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39"/>
  </p:handoutMasterIdLst>
  <p:sldIdLst>
    <p:sldId id="284" r:id="rId4"/>
    <p:sldId id="318" r:id="rId5"/>
    <p:sldId id="283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9" r:id="rId22"/>
    <p:sldId id="340" r:id="rId23"/>
    <p:sldId id="338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50" r:id="rId33"/>
    <p:sldId id="349" r:id="rId34"/>
    <p:sldId id="351" r:id="rId35"/>
    <p:sldId id="352" r:id="rId36"/>
    <p:sldId id="353" r:id="rId37"/>
    <p:sldId id="32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540" y="-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5E2E15F-629D-454B-86A1-A752567179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186187-7FF9-4020-A5FE-F35CAF7569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2BDD-4245-4C9B-A035-92E99291CB31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6181AC-8107-4F6E-A784-BA3A5A52D6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FA21F7-ECCA-40B0-BCF7-C33FA17FFA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1B774-F498-4058-96FB-476B718CF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38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0F427D68-CA9C-4C85-BB53-D6EE499B4CE0}"/>
              </a:ext>
            </a:extLst>
          </p:cNvPr>
          <p:cNvSpPr/>
          <p:nvPr userDrawn="1"/>
        </p:nvSpPr>
        <p:spPr>
          <a:xfrm>
            <a:off x="4569021" y="0"/>
            <a:ext cx="5494734" cy="6838544"/>
          </a:xfrm>
          <a:custGeom>
            <a:avLst/>
            <a:gdLst>
              <a:gd name="connsiteX0" fmla="*/ 0 w 5494734"/>
              <a:gd name="connsiteY0" fmla="*/ 0 h 6838544"/>
              <a:gd name="connsiteX1" fmla="*/ 195688 w 5494734"/>
              <a:gd name="connsiteY1" fmla="*/ 0 h 6838544"/>
              <a:gd name="connsiteX2" fmla="*/ 397074 w 5494734"/>
              <a:gd name="connsiteY2" fmla="*/ 73733 h 6838544"/>
              <a:gd name="connsiteX3" fmla="*/ 2100327 w 5494734"/>
              <a:gd name="connsiteY3" fmla="*/ 979507 h 6838544"/>
              <a:gd name="connsiteX4" fmla="*/ 5481730 w 5494734"/>
              <a:gd name="connsiteY4" fmla="*/ 6661842 h 6838544"/>
              <a:gd name="connsiteX5" fmla="*/ 5494734 w 5494734"/>
              <a:gd name="connsiteY5" fmla="*/ 6838544 h 6838544"/>
              <a:gd name="connsiteX6" fmla="*/ 5409006 w 5494734"/>
              <a:gd name="connsiteY6" fmla="*/ 6838544 h 6838544"/>
              <a:gd name="connsiteX7" fmla="*/ 5398866 w 5494734"/>
              <a:gd name="connsiteY7" fmla="*/ 6700754 h 6838544"/>
              <a:gd name="connsiteX8" fmla="*/ 2017463 w 5494734"/>
              <a:gd name="connsiteY8" fmla="*/ 1018419 h 6838544"/>
              <a:gd name="connsiteX9" fmla="*/ 58805 w 5494734"/>
              <a:gd name="connsiteY9" fmla="*/ 19134 h 68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4734" h="6838544">
                <a:moveTo>
                  <a:pt x="0" y="0"/>
                </a:moveTo>
                <a:lnTo>
                  <a:pt x="195688" y="0"/>
                </a:lnTo>
                <a:lnTo>
                  <a:pt x="397074" y="73733"/>
                </a:lnTo>
                <a:cubicBezTo>
                  <a:pt x="990133" y="302385"/>
                  <a:pt x="1562361" y="604259"/>
                  <a:pt x="2100327" y="979507"/>
                </a:cubicBezTo>
                <a:cubicBezTo>
                  <a:pt x="4032610" y="2327340"/>
                  <a:pt x="5229207" y="4416964"/>
                  <a:pt x="5481730" y="6661842"/>
                </a:cubicBezTo>
                <a:lnTo>
                  <a:pt x="5494734" y="6838544"/>
                </a:lnTo>
                <a:lnTo>
                  <a:pt x="5409006" y="6838544"/>
                </a:lnTo>
                <a:lnTo>
                  <a:pt x="5398866" y="6700754"/>
                </a:lnTo>
                <a:cubicBezTo>
                  <a:pt x="5146343" y="4455876"/>
                  <a:pt x="3949746" y="2366252"/>
                  <a:pt x="2017463" y="1018419"/>
                </a:cubicBezTo>
                <a:cubicBezTo>
                  <a:pt x="1402645" y="589564"/>
                  <a:pt x="743076" y="256545"/>
                  <a:pt x="58805" y="19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2D755CD6-ADCF-4B8D-B844-ABDD1567CE9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873887" cy="6858000"/>
          </a:xfrm>
          <a:custGeom>
            <a:avLst/>
            <a:gdLst>
              <a:gd name="connsiteX0" fmla="*/ 0 w 9873887"/>
              <a:gd name="connsiteY0" fmla="*/ 0 h 6858000"/>
              <a:gd name="connsiteX1" fmla="*/ 4345371 w 9873887"/>
              <a:gd name="connsiteY1" fmla="*/ 0 h 6858000"/>
              <a:gd name="connsiteX2" fmla="*/ 4580886 w 9873887"/>
              <a:gd name="connsiteY2" fmla="*/ 76632 h 6858000"/>
              <a:gd name="connsiteX3" fmla="*/ 6517567 w 9873887"/>
              <a:gd name="connsiteY3" fmla="*/ 1064705 h 6858000"/>
              <a:gd name="connsiteX4" fmla="*/ 9861029 w 9873887"/>
              <a:gd name="connsiteY4" fmla="*/ 6683280 h 6858000"/>
              <a:gd name="connsiteX5" fmla="*/ 9873887 w 9873887"/>
              <a:gd name="connsiteY5" fmla="*/ 6858000 h 6858000"/>
              <a:gd name="connsiteX6" fmla="*/ 0 w 9873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3887" h="6858000">
                <a:moveTo>
                  <a:pt x="0" y="0"/>
                </a:moveTo>
                <a:lnTo>
                  <a:pt x="4345371" y="0"/>
                </a:lnTo>
                <a:lnTo>
                  <a:pt x="4580886" y="76632"/>
                </a:lnTo>
                <a:cubicBezTo>
                  <a:pt x="5257479" y="311379"/>
                  <a:pt x="5909648" y="640662"/>
                  <a:pt x="6517567" y="1064705"/>
                </a:cubicBezTo>
                <a:cubicBezTo>
                  <a:pt x="8428169" y="2397414"/>
                  <a:pt x="9611339" y="4463591"/>
                  <a:pt x="9861029" y="6683280"/>
                </a:cubicBezTo>
                <a:lnTo>
                  <a:pt x="98738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442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" y="0"/>
            <a:ext cx="12192000" cy="37256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053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785360" y="1245143"/>
            <a:ext cx="7406640" cy="2194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4522AC21-D0BD-4144-B0B1-516744450EA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785360" y="3439703"/>
            <a:ext cx="7406640" cy="2194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2132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043487" y="3869996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F7815FBB-41C7-4305-A4F5-D49431B1E416}"/>
              </a:ext>
            </a:extLst>
          </p:cNvPr>
          <p:cNvSpPr/>
          <p:nvPr userDrawn="1"/>
        </p:nvSpPr>
        <p:spPr>
          <a:xfrm>
            <a:off x="11080433" y="4475833"/>
            <a:ext cx="935662" cy="2382167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B98C1FD-EEA5-4DC5-B669-7E93CE69731E}"/>
              </a:ext>
            </a:extLst>
          </p:cNvPr>
          <p:cNvCxnSpPr>
            <a:cxnSpLocks/>
          </p:cNvCxnSpPr>
          <p:nvPr userDrawn="1"/>
        </p:nvCxnSpPr>
        <p:spPr>
          <a:xfrm>
            <a:off x="0" y="6730423"/>
            <a:ext cx="116582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E11D7284-0C10-4CBD-8BFF-B8CDBFA248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F477D216-CDD6-41E4-9899-16DEE8ACAF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771774" y="3869996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6D4BF99-141B-40C6-95E5-8DCF27BF179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315199" y="1501549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F01C12B-3542-494E-B196-A13A0794C43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043487" y="1501549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54647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9888D31-20D4-4261-812C-1F09979416F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53102" y="104750"/>
            <a:ext cx="7586906" cy="6325714"/>
          </a:xfrm>
          <a:custGeom>
            <a:avLst/>
            <a:gdLst>
              <a:gd name="connsiteX0" fmla="*/ 7320413 w 7586906"/>
              <a:gd name="connsiteY0" fmla="*/ 3760437 h 6325714"/>
              <a:gd name="connsiteX1" fmla="*/ 7318253 w 7586906"/>
              <a:gd name="connsiteY1" fmla="*/ 3766264 h 6325714"/>
              <a:gd name="connsiteX2" fmla="*/ 7321102 w 7586906"/>
              <a:gd name="connsiteY2" fmla="*/ 3765647 h 6325714"/>
              <a:gd name="connsiteX3" fmla="*/ 7320413 w 7586906"/>
              <a:gd name="connsiteY3" fmla="*/ 3760437 h 6325714"/>
              <a:gd name="connsiteX4" fmla="*/ 7445403 w 7586906"/>
              <a:gd name="connsiteY4" fmla="*/ 3428271 h 6325714"/>
              <a:gd name="connsiteX5" fmla="*/ 7438767 w 7586906"/>
              <a:gd name="connsiteY5" fmla="*/ 3433426 h 6325714"/>
              <a:gd name="connsiteX6" fmla="*/ 7438872 w 7586906"/>
              <a:gd name="connsiteY6" fmla="*/ 3433083 h 6325714"/>
              <a:gd name="connsiteX7" fmla="*/ 7444388 w 7586906"/>
              <a:gd name="connsiteY7" fmla="*/ 3428938 h 6325714"/>
              <a:gd name="connsiteX8" fmla="*/ 7445403 w 7586906"/>
              <a:gd name="connsiteY8" fmla="*/ 3428271 h 6325714"/>
              <a:gd name="connsiteX9" fmla="*/ 7083083 w 7586906"/>
              <a:gd name="connsiteY9" fmla="*/ 3403159 h 6325714"/>
              <a:gd name="connsiteX10" fmla="*/ 7078476 w 7586906"/>
              <a:gd name="connsiteY10" fmla="*/ 3403309 h 6325714"/>
              <a:gd name="connsiteX11" fmla="*/ 7080901 w 7586906"/>
              <a:gd name="connsiteY11" fmla="*/ 3405323 h 6325714"/>
              <a:gd name="connsiteX12" fmla="*/ 7083083 w 7586906"/>
              <a:gd name="connsiteY12" fmla="*/ 3403159 h 6325714"/>
              <a:gd name="connsiteX13" fmla="*/ 7272181 w 7586906"/>
              <a:gd name="connsiteY13" fmla="*/ 3052385 h 6325714"/>
              <a:gd name="connsiteX14" fmla="*/ 7270689 w 7586906"/>
              <a:gd name="connsiteY14" fmla="*/ 3053029 h 6325714"/>
              <a:gd name="connsiteX15" fmla="*/ 7270689 w 7586906"/>
              <a:gd name="connsiteY15" fmla="*/ 3053029 h 6325714"/>
              <a:gd name="connsiteX16" fmla="*/ 6580020 w 7586906"/>
              <a:gd name="connsiteY16" fmla="*/ 1466528 h 6325714"/>
              <a:gd name="connsiteX17" fmla="*/ 6578494 w 7586906"/>
              <a:gd name="connsiteY17" fmla="*/ 1468410 h 6325714"/>
              <a:gd name="connsiteX18" fmla="*/ 6579022 w 7586906"/>
              <a:gd name="connsiteY18" fmla="*/ 1467611 h 6325714"/>
              <a:gd name="connsiteX19" fmla="*/ 5998520 w 7586906"/>
              <a:gd name="connsiteY19" fmla="*/ 1134603 h 6325714"/>
              <a:gd name="connsiteX20" fmla="*/ 6001602 w 7586906"/>
              <a:gd name="connsiteY20" fmla="*/ 1136334 h 6325714"/>
              <a:gd name="connsiteX21" fmla="*/ 5998520 w 7586906"/>
              <a:gd name="connsiteY21" fmla="*/ 1134603 h 6325714"/>
              <a:gd name="connsiteX22" fmla="*/ 5277369 w 7586906"/>
              <a:gd name="connsiteY22" fmla="*/ 373923 h 6325714"/>
              <a:gd name="connsiteX23" fmla="*/ 5273651 w 7586906"/>
              <a:gd name="connsiteY23" fmla="*/ 376137 h 6325714"/>
              <a:gd name="connsiteX24" fmla="*/ 5273439 w 7586906"/>
              <a:gd name="connsiteY24" fmla="*/ 377452 h 6325714"/>
              <a:gd name="connsiteX25" fmla="*/ 5275854 w 7586906"/>
              <a:gd name="connsiteY25" fmla="*/ 377634 h 6325714"/>
              <a:gd name="connsiteX26" fmla="*/ 5277369 w 7586906"/>
              <a:gd name="connsiteY26" fmla="*/ 373923 h 6325714"/>
              <a:gd name="connsiteX27" fmla="*/ 5498520 w 7586906"/>
              <a:gd name="connsiteY27" fmla="*/ 63185 h 6325714"/>
              <a:gd name="connsiteX28" fmla="*/ 5497874 w 7586906"/>
              <a:gd name="connsiteY28" fmla="*/ 65299 h 6325714"/>
              <a:gd name="connsiteX29" fmla="*/ 5497972 w 7586906"/>
              <a:gd name="connsiteY29" fmla="*/ 64691 h 6325714"/>
              <a:gd name="connsiteX30" fmla="*/ 5820454 w 7586906"/>
              <a:gd name="connsiteY30" fmla="*/ 49252 h 6325714"/>
              <a:gd name="connsiteX31" fmla="*/ 5818179 w 7586906"/>
              <a:gd name="connsiteY31" fmla="*/ 49620 h 6325714"/>
              <a:gd name="connsiteX32" fmla="*/ 5820189 w 7586906"/>
              <a:gd name="connsiteY32" fmla="*/ 49281 h 6325714"/>
              <a:gd name="connsiteX33" fmla="*/ 5807083 w 7586906"/>
              <a:gd name="connsiteY33" fmla="*/ 168 h 6325714"/>
              <a:gd name="connsiteX34" fmla="*/ 5810223 w 7586906"/>
              <a:gd name="connsiteY34" fmla="*/ 2257 h 6325714"/>
              <a:gd name="connsiteX35" fmla="*/ 5857115 w 7586906"/>
              <a:gd name="connsiteY35" fmla="*/ 27941 h 6325714"/>
              <a:gd name="connsiteX36" fmla="*/ 5841226 w 7586906"/>
              <a:gd name="connsiteY36" fmla="*/ 45729 h 6325714"/>
              <a:gd name="connsiteX37" fmla="*/ 5820189 w 7586906"/>
              <a:gd name="connsiteY37" fmla="*/ 49281 h 6325714"/>
              <a:gd name="connsiteX38" fmla="*/ 5816643 w 7586906"/>
              <a:gd name="connsiteY38" fmla="*/ 49671 h 6325714"/>
              <a:gd name="connsiteX39" fmla="*/ 5766099 w 7586906"/>
              <a:gd name="connsiteY39" fmla="*/ 75130 h 6325714"/>
              <a:gd name="connsiteX40" fmla="*/ 5765007 w 7586906"/>
              <a:gd name="connsiteY40" fmla="*/ 76212 h 6325714"/>
              <a:gd name="connsiteX41" fmla="*/ 5729366 w 7586906"/>
              <a:gd name="connsiteY41" fmla="*/ 98307 h 6325714"/>
              <a:gd name="connsiteX42" fmla="*/ 5733804 w 7586906"/>
              <a:gd name="connsiteY42" fmla="*/ 106797 h 6325714"/>
              <a:gd name="connsiteX43" fmla="*/ 5688821 w 7586906"/>
              <a:gd name="connsiteY43" fmla="*/ 145158 h 6325714"/>
              <a:gd name="connsiteX44" fmla="*/ 5719687 w 7586906"/>
              <a:gd name="connsiteY44" fmla="*/ 169794 h 6325714"/>
              <a:gd name="connsiteX45" fmla="*/ 5721880 w 7586906"/>
              <a:gd name="connsiteY45" fmla="*/ 169461 h 6325714"/>
              <a:gd name="connsiteX46" fmla="*/ 5781990 w 7586906"/>
              <a:gd name="connsiteY46" fmla="*/ 166193 h 6325714"/>
              <a:gd name="connsiteX47" fmla="*/ 5782869 w 7586906"/>
              <a:gd name="connsiteY47" fmla="*/ 166426 h 6325714"/>
              <a:gd name="connsiteX48" fmla="*/ 5786428 w 7586906"/>
              <a:gd name="connsiteY48" fmla="*/ 174683 h 6325714"/>
              <a:gd name="connsiteX49" fmla="*/ 5785994 w 7586906"/>
              <a:gd name="connsiteY49" fmla="*/ 175482 h 6325714"/>
              <a:gd name="connsiteX50" fmla="*/ 5793737 w 7586906"/>
              <a:gd name="connsiteY50" fmla="*/ 186220 h 6325714"/>
              <a:gd name="connsiteX51" fmla="*/ 5760787 w 7586906"/>
              <a:gd name="connsiteY51" fmla="*/ 218169 h 6325714"/>
              <a:gd name="connsiteX52" fmla="*/ 5643419 w 7586906"/>
              <a:gd name="connsiteY52" fmla="*/ 299972 h 6325714"/>
              <a:gd name="connsiteX53" fmla="*/ 5642985 w 7586906"/>
              <a:gd name="connsiteY53" fmla="*/ 300771 h 6325714"/>
              <a:gd name="connsiteX54" fmla="*/ 5643419 w 7586906"/>
              <a:gd name="connsiteY54" fmla="*/ 299972 h 6325714"/>
              <a:gd name="connsiteX55" fmla="*/ 5641904 w 7586906"/>
              <a:gd name="connsiteY55" fmla="*/ 303685 h 6325714"/>
              <a:gd name="connsiteX56" fmla="*/ 5572463 w 7586906"/>
              <a:gd name="connsiteY56" fmla="*/ 325050 h 6325714"/>
              <a:gd name="connsiteX57" fmla="*/ 5533061 w 7586906"/>
              <a:gd name="connsiteY57" fmla="*/ 342035 h 6325714"/>
              <a:gd name="connsiteX58" fmla="*/ 5533284 w 7586906"/>
              <a:gd name="connsiteY58" fmla="*/ 342551 h 6325714"/>
              <a:gd name="connsiteX59" fmla="*/ 5527458 w 7586906"/>
              <a:gd name="connsiteY59" fmla="*/ 359749 h 6325714"/>
              <a:gd name="connsiteX60" fmla="*/ 5526813 w 7586906"/>
              <a:gd name="connsiteY60" fmla="*/ 361863 h 6325714"/>
              <a:gd name="connsiteX61" fmla="*/ 5615002 w 7586906"/>
              <a:gd name="connsiteY61" fmla="*/ 356894 h 6325714"/>
              <a:gd name="connsiteX62" fmla="*/ 5628825 w 7586906"/>
              <a:gd name="connsiteY62" fmla="*/ 356443 h 6325714"/>
              <a:gd name="connsiteX63" fmla="*/ 5663949 w 7586906"/>
              <a:gd name="connsiteY63" fmla="*/ 358438 h 6325714"/>
              <a:gd name="connsiteX64" fmla="*/ 5730531 w 7586906"/>
              <a:gd name="connsiteY64" fmla="*/ 373797 h 6325714"/>
              <a:gd name="connsiteX65" fmla="*/ 5728996 w 7586906"/>
              <a:gd name="connsiteY65" fmla="*/ 373847 h 6325714"/>
              <a:gd name="connsiteX66" fmla="*/ 5730531 w 7586906"/>
              <a:gd name="connsiteY66" fmla="*/ 373797 h 6325714"/>
              <a:gd name="connsiteX67" fmla="*/ 5734259 w 7586906"/>
              <a:gd name="connsiteY67" fmla="*/ 373414 h 6325714"/>
              <a:gd name="connsiteX68" fmla="*/ 5831549 w 7586906"/>
              <a:gd name="connsiteY68" fmla="*/ 385942 h 6325714"/>
              <a:gd name="connsiteX69" fmla="*/ 5801150 w 7586906"/>
              <a:gd name="connsiteY69" fmla="*/ 403941 h 6325714"/>
              <a:gd name="connsiteX70" fmla="*/ 5900673 w 7586906"/>
              <a:gd name="connsiteY70" fmla="*/ 385519 h 6325714"/>
              <a:gd name="connsiteX71" fmla="*/ 5900895 w 7586906"/>
              <a:gd name="connsiteY71" fmla="*/ 386035 h 6325714"/>
              <a:gd name="connsiteX72" fmla="*/ 5900673 w 7586906"/>
              <a:gd name="connsiteY72" fmla="*/ 385519 h 6325714"/>
              <a:gd name="connsiteX73" fmla="*/ 5901753 w 7586906"/>
              <a:gd name="connsiteY73" fmla="*/ 382606 h 6325714"/>
              <a:gd name="connsiteX74" fmla="*/ 5962753 w 7586906"/>
              <a:gd name="connsiteY74" fmla="*/ 381401 h 6325714"/>
              <a:gd name="connsiteX75" fmla="*/ 5984955 w 7586906"/>
              <a:gd name="connsiteY75" fmla="*/ 387743 h 6325714"/>
              <a:gd name="connsiteX76" fmla="*/ 6125056 w 7586906"/>
              <a:gd name="connsiteY76" fmla="*/ 365904 h 6325714"/>
              <a:gd name="connsiteX77" fmla="*/ 6067595 w 7586906"/>
              <a:gd name="connsiteY77" fmla="*/ 409643 h 6325714"/>
              <a:gd name="connsiteX78" fmla="*/ 5960501 w 7586906"/>
              <a:gd name="connsiteY78" fmla="*/ 484570 h 6325714"/>
              <a:gd name="connsiteX79" fmla="*/ 5907893 w 7586906"/>
              <a:gd name="connsiteY79" fmla="*/ 570278 h 6325714"/>
              <a:gd name="connsiteX80" fmla="*/ 5916304 w 7586906"/>
              <a:gd name="connsiteY80" fmla="*/ 582563 h 6325714"/>
              <a:gd name="connsiteX81" fmla="*/ 5983755 w 7586906"/>
              <a:gd name="connsiteY81" fmla="*/ 596325 h 6325714"/>
              <a:gd name="connsiteX82" fmla="*/ 5947649 w 7586906"/>
              <a:gd name="connsiteY82" fmla="*/ 651666 h 6325714"/>
              <a:gd name="connsiteX83" fmla="*/ 5893851 w 7586906"/>
              <a:gd name="connsiteY83" fmla="*/ 646094 h 6325714"/>
              <a:gd name="connsiteX84" fmla="*/ 5842649 w 7586906"/>
              <a:gd name="connsiteY84" fmla="*/ 633896 h 6325714"/>
              <a:gd name="connsiteX85" fmla="*/ 5840477 w 7586906"/>
              <a:gd name="connsiteY85" fmla="*/ 637892 h 6325714"/>
              <a:gd name="connsiteX86" fmla="*/ 5733309 w 7586906"/>
              <a:gd name="connsiteY86" fmla="*/ 699998 h 6325714"/>
              <a:gd name="connsiteX87" fmla="*/ 5809370 w 7586906"/>
              <a:gd name="connsiteY87" fmla="*/ 684958 h 6325714"/>
              <a:gd name="connsiteX88" fmla="*/ 5730747 w 7586906"/>
              <a:gd name="connsiteY88" fmla="*/ 750059 h 6325714"/>
              <a:gd name="connsiteX89" fmla="*/ 5874714 w 7586906"/>
              <a:gd name="connsiteY89" fmla="*/ 713704 h 6325714"/>
              <a:gd name="connsiteX90" fmla="*/ 5877542 w 7586906"/>
              <a:gd name="connsiteY90" fmla="*/ 709425 h 6325714"/>
              <a:gd name="connsiteX91" fmla="*/ 5966504 w 7586906"/>
              <a:gd name="connsiteY91" fmla="*/ 686376 h 6325714"/>
              <a:gd name="connsiteX92" fmla="*/ 5970699 w 7586906"/>
              <a:gd name="connsiteY92" fmla="*/ 690687 h 6325714"/>
              <a:gd name="connsiteX93" fmla="*/ 5970296 w 7586906"/>
              <a:gd name="connsiteY93" fmla="*/ 696980 h 6325714"/>
              <a:gd name="connsiteX94" fmla="*/ 5971175 w 7586906"/>
              <a:gd name="connsiteY94" fmla="*/ 697213 h 6325714"/>
              <a:gd name="connsiteX95" fmla="*/ 5980656 w 7586906"/>
              <a:gd name="connsiteY95" fmla="*/ 704754 h 6325714"/>
              <a:gd name="connsiteX96" fmla="*/ 5992476 w 7586906"/>
              <a:gd name="connsiteY96" fmla="*/ 699659 h 6325714"/>
              <a:gd name="connsiteX97" fmla="*/ 6037174 w 7586906"/>
              <a:gd name="connsiteY97" fmla="*/ 687734 h 6325714"/>
              <a:gd name="connsiteX98" fmla="*/ 6021108 w 7586906"/>
              <a:gd name="connsiteY98" fmla="*/ 717302 h 6325714"/>
              <a:gd name="connsiteX99" fmla="*/ 6021330 w 7586906"/>
              <a:gd name="connsiteY99" fmla="*/ 717818 h 6325714"/>
              <a:gd name="connsiteX100" fmla="*/ 6027750 w 7586906"/>
              <a:gd name="connsiteY100" fmla="*/ 727291 h 6325714"/>
              <a:gd name="connsiteX101" fmla="*/ 6087838 w 7586906"/>
              <a:gd name="connsiteY101" fmla="*/ 720360 h 6325714"/>
              <a:gd name="connsiteX102" fmla="*/ 6059962 w 7586906"/>
              <a:gd name="connsiteY102" fmla="*/ 756855 h 6325714"/>
              <a:gd name="connsiteX103" fmla="*/ 6086685 w 7586906"/>
              <a:gd name="connsiteY103" fmla="*/ 748395 h 6325714"/>
              <a:gd name="connsiteX104" fmla="*/ 6085023 w 7586906"/>
              <a:gd name="connsiteY104" fmla="*/ 764411 h 6325714"/>
              <a:gd name="connsiteX105" fmla="*/ 6063988 w 7586906"/>
              <a:gd name="connsiteY105" fmla="*/ 807747 h 6325714"/>
              <a:gd name="connsiteX106" fmla="*/ 6135980 w 7586906"/>
              <a:gd name="connsiteY106" fmla="*/ 734489 h 6325714"/>
              <a:gd name="connsiteX107" fmla="*/ 6152611 w 7586906"/>
              <a:gd name="connsiteY107" fmla="*/ 764039 h 6325714"/>
              <a:gd name="connsiteX108" fmla="*/ 6193244 w 7586906"/>
              <a:gd name="connsiteY108" fmla="*/ 807719 h 6325714"/>
              <a:gd name="connsiteX109" fmla="*/ 6313210 w 7586906"/>
              <a:gd name="connsiteY109" fmla="*/ 795172 h 6325714"/>
              <a:gd name="connsiteX110" fmla="*/ 6286795 w 7586906"/>
              <a:gd name="connsiteY110" fmla="*/ 856738 h 6325714"/>
              <a:gd name="connsiteX111" fmla="*/ 6185431 w 7586906"/>
              <a:gd name="connsiteY111" fmla="*/ 879951 h 6325714"/>
              <a:gd name="connsiteX112" fmla="*/ 6163755 w 7586906"/>
              <a:gd name="connsiteY112" fmla="*/ 906543 h 6325714"/>
              <a:gd name="connsiteX113" fmla="*/ 6163585 w 7586906"/>
              <a:gd name="connsiteY113" fmla="*/ 905566 h 6325714"/>
              <a:gd name="connsiteX114" fmla="*/ 6163537 w 7586906"/>
              <a:gd name="connsiteY114" fmla="*/ 906811 h 6325714"/>
              <a:gd name="connsiteX115" fmla="*/ 6163755 w 7586906"/>
              <a:gd name="connsiteY115" fmla="*/ 906543 h 6325714"/>
              <a:gd name="connsiteX116" fmla="*/ 6163982 w 7586906"/>
              <a:gd name="connsiteY116" fmla="*/ 907843 h 6325714"/>
              <a:gd name="connsiteX117" fmla="*/ 6177646 w 7586906"/>
              <a:gd name="connsiteY117" fmla="*/ 917863 h 6325714"/>
              <a:gd name="connsiteX118" fmla="*/ 6242830 w 7586906"/>
              <a:gd name="connsiteY118" fmla="*/ 919139 h 6325714"/>
              <a:gd name="connsiteX119" fmla="*/ 6209488 w 7586906"/>
              <a:gd name="connsiteY119" fmla="*/ 959214 h 6325714"/>
              <a:gd name="connsiteX120" fmla="*/ 6325733 w 7586906"/>
              <a:gd name="connsiteY120" fmla="*/ 910941 h 6325714"/>
              <a:gd name="connsiteX121" fmla="*/ 6326623 w 7586906"/>
              <a:gd name="connsiteY121" fmla="*/ 913005 h 6325714"/>
              <a:gd name="connsiteX122" fmla="*/ 6302719 w 7586906"/>
              <a:gd name="connsiteY122" fmla="*/ 953296 h 6325714"/>
              <a:gd name="connsiteX123" fmla="*/ 6209076 w 7586906"/>
              <a:gd name="connsiteY123" fmla="*/ 1001616 h 6325714"/>
              <a:gd name="connsiteX124" fmla="*/ 6169684 w 7586906"/>
              <a:gd name="connsiteY124" fmla="*/ 1020432 h 6325714"/>
              <a:gd name="connsiteX125" fmla="*/ 6169250 w 7586906"/>
              <a:gd name="connsiteY125" fmla="*/ 1021231 h 6325714"/>
              <a:gd name="connsiteX126" fmla="*/ 6145440 w 7586906"/>
              <a:gd name="connsiteY126" fmla="*/ 1040063 h 6325714"/>
              <a:gd name="connsiteX127" fmla="*/ 6106453 w 7586906"/>
              <a:gd name="connsiteY127" fmla="*/ 1090526 h 6325714"/>
              <a:gd name="connsiteX128" fmla="*/ 6125530 w 7586906"/>
              <a:gd name="connsiteY128" fmla="*/ 1125752 h 6325714"/>
              <a:gd name="connsiteX129" fmla="*/ 6125753 w 7586906"/>
              <a:gd name="connsiteY129" fmla="*/ 1126268 h 6325714"/>
              <a:gd name="connsiteX130" fmla="*/ 6128210 w 7586906"/>
              <a:gd name="connsiteY130" fmla="*/ 1133776 h 6325714"/>
              <a:gd name="connsiteX131" fmla="*/ 6170609 w 7586906"/>
              <a:gd name="connsiteY131" fmla="*/ 1103872 h 6325714"/>
              <a:gd name="connsiteX132" fmla="*/ 6194992 w 7586906"/>
              <a:gd name="connsiteY132" fmla="*/ 1108048 h 6325714"/>
              <a:gd name="connsiteX133" fmla="*/ 6191138 w 7586906"/>
              <a:gd name="connsiteY133" fmla="*/ 1124397 h 6325714"/>
              <a:gd name="connsiteX134" fmla="*/ 6193078 w 7586906"/>
              <a:gd name="connsiteY134" fmla="*/ 1193936 h 6325714"/>
              <a:gd name="connsiteX135" fmla="*/ 6196659 w 7586906"/>
              <a:gd name="connsiteY135" fmla="*/ 1205856 h 6325714"/>
              <a:gd name="connsiteX136" fmla="*/ 6212643 w 7586906"/>
              <a:gd name="connsiteY136" fmla="*/ 1199578 h 6325714"/>
              <a:gd name="connsiteX137" fmla="*/ 6220664 w 7586906"/>
              <a:gd name="connsiteY137" fmla="*/ 1295869 h 6325714"/>
              <a:gd name="connsiteX138" fmla="*/ 6229796 w 7586906"/>
              <a:gd name="connsiteY138" fmla="*/ 1318859 h 6325714"/>
              <a:gd name="connsiteX139" fmla="*/ 6299840 w 7586906"/>
              <a:gd name="connsiteY139" fmla="*/ 1288054 h 6325714"/>
              <a:gd name="connsiteX140" fmla="*/ 6294959 w 7586906"/>
              <a:gd name="connsiteY140" fmla="*/ 1316472 h 6325714"/>
              <a:gd name="connsiteX141" fmla="*/ 6309418 w 7586906"/>
              <a:gd name="connsiteY141" fmla="*/ 1350017 h 6325714"/>
              <a:gd name="connsiteX142" fmla="*/ 6365366 w 7586906"/>
              <a:gd name="connsiteY142" fmla="*/ 1347931 h 6325714"/>
              <a:gd name="connsiteX143" fmla="*/ 6374581 w 7586906"/>
              <a:gd name="connsiteY143" fmla="*/ 1347631 h 6325714"/>
              <a:gd name="connsiteX144" fmla="*/ 6407490 w 7586906"/>
              <a:gd name="connsiteY144" fmla="*/ 1346295 h 6325714"/>
              <a:gd name="connsiteX145" fmla="*/ 6469518 w 7586906"/>
              <a:gd name="connsiteY145" fmla="*/ 1370963 h 6325714"/>
              <a:gd name="connsiteX146" fmla="*/ 6507757 w 7586906"/>
              <a:gd name="connsiteY146" fmla="*/ 1380181 h 6325714"/>
              <a:gd name="connsiteX147" fmla="*/ 6442001 w 7586906"/>
              <a:gd name="connsiteY147" fmla="*/ 1393839 h 6325714"/>
              <a:gd name="connsiteX148" fmla="*/ 6393458 w 7586906"/>
              <a:gd name="connsiteY148" fmla="*/ 1423942 h 6325714"/>
              <a:gd name="connsiteX149" fmla="*/ 6325268 w 7586906"/>
              <a:gd name="connsiteY149" fmla="*/ 1471696 h 6325714"/>
              <a:gd name="connsiteX150" fmla="*/ 6296872 w 7586906"/>
              <a:gd name="connsiteY150" fmla="*/ 1494339 h 6325714"/>
              <a:gd name="connsiteX151" fmla="*/ 6323512 w 7586906"/>
              <a:gd name="connsiteY151" fmla="*/ 1509170 h 6325714"/>
              <a:gd name="connsiteX152" fmla="*/ 6368040 w 7586906"/>
              <a:gd name="connsiteY152" fmla="*/ 1505886 h 6325714"/>
              <a:gd name="connsiteX153" fmla="*/ 6446473 w 7586906"/>
              <a:gd name="connsiteY153" fmla="*/ 1445763 h 6325714"/>
              <a:gd name="connsiteX154" fmla="*/ 6589285 w 7586906"/>
              <a:gd name="connsiteY154" fmla="*/ 1399503 h 6325714"/>
              <a:gd name="connsiteX155" fmla="*/ 6609114 w 7586906"/>
              <a:gd name="connsiteY155" fmla="*/ 1412986 h 6325714"/>
              <a:gd name="connsiteX156" fmla="*/ 6758486 w 7586906"/>
              <a:gd name="connsiteY156" fmla="*/ 1475885 h 6325714"/>
              <a:gd name="connsiteX157" fmla="*/ 6691576 w 7586906"/>
              <a:gd name="connsiteY157" fmla="*/ 1479636 h 6325714"/>
              <a:gd name="connsiteX158" fmla="*/ 6581322 w 7586906"/>
              <a:gd name="connsiteY158" fmla="*/ 1464131 h 6325714"/>
              <a:gd name="connsiteX159" fmla="*/ 6579022 w 7586906"/>
              <a:gd name="connsiteY159" fmla="*/ 1467611 h 6325714"/>
              <a:gd name="connsiteX160" fmla="*/ 6565163 w 7586906"/>
              <a:gd name="connsiteY160" fmla="*/ 1482646 h 6325714"/>
              <a:gd name="connsiteX161" fmla="*/ 6543531 w 7586906"/>
              <a:gd name="connsiteY161" fmla="*/ 1493883 h 6325714"/>
              <a:gd name="connsiteX162" fmla="*/ 6538404 w 7586906"/>
              <a:gd name="connsiteY162" fmla="*/ 1480183 h 6325714"/>
              <a:gd name="connsiteX163" fmla="*/ 6543531 w 7586906"/>
              <a:gd name="connsiteY163" fmla="*/ 1493883 h 6325714"/>
              <a:gd name="connsiteX164" fmla="*/ 6477289 w 7586906"/>
              <a:gd name="connsiteY164" fmla="*/ 1537125 h 6325714"/>
              <a:gd name="connsiteX165" fmla="*/ 6545861 w 7586906"/>
              <a:gd name="connsiteY165" fmla="*/ 1517357 h 6325714"/>
              <a:gd name="connsiteX166" fmla="*/ 6624032 w 7586906"/>
              <a:gd name="connsiteY166" fmla="*/ 1525275 h 6325714"/>
              <a:gd name="connsiteX167" fmla="*/ 6622284 w 7586906"/>
              <a:gd name="connsiteY167" fmla="*/ 1526640 h 6325714"/>
              <a:gd name="connsiteX168" fmla="*/ 6573530 w 7586906"/>
              <a:gd name="connsiteY168" fmla="*/ 1558059 h 6325714"/>
              <a:gd name="connsiteX169" fmla="*/ 6601992 w 7586906"/>
              <a:gd name="connsiteY169" fmla="*/ 1584344 h 6325714"/>
              <a:gd name="connsiteX170" fmla="*/ 6629870 w 7586906"/>
              <a:gd name="connsiteY170" fmla="*/ 1585790 h 6325714"/>
              <a:gd name="connsiteX171" fmla="*/ 6591793 w 7586906"/>
              <a:gd name="connsiteY171" fmla="*/ 1604039 h 6325714"/>
              <a:gd name="connsiteX172" fmla="*/ 6524386 w 7586906"/>
              <a:gd name="connsiteY172" fmla="*/ 1635543 h 6325714"/>
              <a:gd name="connsiteX173" fmla="*/ 6468853 w 7586906"/>
              <a:gd name="connsiteY173" fmla="*/ 1671108 h 6325714"/>
              <a:gd name="connsiteX174" fmla="*/ 6443168 w 7586906"/>
              <a:gd name="connsiteY174" fmla="*/ 1707270 h 6325714"/>
              <a:gd name="connsiteX175" fmla="*/ 6421456 w 7586906"/>
              <a:gd name="connsiteY175" fmla="*/ 1747228 h 6325714"/>
              <a:gd name="connsiteX176" fmla="*/ 6418693 w 7586906"/>
              <a:gd name="connsiteY176" fmla="*/ 1800434 h 6325714"/>
              <a:gd name="connsiteX177" fmla="*/ 6378667 w 7586906"/>
              <a:gd name="connsiteY177" fmla="*/ 1823196 h 6325714"/>
              <a:gd name="connsiteX178" fmla="*/ 6385509 w 7586906"/>
              <a:gd name="connsiteY178" fmla="*/ 1830038 h 6325714"/>
              <a:gd name="connsiteX179" fmla="*/ 6618472 w 7586906"/>
              <a:gd name="connsiteY179" fmla="*/ 1814068 h 6325714"/>
              <a:gd name="connsiteX180" fmla="*/ 6683401 w 7586906"/>
              <a:gd name="connsiteY180" fmla="*/ 1809334 h 6325714"/>
              <a:gd name="connsiteX181" fmla="*/ 6665745 w 7586906"/>
              <a:gd name="connsiteY181" fmla="*/ 1829796 h 6325714"/>
              <a:gd name="connsiteX182" fmla="*/ 6665967 w 7586906"/>
              <a:gd name="connsiteY182" fmla="*/ 1830312 h 6325714"/>
              <a:gd name="connsiteX183" fmla="*/ 6690404 w 7586906"/>
              <a:gd name="connsiteY183" fmla="*/ 1843645 h 6325714"/>
              <a:gd name="connsiteX184" fmla="*/ 6692427 w 7586906"/>
              <a:gd name="connsiteY184" fmla="*/ 1842794 h 6325714"/>
              <a:gd name="connsiteX185" fmla="*/ 6721551 w 7586906"/>
              <a:gd name="connsiteY185" fmla="*/ 1830543 h 6325714"/>
              <a:gd name="connsiteX186" fmla="*/ 6802544 w 7586906"/>
              <a:gd name="connsiteY186" fmla="*/ 1843651 h 6325714"/>
              <a:gd name="connsiteX187" fmla="*/ 6829893 w 7586906"/>
              <a:gd name="connsiteY187" fmla="*/ 1867355 h 6325714"/>
              <a:gd name="connsiteX188" fmla="*/ 6836301 w 7586906"/>
              <a:gd name="connsiteY188" fmla="*/ 1874996 h 6325714"/>
              <a:gd name="connsiteX189" fmla="*/ 6855028 w 7586906"/>
              <a:gd name="connsiteY189" fmla="*/ 1887730 h 6325714"/>
              <a:gd name="connsiteX190" fmla="*/ 6807036 w 7586906"/>
              <a:gd name="connsiteY190" fmla="*/ 1899238 h 6325714"/>
              <a:gd name="connsiteX191" fmla="*/ 6796148 w 7586906"/>
              <a:gd name="connsiteY191" fmla="*/ 1913723 h 6325714"/>
              <a:gd name="connsiteX192" fmla="*/ 6796943 w 7586906"/>
              <a:gd name="connsiteY192" fmla="*/ 1937246 h 6325714"/>
              <a:gd name="connsiteX193" fmla="*/ 6740593 w 7586906"/>
              <a:gd name="connsiteY193" fmla="*/ 1945626 h 6325714"/>
              <a:gd name="connsiteX194" fmla="*/ 6692760 w 7586906"/>
              <a:gd name="connsiteY194" fmla="*/ 1946662 h 6325714"/>
              <a:gd name="connsiteX195" fmla="*/ 6650446 w 7586906"/>
              <a:gd name="connsiteY195" fmla="*/ 1991216 h 6325714"/>
              <a:gd name="connsiteX196" fmla="*/ 6642483 w 7586906"/>
              <a:gd name="connsiteY196" fmla="*/ 2055844 h 6325714"/>
              <a:gd name="connsiteX197" fmla="*/ 6642737 w 7586906"/>
              <a:gd name="connsiteY197" fmla="*/ 2061855 h 6325714"/>
              <a:gd name="connsiteX198" fmla="*/ 6647578 w 7586906"/>
              <a:gd name="connsiteY198" fmla="*/ 2064051 h 6325714"/>
              <a:gd name="connsiteX199" fmla="*/ 6751930 w 7586906"/>
              <a:gd name="connsiteY199" fmla="*/ 2008055 h 6325714"/>
              <a:gd name="connsiteX200" fmla="*/ 6749938 w 7586906"/>
              <a:gd name="connsiteY200" fmla="*/ 2005241 h 6325714"/>
              <a:gd name="connsiteX201" fmla="*/ 6816327 w 7586906"/>
              <a:gd name="connsiteY201" fmla="*/ 1949697 h 6325714"/>
              <a:gd name="connsiteX202" fmla="*/ 6870664 w 7586906"/>
              <a:gd name="connsiteY202" fmla="*/ 1934843 h 6325714"/>
              <a:gd name="connsiteX203" fmla="*/ 6893871 w 7586906"/>
              <a:gd name="connsiteY203" fmla="*/ 1925451 h 6325714"/>
              <a:gd name="connsiteX204" fmla="*/ 6895407 w 7586906"/>
              <a:gd name="connsiteY204" fmla="*/ 1925401 h 6325714"/>
              <a:gd name="connsiteX205" fmla="*/ 6911210 w 7586906"/>
              <a:gd name="connsiteY205" fmla="*/ 1925932 h 6325714"/>
              <a:gd name="connsiteX206" fmla="*/ 6911465 w 7586906"/>
              <a:gd name="connsiteY206" fmla="*/ 1931942 h 6325714"/>
              <a:gd name="connsiteX207" fmla="*/ 6916305 w 7586906"/>
              <a:gd name="connsiteY207" fmla="*/ 1934139 h 6325714"/>
              <a:gd name="connsiteX208" fmla="*/ 6959415 w 7586906"/>
              <a:gd name="connsiteY208" fmla="*/ 1913109 h 6325714"/>
              <a:gd name="connsiteX209" fmla="*/ 6938381 w 7586906"/>
              <a:gd name="connsiteY209" fmla="*/ 1956446 h 6325714"/>
              <a:gd name="connsiteX210" fmla="*/ 6940382 w 7586906"/>
              <a:gd name="connsiteY210" fmla="*/ 1961090 h 6325714"/>
              <a:gd name="connsiteX211" fmla="*/ 6951420 w 7586906"/>
              <a:gd name="connsiteY211" fmla="*/ 1972244 h 6325714"/>
              <a:gd name="connsiteX212" fmla="*/ 6947216 w 7586906"/>
              <a:gd name="connsiteY212" fmla="*/ 2004042 h 6325714"/>
              <a:gd name="connsiteX213" fmla="*/ 6955775 w 7586906"/>
              <a:gd name="connsiteY213" fmla="*/ 2004024 h 6325714"/>
              <a:gd name="connsiteX214" fmla="*/ 6973293 w 7586906"/>
              <a:gd name="connsiteY214" fmla="*/ 1997697 h 6325714"/>
              <a:gd name="connsiteX215" fmla="*/ 7012537 w 7586906"/>
              <a:gd name="connsiteY215" fmla="*/ 1991183 h 6325714"/>
              <a:gd name="connsiteX216" fmla="*/ 6972436 w 7586906"/>
              <a:gd name="connsiteY216" fmla="*/ 2001126 h 6325714"/>
              <a:gd name="connsiteX217" fmla="*/ 6800676 w 7586906"/>
              <a:gd name="connsiteY217" fmla="*/ 2050686 h 6325714"/>
              <a:gd name="connsiteX218" fmla="*/ 6752133 w 7586906"/>
              <a:gd name="connsiteY218" fmla="*/ 2080789 h 6325714"/>
              <a:gd name="connsiteX219" fmla="*/ 6683943 w 7586906"/>
              <a:gd name="connsiteY219" fmla="*/ 2128543 h 6325714"/>
              <a:gd name="connsiteX220" fmla="*/ 6655547 w 7586906"/>
              <a:gd name="connsiteY220" fmla="*/ 2151186 h 6325714"/>
              <a:gd name="connsiteX221" fmla="*/ 6682187 w 7586906"/>
              <a:gd name="connsiteY221" fmla="*/ 2166017 h 6325714"/>
              <a:gd name="connsiteX222" fmla="*/ 6726715 w 7586906"/>
              <a:gd name="connsiteY222" fmla="*/ 2162733 h 6325714"/>
              <a:gd name="connsiteX223" fmla="*/ 6805148 w 7586906"/>
              <a:gd name="connsiteY223" fmla="*/ 2102610 h 6325714"/>
              <a:gd name="connsiteX224" fmla="*/ 7076048 w 7586906"/>
              <a:gd name="connsiteY224" fmla="*/ 2006643 h 6325714"/>
              <a:gd name="connsiteX225" fmla="*/ 7065043 w 7586906"/>
              <a:gd name="connsiteY225" fmla="*/ 2000984 h 6325714"/>
              <a:gd name="connsiteX226" fmla="*/ 7198461 w 7586906"/>
              <a:gd name="connsiteY226" fmla="*/ 1999773 h 6325714"/>
              <a:gd name="connsiteX227" fmla="*/ 7128238 w 7586906"/>
              <a:gd name="connsiteY227" fmla="*/ 2075329 h 6325714"/>
              <a:gd name="connsiteX228" fmla="*/ 7035010 w 7586906"/>
              <a:gd name="connsiteY228" fmla="*/ 2157128 h 6325714"/>
              <a:gd name="connsiteX229" fmla="*/ 7009885 w 7586906"/>
              <a:gd name="connsiteY229" fmla="*/ 2176526 h 6325714"/>
              <a:gd name="connsiteX230" fmla="*/ 6893191 w 7586906"/>
              <a:gd name="connsiteY230" fmla="*/ 2411639 h 6325714"/>
              <a:gd name="connsiteX231" fmla="*/ 7030696 w 7586906"/>
              <a:gd name="connsiteY231" fmla="*/ 2358486 h 6325714"/>
              <a:gd name="connsiteX232" fmla="*/ 7115201 w 7586906"/>
              <a:gd name="connsiteY232" fmla="*/ 2399166 h 6325714"/>
              <a:gd name="connsiteX233" fmla="*/ 7173556 w 7586906"/>
              <a:gd name="connsiteY233" fmla="*/ 2471314 h 6325714"/>
              <a:gd name="connsiteX234" fmla="*/ 7158188 w 7586906"/>
              <a:gd name="connsiteY234" fmla="*/ 2507924 h 6325714"/>
              <a:gd name="connsiteX235" fmla="*/ 7031161 w 7586906"/>
              <a:gd name="connsiteY235" fmla="*/ 2588994 h 6325714"/>
              <a:gd name="connsiteX236" fmla="*/ 7149854 w 7586906"/>
              <a:gd name="connsiteY236" fmla="*/ 2546397 h 6325714"/>
              <a:gd name="connsiteX237" fmla="*/ 7200707 w 7586906"/>
              <a:gd name="connsiteY237" fmla="*/ 2536105 h 6325714"/>
              <a:gd name="connsiteX238" fmla="*/ 7196926 w 7586906"/>
              <a:gd name="connsiteY238" fmla="*/ 2565273 h 6325714"/>
              <a:gd name="connsiteX239" fmla="*/ 7197370 w 7586906"/>
              <a:gd name="connsiteY239" fmla="*/ 2566304 h 6325714"/>
              <a:gd name="connsiteX240" fmla="*/ 7212434 w 7586906"/>
              <a:gd name="connsiteY240" fmla="*/ 2590410 h 6325714"/>
              <a:gd name="connsiteX241" fmla="*/ 7173581 w 7586906"/>
              <a:gd name="connsiteY241" fmla="*/ 2588798 h 6325714"/>
              <a:gd name="connsiteX242" fmla="*/ 7040763 w 7586906"/>
              <a:gd name="connsiteY242" fmla="*/ 2730501 h 6325714"/>
              <a:gd name="connsiteX243" fmla="*/ 7042075 w 7586906"/>
              <a:gd name="connsiteY243" fmla="*/ 2729935 h 6325714"/>
              <a:gd name="connsiteX244" fmla="*/ 7084094 w 7586906"/>
              <a:gd name="connsiteY244" fmla="*/ 2709987 h 6325714"/>
              <a:gd name="connsiteX245" fmla="*/ 7085842 w 7586906"/>
              <a:gd name="connsiteY245" fmla="*/ 2708621 h 6325714"/>
              <a:gd name="connsiteX246" fmla="*/ 7111983 w 7586906"/>
              <a:gd name="connsiteY246" fmla="*/ 2713264 h 6325714"/>
              <a:gd name="connsiteX247" fmla="*/ 7079455 w 7586906"/>
              <a:gd name="connsiteY247" fmla="*/ 2742584 h 6325714"/>
              <a:gd name="connsiteX248" fmla="*/ 7031232 w 7586906"/>
              <a:gd name="connsiteY248" fmla="*/ 2789685 h 6325714"/>
              <a:gd name="connsiteX249" fmla="*/ 7031020 w 7586906"/>
              <a:gd name="connsiteY249" fmla="*/ 2791001 h 6325714"/>
              <a:gd name="connsiteX250" fmla="*/ 7014604 w 7586906"/>
              <a:gd name="connsiteY250" fmla="*/ 2836018 h 6325714"/>
              <a:gd name="connsiteX251" fmla="*/ 7233710 w 7586906"/>
              <a:gd name="connsiteY251" fmla="*/ 2777065 h 6325714"/>
              <a:gd name="connsiteX252" fmla="*/ 7239896 w 7586906"/>
              <a:gd name="connsiteY252" fmla="*/ 2784189 h 6325714"/>
              <a:gd name="connsiteX253" fmla="*/ 7377041 w 7586906"/>
              <a:gd name="connsiteY253" fmla="*/ 2744655 h 6325714"/>
              <a:gd name="connsiteX254" fmla="*/ 7378133 w 7586906"/>
              <a:gd name="connsiteY254" fmla="*/ 2743572 h 6325714"/>
              <a:gd name="connsiteX255" fmla="*/ 7413288 w 7586906"/>
              <a:gd name="connsiteY255" fmla="*/ 2751061 h 6325714"/>
              <a:gd name="connsiteX256" fmla="*/ 7394763 w 7586906"/>
              <a:gd name="connsiteY256" fmla="*/ 2773121 h 6325714"/>
              <a:gd name="connsiteX257" fmla="*/ 7301871 w 7586906"/>
              <a:gd name="connsiteY257" fmla="*/ 2799699 h 6325714"/>
              <a:gd name="connsiteX258" fmla="*/ 7257195 w 7586906"/>
              <a:gd name="connsiteY258" fmla="*/ 2815286 h 6325714"/>
              <a:gd name="connsiteX259" fmla="*/ 7131471 w 7586906"/>
              <a:gd name="connsiteY259" fmla="*/ 2931900 h 6325714"/>
              <a:gd name="connsiteX260" fmla="*/ 7122372 w 7586906"/>
              <a:gd name="connsiteY260" fmla="*/ 2952345 h 6325714"/>
              <a:gd name="connsiteX261" fmla="*/ 7219361 w 7586906"/>
              <a:gd name="connsiteY261" fmla="*/ 3041687 h 6325714"/>
              <a:gd name="connsiteX262" fmla="*/ 7270689 w 7586906"/>
              <a:gd name="connsiteY262" fmla="*/ 3053029 h 6325714"/>
              <a:gd name="connsiteX263" fmla="*/ 7263500 w 7586906"/>
              <a:gd name="connsiteY263" fmla="*/ 3056127 h 6325714"/>
              <a:gd name="connsiteX264" fmla="*/ 7263808 w 7586906"/>
              <a:gd name="connsiteY264" fmla="*/ 3055995 h 6325714"/>
              <a:gd name="connsiteX265" fmla="*/ 7270689 w 7586906"/>
              <a:gd name="connsiteY265" fmla="*/ 3053029 h 6325714"/>
              <a:gd name="connsiteX266" fmla="*/ 7273505 w 7586906"/>
              <a:gd name="connsiteY266" fmla="*/ 3053651 h 6325714"/>
              <a:gd name="connsiteX267" fmla="*/ 7440528 w 7586906"/>
              <a:gd name="connsiteY267" fmla="*/ 2944325 h 6325714"/>
              <a:gd name="connsiteX268" fmla="*/ 7421594 w 7586906"/>
              <a:gd name="connsiteY268" fmla="*/ 2994396 h 6325714"/>
              <a:gd name="connsiteX269" fmla="*/ 7425536 w 7586906"/>
              <a:gd name="connsiteY269" fmla="*/ 3008894 h 6325714"/>
              <a:gd name="connsiteX270" fmla="*/ 7422213 w 7586906"/>
              <a:gd name="connsiteY270" fmla="*/ 3009581 h 6325714"/>
              <a:gd name="connsiteX271" fmla="*/ 7425543 w 7586906"/>
              <a:gd name="connsiteY271" fmla="*/ 3008920 h 6325714"/>
              <a:gd name="connsiteX272" fmla="*/ 7425536 w 7586906"/>
              <a:gd name="connsiteY272" fmla="*/ 3008894 h 6325714"/>
              <a:gd name="connsiteX273" fmla="*/ 7428391 w 7586906"/>
              <a:gd name="connsiteY273" fmla="*/ 3008304 h 6325714"/>
              <a:gd name="connsiteX274" fmla="*/ 7455552 w 7586906"/>
              <a:gd name="connsiteY274" fmla="*/ 3036986 h 6325714"/>
              <a:gd name="connsiteX275" fmla="*/ 7312828 w 7586906"/>
              <a:gd name="connsiteY275" fmla="*/ 3173780 h 6325714"/>
              <a:gd name="connsiteX276" fmla="*/ 7262952 w 7586906"/>
              <a:gd name="connsiteY276" fmla="*/ 3238727 h 6325714"/>
              <a:gd name="connsiteX277" fmla="*/ 7306623 w 7586906"/>
              <a:gd name="connsiteY277" fmla="*/ 3238874 h 6325714"/>
              <a:gd name="connsiteX278" fmla="*/ 7374562 w 7586906"/>
              <a:gd name="connsiteY278" fmla="*/ 3260992 h 6325714"/>
              <a:gd name="connsiteX279" fmla="*/ 7376554 w 7586906"/>
              <a:gd name="connsiteY279" fmla="*/ 3263806 h 6325714"/>
              <a:gd name="connsiteX280" fmla="*/ 7444112 w 7586906"/>
              <a:gd name="connsiteY280" fmla="*/ 3333820 h 6325714"/>
              <a:gd name="connsiteX281" fmla="*/ 7444335 w 7586906"/>
              <a:gd name="connsiteY281" fmla="*/ 3334337 h 6325714"/>
              <a:gd name="connsiteX282" fmla="*/ 7444992 w 7586906"/>
              <a:gd name="connsiteY282" fmla="*/ 3334053 h 6325714"/>
              <a:gd name="connsiteX283" fmla="*/ 7445648 w 7586906"/>
              <a:gd name="connsiteY283" fmla="*/ 3333771 h 6325714"/>
              <a:gd name="connsiteX284" fmla="*/ 7470392 w 7586906"/>
              <a:gd name="connsiteY284" fmla="*/ 3324329 h 6325714"/>
              <a:gd name="connsiteX285" fmla="*/ 7472361 w 7586906"/>
              <a:gd name="connsiteY285" fmla="*/ 3323479 h 6325714"/>
              <a:gd name="connsiteX286" fmla="*/ 7473018 w 7586906"/>
              <a:gd name="connsiteY286" fmla="*/ 3323197 h 6325714"/>
              <a:gd name="connsiteX287" fmla="*/ 7474213 w 7586906"/>
              <a:gd name="connsiteY287" fmla="*/ 3322681 h 6325714"/>
              <a:gd name="connsiteX288" fmla="*/ 7476958 w 7586906"/>
              <a:gd name="connsiteY288" fmla="*/ 3321498 h 6325714"/>
              <a:gd name="connsiteX289" fmla="*/ 7517220 w 7586906"/>
              <a:gd name="connsiteY289" fmla="*/ 3339025 h 6325714"/>
              <a:gd name="connsiteX290" fmla="*/ 7477182 w 7586906"/>
              <a:gd name="connsiteY290" fmla="*/ 3359955 h 6325714"/>
              <a:gd name="connsiteX291" fmla="*/ 7213867 w 7586906"/>
              <a:gd name="connsiteY291" fmla="*/ 3477131 h 6325714"/>
              <a:gd name="connsiteX292" fmla="*/ 7318961 w 7586906"/>
              <a:gd name="connsiteY292" fmla="*/ 3473442 h 6325714"/>
              <a:gd name="connsiteX293" fmla="*/ 7441997 w 7586906"/>
              <a:gd name="connsiteY293" fmla="*/ 3422854 h 6325714"/>
              <a:gd name="connsiteX294" fmla="*/ 7438872 w 7586906"/>
              <a:gd name="connsiteY294" fmla="*/ 3433083 h 6325714"/>
              <a:gd name="connsiteX295" fmla="*/ 7432211 w 7586906"/>
              <a:gd name="connsiteY295" fmla="*/ 3438088 h 6325714"/>
              <a:gd name="connsiteX296" fmla="*/ 7291639 w 7586906"/>
              <a:gd name="connsiteY296" fmla="*/ 3605164 h 6325714"/>
              <a:gd name="connsiteX297" fmla="*/ 7308111 w 7586906"/>
              <a:gd name="connsiteY297" fmla="*/ 3645183 h 6325714"/>
              <a:gd name="connsiteX298" fmla="*/ 7393041 w 7586906"/>
              <a:gd name="connsiteY298" fmla="*/ 3683233 h 6325714"/>
              <a:gd name="connsiteX299" fmla="*/ 7321505 w 7586906"/>
              <a:gd name="connsiteY299" fmla="*/ 3759354 h 6325714"/>
              <a:gd name="connsiteX300" fmla="*/ 7354891 w 7586906"/>
              <a:gd name="connsiteY300" fmla="*/ 3764546 h 6325714"/>
              <a:gd name="connsiteX301" fmla="*/ 7424555 w 7586906"/>
              <a:gd name="connsiteY301" fmla="*/ 3743696 h 6325714"/>
              <a:gd name="connsiteX302" fmla="*/ 7516165 w 7586906"/>
              <a:gd name="connsiteY302" fmla="*/ 3723178 h 6325714"/>
              <a:gd name="connsiteX303" fmla="*/ 7506814 w 7586906"/>
              <a:gd name="connsiteY303" fmla="*/ 3775552 h 6325714"/>
              <a:gd name="connsiteX304" fmla="*/ 7508784 w 7586906"/>
              <a:gd name="connsiteY304" fmla="*/ 3774703 h 6325714"/>
              <a:gd name="connsiteX305" fmla="*/ 7533429 w 7586906"/>
              <a:gd name="connsiteY305" fmla="*/ 3767293 h 6325714"/>
              <a:gd name="connsiteX306" fmla="*/ 7561363 w 7586906"/>
              <a:gd name="connsiteY306" fmla="*/ 3759382 h 6325714"/>
              <a:gd name="connsiteX307" fmla="*/ 7561363 w 7586906"/>
              <a:gd name="connsiteY307" fmla="*/ 3759382 h 6325714"/>
              <a:gd name="connsiteX308" fmla="*/ 7560484 w 7586906"/>
              <a:gd name="connsiteY308" fmla="*/ 3759149 h 6325714"/>
              <a:gd name="connsiteX309" fmla="*/ 7564880 w 7586906"/>
              <a:gd name="connsiteY309" fmla="*/ 3760315 h 6325714"/>
              <a:gd name="connsiteX310" fmla="*/ 7557669 w 7586906"/>
              <a:gd name="connsiteY310" fmla="*/ 3803200 h 6325714"/>
              <a:gd name="connsiteX311" fmla="*/ 7486829 w 7586906"/>
              <a:gd name="connsiteY311" fmla="*/ 3810482 h 6325714"/>
              <a:gd name="connsiteX312" fmla="*/ 7472158 w 7586906"/>
              <a:gd name="connsiteY312" fmla="*/ 3816194 h 6325714"/>
              <a:gd name="connsiteX313" fmla="*/ 7325915 w 7586906"/>
              <a:gd name="connsiteY313" fmla="*/ 3876173 h 6325714"/>
              <a:gd name="connsiteX314" fmla="*/ 7278803 w 7586906"/>
              <a:gd name="connsiteY314" fmla="*/ 3887914 h 6325714"/>
              <a:gd name="connsiteX315" fmla="*/ 7249908 w 7586906"/>
              <a:gd name="connsiteY315" fmla="*/ 3900370 h 6325714"/>
              <a:gd name="connsiteX316" fmla="*/ 7228777 w 7586906"/>
              <a:gd name="connsiteY316" fmla="*/ 3927225 h 6325714"/>
              <a:gd name="connsiteX317" fmla="*/ 6952402 w 7586906"/>
              <a:gd name="connsiteY317" fmla="*/ 4062881 h 6325714"/>
              <a:gd name="connsiteX318" fmla="*/ 6946714 w 7586906"/>
              <a:gd name="connsiteY318" fmla="*/ 4065945 h 6325714"/>
              <a:gd name="connsiteX319" fmla="*/ 6946714 w 7586906"/>
              <a:gd name="connsiteY319" fmla="*/ 4065945 h 6325714"/>
              <a:gd name="connsiteX320" fmla="*/ 6943654 w 7586906"/>
              <a:gd name="connsiteY320" fmla="*/ 4067876 h 6325714"/>
              <a:gd name="connsiteX321" fmla="*/ 6819940 w 7586906"/>
              <a:gd name="connsiteY321" fmla="*/ 4115084 h 6325714"/>
              <a:gd name="connsiteX322" fmla="*/ 6819283 w 7586906"/>
              <a:gd name="connsiteY322" fmla="*/ 4115367 h 6325714"/>
              <a:gd name="connsiteX323" fmla="*/ 6817969 w 7586906"/>
              <a:gd name="connsiteY323" fmla="*/ 4115933 h 6325714"/>
              <a:gd name="connsiteX324" fmla="*/ 6799247 w 7586906"/>
              <a:gd name="connsiteY324" fmla="*/ 4122856 h 6325714"/>
              <a:gd name="connsiteX325" fmla="*/ 6777244 w 7586906"/>
              <a:gd name="connsiteY325" fmla="*/ 4131652 h 6325714"/>
              <a:gd name="connsiteX326" fmla="*/ 6780193 w 7586906"/>
              <a:gd name="connsiteY326" fmla="*/ 4129349 h 6325714"/>
              <a:gd name="connsiteX327" fmla="*/ 6777244 w 7586906"/>
              <a:gd name="connsiteY327" fmla="*/ 4131652 h 6325714"/>
              <a:gd name="connsiteX328" fmla="*/ 6777244 w 7586906"/>
              <a:gd name="connsiteY328" fmla="*/ 4131652 h 6325714"/>
              <a:gd name="connsiteX329" fmla="*/ 6773748 w 7586906"/>
              <a:gd name="connsiteY329" fmla="*/ 4134383 h 6325714"/>
              <a:gd name="connsiteX330" fmla="*/ 6678634 w 7586906"/>
              <a:gd name="connsiteY330" fmla="*/ 4193742 h 6325714"/>
              <a:gd name="connsiteX331" fmla="*/ 6230276 w 7586906"/>
              <a:gd name="connsiteY331" fmla="*/ 4378443 h 6325714"/>
              <a:gd name="connsiteX332" fmla="*/ 6227649 w 7586906"/>
              <a:gd name="connsiteY332" fmla="*/ 4379575 h 6325714"/>
              <a:gd name="connsiteX333" fmla="*/ 6226335 w 7586906"/>
              <a:gd name="connsiteY333" fmla="*/ 4380141 h 6325714"/>
              <a:gd name="connsiteX334" fmla="*/ 6225679 w 7586906"/>
              <a:gd name="connsiteY334" fmla="*/ 4380424 h 6325714"/>
              <a:gd name="connsiteX335" fmla="*/ 6222396 w 7586906"/>
              <a:gd name="connsiteY335" fmla="*/ 4381839 h 6325714"/>
              <a:gd name="connsiteX336" fmla="*/ 6081808 w 7586906"/>
              <a:gd name="connsiteY336" fmla="*/ 4433261 h 6325714"/>
              <a:gd name="connsiteX337" fmla="*/ 6131167 w 7586906"/>
              <a:gd name="connsiteY337" fmla="*/ 4430343 h 6325714"/>
              <a:gd name="connsiteX338" fmla="*/ 6315659 w 7586906"/>
              <a:gd name="connsiteY338" fmla="*/ 4365494 h 6325714"/>
              <a:gd name="connsiteX339" fmla="*/ 6313765 w 7586906"/>
              <a:gd name="connsiteY339" fmla="*/ 4367085 h 6325714"/>
              <a:gd name="connsiteX340" fmla="*/ 6315786 w 7586906"/>
              <a:gd name="connsiteY340" fmla="*/ 4365449 h 6325714"/>
              <a:gd name="connsiteX341" fmla="*/ 6315659 w 7586906"/>
              <a:gd name="connsiteY341" fmla="*/ 4365494 h 6325714"/>
              <a:gd name="connsiteX342" fmla="*/ 6318624 w 7586906"/>
              <a:gd name="connsiteY342" fmla="*/ 4363002 h 6325714"/>
              <a:gd name="connsiteX343" fmla="*/ 6367423 w 7586906"/>
              <a:gd name="connsiteY343" fmla="*/ 4376848 h 6325714"/>
              <a:gd name="connsiteX344" fmla="*/ 6331390 w 7586906"/>
              <a:gd name="connsiteY344" fmla="*/ 4407068 h 6325714"/>
              <a:gd name="connsiteX345" fmla="*/ 6195388 w 7586906"/>
              <a:gd name="connsiteY345" fmla="*/ 4454677 h 6325714"/>
              <a:gd name="connsiteX346" fmla="*/ 6239367 w 7586906"/>
              <a:gd name="connsiteY346" fmla="*/ 4469989 h 6325714"/>
              <a:gd name="connsiteX347" fmla="*/ 5733634 w 7586906"/>
              <a:gd name="connsiteY347" fmla="*/ 4675138 h 6325714"/>
              <a:gd name="connsiteX348" fmla="*/ 5731452 w 7586906"/>
              <a:gd name="connsiteY348" fmla="*/ 4677303 h 6325714"/>
              <a:gd name="connsiteX349" fmla="*/ 5656704 w 7586906"/>
              <a:gd name="connsiteY349" fmla="*/ 4691777 h 6325714"/>
              <a:gd name="connsiteX350" fmla="*/ 5655825 w 7586906"/>
              <a:gd name="connsiteY350" fmla="*/ 4691544 h 6325714"/>
              <a:gd name="connsiteX351" fmla="*/ 5656704 w 7586906"/>
              <a:gd name="connsiteY351" fmla="*/ 4691777 h 6325714"/>
              <a:gd name="connsiteX352" fmla="*/ 5653633 w 7586906"/>
              <a:gd name="connsiteY352" fmla="*/ 4691877 h 6325714"/>
              <a:gd name="connsiteX353" fmla="*/ 5601276 w 7586906"/>
              <a:gd name="connsiteY353" fmla="*/ 4707714 h 6325714"/>
              <a:gd name="connsiteX354" fmla="*/ 5648674 w 7586906"/>
              <a:gd name="connsiteY354" fmla="*/ 4669536 h 6325714"/>
              <a:gd name="connsiteX355" fmla="*/ 5643558 w 7586906"/>
              <a:gd name="connsiteY355" fmla="*/ 4657666 h 6325714"/>
              <a:gd name="connsiteX356" fmla="*/ 5617491 w 7586906"/>
              <a:gd name="connsiteY356" fmla="*/ 4665843 h 6325714"/>
              <a:gd name="connsiteX357" fmla="*/ 5436475 w 7586906"/>
              <a:gd name="connsiteY357" fmla="*/ 4746319 h 6325714"/>
              <a:gd name="connsiteX358" fmla="*/ 5383970 w 7586906"/>
              <a:gd name="connsiteY358" fmla="*/ 4774458 h 6325714"/>
              <a:gd name="connsiteX359" fmla="*/ 5356665 w 7586906"/>
              <a:gd name="connsiteY359" fmla="*/ 4796020 h 6325714"/>
              <a:gd name="connsiteX360" fmla="*/ 5223515 w 7586906"/>
              <a:gd name="connsiteY360" fmla="*/ 4880954 h 6325714"/>
              <a:gd name="connsiteX361" fmla="*/ 5031186 w 7586906"/>
              <a:gd name="connsiteY361" fmla="*/ 4940604 h 6325714"/>
              <a:gd name="connsiteX362" fmla="*/ 4971753 w 7586906"/>
              <a:gd name="connsiteY362" fmla="*/ 4947253 h 6325714"/>
              <a:gd name="connsiteX363" fmla="*/ 4660593 w 7586906"/>
              <a:gd name="connsiteY363" fmla="*/ 5063633 h 6325714"/>
              <a:gd name="connsiteX364" fmla="*/ 4408515 w 7586906"/>
              <a:gd name="connsiteY364" fmla="*/ 5150875 h 6325714"/>
              <a:gd name="connsiteX365" fmla="*/ 4335442 w 7586906"/>
              <a:gd name="connsiteY365" fmla="*/ 5189105 h 6325714"/>
              <a:gd name="connsiteX366" fmla="*/ 4180959 w 7586906"/>
              <a:gd name="connsiteY366" fmla="*/ 5266100 h 6325714"/>
              <a:gd name="connsiteX367" fmla="*/ 4110596 w 7586906"/>
              <a:gd name="connsiteY367" fmla="*/ 5279907 h 6325714"/>
              <a:gd name="connsiteX368" fmla="*/ 3362911 w 7586906"/>
              <a:gd name="connsiteY368" fmla="*/ 5615666 h 6325714"/>
              <a:gd name="connsiteX369" fmla="*/ 3321668 w 7586906"/>
              <a:gd name="connsiteY369" fmla="*/ 5655474 h 6325714"/>
              <a:gd name="connsiteX370" fmla="*/ 3275097 w 7586906"/>
              <a:gd name="connsiteY370" fmla="*/ 5722669 h 6325714"/>
              <a:gd name="connsiteX371" fmla="*/ 3287254 w 7586906"/>
              <a:gd name="connsiteY371" fmla="*/ 5662353 h 6325714"/>
              <a:gd name="connsiteX372" fmla="*/ 3162671 w 7586906"/>
              <a:gd name="connsiteY372" fmla="*/ 5711159 h 6325714"/>
              <a:gd name="connsiteX373" fmla="*/ 3131076 w 7586906"/>
              <a:gd name="connsiteY373" fmla="*/ 5749869 h 6325714"/>
              <a:gd name="connsiteX374" fmla="*/ 3040822 w 7586906"/>
              <a:gd name="connsiteY374" fmla="*/ 5777147 h 6325714"/>
              <a:gd name="connsiteX375" fmla="*/ 2854415 w 7586906"/>
              <a:gd name="connsiteY375" fmla="*/ 5874022 h 6325714"/>
              <a:gd name="connsiteX376" fmla="*/ 2724325 w 7586906"/>
              <a:gd name="connsiteY376" fmla="*/ 5919083 h 6325714"/>
              <a:gd name="connsiteX377" fmla="*/ 2699043 w 7586906"/>
              <a:gd name="connsiteY377" fmla="*/ 5948952 h 6325714"/>
              <a:gd name="connsiteX378" fmla="*/ 2294410 w 7586906"/>
              <a:gd name="connsiteY378" fmla="*/ 6142955 h 6325714"/>
              <a:gd name="connsiteX379" fmla="*/ 2151611 w 7586906"/>
              <a:gd name="connsiteY379" fmla="*/ 6228988 h 6325714"/>
              <a:gd name="connsiteX380" fmla="*/ 1979343 w 7586906"/>
              <a:gd name="connsiteY380" fmla="*/ 6304469 h 6325714"/>
              <a:gd name="connsiteX381" fmla="*/ 1872809 w 7586906"/>
              <a:gd name="connsiteY381" fmla="*/ 6324689 h 6325714"/>
              <a:gd name="connsiteX382" fmla="*/ 1861929 w 7586906"/>
              <a:gd name="connsiteY382" fmla="*/ 6303064 h 6325714"/>
              <a:gd name="connsiteX383" fmla="*/ 1689761 w 7586906"/>
              <a:gd name="connsiteY383" fmla="*/ 6169213 h 6325714"/>
              <a:gd name="connsiteX384" fmla="*/ 1478896 w 7586906"/>
              <a:gd name="connsiteY384" fmla="*/ 5985339 h 6325714"/>
              <a:gd name="connsiteX385" fmla="*/ 1401301 w 7586906"/>
              <a:gd name="connsiteY385" fmla="*/ 5812556 h 6325714"/>
              <a:gd name="connsiteX386" fmla="*/ 1366727 w 7586906"/>
              <a:gd name="connsiteY386" fmla="*/ 5754025 h 6325714"/>
              <a:gd name="connsiteX387" fmla="*/ 1322162 w 7586906"/>
              <a:gd name="connsiteY387" fmla="*/ 5675933 h 6325714"/>
              <a:gd name="connsiteX388" fmla="*/ 1255441 w 7586906"/>
              <a:gd name="connsiteY388" fmla="*/ 5636766 h 6325714"/>
              <a:gd name="connsiteX389" fmla="*/ 1174527 w 7586906"/>
              <a:gd name="connsiteY389" fmla="*/ 5609837 h 6325714"/>
              <a:gd name="connsiteX390" fmla="*/ 1143757 w 7586906"/>
              <a:gd name="connsiteY390" fmla="*/ 5601682 h 6325714"/>
              <a:gd name="connsiteX391" fmla="*/ 1091312 w 7586906"/>
              <a:gd name="connsiteY391" fmla="*/ 5526988 h 6325714"/>
              <a:gd name="connsiteX392" fmla="*/ 1106598 w 7586906"/>
              <a:gd name="connsiteY392" fmla="*/ 5287855 h 6325714"/>
              <a:gd name="connsiteX393" fmla="*/ 1045625 w 7586906"/>
              <a:gd name="connsiteY393" fmla="*/ 5180731 h 6325714"/>
              <a:gd name="connsiteX394" fmla="*/ 1008224 w 7586906"/>
              <a:gd name="connsiteY394" fmla="*/ 5164419 h 6325714"/>
              <a:gd name="connsiteX395" fmla="*/ 927775 w 7586906"/>
              <a:gd name="connsiteY395" fmla="*/ 5104244 h 6325714"/>
              <a:gd name="connsiteX396" fmla="*/ 901630 w 7586906"/>
              <a:gd name="connsiteY396" fmla="*/ 5023720 h 6325714"/>
              <a:gd name="connsiteX397" fmla="*/ 913978 w 7586906"/>
              <a:gd name="connsiteY397" fmla="*/ 4958425 h 6325714"/>
              <a:gd name="connsiteX398" fmla="*/ 921243 w 7586906"/>
              <a:gd name="connsiteY398" fmla="*/ 4924696 h 6325714"/>
              <a:gd name="connsiteX399" fmla="*/ 871587 w 7586906"/>
              <a:gd name="connsiteY399" fmla="*/ 4914278 h 6325714"/>
              <a:gd name="connsiteX400" fmla="*/ 777263 w 7586906"/>
              <a:gd name="connsiteY400" fmla="*/ 4883339 h 6325714"/>
              <a:gd name="connsiteX401" fmla="*/ 734202 w 7586906"/>
              <a:gd name="connsiteY401" fmla="*/ 4799703 h 6325714"/>
              <a:gd name="connsiteX402" fmla="*/ 759915 w 7586906"/>
              <a:gd name="connsiteY402" fmla="*/ 4655213 h 6325714"/>
              <a:gd name="connsiteX403" fmla="*/ 753071 w 7586906"/>
              <a:gd name="connsiteY403" fmla="*/ 4648371 h 6325714"/>
              <a:gd name="connsiteX404" fmla="*/ 752192 w 7586906"/>
              <a:gd name="connsiteY404" fmla="*/ 4648138 h 6325714"/>
              <a:gd name="connsiteX405" fmla="*/ 728540 w 7586906"/>
              <a:gd name="connsiteY405" fmla="*/ 4656497 h 6325714"/>
              <a:gd name="connsiteX406" fmla="*/ 725034 w 7586906"/>
              <a:gd name="connsiteY406" fmla="*/ 4657397 h 6325714"/>
              <a:gd name="connsiteX407" fmla="*/ 672232 w 7586906"/>
              <a:gd name="connsiteY407" fmla="*/ 4634262 h 6325714"/>
              <a:gd name="connsiteX408" fmla="*/ 776085 w 7586906"/>
              <a:gd name="connsiteY408" fmla="*/ 4568077 h 6325714"/>
              <a:gd name="connsiteX409" fmla="*/ 837073 w 7586906"/>
              <a:gd name="connsiteY409" fmla="*/ 4527099 h 6325714"/>
              <a:gd name="connsiteX410" fmla="*/ 849921 w 7586906"/>
              <a:gd name="connsiteY410" fmla="*/ 4509935 h 6325714"/>
              <a:gd name="connsiteX411" fmla="*/ 851943 w 7586906"/>
              <a:gd name="connsiteY411" fmla="*/ 4518242 h 6325714"/>
              <a:gd name="connsiteX412" fmla="*/ 850556 w 7586906"/>
              <a:gd name="connsiteY412" fmla="*/ 4505989 h 6325714"/>
              <a:gd name="connsiteX413" fmla="*/ 849921 w 7586906"/>
              <a:gd name="connsiteY413" fmla="*/ 4509935 h 6325714"/>
              <a:gd name="connsiteX414" fmla="*/ 845906 w 7586906"/>
              <a:gd name="connsiteY414" fmla="*/ 4498814 h 6325714"/>
              <a:gd name="connsiteX415" fmla="*/ 836849 w 7586906"/>
              <a:gd name="connsiteY415" fmla="*/ 4488643 h 6325714"/>
              <a:gd name="connsiteX416" fmla="*/ 821681 w 7586906"/>
              <a:gd name="connsiteY416" fmla="*/ 4484166 h 6325714"/>
              <a:gd name="connsiteX417" fmla="*/ 796406 w 7586906"/>
              <a:gd name="connsiteY417" fmla="*/ 4439984 h 6325714"/>
              <a:gd name="connsiteX418" fmla="*/ 811436 w 7586906"/>
              <a:gd name="connsiteY418" fmla="*/ 4420655 h 6325714"/>
              <a:gd name="connsiteX419" fmla="*/ 765465 w 7586906"/>
              <a:gd name="connsiteY419" fmla="*/ 4402530 h 6325714"/>
              <a:gd name="connsiteX420" fmla="*/ 758092 w 7586906"/>
              <a:gd name="connsiteY420" fmla="*/ 4380006 h 6325714"/>
              <a:gd name="connsiteX421" fmla="*/ 761746 w 7586906"/>
              <a:gd name="connsiteY421" fmla="*/ 4366803 h 6325714"/>
              <a:gd name="connsiteX422" fmla="*/ 682188 w 7586906"/>
              <a:gd name="connsiteY422" fmla="*/ 4346633 h 6325714"/>
              <a:gd name="connsiteX423" fmla="*/ 631770 w 7586906"/>
              <a:gd name="connsiteY423" fmla="*/ 4356126 h 6325714"/>
              <a:gd name="connsiteX424" fmla="*/ 615788 w 7586906"/>
              <a:gd name="connsiteY424" fmla="*/ 4400346 h 6325714"/>
              <a:gd name="connsiteX425" fmla="*/ 580463 w 7586906"/>
              <a:gd name="connsiteY425" fmla="*/ 4401497 h 6325714"/>
              <a:gd name="connsiteX426" fmla="*/ 579138 w 7586906"/>
              <a:gd name="connsiteY426" fmla="*/ 4362291 h 6325714"/>
              <a:gd name="connsiteX427" fmla="*/ 593543 w 7586906"/>
              <a:gd name="connsiteY427" fmla="*/ 4348739 h 6325714"/>
              <a:gd name="connsiteX428" fmla="*/ 654518 w 7586906"/>
              <a:gd name="connsiteY428" fmla="*/ 4267990 h 6325714"/>
              <a:gd name="connsiteX429" fmla="*/ 684070 w 7586906"/>
              <a:gd name="connsiteY429" fmla="*/ 4255252 h 6325714"/>
              <a:gd name="connsiteX430" fmla="*/ 718577 w 7586906"/>
              <a:gd name="connsiteY430" fmla="*/ 4226914 h 6325714"/>
              <a:gd name="connsiteX431" fmla="*/ 745502 w 7586906"/>
              <a:gd name="connsiteY431" fmla="*/ 4215308 h 6325714"/>
              <a:gd name="connsiteX432" fmla="*/ 568794 w 7586906"/>
              <a:gd name="connsiteY432" fmla="*/ 3942663 h 6325714"/>
              <a:gd name="connsiteX433" fmla="*/ 559673 w 7586906"/>
              <a:gd name="connsiteY433" fmla="*/ 3921504 h 6325714"/>
              <a:gd name="connsiteX434" fmla="*/ 464755 w 7586906"/>
              <a:gd name="connsiteY434" fmla="*/ 3863894 h 6325714"/>
              <a:gd name="connsiteX435" fmla="*/ 521554 w 7586906"/>
              <a:gd name="connsiteY435" fmla="*/ 3706615 h 6325714"/>
              <a:gd name="connsiteX436" fmla="*/ 468595 w 7586906"/>
              <a:gd name="connsiteY436" fmla="*/ 3731892 h 6325714"/>
              <a:gd name="connsiteX437" fmla="*/ 468861 w 7586906"/>
              <a:gd name="connsiteY437" fmla="*/ 3739733 h 6325714"/>
              <a:gd name="connsiteX438" fmla="*/ 434139 w 7586906"/>
              <a:gd name="connsiteY438" fmla="*/ 3731446 h 6325714"/>
              <a:gd name="connsiteX439" fmla="*/ 495645 w 7586906"/>
              <a:gd name="connsiteY439" fmla="*/ 3666380 h 6325714"/>
              <a:gd name="connsiteX440" fmla="*/ 513046 w 7586906"/>
              <a:gd name="connsiteY440" fmla="*/ 3639908 h 6325714"/>
              <a:gd name="connsiteX441" fmla="*/ 488494 w 7586906"/>
              <a:gd name="connsiteY441" fmla="*/ 3644372 h 6325714"/>
              <a:gd name="connsiteX442" fmla="*/ 387582 w 7586906"/>
              <a:gd name="connsiteY442" fmla="*/ 3612599 h 6325714"/>
              <a:gd name="connsiteX443" fmla="*/ 401362 w 7586906"/>
              <a:gd name="connsiteY443" fmla="*/ 3604825 h 6325714"/>
              <a:gd name="connsiteX444" fmla="*/ 401351 w 7586906"/>
              <a:gd name="connsiteY444" fmla="*/ 3602993 h 6325714"/>
              <a:gd name="connsiteX445" fmla="*/ 416019 w 7586906"/>
              <a:gd name="connsiteY445" fmla="*/ 3559340 h 6325714"/>
              <a:gd name="connsiteX446" fmla="*/ 412514 w 7586906"/>
              <a:gd name="connsiteY446" fmla="*/ 3560239 h 6325714"/>
              <a:gd name="connsiteX447" fmla="*/ 412080 w 7586906"/>
              <a:gd name="connsiteY447" fmla="*/ 3561038 h 6325714"/>
              <a:gd name="connsiteX448" fmla="*/ 412291 w 7586906"/>
              <a:gd name="connsiteY448" fmla="*/ 3559723 h 6325714"/>
              <a:gd name="connsiteX449" fmla="*/ 411857 w 7586906"/>
              <a:gd name="connsiteY449" fmla="*/ 3560522 h 6325714"/>
              <a:gd name="connsiteX450" fmla="*/ 410342 w 7586906"/>
              <a:gd name="connsiteY450" fmla="*/ 3564235 h 6325714"/>
              <a:gd name="connsiteX451" fmla="*/ 332533 w 7586906"/>
              <a:gd name="connsiteY451" fmla="*/ 3580641 h 6325714"/>
              <a:gd name="connsiteX452" fmla="*/ 328275 w 7586906"/>
              <a:gd name="connsiteY452" fmla="*/ 3565342 h 6325714"/>
              <a:gd name="connsiteX453" fmla="*/ 322936 w 7586906"/>
              <a:gd name="connsiteY453" fmla="*/ 3552957 h 6325714"/>
              <a:gd name="connsiteX454" fmla="*/ 332998 w 7586906"/>
              <a:gd name="connsiteY454" fmla="*/ 3547395 h 6325714"/>
              <a:gd name="connsiteX455" fmla="*/ 332119 w 7586906"/>
              <a:gd name="connsiteY455" fmla="*/ 3547162 h 6325714"/>
              <a:gd name="connsiteX456" fmla="*/ 328983 w 7586906"/>
              <a:gd name="connsiteY456" fmla="*/ 3536274 h 6325714"/>
              <a:gd name="connsiteX457" fmla="*/ 283055 w 7586906"/>
              <a:gd name="connsiteY457" fmla="*/ 3525474 h 6325714"/>
              <a:gd name="connsiteX458" fmla="*/ 307786 w 7586906"/>
              <a:gd name="connsiteY458" fmla="*/ 3476260 h 6325714"/>
              <a:gd name="connsiteX459" fmla="*/ 318249 w 7586906"/>
              <a:gd name="connsiteY459" fmla="*/ 3426466 h 6325714"/>
              <a:gd name="connsiteX460" fmla="*/ 316936 w 7586906"/>
              <a:gd name="connsiteY460" fmla="*/ 3427032 h 6325714"/>
              <a:gd name="connsiteX461" fmla="*/ 269504 w 7586906"/>
              <a:gd name="connsiteY461" fmla="*/ 3421775 h 6325714"/>
              <a:gd name="connsiteX462" fmla="*/ 253743 w 7586906"/>
              <a:gd name="connsiteY462" fmla="*/ 3428569 h 6325714"/>
              <a:gd name="connsiteX463" fmla="*/ 295548 w 7586906"/>
              <a:gd name="connsiteY463" fmla="*/ 3371995 h 6325714"/>
              <a:gd name="connsiteX464" fmla="*/ 342088 w 7586906"/>
              <a:gd name="connsiteY464" fmla="*/ 3337246 h 6325714"/>
              <a:gd name="connsiteX465" fmla="*/ 343625 w 7586906"/>
              <a:gd name="connsiteY465" fmla="*/ 3337196 h 6325714"/>
              <a:gd name="connsiteX466" fmla="*/ 380908 w 7586906"/>
              <a:gd name="connsiteY466" fmla="*/ 3333364 h 6325714"/>
              <a:gd name="connsiteX467" fmla="*/ 346048 w 7586906"/>
              <a:gd name="connsiteY467" fmla="*/ 3301270 h 6325714"/>
              <a:gd name="connsiteX468" fmla="*/ 276045 w 7586906"/>
              <a:gd name="connsiteY468" fmla="*/ 3301459 h 6325714"/>
              <a:gd name="connsiteX469" fmla="*/ 261407 w 7586906"/>
              <a:gd name="connsiteY469" fmla="*/ 3312665 h 6325714"/>
              <a:gd name="connsiteX470" fmla="*/ 236622 w 7586906"/>
              <a:gd name="connsiteY470" fmla="*/ 3314782 h 6325714"/>
              <a:gd name="connsiteX471" fmla="*/ 244533 w 7586906"/>
              <a:gd name="connsiteY471" fmla="*/ 3278938 h 6325714"/>
              <a:gd name="connsiteX472" fmla="*/ 304791 w 7586906"/>
              <a:gd name="connsiteY472" fmla="*/ 3263366 h 6325714"/>
              <a:gd name="connsiteX473" fmla="*/ 305448 w 7586906"/>
              <a:gd name="connsiteY473" fmla="*/ 3263083 h 6325714"/>
              <a:gd name="connsiteX474" fmla="*/ 306104 w 7586906"/>
              <a:gd name="connsiteY474" fmla="*/ 3262800 h 6325714"/>
              <a:gd name="connsiteX475" fmla="*/ 332827 w 7586906"/>
              <a:gd name="connsiteY475" fmla="*/ 3254340 h 6325714"/>
              <a:gd name="connsiteX476" fmla="*/ 334648 w 7586906"/>
              <a:gd name="connsiteY476" fmla="*/ 3227854 h 6325714"/>
              <a:gd name="connsiteX477" fmla="*/ 307879 w 7586906"/>
              <a:gd name="connsiteY477" fmla="*/ 3153106 h 6325714"/>
              <a:gd name="connsiteX478" fmla="*/ 312274 w 7586906"/>
              <a:gd name="connsiteY478" fmla="*/ 3154271 h 6325714"/>
              <a:gd name="connsiteX479" fmla="*/ 302604 w 7586906"/>
              <a:gd name="connsiteY479" fmla="*/ 3151708 h 6325714"/>
              <a:gd name="connsiteX480" fmla="*/ 301736 w 7586906"/>
              <a:gd name="connsiteY480" fmla="*/ 3153307 h 6325714"/>
              <a:gd name="connsiteX481" fmla="*/ 231839 w 7586906"/>
              <a:gd name="connsiteY481" fmla="*/ 3171808 h 6325714"/>
              <a:gd name="connsiteX482" fmla="*/ 185731 w 7586906"/>
              <a:gd name="connsiteY482" fmla="*/ 3167817 h 6325714"/>
              <a:gd name="connsiteX483" fmla="*/ 203822 w 7586906"/>
              <a:gd name="connsiteY483" fmla="*/ 3146556 h 6325714"/>
              <a:gd name="connsiteX484" fmla="*/ 202943 w 7586906"/>
              <a:gd name="connsiteY484" fmla="*/ 3146323 h 6325714"/>
              <a:gd name="connsiteX485" fmla="*/ 203822 w 7586906"/>
              <a:gd name="connsiteY485" fmla="*/ 3146556 h 6325714"/>
              <a:gd name="connsiteX486" fmla="*/ 200528 w 7586906"/>
              <a:gd name="connsiteY486" fmla="*/ 3146140 h 6325714"/>
              <a:gd name="connsiteX487" fmla="*/ 132028 w 7586906"/>
              <a:gd name="connsiteY487" fmla="*/ 3102845 h 6325714"/>
              <a:gd name="connsiteX488" fmla="*/ 144282 w 7586906"/>
              <a:gd name="connsiteY488" fmla="*/ 3096951 h 6325714"/>
              <a:gd name="connsiteX489" fmla="*/ 154291 w 7586906"/>
              <a:gd name="connsiteY489" fmla="*/ 3082233 h 6325714"/>
              <a:gd name="connsiteX490" fmla="*/ 140115 w 7586906"/>
              <a:gd name="connsiteY490" fmla="*/ 2984311 h 6325714"/>
              <a:gd name="connsiteX491" fmla="*/ 134935 w 7586906"/>
              <a:gd name="connsiteY491" fmla="*/ 2999394 h 6325714"/>
              <a:gd name="connsiteX492" fmla="*/ 105098 w 7586906"/>
              <a:gd name="connsiteY492" fmla="*/ 3000629 h 6325714"/>
              <a:gd name="connsiteX493" fmla="*/ 91814 w 7586906"/>
              <a:gd name="connsiteY493" fmla="*/ 2980653 h 6325714"/>
              <a:gd name="connsiteX494" fmla="*/ 85173 w 7586906"/>
              <a:gd name="connsiteY494" fmla="*/ 2970665 h 6325714"/>
              <a:gd name="connsiteX495" fmla="*/ 62537 w 7586906"/>
              <a:gd name="connsiteY495" fmla="*/ 2965122 h 6325714"/>
              <a:gd name="connsiteX496" fmla="*/ 73637 w 7586906"/>
              <a:gd name="connsiteY496" fmla="*/ 2949323 h 6325714"/>
              <a:gd name="connsiteX497" fmla="*/ 91069 w 7586906"/>
              <a:gd name="connsiteY497" fmla="*/ 2890404 h 6325714"/>
              <a:gd name="connsiteX498" fmla="*/ 31737 w 7586906"/>
              <a:gd name="connsiteY498" fmla="*/ 2725660 h 6325714"/>
              <a:gd name="connsiteX499" fmla="*/ 30994 w 7586906"/>
              <a:gd name="connsiteY499" fmla="*/ 2711294 h 6325714"/>
              <a:gd name="connsiteX500" fmla="*/ 0 w 7586906"/>
              <a:gd name="connsiteY500" fmla="*/ 2664682 h 6325714"/>
              <a:gd name="connsiteX501" fmla="*/ 4142 w 7586906"/>
              <a:gd name="connsiteY501" fmla="*/ 2659837 h 6325714"/>
              <a:gd name="connsiteX502" fmla="*/ 113033 w 7586906"/>
              <a:gd name="connsiteY502" fmla="*/ 2516822 h 6325714"/>
              <a:gd name="connsiteX503" fmla="*/ 136767 w 7586906"/>
              <a:gd name="connsiteY503" fmla="*/ 2409289 h 6325714"/>
              <a:gd name="connsiteX504" fmla="*/ 131280 w 7586906"/>
              <a:gd name="connsiteY504" fmla="*/ 2409207 h 6325714"/>
              <a:gd name="connsiteX505" fmla="*/ 130623 w 7586906"/>
              <a:gd name="connsiteY505" fmla="*/ 2409490 h 6325714"/>
              <a:gd name="connsiteX506" fmla="*/ 129320 w 7586906"/>
              <a:gd name="connsiteY506" fmla="*/ 2411887 h 6325714"/>
              <a:gd name="connsiteX507" fmla="*/ 108858 w 7586906"/>
              <a:gd name="connsiteY507" fmla="*/ 2478231 h 6325714"/>
              <a:gd name="connsiteX508" fmla="*/ 59766 w 7586906"/>
              <a:gd name="connsiteY508" fmla="*/ 2526931 h 6325714"/>
              <a:gd name="connsiteX509" fmla="*/ 20288 w 7586906"/>
              <a:gd name="connsiteY509" fmla="*/ 2493157 h 6325714"/>
              <a:gd name="connsiteX510" fmla="*/ 114797 w 7586906"/>
              <a:gd name="connsiteY510" fmla="*/ 2367356 h 6325714"/>
              <a:gd name="connsiteX511" fmla="*/ 116978 w 7586906"/>
              <a:gd name="connsiteY511" fmla="*/ 2365191 h 6325714"/>
              <a:gd name="connsiteX512" fmla="*/ 161558 w 7586906"/>
              <a:gd name="connsiteY512" fmla="*/ 2295182 h 6325714"/>
              <a:gd name="connsiteX513" fmla="*/ 168635 w 7586906"/>
              <a:gd name="connsiteY513" fmla="*/ 2342313 h 6325714"/>
              <a:gd name="connsiteX514" fmla="*/ 186801 w 7586906"/>
              <a:gd name="connsiteY514" fmla="*/ 2333870 h 6325714"/>
              <a:gd name="connsiteX515" fmla="*/ 210643 w 7586906"/>
              <a:gd name="connsiteY515" fmla="*/ 2320533 h 6325714"/>
              <a:gd name="connsiteX516" fmla="*/ 210643 w 7586906"/>
              <a:gd name="connsiteY516" fmla="*/ 2320533 h 6325714"/>
              <a:gd name="connsiteX517" fmla="*/ 219169 w 7586906"/>
              <a:gd name="connsiteY517" fmla="*/ 2315021 h 6325714"/>
              <a:gd name="connsiteX518" fmla="*/ 534766 w 7586906"/>
              <a:gd name="connsiteY518" fmla="*/ 2169189 h 6325714"/>
              <a:gd name="connsiteX519" fmla="*/ 752780 w 7586906"/>
              <a:gd name="connsiteY519" fmla="*/ 2073377 h 6325714"/>
              <a:gd name="connsiteX520" fmla="*/ 843713 w 7586906"/>
              <a:gd name="connsiteY520" fmla="*/ 2049479 h 6325714"/>
              <a:gd name="connsiteX521" fmla="*/ 849041 w 7586906"/>
              <a:gd name="connsiteY521" fmla="*/ 2060033 h 6325714"/>
              <a:gd name="connsiteX522" fmla="*/ 887574 w 7586906"/>
              <a:gd name="connsiteY522" fmla="*/ 2044647 h 6325714"/>
              <a:gd name="connsiteX523" fmla="*/ 965606 w 7586906"/>
              <a:gd name="connsiteY523" fmla="*/ 2028758 h 6325714"/>
              <a:gd name="connsiteX524" fmla="*/ 1393520 w 7586906"/>
              <a:gd name="connsiteY524" fmla="*/ 1838183 h 6325714"/>
              <a:gd name="connsiteX525" fmla="*/ 1444318 w 7586906"/>
              <a:gd name="connsiteY525" fmla="*/ 1818733 h 6325714"/>
              <a:gd name="connsiteX526" fmla="*/ 1457230 w 7586906"/>
              <a:gd name="connsiteY526" fmla="*/ 1812555 h 6325714"/>
              <a:gd name="connsiteX527" fmla="*/ 1519649 w 7586906"/>
              <a:gd name="connsiteY527" fmla="*/ 1791157 h 6325714"/>
              <a:gd name="connsiteX528" fmla="*/ 2055653 w 7586906"/>
              <a:gd name="connsiteY528" fmla="*/ 1546034 h 6325714"/>
              <a:gd name="connsiteX529" fmla="*/ 2617789 w 7586906"/>
              <a:gd name="connsiteY529" fmla="*/ 1303721 h 6325714"/>
              <a:gd name="connsiteX530" fmla="*/ 2694378 w 7586906"/>
              <a:gd name="connsiteY530" fmla="*/ 1266423 h 6325714"/>
              <a:gd name="connsiteX531" fmla="*/ 2716674 w 7586906"/>
              <a:gd name="connsiteY531" fmla="*/ 1251304 h 6325714"/>
              <a:gd name="connsiteX532" fmla="*/ 2749710 w 7586906"/>
              <a:gd name="connsiteY532" fmla="*/ 1234004 h 6325714"/>
              <a:gd name="connsiteX533" fmla="*/ 2815169 w 7586906"/>
              <a:gd name="connsiteY533" fmla="*/ 1207011 h 6325714"/>
              <a:gd name="connsiteX534" fmla="*/ 2824151 w 7586906"/>
              <a:gd name="connsiteY534" fmla="*/ 1204363 h 6325714"/>
              <a:gd name="connsiteX535" fmla="*/ 3022380 w 7586906"/>
              <a:gd name="connsiteY535" fmla="*/ 1140334 h 6325714"/>
              <a:gd name="connsiteX536" fmla="*/ 3085614 w 7586906"/>
              <a:gd name="connsiteY536" fmla="*/ 1108182 h 6325714"/>
              <a:gd name="connsiteX537" fmla="*/ 3101353 w 7586906"/>
              <a:gd name="connsiteY537" fmla="*/ 1097725 h 6325714"/>
              <a:gd name="connsiteX538" fmla="*/ 3171197 w 7586906"/>
              <a:gd name="connsiteY538" fmla="*/ 1070066 h 6325714"/>
              <a:gd name="connsiteX539" fmla="*/ 3612139 w 7586906"/>
              <a:gd name="connsiteY539" fmla="*/ 893457 h 6325714"/>
              <a:gd name="connsiteX540" fmla="*/ 4119332 w 7586906"/>
              <a:gd name="connsiteY540" fmla="*/ 637499 h 6325714"/>
              <a:gd name="connsiteX541" fmla="*/ 4290626 w 7586906"/>
              <a:gd name="connsiteY541" fmla="*/ 583244 h 6325714"/>
              <a:gd name="connsiteX542" fmla="*/ 4467712 w 7586906"/>
              <a:gd name="connsiteY542" fmla="*/ 506298 h 6325714"/>
              <a:gd name="connsiteX543" fmla="*/ 4621455 w 7586906"/>
              <a:gd name="connsiteY543" fmla="*/ 452876 h 6325714"/>
              <a:gd name="connsiteX544" fmla="*/ 4758727 w 7586906"/>
              <a:gd name="connsiteY544" fmla="*/ 397376 h 6325714"/>
              <a:gd name="connsiteX545" fmla="*/ 4795586 w 7586906"/>
              <a:gd name="connsiteY545" fmla="*/ 358234 h 6325714"/>
              <a:gd name="connsiteX546" fmla="*/ 4796020 w 7586906"/>
              <a:gd name="connsiteY546" fmla="*/ 357434 h 6325714"/>
              <a:gd name="connsiteX547" fmla="*/ 4937825 w 7586906"/>
              <a:gd name="connsiteY547" fmla="*/ 288966 h 6325714"/>
              <a:gd name="connsiteX548" fmla="*/ 4943534 w 7586906"/>
              <a:gd name="connsiteY548" fmla="*/ 289563 h 6325714"/>
              <a:gd name="connsiteX549" fmla="*/ 5146612 w 7586906"/>
              <a:gd name="connsiteY549" fmla="*/ 191622 h 6325714"/>
              <a:gd name="connsiteX550" fmla="*/ 5104139 w 7586906"/>
              <a:gd name="connsiteY550" fmla="*/ 208707 h 6325714"/>
              <a:gd name="connsiteX551" fmla="*/ 5265856 w 7586906"/>
              <a:gd name="connsiteY551" fmla="*/ 130429 h 6325714"/>
              <a:gd name="connsiteX552" fmla="*/ 5285198 w 7586906"/>
              <a:gd name="connsiteY552" fmla="*/ 135556 h 6325714"/>
              <a:gd name="connsiteX553" fmla="*/ 5300080 w 7586906"/>
              <a:gd name="connsiteY553" fmla="*/ 128529 h 6325714"/>
              <a:gd name="connsiteX554" fmla="*/ 5375230 w 7586906"/>
              <a:gd name="connsiteY554" fmla="*/ 107762 h 6325714"/>
              <a:gd name="connsiteX555" fmla="*/ 5375474 w 7586906"/>
              <a:gd name="connsiteY555" fmla="*/ 111940 h 6325714"/>
              <a:gd name="connsiteX556" fmla="*/ 5498086 w 7586906"/>
              <a:gd name="connsiteY556" fmla="*/ 63983 h 6325714"/>
              <a:gd name="connsiteX557" fmla="*/ 5497972 w 7586906"/>
              <a:gd name="connsiteY557" fmla="*/ 64691 h 6325714"/>
              <a:gd name="connsiteX558" fmla="*/ 5497629 w 7586906"/>
              <a:gd name="connsiteY558" fmla="*/ 65634 h 6325714"/>
              <a:gd name="connsiteX559" fmla="*/ 5497874 w 7586906"/>
              <a:gd name="connsiteY559" fmla="*/ 65299 h 6325714"/>
              <a:gd name="connsiteX560" fmla="*/ 5500469 w 7586906"/>
              <a:gd name="connsiteY560" fmla="*/ 58672 h 6325714"/>
              <a:gd name="connsiteX561" fmla="*/ 5620995 w 7586906"/>
              <a:gd name="connsiteY561" fmla="*/ 29361 h 6325714"/>
              <a:gd name="connsiteX562" fmla="*/ 5654550 w 7586906"/>
              <a:gd name="connsiteY562" fmla="*/ 25912 h 6325714"/>
              <a:gd name="connsiteX563" fmla="*/ 5702469 w 7586906"/>
              <a:gd name="connsiteY563" fmla="*/ 1585 h 6325714"/>
              <a:gd name="connsiteX564" fmla="*/ 5659880 w 7586906"/>
              <a:gd name="connsiteY564" fmla="*/ 36466 h 6325714"/>
              <a:gd name="connsiteX565" fmla="*/ 5512832 w 7586906"/>
              <a:gd name="connsiteY565" fmla="*/ 109031 h 6325714"/>
              <a:gd name="connsiteX566" fmla="*/ 5513054 w 7586906"/>
              <a:gd name="connsiteY566" fmla="*/ 109547 h 6325714"/>
              <a:gd name="connsiteX567" fmla="*/ 5520162 w 7586906"/>
              <a:gd name="connsiteY567" fmla="*/ 124230 h 6325714"/>
              <a:gd name="connsiteX568" fmla="*/ 5521920 w 7586906"/>
              <a:gd name="connsiteY568" fmla="*/ 124696 h 6325714"/>
              <a:gd name="connsiteX569" fmla="*/ 5577104 w 7586906"/>
              <a:gd name="connsiteY569" fmla="*/ 104580 h 6325714"/>
              <a:gd name="connsiteX570" fmla="*/ 5648836 w 7586906"/>
              <a:gd name="connsiteY570" fmla="*/ 137304 h 6325714"/>
              <a:gd name="connsiteX571" fmla="*/ 5649183 w 7586906"/>
              <a:gd name="connsiteY571" fmla="*/ 136665 h 6325714"/>
              <a:gd name="connsiteX572" fmla="*/ 5649691 w 7586906"/>
              <a:gd name="connsiteY572" fmla="*/ 138159 h 6325714"/>
              <a:gd name="connsiteX573" fmla="*/ 5649270 w 7586906"/>
              <a:gd name="connsiteY573" fmla="*/ 136504 h 6325714"/>
              <a:gd name="connsiteX574" fmla="*/ 5649183 w 7586906"/>
              <a:gd name="connsiteY574" fmla="*/ 136665 h 6325714"/>
              <a:gd name="connsiteX575" fmla="*/ 5648602 w 7586906"/>
              <a:gd name="connsiteY575" fmla="*/ 134956 h 6325714"/>
              <a:gd name="connsiteX576" fmla="*/ 5643358 w 7586906"/>
              <a:gd name="connsiteY576" fmla="*/ 101112 h 6325714"/>
              <a:gd name="connsiteX577" fmla="*/ 5686954 w 7586906"/>
              <a:gd name="connsiteY577" fmla="*/ 50498 h 6325714"/>
              <a:gd name="connsiteX578" fmla="*/ 5687388 w 7586906"/>
              <a:gd name="connsiteY578" fmla="*/ 49699 h 6325714"/>
              <a:gd name="connsiteX579" fmla="*/ 5711230 w 7586906"/>
              <a:gd name="connsiteY579" fmla="*/ 36362 h 6325714"/>
              <a:gd name="connsiteX580" fmla="*/ 5711452 w 7586906"/>
              <a:gd name="connsiteY580" fmla="*/ 36878 h 6325714"/>
              <a:gd name="connsiteX581" fmla="*/ 5711441 w 7586906"/>
              <a:gd name="connsiteY581" fmla="*/ 35047 h 6325714"/>
              <a:gd name="connsiteX582" fmla="*/ 5711219 w 7586906"/>
              <a:gd name="connsiteY582" fmla="*/ 34530 h 6325714"/>
              <a:gd name="connsiteX583" fmla="*/ 5711208 w 7586906"/>
              <a:gd name="connsiteY583" fmla="*/ 32699 h 6325714"/>
              <a:gd name="connsiteX584" fmla="*/ 5781529 w 7586906"/>
              <a:gd name="connsiteY584" fmla="*/ 11566 h 6325714"/>
              <a:gd name="connsiteX585" fmla="*/ 5782185 w 7586906"/>
              <a:gd name="connsiteY585" fmla="*/ 11283 h 6325714"/>
              <a:gd name="connsiteX586" fmla="*/ 5782842 w 7586906"/>
              <a:gd name="connsiteY586" fmla="*/ 11000 h 6325714"/>
              <a:gd name="connsiteX587" fmla="*/ 5808241 w 7586906"/>
              <a:gd name="connsiteY587" fmla="*/ 1275 h 6325714"/>
              <a:gd name="connsiteX588" fmla="*/ 5807083 w 7586906"/>
              <a:gd name="connsiteY588" fmla="*/ 168 h 63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</a:cxnLst>
            <a:rect l="l" t="t" r="r" b="b"/>
            <a:pathLst>
              <a:path w="7586906" h="6325714">
                <a:moveTo>
                  <a:pt x="7320413" y="3760437"/>
                </a:moveTo>
                <a:cubicBezTo>
                  <a:pt x="7319545" y="3762035"/>
                  <a:pt x="7318465" y="3764949"/>
                  <a:pt x="7318253" y="3766264"/>
                </a:cubicBezTo>
                <a:cubicBezTo>
                  <a:pt x="7318475" y="3766779"/>
                  <a:pt x="7321325" y="3766164"/>
                  <a:pt x="7321102" y="3765647"/>
                </a:cubicBezTo>
                <a:cubicBezTo>
                  <a:pt x="7320657" y="3764615"/>
                  <a:pt x="7319545" y="3762035"/>
                  <a:pt x="7320413" y="3760437"/>
                </a:cubicBezTo>
                <a:close/>
                <a:moveTo>
                  <a:pt x="7445403" y="3428271"/>
                </a:moveTo>
                <a:cubicBezTo>
                  <a:pt x="7443737" y="3429601"/>
                  <a:pt x="7438767" y="3433426"/>
                  <a:pt x="7438767" y="3433426"/>
                </a:cubicBezTo>
                <a:lnTo>
                  <a:pt x="7438872" y="3433083"/>
                </a:lnTo>
                <a:lnTo>
                  <a:pt x="7444388" y="3428938"/>
                </a:lnTo>
                <a:cubicBezTo>
                  <a:pt x="7446242" y="3427565"/>
                  <a:pt x="7446236" y="3427606"/>
                  <a:pt x="7445403" y="3428271"/>
                </a:cubicBezTo>
                <a:close/>
                <a:moveTo>
                  <a:pt x="7083083" y="3403159"/>
                </a:moveTo>
                <a:cubicBezTo>
                  <a:pt x="7082426" y="3403442"/>
                  <a:pt x="7079132" y="3403026"/>
                  <a:pt x="7078476" y="3403309"/>
                </a:cubicBezTo>
                <a:cubicBezTo>
                  <a:pt x="7078476" y="3403309"/>
                  <a:pt x="7080901" y="3405323"/>
                  <a:pt x="7080901" y="3405323"/>
                </a:cubicBezTo>
                <a:cubicBezTo>
                  <a:pt x="7080901" y="3405323"/>
                  <a:pt x="7083305" y="3403675"/>
                  <a:pt x="7083083" y="3403159"/>
                </a:cubicBezTo>
                <a:close/>
                <a:moveTo>
                  <a:pt x="7272181" y="3052385"/>
                </a:moveTo>
                <a:lnTo>
                  <a:pt x="7270689" y="3053029"/>
                </a:lnTo>
                <a:lnTo>
                  <a:pt x="7270689" y="3053029"/>
                </a:lnTo>
                <a:close/>
                <a:moveTo>
                  <a:pt x="6580020" y="1466528"/>
                </a:moveTo>
                <a:cubicBezTo>
                  <a:pt x="6579585" y="1467327"/>
                  <a:pt x="6578928" y="1467611"/>
                  <a:pt x="6578494" y="1468410"/>
                </a:cubicBezTo>
                <a:lnTo>
                  <a:pt x="6579022" y="1467611"/>
                </a:lnTo>
                <a:close/>
                <a:moveTo>
                  <a:pt x="5998520" y="1134603"/>
                </a:moveTo>
                <a:cubicBezTo>
                  <a:pt x="5998319" y="1137749"/>
                  <a:pt x="5998775" y="1140613"/>
                  <a:pt x="6001602" y="1136334"/>
                </a:cubicBezTo>
                <a:cubicBezTo>
                  <a:pt x="6000501" y="1135585"/>
                  <a:pt x="5999622" y="1135352"/>
                  <a:pt x="5998520" y="1134603"/>
                </a:cubicBezTo>
                <a:close/>
                <a:moveTo>
                  <a:pt x="5277369" y="373923"/>
                </a:moveTo>
                <a:cubicBezTo>
                  <a:pt x="5276712" y="374206"/>
                  <a:pt x="5274086" y="375338"/>
                  <a:pt x="5273651" y="376137"/>
                </a:cubicBezTo>
                <a:cubicBezTo>
                  <a:pt x="5272994" y="376420"/>
                  <a:pt x="5272783" y="377735"/>
                  <a:pt x="5273439" y="377452"/>
                </a:cubicBezTo>
                <a:cubicBezTo>
                  <a:pt x="5274096" y="377169"/>
                  <a:pt x="5275198" y="377917"/>
                  <a:pt x="5275854" y="377634"/>
                </a:cubicBezTo>
                <a:cubicBezTo>
                  <a:pt x="5275632" y="377119"/>
                  <a:pt x="5276935" y="374722"/>
                  <a:pt x="5277369" y="373923"/>
                </a:cubicBezTo>
                <a:close/>
                <a:moveTo>
                  <a:pt x="5498520" y="63185"/>
                </a:moveTo>
                <a:cubicBezTo>
                  <a:pt x="5498096" y="65815"/>
                  <a:pt x="5497440" y="66098"/>
                  <a:pt x="5497874" y="65299"/>
                </a:cubicBezTo>
                <a:lnTo>
                  <a:pt x="5497972" y="64691"/>
                </a:lnTo>
                <a:close/>
                <a:moveTo>
                  <a:pt x="5820454" y="49252"/>
                </a:moveTo>
                <a:cubicBezTo>
                  <a:pt x="5819824" y="49370"/>
                  <a:pt x="5818179" y="49620"/>
                  <a:pt x="5818179" y="49620"/>
                </a:cubicBezTo>
                <a:lnTo>
                  <a:pt x="5820189" y="49281"/>
                </a:lnTo>
                <a:close/>
                <a:moveTo>
                  <a:pt x="5807083" y="168"/>
                </a:moveTo>
                <a:cubicBezTo>
                  <a:pt x="5806862" y="-119"/>
                  <a:pt x="5807357" y="127"/>
                  <a:pt x="5810223" y="2257"/>
                </a:cubicBezTo>
                <a:cubicBezTo>
                  <a:pt x="5815953" y="6519"/>
                  <a:pt x="5850039" y="18752"/>
                  <a:pt x="5857115" y="27941"/>
                </a:cubicBezTo>
                <a:cubicBezTo>
                  <a:pt x="5850791" y="34950"/>
                  <a:pt x="5846605" y="41498"/>
                  <a:pt x="5841226" y="45729"/>
                </a:cubicBezTo>
                <a:lnTo>
                  <a:pt x="5820189" y="49281"/>
                </a:lnTo>
                <a:lnTo>
                  <a:pt x="5816643" y="49671"/>
                </a:lnTo>
                <a:cubicBezTo>
                  <a:pt x="5806337" y="51053"/>
                  <a:pt x="5772358" y="57133"/>
                  <a:pt x="5766099" y="75130"/>
                </a:cubicBezTo>
                <a:cubicBezTo>
                  <a:pt x="5766099" y="75130"/>
                  <a:pt x="5767613" y="71417"/>
                  <a:pt x="5765007" y="76212"/>
                </a:cubicBezTo>
                <a:cubicBezTo>
                  <a:pt x="5761312" y="82089"/>
                  <a:pt x="5741642" y="96075"/>
                  <a:pt x="5729366" y="98307"/>
                </a:cubicBezTo>
                <a:cubicBezTo>
                  <a:pt x="5730912" y="100088"/>
                  <a:pt x="5732692" y="104217"/>
                  <a:pt x="5733804" y="106797"/>
                </a:cubicBezTo>
                <a:cubicBezTo>
                  <a:pt x="5728012" y="129489"/>
                  <a:pt x="5704306" y="128692"/>
                  <a:pt x="5688821" y="145158"/>
                </a:cubicBezTo>
                <a:cubicBezTo>
                  <a:pt x="5689923" y="145907"/>
                  <a:pt x="5714190" y="167880"/>
                  <a:pt x="5719687" y="169794"/>
                </a:cubicBezTo>
                <a:cubicBezTo>
                  <a:pt x="5719687" y="169794"/>
                  <a:pt x="5713555" y="171826"/>
                  <a:pt x="5721880" y="169461"/>
                </a:cubicBezTo>
                <a:cubicBezTo>
                  <a:pt x="5733277" y="166996"/>
                  <a:pt x="5764852" y="162565"/>
                  <a:pt x="5781990" y="166193"/>
                </a:cubicBezTo>
                <a:cubicBezTo>
                  <a:pt x="5781990" y="166193"/>
                  <a:pt x="5781111" y="165960"/>
                  <a:pt x="5782869" y="166426"/>
                </a:cubicBezTo>
                <a:cubicBezTo>
                  <a:pt x="5783971" y="167174"/>
                  <a:pt x="5788822" y="171203"/>
                  <a:pt x="5786428" y="174683"/>
                </a:cubicBezTo>
                <a:cubicBezTo>
                  <a:pt x="5785772" y="174966"/>
                  <a:pt x="5785772" y="174966"/>
                  <a:pt x="5785994" y="175482"/>
                </a:cubicBezTo>
                <a:cubicBezTo>
                  <a:pt x="5785571" y="178113"/>
                  <a:pt x="5790655" y="184488"/>
                  <a:pt x="5793737" y="186220"/>
                </a:cubicBezTo>
                <a:cubicBezTo>
                  <a:pt x="5777554" y="195643"/>
                  <a:pt x="5765298" y="201538"/>
                  <a:pt x="5760787" y="218169"/>
                </a:cubicBezTo>
                <a:cubicBezTo>
                  <a:pt x="5728758" y="257678"/>
                  <a:pt x="5663128" y="255370"/>
                  <a:pt x="5643419" y="299972"/>
                </a:cubicBezTo>
                <a:cubicBezTo>
                  <a:pt x="5645367" y="295460"/>
                  <a:pt x="5642985" y="300771"/>
                  <a:pt x="5642985" y="300771"/>
                </a:cubicBezTo>
                <a:cubicBezTo>
                  <a:pt x="5642985" y="300771"/>
                  <a:pt x="5643419" y="299972"/>
                  <a:pt x="5643419" y="299972"/>
                </a:cubicBezTo>
                <a:cubicBezTo>
                  <a:pt x="5643207" y="301287"/>
                  <a:pt x="5642772" y="302087"/>
                  <a:pt x="5641904" y="303685"/>
                </a:cubicBezTo>
                <a:cubicBezTo>
                  <a:pt x="5636270" y="315905"/>
                  <a:pt x="5595120" y="334254"/>
                  <a:pt x="5572463" y="325050"/>
                </a:cubicBezTo>
                <a:cubicBezTo>
                  <a:pt x="5558895" y="331511"/>
                  <a:pt x="5546195" y="336373"/>
                  <a:pt x="5533061" y="342035"/>
                </a:cubicBezTo>
                <a:cubicBezTo>
                  <a:pt x="5533061" y="342035"/>
                  <a:pt x="5533284" y="342551"/>
                  <a:pt x="5533284" y="342551"/>
                </a:cubicBezTo>
                <a:cubicBezTo>
                  <a:pt x="5532649" y="346497"/>
                  <a:pt x="5529842" y="354437"/>
                  <a:pt x="5527458" y="359749"/>
                </a:cubicBezTo>
                <a:cubicBezTo>
                  <a:pt x="5527024" y="360548"/>
                  <a:pt x="5526590" y="361347"/>
                  <a:pt x="5526813" y="361863"/>
                </a:cubicBezTo>
                <a:cubicBezTo>
                  <a:pt x="5556428" y="360113"/>
                  <a:pt x="5585387" y="358644"/>
                  <a:pt x="5615002" y="356894"/>
                </a:cubicBezTo>
                <a:cubicBezTo>
                  <a:pt x="5619610" y="356744"/>
                  <a:pt x="5623995" y="356077"/>
                  <a:pt x="5628825" y="356443"/>
                </a:cubicBezTo>
                <a:cubicBezTo>
                  <a:pt x="5640021" y="357125"/>
                  <a:pt x="5652530" y="357241"/>
                  <a:pt x="5663949" y="358438"/>
                </a:cubicBezTo>
                <a:cubicBezTo>
                  <a:pt x="5701370" y="340471"/>
                  <a:pt x="5718497" y="342267"/>
                  <a:pt x="5730531" y="373797"/>
                </a:cubicBezTo>
                <a:cubicBezTo>
                  <a:pt x="5732724" y="373464"/>
                  <a:pt x="5730531" y="373797"/>
                  <a:pt x="5728996" y="373847"/>
                </a:cubicBezTo>
                <a:cubicBezTo>
                  <a:pt x="5726803" y="374182"/>
                  <a:pt x="5725267" y="374232"/>
                  <a:pt x="5730531" y="373797"/>
                </a:cubicBezTo>
                <a:cubicBezTo>
                  <a:pt x="5731410" y="374030"/>
                  <a:pt x="5732724" y="373464"/>
                  <a:pt x="5734259" y="373414"/>
                </a:cubicBezTo>
                <a:cubicBezTo>
                  <a:pt x="5757944" y="370549"/>
                  <a:pt x="5798703" y="398264"/>
                  <a:pt x="5831549" y="385942"/>
                </a:cubicBezTo>
                <a:cubicBezTo>
                  <a:pt x="5822366" y="391736"/>
                  <a:pt x="5810990" y="397864"/>
                  <a:pt x="5801150" y="403941"/>
                </a:cubicBezTo>
                <a:cubicBezTo>
                  <a:pt x="5834472" y="398144"/>
                  <a:pt x="5867128" y="390800"/>
                  <a:pt x="5900673" y="385519"/>
                </a:cubicBezTo>
                <a:cubicBezTo>
                  <a:pt x="5900037" y="389465"/>
                  <a:pt x="5900906" y="387866"/>
                  <a:pt x="5900895" y="386035"/>
                </a:cubicBezTo>
                <a:cubicBezTo>
                  <a:pt x="5900673" y="385519"/>
                  <a:pt x="5900673" y="385519"/>
                  <a:pt x="5900673" y="385519"/>
                </a:cubicBezTo>
                <a:cubicBezTo>
                  <a:pt x="5901107" y="384720"/>
                  <a:pt x="5901541" y="383920"/>
                  <a:pt x="5901753" y="382606"/>
                </a:cubicBezTo>
                <a:cubicBezTo>
                  <a:pt x="5906243" y="362311"/>
                  <a:pt x="5949904" y="360626"/>
                  <a:pt x="5962753" y="381401"/>
                </a:cubicBezTo>
                <a:cubicBezTo>
                  <a:pt x="5978091" y="377238"/>
                  <a:pt x="5985727" y="369662"/>
                  <a:pt x="5984955" y="387743"/>
                </a:cubicBezTo>
                <a:cubicBezTo>
                  <a:pt x="6033688" y="390602"/>
                  <a:pt x="6076745" y="360415"/>
                  <a:pt x="6125056" y="365904"/>
                </a:cubicBezTo>
                <a:cubicBezTo>
                  <a:pt x="6105387" y="379891"/>
                  <a:pt x="6086819" y="394625"/>
                  <a:pt x="6067595" y="409643"/>
                </a:cubicBezTo>
                <a:cubicBezTo>
                  <a:pt x="6036837" y="441261"/>
                  <a:pt x="5999648" y="461575"/>
                  <a:pt x="5960501" y="484570"/>
                </a:cubicBezTo>
                <a:cubicBezTo>
                  <a:pt x="5940748" y="521846"/>
                  <a:pt x="5897765" y="526911"/>
                  <a:pt x="5907893" y="570278"/>
                </a:cubicBezTo>
                <a:cubicBezTo>
                  <a:pt x="5910552" y="574639"/>
                  <a:pt x="5913645" y="578202"/>
                  <a:pt x="5916304" y="582563"/>
                </a:cubicBezTo>
                <a:cubicBezTo>
                  <a:pt x="5934757" y="623566"/>
                  <a:pt x="5952497" y="579813"/>
                  <a:pt x="5983755" y="596325"/>
                </a:cubicBezTo>
                <a:cubicBezTo>
                  <a:pt x="5981044" y="620748"/>
                  <a:pt x="5962647" y="626843"/>
                  <a:pt x="5947649" y="651666"/>
                </a:cubicBezTo>
                <a:cubicBezTo>
                  <a:pt x="5928521" y="683166"/>
                  <a:pt x="5902982" y="669084"/>
                  <a:pt x="5893851" y="646094"/>
                </a:cubicBezTo>
                <a:cubicBezTo>
                  <a:pt x="5886054" y="626200"/>
                  <a:pt x="5863991" y="605725"/>
                  <a:pt x="5842649" y="633896"/>
                </a:cubicBezTo>
                <a:cubicBezTo>
                  <a:pt x="5842215" y="634695"/>
                  <a:pt x="5841345" y="636294"/>
                  <a:pt x="5840477" y="637892"/>
                </a:cubicBezTo>
                <a:cubicBezTo>
                  <a:pt x="5830924" y="655472"/>
                  <a:pt x="5757977" y="677738"/>
                  <a:pt x="5733309" y="699998"/>
                </a:cubicBezTo>
                <a:cubicBezTo>
                  <a:pt x="5758305" y="696567"/>
                  <a:pt x="5784161" y="689705"/>
                  <a:pt x="5809370" y="684958"/>
                </a:cubicBezTo>
                <a:cubicBezTo>
                  <a:pt x="5787594" y="713927"/>
                  <a:pt x="5747683" y="718892"/>
                  <a:pt x="5730747" y="750059"/>
                </a:cubicBezTo>
                <a:cubicBezTo>
                  <a:pt x="5784746" y="752485"/>
                  <a:pt x="5822040" y="712543"/>
                  <a:pt x="5874714" y="713704"/>
                </a:cubicBezTo>
                <a:cubicBezTo>
                  <a:pt x="5875583" y="712105"/>
                  <a:pt x="5876674" y="711023"/>
                  <a:pt x="5877542" y="709425"/>
                </a:cubicBezTo>
                <a:cubicBezTo>
                  <a:pt x="5910251" y="711236"/>
                  <a:pt x="5934071" y="694236"/>
                  <a:pt x="5966504" y="686376"/>
                </a:cubicBezTo>
                <a:cubicBezTo>
                  <a:pt x="5967384" y="686609"/>
                  <a:pt x="5970688" y="688856"/>
                  <a:pt x="5970699" y="690687"/>
                </a:cubicBezTo>
                <a:cubicBezTo>
                  <a:pt x="5970710" y="692519"/>
                  <a:pt x="5968093" y="695482"/>
                  <a:pt x="5970296" y="696980"/>
                </a:cubicBezTo>
                <a:cubicBezTo>
                  <a:pt x="5970296" y="696980"/>
                  <a:pt x="5969417" y="696747"/>
                  <a:pt x="5971175" y="697213"/>
                </a:cubicBezTo>
                <a:cubicBezTo>
                  <a:pt x="5972934" y="697679"/>
                  <a:pt x="5978887" y="702457"/>
                  <a:pt x="5980656" y="704754"/>
                </a:cubicBezTo>
                <a:cubicBezTo>
                  <a:pt x="5984374" y="702539"/>
                  <a:pt x="5988536" y="701357"/>
                  <a:pt x="5992476" y="699659"/>
                </a:cubicBezTo>
                <a:cubicBezTo>
                  <a:pt x="6007803" y="693664"/>
                  <a:pt x="6024167" y="677430"/>
                  <a:pt x="6037174" y="687734"/>
                </a:cubicBezTo>
                <a:cubicBezTo>
                  <a:pt x="6050182" y="698039"/>
                  <a:pt x="6029390" y="707613"/>
                  <a:pt x="6021108" y="717302"/>
                </a:cubicBezTo>
                <a:cubicBezTo>
                  <a:pt x="6021108" y="717302"/>
                  <a:pt x="6020663" y="716270"/>
                  <a:pt x="6021330" y="717818"/>
                </a:cubicBezTo>
                <a:cubicBezTo>
                  <a:pt x="6021998" y="719366"/>
                  <a:pt x="6025324" y="725277"/>
                  <a:pt x="6027750" y="727291"/>
                </a:cubicBezTo>
                <a:cubicBezTo>
                  <a:pt x="6050119" y="724991"/>
                  <a:pt x="6065425" y="715335"/>
                  <a:pt x="6087838" y="720360"/>
                </a:cubicBezTo>
                <a:cubicBezTo>
                  <a:pt x="6085741" y="737175"/>
                  <a:pt x="6068657" y="742703"/>
                  <a:pt x="6059962" y="756855"/>
                </a:cubicBezTo>
                <a:cubicBezTo>
                  <a:pt x="6067185" y="753741"/>
                  <a:pt x="6080530" y="746764"/>
                  <a:pt x="6086685" y="748395"/>
                </a:cubicBezTo>
                <a:cubicBezTo>
                  <a:pt x="6104045" y="752539"/>
                  <a:pt x="6088274" y="757501"/>
                  <a:pt x="6085023" y="764411"/>
                </a:cubicBezTo>
                <a:cubicBezTo>
                  <a:pt x="6077651" y="779827"/>
                  <a:pt x="6071582" y="792847"/>
                  <a:pt x="6063988" y="807747"/>
                </a:cubicBezTo>
                <a:cubicBezTo>
                  <a:pt x="6109989" y="793426"/>
                  <a:pt x="6121491" y="771333"/>
                  <a:pt x="6135980" y="734489"/>
                </a:cubicBezTo>
                <a:cubicBezTo>
                  <a:pt x="6145238" y="741514"/>
                  <a:pt x="6156932" y="752384"/>
                  <a:pt x="6152611" y="764039"/>
                </a:cubicBezTo>
                <a:cubicBezTo>
                  <a:pt x="6144837" y="785748"/>
                  <a:pt x="6180543" y="812582"/>
                  <a:pt x="6193244" y="807719"/>
                </a:cubicBezTo>
                <a:cubicBezTo>
                  <a:pt x="6245791" y="786904"/>
                  <a:pt x="6265418" y="803533"/>
                  <a:pt x="6313210" y="795172"/>
                </a:cubicBezTo>
                <a:cubicBezTo>
                  <a:pt x="6315138" y="824938"/>
                  <a:pt x="6274560" y="828355"/>
                  <a:pt x="6286795" y="856738"/>
                </a:cubicBezTo>
                <a:cubicBezTo>
                  <a:pt x="6253049" y="855680"/>
                  <a:pt x="6212540" y="859258"/>
                  <a:pt x="6185431" y="879951"/>
                </a:cubicBezTo>
                <a:lnTo>
                  <a:pt x="6163755" y="906543"/>
                </a:lnTo>
                <a:lnTo>
                  <a:pt x="6163585" y="905566"/>
                </a:lnTo>
                <a:cubicBezTo>
                  <a:pt x="6163532" y="905895"/>
                  <a:pt x="6163537" y="906811"/>
                  <a:pt x="6163537" y="906811"/>
                </a:cubicBezTo>
                <a:lnTo>
                  <a:pt x="6163755" y="906543"/>
                </a:lnTo>
                <a:lnTo>
                  <a:pt x="6163982" y="907843"/>
                </a:lnTo>
                <a:cubicBezTo>
                  <a:pt x="6164893" y="913569"/>
                  <a:pt x="6159947" y="931001"/>
                  <a:pt x="6177646" y="917863"/>
                </a:cubicBezTo>
                <a:cubicBezTo>
                  <a:pt x="6204083" y="897900"/>
                  <a:pt x="6224070" y="900912"/>
                  <a:pt x="6242830" y="919139"/>
                </a:cubicBezTo>
                <a:cubicBezTo>
                  <a:pt x="6228192" y="930345"/>
                  <a:pt x="6220820" y="945762"/>
                  <a:pt x="6209488" y="959214"/>
                </a:cubicBezTo>
                <a:cubicBezTo>
                  <a:pt x="6252873" y="947856"/>
                  <a:pt x="6280749" y="911361"/>
                  <a:pt x="6325733" y="910941"/>
                </a:cubicBezTo>
                <a:cubicBezTo>
                  <a:pt x="6325956" y="911457"/>
                  <a:pt x="6326178" y="911973"/>
                  <a:pt x="6326623" y="913005"/>
                </a:cubicBezTo>
                <a:cubicBezTo>
                  <a:pt x="6330627" y="922294"/>
                  <a:pt x="6324612" y="944471"/>
                  <a:pt x="6302719" y="953296"/>
                </a:cubicBezTo>
                <a:cubicBezTo>
                  <a:pt x="6264419" y="971030"/>
                  <a:pt x="6254982" y="1008755"/>
                  <a:pt x="6209076" y="1001616"/>
                </a:cubicBezTo>
                <a:cubicBezTo>
                  <a:pt x="6195285" y="1007561"/>
                  <a:pt x="6181918" y="1010875"/>
                  <a:pt x="6169684" y="1020432"/>
                </a:cubicBezTo>
                <a:cubicBezTo>
                  <a:pt x="6169907" y="1020948"/>
                  <a:pt x="6169907" y="1020948"/>
                  <a:pt x="6169250" y="1021231"/>
                </a:cubicBezTo>
                <a:cubicBezTo>
                  <a:pt x="6165977" y="1024478"/>
                  <a:pt x="6151339" y="1035684"/>
                  <a:pt x="6145440" y="1040063"/>
                </a:cubicBezTo>
                <a:cubicBezTo>
                  <a:pt x="6138101" y="1060973"/>
                  <a:pt x="6127879" y="1077006"/>
                  <a:pt x="6106453" y="1090526"/>
                </a:cubicBezTo>
                <a:cubicBezTo>
                  <a:pt x="6112882" y="1101829"/>
                  <a:pt x="6118878" y="1113932"/>
                  <a:pt x="6125530" y="1125752"/>
                </a:cubicBezTo>
                <a:cubicBezTo>
                  <a:pt x="6125753" y="1126268"/>
                  <a:pt x="6125753" y="1126268"/>
                  <a:pt x="6125753" y="1126268"/>
                </a:cubicBezTo>
                <a:cubicBezTo>
                  <a:pt x="6125541" y="1127583"/>
                  <a:pt x="6127321" y="1131712"/>
                  <a:pt x="6128210" y="1133776"/>
                </a:cubicBezTo>
                <a:cubicBezTo>
                  <a:pt x="6143071" y="1123086"/>
                  <a:pt x="6153546" y="1113063"/>
                  <a:pt x="6170609" y="1103872"/>
                </a:cubicBezTo>
                <a:cubicBezTo>
                  <a:pt x="6180015" y="1098593"/>
                  <a:pt x="6190554" y="1099558"/>
                  <a:pt x="6194992" y="1108048"/>
                </a:cubicBezTo>
                <a:cubicBezTo>
                  <a:pt x="6197428" y="1111894"/>
                  <a:pt x="6194199" y="1122466"/>
                  <a:pt x="6191138" y="1124397"/>
                </a:cubicBezTo>
                <a:cubicBezTo>
                  <a:pt x="6133613" y="1157149"/>
                  <a:pt x="6178195" y="1163022"/>
                  <a:pt x="6193078" y="1193936"/>
                </a:cubicBezTo>
                <a:cubicBezTo>
                  <a:pt x="6194858" y="1198064"/>
                  <a:pt x="6196415" y="1201677"/>
                  <a:pt x="6196659" y="1205856"/>
                </a:cubicBezTo>
                <a:cubicBezTo>
                  <a:pt x="6202135" y="1204107"/>
                  <a:pt x="6207389" y="1201842"/>
                  <a:pt x="6212643" y="1199578"/>
                </a:cubicBezTo>
                <a:cubicBezTo>
                  <a:pt x="6174481" y="1241118"/>
                  <a:pt x="6193049" y="1264323"/>
                  <a:pt x="6220664" y="1295869"/>
                </a:cubicBezTo>
                <a:cubicBezTo>
                  <a:pt x="6223345" y="1303893"/>
                  <a:pt x="6226459" y="1311118"/>
                  <a:pt x="6229796" y="1318859"/>
                </a:cubicBezTo>
                <a:cubicBezTo>
                  <a:pt x="6271878" y="1309898"/>
                  <a:pt x="6247196" y="1254445"/>
                  <a:pt x="6299840" y="1288054"/>
                </a:cubicBezTo>
                <a:cubicBezTo>
                  <a:pt x="6302753" y="1298425"/>
                  <a:pt x="6303018" y="1306266"/>
                  <a:pt x="6294959" y="1316472"/>
                </a:cubicBezTo>
                <a:cubicBezTo>
                  <a:pt x="6299630" y="1327309"/>
                  <a:pt x="6304524" y="1338663"/>
                  <a:pt x="6309418" y="1350017"/>
                </a:cubicBezTo>
                <a:cubicBezTo>
                  <a:pt x="6327848" y="1349415"/>
                  <a:pt x="6346935" y="1348532"/>
                  <a:pt x="6365366" y="1347931"/>
                </a:cubicBezTo>
                <a:cubicBezTo>
                  <a:pt x="6368437" y="1347831"/>
                  <a:pt x="6371721" y="1346415"/>
                  <a:pt x="6374581" y="1347631"/>
                </a:cubicBezTo>
                <a:cubicBezTo>
                  <a:pt x="6385141" y="1352257"/>
                  <a:pt x="6394791" y="1351157"/>
                  <a:pt x="6407490" y="1346295"/>
                </a:cubicBezTo>
                <a:cubicBezTo>
                  <a:pt x="6435803" y="1346942"/>
                  <a:pt x="6456236" y="1350986"/>
                  <a:pt x="6469518" y="1370963"/>
                </a:cubicBezTo>
                <a:cubicBezTo>
                  <a:pt x="6480758" y="1378968"/>
                  <a:pt x="6491963" y="1381481"/>
                  <a:pt x="6507757" y="1380181"/>
                </a:cubicBezTo>
                <a:cubicBezTo>
                  <a:pt x="6486064" y="1385861"/>
                  <a:pt x="6464583" y="1390225"/>
                  <a:pt x="6442001" y="1393839"/>
                </a:cubicBezTo>
                <a:cubicBezTo>
                  <a:pt x="6420732" y="1396887"/>
                  <a:pt x="6403012" y="1406361"/>
                  <a:pt x="6393458" y="1423942"/>
                </a:cubicBezTo>
                <a:cubicBezTo>
                  <a:pt x="6377603" y="1452195"/>
                  <a:pt x="6365011" y="1475371"/>
                  <a:pt x="6325268" y="1471696"/>
                </a:cubicBezTo>
                <a:cubicBezTo>
                  <a:pt x="6314730" y="1470731"/>
                  <a:pt x="6298768" y="1480671"/>
                  <a:pt x="6296872" y="1494339"/>
                </a:cubicBezTo>
                <a:cubicBezTo>
                  <a:pt x="6300674" y="1506774"/>
                  <a:pt x="6327048" y="1475824"/>
                  <a:pt x="6323512" y="1509170"/>
                </a:cubicBezTo>
                <a:cubicBezTo>
                  <a:pt x="6343181" y="1495184"/>
                  <a:pt x="6359811" y="1524732"/>
                  <a:pt x="6368040" y="1505886"/>
                </a:cubicBezTo>
                <a:cubicBezTo>
                  <a:pt x="6382117" y="1473504"/>
                  <a:pt x="6417536" y="1450894"/>
                  <a:pt x="6446473" y="1445763"/>
                </a:cubicBezTo>
                <a:cubicBezTo>
                  <a:pt x="6499306" y="1436452"/>
                  <a:pt x="6544629" y="1418752"/>
                  <a:pt x="6589285" y="1399503"/>
                </a:cubicBezTo>
                <a:cubicBezTo>
                  <a:pt x="6596329" y="1403197"/>
                  <a:pt x="6602716" y="1407176"/>
                  <a:pt x="6609114" y="1412986"/>
                </a:cubicBezTo>
                <a:cubicBezTo>
                  <a:pt x="6662107" y="1431144"/>
                  <a:pt x="6715947" y="1444041"/>
                  <a:pt x="6758486" y="1475885"/>
                </a:cubicBezTo>
                <a:cubicBezTo>
                  <a:pt x="6735057" y="1484760"/>
                  <a:pt x="6714836" y="1479401"/>
                  <a:pt x="6691576" y="1479636"/>
                </a:cubicBezTo>
                <a:cubicBezTo>
                  <a:pt x="6649663" y="1479957"/>
                  <a:pt x="6625808" y="1453521"/>
                  <a:pt x="6581322" y="1464131"/>
                </a:cubicBezTo>
                <a:lnTo>
                  <a:pt x="6579022" y="1467611"/>
                </a:lnTo>
                <a:lnTo>
                  <a:pt x="6565163" y="1482646"/>
                </a:lnTo>
                <a:cubicBezTo>
                  <a:pt x="6558960" y="1486774"/>
                  <a:pt x="6551628" y="1490087"/>
                  <a:pt x="6543531" y="1493883"/>
                </a:cubicBezTo>
                <a:cubicBezTo>
                  <a:pt x="6541529" y="1489239"/>
                  <a:pt x="6539527" y="1484595"/>
                  <a:pt x="6538404" y="1480183"/>
                </a:cubicBezTo>
                <a:cubicBezTo>
                  <a:pt x="6533383" y="1484795"/>
                  <a:pt x="6540882" y="1491353"/>
                  <a:pt x="6543531" y="1493883"/>
                </a:cubicBezTo>
                <a:cubicBezTo>
                  <a:pt x="6521245" y="1510834"/>
                  <a:pt x="6493399" y="1514881"/>
                  <a:pt x="6477289" y="1537125"/>
                </a:cubicBezTo>
                <a:cubicBezTo>
                  <a:pt x="6501037" y="1545247"/>
                  <a:pt x="6527940" y="1529978"/>
                  <a:pt x="6545861" y="1517357"/>
                </a:cubicBezTo>
                <a:cubicBezTo>
                  <a:pt x="6587604" y="1487737"/>
                  <a:pt x="6592996" y="1509278"/>
                  <a:pt x="6624032" y="1525275"/>
                </a:cubicBezTo>
                <a:cubicBezTo>
                  <a:pt x="6623375" y="1525558"/>
                  <a:pt x="6622718" y="1525841"/>
                  <a:pt x="6622284" y="1526640"/>
                </a:cubicBezTo>
                <a:cubicBezTo>
                  <a:pt x="6615082" y="1533416"/>
                  <a:pt x="6590413" y="1555677"/>
                  <a:pt x="6573530" y="1558059"/>
                </a:cubicBezTo>
                <a:cubicBezTo>
                  <a:pt x="6557463" y="1587628"/>
                  <a:pt x="6576084" y="1582048"/>
                  <a:pt x="6601992" y="1584344"/>
                </a:cubicBezTo>
                <a:cubicBezTo>
                  <a:pt x="6610942" y="1576202"/>
                  <a:pt x="6631131" y="1576067"/>
                  <a:pt x="6629870" y="1585790"/>
                </a:cubicBezTo>
                <a:cubicBezTo>
                  <a:pt x="6627806" y="1608098"/>
                  <a:pt x="6609567" y="1603721"/>
                  <a:pt x="6591793" y="1604039"/>
                </a:cubicBezTo>
                <a:cubicBezTo>
                  <a:pt x="6569031" y="1614463"/>
                  <a:pt x="6547148" y="1625120"/>
                  <a:pt x="6524386" y="1635543"/>
                </a:cubicBezTo>
                <a:cubicBezTo>
                  <a:pt x="6516644" y="1662747"/>
                  <a:pt x="6493362" y="1659319"/>
                  <a:pt x="6468853" y="1671108"/>
                </a:cubicBezTo>
                <a:cubicBezTo>
                  <a:pt x="6460147" y="1683429"/>
                  <a:pt x="6452097" y="1695466"/>
                  <a:pt x="6443168" y="1707270"/>
                </a:cubicBezTo>
                <a:cubicBezTo>
                  <a:pt x="6422175" y="1719991"/>
                  <a:pt x="6414740" y="1724420"/>
                  <a:pt x="6421456" y="1747228"/>
                </a:cubicBezTo>
                <a:cubicBezTo>
                  <a:pt x="6426160" y="1763559"/>
                  <a:pt x="6447546" y="1780654"/>
                  <a:pt x="6418693" y="1800434"/>
                </a:cubicBezTo>
                <a:cubicBezTo>
                  <a:pt x="6407762" y="1807594"/>
                  <a:pt x="6390910" y="1815470"/>
                  <a:pt x="6378667" y="1823196"/>
                </a:cubicBezTo>
                <a:cubicBezTo>
                  <a:pt x="6379334" y="1824744"/>
                  <a:pt x="6383317" y="1830371"/>
                  <a:pt x="6385509" y="1830038"/>
                </a:cubicBezTo>
                <a:cubicBezTo>
                  <a:pt x="6465744" y="1815647"/>
                  <a:pt x="6539687" y="1813758"/>
                  <a:pt x="6618472" y="1814068"/>
                </a:cubicBezTo>
                <a:cubicBezTo>
                  <a:pt x="6641679" y="1804676"/>
                  <a:pt x="6665109" y="1795801"/>
                  <a:pt x="6683401" y="1809334"/>
                </a:cubicBezTo>
                <a:cubicBezTo>
                  <a:pt x="6693760" y="1817108"/>
                  <a:pt x="6674727" y="1827148"/>
                  <a:pt x="6665745" y="1829796"/>
                </a:cubicBezTo>
                <a:cubicBezTo>
                  <a:pt x="6665967" y="1830312"/>
                  <a:pt x="6665967" y="1830312"/>
                  <a:pt x="6665967" y="1830312"/>
                </a:cubicBezTo>
                <a:cubicBezTo>
                  <a:pt x="6673022" y="1835838"/>
                  <a:pt x="6681602" y="1839483"/>
                  <a:pt x="6690404" y="1843645"/>
                </a:cubicBezTo>
                <a:lnTo>
                  <a:pt x="6692427" y="1842794"/>
                </a:lnTo>
                <a:lnTo>
                  <a:pt x="6721551" y="1830543"/>
                </a:lnTo>
                <a:cubicBezTo>
                  <a:pt x="6749722" y="1824424"/>
                  <a:pt x="6770901" y="1836637"/>
                  <a:pt x="6802544" y="1843651"/>
                </a:cubicBezTo>
                <a:cubicBezTo>
                  <a:pt x="6820327" y="1845164"/>
                  <a:pt x="6826301" y="1853605"/>
                  <a:pt x="6829893" y="1867355"/>
                </a:cubicBezTo>
                <a:cubicBezTo>
                  <a:pt x="6833197" y="1869603"/>
                  <a:pt x="6834966" y="1871900"/>
                  <a:pt x="6836301" y="1874996"/>
                </a:cubicBezTo>
                <a:cubicBezTo>
                  <a:pt x="6842911" y="1879491"/>
                  <a:pt x="6848641" y="1883752"/>
                  <a:pt x="6855028" y="1887730"/>
                </a:cubicBezTo>
                <a:cubicBezTo>
                  <a:pt x="6838155" y="1891944"/>
                  <a:pt x="6820848" y="1896957"/>
                  <a:pt x="6807036" y="1899238"/>
                </a:cubicBezTo>
                <a:cubicBezTo>
                  <a:pt x="6793880" y="1901238"/>
                  <a:pt x="6789994" y="1912093"/>
                  <a:pt x="6796148" y="1913723"/>
                </a:cubicBezTo>
                <a:cubicBezTo>
                  <a:pt x="6820108" y="1920530"/>
                  <a:pt x="6814039" y="1933549"/>
                  <a:pt x="6796943" y="1937246"/>
                </a:cubicBezTo>
                <a:cubicBezTo>
                  <a:pt x="6772179" y="1943025"/>
                  <a:pt x="6754279" y="1959309"/>
                  <a:pt x="6740593" y="1945626"/>
                </a:cubicBezTo>
                <a:cubicBezTo>
                  <a:pt x="6717640" y="1923087"/>
                  <a:pt x="6717819" y="1916278"/>
                  <a:pt x="6692760" y="1946662"/>
                </a:cubicBezTo>
                <a:cubicBezTo>
                  <a:pt x="6679901" y="1961996"/>
                  <a:pt x="6670370" y="1983240"/>
                  <a:pt x="6650446" y="1991216"/>
                </a:cubicBezTo>
                <a:cubicBezTo>
                  <a:pt x="6576662" y="2020574"/>
                  <a:pt x="6595157" y="2030960"/>
                  <a:pt x="6642483" y="2055844"/>
                </a:cubicBezTo>
                <a:cubicBezTo>
                  <a:pt x="6642494" y="2057676"/>
                  <a:pt x="6642070" y="2060307"/>
                  <a:pt x="6642737" y="2061855"/>
                </a:cubicBezTo>
                <a:cubicBezTo>
                  <a:pt x="6643627" y="2063918"/>
                  <a:pt x="6646921" y="2064334"/>
                  <a:pt x="6647578" y="2064051"/>
                </a:cubicBezTo>
                <a:cubicBezTo>
                  <a:pt x="6677829" y="2058355"/>
                  <a:pt x="6762787" y="2026017"/>
                  <a:pt x="6751930" y="2008055"/>
                </a:cubicBezTo>
                <a:cubicBezTo>
                  <a:pt x="6750606" y="2006789"/>
                  <a:pt x="6750383" y="2006274"/>
                  <a:pt x="6749938" y="2005241"/>
                </a:cubicBezTo>
                <a:cubicBezTo>
                  <a:pt x="6770221" y="1983647"/>
                  <a:pt x="6792273" y="1964350"/>
                  <a:pt x="6816327" y="1949697"/>
                </a:cubicBezTo>
                <a:cubicBezTo>
                  <a:pt x="6833476" y="1955157"/>
                  <a:pt x="6850328" y="1947281"/>
                  <a:pt x="6870664" y="1934843"/>
                </a:cubicBezTo>
                <a:cubicBezTo>
                  <a:pt x="6878545" y="1931446"/>
                  <a:pt x="6885768" y="1928332"/>
                  <a:pt x="6893871" y="1925451"/>
                </a:cubicBezTo>
                <a:cubicBezTo>
                  <a:pt x="6894528" y="1925168"/>
                  <a:pt x="6894751" y="1925684"/>
                  <a:pt x="6895407" y="1925401"/>
                </a:cubicBezTo>
                <a:cubicBezTo>
                  <a:pt x="6900893" y="1925484"/>
                  <a:pt x="6905501" y="1925334"/>
                  <a:pt x="6911210" y="1925932"/>
                </a:cubicBezTo>
                <a:cubicBezTo>
                  <a:pt x="6911221" y="1927763"/>
                  <a:pt x="6910798" y="1930394"/>
                  <a:pt x="6911465" y="1931942"/>
                </a:cubicBezTo>
                <a:cubicBezTo>
                  <a:pt x="6912133" y="1933490"/>
                  <a:pt x="6914992" y="1934705"/>
                  <a:pt x="6916305" y="1934139"/>
                </a:cubicBezTo>
                <a:cubicBezTo>
                  <a:pt x="6930531" y="1927395"/>
                  <a:pt x="6945412" y="1920369"/>
                  <a:pt x="6959415" y="1913109"/>
                </a:cubicBezTo>
                <a:cubicBezTo>
                  <a:pt x="6952912" y="1926928"/>
                  <a:pt x="6940477" y="1939631"/>
                  <a:pt x="6938381" y="1956446"/>
                </a:cubicBezTo>
                <a:cubicBezTo>
                  <a:pt x="6938391" y="1958276"/>
                  <a:pt x="6939938" y="1960058"/>
                  <a:pt x="6940382" y="1961090"/>
                </a:cubicBezTo>
                <a:cubicBezTo>
                  <a:pt x="6943698" y="1965169"/>
                  <a:pt x="6948105" y="1968165"/>
                  <a:pt x="6951420" y="1972244"/>
                </a:cubicBezTo>
                <a:cubicBezTo>
                  <a:pt x="6947523" y="1981267"/>
                  <a:pt x="6936211" y="1998382"/>
                  <a:pt x="6947216" y="2004042"/>
                </a:cubicBezTo>
                <a:cubicBezTo>
                  <a:pt x="6950076" y="2005256"/>
                  <a:pt x="6951167" y="2004174"/>
                  <a:pt x="6955775" y="2004024"/>
                </a:cubicBezTo>
                <a:cubicBezTo>
                  <a:pt x="6960382" y="2003874"/>
                  <a:pt x="6967384" y="2000244"/>
                  <a:pt x="6973293" y="1997697"/>
                </a:cubicBezTo>
                <a:cubicBezTo>
                  <a:pt x="6989054" y="1990903"/>
                  <a:pt x="7002644" y="1988105"/>
                  <a:pt x="7012537" y="1991183"/>
                </a:cubicBezTo>
                <a:cubicBezTo>
                  <a:pt x="6999817" y="1992383"/>
                  <a:pt x="6987106" y="1995414"/>
                  <a:pt x="6972436" y="2001126"/>
                </a:cubicBezTo>
                <a:cubicBezTo>
                  <a:pt x="6915070" y="2023406"/>
                  <a:pt x="6860532" y="2041407"/>
                  <a:pt x="6800676" y="2050686"/>
                </a:cubicBezTo>
                <a:cubicBezTo>
                  <a:pt x="6779407" y="2053734"/>
                  <a:pt x="6761687" y="2063208"/>
                  <a:pt x="6752133" y="2080789"/>
                </a:cubicBezTo>
                <a:cubicBezTo>
                  <a:pt x="6736278" y="2109042"/>
                  <a:pt x="6723685" y="2132217"/>
                  <a:pt x="6683943" y="2128543"/>
                </a:cubicBezTo>
                <a:cubicBezTo>
                  <a:pt x="6673404" y="2127578"/>
                  <a:pt x="6657443" y="2137518"/>
                  <a:pt x="6655547" y="2151186"/>
                </a:cubicBezTo>
                <a:cubicBezTo>
                  <a:pt x="6659349" y="2163622"/>
                  <a:pt x="6685723" y="2132671"/>
                  <a:pt x="6682187" y="2166017"/>
                </a:cubicBezTo>
                <a:cubicBezTo>
                  <a:pt x="6701856" y="2152031"/>
                  <a:pt x="6718486" y="2181579"/>
                  <a:pt x="6726715" y="2162733"/>
                </a:cubicBezTo>
                <a:cubicBezTo>
                  <a:pt x="6740791" y="2130352"/>
                  <a:pt x="6776211" y="2107741"/>
                  <a:pt x="6805148" y="2102610"/>
                </a:cubicBezTo>
                <a:cubicBezTo>
                  <a:pt x="6906652" y="2085170"/>
                  <a:pt x="6981186" y="2034072"/>
                  <a:pt x="7076048" y="2006643"/>
                </a:cubicBezTo>
                <a:cubicBezTo>
                  <a:pt x="7072086" y="2004679"/>
                  <a:pt x="7068782" y="2002433"/>
                  <a:pt x="7065043" y="2000984"/>
                </a:cubicBezTo>
                <a:cubicBezTo>
                  <a:pt x="7109995" y="1995070"/>
                  <a:pt x="7152618" y="2003623"/>
                  <a:pt x="7198461" y="1999773"/>
                </a:cubicBezTo>
                <a:cubicBezTo>
                  <a:pt x="7178432" y="2027378"/>
                  <a:pt x="7140355" y="2045627"/>
                  <a:pt x="7128238" y="2075329"/>
                </a:cubicBezTo>
                <a:cubicBezTo>
                  <a:pt x="7110921" y="2116450"/>
                  <a:pt x="7073277" y="2133901"/>
                  <a:pt x="7035010" y="2157128"/>
                </a:cubicBezTo>
                <a:cubicBezTo>
                  <a:pt x="7025170" y="2163206"/>
                  <a:pt x="7010733" y="2171265"/>
                  <a:pt x="7009885" y="2176526"/>
                </a:cubicBezTo>
                <a:cubicBezTo>
                  <a:pt x="6997888" y="2264312"/>
                  <a:pt x="6944962" y="2333023"/>
                  <a:pt x="6893191" y="2411639"/>
                </a:cubicBezTo>
                <a:cubicBezTo>
                  <a:pt x="6938079" y="2394737"/>
                  <a:pt x="6983540" y="2362902"/>
                  <a:pt x="7030696" y="2358486"/>
                </a:cubicBezTo>
                <a:cubicBezTo>
                  <a:pt x="7077852" y="2354070"/>
                  <a:pt x="7104227" y="2361060"/>
                  <a:pt x="7115201" y="2399166"/>
                </a:cubicBezTo>
                <a:cubicBezTo>
                  <a:pt x="7124608" y="2431828"/>
                  <a:pt x="7131134" y="2459614"/>
                  <a:pt x="7173556" y="2471314"/>
                </a:cubicBezTo>
                <a:cubicBezTo>
                  <a:pt x="7202568" y="2479003"/>
                  <a:pt x="7171958" y="2498316"/>
                  <a:pt x="7158188" y="2507924"/>
                </a:cubicBezTo>
                <a:cubicBezTo>
                  <a:pt x="7114253" y="2537877"/>
                  <a:pt x="7067819" y="2552998"/>
                  <a:pt x="7031161" y="2588994"/>
                </a:cubicBezTo>
                <a:cubicBezTo>
                  <a:pt x="7076367" y="2589090"/>
                  <a:pt x="7109594" y="2566812"/>
                  <a:pt x="7149854" y="2546397"/>
                </a:cubicBezTo>
                <a:cubicBezTo>
                  <a:pt x="7167797" y="2537439"/>
                  <a:pt x="7182891" y="2529098"/>
                  <a:pt x="7200707" y="2536105"/>
                </a:cubicBezTo>
                <a:cubicBezTo>
                  <a:pt x="7199446" y="2545828"/>
                  <a:pt x="7200813" y="2554417"/>
                  <a:pt x="7196926" y="2565273"/>
                </a:cubicBezTo>
                <a:cubicBezTo>
                  <a:pt x="7196926" y="2565273"/>
                  <a:pt x="7197148" y="2565789"/>
                  <a:pt x="7197370" y="2566304"/>
                </a:cubicBezTo>
                <a:cubicBezTo>
                  <a:pt x="7198059" y="2571515"/>
                  <a:pt x="7225314" y="2578737"/>
                  <a:pt x="7212434" y="2590410"/>
                </a:cubicBezTo>
                <a:cubicBezTo>
                  <a:pt x="7201736" y="2599916"/>
                  <a:pt x="7186092" y="2588913"/>
                  <a:pt x="7173581" y="2588798"/>
                </a:cubicBezTo>
                <a:cubicBezTo>
                  <a:pt x="7128429" y="2635799"/>
                  <a:pt x="7083278" y="2682800"/>
                  <a:pt x="7040763" y="2730501"/>
                </a:cubicBezTo>
                <a:cubicBezTo>
                  <a:pt x="7042075" y="2729935"/>
                  <a:pt x="7036388" y="2732999"/>
                  <a:pt x="7042075" y="2729935"/>
                </a:cubicBezTo>
                <a:cubicBezTo>
                  <a:pt x="7050824" y="2724940"/>
                  <a:pt x="7070271" y="2710437"/>
                  <a:pt x="7084094" y="2709987"/>
                </a:cubicBezTo>
                <a:cubicBezTo>
                  <a:pt x="7083660" y="2710786"/>
                  <a:pt x="7083226" y="2711585"/>
                  <a:pt x="7085842" y="2708621"/>
                </a:cubicBezTo>
                <a:cubicBezTo>
                  <a:pt x="7092387" y="2702128"/>
                  <a:pt x="7112989" y="2697531"/>
                  <a:pt x="7111983" y="2713264"/>
                </a:cubicBezTo>
                <a:cubicBezTo>
                  <a:pt x="7110978" y="2728996"/>
                  <a:pt x="7093236" y="2734808"/>
                  <a:pt x="7079455" y="2742584"/>
                </a:cubicBezTo>
                <a:cubicBezTo>
                  <a:pt x="7056927" y="2755355"/>
                  <a:pt x="7049132" y="2773402"/>
                  <a:pt x="7031232" y="2789685"/>
                </a:cubicBezTo>
                <a:cubicBezTo>
                  <a:pt x="7031232" y="2789685"/>
                  <a:pt x="7030797" y="2790485"/>
                  <a:pt x="7031020" y="2791001"/>
                </a:cubicBezTo>
                <a:cubicBezTo>
                  <a:pt x="7031296" y="2800673"/>
                  <a:pt x="7020896" y="2823515"/>
                  <a:pt x="7014604" y="2836018"/>
                </a:cubicBezTo>
                <a:cubicBezTo>
                  <a:pt x="7083992" y="2805497"/>
                  <a:pt x="7160297" y="2794634"/>
                  <a:pt x="7233710" y="2777065"/>
                </a:cubicBezTo>
                <a:cubicBezTo>
                  <a:pt x="7235691" y="2778047"/>
                  <a:pt x="7238784" y="2781609"/>
                  <a:pt x="7239896" y="2784189"/>
                </a:cubicBezTo>
                <a:cubicBezTo>
                  <a:pt x="7285898" y="2769868"/>
                  <a:pt x="7329684" y="2752217"/>
                  <a:pt x="7377041" y="2744655"/>
                </a:cubicBezTo>
                <a:cubicBezTo>
                  <a:pt x="7377041" y="2744655"/>
                  <a:pt x="7377699" y="2744372"/>
                  <a:pt x="7378133" y="2743572"/>
                </a:cubicBezTo>
                <a:cubicBezTo>
                  <a:pt x="7384667" y="2735248"/>
                  <a:pt x="7409919" y="2737826"/>
                  <a:pt x="7413288" y="2751061"/>
                </a:cubicBezTo>
                <a:cubicBezTo>
                  <a:pt x="7415979" y="2760916"/>
                  <a:pt x="7408119" y="2767976"/>
                  <a:pt x="7394763" y="2773121"/>
                </a:cubicBezTo>
                <a:cubicBezTo>
                  <a:pt x="7363231" y="2784877"/>
                  <a:pt x="7336116" y="2801462"/>
                  <a:pt x="7301871" y="2799699"/>
                </a:cubicBezTo>
                <a:cubicBezTo>
                  <a:pt x="7286980" y="2804895"/>
                  <a:pt x="7272087" y="2810091"/>
                  <a:pt x="7257195" y="2815286"/>
                </a:cubicBezTo>
                <a:cubicBezTo>
                  <a:pt x="7209774" y="2849802"/>
                  <a:pt x="7180881" y="2900198"/>
                  <a:pt x="7131471" y="2931900"/>
                </a:cubicBezTo>
                <a:cubicBezTo>
                  <a:pt x="7120540" y="2939059"/>
                  <a:pt x="7119026" y="2942772"/>
                  <a:pt x="7122372" y="2952345"/>
                </a:cubicBezTo>
                <a:cubicBezTo>
                  <a:pt x="7139914" y="2997105"/>
                  <a:pt x="7171064" y="3025674"/>
                  <a:pt x="7219361" y="3041687"/>
                </a:cubicBezTo>
                <a:lnTo>
                  <a:pt x="7270689" y="3053029"/>
                </a:lnTo>
                <a:lnTo>
                  <a:pt x="7263500" y="3056127"/>
                </a:lnTo>
                <a:cubicBezTo>
                  <a:pt x="7262372" y="3056614"/>
                  <a:pt x="7262741" y="3056455"/>
                  <a:pt x="7263808" y="3055995"/>
                </a:cubicBezTo>
                <a:lnTo>
                  <a:pt x="7270689" y="3053029"/>
                </a:lnTo>
                <a:lnTo>
                  <a:pt x="7273505" y="3053651"/>
                </a:lnTo>
                <a:cubicBezTo>
                  <a:pt x="7309623" y="3038082"/>
                  <a:pt x="7411581" y="2985564"/>
                  <a:pt x="7440528" y="2944325"/>
                </a:cubicBezTo>
                <a:cubicBezTo>
                  <a:pt x="7438796" y="2957923"/>
                  <a:pt x="7423279" y="2978151"/>
                  <a:pt x="7421594" y="2994396"/>
                </a:cubicBezTo>
                <a:lnTo>
                  <a:pt x="7425536" y="3008894"/>
                </a:lnTo>
                <a:lnTo>
                  <a:pt x="7422213" y="3009581"/>
                </a:lnTo>
                <a:cubicBezTo>
                  <a:pt x="7419501" y="3010148"/>
                  <a:pt x="7425543" y="3008920"/>
                  <a:pt x="7425543" y="3008920"/>
                </a:cubicBezTo>
                <a:lnTo>
                  <a:pt x="7425536" y="3008894"/>
                </a:lnTo>
                <a:lnTo>
                  <a:pt x="7428391" y="3008304"/>
                </a:lnTo>
                <a:cubicBezTo>
                  <a:pt x="7444174" y="3005173"/>
                  <a:pt x="7478217" y="3010081"/>
                  <a:pt x="7455552" y="3036986"/>
                </a:cubicBezTo>
                <a:cubicBezTo>
                  <a:pt x="7415017" y="3085669"/>
                  <a:pt x="7374155" y="3153463"/>
                  <a:pt x="7312828" y="3173780"/>
                </a:cubicBezTo>
                <a:cubicBezTo>
                  <a:pt x="7271868" y="3187151"/>
                  <a:pt x="7263279" y="3219615"/>
                  <a:pt x="7262952" y="3238727"/>
                </a:cubicBezTo>
                <a:cubicBezTo>
                  <a:pt x="7262975" y="3280331"/>
                  <a:pt x="7283840" y="3245635"/>
                  <a:pt x="7306623" y="3238874"/>
                </a:cubicBezTo>
                <a:cubicBezTo>
                  <a:pt x="7339925" y="3229414"/>
                  <a:pt x="7367994" y="3225882"/>
                  <a:pt x="7374562" y="3260992"/>
                </a:cubicBezTo>
                <a:cubicBezTo>
                  <a:pt x="7375007" y="3262024"/>
                  <a:pt x="7376109" y="3262773"/>
                  <a:pt x="7376554" y="3263806"/>
                </a:cubicBezTo>
                <a:cubicBezTo>
                  <a:pt x="7385854" y="3278155"/>
                  <a:pt x="7443519" y="3307151"/>
                  <a:pt x="7444112" y="3333820"/>
                </a:cubicBezTo>
                <a:cubicBezTo>
                  <a:pt x="7444112" y="3333820"/>
                  <a:pt x="7444335" y="3334337"/>
                  <a:pt x="7444335" y="3334337"/>
                </a:cubicBezTo>
                <a:cubicBezTo>
                  <a:pt x="7444335" y="3334337"/>
                  <a:pt x="7444992" y="3334053"/>
                  <a:pt x="7444992" y="3334053"/>
                </a:cubicBezTo>
                <a:cubicBezTo>
                  <a:pt x="7444992" y="3334053"/>
                  <a:pt x="7445648" y="3333771"/>
                  <a:pt x="7445648" y="3333771"/>
                </a:cubicBezTo>
                <a:cubicBezTo>
                  <a:pt x="7450902" y="3331506"/>
                  <a:pt x="7461632" y="3327493"/>
                  <a:pt x="7470392" y="3324329"/>
                </a:cubicBezTo>
                <a:cubicBezTo>
                  <a:pt x="7470392" y="3324329"/>
                  <a:pt x="7471705" y="3323763"/>
                  <a:pt x="7472361" y="3323479"/>
                </a:cubicBezTo>
                <a:cubicBezTo>
                  <a:pt x="7472361" y="3323479"/>
                  <a:pt x="7473018" y="3323197"/>
                  <a:pt x="7473018" y="3323197"/>
                </a:cubicBezTo>
                <a:lnTo>
                  <a:pt x="7474213" y="3322681"/>
                </a:lnTo>
                <a:lnTo>
                  <a:pt x="7476958" y="3321498"/>
                </a:lnTo>
                <a:cubicBezTo>
                  <a:pt x="7498196" y="3312955"/>
                  <a:pt x="7532598" y="3304246"/>
                  <a:pt x="7517220" y="3339025"/>
                </a:cubicBezTo>
                <a:cubicBezTo>
                  <a:pt x="7504552" y="3349381"/>
                  <a:pt x="7490550" y="3356640"/>
                  <a:pt x="7477182" y="3359955"/>
                </a:cubicBezTo>
                <a:cubicBezTo>
                  <a:pt x="7376166" y="3385752"/>
                  <a:pt x="7306928" y="3441912"/>
                  <a:pt x="7213867" y="3477131"/>
                </a:cubicBezTo>
                <a:cubicBezTo>
                  <a:pt x="7249288" y="3492461"/>
                  <a:pt x="7279571" y="3492257"/>
                  <a:pt x="7318961" y="3473442"/>
                </a:cubicBezTo>
                <a:cubicBezTo>
                  <a:pt x="7360323" y="3453777"/>
                  <a:pt x="7399503" y="3436276"/>
                  <a:pt x="7441997" y="3422854"/>
                </a:cubicBezTo>
                <a:lnTo>
                  <a:pt x="7438872" y="3433083"/>
                </a:lnTo>
                <a:lnTo>
                  <a:pt x="7432211" y="3438088"/>
                </a:lnTo>
                <a:cubicBezTo>
                  <a:pt x="7400965" y="3461348"/>
                  <a:pt x="7315480" y="3553886"/>
                  <a:pt x="7291639" y="3605164"/>
                </a:cubicBezTo>
                <a:cubicBezTo>
                  <a:pt x="7280370" y="3629604"/>
                  <a:pt x="7269927" y="3645120"/>
                  <a:pt x="7308111" y="3645183"/>
                </a:cubicBezTo>
                <a:cubicBezTo>
                  <a:pt x="7346297" y="3645247"/>
                  <a:pt x="7366167" y="3666055"/>
                  <a:pt x="7393041" y="3683233"/>
                </a:cubicBezTo>
                <a:cubicBezTo>
                  <a:pt x="7336257" y="3692412"/>
                  <a:pt x="7312235" y="3712557"/>
                  <a:pt x="7321505" y="3759354"/>
                </a:cubicBezTo>
                <a:cubicBezTo>
                  <a:pt x="7332488" y="3761352"/>
                  <a:pt x="7344129" y="3763065"/>
                  <a:pt x="7354891" y="3764546"/>
                </a:cubicBezTo>
                <a:cubicBezTo>
                  <a:pt x="7376010" y="3735859"/>
                  <a:pt x="7388467" y="3726818"/>
                  <a:pt x="7424555" y="3743696"/>
                </a:cubicBezTo>
                <a:cubicBezTo>
                  <a:pt x="7456904" y="3759125"/>
                  <a:pt x="7486117" y="3763667"/>
                  <a:pt x="7516165" y="3723178"/>
                </a:cubicBezTo>
                <a:cubicBezTo>
                  <a:pt x="7513634" y="3740791"/>
                  <a:pt x="7511104" y="3758405"/>
                  <a:pt x="7506814" y="3775552"/>
                </a:cubicBezTo>
                <a:cubicBezTo>
                  <a:pt x="7507471" y="3775269"/>
                  <a:pt x="7508127" y="3774986"/>
                  <a:pt x="7508784" y="3774703"/>
                </a:cubicBezTo>
                <a:cubicBezTo>
                  <a:pt x="7513932" y="3773096"/>
                  <a:pt x="7523407" y="3770236"/>
                  <a:pt x="7533429" y="3767293"/>
                </a:cubicBezTo>
                <a:lnTo>
                  <a:pt x="7561363" y="3759382"/>
                </a:lnTo>
                <a:lnTo>
                  <a:pt x="7561363" y="3759382"/>
                </a:lnTo>
                <a:cubicBezTo>
                  <a:pt x="7561363" y="3759382"/>
                  <a:pt x="7560484" y="3759149"/>
                  <a:pt x="7560484" y="3759149"/>
                </a:cubicBezTo>
                <a:cubicBezTo>
                  <a:pt x="7558503" y="3758168"/>
                  <a:pt x="7556745" y="3757701"/>
                  <a:pt x="7564880" y="3760315"/>
                </a:cubicBezTo>
                <a:cubicBezTo>
                  <a:pt x="7586647" y="3767454"/>
                  <a:pt x="7603892" y="3789395"/>
                  <a:pt x="7557669" y="3803200"/>
                </a:cubicBezTo>
                <a:cubicBezTo>
                  <a:pt x="7531379" y="3810861"/>
                  <a:pt x="7511445" y="3817005"/>
                  <a:pt x="7486829" y="3810482"/>
                </a:cubicBezTo>
                <a:cubicBezTo>
                  <a:pt x="7482231" y="3812463"/>
                  <a:pt x="7476755" y="3814212"/>
                  <a:pt x="7472158" y="3816194"/>
                </a:cubicBezTo>
                <a:cubicBezTo>
                  <a:pt x="7428520" y="3859482"/>
                  <a:pt x="7387593" y="3878348"/>
                  <a:pt x="7325915" y="3876173"/>
                </a:cubicBezTo>
                <a:cubicBezTo>
                  <a:pt x="7311669" y="3879255"/>
                  <a:pt x="7292392" y="3885115"/>
                  <a:pt x="7278803" y="3887914"/>
                </a:cubicBezTo>
                <a:cubicBezTo>
                  <a:pt x="7270911" y="3889480"/>
                  <a:pt x="7252078" y="3896374"/>
                  <a:pt x="7249908" y="3900370"/>
                </a:cubicBezTo>
                <a:cubicBezTo>
                  <a:pt x="7246645" y="3905448"/>
                  <a:pt x="7235132" y="3925709"/>
                  <a:pt x="7228777" y="3927225"/>
                </a:cubicBezTo>
                <a:cubicBezTo>
                  <a:pt x="7179482" y="3941130"/>
                  <a:pt x="6982812" y="4046712"/>
                  <a:pt x="6952402" y="4062881"/>
                </a:cubicBezTo>
                <a:cubicBezTo>
                  <a:pt x="6949776" y="4064013"/>
                  <a:pt x="6948027" y="4065379"/>
                  <a:pt x="6946714" y="4065945"/>
                </a:cubicBezTo>
                <a:cubicBezTo>
                  <a:pt x="6958959" y="4058218"/>
                  <a:pt x="6929651" y="4075136"/>
                  <a:pt x="6946714" y="4065945"/>
                </a:cubicBezTo>
                <a:cubicBezTo>
                  <a:pt x="6946058" y="4066228"/>
                  <a:pt x="6944967" y="4067310"/>
                  <a:pt x="6943654" y="4067876"/>
                </a:cubicBezTo>
                <a:cubicBezTo>
                  <a:pt x="6911296" y="4088556"/>
                  <a:pt x="6862234" y="4104809"/>
                  <a:pt x="6819940" y="4115084"/>
                </a:cubicBezTo>
                <a:cubicBezTo>
                  <a:pt x="6819283" y="4115367"/>
                  <a:pt x="6819283" y="4115367"/>
                  <a:pt x="6819283" y="4115367"/>
                </a:cubicBezTo>
                <a:cubicBezTo>
                  <a:pt x="6818626" y="4115650"/>
                  <a:pt x="6818626" y="4115650"/>
                  <a:pt x="6817969" y="4115933"/>
                </a:cubicBezTo>
                <a:cubicBezTo>
                  <a:pt x="6813589" y="4117515"/>
                  <a:pt x="6806691" y="4120030"/>
                  <a:pt x="6799247" y="4122856"/>
                </a:cubicBezTo>
                <a:lnTo>
                  <a:pt x="6777244" y="4131652"/>
                </a:lnTo>
                <a:lnTo>
                  <a:pt x="6780193" y="4129349"/>
                </a:lnTo>
                <a:cubicBezTo>
                  <a:pt x="6783142" y="4127045"/>
                  <a:pt x="6777244" y="4131652"/>
                  <a:pt x="6777244" y="4131652"/>
                </a:cubicBezTo>
                <a:lnTo>
                  <a:pt x="6777244" y="4131652"/>
                </a:lnTo>
                <a:lnTo>
                  <a:pt x="6773748" y="4134383"/>
                </a:lnTo>
                <a:cubicBezTo>
                  <a:pt x="6757797" y="4146155"/>
                  <a:pt x="6713660" y="4179255"/>
                  <a:pt x="6678634" y="4193742"/>
                </a:cubicBezTo>
                <a:cubicBezTo>
                  <a:pt x="6531945" y="4252690"/>
                  <a:pt x="6381403" y="4327985"/>
                  <a:pt x="6230276" y="4378443"/>
                </a:cubicBezTo>
                <a:cubicBezTo>
                  <a:pt x="6228963" y="4379009"/>
                  <a:pt x="6228305" y="4379292"/>
                  <a:pt x="6227649" y="4379575"/>
                </a:cubicBezTo>
                <a:cubicBezTo>
                  <a:pt x="6226335" y="4380141"/>
                  <a:pt x="6226335" y="4380141"/>
                  <a:pt x="6226335" y="4380141"/>
                </a:cubicBezTo>
                <a:cubicBezTo>
                  <a:pt x="6225022" y="4380707"/>
                  <a:pt x="6225022" y="4380707"/>
                  <a:pt x="6225679" y="4380424"/>
                </a:cubicBezTo>
                <a:cubicBezTo>
                  <a:pt x="6224366" y="4380990"/>
                  <a:pt x="6223708" y="4381274"/>
                  <a:pt x="6222396" y="4381839"/>
                </a:cubicBezTo>
                <a:cubicBezTo>
                  <a:pt x="6192610" y="4392231"/>
                  <a:pt x="6120130" y="4419190"/>
                  <a:pt x="6081808" y="4433261"/>
                </a:cubicBezTo>
                <a:cubicBezTo>
                  <a:pt x="6095917" y="4444315"/>
                  <a:pt x="6112525" y="4432260"/>
                  <a:pt x="6131167" y="4430343"/>
                </a:cubicBezTo>
                <a:lnTo>
                  <a:pt x="6315659" y="4365494"/>
                </a:lnTo>
                <a:lnTo>
                  <a:pt x="6313765" y="4367085"/>
                </a:lnTo>
                <a:cubicBezTo>
                  <a:pt x="6314202" y="4366744"/>
                  <a:pt x="6315786" y="4365449"/>
                  <a:pt x="6315786" y="4365449"/>
                </a:cubicBezTo>
                <a:lnTo>
                  <a:pt x="6315659" y="4365494"/>
                </a:lnTo>
                <a:lnTo>
                  <a:pt x="6318624" y="4363002"/>
                </a:lnTo>
                <a:cubicBezTo>
                  <a:pt x="6330858" y="4353445"/>
                  <a:pt x="6366405" y="4352809"/>
                  <a:pt x="6367423" y="4376848"/>
                </a:cubicBezTo>
                <a:cubicBezTo>
                  <a:pt x="6367763" y="4397508"/>
                  <a:pt x="6348251" y="4401023"/>
                  <a:pt x="6331390" y="4407068"/>
                </a:cubicBezTo>
                <a:cubicBezTo>
                  <a:pt x="6285187" y="4424536"/>
                  <a:pt x="6241379" y="4438524"/>
                  <a:pt x="6195388" y="4454677"/>
                </a:cubicBezTo>
                <a:cubicBezTo>
                  <a:pt x="6200346" y="4477018"/>
                  <a:pt x="6226106" y="4453675"/>
                  <a:pt x="6239367" y="4469989"/>
                </a:cubicBezTo>
                <a:cubicBezTo>
                  <a:pt x="6084397" y="4538626"/>
                  <a:pt x="5826298" y="4534222"/>
                  <a:pt x="5733634" y="4675138"/>
                </a:cubicBezTo>
                <a:cubicBezTo>
                  <a:pt x="5733634" y="4675138"/>
                  <a:pt x="5739077" y="4667896"/>
                  <a:pt x="5731452" y="4677303"/>
                </a:cubicBezTo>
                <a:cubicBezTo>
                  <a:pt x="5722079" y="4688075"/>
                  <a:pt x="5678503" y="4704411"/>
                  <a:pt x="5656704" y="4691777"/>
                </a:cubicBezTo>
                <a:cubicBezTo>
                  <a:pt x="5659775" y="4691677"/>
                  <a:pt x="5655825" y="4691544"/>
                  <a:pt x="5655825" y="4691544"/>
                </a:cubicBezTo>
                <a:cubicBezTo>
                  <a:pt x="5656481" y="4691261"/>
                  <a:pt x="5656704" y="4691777"/>
                  <a:pt x="5656704" y="4691777"/>
                </a:cubicBezTo>
                <a:cubicBezTo>
                  <a:pt x="5655825" y="4691544"/>
                  <a:pt x="5655168" y="4691827"/>
                  <a:pt x="5653633" y="4691877"/>
                </a:cubicBezTo>
                <a:cubicBezTo>
                  <a:pt x="5642225" y="4692510"/>
                  <a:pt x="5612811" y="4729056"/>
                  <a:pt x="5601276" y="4707714"/>
                </a:cubicBezTo>
                <a:cubicBezTo>
                  <a:pt x="5589072" y="4684824"/>
                  <a:pt x="5626558" y="4677845"/>
                  <a:pt x="5648674" y="4669536"/>
                </a:cubicBezTo>
                <a:cubicBezTo>
                  <a:pt x="5646894" y="4665407"/>
                  <a:pt x="5645337" y="4661794"/>
                  <a:pt x="5643558" y="4657666"/>
                </a:cubicBezTo>
                <a:cubicBezTo>
                  <a:pt x="5635233" y="4660031"/>
                  <a:pt x="5626473" y="4663195"/>
                  <a:pt x="5617491" y="4665843"/>
                </a:cubicBezTo>
                <a:cubicBezTo>
                  <a:pt x="5547785" y="4679367"/>
                  <a:pt x="5490853" y="4700849"/>
                  <a:pt x="5436475" y="4746319"/>
                </a:cubicBezTo>
                <a:cubicBezTo>
                  <a:pt x="5419877" y="4760205"/>
                  <a:pt x="5404339" y="4767514"/>
                  <a:pt x="5383970" y="4774458"/>
                </a:cubicBezTo>
                <a:cubicBezTo>
                  <a:pt x="5374576" y="4781568"/>
                  <a:pt x="5365404" y="4789193"/>
                  <a:pt x="5356665" y="4796020"/>
                </a:cubicBezTo>
                <a:cubicBezTo>
                  <a:pt x="5308313" y="4821147"/>
                  <a:pt x="5268530" y="4848086"/>
                  <a:pt x="5223515" y="4880954"/>
                </a:cubicBezTo>
                <a:cubicBezTo>
                  <a:pt x="5163205" y="4925309"/>
                  <a:pt x="5104314" y="4949471"/>
                  <a:pt x="5031186" y="4940604"/>
                </a:cubicBezTo>
                <a:cubicBezTo>
                  <a:pt x="5011643" y="4938625"/>
                  <a:pt x="4991021" y="4939559"/>
                  <a:pt x="4971753" y="4947253"/>
                </a:cubicBezTo>
                <a:cubicBezTo>
                  <a:pt x="4867751" y="4987800"/>
                  <a:pt x="4761937" y="5018724"/>
                  <a:pt x="4660593" y="5063633"/>
                </a:cubicBezTo>
                <a:cubicBezTo>
                  <a:pt x="4538892" y="5117317"/>
                  <a:pt x="4529327" y="5095127"/>
                  <a:pt x="4408515" y="5150875"/>
                </a:cubicBezTo>
                <a:cubicBezTo>
                  <a:pt x="4383126" y="5162430"/>
                  <a:pt x="4358394" y="5173705"/>
                  <a:pt x="4335442" y="5189105"/>
                </a:cubicBezTo>
                <a:cubicBezTo>
                  <a:pt x="4284029" y="5216163"/>
                  <a:pt x="4231927" y="5238010"/>
                  <a:pt x="4180959" y="5266100"/>
                </a:cubicBezTo>
                <a:cubicBezTo>
                  <a:pt x="4158430" y="5278870"/>
                  <a:pt x="4134979" y="5284084"/>
                  <a:pt x="4110596" y="5279907"/>
                </a:cubicBezTo>
                <a:cubicBezTo>
                  <a:pt x="3893398" y="5364965"/>
                  <a:pt x="3575894" y="5522634"/>
                  <a:pt x="3362911" y="5615666"/>
                </a:cubicBezTo>
                <a:cubicBezTo>
                  <a:pt x="3342120" y="5625240"/>
                  <a:pt x="3335405" y="5640373"/>
                  <a:pt x="3321668" y="5655474"/>
                </a:cubicBezTo>
                <a:cubicBezTo>
                  <a:pt x="3318978" y="5683559"/>
                  <a:pt x="3298673" y="5701492"/>
                  <a:pt x="3275097" y="5722669"/>
                </a:cubicBezTo>
                <a:cubicBezTo>
                  <a:pt x="3278929" y="5702658"/>
                  <a:pt x="3283420" y="5682364"/>
                  <a:pt x="3287254" y="5662353"/>
                </a:cubicBezTo>
                <a:cubicBezTo>
                  <a:pt x="3245871" y="5678355"/>
                  <a:pt x="3203831" y="5694641"/>
                  <a:pt x="3162671" y="5711159"/>
                </a:cubicBezTo>
                <a:cubicBezTo>
                  <a:pt x="3152652" y="5724046"/>
                  <a:pt x="3141753" y="5736700"/>
                  <a:pt x="3131076" y="5749869"/>
                </a:cubicBezTo>
                <a:cubicBezTo>
                  <a:pt x="3104068" y="5784766"/>
                  <a:pt x="3078964" y="5769885"/>
                  <a:pt x="3040822" y="5777147"/>
                </a:cubicBezTo>
                <a:cubicBezTo>
                  <a:pt x="2996656" y="5842693"/>
                  <a:pt x="2929185" y="5863210"/>
                  <a:pt x="2854415" y="5874022"/>
                </a:cubicBezTo>
                <a:cubicBezTo>
                  <a:pt x="2800915" y="5881785"/>
                  <a:pt x="2771608" y="5898702"/>
                  <a:pt x="2724325" y="5919083"/>
                </a:cubicBezTo>
                <a:cubicBezTo>
                  <a:pt x="2720893" y="5932801"/>
                  <a:pt x="2715026" y="5942673"/>
                  <a:pt x="2699043" y="5948952"/>
                </a:cubicBezTo>
                <a:cubicBezTo>
                  <a:pt x="2519721" y="6018906"/>
                  <a:pt x="2473869" y="6058866"/>
                  <a:pt x="2294410" y="6142955"/>
                </a:cubicBezTo>
                <a:cubicBezTo>
                  <a:pt x="2267094" y="6162684"/>
                  <a:pt x="2198459" y="6209405"/>
                  <a:pt x="2151611" y="6228988"/>
                </a:cubicBezTo>
                <a:cubicBezTo>
                  <a:pt x="2100822" y="6250268"/>
                  <a:pt x="2033405" y="6279941"/>
                  <a:pt x="1979343" y="6304469"/>
                </a:cubicBezTo>
                <a:cubicBezTo>
                  <a:pt x="1944983" y="6320503"/>
                  <a:pt x="1908823" y="6328747"/>
                  <a:pt x="1872809" y="6324689"/>
                </a:cubicBezTo>
                <a:cubicBezTo>
                  <a:pt x="1868816" y="6317230"/>
                  <a:pt x="1865701" y="6310005"/>
                  <a:pt x="1861929" y="6303064"/>
                </a:cubicBezTo>
                <a:cubicBezTo>
                  <a:pt x="1777966" y="6279898"/>
                  <a:pt x="1737056" y="6226544"/>
                  <a:pt x="1689761" y="6169213"/>
                </a:cubicBezTo>
                <a:cubicBezTo>
                  <a:pt x="1630749" y="6097349"/>
                  <a:pt x="1541837" y="6053672"/>
                  <a:pt x="1478896" y="5985339"/>
                </a:cubicBezTo>
                <a:cubicBezTo>
                  <a:pt x="1436049" y="5938329"/>
                  <a:pt x="1444159" y="5861397"/>
                  <a:pt x="1401301" y="5812556"/>
                </a:cubicBezTo>
                <a:cubicBezTo>
                  <a:pt x="1364843" y="5807465"/>
                  <a:pt x="1364260" y="5782626"/>
                  <a:pt x="1366727" y="5754025"/>
                </a:cubicBezTo>
                <a:cubicBezTo>
                  <a:pt x="1370242" y="5717016"/>
                  <a:pt x="1369594" y="5681190"/>
                  <a:pt x="1322162" y="5675933"/>
                </a:cubicBezTo>
                <a:cubicBezTo>
                  <a:pt x="1290323" y="5672523"/>
                  <a:pt x="1274222" y="5658657"/>
                  <a:pt x="1255441" y="5636766"/>
                </a:cubicBezTo>
                <a:cubicBezTo>
                  <a:pt x="1235994" y="5613328"/>
                  <a:pt x="1218314" y="5592186"/>
                  <a:pt x="1174527" y="5609837"/>
                </a:cubicBezTo>
                <a:cubicBezTo>
                  <a:pt x="1163363" y="5614649"/>
                  <a:pt x="1146236" y="5612853"/>
                  <a:pt x="1143757" y="5601682"/>
                </a:cubicBezTo>
                <a:cubicBezTo>
                  <a:pt x="1136553" y="5570518"/>
                  <a:pt x="1098283" y="5555806"/>
                  <a:pt x="1091312" y="5526988"/>
                </a:cubicBezTo>
                <a:cubicBezTo>
                  <a:pt x="1072635" y="5447529"/>
                  <a:pt x="1105987" y="5371345"/>
                  <a:pt x="1106598" y="5287855"/>
                </a:cubicBezTo>
                <a:cubicBezTo>
                  <a:pt x="1107210" y="5242306"/>
                  <a:pt x="1091405" y="5203834"/>
                  <a:pt x="1045625" y="5180731"/>
                </a:cubicBezTo>
                <a:cubicBezTo>
                  <a:pt x="1035499" y="5175305"/>
                  <a:pt x="1022470" y="5161338"/>
                  <a:pt x="1008224" y="5164419"/>
                </a:cubicBezTo>
                <a:cubicBezTo>
                  <a:pt x="939397" y="5178176"/>
                  <a:pt x="931548" y="5149126"/>
                  <a:pt x="927775" y="5104244"/>
                </a:cubicBezTo>
                <a:cubicBezTo>
                  <a:pt x="924712" y="5068234"/>
                  <a:pt x="912774" y="5053186"/>
                  <a:pt x="901630" y="5023720"/>
                </a:cubicBezTo>
                <a:cubicBezTo>
                  <a:pt x="892265" y="4998383"/>
                  <a:pt x="880550" y="4983850"/>
                  <a:pt x="913978" y="4958425"/>
                </a:cubicBezTo>
                <a:cubicBezTo>
                  <a:pt x="926211" y="4948869"/>
                  <a:pt x="942173" y="4938928"/>
                  <a:pt x="921243" y="4924696"/>
                </a:cubicBezTo>
                <a:cubicBezTo>
                  <a:pt x="907801" y="4915191"/>
                  <a:pt x="896975" y="4902722"/>
                  <a:pt x="871587" y="4914278"/>
                </a:cubicBezTo>
                <a:cubicBezTo>
                  <a:pt x="814676" y="4939422"/>
                  <a:pt x="785675" y="4933565"/>
                  <a:pt x="777263" y="4883339"/>
                </a:cubicBezTo>
                <a:cubicBezTo>
                  <a:pt x="772251" y="4851841"/>
                  <a:pt x="753428" y="4822626"/>
                  <a:pt x="734202" y="4799703"/>
                </a:cubicBezTo>
                <a:cubicBezTo>
                  <a:pt x="690889" y="4747999"/>
                  <a:pt x="704265" y="4708575"/>
                  <a:pt x="759915" y="4655213"/>
                </a:cubicBezTo>
                <a:cubicBezTo>
                  <a:pt x="756832" y="4653482"/>
                  <a:pt x="753972" y="4652267"/>
                  <a:pt x="753071" y="4648371"/>
                </a:cubicBezTo>
                <a:cubicBezTo>
                  <a:pt x="753071" y="4648371"/>
                  <a:pt x="755052" y="4649353"/>
                  <a:pt x="752192" y="4648138"/>
                </a:cubicBezTo>
                <a:cubicBezTo>
                  <a:pt x="748453" y="4646690"/>
                  <a:pt x="736855" y="4652301"/>
                  <a:pt x="728540" y="4656497"/>
                </a:cubicBezTo>
                <a:cubicBezTo>
                  <a:pt x="727884" y="4656780"/>
                  <a:pt x="726571" y="4657346"/>
                  <a:pt x="725034" y="4657397"/>
                </a:cubicBezTo>
                <a:cubicBezTo>
                  <a:pt x="705969" y="4661944"/>
                  <a:pt x="655360" y="4676415"/>
                  <a:pt x="672232" y="4634262"/>
                </a:cubicBezTo>
                <a:cubicBezTo>
                  <a:pt x="700586" y="4604292"/>
                  <a:pt x="738463" y="4589189"/>
                  <a:pt x="776085" y="4568077"/>
                </a:cubicBezTo>
                <a:cubicBezTo>
                  <a:pt x="793529" y="4548929"/>
                  <a:pt x="815868" y="4541136"/>
                  <a:pt x="837073" y="4527099"/>
                </a:cubicBezTo>
                <a:cubicBezTo>
                  <a:pt x="844942" y="4521871"/>
                  <a:pt x="849084" y="4517027"/>
                  <a:pt x="849921" y="4509935"/>
                </a:cubicBezTo>
                <a:cubicBezTo>
                  <a:pt x="850377" y="4512798"/>
                  <a:pt x="851489" y="4515379"/>
                  <a:pt x="851943" y="4518242"/>
                </a:cubicBezTo>
                <a:cubicBezTo>
                  <a:pt x="853014" y="4513497"/>
                  <a:pt x="852113" y="4509602"/>
                  <a:pt x="850556" y="4505989"/>
                </a:cubicBezTo>
                <a:cubicBezTo>
                  <a:pt x="851001" y="4507021"/>
                  <a:pt x="849476" y="4508902"/>
                  <a:pt x="849921" y="4509935"/>
                </a:cubicBezTo>
                <a:cubicBezTo>
                  <a:pt x="850556" y="4505989"/>
                  <a:pt x="847463" y="4502426"/>
                  <a:pt x="845906" y="4498814"/>
                </a:cubicBezTo>
                <a:cubicBezTo>
                  <a:pt x="844349" y="4495202"/>
                  <a:pt x="840153" y="4490890"/>
                  <a:pt x="836849" y="4488643"/>
                </a:cubicBezTo>
                <a:cubicBezTo>
                  <a:pt x="833322" y="4485879"/>
                  <a:pt x="825410" y="4483783"/>
                  <a:pt x="821681" y="4484166"/>
                </a:cubicBezTo>
                <a:cubicBezTo>
                  <a:pt x="713959" y="4488988"/>
                  <a:pt x="764165" y="4480808"/>
                  <a:pt x="796406" y="4439984"/>
                </a:cubicBezTo>
                <a:cubicBezTo>
                  <a:pt x="809042" y="4424135"/>
                  <a:pt x="799213" y="4432043"/>
                  <a:pt x="811436" y="4420655"/>
                </a:cubicBezTo>
                <a:cubicBezTo>
                  <a:pt x="810418" y="4396615"/>
                  <a:pt x="794414" y="4399230"/>
                  <a:pt x="765465" y="4402530"/>
                </a:cubicBezTo>
                <a:cubicBezTo>
                  <a:pt x="736517" y="4405828"/>
                  <a:pt x="719336" y="4394876"/>
                  <a:pt x="758092" y="4380006"/>
                </a:cubicBezTo>
                <a:cubicBezTo>
                  <a:pt x="759384" y="4375777"/>
                  <a:pt x="760454" y="4371032"/>
                  <a:pt x="761746" y="4366803"/>
                </a:cubicBezTo>
                <a:cubicBezTo>
                  <a:pt x="729927" y="4367056"/>
                  <a:pt x="697473" y="4371255"/>
                  <a:pt x="682188" y="4346633"/>
                </a:cubicBezTo>
                <a:cubicBezTo>
                  <a:pt x="663948" y="4342256"/>
                  <a:pt x="649278" y="4347967"/>
                  <a:pt x="631770" y="4356126"/>
                </a:cubicBezTo>
                <a:cubicBezTo>
                  <a:pt x="637141" y="4374007"/>
                  <a:pt x="641166" y="4386958"/>
                  <a:pt x="615788" y="4400346"/>
                </a:cubicBezTo>
                <a:cubicBezTo>
                  <a:pt x="604413" y="4406473"/>
                  <a:pt x="590844" y="4412934"/>
                  <a:pt x="580463" y="4401497"/>
                </a:cubicBezTo>
                <a:cubicBezTo>
                  <a:pt x="570083" y="4390061"/>
                  <a:pt x="556185" y="4377693"/>
                  <a:pt x="579138" y="4362291"/>
                </a:cubicBezTo>
                <a:cubicBezTo>
                  <a:pt x="583289" y="4359278"/>
                  <a:pt x="593988" y="4349770"/>
                  <a:pt x="593543" y="4348739"/>
                </a:cubicBezTo>
                <a:cubicBezTo>
                  <a:pt x="552400" y="4293038"/>
                  <a:pt x="603094" y="4293217"/>
                  <a:pt x="654518" y="4267990"/>
                </a:cubicBezTo>
                <a:cubicBezTo>
                  <a:pt x="667430" y="4261813"/>
                  <a:pt x="672027" y="4259831"/>
                  <a:pt x="684070" y="4255252"/>
                </a:cubicBezTo>
                <a:cubicBezTo>
                  <a:pt x="695647" y="4245978"/>
                  <a:pt x="707223" y="4236704"/>
                  <a:pt x="718577" y="4226914"/>
                </a:cubicBezTo>
                <a:cubicBezTo>
                  <a:pt x="727772" y="4222951"/>
                  <a:pt x="736308" y="4219271"/>
                  <a:pt x="745502" y="4215308"/>
                </a:cubicBezTo>
                <a:cubicBezTo>
                  <a:pt x="680029" y="4126646"/>
                  <a:pt x="610859" y="4043863"/>
                  <a:pt x="568794" y="3942663"/>
                </a:cubicBezTo>
                <a:cubicBezTo>
                  <a:pt x="565679" y="3935439"/>
                  <a:pt x="559939" y="3929345"/>
                  <a:pt x="559673" y="3921504"/>
                </a:cubicBezTo>
                <a:cubicBezTo>
                  <a:pt x="555932" y="3844175"/>
                  <a:pt x="558547" y="3841211"/>
                  <a:pt x="464755" y="3863894"/>
                </a:cubicBezTo>
                <a:cubicBezTo>
                  <a:pt x="503499" y="3809252"/>
                  <a:pt x="555018" y="3762566"/>
                  <a:pt x="521554" y="3706615"/>
                </a:cubicBezTo>
                <a:cubicBezTo>
                  <a:pt x="501387" y="3710413"/>
                  <a:pt x="486749" y="3721618"/>
                  <a:pt x="468595" y="3731892"/>
                </a:cubicBezTo>
                <a:cubicBezTo>
                  <a:pt x="467504" y="3732974"/>
                  <a:pt x="467313" y="3737952"/>
                  <a:pt x="468861" y="3739733"/>
                </a:cubicBezTo>
                <a:cubicBezTo>
                  <a:pt x="444339" y="3749691"/>
                  <a:pt x="432996" y="3761312"/>
                  <a:pt x="434139" y="3731446"/>
                </a:cubicBezTo>
                <a:cubicBezTo>
                  <a:pt x="454199" y="3709335"/>
                  <a:pt x="475584" y="3688490"/>
                  <a:pt x="495645" y="3666380"/>
                </a:cubicBezTo>
                <a:cubicBezTo>
                  <a:pt x="501300" y="3657822"/>
                  <a:pt x="507391" y="3648465"/>
                  <a:pt x="513046" y="3639908"/>
                </a:cubicBezTo>
                <a:cubicBezTo>
                  <a:pt x="504276" y="3641241"/>
                  <a:pt x="497265" y="3643039"/>
                  <a:pt x="488494" y="3644372"/>
                </a:cubicBezTo>
                <a:cubicBezTo>
                  <a:pt x="439379" y="3651468"/>
                  <a:pt x="407771" y="3650406"/>
                  <a:pt x="387582" y="3612599"/>
                </a:cubicBezTo>
                <a:cubicBezTo>
                  <a:pt x="392613" y="3609819"/>
                  <a:pt x="399202" y="3610651"/>
                  <a:pt x="401362" y="3604825"/>
                </a:cubicBezTo>
                <a:cubicBezTo>
                  <a:pt x="401139" y="3604309"/>
                  <a:pt x="400917" y="3603792"/>
                  <a:pt x="401351" y="3602993"/>
                </a:cubicBezTo>
                <a:cubicBezTo>
                  <a:pt x="402611" y="3593270"/>
                  <a:pt x="438920" y="3572723"/>
                  <a:pt x="416019" y="3559340"/>
                </a:cubicBezTo>
                <a:cubicBezTo>
                  <a:pt x="415140" y="3559107"/>
                  <a:pt x="413827" y="3559673"/>
                  <a:pt x="412514" y="3560239"/>
                </a:cubicBezTo>
                <a:cubicBezTo>
                  <a:pt x="415543" y="3552815"/>
                  <a:pt x="410999" y="3563952"/>
                  <a:pt x="412080" y="3561038"/>
                </a:cubicBezTo>
                <a:cubicBezTo>
                  <a:pt x="411857" y="3560522"/>
                  <a:pt x="412291" y="3559723"/>
                  <a:pt x="412291" y="3559723"/>
                </a:cubicBezTo>
                <a:cubicBezTo>
                  <a:pt x="411635" y="3560006"/>
                  <a:pt x="411857" y="3560522"/>
                  <a:pt x="411857" y="3560522"/>
                </a:cubicBezTo>
                <a:cubicBezTo>
                  <a:pt x="411422" y="3561322"/>
                  <a:pt x="411210" y="3562637"/>
                  <a:pt x="410342" y="3564235"/>
                </a:cubicBezTo>
                <a:cubicBezTo>
                  <a:pt x="403850" y="3579886"/>
                  <a:pt x="355043" y="3602148"/>
                  <a:pt x="332533" y="3580641"/>
                </a:cubicBezTo>
                <a:cubicBezTo>
                  <a:pt x="330097" y="3576795"/>
                  <a:pt x="330054" y="3569471"/>
                  <a:pt x="328275" y="3565342"/>
                </a:cubicBezTo>
                <a:cubicBezTo>
                  <a:pt x="326272" y="3560697"/>
                  <a:pt x="324715" y="3557084"/>
                  <a:pt x="322936" y="3552957"/>
                </a:cubicBezTo>
                <a:cubicBezTo>
                  <a:pt x="326876" y="3551258"/>
                  <a:pt x="330159" y="3549843"/>
                  <a:pt x="332998" y="3547395"/>
                </a:cubicBezTo>
                <a:cubicBezTo>
                  <a:pt x="332342" y="3547678"/>
                  <a:pt x="332119" y="3547162"/>
                  <a:pt x="332119" y="3547162"/>
                </a:cubicBezTo>
                <a:cubicBezTo>
                  <a:pt x="330139" y="3546180"/>
                  <a:pt x="328782" y="3539421"/>
                  <a:pt x="328983" y="3536274"/>
                </a:cubicBezTo>
                <a:cubicBezTo>
                  <a:pt x="313381" y="3532597"/>
                  <a:pt x="298435" y="3528635"/>
                  <a:pt x="283055" y="3525474"/>
                </a:cubicBezTo>
                <a:cubicBezTo>
                  <a:pt x="306633" y="3504295"/>
                  <a:pt x="337127" y="3502778"/>
                  <a:pt x="307786" y="3476260"/>
                </a:cubicBezTo>
                <a:cubicBezTo>
                  <a:pt x="293888" y="3463892"/>
                  <a:pt x="306715" y="3443064"/>
                  <a:pt x="318249" y="3426466"/>
                </a:cubicBezTo>
                <a:cubicBezTo>
                  <a:pt x="317592" y="3426749"/>
                  <a:pt x="317592" y="3426749"/>
                  <a:pt x="316936" y="3427032"/>
                </a:cubicBezTo>
                <a:cubicBezTo>
                  <a:pt x="305104" y="3430296"/>
                  <a:pt x="279662" y="3432695"/>
                  <a:pt x="269504" y="3421775"/>
                </a:cubicBezTo>
                <a:cubicBezTo>
                  <a:pt x="263594" y="3424322"/>
                  <a:pt x="258997" y="3426304"/>
                  <a:pt x="253743" y="3428569"/>
                </a:cubicBezTo>
                <a:cubicBezTo>
                  <a:pt x="248086" y="3399185"/>
                  <a:pt x="283622" y="3396719"/>
                  <a:pt x="295548" y="3371995"/>
                </a:cubicBezTo>
                <a:cubicBezTo>
                  <a:pt x="310842" y="3360507"/>
                  <a:pt x="326137" y="3349018"/>
                  <a:pt x="342088" y="3337246"/>
                </a:cubicBezTo>
                <a:cubicBezTo>
                  <a:pt x="341431" y="3337529"/>
                  <a:pt x="340552" y="3337296"/>
                  <a:pt x="343625" y="3337196"/>
                </a:cubicBezTo>
                <a:cubicBezTo>
                  <a:pt x="351081" y="3336430"/>
                  <a:pt x="370603" y="3334747"/>
                  <a:pt x="380908" y="3333364"/>
                </a:cubicBezTo>
                <a:cubicBezTo>
                  <a:pt x="380558" y="3310873"/>
                  <a:pt x="376098" y="3298719"/>
                  <a:pt x="346048" y="3301270"/>
                </a:cubicBezTo>
                <a:cubicBezTo>
                  <a:pt x="323678" y="3303569"/>
                  <a:pt x="298871" y="3302023"/>
                  <a:pt x="276045" y="3301459"/>
                </a:cubicBezTo>
                <a:cubicBezTo>
                  <a:pt x="270580" y="3305039"/>
                  <a:pt x="266650" y="3308569"/>
                  <a:pt x="261407" y="3312665"/>
                </a:cubicBezTo>
                <a:cubicBezTo>
                  <a:pt x="254459" y="3325451"/>
                  <a:pt x="242363" y="3320874"/>
                  <a:pt x="236622" y="3314782"/>
                </a:cubicBezTo>
                <a:cubicBezTo>
                  <a:pt x="223815" y="3301331"/>
                  <a:pt x="234079" y="3292623"/>
                  <a:pt x="244533" y="3278938"/>
                </a:cubicBezTo>
                <a:cubicBezTo>
                  <a:pt x="262920" y="3271011"/>
                  <a:pt x="290660" y="3248651"/>
                  <a:pt x="304791" y="3263366"/>
                </a:cubicBezTo>
                <a:cubicBezTo>
                  <a:pt x="303477" y="3263933"/>
                  <a:pt x="306104" y="3262800"/>
                  <a:pt x="305448" y="3263083"/>
                </a:cubicBezTo>
                <a:cubicBezTo>
                  <a:pt x="305448" y="3263083"/>
                  <a:pt x="305448" y="3263083"/>
                  <a:pt x="306104" y="3262800"/>
                </a:cubicBezTo>
                <a:cubicBezTo>
                  <a:pt x="311358" y="3260536"/>
                  <a:pt x="325815" y="3256138"/>
                  <a:pt x="332827" y="3254340"/>
                </a:cubicBezTo>
                <a:cubicBezTo>
                  <a:pt x="333654" y="3245417"/>
                  <a:pt x="333822" y="3236777"/>
                  <a:pt x="334648" y="3227854"/>
                </a:cubicBezTo>
                <a:cubicBezTo>
                  <a:pt x="296368" y="3211308"/>
                  <a:pt x="340260" y="3174030"/>
                  <a:pt x="307879" y="3153106"/>
                </a:cubicBezTo>
                <a:cubicBezTo>
                  <a:pt x="308758" y="3153339"/>
                  <a:pt x="310517" y="3153806"/>
                  <a:pt x="312274" y="3154271"/>
                </a:cubicBezTo>
                <a:cubicBezTo>
                  <a:pt x="309415" y="3153056"/>
                  <a:pt x="305899" y="3152124"/>
                  <a:pt x="302604" y="3151708"/>
                </a:cubicBezTo>
                <a:cubicBezTo>
                  <a:pt x="302827" y="3152224"/>
                  <a:pt x="302170" y="3152508"/>
                  <a:pt x="301736" y="3153307"/>
                </a:cubicBezTo>
                <a:cubicBezTo>
                  <a:pt x="274409" y="3171205"/>
                  <a:pt x="261116" y="3187339"/>
                  <a:pt x="231839" y="3171808"/>
                </a:cubicBezTo>
                <a:cubicBezTo>
                  <a:pt x="208463" y="3189841"/>
                  <a:pt x="195953" y="3189725"/>
                  <a:pt x="185731" y="3167817"/>
                </a:cubicBezTo>
                <a:cubicBezTo>
                  <a:pt x="195794" y="3162257"/>
                  <a:pt x="200581" y="3155297"/>
                  <a:pt x="203822" y="3146556"/>
                </a:cubicBezTo>
                <a:cubicBezTo>
                  <a:pt x="210633" y="3147904"/>
                  <a:pt x="199649" y="3145907"/>
                  <a:pt x="202943" y="3146323"/>
                </a:cubicBezTo>
                <a:cubicBezTo>
                  <a:pt x="205580" y="3147022"/>
                  <a:pt x="204701" y="3146789"/>
                  <a:pt x="203822" y="3146556"/>
                </a:cubicBezTo>
                <a:cubicBezTo>
                  <a:pt x="203165" y="3146840"/>
                  <a:pt x="202064" y="3146090"/>
                  <a:pt x="200528" y="3146140"/>
                </a:cubicBezTo>
                <a:cubicBezTo>
                  <a:pt x="179661" y="3142896"/>
                  <a:pt x="140724" y="3126634"/>
                  <a:pt x="132028" y="3102845"/>
                </a:cubicBezTo>
                <a:cubicBezTo>
                  <a:pt x="135088" y="3100914"/>
                  <a:pt x="140564" y="3099166"/>
                  <a:pt x="144282" y="3096951"/>
                </a:cubicBezTo>
                <a:cubicBezTo>
                  <a:pt x="147766" y="3092389"/>
                  <a:pt x="149482" y="3085530"/>
                  <a:pt x="154291" y="3082233"/>
                </a:cubicBezTo>
                <a:cubicBezTo>
                  <a:pt x="241726" y="3023125"/>
                  <a:pt x="204231" y="3028272"/>
                  <a:pt x="140115" y="2984311"/>
                </a:cubicBezTo>
                <a:cubicBezTo>
                  <a:pt x="139035" y="2987224"/>
                  <a:pt x="136016" y="2996481"/>
                  <a:pt x="134935" y="2999394"/>
                </a:cubicBezTo>
                <a:cubicBezTo>
                  <a:pt x="123772" y="3004206"/>
                  <a:pt x="115436" y="3004741"/>
                  <a:pt x="105098" y="3000629"/>
                </a:cubicBezTo>
                <a:cubicBezTo>
                  <a:pt x="111823" y="2987326"/>
                  <a:pt x="106527" y="2982267"/>
                  <a:pt x="91814" y="2980653"/>
                </a:cubicBezTo>
                <a:cubicBezTo>
                  <a:pt x="89600" y="2977323"/>
                  <a:pt x="87387" y="2973994"/>
                  <a:pt x="85173" y="2970665"/>
                </a:cubicBezTo>
                <a:cubicBezTo>
                  <a:pt x="78584" y="2969833"/>
                  <a:pt x="66075" y="2969717"/>
                  <a:pt x="62537" y="2965122"/>
                </a:cubicBezTo>
                <a:cubicBezTo>
                  <a:pt x="56563" y="2956683"/>
                  <a:pt x="65767" y="2954551"/>
                  <a:pt x="73637" y="2949323"/>
                </a:cubicBezTo>
                <a:cubicBezTo>
                  <a:pt x="51118" y="2925985"/>
                  <a:pt x="84832" y="2912064"/>
                  <a:pt x="91069" y="2890404"/>
                </a:cubicBezTo>
                <a:cubicBezTo>
                  <a:pt x="110408" y="2819648"/>
                  <a:pt x="62117" y="2779880"/>
                  <a:pt x="31737" y="2725660"/>
                </a:cubicBezTo>
                <a:cubicBezTo>
                  <a:pt x="39384" y="2719916"/>
                  <a:pt x="37604" y="2715788"/>
                  <a:pt x="30994" y="2711294"/>
                </a:cubicBezTo>
                <a:cubicBezTo>
                  <a:pt x="20370" y="2695679"/>
                  <a:pt x="10624" y="2680297"/>
                  <a:pt x="0" y="2664682"/>
                </a:cubicBezTo>
                <a:cubicBezTo>
                  <a:pt x="1525" y="2662801"/>
                  <a:pt x="4153" y="2661668"/>
                  <a:pt x="4142" y="2659837"/>
                </a:cubicBezTo>
                <a:cubicBezTo>
                  <a:pt x="11627" y="2588683"/>
                  <a:pt x="32747" y="2559997"/>
                  <a:pt x="113033" y="2516822"/>
                </a:cubicBezTo>
                <a:cubicBezTo>
                  <a:pt x="141473" y="2501502"/>
                  <a:pt x="138674" y="2435394"/>
                  <a:pt x="136767" y="2409289"/>
                </a:cubicBezTo>
                <a:cubicBezTo>
                  <a:pt x="135664" y="2408541"/>
                  <a:pt x="133472" y="2408874"/>
                  <a:pt x="131280" y="2409207"/>
                </a:cubicBezTo>
                <a:cubicBezTo>
                  <a:pt x="133662" y="2403896"/>
                  <a:pt x="129320" y="2411887"/>
                  <a:pt x="130623" y="2409490"/>
                </a:cubicBezTo>
                <a:cubicBezTo>
                  <a:pt x="130189" y="2410289"/>
                  <a:pt x="129754" y="2411088"/>
                  <a:pt x="129320" y="2411887"/>
                </a:cubicBezTo>
                <a:cubicBezTo>
                  <a:pt x="121503" y="2426272"/>
                  <a:pt x="107216" y="2459968"/>
                  <a:pt x="108858" y="2478231"/>
                </a:cubicBezTo>
                <a:cubicBezTo>
                  <a:pt x="111868" y="2505084"/>
                  <a:pt x="91363" y="2526163"/>
                  <a:pt x="59766" y="2526931"/>
                </a:cubicBezTo>
                <a:cubicBezTo>
                  <a:pt x="35192" y="2527733"/>
                  <a:pt x="18043" y="2522274"/>
                  <a:pt x="20288" y="2493157"/>
                </a:cubicBezTo>
                <a:cubicBezTo>
                  <a:pt x="23528" y="2446475"/>
                  <a:pt x="82979" y="2405549"/>
                  <a:pt x="114797" y="2367356"/>
                </a:cubicBezTo>
                <a:cubicBezTo>
                  <a:pt x="114797" y="2367356"/>
                  <a:pt x="109787" y="2373798"/>
                  <a:pt x="116978" y="2365191"/>
                </a:cubicBezTo>
                <a:cubicBezTo>
                  <a:pt x="125038" y="2354985"/>
                  <a:pt x="154419" y="2312946"/>
                  <a:pt x="161558" y="2295182"/>
                </a:cubicBezTo>
                <a:cubicBezTo>
                  <a:pt x="168220" y="2308833"/>
                  <a:pt x="167226" y="2326396"/>
                  <a:pt x="168635" y="2342313"/>
                </a:cubicBezTo>
                <a:cubicBezTo>
                  <a:pt x="175203" y="2339481"/>
                  <a:pt x="179142" y="2337783"/>
                  <a:pt x="186801" y="2333870"/>
                </a:cubicBezTo>
                <a:cubicBezTo>
                  <a:pt x="194459" y="2329957"/>
                  <a:pt x="196862" y="2328309"/>
                  <a:pt x="210643" y="2320533"/>
                </a:cubicBezTo>
                <a:cubicBezTo>
                  <a:pt x="209986" y="2320816"/>
                  <a:pt x="186154" y="2335985"/>
                  <a:pt x="210643" y="2320533"/>
                </a:cubicBezTo>
                <a:cubicBezTo>
                  <a:pt x="213047" y="2318884"/>
                  <a:pt x="215452" y="2317236"/>
                  <a:pt x="219169" y="2315021"/>
                </a:cubicBezTo>
                <a:cubicBezTo>
                  <a:pt x="276450" y="2278090"/>
                  <a:pt x="437616" y="2180469"/>
                  <a:pt x="534766" y="2169189"/>
                </a:cubicBezTo>
                <a:cubicBezTo>
                  <a:pt x="610710" y="2134005"/>
                  <a:pt x="678784" y="2104050"/>
                  <a:pt x="752780" y="2073377"/>
                </a:cubicBezTo>
                <a:cubicBezTo>
                  <a:pt x="783200" y="2059041"/>
                  <a:pt x="811492" y="2056024"/>
                  <a:pt x="843713" y="2049479"/>
                </a:cubicBezTo>
                <a:cubicBezTo>
                  <a:pt x="845270" y="2053092"/>
                  <a:pt x="847483" y="2056421"/>
                  <a:pt x="849041" y="2060033"/>
                </a:cubicBezTo>
                <a:cubicBezTo>
                  <a:pt x="862174" y="2054372"/>
                  <a:pt x="872448" y="2047495"/>
                  <a:pt x="887574" y="2044647"/>
                </a:cubicBezTo>
                <a:cubicBezTo>
                  <a:pt x="896291" y="2034158"/>
                  <a:pt x="949007" y="2004703"/>
                  <a:pt x="965606" y="2028758"/>
                </a:cubicBezTo>
                <a:cubicBezTo>
                  <a:pt x="1103184" y="1950483"/>
                  <a:pt x="1250147" y="1901208"/>
                  <a:pt x="1393520" y="1838183"/>
                </a:cubicBezTo>
                <a:cubicBezTo>
                  <a:pt x="1411261" y="1832370"/>
                  <a:pt x="1426344" y="1822198"/>
                  <a:pt x="1444318" y="1818733"/>
                </a:cubicBezTo>
                <a:cubicBezTo>
                  <a:pt x="1448915" y="1816751"/>
                  <a:pt x="1452411" y="1814021"/>
                  <a:pt x="1457230" y="1812555"/>
                </a:cubicBezTo>
                <a:cubicBezTo>
                  <a:pt x="1478700" y="1806360"/>
                  <a:pt x="1498856" y="1800732"/>
                  <a:pt x="1519649" y="1791157"/>
                </a:cubicBezTo>
                <a:cubicBezTo>
                  <a:pt x="1696915" y="1707402"/>
                  <a:pt x="1877508" y="1629557"/>
                  <a:pt x="2055653" y="1546034"/>
                </a:cubicBezTo>
                <a:cubicBezTo>
                  <a:pt x="2256539" y="1448425"/>
                  <a:pt x="2416458" y="1400297"/>
                  <a:pt x="2617789" y="1303721"/>
                </a:cubicBezTo>
                <a:cubicBezTo>
                  <a:pt x="2644268" y="1291083"/>
                  <a:pt x="2669668" y="1281358"/>
                  <a:pt x="2694378" y="1266423"/>
                </a:cubicBezTo>
                <a:cubicBezTo>
                  <a:pt x="2702471" y="1261710"/>
                  <a:pt x="2708582" y="1256016"/>
                  <a:pt x="2716674" y="1251304"/>
                </a:cubicBezTo>
                <a:cubicBezTo>
                  <a:pt x="2728050" y="1245177"/>
                  <a:pt x="2738769" y="1239332"/>
                  <a:pt x="2749710" y="1234004"/>
                </a:cubicBezTo>
                <a:cubicBezTo>
                  <a:pt x="2769336" y="1212693"/>
                  <a:pt x="2786390" y="1201670"/>
                  <a:pt x="2815169" y="1207011"/>
                </a:cubicBezTo>
                <a:cubicBezTo>
                  <a:pt x="2817795" y="1205879"/>
                  <a:pt x="2821524" y="1205496"/>
                  <a:pt x="2824151" y="1204363"/>
                </a:cubicBezTo>
                <a:cubicBezTo>
                  <a:pt x="2889397" y="1178686"/>
                  <a:pt x="2956901" y="1163664"/>
                  <a:pt x="3022380" y="1140334"/>
                </a:cubicBezTo>
                <a:cubicBezTo>
                  <a:pt x="3042705" y="1126066"/>
                  <a:pt x="3061283" y="1113161"/>
                  <a:pt x="3085614" y="1108182"/>
                </a:cubicBezTo>
                <a:cubicBezTo>
                  <a:pt x="3090856" y="1104086"/>
                  <a:pt x="3095665" y="1100789"/>
                  <a:pt x="3101353" y="1097725"/>
                </a:cubicBezTo>
                <a:cubicBezTo>
                  <a:pt x="3124104" y="1085470"/>
                  <a:pt x="3145776" y="1076128"/>
                  <a:pt x="3171197" y="1070066"/>
                </a:cubicBezTo>
                <a:cubicBezTo>
                  <a:pt x="3327005" y="1032277"/>
                  <a:pt x="3467475" y="960712"/>
                  <a:pt x="3612139" y="893457"/>
                </a:cubicBezTo>
                <a:cubicBezTo>
                  <a:pt x="3779724" y="805308"/>
                  <a:pt x="3950413" y="722552"/>
                  <a:pt x="4119332" y="637499"/>
                </a:cubicBezTo>
                <a:cubicBezTo>
                  <a:pt x="4176508" y="620196"/>
                  <a:pt x="4233461" y="602378"/>
                  <a:pt x="4290626" y="583244"/>
                </a:cubicBezTo>
                <a:cubicBezTo>
                  <a:pt x="4331976" y="561748"/>
                  <a:pt x="4428798" y="531639"/>
                  <a:pt x="4467712" y="506298"/>
                </a:cubicBezTo>
                <a:cubicBezTo>
                  <a:pt x="4522982" y="500832"/>
                  <a:pt x="4570465" y="477304"/>
                  <a:pt x="4621455" y="452876"/>
                </a:cubicBezTo>
                <a:cubicBezTo>
                  <a:pt x="4667413" y="431230"/>
                  <a:pt x="4706974" y="403774"/>
                  <a:pt x="4758727" y="397376"/>
                </a:cubicBezTo>
                <a:cubicBezTo>
                  <a:pt x="4780875" y="394561"/>
                  <a:pt x="4787124" y="374733"/>
                  <a:pt x="4795586" y="358234"/>
                </a:cubicBezTo>
                <a:cubicBezTo>
                  <a:pt x="4795586" y="358234"/>
                  <a:pt x="4795385" y="361380"/>
                  <a:pt x="4796020" y="357434"/>
                </a:cubicBezTo>
                <a:lnTo>
                  <a:pt x="4937825" y="288966"/>
                </a:lnTo>
                <a:cubicBezTo>
                  <a:pt x="4939582" y="289431"/>
                  <a:pt x="4941776" y="289097"/>
                  <a:pt x="4943534" y="289563"/>
                </a:cubicBezTo>
                <a:cubicBezTo>
                  <a:pt x="5014870" y="254531"/>
                  <a:pt x="5088115" y="245600"/>
                  <a:pt x="5146612" y="191622"/>
                </a:cubicBezTo>
                <a:lnTo>
                  <a:pt x="5104139" y="208707"/>
                </a:lnTo>
                <a:lnTo>
                  <a:pt x="5265856" y="130429"/>
                </a:lnTo>
                <a:cubicBezTo>
                  <a:pt x="5268494" y="131129"/>
                  <a:pt x="5281681" y="134624"/>
                  <a:pt x="5285198" y="135556"/>
                </a:cubicBezTo>
                <a:cubicBezTo>
                  <a:pt x="5290451" y="133291"/>
                  <a:pt x="5294826" y="130794"/>
                  <a:pt x="5300080" y="128529"/>
                </a:cubicBezTo>
                <a:cubicBezTo>
                  <a:pt x="5324705" y="98944"/>
                  <a:pt x="5343739" y="88903"/>
                  <a:pt x="5375230" y="107762"/>
                </a:cubicBezTo>
                <a:cubicBezTo>
                  <a:pt x="5375018" y="109077"/>
                  <a:pt x="5375463" y="110109"/>
                  <a:pt x="5375474" y="111940"/>
                </a:cubicBezTo>
                <a:cubicBezTo>
                  <a:pt x="5417079" y="96454"/>
                  <a:pt x="5457148" y="81018"/>
                  <a:pt x="5498086" y="63983"/>
                </a:cubicBezTo>
                <a:lnTo>
                  <a:pt x="5497972" y="64691"/>
                </a:lnTo>
                <a:lnTo>
                  <a:pt x="5497629" y="65634"/>
                </a:lnTo>
                <a:cubicBezTo>
                  <a:pt x="5496955" y="67683"/>
                  <a:pt x="5496471" y="69269"/>
                  <a:pt x="5497874" y="65299"/>
                </a:cubicBezTo>
                <a:cubicBezTo>
                  <a:pt x="5498742" y="63701"/>
                  <a:pt x="5499389" y="61586"/>
                  <a:pt x="5500469" y="58672"/>
                </a:cubicBezTo>
                <a:cubicBezTo>
                  <a:pt x="5508020" y="36447"/>
                  <a:pt x="5586200" y="8255"/>
                  <a:pt x="5620995" y="29361"/>
                </a:cubicBezTo>
                <a:cubicBezTo>
                  <a:pt x="5634119" y="21868"/>
                  <a:pt x="5643545" y="20253"/>
                  <a:pt x="5654550" y="25912"/>
                </a:cubicBezTo>
                <a:cubicBezTo>
                  <a:pt x="5657156" y="21117"/>
                  <a:pt x="5691707" y="104"/>
                  <a:pt x="5702469" y="1585"/>
                </a:cubicBezTo>
                <a:cubicBezTo>
                  <a:pt x="5695553" y="19865"/>
                  <a:pt x="5678690" y="25910"/>
                  <a:pt x="5659880" y="36466"/>
                </a:cubicBezTo>
                <a:cubicBezTo>
                  <a:pt x="5612205" y="64971"/>
                  <a:pt x="5570993" y="110275"/>
                  <a:pt x="5512832" y="109031"/>
                </a:cubicBezTo>
                <a:cubicBezTo>
                  <a:pt x="5512609" y="108515"/>
                  <a:pt x="5512609" y="108515"/>
                  <a:pt x="5513054" y="109547"/>
                </a:cubicBezTo>
                <a:cubicBezTo>
                  <a:pt x="5515046" y="112361"/>
                  <a:pt x="5521667" y="118686"/>
                  <a:pt x="5520162" y="124230"/>
                </a:cubicBezTo>
                <a:cubicBezTo>
                  <a:pt x="5521041" y="124463"/>
                  <a:pt x="5521041" y="124463"/>
                  <a:pt x="5521920" y="124696"/>
                </a:cubicBezTo>
                <a:cubicBezTo>
                  <a:pt x="5536421" y="127625"/>
                  <a:pt x="5560041" y="113772"/>
                  <a:pt x="5577104" y="104580"/>
                </a:cubicBezTo>
                <a:cubicBezTo>
                  <a:pt x="5608384" y="124755"/>
                  <a:pt x="5592201" y="172120"/>
                  <a:pt x="5648836" y="137304"/>
                </a:cubicBezTo>
                <a:lnTo>
                  <a:pt x="5649183" y="136665"/>
                </a:lnTo>
                <a:lnTo>
                  <a:pt x="5649691" y="138159"/>
                </a:lnTo>
                <a:cubicBezTo>
                  <a:pt x="5649606" y="137736"/>
                  <a:pt x="5649270" y="136504"/>
                  <a:pt x="5649270" y="136504"/>
                </a:cubicBezTo>
                <a:lnTo>
                  <a:pt x="5649183" y="136665"/>
                </a:lnTo>
                <a:lnTo>
                  <a:pt x="5648602" y="134956"/>
                </a:lnTo>
                <a:cubicBezTo>
                  <a:pt x="5645700" y="126417"/>
                  <a:pt x="5616009" y="115348"/>
                  <a:pt x="5643358" y="101112"/>
                </a:cubicBezTo>
                <a:cubicBezTo>
                  <a:pt x="5674689" y="92502"/>
                  <a:pt x="5678979" y="75354"/>
                  <a:pt x="5686954" y="50498"/>
                </a:cubicBezTo>
                <a:cubicBezTo>
                  <a:pt x="5686954" y="50498"/>
                  <a:pt x="5687610" y="50215"/>
                  <a:pt x="5687388" y="49699"/>
                </a:cubicBezTo>
                <a:cubicBezTo>
                  <a:pt x="5689558" y="45703"/>
                  <a:pt x="5702672" y="36379"/>
                  <a:pt x="5711230" y="36362"/>
                </a:cubicBezTo>
                <a:cubicBezTo>
                  <a:pt x="5711230" y="36362"/>
                  <a:pt x="5711452" y="36878"/>
                  <a:pt x="5711452" y="36878"/>
                </a:cubicBezTo>
                <a:cubicBezTo>
                  <a:pt x="5711452" y="36878"/>
                  <a:pt x="5711230" y="36362"/>
                  <a:pt x="5711441" y="35047"/>
                </a:cubicBezTo>
                <a:cubicBezTo>
                  <a:pt x="5711219" y="34530"/>
                  <a:pt x="5711219" y="34530"/>
                  <a:pt x="5711219" y="34530"/>
                </a:cubicBezTo>
                <a:cubicBezTo>
                  <a:pt x="5710997" y="34014"/>
                  <a:pt x="5711431" y="33215"/>
                  <a:pt x="5711208" y="32699"/>
                </a:cubicBezTo>
                <a:cubicBezTo>
                  <a:pt x="5712405" y="11989"/>
                  <a:pt x="5757473" y="-11722"/>
                  <a:pt x="5781529" y="11566"/>
                </a:cubicBezTo>
                <a:cubicBezTo>
                  <a:pt x="5782185" y="11283"/>
                  <a:pt x="5782185" y="11283"/>
                  <a:pt x="5782185" y="11283"/>
                </a:cubicBezTo>
                <a:cubicBezTo>
                  <a:pt x="5782185" y="11283"/>
                  <a:pt x="5782842" y="11000"/>
                  <a:pt x="5782842" y="11000"/>
                </a:cubicBezTo>
                <a:cubicBezTo>
                  <a:pt x="5787216" y="8502"/>
                  <a:pt x="5800530" y="-3968"/>
                  <a:pt x="5808241" y="1275"/>
                </a:cubicBezTo>
                <a:cubicBezTo>
                  <a:pt x="5808241" y="1275"/>
                  <a:pt x="5807304" y="456"/>
                  <a:pt x="5807083" y="16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CAE419AE-55FB-4A23-92A6-4D0346297DD0}"/>
              </a:ext>
            </a:extLst>
          </p:cNvPr>
          <p:cNvSpPr/>
          <p:nvPr/>
        </p:nvSpPr>
        <p:spPr>
          <a:xfrm rot="20200871">
            <a:off x="11439867" y="1928198"/>
            <a:ext cx="14302" cy="5620"/>
          </a:xfrm>
          <a:custGeom>
            <a:avLst/>
            <a:gdLst>
              <a:gd name="connsiteX0" fmla="*/ 1652 w 14302"/>
              <a:gd name="connsiteY0" fmla="*/ 10677 h 5619"/>
              <a:gd name="connsiteX1" fmla="*/ 1652 w 14302"/>
              <a:gd name="connsiteY1" fmla="*/ 10677 h 5619"/>
              <a:gd name="connsiteX2" fmla="*/ 1652 w 14302"/>
              <a:gd name="connsiteY2" fmla="*/ 10677 h 5619"/>
              <a:gd name="connsiteX3" fmla="*/ 3797 w 14302"/>
              <a:gd name="connsiteY3" fmla="*/ 10677 h 5619"/>
              <a:gd name="connsiteX4" fmla="*/ 15238 w 14302"/>
              <a:gd name="connsiteY4" fmla="*/ 10116 h 5619"/>
              <a:gd name="connsiteX5" fmla="*/ 19529 w 14302"/>
              <a:gd name="connsiteY5" fmla="*/ 0 h 5619"/>
              <a:gd name="connsiteX6" fmla="*/ 1652 w 14302"/>
              <a:gd name="connsiteY6" fmla="*/ 562 h 5619"/>
              <a:gd name="connsiteX7" fmla="*/ 1652 w 14302"/>
              <a:gd name="connsiteY7" fmla="*/ 10677 h 5619"/>
              <a:gd name="connsiteX8" fmla="*/ 1652 w 14302"/>
              <a:gd name="connsiteY8" fmla="*/ 10677 h 5619"/>
              <a:gd name="connsiteX9" fmla="*/ 1652 w 14302"/>
              <a:gd name="connsiteY9" fmla="*/ 10677 h 5619"/>
              <a:gd name="connsiteX10" fmla="*/ 1652 w 14302"/>
              <a:gd name="connsiteY10" fmla="*/ 10677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2" h="5619">
                <a:moveTo>
                  <a:pt x="1652" y="10677"/>
                </a:moveTo>
                <a:cubicBezTo>
                  <a:pt x="1652" y="10677"/>
                  <a:pt x="1652" y="10677"/>
                  <a:pt x="1652" y="10677"/>
                </a:cubicBezTo>
                <a:cubicBezTo>
                  <a:pt x="2367" y="10677"/>
                  <a:pt x="2367" y="10677"/>
                  <a:pt x="1652" y="10677"/>
                </a:cubicBezTo>
                <a:cubicBezTo>
                  <a:pt x="2367" y="10677"/>
                  <a:pt x="3082" y="10677"/>
                  <a:pt x="3797" y="10677"/>
                </a:cubicBezTo>
                <a:cubicBezTo>
                  <a:pt x="6657" y="10677"/>
                  <a:pt x="10948" y="10116"/>
                  <a:pt x="15238" y="10116"/>
                </a:cubicBezTo>
                <a:cubicBezTo>
                  <a:pt x="17384" y="7306"/>
                  <a:pt x="18814" y="3934"/>
                  <a:pt x="19529" y="0"/>
                </a:cubicBezTo>
                <a:cubicBezTo>
                  <a:pt x="15238" y="562"/>
                  <a:pt x="8803" y="1124"/>
                  <a:pt x="1652" y="562"/>
                </a:cubicBezTo>
                <a:cubicBezTo>
                  <a:pt x="2367" y="3372"/>
                  <a:pt x="2367" y="6744"/>
                  <a:pt x="1652" y="10677"/>
                </a:cubicBezTo>
                <a:cubicBezTo>
                  <a:pt x="1652" y="10677"/>
                  <a:pt x="936" y="10677"/>
                  <a:pt x="1652" y="10677"/>
                </a:cubicBezTo>
                <a:cubicBezTo>
                  <a:pt x="-1209" y="10677"/>
                  <a:pt x="221" y="10677"/>
                  <a:pt x="1652" y="10677"/>
                </a:cubicBezTo>
                <a:cubicBezTo>
                  <a:pt x="936" y="10677"/>
                  <a:pt x="1652" y="10677"/>
                  <a:pt x="1652" y="10677"/>
                </a:cubicBezTo>
                <a:close/>
              </a:path>
            </a:pathLst>
          </a:custGeom>
          <a:solidFill>
            <a:srgbClr val="2E2E2E"/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FCA84799-6988-49EB-B6E3-D3585F3A9AAF}"/>
              </a:ext>
            </a:extLst>
          </p:cNvPr>
          <p:cNvSpPr/>
          <p:nvPr/>
        </p:nvSpPr>
        <p:spPr>
          <a:xfrm rot="20200871">
            <a:off x="11117362" y="1557773"/>
            <a:ext cx="7151" cy="562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E2E2E"/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1CE3D8A-1B5C-4F24-8871-9EBD2A379B6C}"/>
              </a:ext>
            </a:extLst>
          </p:cNvPr>
          <p:cNvSpPr/>
          <p:nvPr/>
        </p:nvSpPr>
        <p:spPr>
          <a:xfrm rot="20200871">
            <a:off x="11242730" y="2035206"/>
            <a:ext cx="7151" cy="5620"/>
          </a:xfrm>
          <a:custGeom>
            <a:avLst/>
            <a:gdLst>
              <a:gd name="connsiteX0" fmla="*/ 206 w 0"/>
              <a:gd name="connsiteY0" fmla="*/ 3101 h 0"/>
              <a:gd name="connsiteX1" fmla="*/ 206 w 0"/>
              <a:gd name="connsiteY1" fmla="*/ 1415 h 0"/>
              <a:gd name="connsiteX2" fmla="*/ 206 w 0"/>
              <a:gd name="connsiteY2" fmla="*/ 3101 h 0"/>
              <a:gd name="connsiteX3" fmla="*/ 206 w 0"/>
              <a:gd name="connsiteY3" fmla="*/ 3101 h 0"/>
              <a:gd name="connsiteX4" fmla="*/ 206 w 0"/>
              <a:gd name="connsiteY4" fmla="*/ 310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206" y="3101"/>
                </a:moveTo>
                <a:cubicBezTo>
                  <a:pt x="206" y="2539"/>
                  <a:pt x="206" y="1977"/>
                  <a:pt x="206" y="1415"/>
                </a:cubicBezTo>
                <a:cubicBezTo>
                  <a:pt x="206" y="1977"/>
                  <a:pt x="206" y="2539"/>
                  <a:pt x="206" y="3101"/>
                </a:cubicBezTo>
                <a:cubicBezTo>
                  <a:pt x="206" y="2539"/>
                  <a:pt x="206" y="2539"/>
                  <a:pt x="206" y="3101"/>
                </a:cubicBezTo>
                <a:cubicBezTo>
                  <a:pt x="-509" y="-5329"/>
                  <a:pt x="922" y="6473"/>
                  <a:pt x="206" y="3101"/>
                </a:cubicBezTo>
                <a:close/>
              </a:path>
            </a:pathLst>
          </a:custGeom>
          <a:solidFill>
            <a:srgbClr val="2E2E2E"/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C7ABED8-D0C2-43E1-9839-59D8A79F466E}"/>
              </a:ext>
            </a:extLst>
          </p:cNvPr>
          <p:cNvSpPr/>
          <p:nvPr userDrawn="1"/>
        </p:nvSpPr>
        <p:spPr>
          <a:xfrm>
            <a:off x="11080433" y="4475833"/>
            <a:ext cx="935662" cy="2382167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AA31B67-CEC7-4F0C-8333-BC68B754A55E}"/>
              </a:ext>
            </a:extLst>
          </p:cNvPr>
          <p:cNvCxnSpPr>
            <a:cxnSpLocks/>
          </p:cNvCxnSpPr>
          <p:nvPr userDrawn="1"/>
        </p:nvCxnSpPr>
        <p:spPr>
          <a:xfrm>
            <a:off x="0" y="6730423"/>
            <a:ext cx="116582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05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7F6C76-4896-44F3-8F21-E414DEA2924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6957391" cy="45322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909027E4-0A48-4082-B747-AF6AEEE011A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2623726" y="387763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2483AAD0-6658-4488-BD32-66C851CCFB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10052759" y="93552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447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3A4C3A1-9F52-4432-B149-7E51168649A8}"/>
              </a:ext>
            </a:extLst>
          </p:cNvPr>
          <p:cNvSpPr/>
          <p:nvPr userDrawn="1"/>
        </p:nvSpPr>
        <p:spPr>
          <a:xfrm>
            <a:off x="0" y="0"/>
            <a:ext cx="81003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7F6C76-4896-44F3-8F21-E414DEA2924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6957391" cy="4532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909027E4-0A48-4082-B747-AF6AEEE011A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3080925" y="3887570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2483AAD0-6658-4488-BD32-66C851CCFB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878941" y="388331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8738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4611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71D6D76B-805B-4558-8007-4EF5CE5ABF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33707" y="4928985"/>
            <a:ext cx="1533023" cy="15330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16B74A48-2D82-4A65-88CD-A93660E4711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464783" y="4928985"/>
            <a:ext cx="1533023" cy="15330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08C278FC-CD2F-4A6D-820B-A320CE2BA9E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295859" y="4928985"/>
            <a:ext cx="1533023" cy="15330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748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0075" y="0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6B55AB-35EA-4733-989A-F2DF60FA020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075" y="4610101"/>
            <a:ext cx="2552699" cy="224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FC571E0-4A2E-4B70-9758-0D2115D01C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38537" y="3152775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79D65CC2-65E9-4ACE-BB27-B844F37A9ED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77000" y="542925"/>
            <a:ext cx="5114925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371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73075AB-CEA8-4AC9-9B8C-4238097011F2}"/>
              </a:ext>
            </a:extLst>
          </p:cNvPr>
          <p:cNvSpPr/>
          <p:nvPr userDrawn="1"/>
        </p:nvSpPr>
        <p:spPr>
          <a:xfrm>
            <a:off x="0" y="2447925"/>
            <a:ext cx="12192000" cy="196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D79E90BF-510F-4CD9-A4FA-D0929A13B6A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503325" y="1336039"/>
            <a:ext cx="3094821" cy="4185922"/>
          </a:xfrm>
          <a:custGeom>
            <a:avLst/>
            <a:gdLst>
              <a:gd name="connsiteX0" fmla="*/ 2098012 w 3094821"/>
              <a:gd name="connsiteY0" fmla="*/ 2192304 h 4185922"/>
              <a:gd name="connsiteX1" fmla="*/ 3094821 w 3094821"/>
              <a:gd name="connsiteY1" fmla="*/ 3189113 h 4185922"/>
              <a:gd name="connsiteX2" fmla="*/ 2098012 w 3094821"/>
              <a:gd name="connsiteY2" fmla="*/ 4185922 h 4185922"/>
              <a:gd name="connsiteX3" fmla="*/ 1101203 w 3094821"/>
              <a:gd name="connsiteY3" fmla="*/ 3189113 h 4185922"/>
              <a:gd name="connsiteX4" fmla="*/ 996809 w 3094821"/>
              <a:gd name="connsiteY4" fmla="*/ 1091101 h 4185922"/>
              <a:gd name="connsiteX5" fmla="*/ 1993617 w 3094821"/>
              <a:gd name="connsiteY5" fmla="*/ 2087909 h 4185922"/>
              <a:gd name="connsiteX6" fmla="*/ 996809 w 3094821"/>
              <a:gd name="connsiteY6" fmla="*/ 3084718 h 4185922"/>
              <a:gd name="connsiteX7" fmla="*/ 0 w 3094821"/>
              <a:gd name="connsiteY7" fmla="*/ 2087909 h 4185922"/>
              <a:gd name="connsiteX8" fmla="*/ 2087910 w 3094821"/>
              <a:gd name="connsiteY8" fmla="*/ 0 h 4185922"/>
              <a:gd name="connsiteX9" fmla="*/ 3084718 w 3094821"/>
              <a:gd name="connsiteY9" fmla="*/ 996808 h 4185922"/>
              <a:gd name="connsiteX10" fmla="*/ 2087910 w 3094821"/>
              <a:gd name="connsiteY10" fmla="*/ 1993616 h 4185922"/>
              <a:gd name="connsiteX11" fmla="*/ 1091101 w 3094821"/>
              <a:gd name="connsiteY11" fmla="*/ 996808 h 41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4821" h="4185922">
                <a:moveTo>
                  <a:pt x="2098012" y="2192304"/>
                </a:moveTo>
                <a:lnTo>
                  <a:pt x="3094821" y="3189113"/>
                </a:lnTo>
                <a:lnTo>
                  <a:pt x="2098012" y="4185922"/>
                </a:lnTo>
                <a:lnTo>
                  <a:pt x="1101203" y="3189113"/>
                </a:lnTo>
                <a:close/>
                <a:moveTo>
                  <a:pt x="996809" y="1091101"/>
                </a:moveTo>
                <a:lnTo>
                  <a:pt x="1993617" y="2087909"/>
                </a:lnTo>
                <a:lnTo>
                  <a:pt x="996809" y="3084718"/>
                </a:lnTo>
                <a:lnTo>
                  <a:pt x="0" y="2087909"/>
                </a:lnTo>
                <a:close/>
                <a:moveTo>
                  <a:pt x="2087910" y="0"/>
                </a:moveTo>
                <a:lnTo>
                  <a:pt x="3084718" y="996808"/>
                </a:lnTo>
                <a:lnTo>
                  <a:pt x="2087910" y="1993616"/>
                </a:lnTo>
                <a:lnTo>
                  <a:pt x="1091101" y="9968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F696DB36-3325-4ABD-A030-3CC56F701C2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6706" y="849422"/>
            <a:ext cx="5159157" cy="5159157"/>
          </a:xfrm>
          <a:custGeom>
            <a:avLst/>
            <a:gdLst>
              <a:gd name="connsiteX0" fmla="*/ 2579578 w 5159157"/>
              <a:gd name="connsiteY0" fmla="*/ 0 h 5159157"/>
              <a:gd name="connsiteX1" fmla="*/ 5159157 w 5159157"/>
              <a:gd name="connsiteY1" fmla="*/ 2579579 h 5159157"/>
              <a:gd name="connsiteX2" fmla="*/ 2579578 w 5159157"/>
              <a:gd name="connsiteY2" fmla="*/ 5159157 h 5159157"/>
              <a:gd name="connsiteX3" fmla="*/ 0 w 5159157"/>
              <a:gd name="connsiteY3" fmla="*/ 2579579 h 515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9157" h="5159157">
                <a:moveTo>
                  <a:pt x="2579578" y="0"/>
                </a:moveTo>
                <a:lnTo>
                  <a:pt x="5159157" y="2579579"/>
                </a:lnTo>
                <a:lnTo>
                  <a:pt x="2579578" y="5159157"/>
                </a:lnTo>
                <a:lnTo>
                  <a:pt x="0" y="2579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99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7541ADEF-1E4E-43DD-92A6-4DD1BEE0C3FA}"/>
              </a:ext>
            </a:extLst>
          </p:cNvPr>
          <p:cNvSpPr/>
          <p:nvPr userDrawn="1"/>
        </p:nvSpPr>
        <p:spPr>
          <a:xfrm>
            <a:off x="1414" y="5702527"/>
            <a:ext cx="12190587" cy="20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14A1CBB5-2E4E-44A7-B8C0-564929AD29FE}"/>
              </a:ext>
            </a:extLst>
          </p:cNvPr>
          <p:cNvSpPr/>
          <p:nvPr userDrawn="1"/>
        </p:nvSpPr>
        <p:spPr>
          <a:xfrm>
            <a:off x="1414" y="6035177"/>
            <a:ext cx="12190587" cy="20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E40BFC12-919E-46D9-8671-36DE4F33B855}"/>
              </a:ext>
            </a:extLst>
          </p:cNvPr>
          <p:cNvSpPr/>
          <p:nvPr userDrawn="1"/>
        </p:nvSpPr>
        <p:spPr>
          <a:xfrm>
            <a:off x="1414" y="5369877"/>
            <a:ext cx="12190587" cy="20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625C9658-DF2A-4CB3-953E-8206CF365BD7}"/>
              </a:ext>
            </a:extLst>
          </p:cNvPr>
          <p:cNvSpPr/>
          <p:nvPr userDrawn="1"/>
        </p:nvSpPr>
        <p:spPr>
          <a:xfrm>
            <a:off x="1414" y="5037227"/>
            <a:ext cx="12190587" cy="20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F51F95-9F39-4F8B-A958-25CA10F420E1}"/>
              </a:ext>
            </a:extLst>
          </p:cNvPr>
          <p:cNvGrpSpPr/>
          <p:nvPr userDrawn="1"/>
        </p:nvGrpSpPr>
        <p:grpSpPr>
          <a:xfrm>
            <a:off x="6979778" y="1071223"/>
            <a:ext cx="4467224" cy="5464388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5BC7AA1-EC2F-4EED-9B06-3FAD3EAB619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867AA5A2-602C-49AE-BF5C-D3DD14BAD373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FFBCCC8-A8AF-4EE9-BF70-AA0143034A3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C69B09D-4297-49EC-976D-6841A2696FF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9036A40-5C02-4306-AC84-CB85976F52E7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7C1FE51-50C6-4AC7-A369-B51BD0699335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554BD12E-1FB9-42BE-87F4-23BF81D7633E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E5A0E3E3-F902-41E1-91A1-E9AEFE7BA9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9795" y="1300119"/>
            <a:ext cx="4095290" cy="361246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A2F9B86F-A669-4115-8D16-1F5499333B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6AED60C-28D9-44EA-86A3-AEEFD1480FDE}"/>
              </a:ext>
            </a:extLst>
          </p:cNvPr>
          <p:cNvSpPr/>
          <p:nvPr userDrawn="1"/>
        </p:nvSpPr>
        <p:spPr>
          <a:xfrm rot="5083725">
            <a:off x="1174532" y="-970122"/>
            <a:ext cx="748525" cy="3046461"/>
          </a:xfrm>
          <a:custGeom>
            <a:avLst/>
            <a:gdLst>
              <a:gd name="connsiteX0" fmla="*/ 534053 w 748525"/>
              <a:gd name="connsiteY0" fmla="*/ 1515419 h 3046461"/>
              <a:gd name="connsiteX1" fmla="*/ 542359 w 748525"/>
              <a:gd name="connsiteY1" fmla="*/ 1457574 h 3046461"/>
              <a:gd name="connsiteX2" fmla="*/ 545941 w 748525"/>
              <a:gd name="connsiteY2" fmla="*/ 1443247 h 3046461"/>
              <a:gd name="connsiteX3" fmla="*/ 664522 w 748525"/>
              <a:gd name="connsiteY3" fmla="*/ 1305569 h 3046461"/>
              <a:gd name="connsiteX4" fmla="*/ 724210 w 748525"/>
              <a:gd name="connsiteY4" fmla="*/ 1261002 h 3046461"/>
              <a:gd name="connsiteX5" fmla="*/ 736147 w 748525"/>
              <a:gd name="connsiteY5" fmla="*/ 1248268 h 3046461"/>
              <a:gd name="connsiteX6" fmla="*/ 741318 w 748525"/>
              <a:gd name="connsiteY6" fmla="*/ 1301190 h 3046461"/>
              <a:gd name="connsiteX7" fmla="*/ 740523 w 748525"/>
              <a:gd name="connsiteY7" fmla="*/ 1393507 h 3046461"/>
              <a:gd name="connsiteX8" fmla="*/ 682428 w 748525"/>
              <a:gd name="connsiteY8" fmla="*/ 1482642 h 3046461"/>
              <a:gd name="connsiteX9" fmla="*/ 654572 w 748525"/>
              <a:gd name="connsiteY9" fmla="*/ 1498559 h 3046461"/>
              <a:gd name="connsiteX10" fmla="*/ 534401 w 748525"/>
              <a:gd name="connsiteY10" fmla="*/ 1576549 h 3046461"/>
              <a:gd name="connsiteX11" fmla="*/ 534053 w 748525"/>
              <a:gd name="connsiteY11" fmla="*/ 1515419 h 3046461"/>
              <a:gd name="connsiteX12" fmla="*/ 544051 w 748525"/>
              <a:gd name="connsiteY12" fmla="*/ 1259708 h 3046461"/>
              <a:gd name="connsiteX13" fmla="*/ 569418 w 748525"/>
              <a:gd name="connsiteY13" fmla="*/ 1167094 h 3046461"/>
              <a:gd name="connsiteX14" fmla="*/ 641840 w 748525"/>
              <a:gd name="connsiteY14" fmla="*/ 1096661 h 3046461"/>
              <a:gd name="connsiteX15" fmla="*/ 735747 w 748525"/>
              <a:gd name="connsiteY15" fmla="*/ 1028618 h 3046461"/>
              <a:gd name="connsiteX16" fmla="*/ 741318 w 748525"/>
              <a:gd name="connsiteY16" fmla="*/ 1072390 h 3046461"/>
              <a:gd name="connsiteX17" fmla="*/ 743308 w 748525"/>
              <a:gd name="connsiteY17" fmla="*/ 1168686 h 3046461"/>
              <a:gd name="connsiteX18" fmla="*/ 687599 w 748525"/>
              <a:gd name="connsiteY18" fmla="*/ 1260603 h 3046461"/>
              <a:gd name="connsiteX19" fmla="*/ 666909 w 748525"/>
              <a:gd name="connsiteY19" fmla="*/ 1273337 h 3046461"/>
              <a:gd name="connsiteX20" fmla="*/ 541963 w 748525"/>
              <a:gd name="connsiteY20" fmla="*/ 1358889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62655 w 748525"/>
              <a:gd name="connsiteY23" fmla="*/ 978880 h 3046461"/>
              <a:gd name="connsiteX24" fmla="*/ 642635 w 748525"/>
              <a:gd name="connsiteY24" fmla="*/ 883378 h 3046461"/>
              <a:gd name="connsiteX25" fmla="*/ 736942 w 748525"/>
              <a:gd name="connsiteY25" fmla="*/ 811754 h 3046461"/>
              <a:gd name="connsiteX26" fmla="*/ 740126 w 748525"/>
              <a:gd name="connsiteY26" fmla="*/ 822498 h 3046461"/>
              <a:gd name="connsiteX27" fmla="*/ 748481 w 748525"/>
              <a:gd name="connsiteY27" fmla="*/ 933119 h 3046461"/>
              <a:gd name="connsiteX28" fmla="*/ 680836 w 748525"/>
              <a:gd name="connsiteY28" fmla="*/ 1052892 h 3046461"/>
              <a:gd name="connsiteX29" fmla="*/ 648206 w 748525"/>
              <a:gd name="connsiteY29" fmla="*/ 1071195 h 3046461"/>
              <a:gd name="connsiteX30" fmla="*/ 545544 w 748525"/>
              <a:gd name="connsiteY30" fmla="*/ 1143617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61063 w 748525"/>
              <a:gd name="connsiteY33" fmla="*/ 766392 h 3046461"/>
              <a:gd name="connsiteX34" fmla="*/ 639453 w 748525"/>
              <a:gd name="connsiteY34" fmla="*/ 671290 h 3046461"/>
              <a:gd name="connsiteX35" fmla="*/ 734555 w 748525"/>
              <a:gd name="connsiteY35" fmla="*/ 601652 h 3046461"/>
              <a:gd name="connsiteX36" fmla="*/ 738136 w 748525"/>
              <a:gd name="connsiteY36" fmla="*/ 600857 h 3046461"/>
              <a:gd name="connsiteX37" fmla="*/ 744902 w 748525"/>
              <a:gd name="connsiteY37" fmla="*/ 746894 h 3046461"/>
              <a:gd name="connsiteX38" fmla="*/ 691183 w 748525"/>
              <a:gd name="connsiteY38" fmla="*/ 831651 h 3046461"/>
              <a:gd name="connsiteX39" fmla="*/ 635872 w 748525"/>
              <a:gd name="connsiteY39" fmla="*/ 864280 h 3046461"/>
              <a:gd name="connsiteX40" fmla="*/ 550718 w 748525"/>
              <a:gd name="connsiteY40" fmla="*/ 924365 h 3046461"/>
              <a:gd name="connsiteX41" fmla="*/ 545544 w 748525"/>
              <a:gd name="connsiteY41" fmla="*/ 928344 h 3046461"/>
              <a:gd name="connsiteX42" fmla="*/ 541168 w 748525"/>
              <a:gd name="connsiteY42" fmla="*/ 927547 h 3046461"/>
              <a:gd name="connsiteX43" fmla="*/ 545544 w 748525"/>
              <a:gd name="connsiteY43" fmla="*/ 838414 h 3046461"/>
              <a:gd name="connsiteX44" fmla="*/ 546191 w 748525"/>
              <a:gd name="connsiteY44" fmla="*/ 622045 h 3046461"/>
              <a:gd name="connsiteX45" fmla="*/ 563850 w 748525"/>
              <a:gd name="connsiteY45" fmla="*/ 547136 h 3046461"/>
              <a:gd name="connsiteX46" fmla="*/ 639851 w 748525"/>
              <a:gd name="connsiteY46" fmla="*/ 461585 h 3046461"/>
              <a:gd name="connsiteX47" fmla="*/ 733760 w 748525"/>
              <a:gd name="connsiteY47" fmla="*/ 392744 h 3046461"/>
              <a:gd name="connsiteX48" fmla="*/ 741321 w 748525"/>
              <a:gd name="connsiteY48" fmla="*/ 389960 h 3046461"/>
              <a:gd name="connsiteX49" fmla="*/ 745300 w 748525"/>
              <a:gd name="connsiteY49" fmla="*/ 529628 h 3046461"/>
              <a:gd name="connsiteX50" fmla="*/ 695957 w 748525"/>
              <a:gd name="connsiteY50" fmla="*/ 619161 h 3046461"/>
              <a:gd name="connsiteX51" fmla="*/ 670093 w 748525"/>
              <a:gd name="connsiteY51" fmla="*/ 635872 h 3046461"/>
              <a:gd name="connsiteX52" fmla="*/ 544352 w 748525"/>
              <a:gd name="connsiteY52" fmla="*/ 721028 h 3046461"/>
              <a:gd name="connsiteX53" fmla="*/ 541963 w 748525"/>
              <a:gd name="connsiteY53" fmla="*/ 698744 h 3046461"/>
              <a:gd name="connsiteX54" fmla="*/ 546191 w 748525"/>
              <a:gd name="connsiteY54" fmla="*/ 622045 h 3046461"/>
              <a:gd name="connsiteX55" fmla="*/ 546936 w 748525"/>
              <a:gd name="connsiteY55" fmla="*/ 424777 h 3046461"/>
              <a:gd name="connsiteX56" fmla="*/ 576581 w 748525"/>
              <a:gd name="connsiteY56" fmla="*/ 331466 h 3046461"/>
              <a:gd name="connsiteX57" fmla="*/ 658551 w 748525"/>
              <a:gd name="connsiteY57" fmla="*/ 241535 h 3046461"/>
              <a:gd name="connsiteX58" fmla="*/ 735748 w 748525"/>
              <a:gd name="connsiteY58" fmla="*/ 179063 h 3046461"/>
              <a:gd name="connsiteX59" fmla="*/ 738137 w 748525"/>
              <a:gd name="connsiteY59" fmla="*/ 203735 h 3046461"/>
              <a:gd name="connsiteX60" fmla="*/ 742911 w 748525"/>
              <a:gd name="connsiteY60" fmla="*/ 283715 h 3046461"/>
              <a:gd name="connsiteX61" fmla="*/ 649001 w 748525"/>
              <a:gd name="connsiteY61" fmla="*/ 436118 h 3046461"/>
              <a:gd name="connsiteX62" fmla="*/ 567429 w 748525"/>
              <a:gd name="connsiteY62" fmla="*/ 493419 h 3046461"/>
              <a:gd name="connsiteX63" fmla="*/ 542360 w 748525"/>
              <a:gd name="connsiteY63" fmla="*/ 525251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21915 w 748525"/>
              <a:gd name="connsiteY66" fmla="*/ 1247473 h 3046461"/>
              <a:gd name="connsiteX67" fmla="*/ 333454 w 748525"/>
              <a:gd name="connsiteY67" fmla="*/ 1260604 h 3046461"/>
              <a:gd name="connsiteX68" fmla="*/ 387571 w 748525"/>
              <a:gd name="connsiteY68" fmla="*/ 1305171 h 3046461"/>
              <a:gd name="connsiteX69" fmla="*/ 508936 w 748525"/>
              <a:gd name="connsiteY69" fmla="*/ 1470308 h 3046461"/>
              <a:gd name="connsiteX70" fmla="*/ 511323 w 748525"/>
              <a:gd name="connsiteY70" fmla="*/ 1582918 h 3046461"/>
              <a:gd name="connsiteX71" fmla="*/ 403884 w 748525"/>
              <a:gd name="connsiteY71" fmla="*/ 1506119 h 3046461"/>
              <a:gd name="connsiteX72" fmla="*/ 397916 w 748525"/>
              <a:gd name="connsiteY72" fmla="*/ 1502935 h 3046461"/>
              <a:gd name="connsiteX73" fmla="*/ 311170 w 748525"/>
              <a:gd name="connsiteY73" fmla="*/ 1346156 h 3046461"/>
              <a:gd name="connsiteX74" fmla="*/ 314354 w 748525"/>
              <a:gd name="connsiteY74" fmla="*/ 1122130 h 3046461"/>
              <a:gd name="connsiteX75" fmla="*/ 322312 w 748525"/>
              <a:gd name="connsiteY75" fmla="*/ 1036179 h 3046461"/>
              <a:gd name="connsiteX76" fmla="*/ 328678 w 748525"/>
              <a:gd name="connsiteY76" fmla="*/ 1041352 h 3046461"/>
              <a:gd name="connsiteX77" fmla="*/ 410254 w 748525"/>
              <a:gd name="connsiteY77" fmla="*/ 1102233 h 3046461"/>
              <a:gd name="connsiteX78" fmla="*/ 493816 w 748525"/>
              <a:gd name="connsiteY78" fmla="*/ 1183010 h 3046461"/>
              <a:gd name="connsiteX79" fmla="*/ 513711 w 748525"/>
              <a:gd name="connsiteY79" fmla="*/ 1255035 h 3046461"/>
              <a:gd name="connsiteX80" fmla="*/ 522466 w 748525"/>
              <a:gd name="connsiteY80" fmla="*/ 1312334 h 3046461"/>
              <a:gd name="connsiteX81" fmla="*/ 523659 w 748525"/>
              <a:gd name="connsiteY81" fmla="*/ 1301591 h 3046461"/>
              <a:gd name="connsiteX82" fmla="*/ 524059 w 748525"/>
              <a:gd name="connsiteY82" fmla="*/ 696754 h 3046461"/>
              <a:gd name="connsiteX83" fmla="*/ 518885 w 748525"/>
              <a:gd name="connsiteY83" fmla="*/ 362901 h 3046461"/>
              <a:gd name="connsiteX84" fmla="*/ 506948 w 748525"/>
              <a:gd name="connsiteY84" fmla="*/ 328680 h 3046461"/>
              <a:gd name="connsiteX85" fmla="*/ 459594 w 748525"/>
              <a:gd name="connsiteY85" fmla="*/ 252678 h 3046461"/>
              <a:gd name="connsiteX86" fmla="*/ 450841 w 748525"/>
              <a:gd name="connsiteY86" fmla="*/ 134100 h 3046461"/>
              <a:gd name="connsiteX87" fmla="*/ 514109 w 748525"/>
              <a:gd name="connsiteY87" fmla="*/ 5969 h 3046461"/>
              <a:gd name="connsiteX88" fmla="*/ 517293 w 748525"/>
              <a:gd name="connsiteY88" fmla="*/ 0 h 3046461"/>
              <a:gd name="connsiteX89" fmla="*/ 531619 w 748525"/>
              <a:gd name="connsiteY89" fmla="*/ 15519 h 3046461"/>
              <a:gd name="connsiteX90" fmla="*/ 601652 w 748525"/>
              <a:gd name="connsiteY90" fmla="*/ 137679 h 3046461"/>
              <a:gd name="connsiteX91" fmla="*/ 596081 w 748525"/>
              <a:gd name="connsiteY91" fmla="*/ 241138 h 3046461"/>
              <a:gd name="connsiteX92" fmla="*/ 530822 w 748525"/>
              <a:gd name="connsiteY92" fmla="*/ 346985 h 3046461"/>
              <a:gd name="connsiteX93" fmla="*/ 524853 w 748525"/>
              <a:gd name="connsiteY93" fmla="*/ 363298 h 3046461"/>
              <a:gd name="connsiteX94" fmla="*/ 530027 w 748525"/>
              <a:gd name="connsiteY94" fmla="*/ 1241903 h 3046461"/>
              <a:gd name="connsiteX95" fmla="*/ 510927 w 748525"/>
              <a:gd name="connsiteY95" fmla="*/ 1773920 h 3046461"/>
              <a:gd name="connsiteX96" fmla="*/ 387174 w 748525"/>
              <a:gd name="connsiteY96" fmla="*/ 2508475 h 3046461"/>
              <a:gd name="connsiteX97" fmla="*/ 366879 w 748525"/>
              <a:gd name="connsiteY97" fmla="*/ 2617903 h 3046461"/>
              <a:gd name="connsiteX98" fmla="*/ 290878 w 748525"/>
              <a:gd name="connsiteY98" fmla="*/ 2831586 h 3046461"/>
              <a:gd name="connsiteX99" fmla="*/ 189805 w 748525"/>
              <a:gd name="connsiteY99" fmla="*/ 3033729 h 3046461"/>
              <a:gd name="connsiteX100" fmla="*/ 181449 w 748525"/>
              <a:gd name="connsiteY100" fmla="*/ 3046461 h 3046461"/>
              <a:gd name="connsiteX101" fmla="*/ 395530 w 748525"/>
              <a:gd name="connsiteY101" fmla="*/ 2236299 h 3046461"/>
              <a:gd name="connsiteX102" fmla="*/ 395132 w 748525"/>
              <a:gd name="connsiteY102" fmla="*/ 2353685 h 3046461"/>
              <a:gd name="connsiteX103" fmla="*/ 390756 w 748525"/>
              <a:gd name="connsiteY103" fmla="*/ 2471866 h 3046461"/>
              <a:gd name="connsiteX104" fmla="*/ 398314 w 748525"/>
              <a:gd name="connsiteY104" fmla="*/ 2445605 h 3046461"/>
              <a:gd name="connsiteX105" fmla="*/ 498192 w 748525"/>
              <a:gd name="connsiteY105" fmla="*/ 1865441 h 3046461"/>
              <a:gd name="connsiteX106" fmla="*/ 522069 w 748525"/>
              <a:gd name="connsiteY106" fmla="*/ 1376400 h 3046461"/>
              <a:gd name="connsiteX107" fmla="*/ 522069 w 748525"/>
              <a:gd name="connsiteY107" fmla="*/ 1353718 h 3046461"/>
              <a:gd name="connsiteX108" fmla="*/ 518487 w 748525"/>
              <a:gd name="connsiteY108" fmla="*/ 1365656 h 3046461"/>
              <a:gd name="connsiteX109" fmla="*/ 487847 w 748525"/>
              <a:gd name="connsiteY109" fmla="*/ 1340189 h 3046461"/>
              <a:gd name="connsiteX110" fmla="*/ 408662 w 748525"/>
              <a:gd name="connsiteY110" fmla="*/ 1292438 h 3046461"/>
              <a:gd name="connsiteX111" fmla="*/ 314354 w 748525"/>
              <a:gd name="connsiteY111" fmla="*/ 1122130 h 3046461"/>
              <a:gd name="connsiteX112" fmla="*/ 323109 w 748525"/>
              <a:gd name="connsiteY112" fmla="*/ 824087 h 3046461"/>
              <a:gd name="connsiteX113" fmla="*/ 326293 w 748525"/>
              <a:gd name="connsiteY113" fmla="*/ 823292 h 3046461"/>
              <a:gd name="connsiteX114" fmla="*/ 337833 w 748525"/>
              <a:gd name="connsiteY114" fmla="*/ 836026 h 3046461"/>
              <a:gd name="connsiteX115" fmla="*/ 400702 w 748525"/>
              <a:gd name="connsiteY115" fmla="*/ 882582 h 3046461"/>
              <a:gd name="connsiteX116" fmla="*/ 452830 w 748525"/>
              <a:gd name="connsiteY116" fmla="*/ 912425 h 3046461"/>
              <a:gd name="connsiteX117" fmla="*/ 501375 w 748525"/>
              <a:gd name="connsiteY117" fmla="*/ 986040 h 3046461"/>
              <a:gd name="connsiteX118" fmla="*/ 520875 w 748525"/>
              <a:gd name="connsiteY118" fmla="*/ 1140831 h 3046461"/>
              <a:gd name="connsiteX119" fmla="*/ 519681 w 748525"/>
              <a:gd name="connsiteY119" fmla="*/ 1151574 h 3046461"/>
              <a:gd name="connsiteX120" fmla="*/ 512518 w 748525"/>
              <a:gd name="connsiteY120" fmla="*/ 1145605 h 3046461"/>
              <a:gd name="connsiteX121" fmla="*/ 432935 w 748525"/>
              <a:gd name="connsiteY121" fmla="*/ 1089499 h 3046461"/>
              <a:gd name="connsiteX122" fmla="*/ 404681 w 748525"/>
              <a:gd name="connsiteY122" fmla="*/ 1074378 h 3046461"/>
              <a:gd name="connsiteX123" fmla="*/ 315151 w 748525"/>
              <a:gd name="connsiteY123" fmla="*/ 912028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25893 w 748525"/>
              <a:gd name="connsiteY126" fmla="*/ 606028 h 3046461"/>
              <a:gd name="connsiteX127" fmla="*/ 335841 w 748525"/>
              <a:gd name="connsiteY127" fmla="*/ 620352 h 3046461"/>
              <a:gd name="connsiteX128" fmla="*/ 396326 w 748525"/>
              <a:gd name="connsiteY128" fmla="*/ 667705 h 3046461"/>
              <a:gd name="connsiteX129" fmla="*/ 512518 w 748525"/>
              <a:gd name="connsiteY129" fmla="*/ 809363 h 3046461"/>
              <a:gd name="connsiteX130" fmla="*/ 522068 w 748525"/>
              <a:gd name="connsiteY130" fmla="*/ 929139 h 3046461"/>
              <a:gd name="connsiteX131" fmla="*/ 521670 w 748525"/>
              <a:gd name="connsiteY131" fmla="*/ 940279 h 3046461"/>
              <a:gd name="connsiteX132" fmla="*/ 512120 w 748525"/>
              <a:gd name="connsiteY132" fmla="*/ 932321 h 3046461"/>
              <a:gd name="connsiteX133" fmla="*/ 431740 w 748525"/>
              <a:gd name="connsiteY133" fmla="*/ 876612 h 3046461"/>
              <a:gd name="connsiteX134" fmla="*/ 382399 w 748525"/>
              <a:gd name="connsiteY134" fmla="*/ 849156 h 3046461"/>
              <a:gd name="connsiteX135" fmla="*/ 317140 w 748525"/>
              <a:gd name="connsiteY135" fmla="*/ 747288 h 3046461"/>
              <a:gd name="connsiteX136" fmla="*/ 317488 w 748525"/>
              <a:gd name="connsiteY136" fmla="*/ 678001 h 3046461"/>
              <a:gd name="connsiteX137" fmla="*/ 325495 w 748525"/>
              <a:gd name="connsiteY137" fmla="*/ 401897 h 3046461"/>
              <a:gd name="connsiteX138" fmla="*/ 327882 w 748525"/>
              <a:gd name="connsiteY138" fmla="*/ 397918 h 3046461"/>
              <a:gd name="connsiteX139" fmla="*/ 395131 w 748525"/>
              <a:gd name="connsiteY139" fmla="*/ 456811 h 3046461"/>
              <a:gd name="connsiteX140" fmla="*/ 411047 w 748525"/>
              <a:gd name="connsiteY140" fmla="*/ 463972 h 3046461"/>
              <a:gd name="connsiteX141" fmla="*/ 506945 w 748525"/>
              <a:gd name="connsiteY141" fmla="*/ 576981 h 3046461"/>
              <a:gd name="connsiteX142" fmla="*/ 522861 w 748525"/>
              <a:gd name="connsiteY142" fmla="*/ 712273 h 3046461"/>
              <a:gd name="connsiteX143" fmla="*/ 521269 w 748525"/>
              <a:gd name="connsiteY143" fmla="*/ 729384 h 3046461"/>
              <a:gd name="connsiteX144" fmla="*/ 512914 w 748525"/>
              <a:gd name="connsiteY144" fmla="*/ 722618 h 3046461"/>
              <a:gd name="connsiteX145" fmla="*/ 434126 w 748525"/>
              <a:gd name="connsiteY145" fmla="*/ 667309 h 3046461"/>
              <a:gd name="connsiteX146" fmla="*/ 384783 w 748525"/>
              <a:gd name="connsiteY146" fmla="*/ 640251 h 3046461"/>
              <a:gd name="connsiteX147" fmla="*/ 317537 w 748525"/>
              <a:gd name="connsiteY147" fmla="*/ 532812 h 3046461"/>
              <a:gd name="connsiteX148" fmla="*/ 325495 w 748525"/>
              <a:gd name="connsiteY148" fmla="*/ 401897 h 3046461"/>
              <a:gd name="connsiteX149" fmla="*/ 322312 w 748525"/>
              <a:gd name="connsiteY149" fmla="*/ 190207 h 3046461"/>
              <a:gd name="connsiteX150" fmla="*/ 399907 w 748525"/>
              <a:gd name="connsiteY150" fmla="*/ 251089 h 3046461"/>
              <a:gd name="connsiteX151" fmla="*/ 511722 w 748525"/>
              <a:gd name="connsiteY151" fmla="*/ 438905 h 3046461"/>
              <a:gd name="connsiteX152" fmla="*/ 518088 w 748525"/>
              <a:gd name="connsiteY152" fmla="*/ 530425 h 3046461"/>
              <a:gd name="connsiteX153" fmla="*/ 512517 w 748525"/>
              <a:gd name="connsiteY153" fmla="*/ 531620 h 3046461"/>
              <a:gd name="connsiteX154" fmla="*/ 405479 w 748525"/>
              <a:gd name="connsiteY154" fmla="*/ 443282 h 3046461"/>
              <a:gd name="connsiteX155" fmla="*/ 314354 w 748525"/>
              <a:gd name="connsiteY155" fmla="*/ 293266 h 3046461"/>
              <a:gd name="connsiteX156" fmla="*/ 322312 w 748525"/>
              <a:gd name="connsiteY156" fmla="*/ 190207 h 3046461"/>
              <a:gd name="connsiteX157" fmla="*/ 0 w 748525"/>
              <a:gd name="connsiteY157" fmla="*/ 832444 h 3046461"/>
              <a:gd name="connsiteX158" fmla="*/ 68440 w 748525"/>
              <a:gd name="connsiteY158" fmla="*/ 942667 h 3046461"/>
              <a:gd name="connsiteX159" fmla="*/ 329078 w 748525"/>
              <a:gd name="connsiteY159" fmla="*/ 1498559 h 3046461"/>
              <a:gd name="connsiteX160" fmla="*/ 405080 w 748525"/>
              <a:gd name="connsiteY160" fmla="*/ 2064798 h 3046461"/>
              <a:gd name="connsiteX161" fmla="*/ 396327 w 748525"/>
              <a:gd name="connsiteY161" fmla="*/ 2193324 h 3046461"/>
              <a:gd name="connsiteX162" fmla="*/ 393540 w 748525"/>
              <a:gd name="connsiteY162" fmla="*/ 2206456 h 3046461"/>
              <a:gd name="connsiteX163" fmla="*/ 384387 w 748525"/>
              <a:gd name="connsiteY163" fmla="*/ 2101804 h 3046461"/>
              <a:gd name="connsiteX164" fmla="*/ 288888 w 748525"/>
              <a:gd name="connsiteY164" fmla="*/ 1646188 h 3046461"/>
              <a:gd name="connsiteX165" fmla="*/ 6366 w 748525"/>
              <a:gd name="connsiteY165" fmla="*/ 858308 h 3046461"/>
              <a:gd name="connsiteX166" fmla="*/ 0 w 748525"/>
              <a:gd name="connsiteY166" fmla="*/ 832444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19"/>
                </a:moveTo>
                <a:cubicBezTo>
                  <a:pt x="535495" y="1495772"/>
                  <a:pt x="538380" y="1476673"/>
                  <a:pt x="542359" y="1457574"/>
                </a:cubicBezTo>
                <a:cubicBezTo>
                  <a:pt x="543554" y="1452797"/>
                  <a:pt x="544746" y="1448024"/>
                  <a:pt x="545941" y="1443247"/>
                </a:cubicBezTo>
                <a:cubicBezTo>
                  <a:pt x="559073" y="1374407"/>
                  <a:pt x="598466" y="1328248"/>
                  <a:pt x="664522" y="1305569"/>
                </a:cubicBezTo>
                <a:cubicBezTo>
                  <a:pt x="688794" y="1297211"/>
                  <a:pt x="707099" y="1279305"/>
                  <a:pt x="724210" y="1261002"/>
                </a:cubicBezTo>
                <a:cubicBezTo>
                  <a:pt x="727392" y="1257421"/>
                  <a:pt x="730576" y="1253839"/>
                  <a:pt x="736147" y="1248268"/>
                </a:cubicBezTo>
                <a:cubicBezTo>
                  <a:pt x="738136" y="1267766"/>
                  <a:pt x="740921" y="1284479"/>
                  <a:pt x="741318" y="1301190"/>
                </a:cubicBezTo>
                <a:cubicBezTo>
                  <a:pt x="742116" y="1331830"/>
                  <a:pt x="743308" y="1362867"/>
                  <a:pt x="740523" y="1393507"/>
                </a:cubicBezTo>
                <a:cubicBezTo>
                  <a:pt x="736942" y="1432105"/>
                  <a:pt x="715455" y="1461553"/>
                  <a:pt x="682428" y="1482642"/>
                </a:cubicBezTo>
                <a:cubicBezTo>
                  <a:pt x="673275" y="1488211"/>
                  <a:pt x="664122" y="1493782"/>
                  <a:pt x="654572" y="1498559"/>
                </a:cubicBezTo>
                <a:cubicBezTo>
                  <a:pt x="612395" y="1518851"/>
                  <a:pt x="571010" y="1540738"/>
                  <a:pt x="534401" y="1576549"/>
                </a:cubicBezTo>
                <a:cubicBezTo>
                  <a:pt x="532610" y="1555261"/>
                  <a:pt x="532610" y="1535066"/>
                  <a:pt x="534053" y="1515419"/>
                </a:cubicBezTo>
                <a:close/>
                <a:moveTo>
                  <a:pt x="544051" y="1259708"/>
                </a:moveTo>
                <a:cubicBezTo>
                  <a:pt x="548528" y="1227875"/>
                  <a:pt x="556884" y="1197136"/>
                  <a:pt x="569418" y="1167094"/>
                </a:cubicBezTo>
                <a:cubicBezTo>
                  <a:pt x="583345" y="1133667"/>
                  <a:pt x="609608" y="1110988"/>
                  <a:pt x="641840" y="1096661"/>
                </a:cubicBezTo>
                <a:cubicBezTo>
                  <a:pt x="677651" y="1080745"/>
                  <a:pt x="709883" y="1061247"/>
                  <a:pt x="735747" y="1028618"/>
                </a:cubicBezTo>
                <a:cubicBezTo>
                  <a:pt x="737736" y="1043342"/>
                  <a:pt x="740523" y="1057666"/>
                  <a:pt x="741318" y="1072390"/>
                </a:cubicBezTo>
                <a:cubicBezTo>
                  <a:pt x="742910" y="1104619"/>
                  <a:pt x="745297" y="1136851"/>
                  <a:pt x="743308" y="1168686"/>
                </a:cubicBezTo>
                <a:cubicBezTo>
                  <a:pt x="740921" y="1208079"/>
                  <a:pt x="720228" y="1238321"/>
                  <a:pt x="687599" y="1260603"/>
                </a:cubicBezTo>
                <a:cubicBezTo>
                  <a:pt x="680836" y="1264982"/>
                  <a:pt x="674070" y="1269358"/>
                  <a:pt x="666909" y="1273337"/>
                </a:cubicBezTo>
                <a:cubicBezTo>
                  <a:pt x="623535" y="1297212"/>
                  <a:pt x="579366" y="1319496"/>
                  <a:pt x="541963" y="1358889"/>
                </a:cubicBezTo>
                <a:cubicBezTo>
                  <a:pt x="538978" y="1324469"/>
                  <a:pt x="539575" y="1291541"/>
                  <a:pt x="544051" y="1259708"/>
                </a:cubicBezTo>
                <a:close/>
                <a:moveTo>
                  <a:pt x="546339" y="1059159"/>
                </a:moveTo>
                <a:cubicBezTo>
                  <a:pt x="549323" y="1031902"/>
                  <a:pt x="554895" y="1005341"/>
                  <a:pt x="562655" y="978880"/>
                </a:cubicBezTo>
                <a:cubicBezTo>
                  <a:pt x="575387" y="935108"/>
                  <a:pt x="601650" y="902479"/>
                  <a:pt x="642635" y="883378"/>
                </a:cubicBezTo>
                <a:cubicBezTo>
                  <a:pt x="678846" y="866665"/>
                  <a:pt x="712668" y="847965"/>
                  <a:pt x="736942" y="811754"/>
                </a:cubicBezTo>
                <a:cubicBezTo>
                  <a:pt x="738534" y="816927"/>
                  <a:pt x="739726" y="819712"/>
                  <a:pt x="740126" y="822498"/>
                </a:cubicBezTo>
                <a:cubicBezTo>
                  <a:pt x="742910" y="859504"/>
                  <a:pt x="747287" y="896113"/>
                  <a:pt x="748481" y="933119"/>
                </a:cubicBezTo>
                <a:cubicBezTo>
                  <a:pt x="749676" y="985643"/>
                  <a:pt x="726597" y="1025833"/>
                  <a:pt x="680836" y="1052892"/>
                </a:cubicBezTo>
                <a:cubicBezTo>
                  <a:pt x="670091" y="1059258"/>
                  <a:pt x="659348" y="1065226"/>
                  <a:pt x="648206" y="1071195"/>
                </a:cubicBezTo>
                <a:cubicBezTo>
                  <a:pt x="611598" y="1090295"/>
                  <a:pt x="576979" y="1112182"/>
                  <a:pt x="545544" y="1143617"/>
                </a:cubicBezTo>
                <a:cubicBezTo>
                  <a:pt x="542957" y="1114370"/>
                  <a:pt x="543355" y="1086416"/>
                  <a:pt x="546339" y="1059159"/>
                </a:cubicBezTo>
                <a:close/>
                <a:moveTo>
                  <a:pt x="545544" y="838414"/>
                </a:moveTo>
                <a:cubicBezTo>
                  <a:pt x="548331" y="814142"/>
                  <a:pt x="554697" y="790266"/>
                  <a:pt x="561063" y="766392"/>
                </a:cubicBezTo>
                <a:cubicBezTo>
                  <a:pt x="572602" y="722620"/>
                  <a:pt x="598866" y="689990"/>
                  <a:pt x="639453" y="671290"/>
                </a:cubicBezTo>
                <a:cubicBezTo>
                  <a:pt x="676062" y="654577"/>
                  <a:pt x="709883" y="634682"/>
                  <a:pt x="734555" y="601652"/>
                </a:cubicBezTo>
                <a:cubicBezTo>
                  <a:pt x="734952" y="601255"/>
                  <a:pt x="736147" y="601255"/>
                  <a:pt x="738136" y="600857"/>
                </a:cubicBezTo>
                <a:cubicBezTo>
                  <a:pt x="743310" y="649403"/>
                  <a:pt x="752063" y="697948"/>
                  <a:pt x="744902" y="746894"/>
                </a:cubicBezTo>
                <a:cubicBezTo>
                  <a:pt x="739728" y="782705"/>
                  <a:pt x="721823" y="811753"/>
                  <a:pt x="691183" y="831651"/>
                </a:cubicBezTo>
                <a:cubicBezTo>
                  <a:pt x="673277" y="843587"/>
                  <a:pt x="653380" y="852340"/>
                  <a:pt x="635872" y="864280"/>
                </a:cubicBezTo>
                <a:cubicBezTo>
                  <a:pt x="606824" y="883378"/>
                  <a:pt x="578971" y="904070"/>
                  <a:pt x="550718" y="924365"/>
                </a:cubicBezTo>
                <a:cubicBezTo>
                  <a:pt x="549126" y="925557"/>
                  <a:pt x="547534" y="927149"/>
                  <a:pt x="545544" y="928344"/>
                </a:cubicBezTo>
                <a:cubicBezTo>
                  <a:pt x="543952" y="927947"/>
                  <a:pt x="542760" y="927947"/>
                  <a:pt x="541168" y="927547"/>
                </a:cubicBezTo>
                <a:cubicBezTo>
                  <a:pt x="542362" y="897704"/>
                  <a:pt x="542362" y="867859"/>
                  <a:pt x="545544" y="838414"/>
                </a:cubicBezTo>
                <a:close/>
                <a:moveTo>
                  <a:pt x="546191" y="622045"/>
                </a:moveTo>
                <a:cubicBezTo>
                  <a:pt x="549921" y="596777"/>
                  <a:pt x="555890" y="571807"/>
                  <a:pt x="563850" y="547136"/>
                </a:cubicBezTo>
                <a:cubicBezTo>
                  <a:pt x="576979" y="507346"/>
                  <a:pt x="602845" y="478695"/>
                  <a:pt x="639851" y="461585"/>
                </a:cubicBezTo>
                <a:cubicBezTo>
                  <a:pt x="676062" y="444871"/>
                  <a:pt x="709486" y="425374"/>
                  <a:pt x="733760" y="392744"/>
                </a:cubicBezTo>
                <a:cubicBezTo>
                  <a:pt x="734555" y="392347"/>
                  <a:pt x="736147" y="391949"/>
                  <a:pt x="741321" y="389960"/>
                </a:cubicBezTo>
                <a:cubicBezTo>
                  <a:pt x="742910" y="437710"/>
                  <a:pt x="746492" y="483869"/>
                  <a:pt x="745300" y="529628"/>
                </a:cubicBezTo>
                <a:cubicBezTo>
                  <a:pt x="744502" y="566636"/>
                  <a:pt x="726199" y="596876"/>
                  <a:pt x="695957" y="619161"/>
                </a:cubicBezTo>
                <a:cubicBezTo>
                  <a:pt x="687601" y="625129"/>
                  <a:pt x="679244" y="631098"/>
                  <a:pt x="670093" y="635872"/>
                </a:cubicBezTo>
                <a:cubicBezTo>
                  <a:pt x="626322" y="659748"/>
                  <a:pt x="581358" y="682030"/>
                  <a:pt x="544352" y="721028"/>
                </a:cubicBezTo>
                <a:cubicBezTo>
                  <a:pt x="543157" y="711478"/>
                  <a:pt x="542360" y="705110"/>
                  <a:pt x="541963" y="698744"/>
                </a:cubicBezTo>
                <a:cubicBezTo>
                  <a:pt x="540968" y="672879"/>
                  <a:pt x="542460" y="647313"/>
                  <a:pt x="546191" y="622045"/>
                </a:cubicBezTo>
                <a:close/>
                <a:moveTo>
                  <a:pt x="546936" y="424777"/>
                </a:moveTo>
                <a:cubicBezTo>
                  <a:pt x="552010" y="392546"/>
                  <a:pt x="561261" y="361508"/>
                  <a:pt x="576581" y="331466"/>
                </a:cubicBezTo>
                <a:cubicBezTo>
                  <a:pt x="595682" y="294062"/>
                  <a:pt x="622740" y="263423"/>
                  <a:pt x="658551" y="241535"/>
                </a:cubicBezTo>
                <a:cubicBezTo>
                  <a:pt x="686010" y="224824"/>
                  <a:pt x="712668" y="207316"/>
                  <a:pt x="735748" y="179063"/>
                </a:cubicBezTo>
                <a:cubicBezTo>
                  <a:pt x="736942" y="189408"/>
                  <a:pt x="737737" y="196571"/>
                  <a:pt x="738137" y="203735"/>
                </a:cubicBezTo>
                <a:cubicBezTo>
                  <a:pt x="739727" y="230396"/>
                  <a:pt x="742513" y="257054"/>
                  <a:pt x="742911" y="283715"/>
                </a:cubicBezTo>
                <a:cubicBezTo>
                  <a:pt x="744106" y="354148"/>
                  <a:pt x="711873" y="405081"/>
                  <a:pt x="649001" y="436118"/>
                </a:cubicBezTo>
                <a:cubicBezTo>
                  <a:pt x="618761" y="451239"/>
                  <a:pt x="590111" y="467555"/>
                  <a:pt x="567429" y="493419"/>
                </a:cubicBezTo>
                <a:cubicBezTo>
                  <a:pt x="560265" y="502969"/>
                  <a:pt x="552707" y="512917"/>
                  <a:pt x="542360" y="525251"/>
                </a:cubicBezTo>
                <a:cubicBezTo>
                  <a:pt x="540968" y="490434"/>
                  <a:pt x="541863" y="457008"/>
                  <a:pt x="546936" y="424777"/>
                </a:cubicBezTo>
                <a:close/>
                <a:moveTo>
                  <a:pt x="311170" y="1346156"/>
                </a:moveTo>
                <a:cubicBezTo>
                  <a:pt x="314354" y="1314721"/>
                  <a:pt x="317936" y="1283286"/>
                  <a:pt x="321915" y="1247473"/>
                </a:cubicBezTo>
                <a:cubicBezTo>
                  <a:pt x="327486" y="1254236"/>
                  <a:pt x="330270" y="1257818"/>
                  <a:pt x="333454" y="1260604"/>
                </a:cubicBezTo>
                <a:cubicBezTo>
                  <a:pt x="351360" y="1276123"/>
                  <a:pt x="366879" y="1296816"/>
                  <a:pt x="387571" y="1305171"/>
                </a:cubicBezTo>
                <a:cubicBezTo>
                  <a:pt x="463572" y="1335414"/>
                  <a:pt x="499386" y="1392315"/>
                  <a:pt x="508936" y="1470308"/>
                </a:cubicBezTo>
                <a:cubicBezTo>
                  <a:pt x="513709" y="1506914"/>
                  <a:pt x="518088" y="1543523"/>
                  <a:pt x="511323" y="1582918"/>
                </a:cubicBezTo>
                <a:cubicBezTo>
                  <a:pt x="479091" y="1549494"/>
                  <a:pt x="442482" y="1526414"/>
                  <a:pt x="403884" y="1506119"/>
                </a:cubicBezTo>
                <a:cubicBezTo>
                  <a:pt x="401895" y="1504925"/>
                  <a:pt x="399905" y="1503733"/>
                  <a:pt x="397916" y="1502935"/>
                </a:cubicBezTo>
                <a:cubicBezTo>
                  <a:pt x="331862" y="1471103"/>
                  <a:pt x="304009" y="1418179"/>
                  <a:pt x="311170" y="1346156"/>
                </a:cubicBezTo>
                <a:close/>
                <a:moveTo>
                  <a:pt x="314354" y="1122130"/>
                </a:moveTo>
                <a:cubicBezTo>
                  <a:pt x="317539" y="1094274"/>
                  <a:pt x="319528" y="1066421"/>
                  <a:pt x="322312" y="1036179"/>
                </a:cubicBezTo>
                <a:cubicBezTo>
                  <a:pt x="325894" y="1038965"/>
                  <a:pt x="327486" y="1040158"/>
                  <a:pt x="328678" y="1041352"/>
                </a:cubicBezTo>
                <a:cubicBezTo>
                  <a:pt x="350566" y="1068808"/>
                  <a:pt x="377624" y="1088703"/>
                  <a:pt x="410254" y="1102233"/>
                </a:cubicBezTo>
                <a:cubicBezTo>
                  <a:pt x="448452" y="1117751"/>
                  <a:pt x="479092" y="1143220"/>
                  <a:pt x="493816" y="1183010"/>
                </a:cubicBezTo>
                <a:cubicBezTo>
                  <a:pt x="502569" y="1206487"/>
                  <a:pt x="508540" y="1230761"/>
                  <a:pt x="513711" y="1255035"/>
                </a:cubicBezTo>
                <a:cubicBezTo>
                  <a:pt x="517690" y="1273736"/>
                  <a:pt x="518885" y="1292836"/>
                  <a:pt x="522466" y="1312334"/>
                </a:cubicBezTo>
                <a:cubicBezTo>
                  <a:pt x="522864" y="1308752"/>
                  <a:pt x="523659" y="1305173"/>
                  <a:pt x="523659" y="1301591"/>
                </a:cubicBezTo>
                <a:cubicBezTo>
                  <a:pt x="524059" y="1099846"/>
                  <a:pt x="524853" y="898102"/>
                  <a:pt x="524059" y="696754"/>
                </a:cubicBezTo>
                <a:cubicBezTo>
                  <a:pt x="523659" y="585337"/>
                  <a:pt x="520477" y="474319"/>
                  <a:pt x="518885" y="362901"/>
                </a:cubicBezTo>
                <a:cubicBezTo>
                  <a:pt x="518885" y="349769"/>
                  <a:pt x="514508" y="339822"/>
                  <a:pt x="506948" y="328680"/>
                </a:cubicBezTo>
                <a:cubicBezTo>
                  <a:pt x="489837" y="304408"/>
                  <a:pt x="473123" y="279339"/>
                  <a:pt x="459594" y="252678"/>
                </a:cubicBezTo>
                <a:cubicBezTo>
                  <a:pt x="440096" y="214875"/>
                  <a:pt x="438107" y="174687"/>
                  <a:pt x="450841" y="134100"/>
                </a:cubicBezTo>
                <a:cubicBezTo>
                  <a:pt x="464768" y="87941"/>
                  <a:pt x="487450" y="45761"/>
                  <a:pt x="514109" y="5969"/>
                </a:cubicBezTo>
                <a:cubicBezTo>
                  <a:pt x="514906" y="4376"/>
                  <a:pt x="515701" y="2784"/>
                  <a:pt x="517293" y="0"/>
                </a:cubicBezTo>
                <a:cubicBezTo>
                  <a:pt x="523261" y="6366"/>
                  <a:pt x="527638" y="10745"/>
                  <a:pt x="531619" y="15519"/>
                </a:cubicBezTo>
                <a:cubicBezTo>
                  <a:pt x="563452" y="51332"/>
                  <a:pt x="587326" y="91520"/>
                  <a:pt x="601652" y="137679"/>
                </a:cubicBezTo>
                <a:cubicBezTo>
                  <a:pt x="612795" y="173095"/>
                  <a:pt x="610805" y="206917"/>
                  <a:pt x="596081" y="241138"/>
                </a:cubicBezTo>
                <a:cubicBezTo>
                  <a:pt x="579368" y="279736"/>
                  <a:pt x="556688" y="313958"/>
                  <a:pt x="530822" y="346985"/>
                </a:cubicBezTo>
                <a:cubicBezTo>
                  <a:pt x="527240" y="351362"/>
                  <a:pt x="524456" y="357727"/>
                  <a:pt x="524853" y="363298"/>
                </a:cubicBezTo>
                <a:cubicBezTo>
                  <a:pt x="531619" y="656167"/>
                  <a:pt x="536393" y="949035"/>
                  <a:pt x="530027" y="1241903"/>
                </a:cubicBezTo>
                <a:cubicBezTo>
                  <a:pt x="526445" y="1419375"/>
                  <a:pt x="519680" y="1596846"/>
                  <a:pt x="510927" y="1773920"/>
                </a:cubicBezTo>
                <a:cubicBezTo>
                  <a:pt x="498590" y="2023414"/>
                  <a:pt x="458402" y="2268531"/>
                  <a:pt x="387174" y="2508475"/>
                </a:cubicBezTo>
                <a:cubicBezTo>
                  <a:pt x="376827" y="2543891"/>
                  <a:pt x="374440" y="2581295"/>
                  <a:pt x="366879" y="2617903"/>
                </a:cubicBezTo>
                <a:cubicBezTo>
                  <a:pt x="351360" y="2692713"/>
                  <a:pt x="331863" y="2767122"/>
                  <a:pt x="290878" y="2831586"/>
                </a:cubicBezTo>
                <a:cubicBezTo>
                  <a:pt x="250290" y="2896048"/>
                  <a:pt x="222037" y="2965683"/>
                  <a:pt x="189805" y="3033729"/>
                </a:cubicBezTo>
                <a:cubicBezTo>
                  <a:pt x="187815" y="3038105"/>
                  <a:pt x="185031" y="3042879"/>
                  <a:pt x="181449" y="3046461"/>
                </a:cubicBezTo>
                <a:cubicBezTo>
                  <a:pt x="296449" y="2787417"/>
                  <a:pt x="358524" y="2515241"/>
                  <a:pt x="395530" y="2236299"/>
                </a:cubicBezTo>
                <a:cubicBezTo>
                  <a:pt x="395530" y="2275297"/>
                  <a:pt x="396325" y="2314690"/>
                  <a:pt x="395132" y="2353685"/>
                </a:cubicBezTo>
                <a:cubicBezTo>
                  <a:pt x="394335" y="2393081"/>
                  <a:pt x="391551" y="2432076"/>
                  <a:pt x="390756" y="2471866"/>
                </a:cubicBezTo>
                <a:cubicBezTo>
                  <a:pt x="393143" y="2463114"/>
                  <a:pt x="395927" y="2454358"/>
                  <a:pt x="398314" y="2445605"/>
                </a:cubicBezTo>
                <a:cubicBezTo>
                  <a:pt x="450841" y="2255400"/>
                  <a:pt x="486255" y="2062409"/>
                  <a:pt x="498192" y="1865441"/>
                </a:cubicBezTo>
                <a:cubicBezTo>
                  <a:pt x="508140" y="1702693"/>
                  <a:pt x="514508" y="1539545"/>
                  <a:pt x="522069" y="1376400"/>
                </a:cubicBezTo>
                <a:cubicBezTo>
                  <a:pt x="522466" y="1370032"/>
                  <a:pt x="522069" y="1364063"/>
                  <a:pt x="522069" y="1353718"/>
                </a:cubicBezTo>
                <a:cubicBezTo>
                  <a:pt x="520477" y="1359687"/>
                  <a:pt x="519680" y="1362074"/>
                  <a:pt x="518487" y="1365656"/>
                </a:cubicBezTo>
                <a:cubicBezTo>
                  <a:pt x="508140" y="1356900"/>
                  <a:pt x="498590" y="1346953"/>
                  <a:pt x="487847" y="1340189"/>
                </a:cubicBezTo>
                <a:cubicBezTo>
                  <a:pt x="461981" y="1323476"/>
                  <a:pt x="436515" y="1305173"/>
                  <a:pt x="408662" y="1292438"/>
                </a:cubicBezTo>
                <a:cubicBezTo>
                  <a:pt x="334647" y="1258217"/>
                  <a:pt x="305999" y="1201316"/>
                  <a:pt x="314354" y="1122130"/>
                </a:cubicBezTo>
                <a:close/>
                <a:moveTo>
                  <a:pt x="323109" y="824087"/>
                </a:moveTo>
                <a:cubicBezTo>
                  <a:pt x="323904" y="823690"/>
                  <a:pt x="325098" y="823690"/>
                  <a:pt x="326293" y="823292"/>
                </a:cubicBezTo>
                <a:cubicBezTo>
                  <a:pt x="330272" y="827668"/>
                  <a:pt x="333854" y="831648"/>
                  <a:pt x="337833" y="836026"/>
                </a:cubicBezTo>
                <a:cubicBezTo>
                  <a:pt x="355341" y="855922"/>
                  <a:pt x="376031" y="871838"/>
                  <a:pt x="400702" y="882582"/>
                </a:cubicBezTo>
                <a:cubicBezTo>
                  <a:pt x="419008" y="890541"/>
                  <a:pt x="436516" y="900885"/>
                  <a:pt x="452830" y="912425"/>
                </a:cubicBezTo>
                <a:cubicBezTo>
                  <a:pt x="477899" y="930331"/>
                  <a:pt x="492622" y="956594"/>
                  <a:pt x="501375" y="986040"/>
                </a:cubicBezTo>
                <a:cubicBezTo>
                  <a:pt x="516896" y="1036577"/>
                  <a:pt x="524855" y="1087907"/>
                  <a:pt x="520875" y="1140831"/>
                </a:cubicBezTo>
                <a:cubicBezTo>
                  <a:pt x="520476" y="1143616"/>
                  <a:pt x="520078" y="1146800"/>
                  <a:pt x="519681" y="1151574"/>
                </a:cubicBezTo>
                <a:cubicBezTo>
                  <a:pt x="516497" y="1148789"/>
                  <a:pt x="514507" y="1147197"/>
                  <a:pt x="512518" y="1145605"/>
                </a:cubicBezTo>
                <a:cubicBezTo>
                  <a:pt x="485857" y="1126902"/>
                  <a:pt x="459595" y="1107802"/>
                  <a:pt x="432935" y="1089499"/>
                </a:cubicBezTo>
                <a:cubicBezTo>
                  <a:pt x="424179" y="1083530"/>
                  <a:pt x="414232" y="1079154"/>
                  <a:pt x="404681" y="1074378"/>
                </a:cubicBezTo>
                <a:cubicBezTo>
                  <a:pt x="334649" y="1042146"/>
                  <a:pt x="308385" y="986439"/>
                  <a:pt x="315151" y="912028"/>
                </a:cubicBezTo>
                <a:cubicBezTo>
                  <a:pt x="317935" y="882583"/>
                  <a:pt x="320325" y="853534"/>
                  <a:pt x="323109" y="824087"/>
                </a:cubicBezTo>
                <a:close/>
                <a:moveTo>
                  <a:pt x="317488" y="678001"/>
                </a:moveTo>
                <a:cubicBezTo>
                  <a:pt x="319428" y="654673"/>
                  <a:pt x="322710" y="630898"/>
                  <a:pt x="325893" y="606028"/>
                </a:cubicBezTo>
                <a:cubicBezTo>
                  <a:pt x="330670" y="612793"/>
                  <a:pt x="332659" y="616773"/>
                  <a:pt x="335841" y="620352"/>
                </a:cubicBezTo>
                <a:cubicBezTo>
                  <a:pt x="352952" y="639852"/>
                  <a:pt x="371257" y="658552"/>
                  <a:pt x="396326" y="667705"/>
                </a:cubicBezTo>
                <a:cubicBezTo>
                  <a:pt x="463177" y="691979"/>
                  <a:pt x="499786" y="740127"/>
                  <a:pt x="512518" y="809363"/>
                </a:cubicBezTo>
                <a:cubicBezTo>
                  <a:pt x="520078" y="849156"/>
                  <a:pt x="524455" y="888949"/>
                  <a:pt x="522068" y="929139"/>
                </a:cubicBezTo>
                <a:cubicBezTo>
                  <a:pt x="522465" y="932718"/>
                  <a:pt x="522068" y="935505"/>
                  <a:pt x="521670" y="940279"/>
                </a:cubicBezTo>
                <a:cubicBezTo>
                  <a:pt x="517294" y="936697"/>
                  <a:pt x="514905" y="934310"/>
                  <a:pt x="512120" y="932321"/>
                </a:cubicBezTo>
                <a:cubicBezTo>
                  <a:pt x="485459" y="913618"/>
                  <a:pt x="459196" y="894520"/>
                  <a:pt x="431740" y="876612"/>
                </a:cubicBezTo>
                <a:cubicBezTo>
                  <a:pt x="416221" y="866267"/>
                  <a:pt x="398713" y="858706"/>
                  <a:pt x="382399" y="849156"/>
                </a:cubicBezTo>
                <a:cubicBezTo>
                  <a:pt x="343801" y="826076"/>
                  <a:pt x="321119" y="792652"/>
                  <a:pt x="317140" y="747288"/>
                </a:cubicBezTo>
                <a:cubicBezTo>
                  <a:pt x="314952" y="724209"/>
                  <a:pt x="315549" y="701329"/>
                  <a:pt x="317488" y="678001"/>
                </a:cubicBezTo>
                <a:close/>
                <a:moveTo>
                  <a:pt x="325495" y="401897"/>
                </a:moveTo>
                <a:cubicBezTo>
                  <a:pt x="325893" y="400702"/>
                  <a:pt x="327085" y="399510"/>
                  <a:pt x="327882" y="397918"/>
                </a:cubicBezTo>
                <a:cubicBezTo>
                  <a:pt x="345788" y="423782"/>
                  <a:pt x="366878" y="444474"/>
                  <a:pt x="395131" y="456811"/>
                </a:cubicBezTo>
                <a:cubicBezTo>
                  <a:pt x="400302" y="459198"/>
                  <a:pt x="405873" y="461585"/>
                  <a:pt x="411047" y="463972"/>
                </a:cubicBezTo>
                <a:cubicBezTo>
                  <a:pt x="461582" y="485859"/>
                  <a:pt x="493416" y="522865"/>
                  <a:pt x="506945" y="576981"/>
                </a:cubicBezTo>
                <a:cubicBezTo>
                  <a:pt x="518085" y="621548"/>
                  <a:pt x="525248" y="666114"/>
                  <a:pt x="522861" y="712273"/>
                </a:cubicBezTo>
                <a:cubicBezTo>
                  <a:pt x="522464" y="717447"/>
                  <a:pt x="522066" y="722618"/>
                  <a:pt x="521269" y="729384"/>
                </a:cubicBezTo>
                <a:cubicBezTo>
                  <a:pt x="517688" y="726199"/>
                  <a:pt x="515301" y="724210"/>
                  <a:pt x="512914" y="722618"/>
                </a:cubicBezTo>
                <a:cubicBezTo>
                  <a:pt x="486650" y="703917"/>
                  <a:pt x="460787" y="685214"/>
                  <a:pt x="434126" y="667309"/>
                </a:cubicBezTo>
                <a:cubicBezTo>
                  <a:pt x="418607" y="656961"/>
                  <a:pt x="401099" y="649401"/>
                  <a:pt x="384783" y="640251"/>
                </a:cubicBezTo>
                <a:cubicBezTo>
                  <a:pt x="343401" y="616374"/>
                  <a:pt x="317935" y="580960"/>
                  <a:pt x="317537" y="532812"/>
                </a:cubicBezTo>
                <a:cubicBezTo>
                  <a:pt x="317137" y="489040"/>
                  <a:pt x="322709" y="445669"/>
                  <a:pt x="325495" y="401897"/>
                </a:cubicBezTo>
                <a:close/>
                <a:moveTo>
                  <a:pt x="322312" y="190207"/>
                </a:moveTo>
                <a:cubicBezTo>
                  <a:pt x="344199" y="216868"/>
                  <a:pt x="372052" y="233578"/>
                  <a:pt x="399907" y="251089"/>
                </a:cubicBezTo>
                <a:cubicBezTo>
                  <a:pt x="468348" y="294858"/>
                  <a:pt x="500977" y="360912"/>
                  <a:pt x="511722" y="438905"/>
                </a:cubicBezTo>
                <a:cubicBezTo>
                  <a:pt x="515701" y="469148"/>
                  <a:pt x="516099" y="499785"/>
                  <a:pt x="518088" y="530425"/>
                </a:cubicBezTo>
                <a:cubicBezTo>
                  <a:pt x="516496" y="530825"/>
                  <a:pt x="514506" y="531222"/>
                  <a:pt x="512517" y="531620"/>
                </a:cubicBezTo>
                <a:cubicBezTo>
                  <a:pt x="486254" y="490635"/>
                  <a:pt x="448453" y="464769"/>
                  <a:pt x="405479" y="443282"/>
                </a:cubicBezTo>
                <a:cubicBezTo>
                  <a:pt x="344199" y="413041"/>
                  <a:pt x="313559" y="361709"/>
                  <a:pt x="314354" y="293266"/>
                </a:cubicBezTo>
                <a:cubicBezTo>
                  <a:pt x="314754" y="259047"/>
                  <a:pt x="318333" y="224825"/>
                  <a:pt x="322312" y="190207"/>
                </a:cubicBezTo>
                <a:close/>
                <a:moveTo>
                  <a:pt x="0" y="832444"/>
                </a:moveTo>
                <a:cubicBezTo>
                  <a:pt x="23079" y="869053"/>
                  <a:pt x="46556" y="905661"/>
                  <a:pt x="68440" y="942667"/>
                </a:cubicBezTo>
                <a:cubicBezTo>
                  <a:pt x="173889" y="1119344"/>
                  <a:pt x="263422" y="1303182"/>
                  <a:pt x="329078" y="1498559"/>
                </a:cubicBezTo>
                <a:cubicBezTo>
                  <a:pt x="391153" y="1682399"/>
                  <a:pt x="419006" y="1870613"/>
                  <a:pt x="405080" y="2064798"/>
                </a:cubicBezTo>
                <a:cubicBezTo>
                  <a:pt x="401895" y="2107773"/>
                  <a:pt x="399509" y="2150350"/>
                  <a:pt x="396327" y="2193324"/>
                </a:cubicBezTo>
                <a:cubicBezTo>
                  <a:pt x="395927" y="2196111"/>
                  <a:pt x="394735" y="2199693"/>
                  <a:pt x="393540" y="2206456"/>
                </a:cubicBezTo>
                <a:cubicBezTo>
                  <a:pt x="390356" y="2169053"/>
                  <a:pt x="387174" y="2135229"/>
                  <a:pt x="384387" y="2101804"/>
                </a:cubicBezTo>
                <a:cubicBezTo>
                  <a:pt x="370858" y="1946218"/>
                  <a:pt x="335842" y="1795009"/>
                  <a:pt x="288888" y="1646188"/>
                </a:cubicBezTo>
                <a:cubicBezTo>
                  <a:pt x="205324" y="1379583"/>
                  <a:pt x="107438" y="1118547"/>
                  <a:pt x="6366" y="858308"/>
                </a:cubicBezTo>
                <a:cubicBezTo>
                  <a:pt x="3184" y="850350"/>
                  <a:pt x="397" y="841994"/>
                  <a:pt x="0" y="832444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0434AA33-57BF-4036-9F19-66BBCDC4E1D4}"/>
              </a:ext>
            </a:extLst>
          </p:cNvPr>
          <p:cNvSpPr/>
          <p:nvPr userDrawn="1"/>
        </p:nvSpPr>
        <p:spPr>
          <a:xfrm rot="16516275" flipH="1">
            <a:off x="10266540" y="-970122"/>
            <a:ext cx="748525" cy="3046461"/>
          </a:xfrm>
          <a:custGeom>
            <a:avLst/>
            <a:gdLst>
              <a:gd name="connsiteX0" fmla="*/ 534053 w 748525"/>
              <a:gd name="connsiteY0" fmla="*/ 1515420 h 3046461"/>
              <a:gd name="connsiteX1" fmla="*/ 534401 w 748525"/>
              <a:gd name="connsiteY1" fmla="*/ 1576550 h 3046461"/>
              <a:gd name="connsiteX2" fmla="*/ 654572 w 748525"/>
              <a:gd name="connsiteY2" fmla="*/ 1498559 h 3046461"/>
              <a:gd name="connsiteX3" fmla="*/ 682428 w 748525"/>
              <a:gd name="connsiteY3" fmla="*/ 1482643 h 3046461"/>
              <a:gd name="connsiteX4" fmla="*/ 740523 w 748525"/>
              <a:gd name="connsiteY4" fmla="*/ 1393507 h 3046461"/>
              <a:gd name="connsiteX5" fmla="*/ 741318 w 748525"/>
              <a:gd name="connsiteY5" fmla="*/ 1301190 h 3046461"/>
              <a:gd name="connsiteX6" fmla="*/ 736147 w 748525"/>
              <a:gd name="connsiteY6" fmla="*/ 1248268 h 3046461"/>
              <a:gd name="connsiteX7" fmla="*/ 724210 w 748525"/>
              <a:gd name="connsiteY7" fmla="*/ 1261002 h 3046461"/>
              <a:gd name="connsiteX8" fmla="*/ 664522 w 748525"/>
              <a:gd name="connsiteY8" fmla="*/ 1305569 h 3046461"/>
              <a:gd name="connsiteX9" fmla="*/ 545941 w 748525"/>
              <a:gd name="connsiteY9" fmla="*/ 1443247 h 3046461"/>
              <a:gd name="connsiteX10" fmla="*/ 542359 w 748525"/>
              <a:gd name="connsiteY10" fmla="*/ 1457574 h 3046461"/>
              <a:gd name="connsiteX11" fmla="*/ 534053 w 748525"/>
              <a:gd name="connsiteY11" fmla="*/ 1515420 h 3046461"/>
              <a:gd name="connsiteX12" fmla="*/ 544051 w 748525"/>
              <a:gd name="connsiteY12" fmla="*/ 1259708 h 3046461"/>
              <a:gd name="connsiteX13" fmla="*/ 541963 w 748525"/>
              <a:gd name="connsiteY13" fmla="*/ 1358889 h 3046461"/>
              <a:gd name="connsiteX14" fmla="*/ 666909 w 748525"/>
              <a:gd name="connsiteY14" fmla="*/ 1273338 h 3046461"/>
              <a:gd name="connsiteX15" fmla="*/ 687599 w 748525"/>
              <a:gd name="connsiteY15" fmla="*/ 1260603 h 3046461"/>
              <a:gd name="connsiteX16" fmla="*/ 743308 w 748525"/>
              <a:gd name="connsiteY16" fmla="*/ 1168686 h 3046461"/>
              <a:gd name="connsiteX17" fmla="*/ 741318 w 748525"/>
              <a:gd name="connsiteY17" fmla="*/ 1072390 h 3046461"/>
              <a:gd name="connsiteX18" fmla="*/ 735747 w 748525"/>
              <a:gd name="connsiteY18" fmla="*/ 1028618 h 3046461"/>
              <a:gd name="connsiteX19" fmla="*/ 641840 w 748525"/>
              <a:gd name="connsiteY19" fmla="*/ 1096662 h 3046461"/>
              <a:gd name="connsiteX20" fmla="*/ 569418 w 748525"/>
              <a:gd name="connsiteY20" fmla="*/ 1167094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45544 w 748525"/>
              <a:gd name="connsiteY23" fmla="*/ 1143616 h 3046461"/>
              <a:gd name="connsiteX24" fmla="*/ 648206 w 748525"/>
              <a:gd name="connsiteY24" fmla="*/ 1071195 h 3046461"/>
              <a:gd name="connsiteX25" fmla="*/ 680836 w 748525"/>
              <a:gd name="connsiteY25" fmla="*/ 1052892 h 3046461"/>
              <a:gd name="connsiteX26" fmla="*/ 748481 w 748525"/>
              <a:gd name="connsiteY26" fmla="*/ 933118 h 3046461"/>
              <a:gd name="connsiteX27" fmla="*/ 740126 w 748525"/>
              <a:gd name="connsiteY27" fmla="*/ 822499 h 3046461"/>
              <a:gd name="connsiteX28" fmla="*/ 736942 w 748525"/>
              <a:gd name="connsiteY28" fmla="*/ 811754 h 3046461"/>
              <a:gd name="connsiteX29" fmla="*/ 642635 w 748525"/>
              <a:gd name="connsiteY29" fmla="*/ 883379 h 3046461"/>
              <a:gd name="connsiteX30" fmla="*/ 562655 w 748525"/>
              <a:gd name="connsiteY30" fmla="*/ 978880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41168 w 748525"/>
              <a:gd name="connsiteY33" fmla="*/ 927547 h 3046461"/>
              <a:gd name="connsiteX34" fmla="*/ 545544 w 748525"/>
              <a:gd name="connsiteY34" fmla="*/ 928344 h 3046461"/>
              <a:gd name="connsiteX35" fmla="*/ 550718 w 748525"/>
              <a:gd name="connsiteY35" fmla="*/ 924365 h 3046461"/>
              <a:gd name="connsiteX36" fmla="*/ 635872 w 748525"/>
              <a:gd name="connsiteY36" fmla="*/ 864279 h 3046461"/>
              <a:gd name="connsiteX37" fmla="*/ 691183 w 748525"/>
              <a:gd name="connsiteY37" fmla="*/ 831650 h 3046461"/>
              <a:gd name="connsiteX38" fmla="*/ 744902 w 748525"/>
              <a:gd name="connsiteY38" fmla="*/ 746894 h 3046461"/>
              <a:gd name="connsiteX39" fmla="*/ 738136 w 748525"/>
              <a:gd name="connsiteY39" fmla="*/ 600858 h 3046461"/>
              <a:gd name="connsiteX40" fmla="*/ 734555 w 748525"/>
              <a:gd name="connsiteY40" fmla="*/ 601652 h 3046461"/>
              <a:gd name="connsiteX41" fmla="*/ 639453 w 748525"/>
              <a:gd name="connsiteY41" fmla="*/ 671290 h 3046461"/>
              <a:gd name="connsiteX42" fmla="*/ 561063 w 748525"/>
              <a:gd name="connsiteY42" fmla="*/ 766392 h 3046461"/>
              <a:gd name="connsiteX43" fmla="*/ 545544 w 748525"/>
              <a:gd name="connsiteY43" fmla="*/ 838414 h 3046461"/>
              <a:gd name="connsiteX44" fmla="*/ 546191 w 748525"/>
              <a:gd name="connsiteY44" fmla="*/ 622044 h 3046461"/>
              <a:gd name="connsiteX45" fmla="*/ 541963 w 748525"/>
              <a:gd name="connsiteY45" fmla="*/ 698743 h 3046461"/>
              <a:gd name="connsiteX46" fmla="*/ 544352 w 748525"/>
              <a:gd name="connsiteY46" fmla="*/ 721027 h 3046461"/>
              <a:gd name="connsiteX47" fmla="*/ 670093 w 748525"/>
              <a:gd name="connsiteY47" fmla="*/ 635871 h 3046461"/>
              <a:gd name="connsiteX48" fmla="*/ 695957 w 748525"/>
              <a:gd name="connsiteY48" fmla="*/ 619160 h 3046461"/>
              <a:gd name="connsiteX49" fmla="*/ 745300 w 748525"/>
              <a:gd name="connsiteY49" fmla="*/ 529626 h 3046461"/>
              <a:gd name="connsiteX50" fmla="*/ 741321 w 748525"/>
              <a:gd name="connsiteY50" fmla="*/ 389959 h 3046461"/>
              <a:gd name="connsiteX51" fmla="*/ 733760 w 748525"/>
              <a:gd name="connsiteY51" fmla="*/ 392743 h 3046461"/>
              <a:gd name="connsiteX52" fmla="*/ 639851 w 748525"/>
              <a:gd name="connsiteY52" fmla="*/ 461584 h 3046461"/>
              <a:gd name="connsiteX53" fmla="*/ 563850 w 748525"/>
              <a:gd name="connsiteY53" fmla="*/ 547136 h 3046461"/>
              <a:gd name="connsiteX54" fmla="*/ 546191 w 748525"/>
              <a:gd name="connsiteY54" fmla="*/ 622044 h 3046461"/>
              <a:gd name="connsiteX55" fmla="*/ 546936 w 748525"/>
              <a:gd name="connsiteY55" fmla="*/ 424777 h 3046461"/>
              <a:gd name="connsiteX56" fmla="*/ 542360 w 748525"/>
              <a:gd name="connsiteY56" fmla="*/ 525252 h 3046461"/>
              <a:gd name="connsiteX57" fmla="*/ 567429 w 748525"/>
              <a:gd name="connsiteY57" fmla="*/ 493419 h 3046461"/>
              <a:gd name="connsiteX58" fmla="*/ 649001 w 748525"/>
              <a:gd name="connsiteY58" fmla="*/ 436118 h 3046461"/>
              <a:gd name="connsiteX59" fmla="*/ 742911 w 748525"/>
              <a:gd name="connsiteY59" fmla="*/ 283715 h 3046461"/>
              <a:gd name="connsiteX60" fmla="*/ 738137 w 748525"/>
              <a:gd name="connsiteY60" fmla="*/ 203734 h 3046461"/>
              <a:gd name="connsiteX61" fmla="*/ 735748 w 748525"/>
              <a:gd name="connsiteY61" fmla="*/ 179063 h 3046461"/>
              <a:gd name="connsiteX62" fmla="*/ 658551 w 748525"/>
              <a:gd name="connsiteY62" fmla="*/ 241535 h 3046461"/>
              <a:gd name="connsiteX63" fmla="*/ 576581 w 748525"/>
              <a:gd name="connsiteY63" fmla="*/ 331466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97916 w 748525"/>
              <a:gd name="connsiteY66" fmla="*/ 1502935 h 3046461"/>
              <a:gd name="connsiteX67" fmla="*/ 403884 w 748525"/>
              <a:gd name="connsiteY67" fmla="*/ 1506120 h 3046461"/>
              <a:gd name="connsiteX68" fmla="*/ 511323 w 748525"/>
              <a:gd name="connsiteY68" fmla="*/ 1582918 h 3046461"/>
              <a:gd name="connsiteX69" fmla="*/ 508936 w 748525"/>
              <a:gd name="connsiteY69" fmla="*/ 1470309 h 3046461"/>
              <a:gd name="connsiteX70" fmla="*/ 387571 w 748525"/>
              <a:gd name="connsiteY70" fmla="*/ 1305171 h 3046461"/>
              <a:gd name="connsiteX71" fmla="*/ 333454 w 748525"/>
              <a:gd name="connsiteY71" fmla="*/ 1260604 h 3046461"/>
              <a:gd name="connsiteX72" fmla="*/ 321915 w 748525"/>
              <a:gd name="connsiteY72" fmla="*/ 1247473 h 3046461"/>
              <a:gd name="connsiteX73" fmla="*/ 311170 w 748525"/>
              <a:gd name="connsiteY73" fmla="*/ 1346156 h 3046461"/>
              <a:gd name="connsiteX74" fmla="*/ 314355 w 748525"/>
              <a:gd name="connsiteY74" fmla="*/ 1122130 h 3046461"/>
              <a:gd name="connsiteX75" fmla="*/ 408662 w 748525"/>
              <a:gd name="connsiteY75" fmla="*/ 1292438 h 3046461"/>
              <a:gd name="connsiteX76" fmla="*/ 487847 w 748525"/>
              <a:gd name="connsiteY76" fmla="*/ 1340189 h 3046461"/>
              <a:gd name="connsiteX77" fmla="*/ 518487 w 748525"/>
              <a:gd name="connsiteY77" fmla="*/ 1365656 h 3046461"/>
              <a:gd name="connsiteX78" fmla="*/ 522069 w 748525"/>
              <a:gd name="connsiteY78" fmla="*/ 1353718 h 3046461"/>
              <a:gd name="connsiteX79" fmla="*/ 522069 w 748525"/>
              <a:gd name="connsiteY79" fmla="*/ 1376400 h 3046461"/>
              <a:gd name="connsiteX80" fmla="*/ 498192 w 748525"/>
              <a:gd name="connsiteY80" fmla="*/ 1865441 h 3046461"/>
              <a:gd name="connsiteX81" fmla="*/ 398314 w 748525"/>
              <a:gd name="connsiteY81" fmla="*/ 2445606 h 3046461"/>
              <a:gd name="connsiteX82" fmla="*/ 390756 w 748525"/>
              <a:gd name="connsiteY82" fmla="*/ 2471867 h 3046461"/>
              <a:gd name="connsiteX83" fmla="*/ 395132 w 748525"/>
              <a:gd name="connsiteY83" fmla="*/ 2353686 h 3046461"/>
              <a:gd name="connsiteX84" fmla="*/ 395530 w 748525"/>
              <a:gd name="connsiteY84" fmla="*/ 2236299 h 3046461"/>
              <a:gd name="connsiteX85" fmla="*/ 181449 w 748525"/>
              <a:gd name="connsiteY85" fmla="*/ 3046461 h 3046461"/>
              <a:gd name="connsiteX86" fmla="*/ 189805 w 748525"/>
              <a:gd name="connsiteY86" fmla="*/ 3033730 h 3046461"/>
              <a:gd name="connsiteX87" fmla="*/ 290877 w 748525"/>
              <a:gd name="connsiteY87" fmla="*/ 2831586 h 3046461"/>
              <a:gd name="connsiteX88" fmla="*/ 366879 w 748525"/>
              <a:gd name="connsiteY88" fmla="*/ 2617904 h 3046461"/>
              <a:gd name="connsiteX89" fmla="*/ 387174 w 748525"/>
              <a:gd name="connsiteY89" fmla="*/ 2508476 h 3046461"/>
              <a:gd name="connsiteX90" fmla="*/ 510927 w 748525"/>
              <a:gd name="connsiteY90" fmla="*/ 1773921 h 3046461"/>
              <a:gd name="connsiteX91" fmla="*/ 530027 w 748525"/>
              <a:gd name="connsiteY91" fmla="*/ 1241903 h 3046461"/>
              <a:gd name="connsiteX92" fmla="*/ 524853 w 748525"/>
              <a:gd name="connsiteY92" fmla="*/ 363298 h 3046461"/>
              <a:gd name="connsiteX93" fmla="*/ 530822 w 748525"/>
              <a:gd name="connsiteY93" fmla="*/ 346985 h 3046461"/>
              <a:gd name="connsiteX94" fmla="*/ 596081 w 748525"/>
              <a:gd name="connsiteY94" fmla="*/ 241139 h 3046461"/>
              <a:gd name="connsiteX95" fmla="*/ 601652 w 748525"/>
              <a:gd name="connsiteY95" fmla="*/ 137679 h 3046461"/>
              <a:gd name="connsiteX96" fmla="*/ 531619 w 748525"/>
              <a:gd name="connsiteY96" fmla="*/ 15518 h 3046461"/>
              <a:gd name="connsiteX97" fmla="*/ 517293 w 748525"/>
              <a:gd name="connsiteY97" fmla="*/ 0 h 3046461"/>
              <a:gd name="connsiteX98" fmla="*/ 514109 w 748525"/>
              <a:gd name="connsiteY98" fmla="*/ 5968 h 3046461"/>
              <a:gd name="connsiteX99" fmla="*/ 450841 w 748525"/>
              <a:gd name="connsiteY99" fmla="*/ 134100 h 3046461"/>
              <a:gd name="connsiteX100" fmla="*/ 459594 w 748525"/>
              <a:gd name="connsiteY100" fmla="*/ 252678 h 3046461"/>
              <a:gd name="connsiteX101" fmla="*/ 506948 w 748525"/>
              <a:gd name="connsiteY101" fmla="*/ 328679 h 3046461"/>
              <a:gd name="connsiteX102" fmla="*/ 518885 w 748525"/>
              <a:gd name="connsiteY102" fmla="*/ 362901 h 3046461"/>
              <a:gd name="connsiteX103" fmla="*/ 524058 w 748525"/>
              <a:gd name="connsiteY103" fmla="*/ 696755 h 3046461"/>
              <a:gd name="connsiteX104" fmla="*/ 523659 w 748525"/>
              <a:gd name="connsiteY104" fmla="*/ 1301591 h 3046461"/>
              <a:gd name="connsiteX105" fmla="*/ 522466 w 748525"/>
              <a:gd name="connsiteY105" fmla="*/ 1312334 h 3046461"/>
              <a:gd name="connsiteX106" fmla="*/ 513711 w 748525"/>
              <a:gd name="connsiteY106" fmla="*/ 1255035 h 3046461"/>
              <a:gd name="connsiteX107" fmla="*/ 493816 w 748525"/>
              <a:gd name="connsiteY107" fmla="*/ 1183011 h 3046461"/>
              <a:gd name="connsiteX108" fmla="*/ 410254 w 748525"/>
              <a:gd name="connsiteY108" fmla="*/ 1102233 h 3046461"/>
              <a:gd name="connsiteX109" fmla="*/ 328678 w 748525"/>
              <a:gd name="connsiteY109" fmla="*/ 1041352 h 3046461"/>
              <a:gd name="connsiteX110" fmla="*/ 322313 w 748525"/>
              <a:gd name="connsiteY110" fmla="*/ 1036178 h 3046461"/>
              <a:gd name="connsiteX111" fmla="*/ 314355 w 748525"/>
              <a:gd name="connsiteY111" fmla="*/ 1122130 h 3046461"/>
              <a:gd name="connsiteX112" fmla="*/ 323109 w 748525"/>
              <a:gd name="connsiteY112" fmla="*/ 824087 h 3046461"/>
              <a:gd name="connsiteX113" fmla="*/ 315151 w 748525"/>
              <a:gd name="connsiteY113" fmla="*/ 912028 h 3046461"/>
              <a:gd name="connsiteX114" fmla="*/ 404681 w 748525"/>
              <a:gd name="connsiteY114" fmla="*/ 1074377 h 3046461"/>
              <a:gd name="connsiteX115" fmla="*/ 432935 w 748525"/>
              <a:gd name="connsiteY115" fmla="*/ 1089499 h 3046461"/>
              <a:gd name="connsiteX116" fmla="*/ 512518 w 748525"/>
              <a:gd name="connsiteY116" fmla="*/ 1145605 h 3046461"/>
              <a:gd name="connsiteX117" fmla="*/ 519681 w 748525"/>
              <a:gd name="connsiteY117" fmla="*/ 1151574 h 3046461"/>
              <a:gd name="connsiteX118" fmla="*/ 520875 w 748525"/>
              <a:gd name="connsiteY118" fmla="*/ 1140831 h 3046461"/>
              <a:gd name="connsiteX119" fmla="*/ 501375 w 748525"/>
              <a:gd name="connsiteY119" fmla="*/ 986039 h 3046461"/>
              <a:gd name="connsiteX120" fmla="*/ 452830 w 748525"/>
              <a:gd name="connsiteY120" fmla="*/ 912425 h 3046461"/>
              <a:gd name="connsiteX121" fmla="*/ 400702 w 748525"/>
              <a:gd name="connsiteY121" fmla="*/ 882583 h 3046461"/>
              <a:gd name="connsiteX122" fmla="*/ 337833 w 748525"/>
              <a:gd name="connsiteY122" fmla="*/ 836026 h 3046461"/>
              <a:gd name="connsiteX123" fmla="*/ 326293 w 748525"/>
              <a:gd name="connsiteY123" fmla="*/ 823292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17140 w 748525"/>
              <a:gd name="connsiteY126" fmla="*/ 747289 h 3046461"/>
              <a:gd name="connsiteX127" fmla="*/ 382399 w 748525"/>
              <a:gd name="connsiteY127" fmla="*/ 849156 h 3046461"/>
              <a:gd name="connsiteX128" fmla="*/ 431740 w 748525"/>
              <a:gd name="connsiteY128" fmla="*/ 876612 h 3046461"/>
              <a:gd name="connsiteX129" fmla="*/ 512120 w 748525"/>
              <a:gd name="connsiteY129" fmla="*/ 932321 h 3046461"/>
              <a:gd name="connsiteX130" fmla="*/ 521670 w 748525"/>
              <a:gd name="connsiteY130" fmla="*/ 940279 h 3046461"/>
              <a:gd name="connsiteX131" fmla="*/ 522068 w 748525"/>
              <a:gd name="connsiteY131" fmla="*/ 929139 h 3046461"/>
              <a:gd name="connsiteX132" fmla="*/ 512518 w 748525"/>
              <a:gd name="connsiteY132" fmla="*/ 809364 h 3046461"/>
              <a:gd name="connsiteX133" fmla="*/ 396326 w 748525"/>
              <a:gd name="connsiteY133" fmla="*/ 667705 h 3046461"/>
              <a:gd name="connsiteX134" fmla="*/ 335841 w 748525"/>
              <a:gd name="connsiteY134" fmla="*/ 620352 h 3046461"/>
              <a:gd name="connsiteX135" fmla="*/ 325893 w 748525"/>
              <a:gd name="connsiteY135" fmla="*/ 606027 h 3046461"/>
              <a:gd name="connsiteX136" fmla="*/ 317488 w 748525"/>
              <a:gd name="connsiteY136" fmla="*/ 678001 h 3046461"/>
              <a:gd name="connsiteX137" fmla="*/ 325496 w 748525"/>
              <a:gd name="connsiteY137" fmla="*/ 401896 h 3046461"/>
              <a:gd name="connsiteX138" fmla="*/ 317537 w 748525"/>
              <a:gd name="connsiteY138" fmla="*/ 532812 h 3046461"/>
              <a:gd name="connsiteX139" fmla="*/ 384783 w 748525"/>
              <a:gd name="connsiteY139" fmla="*/ 640250 h 3046461"/>
              <a:gd name="connsiteX140" fmla="*/ 434126 w 748525"/>
              <a:gd name="connsiteY140" fmla="*/ 667309 h 3046461"/>
              <a:gd name="connsiteX141" fmla="*/ 512914 w 748525"/>
              <a:gd name="connsiteY141" fmla="*/ 722618 h 3046461"/>
              <a:gd name="connsiteX142" fmla="*/ 521269 w 748525"/>
              <a:gd name="connsiteY142" fmla="*/ 729383 h 3046461"/>
              <a:gd name="connsiteX143" fmla="*/ 522861 w 748525"/>
              <a:gd name="connsiteY143" fmla="*/ 712273 h 3046461"/>
              <a:gd name="connsiteX144" fmla="*/ 506945 w 748525"/>
              <a:gd name="connsiteY144" fmla="*/ 576981 h 3046461"/>
              <a:gd name="connsiteX145" fmla="*/ 411047 w 748525"/>
              <a:gd name="connsiteY145" fmla="*/ 463972 h 3046461"/>
              <a:gd name="connsiteX146" fmla="*/ 395131 w 748525"/>
              <a:gd name="connsiteY146" fmla="*/ 456811 h 3046461"/>
              <a:gd name="connsiteX147" fmla="*/ 327882 w 748525"/>
              <a:gd name="connsiteY147" fmla="*/ 397918 h 3046461"/>
              <a:gd name="connsiteX148" fmla="*/ 325496 w 748525"/>
              <a:gd name="connsiteY148" fmla="*/ 401896 h 3046461"/>
              <a:gd name="connsiteX149" fmla="*/ 322312 w 748525"/>
              <a:gd name="connsiteY149" fmla="*/ 190206 h 3046461"/>
              <a:gd name="connsiteX150" fmla="*/ 314354 w 748525"/>
              <a:gd name="connsiteY150" fmla="*/ 293265 h 3046461"/>
              <a:gd name="connsiteX151" fmla="*/ 405479 w 748525"/>
              <a:gd name="connsiteY151" fmla="*/ 443281 h 3046461"/>
              <a:gd name="connsiteX152" fmla="*/ 512517 w 748525"/>
              <a:gd name="connsiteY152" fmla="*/ 531619 h 3046461"/>
              <a:gd name="connsiteX153" fmla="*/ 518088 w 748525"/>
              <a:gd name="connsiteY153" fmla="*/ 530424 h 3046461"/>
              <a:gd name="connsiteX154" fmla="*/ 511722 w 748525"/>
              <a:gd name="connsiteY154" fmla="*/ 438904 h 3046461"/>
              <a:gd name="connsiteX155" fmla="*/ 399908 w 748525"/>
              <a:gd name="connsiteY155" fmla="*/ 251088 h 3046461"/>
              <a:gd name="connsiteX156" fmla="*/ 322312 w 748525"/>
              <a:gd name="connsiteY156" fmla="*/ 190206 h 3046461"/>
              <a:gd name="connsiteX157" fmla="*/ 0 w 748525"/>
              <a:gd name="connsiteY157" fmla="*/ 832445 h 3046461"/>
              <a:gd name="connsiteX158" fmla="*/ 6365 w 748525"/>
              <a:gd name="connsiteY158" fmla="*/ 858309 h 3046461"/>
              <a:gd name="connsiteX159" fmla="*/ 288888 w 748525"/>
              <a:gd name="connsiteY159" fmla="*/ 1646190 h 3046461"/>
              <a:gd name="connsiteX160" fmla="*/ 384387 w 748525"/>
              <a:gd name="connsiteY160" fmla="*/ 2101806 h 3046461"/>
              <a:gd name="connsiteX161" fmla="*/ 393540 w 748525"/>
              <a:gd name="connsiteY161" fmla="*/ 2206457 h 3046461"/>
              <a:gd name="connsiteX162" fmla="*/ 396327 w 748525"/>
              <a:gd name="connsiteY162" fmla="*/ 2193326 h 3046461"/>
              <a:gd name="connsiteX163" fmla="*/ 405080 w 748525"/>
              <a:gd name="connsiteY163" fmla="*/ 2064800 h 3046461"/>
              <a:gd name="connsiteX164" fmla="*/ 329078 w 748525"/>
              <a:gd name="connsiteY164" fmla="*/ 1498561 h 3046461"/>
              <a:gd name="connsiteX165" fmla="*/ 68440 w 748525"/>
              <a:gd name="connsiteY165" fmla="*/ 942669 h 3046461"/>
              <a:gd name="connsiteX166" fmla="*/ 0 w 748525"/>
              <a:gd name="connsiteY166" fmla="*/ 832445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20"/>
                </a:moveTo>
                <a:cubicBezTo>
                  <a:pt x="532610" y="1535067"/>
                  <a:pt x="532610" y="1555261"/>
                  <a:pt x="534401" y="1576550"/>
                </a:cubicBezTo>
                <a:cubicBezTo>
                  <a:pt x="571010" y="1540738"/>
                  <a:pt x="612395" y="1518851"/>
                  <a:pt x="654572" y="1498559"/>
                </a:cubicBezTo>
                <a:cubicBezTo>
                  <a:pt x="664122" y="1493782"/>
                  <a:pt x="673275" y="1488211"/>
                  <a:pt x="682428" y="1482643"/>
                </a:cubicBezTo>
                <a:cubicBezTo>
                  <a:pt x="715455" y="1461553"/>
                  <a:pt x="736942" y="1432105"/>
                  <a:pt x="740523" y="1393507"/>
                </a:cubicBezTo>
                <a:cubicBezTo>
                  <a:pt x="743308" y="1362867"/>
                  <a:pt x="742116" y="1331830"/>
                  <a:pt x="741318" y="1301190"/>
                </a:cubicBezTo>
                <a:cubicBezTo>
                  <a:pt x="740921" y="1284479"/>
                  <a:pt x="738136" y="1267766"/>
                  <a:pt x="736147" y="1248268"/>
                </a:cubicBezTo>
                <a:cubicBezTo>
                  <a:pt x="730576" y="1253839"/>
                  <a:pt x="727392" y="1257420"/>
                  <a:pt x="724210" y="1261002"/>
                </a:cubicBezTo>
                <a:cubicBezTo>
                  <a:pt x="707099" y="1279305"/>
                  <a:pt x="688794" y="1297210"/>
                  <a:pt x="664522" y="1305569"/>
                </a:cubicBezTo>
                <a:cubicBezTo>
                  <a:pt x="598466" y="1328248"/>
                  <a:pt x="559073" y="1374406"/>
                  <a:pt x="545941" y="1443247"/>
                </a:cubicBezTo>
                <a:cubicBezTo>
                  <a:pt x="544746" y="1448023"/>
                  <a:pt x="543554" y="1452797"/>
                  <a:pt x="542359" y="1457574"/>
                </a:cubicBezTo>
                <a:cubicBezTo>
                  <a:pt x="538380" y="1476673"/>
                  <a:pt x="535495" y="1495772"/>
                  <a:pt x="534053" y="1515420"/>
                </a:cubicBezTo>
                <a:close/>
                <a:moveTo>
                  <a:pt x="544051" y="1259708"/>
                </a:moveTo>
                <a:cubicBezTo>
                  <a:pt x="539575" y="1291542"/>
                  <a:pt x="538978" y="1324469"/>
                  <a:pt x="541963" y="1358889"/>
                </a:cubicBezTo>
                <a:cubicBezTo>
                  <a:pt x="579366" y="1319496"/>
                  <a:pt x="623535" y="1297212"/>
                  <a:pt x="666909" y="1273338"/>
                </a:cubicBezTo>
                <a:cubicBezTo>
                  <a:pt x="674070" y="1269359"/>
                  <a:pt x="680836" y="1264982"/>
                  <a:pt x="687599" y="1260603"/>
                </a:cubicBezTo>
                <a:cubicBezTo>
                  <a:pt x="720228" y="1238321"/>
                  <a:pt x="740921" y="1208078"/>
                  <a:pt x="743308" y="1168686"/>
                </a:cubicBezTo>
                <a:cubicBezTo>
                  <a:pt x="745297" y="1136851"/>
                  <a:pt x="742910" y="1104620"/>
                  <a:pt x="741318" y="1072390"/>
                </a:cubicBezTo>
                <a:cubicBezTo>
                  <a:pt x="740523" y="1057666"/>
                  <a:pt x="737736" y="1043342"/>
                  <a:pt x="735747" y="1028618"/>
                </a:cubicBezTo>
                <a:cubicBezTo>
                  <a:pt x="709883" y="1061247"/>
                  <a:pt x="677651" y="1080745"/>
                  <a:pt x="641840" y="1096662"/>
                </a:cubicBezTo>
                <a:cubicBezTo>
                  <a:pt x="609608" y="1110988"/>
                  <a:pt x="583345" y="1133667"/>
                  <a:pt x="569418" y="1167094"/>
                </a:cubicBezTo>
                <a:cubicBezTo>
                  <a:pt x="556884" y="1197136"/>
                  <a:pt x="548528" y="1227875"/>
                  <a:pt x="544051" y="1259708"/>
                </a:cubicBezTo>
                <a:close/>
                <a:moveTo>
                  <a:pt x="546339" y="1059159"/>
                </a:moveTo>
                <a:cubicBezTo>
                  <a:pt x="543355" y="1086416"/>
                  <a:pt x="542958" y="1114370"/>
                  <a:pt x="545544" y="1143616"/>
                </a:cubicBezTo>
                <a:cubicBezTo>
                  <a:pt x="576979" y="1112182"/>
                  <a:pt x="611598" y="1090295"/>
                  <a:pt x="648206" y="1071195"/>
                </a:cubicBezTo>
                <a:cubicBezTo>
                  <a:pt x="659348" y="1065226"/>
                  <a:pt x="670091" y="1059258"/>
                  <a:pt x="680836" y="1052892"/>
                </a:cubicBezTo>
                <a:cubicBezTo>
                  <a:pt x="726597" y="1025834"/>
                  <a:pt x="749676" y="985643"/>
                  <a:pt x="748481" y="933118"/>
                </a:cubicBezTo>
                <a:cubicBezTo>
                  <a:pt x="747287" y="896113"/>
                  <a:pt x="742910" y="859504"/>
                  <a:pt x="740126" y="822499"/>
                </a:cubicBezTo>
                <a:cubicBezTo>
                  <a:pt x="739726" y="819711"/>
                  <a:pt x="738534" y="816927"/>
                  <a:pt x="736942" y="811754"/>
                </a:cubicBezTo>
                <a:cubicBezTo>
                  <a:pt x="712668" y="847965"/>
                  <a:pt x="678846" y="866665"/>
                  <a:pt x="642635" y="883379"/>
                </a:cubicBezTo>
                <a:cubicBezTo>
                  <a:pt x="601650" y="902479"/>
                  <a:pt x="575387" y="935108"/>
                  <a:pt x="562655" y="978880"/>
                </a:cubicBezTo>
                <a:cubicBezTo>
                  <a:pt x="554895" y="1005341"/>
                  <a:pt x="549323" y="1031902"/>
                  <a:pt x="546339" y="1059159"/>
                </a:cubicBezTo>
                <a:close/>
                <a:moveTo>
                  <a:pt x="545544" y="838414"/>
                </a:moveTo>
                <a:cubicBezTo>
                  <a:pt x="542362" y="867859"/>
                  <a:pt x="542362" y="897704"/>
                  <a:pt x="541168" y="927547"/>
                </a:cubicBezTo>
                <a:cubicBezTo>
                  <a:pt x="542760" y="927946"/>
                  <a:pt x="543952" y="927947"/>
                  <a:pt x="545544" y="928344"/>
                </a:cubicBezTo>
                <a:cubicBezTo>
                  <a:pt x="547534" y="927150"/>
                  <a:pt x="549126" y="925557"/>
                  <a:pt x="550718" y="924365"/>
                </a:cubicBezTo>
                <a:cubicBezTo>
                  <a:pt x="578971" y="904070"/>
                  <a:pt x="606824" y="883378"/>
                  <a:pt x="635872" y="864279"/>
                </a:cubicBezTo>
                <a:cubicBezTo>
                  <a:pt x="653380" y="852340"/>
                  <a:pt x="673277" y="843587"/>
                  <a:pt x="691183" y="831650"/>
                </a:cubicBezTo>
                <a:cubicBezTo>
                  <a:pt x="721823" y="811753"/>
                  <a:pt x="739728" y="782705"/>
                  <a:pt x="744902" y="746894"/>
                </a:cubicBezTo>
                <a:cubicBezTo>
                  <a:pt x="752063" y="697949"/>
                  <a:pt x="743310" y="649403"/>
                  <a:pt x="738136" y="600858"/>
                </a:cubicBezTo>
                <a:cubicBezTo>
                  <a:pt x="736147" y="601255"/>
                  <a:pt x="734952" y="601255"/>
                  <a:pt x="734555" y="601652"/>
                </a:cubicBezTo>
                <a:cubicBezTo>
                  <a:pt x="709883" y="634681"/>
                  <a:pt x="676062" y="654577"/>
                  <a:pt x="639453" y="671290"/>
                </a:cubicBezTo>
                <a:cubicBezTo>
                  <a:pt x="598866" y="689991"/>
                  <a:pt x="572602" y="722620"/>
                  <a:pt x="561063" y="766392"/>
                </a:cubicBezTo>
                <a:cubicBezTo>
                  <a:pt x="554697" y="790266"/>
                  <a:pt x="548331" y="814142"/>
                  <a:pt x="545544" y="838414"/>
                </a:cubicBezTo>
                <a:close/>
                <a:moveTo>
                  <a:pt x="546191" y="622044"/>
                </a:moveTo>
                <a:cubicBezTo>
                  <a:pt x="542460" y="647312"/>
                  <a:pt x="540968" y="672878"/>
                  <a:pt x="541963" y="698743"/>
                </a:cubicBezTo>
                <a:cubicBezTo>
                  <a:pt x="542360" y="705108"/>
                  <a:pt x="543158" y="711477"/>
                  <a:pt x="544352" y="721027"/>
                </a:cubicBezTo>
                <a:cubicBezTo>
                  <a:pt x="581358" y="682030"/>
                  <a:pt x="626322" y="659747"/>
                  <a:pt x="670093" y="635871"/>
                </a:cubicBezTo>
                <a:cubicBezTo>
                  <a:pt x="679244" y="631097"/>
                  <a:pt x="687602" y="625129"/>
                  <a:pt x="695957" y="619160"/>
                </a:cubicBezTo>
                <a:cubicBezTo>
                  <a:pt x="726199" y="596875"/>
                  <a:pt x="744502" y="566635"/>
                  <a:pt x="745300" y="529626"/>
                </a:cubicBezTo>
                <a:cubicBezTo>
                  <a:pt x="746492" y="483868"/>
                  <a:pt x="742910" y="437709"/>
                  <a:pt x="741321" y="389959"/>
                </a:cubicBezTo>
                <a:cubicBezTo>
                  <a:pt x="736147" y="391948"/>
                  <a:pt x="734555" y="392346"/>
                  <a:pt x="733760" y="392743"/>
                </a:cubicBezTo>
                <a:cubicBezTo>
                  <a:pt x="709486" y="425372"/>
                  <a:pt x="676062" y="444870"/>
                  <a:pt x="639851" y="461584"/>
                </a:cubicBezTo>
                <a:cubicBezTo>
                  <a:pt x="602845" y="478695"/>
                  <a:pt x="576979" y="507344"/>
                  <a:pt x="563850" y="547136"/>
                </a:cubicBezTo>
                <a:cubicBezTo>
                  <a:pt x="555891" y="571807"/>
                  <a:pt x="549922" y="596776"/>
                  <a:pt x="546191" y="622044"/>
                </a:cubicBezTo>
                <a:close/>
                <a:moveTo>
                  <a:pt x="546936" y="424777"/>
                </a:moveTo>
                <a:cubicBezTo>
                  <a:pt x="541863" y="457008"/>
                  <a:pt x="540968" y="490434"/>
                  <a:pt x="542360" y="525252"/>
                </a:cubicBezTo>
                <a:cubicBezTo>
                  <a:pt x="552707" y="512917"/>
                  <a:pt x="560265" y="502969"/>
                  <a:pt x="567429" y="493419"/>
                </a:cubicBezTo>
                <a:cubicBezTo>
                  <a:pt x="590111" y="467556"/>
                  <a:pt x="618761" y="451239"/>
                  <a:pt x="649001" y="436118"/>
                </a:cubicBezTo>
                <a:cubicBezTo>
                  <a:pt x="711873" y="405081"/>
                  <a:pt x="744106" y="354148"/>
                  <a:pt x="742911" y="283715"/>
                </a:cubicBezTo>
                <a:cubicBezTo>
                  <a:pt x="742513" y="257054"/>
                  <a:pt x="739727" y="230396"/>
                  <a:pt x="738137" y="203734"/>
                </a:cubicBezTo>
                <a:cubicBezTo>
                  <a:pt x="737737" y="196571"/>
                  <a:pt x="736942" y="189408"/>
                  <a:pt x="735748" y="179063"/>
                </a:cubicBezTo>
                <a:cubicBezTo>
                  <a:pt x="712668" y="207317"/>
                  <a:pt x="686010" y="224824"/>
                  <a:pt x="658551" y="241535"/>
                </a:cubicBezTo>
                <a:cubicBezTo>
                  <a:pt x="622740" y="263423"/>
                  <a:pt x="595682" y="294063"/>
                  <a:pt x="576581" y="331466"/>
                </a:cubicBezTo>
                <a:cubicBezTo>
                  <a:pt x="561261" y="361509"/>
                  <a:pt x="552010" y="392546"/>
                  <a:pt x="546936" y="424777"/>
                </a:cubicBezTo>
                <a:close/>
                <a:moveTo>
                  <a:pt x="311170" y="1346156"/>
                </a:moveTo>
                <a:cubicBezTo>
                  <a:pt x="304009" y="1418178"/>
                  <a:pt x="331862" y="1471103"/>
                  <a:pt x="397916" y="1502935"/>
                </a:cubicBezTo>
                <a:cubicBezTo>
                  <a:pt x="399905" y="1503732"/>
                  <a:pt x="401895" y="1504925"/>
                  <a:pt x="403884" y="1506120"/>
                </a:cubicBezTo>
                <a:cubicBezTo>
                  <a:pt x="442482" y="1526415"/>
                  <a:pt x="479091" y="1549494"/>
                  <a:pt x="511323" y="1582918"/>
                </a:cubicBezTo>
                <a:cubicBezTo>
                  <a:pt x="518088" y="1543523"/>
                  <a:pt x="513709" y="1506914"/>
                  <a:pt x="508936" y="1470309"/>
                </a:cubicBezTo>
                <a:cubicBezTo>
                  <a:pt x="499386" y="1392314"/>
                  <a:pt x="463572" y="1335414"/>
                  <a:pt x="387571" y="1305171"/>
                </a:cubicBezTo>
                <a:cubicBezTo>
                  <a:pt x="366879" y="1296815"/>
                  <a:pt x="351360" y="1276123"/>
                  <a:pt x="333454" y="1260604"/>
                </a:cubicBezTo>
                <a:cubicBezTo>
                  <a:pt x="330270" y="1257818"/>
                  <a:pt x="327486" y="1254236"/>
                  <a:pt x="321915" y="1247473"/>
                </a:cubicBezTo>
                <a:cubicBezTo>
                  <a:pt x="317936" y="1283286"/>
                  <a:pt x="314354" y="1314721"/>
                  <a:pt x="311170" y="1346156"/>
                </a:cubicBezTo>
                <a:close/>
                <a:moveTo>
                  <a:pt x="314355" y="1122130"/>
                </a:moveTo>
                <a:cubicBezTo>
                  <a:pt x="305999" y="1201316"/>
                  <a:pt x="334647" y="1258217"/>
                  <a:pt x="408662" y="1292438"/>
                </a:cubicBezTo>
                <a:cubicBezTo>
                  <a:pt x="436515" y="1305173"/>
                  <a:pt x="461981" y="1323476"/>
                  <a:pt x="487847" y="1340189"/>
                </a:cubicBezTo>
                <a:cubicBezTo>
                  <a:pt x="498590" y="1346953"/>
                  <a:pt x="508140" y="1356900"/>
                  <a:pt x="518487" y="1365656"/>
                </a:cubicBezTo>
                <a:cubicBezTo>
                  <a:pt x="519680" y="1362074"/>
                  <a:pt x="520477" y="1359687"/>
                  <a:pt x="522069" y="1353718"/>
                </a:cubicBezTo>
                <a:cubicBezTo>
                  <a:pt x="522069" y="1364063"/>
                  <a:pt x="522466" y="1370032"/>
                  <a:pt x="522069" y="1376400"/>
                </a:cubicBezTo>
                <a:cubicBezTo>
                  <a:pt x="514508" y="1539545"/>
                  <a:pt x="508140" y="1702692"/>
                  <a:pt x="498192" y="1865441"/>
                </a:cubicBezTo>
                <a:cubicBezTo>
                  <a:pt x="486255" y="2062410"/>
                  <a:pt x="450841" y="2255400"/>
                  <a:pt x="398314" y="2445606"/>
                </a:cubicBezTo>
                <a:cubicBezTo>
                  <a:pt x="395927" y="2454359"/>
                  <a:pt x="393143" y="2463114"/>
                  <a:pt x="390756" y="2471867"/>
                </a:cubicBezTo>
                <a:cubicBezTo>
                  <a:pt x="391551" y="2432077"/>
                  <a:pt x="394335" y="2393082"/>
                  <a:pt x="395132" y="2353686"/>
                </a:cubicBezTo>
                <a:cubicBezTo>
                  <a:pt x="396324" y="2314691"/>
                  <a:pt x="395530" y="2275297"/>
                  <a:pt x="395530" y="2236299"/>
                </a:cubicBezTo>
                <a:cubicBezTo>
                  <a:pt x="358524" y="2515241"/>
                  <a:pt x="296449" y="2787417"/>
                  <a:pt x="181449" y="3046461"/>
                </a:cubicBezTo>
                <a:cubicBezTo>
                  <a:pt x="185031" y="3042880"/>
                  <a:pt x="187815" y="3038105"/>
                  <a:pt x="189805" y="3033730"/>
                </a:cubicBezTo>
                <a:cubicBezTo>
                  <a:pt x="222037" y="2965683"/>
                  <a:pt x="250290" y="2896048"/>
                  <a:pt x="290877" y="2831586"/>
                </a:cubicBezTo>
                <a:cubicBezTo>
                  <a:pt x="331863" y="2767122"/>
                  <a:pt x="351360" y="2692713"/>
                  <a:pt x="366879" y="2617904"/>
                </a:cubicBezTo>
                <a:cubicBezTo>
                  <a:pt x="374440" y="2581295"/>
                  <a:pt x="376827" y="2543892"/>
                  <a:pt x="387174" y="2508476"/>
                </a:cubicBezTo>
                <a:cubicBezTo>
                  <a:pt x="458402" y="2268532"/>
                  <a:pt x="498590" y="2023414"/>
                  <a:pt x="510927" y="1773921"/>
                </a:cubicBezTo>
                <a:cubicBezTo>
                  <a:pt x="519680" y="1596846"/>
                  <a:pt x="526445" y="1419375"/>
                  <a:pt x="530027" y="1241903"/>
                </a:cubicBezTo>
                <a:cubicBezTo>
                  <a:pt x="536393" y="949035"/>
                  <a:pt x="531619" y="656167"/>
                  <a:pt x="524853" y="363298"/>
                </a:cubicBezTo>
                <a:cubicBezTo>
                  <a:pt x="524456" y="357727"/>
                  <a:pt x="527240" y="351361"/>
                  <a:pt x="530822" y="346985"/>
                </a:cubicBezTo>
                <a:cubicBezTo>
                  <a:pt x="556688" y="313958"/>
                  <a:pt x="579368" y="279736"/>
                  <a:pt x="596081" y="241139"/>
                </a:cubicBezTo>
                <a:cubicBezTo>
                  <a:pt x="610805" y="206917"/>
                  <a:pt x="612795" y="173095"/>
                  <a:pt x="601652" y="137679"/>
                </a:cubicBezTo>
                <a:cubicBezTo>
                  <a:pt x="587326" y="91520"/>
                  <a:pt x="563452" y="51332"/>
                  <a:pt x="531619" y="15518"/>
                </a:cubicBezTo>
                <a:cubicBezTo>
                  <a:pt x="527638" y="10745"/>
                  <a:pt x="523261" y="6366"/>
                  <a:pt x="517293" y="0"/>
                </a:cubicBezTo>
                <a:cubicBezTo>
                  <a:pt x="515701" y="2784"/>
                  <a:pt x="514906" y="4377"/>
                  <a:pt x="514109" y="5968"/>
                </a:cubicBezTo>
                <a:cubicBezTo>
                  <a:pt x="487450" y="45761"/>
                  <a:pt x="464768" y="87941"/>
                  <a:pt x="450841" y="134100"/>
                </a:cubicBezTo>
                <a:cubicBezTo>
                  <a:pt x="438107" y="174687"/>
                  <a:pt x="440096" y="214875"/>
                  <a:pt x="459594" y="252678"/>
                </a:cubicBezTo>
                <a:cubicBezTo>
                  <a:pt x="473123" y="279339"/>
                  <a:pt x="489837" y="304408"/>
                  <a:pt x="506948" y="328679"/>
                </a:cubicBezTo>
                <a:cubicBezTo>
                  <a:pt x="514508" y="339822"/>
                  <a:pt x="518885" y="349769"/>
                  <a:pt x="518885" y="362901"/>
                </a:cubicBezTo>
                <a:cubicBezTo>
                  <a:pt x="520477" y="474319"/>
                  <a:pt x="523659" y="585337"/>
                  <a:pt x="524058" y="696755"/>
                </a:cubicBezTo>
                <a:cubicBezTo>
                  <a:pt x="524853" y="898102"/>
                  <a:pt x="524059" y="1099845"/>
                  <a:pt x="523659" y="1301591"/>
                </a:cubicBezTo>
                <a:cubicBezTo>
                  <a:pt x="523659" y="1305173"/>
                  <a:pt x="522864" y="1308752"/>
                  <a:pt x="522466" y="1312334"/>
                </a:cubicBezTo>
                <a:cubicBezTo>
                  <a:pt x="518885" y="1292836"/>
                  <a:pt x="517690" y="1273736"/>
                  <a:pt x="513711" y="1255035"/>
                </a:cubicBezTo>
                <a:cubicBezTo>
                  <a:pt x="508540" y="1230761"/>
                  <a:pt x="502569" y="1206487"/>
                  <a:pt x="493816" y="1183011"/>
                </a:cubicBezTo>
                <a:cubicBezTo>
                  <a:pt x="479092" y="1143220"/>
                  <a:pt x="448452" y="1117751"/>
                  <a:pt x="410254" y="1102233"/>
                </a:cubicBezTo>
                <a:cubicBezTo>
                  <a:pt x="377624" y="1088703"/>
                  <a:pt x="350566" y="1068808"/>
                  <a:pt x="328678" y="1041352"/>
                </a:cubicBezTo>
                <a:cubicBezTo>
                  <a:pt x="327486" y="1040158"/>
                  <a:pt x="325894" y="1038965"/>
                  <a:pt x="322313" y="1036178"/>
                </a:cubicBezTo>
                <a:cubicBezTo>
                  <a:pt x="319528" y="1066422"/>
                  <a:pt x="317539" y="1094275"/>
                  <a:pt x="314355" y="1122130"/>
                </a:cubicBezTo>
                <a:close/>
                <a:moveTo>
                  <a:pt x="323109" y="824087"/>
                </a:moveTo>
                <a:cubicBezTo>
                  <a:pt x="320325" y="853534"/>
                  <a:pt x="317935" y="882583"/>
                  <a:pt x="315151" y="912028"/>
                </a:cubicBezTo>
                <a:cubicBezTo>
                  <a:pt x="308385" y="986440"/>
                  <a:pt x="334648" y="1042146"/>
                  <a:pt x="404681" y="1074377"/>
                </a:cubicBezTo>
                <a:cubicBezTo>
                  <a:pt x="414232" y="1079154"/>
                  <a:pt x="424179" y="1083530"/>
                  <a:pt x="432935" y="1089499"/>
                </a:cubicBezTo>
                <a:cubicBezTo>
                  <a:pt x="459596" y="1107802"/>
                  <a:pt x="485857" y="1126902"/>
                  <a:pt x="512518" y="1145605"/>
                </a:cubicBezTo>
                <a:cubicBezTo>
                  <a:pt x="514507" y="1147197"/>
                  <a:pt x="516497" y="1148790"/>
                  <a:pt x="519681" y="1151574"/>
                </a:cubicBezTo>
                <a:cubicBezTo>
                  <a:pt x="520078" y="1146799"/>
                  <a:pt x="520476" y="1143615"/>
                  <a:pt x="520875" y="1140831"/>
                </a:cubicBezTo>
                <a:cubicBezTo>
                  <a:pt x="524855" y="1087907"/>
                  <a:pt x="516896" y="1036577"/>
                  <a:pt x="501375" y="986039"/>
                </a:cubicBezTo>
                <a:cubicBezTo>
                  <a:pt x="492622" y="956594"/>
                  <a:pt x="477899" y="930331"/>
                  <a:pt x="452830" y="912425"/>
                </a:cubicBezTo>
                <a:cubicBezTo>
                  <a:pt x="436516" y="900885"/>
                  <a:pt x="419008" y="890540"/>
                  <a:pt x="400702" y="882583"/>
                </a:cubicBezTo>
                <a:cubicBezTo>
                  <a:pt x="376031" y="871838"/>
                  <a:pt x="355341" y="855922"/>
                  <a:pt x="337833" y="836026"/>
                </a:cubicBezTo>
                <a:cubicBezTo>
                  <a:pt x="333854" y="831648"/>
                  <a:pt x="330272" y="827669"/>
                  <a:pt x="326293" y="823292"/>
                </a:cubicBezTo>
                <a:cubicBezTo>
                  <a:pt x="325098" y="823690"/>
                  <a:pt x="323904" y="823689"/>
                  <a:pt x="323109" y="824087"/>
                </a:cubicBezTo>
                <a:close/>
                <a:moveTo>
                  <a:pt x="317488" y="678001"/>
                </a:moveTo>
                <a:cubicBezTo>
                  <a:pt x="315549" y="701329"/>
                  <a:pt x="314952" y="724209"/>
                  <a:pt x="317140" y="747289"/>
                </a:cubicBezTo>
                <a:cubicBezTo>
                  <a:pt x="321119" y="792652"/>
                  <a:pt x="343801" y="826076"/>
                  <a:pt x="382399" y="849156"/>
                </a:cubicBezTo>
                <a:cubicBezTo>
                  <a:pt x="398713" y="858706"/>
                  <a:pt x="416221" y="866266"/>
                  <a:pt x="431740" y="876612"/>
                </a:cubicBezTo>
                <a:cubicBezTo>
                  <a:pt x="459196" y="894520"/>
                  <a:pt x="485459" y="913618"/>
                  <a:pt x="512120" y="932321"/>
                </a:cubicBezTo>
                <a:cubicBezTo>
                  <a:pt x="514905" y="934310"/>
                  <a:pt x="517294" y="936697"/>
                  <a:pt x="521670" y="940279"/>
                </a:cubicBezTo>
                <a:cubicBezTo>
                  <a:pt x="522068" y="935504"/>
                  <a:pt x="522465" y="932718"/>
                  <a:pt x="522068" y="929139"/>
                </a:cubicBezTo>
                <a:cubicBezTo>
                  <a:pt x="524455" y="888949"/>
                  <a:pt x="520078" y="849155"/>
                  <a:pt x="512518" y="809364"/>
                </a:cubicBezTo>
                <a:cubicBezTo>
                  <a:pt x="499786" y="740127"/>
                  <a:pt x="463177" y="691979"/>
                  <a:pt x="396326" y="667705"/>
                </a:cubicBezTo>
                <a:cubicBezTo>
                  <a:pt x="371257" y="658552"/>
                  <a:pt x="352952" y="639852"/>
                  <a:pt x="335841" y="620352"/>
                </a:cubicBezTo>
                <a:cubicBezTo>
                  <a:pt x="332659" y="616772"/>
                  <a:pt x="330670" y="612794"/>
                  <a:pt x="325893" y="606027"/>
                </a:cubicBezTo>
                <a:cubicBezTo>
                  <a:pt x="322710" y="630898"/>
                  <a:pt x="319428" y="654673"/>
                  <a:pt x="317488" y="678001"/>
                </a:cubicBezTo>
                <a:close/>
                <a:moveTo>
                  <a:pt x="325496" y="401896"/>
                </a:moveTo>
                <a:cubicBezTo>
                  <a:pt x="322709" y="445669"/>
                  <a:pt x="317138" y="489040"/>
                  <a:pt x="317537" y="532812"/>
                </a:cubicBezTo>
                <a:cubicBezTo>
                  <a:pt x="317935" y="580960"/>
                  <a:pt x="343401" y="616375"/>
                  <a:pt x="384783" y="640250"/>
                </a:cubicBezTo>
                <a:cubicBezTo>
                  <a:pt x="401099" y="649401"/>
                  <a:pt x="418607" y="656961"/>
                  <a:pt x="434126" y="667309"/>
                </a:cubicBezTo>
                <a:cubicBezTo>
                  <a:pt x="460787" y="685215"/>
                  <a:pt x="486650" y="703917"/>
                  <a:pt x="512914" y="722618"/>
                </a:cubicBezTo>
                <a:cubicBezTo>
                  <a:pt x="515301" y="724210"/>
                  <a:pt x="517688" y="726200"/>
                  <a:pt x="521269" y="729383"/>
                </a:cubicBezTo>
                <a:cubicBezTo>
                  <a:pt x="522066" y="722618"/>
                  <a:pt x="522464" y="717447"/>
                  <a:pt x="522861" y="712273"/>
                </a:cubicBezTo>
                <a:cubicBezTo>
                  <a:pt x="525248" y="666114"/>
                  <a:pt x="518085" y="621548"/>
                  <a:pt x="506945" y="576981"/>
                </a:cubicBezTo>
                <a:cubicBezTo>
                  <a:pt x="493416" y="522864"/>
                  <a:pt x="461582" y="485859"/>
                  <a:pt x="411047" y="463972"/>
                </a:cubicBezTo>
                <a:cubicBezTo>
                  <a:pt x="405873" y="461584"/>
                  <a:pt x="400302" y="459197"/>
                  <a:pt x="395131" y="456811"/>
                </a:cubicBezTo>
                <a:cubicBezTo>
                  <a:pt x="366878" y="444474"/>
                  <a:pt x="345788" y="423781"/>
                  <a:pt x="327882" y="397918"/>
                </a:cubicBezTo>
                <a:cubicBezTo>
                  <a:pt x="327085" y="399510"/>
                  <a:pt x="325893" y="400702"/>
                  <a:pt x="325496" y="401896"/>
                </a:cubicBezTo>
                <a:close/>
                <a:moveTo>
                  <a:pt x="322312" y="190206"/>
                </a:moveTo>
                <a:cubicBezTo>
                  <a:pt x="318333" y="224825"/>
                  <a:pt x="314754" y="259046"/>
                  <a:pt x="314354" y="293265"/>
                </a:cubicBezTo>
                <a:cubicBezTo>
                  <a:pt x="313559" y="361708"/>
                  <a:pt x="344199" y="413041"/>
                  <a:pt x="405479" y="443281"/>
                </a:cubicBezTo>
                <a:cubicBezTo>
                  <a:pt x="448453" y="464768"/>
                  <a:pt x="486254" y="490634"/>
                  <a:pt x="512517" y="531619"/>
                </a:cubicBezTo>
                <a:cubicBezTo>
                  <a:pt x="514507" y="531221"/>
                  <a:pt x="516496" y="530824"/>
                  <a:pt x="518088" y="530424"/>
                </a:cubicBezTo>
                <a:cubicBezTo>
                  <a:pt x="516099" y="499784"/>
                  <a:pt x="515701" y="469146"/>
                  <a:pt x="511722" y="438904"/>
                </a:cubicBezTo>
                <a:cubicBezTo>
                  <a:pt x="500977" y="360911"/>
                  <a:pt x="468348" y="294857"/>
                  <a:pt x="399908" y="251088"/>
                </a:cubicBezTo>
                <a:cubicBezTo>
                  <a:pt x="372052" y="233578"/>
                  <a:pt x="344199" y="216866"/>
                  <a:pt x="322312" y="190206"/>
                </a:cubicBezTo>
                <a:close/>
                <a:moveTo>
                  <a:pt x="0" y="832445"/>
                </a:moveTo>
                <a:cubicBezTo>
                  <a:pt x="397" y="841996"/>
                  <a:pt x="3184" y="850351"/>
                  <a:pt x="6365" y="858309"/>
                </a:cubicBezTo>
                <a:cubicBezTo>
                  <a:pt x="107438" y="1118548"/>
                  <a:pt x="205324" y="1379584"/>
                  <a:pt x="288888" y="1646190"/>
                </a:cubicBezTo>
                <a:cubicBezTo>
                  <a:pt x="335842" y="1795011"/>
                  <a:pt x="370858" y="1946219"/>
                  <a:pt x="384387" y="2101806"/>
                </a:cubicBezTo>
                <a:cubicBezTo>
                  <a:pt x="387174" y="2135230"/>
                  <a:pt x="390356" y="2169055"/>
                  <a:pt x="393540" y="2206457"/>
                </a:cubicBezTo>
                <a:cubicBezTo>
                  <a:pt x="394734" y="2199695"/>
                  <a:pt x="395927" y="2196113"/>
                  <a:pt x="396327" y="2193326"/>
                </a:cubicBezTo>
                <a:cubicBezTo>
                  <a:pt x="399508" y="2150351"/>
                  <a:pt x="401895" y="2107775"/>
                  <a:pt x="405080" y="2064800"/>
                </a:cubicBezTo>
                <a:cubicBezTo>
                  <a:pt x="419006" y="1870615"/>
                  <a:pt x="391153" y="1682401"/>
                  <a:pt x="329078" y="1498561"/>
                </a:cubicBezTo>
                <a:cubicBezTo>
                  <a:pt x="263422" y="1303183"/>
                  <a:pt x="173889" y="1119345"/>
                  <a:pt x="68440" y="942669"/>
                </a:cubicBezTo>
                <a:cubicBezTo>
                  <a:pt x="46556" y="905662"/>
                  <a:pt x="23079" y="869054"/>
                  <a:pt x="0" y="832445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97AD22A-5BC6-4F59-A5E8-7F45F0C6D9D9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81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0"/>
            <a:ext cx="4873752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1B050F-659C-49E6-827C-CE267AD2AB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73751" y="4572000"/>
            <a:ext cx="4873752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9FBB55E-2C4E-4C43-8FDF-D407E218E2C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747502" y="0"/>
            <a:ext cx="2444497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1DCB6B-F758-4B94-9F05-83BA5FD4E426}"/>
              </a:ext>
            </a:extLst>
          </p:cNvPr>
          <p:cNvSpPr/>
          <p:nvPr userDrawn="1"/>
        </p:nvSpPr>
        <p:spPr>
          <a:xfrm>
            <a:off x="4873751" y="0"/>
            <a:ext cx="487375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877557-40A8-449E-B3F7-AE88A87C5EF2}"/>
              </a:ext>
            </a:extLst>
          </p:cNvPr>
          <p:cNvSpPr/>
          <p:nvPr userDrawn="1"/>
        </p:nvSpPr>
        <p:spPr>
          <a:xfrm>
            <a:off x="4881376" y="2286000"/>
            <a:ext cx="487375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79A068-620F-4E35-B7AA-286046CA4630}"/>
              </a:ext>
            </a:extLst>
          </p:cNvPr>
          <p:cNvSpPr/>
          <p:nvPr userDrawn="1"/>
        </p:nvSpPr>
        <p:spPr>
          <a:xfrm>
            <a:off x="-7627" y="4572000"/>
            <a:ext cx="4893951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3118BF-38FE-4934-B67F-548B29435A9D}"/>
              </a:ext>
            </a:extLst>
          </p:cNvPr>
          <p:cNvSpPr/>
          <p:nvPr userDrawn="1"/>
        </p:nvSpPr>
        <p:spPr>
          <a:xfrm>
            <a:off x="9747501" y="4572000"/>
            <a:ext cx="244449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" y="0"/>
            <a:ext cx="12192000" cy="37256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405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6000" y="535022"/>
            <a:ext cx="5450732" cy="57879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761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785360" y="1245143"/>
            <a:ext cx="7406640" cy="2194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4522AC21-D0BD-4144-B0B1-516744450EA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785360" y="3439703"/>
            <a:ext cx="7406640" cy="2194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309905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29AD3058-E671-4F59-BB74-F17A14AC18EA}"/>
              </a:ext>
            </a:extLst>
          </p:cNvPr>
          <p:cNvSpPr/>
          <p:nvPr/>
        </p:nvSpPr>
        <p:spPr>
          <a:xfrm rot="5083725">
            <a:off x="1174532" y="-970122"/>
            <a:ext cx="748525" cy="3046461"/>
          </a:xfrm>
          <a:custGeom>
            <a:avLst/>
            <a:gdLst>
              <a:gd name="connsiteX0" fmla="*/ 534053 w 748525"/>
              <a:gd name="connsiteY0" fmla="*/ 1515419 h 3046461"/>
              <a:gd name="connsiteX1" fmla="*/ 542359 w 748525"/>
              <a:gd name="connsiteY1" fmla="*/ 1457574 h 3046461"/>
              <a:gd name="connsiteX2" fmla="*/ 545941 w 748525"/>
              <a:gd name="connsiteY2" fmla="*/ 1443247 h 3046461"/>
              <a:gd name="connsiteX3" fmla="*/ 664522 w 748525"/>
              <a:gd name="connsiteY3" fmla="*/ 1305569 h 3046461"/>
              <a:gd name="connsiteX4" fmla="*/ 724210 w 748525"/>
              <a:gd name="connsiteY4" fmla="*/ 1261002 h 3046461"/>
              <a:gd name="connsiteX5" fmla="*/ 736147 w 748525"/>
              <a:gd name="connsiteY5" fmla="*/ 1248268 h 3046461"/>
              <a:gd name="connsiteX6" fmla="*/ 741318 w 748525"/>
              <a:gd name="connsiteY6" fmla="*/ 1301190 h 3046461"/>
              <a:gd name="connsiteX7" fmla="*/ 740523 w 748525"/>
              <a:gd name="connsiteY7" fmla="*/ 1393507 h 3046461"/>
              <a:gd name="connsiteX8" fmla="*/ 682428 w 748525"/>
              <a:gd name="connsiteY8" fmla="*/ 1482642 h 3046461"/>
              <a:gd name="connsiteX9" fmla="*/ 654572 w 748525"/>
              <a:gd name="connsiteY9" fmla="*/ 1498559 h 3046461"/>
              <a:gd name="connsiteX10" fmla="*/ 534401 w 748525"/>
              <a:gd name="connsiteY10" fmla="*/ 1576549 h 3046461"/>
              <a:gd name="connsiteX11" fmla="*/ 534053 w 748525"/>
              <a:gd name="connsiteY11" fmla="*/ 1515419 h 3046461"/>
              <a:gd name="connsiteX12" fmla="*/ 544051 w 748525"/>
              <a:gd name="connsiteY12" fmla="*/ 1259708 h 3046461"/>
              <a:gd name="connsiteX13" fmla="*/ 569418 w 748525"/>
              <a:gd name="connsiteY13" fmla="*/ 1167094 h 3046461"/>
              <a:gd name="connsiteX14" fmla="*/ 641840 w 748525"/>
              <a:gd name="connsiteY14" fmla="*/ 1096661 h 3046461"/>
              <a:gd name="connsiteX15" fmla="*/ 735747 w 748525"/>
              <a:gd name="connsiteY15" fmla="*/ 1028618 h 3046461"/>
              <a:gd name="connsiteX16" fmla="*/ 741318 w 748525"/>
              <a:gd name="connsiteY16" fmla="*/ 1072390 h 3046461"/>
              <a:gd name="connsiteX17" fmla="*/ 743308 w 748525"/>
              <a:gd name="connsiteY17" fmla="*/ 1168686 h 3046461"/>
              <a:gd name="connsiteX18" fmla="*/ 687599 w 748525"/>
              <a:gd name="connsiteY18" fmla="*/ 1260603 h 3046461"/>
              <a:gd name="connsiteX19" fmla="*/ 666909 w 748525"/>
              <a:gd name="connsiteY19" fmla="*/ 1273337 h 3046461"/>
              <a:gd name="connsiteX20" fmla="*/ 541963 w 748525"/>
              <a:gd name="connsiteY20" fmla="*/ 1358889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62655 w 748525"/>
              <a:gd name="connsiteY23" fmla="*/ 978880 h 3046461"/>
              <a:gd name="connsiteX24" fmla="*/ 642635 w 748525"/>
              <a:gd name="connsiteY24" fmla="*/ 883378 h 3046461"/>
              <a:gd name="connsiteX25" fmla="*/ 736942 w 748525"/>
              <a:gd name="connsiteY25" fmla="*/ 811754 h 3046461"/>
              <a:gd name="connsiteX26" fmla="*/ 740126 w 748525"/>
              <a:gd name="connsiteY26" fmla="*/ 822498 h 3046461"/>
              <a:gd name="connsiteX27" fmla="*/ 748481 w 748525"/>
              <a:gd name="connsiteY27" fmla="*/ 933119 h 3046461"/>
              <a:gd name="connsiteX28" fmla="*/ 680836 w 748525"/>
              <a:gd name="connsiteY28" fmla="*/ 1052892 h 3046461"/>
              <a:gd name="connsiteX29" fmla="*/ 648206 w 748525"/>
              <a:gd name="connsiteY29" fmla="*/ 1071195 h 3046461"/>
              <a:gd name="connsiteX30" fmla="*/ 545544 w 748525"/>
              <a:gd name="connsiteY30" fmla="*/ 1143617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61063 w 748525"/>
              <a:gd name="connsiteY33" fmla="*/ 766392 h 3046461"/>
              <a:gd name="connsiteX34" fmla="*/ 639453 w 748525"/>
              <a:gd name="connsiteY34" fmla="*/ 671290 h 3046461"/>
              <a:gd name="connsiteX35" fmla="*/ 734555 w 748525"/>
              <a:gd name="connsiteY35" fmla="*/ 601652 h 3046461"/>
              <a:gd name="connsiteX36" fmla="*/ 738136 w 748525"/>
              <a:gd name="connsiteY36" fmla="*/ 600857 h 3046461"/>
              <a:gd name="connsiteX37" fmla="*/ 744902 w 748525"/>
              <a:gd name="connsiteY37" fmla="*/ 746894 h 3046461"/>
              <a:gd name="connsiteX38" fmla="*/ 691183 w 748525"/>
              <a:gd name="connsiteY38" fmla="*/ 831651 h 3046461"/>
              <a:gd name="connsiteX39" fmla="*/ 635872 w 748525"/>
              <a:gd name="connsiteY39" fmla="*/ 864280 h 3046461"/>
              <a:gd name="connsiteX40" fmla="*/ 550718 w 748525"/>
              <a:gd name="connsiteY40" fmla="*/ 924365 h 3046461"/>
              <a:gd name="connsiteX41" fmla="*/ 545544 w 748525"/>
              <a:gd name="connsiteY41" fmla="*/ 928344 h 3046461"/>
              <a:gd name="connsiteX42" fmla="*/ 541168 w 748525"/>
              <a:gd name="connsiteY42" fmla="*/ 927547 h 3046461"/>
              <a:gd name="connsiteX43" fmla="*/ 545544 w 748525"/>
              <a:gd name="connsiteY43" fmla="*/ 838414 h 3046461"/>
              <a:gd name="connsiteX44" fmla="*/ 546191 w 748525"/>
              <a:gd name="connsiteY44" fmla="*/ 622045 h 3046461"/>
              <a:gd name="connsiteX45" fmla="*/ 563850 w 748525"/>
              <a:gd name="connsiteY45" fmla="*/ 547136 h 3046461"/>
              <a:gd name="connsiteX46" fmla="*/ 639851 w 748525"/>
              <a:gd name="connsiteY46" fmla="*/ 461585 h 3046461"/>
              <a:gd name="connsiteX47" fmla="*/ 733760 w 748525"/>
              <a:gd name="connsiteY47" fmla="*/ 392744 h 3046461"/>
              <a:gd name="connsiteX48" fmla="*/ 741321 w 748525"/>
              <a:gd name="connsiteY48" fmla="*/ 389960 h 3046461"/>
              <a:gd name="connsiteX49" fmla="*/ 745300 w 748525"/>
              <a:gd name="connsiteY49" fmla="*/ 529628 h 3046461"/>
              <a:gd name="connsiteX50" fmla="*/ 695957 w 748525"/>
              <a:gd name="connsiteY50" fmla="*/ 619161 h 3046461"/>
              <a:gd name="connsiteX51" fmla="*/ 670093 w 748525"/>
              <a:gd name="connsiteY51" fmla="*/ 635872 h 3046461"/>
              <a:gd name="connsiteX52" fmla="*/ 544352 w 748525"/>
              <a:gd name="connsiteY52" fmla="*/ 721028 h 3046461"/>
              <a:gd name="connsiteX53" fmla="*/ 541963 w 748525"/>
              <a:gd name="connsiteY53" fmla="*/ 698744 h 3046461"/>
              <a:gd name="connsiteX54" fmla="*/ 546191 w 748525"/>
              <a:gd name="connsiteY54" fmla="*/ 622045 h 3046461"/>
              <a:gd name="connsiteX55" fmla="*/ 546936 w 748525"/>
              <a:gd name="connsiteY55" fmla="*/ 424777 h 3046461"/>
              <a:gd name="connsiteX56" fmla="*/ 576581 w 748525"/>
              <a:gd name="connsiteY56" fmla="*/ 331466 h 3046461"/>
              <a:gd name="connsiteX57" fmla="*/ 658551 w 748525"/>
              <a:gd name="connsiteY57" fmla="*/ 241535 h 3046461"/>
              <a:gd name="connsiteX58" fmla="*/ 735748 w 748525"/>
              <a:gd name="connsiteY58" fmla="*/ 179063 h 3046461"/>
              <a:gd name="connsiteX59" fmla="*/ 738137 w 748525"/>
              <a:gd name="connsiteY59" fmla="*/ 203735 h 3046461"/>
              <a:gd name="connsiteX60" fmla="*/ 742911 w 748525"/>
              <a:gd name="connsiteY60" fmla="*/ 283715 h 3046461"/>
              <a:gd name="connsiteX61" fmla="*/ 649001 w 748525"/>
              <a:gd name="connsiteY61" fmla="*/ 436118 h 3046461"/>
              <a:gd name="connsiteX62" fmla="*/ 567429 w 748525"/>
              <a:gd name="connsiteY62" fmla="*/ 493419 h 3046461"/>
              <a:gd name="connsiteX63" fmla="*/ 542360 w 748525"/>
              <a:gd name="connsiteY63" fmla="*/ 525251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21915 w 748525"/>
              <a:gd name="connsiteY66" fmla="*/ 1247473 h 3046461"/>
              <a:gd name="connsiteX67" fmla="*/ 333454 w 748525"/>
              <a:gd name="connsiteY67" fmla="*/ 1260604 h 3046461"/>
              <a:gd name="connsiteX68" fmla="*/ 387571 w 748525"/>
              <a:gd name="connsiteY68" fmla="*/ 1305171 h 3046461"/>
              <a:gd name="connsiteX69" fmla="*/ 508936 w 748525"/>
              <a:gd name="connsiteY69" fmla="*/ 1470308 h 3046461"/>
              <a:gd name="connsiteX70" fmla="*/ 511323 w 748525"/>
              <a:gd name="connsiteY70" fmla="*/ 1582918 h 3046461"/>
              <a:gd name="connsiteX71" fmla="*/ 403884 w 748525"/>
              <a:gd name="connsiteY71" fmla="*/ 1506119 h 3046461"/>
              <a:gd name="connsiteX72" fmla="*/ 397916 w 748525"/>
              <a:gd name="connsiteY72" fmla="*/ 1502935 h 3046461"/>
              <a:gd name="connsiteX73" fmla="*/ 311170 w 748525"/>
              <a:gd name="connsiteY73" fmla="*/ 1346156 h 3046461"/>
              <a:gd name="connsiteX74" fmla="*/ 314354 w 748525"/>
              <a:gd name="connsiteY74" fmla="*/ 1122130 h 3046461"/>
              <a:gd name="connsiteX75" fmla="*/ 322312 w 748525"/>
              <a:gd name="connsiteY75" fmla="*/ 1036179 h 3046461"/>
              <a:gd name="connsiteX76" fmla="*/ 328678 w 748525"/>
              <a:gd name="connsiteY76" fmla="*/ 1041352 h 3046461"/>
              <a:gd name="connsiteX77" fmla="*/ 410254 w 748525"/>
              <a:gd name="connsiteY77" fmla="*/ 1102233 h 3046461"/>
              <a:gd name="connsiteX78" fmla="*/ 493816 w 748525"/>
              <a:gd name="connsiteY78" fmla="*/ 1183010 h 3046461"/>
              <a:gd name="connsiteX79" fmla="*/ 513711 w 748525"/>
              <a:gd name="connsiteY79" fmla="*/ 1255035 h 3046461"/>
              <a:gd name="connsiteX80" fmla="*/ 522466 w 748525"/>
              <a:gd name="connsiteY80" fmla="*/ 1312334 h 3046461"/>
              <a:gd name="connsiteX81" fmla="*/ 523659 w 748525"/>
              <a:gd name="connsiteY81" fmla="*/ 1301591 h 3046461"/>
              <a:gd name="connsiteX82" fmla="*/ 524059 w 748525"/>
              <a:gd name="connsiteY82" fmla="*/ 696754 h 3046461"/>
              <a:gd name="connsiteX83" fmla="*/ 518885 w 748525"/>
              <a:gd name="connsiteY83" fmla="*/ 362901 h 3046461"/>
              <a:gd name="connsiteX84" fmla="*/ 506948 w 748525"/>
              <a:gd name="connsiteY84" fmla="*/ 328680 h 3046461"/>
              <a:gd name="connsiteX85" fmla="*/ 459594 w 748525"/>
              <a:gd name="connsiteY85" fmla="*/ 252678 h 3046461"/>
              <a:gd name="connsiteX86" fmla="*/ 450841 w 748525"/>
              <a:gd name="connsiteY86" fmla="*/ 134100 h 3046461"/>
              <a:gd name="connsiteX87" fmla="*/ 514109 w 748525"/>
              <a:gd name="connsiteY87" fmla="*/ 5969 h 3046461"/>
              <a:gd name="connsiteX88" fmla="*/ 517293 w 748525"/>
              <a:gd name="connsiteY88" fmla="*/ 0 h 3046461"/>
              <a:gd name="connsiteX89" fmla="*/ 531619 w 748525"/>
              <a:gd name="connsiteY89" fmla="*/ 15519 h 3046461"/>
              <a:gd name="connsiteX90" fmla="*/ 601652 w 748525"/>
              <a:gd name="connsiteY90" fmla="*/ 137679 h 3046461"/>
              <a:gd name="connsiteX91" fmla="*/ 596081 w 748525"/>
              <a:gd name="connsiteY91" fmla="*/ 241138 h 3046461"/>
              <a:gd name="connsiteX92" fmla="*/ 530822 w 748525"/>
              <a:gd name="connsiteY92" fmla="*/ 346985 h 3046461"/>
              <a:gd name="connsiteX93" fmla="*/ 524853 w 748525"/>
              <a:gd name="connsiteY93" fmla="*/ 363298 h 3046461"/>
              <a:gd name="connsiteX94" fmla="*/ 530027 w 748525"/>
              <a:gd name="connsiteY94" fmla="*/ 1241903 h 3046461"/>
              <a:gd name="connsiteX95" fmla="*/ 510927 w 748525"/>
              <a:gd name="connsiteY95" fmla="*/ 1773920 h 3046461"/>
              <a:gd name="connsiteX96" fmla="*/ 387174 w 748525"/>
              <a:gd name="connsiteY96" fmla="*/ 2508475 h 3046461"/>
              <a:gd name="connsiteX97" fmla="*/ 366879 w 748525"/>
              <a:gd name="connsiteY97" fmla="*/ 2617903 h 3046461"/>
              <a:gd name="connsiteX98" fmla="*/ 290878 w 748525"/>
              <a:gd name="connsiteY98" fmla="*/ 2831586 h 3046461"/>
              <a:gd name="connsiteX99" fmla="*/ 189805 w 748525"/>
              <a:gd name="connsiteY99" fmla="*/ 3033729 h 3046461"/>
              <a:gd name="connsiteX100" fmla="*/ 181449 w 748525"/>
              <a:gd name="connsiteY100" fmla="*/ 3046461 h 3046461"/>
              <a:gd name="connsiteX101" fmla="*/ 395530 w 748525"/>
              <a:gd name="connsiteY101" fmla="*/ 2236299 h 3046461"/>
              <a:gd name="connsiteX102" fmla="*/ 395132 w 748525"/>
              <a:gd name="connsiteY102" fmla="*/ 2353685 h 3046461"/>
              <a:gd name="connsiteX103" fmla="*/ 390756 w 748525"/>
              <a:gd name="connsiteY103" fmla="*/ 2471866 h 3046461"/>
              <a:gd name="connsiteX104" fmla="*/ 398314 w 748525"/>
              <a:gd name="connsiteY104" fmla="*/ 2445605 h 3046461"/>
              <a:gd name="connsiteX105" fmla="*/ 498192 w 748525"/>
              <a:gd name="connsiteY105" fmla="*/ 1865441 h 3046461"/>
              <a:gd name="connsiteX106" fmla="*/ 522069 w 748525"/>
              <a:gd name="connsiteY106" fmla="*/ 1376400 h 3046461"/>
              <a:gd name="connsiteX107" fmla="*/ 522069 w 748525"/>
              <a:gd name="connsiteY107" fmla="*/ 1353718 h 3046461"/>
              <a:gd name="connsiteX108" fmla="*/ 518487 w 748525"/>
              <a:gd name="connsiteY108" fmla="*/ 1365656 h 3046461"/>
              <a:gd name="connsiteX109" fmla="*/ 487847 w 748525"/>
              <a:gd name="connsiteY109" fmla="*/ 1340189 h 3046461"/>
              <a:gd name="connsiteX110" fmla="*/ 408662 w 748525"/>
              <a:gd name="connsiteY110" fmla="*/ 1292438 h 3046461"/>
              <a:gd name="connsiteX111" fmla="*/ 314354 w 748525"/>
              <a:gd name="connsiteY111" fmla="*/ 1122130 h 3046461"/>
              <a:gd name="connsiteX112" fmla="*/ 323109 w 748525"/>
              <a:gd name="connsiteY112" fmla="*/ 824087 h 3046461"/>
              <a:gd name="connsiteX113" fmla="*/ 326293 w 748525"/>
              <a:gd name="connsiteY113" fmla="*/ 823292 h 3046461"/>
              <a:gd name="connsiteX114" fmla="*/ 337833 w 748525"/>
              <a:gd name="connsiteY114" fmla="*/ 836026 h 3046461"/>
              <a:gd name="connsiteX115" fmla="*/ 400702 w 748525"/>
              <a:gd name="connsiteY115" fmla="*/ 882582 h 3046461"/>
              <a:gd name="connsiteX116" fmla="*/ 452830 w 748525"/>
              <a:gd name="connsiteY116" fmla="*/ 912425 h 3046461"/>
              <a:gd name="connsiteX117" fmla="*/ 501375 w 748525"/>
              <a:gd name="connsiteY117" fmla="*/ 986040 h 3046461"/>
              <a:gd name="connsiteX118" fmla="*/ 520875 w 748525"/>
              <a:gd name="connsiteY118" fmla="*/ 1140831 h 3046461"/>
              <a:gd name="connsiteX119" fmla="*/ 519681 w 748525"/>
              <a:gd name="connsiteY119" fmla="*/ 1151574 h 3046461"/>
              <a:gd name="connsiteX120" fmla="*/ 512518 w 748525"/>
              <a:gd name="connsiteY120" fmla="*/ 1145605 h 3046461"/>
              <a:gd name="connsiteX121" fmla="*/ 432935 w 748525"/>
              <a:gd name="connsiteY121" fmla="*/ 1089499 h 3046461"/>
              <a:gd name="connsiteX122" fmla="*/ 404681 w 748525"/>
              <a:gd name="connsiteY122" fmla="*/ 1074378 h 3046461"/>
              <a:gd name="connsiteX123" fmla="*/ 315151 w 748525"/>
              <a:gd name="connsiteY123" fmla="*/ 912028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25893 w 748525"/>
              <a:gd name="connsiteY126" fmla="*/ 606028 h 3046461"/>
              <a:gd name="connsiteX127" fmla="*/ 335841 w 748525"/>
              <a:gd name="connsiteY127" fmla="*/ 620352 h 3046461"/>
              <a:gd name="connsiteX128" fmla="*/ 396326 w 748525"/>
              <a:gd name="connsiteY128" fmla="*/ 667705 h 3046461"/>
              <a:gd name="connsiteX129" fmla="*/ 512518 w 748525"/>
              <a:gd name="connsiteY129" fmla="*/ 809363 h 3046461"/>
              <a:gd name="connsiteX130" fmla="*/ 522068 w 748525"/>
              <a:gd name="connsiteY130" fmla="*/ 929139 h 3046461"/>
              <a:gd name="connsiteX131" fmla="*/ 521670 w 748525"/>
              <a:gd name="connsiteY131" fmla="*/ 940279 h 3046461"/>
              <a:gd name="connsiteX132" fmla="*/ 512120 w 748525"/>
              <a:gd name="connsiteY132" fmla="*/ 932321 h 3046461"/>
              <a:gd name="connsiteX133" fmla="*/ 431740 w 748525"/>
              <a:gd name="connsiteY133" fmla="*/ 876612 h 3046461"/>
              <a:gd name="connsiteX134" fmla="*/ 382399 w 748525"/>
              <a:gd name="connsiteY134" fmla="*/ 849156 h 3046461"/>
              <a:gd name="connsiteX135" fmla="*/ 317140 w 748525"/>
              <a:gd name="connsiteY135" fmla="*/ 747288 h 3046461"/>
              <a:gd name="connsiteX136" fmla="*/ 317488 w 748525"/>
              <a:gd name="connsiteY136" fmla="*/ 678001 h 3046461"/>
              <a:gd name="connsiteX137" fmla="*/ 325495 w 748525"/>
              <a:gd name="connsiteY137" fmla="*/ 401897 h 3046461"/>
              <a:gd name="connsiteX138" fmla="*/ 327882 w 748525"/>
              <a:gd name="connsiteY138" fmla="*/ 397918 h 3046461"/>
              <a:gd name="connsiteX139" fmla="*/ 395131 w 748525"/>
              <a:gd name="connsiteY139" fmla="*/ 456811 h 3046461"/>
              <a:gd name="connsiteX140" fmla="*/ 411047 w 748525"/>
              <a:gd name="connsiteY140" fmla="*/ 463972 h 3046461"/>
              <a:gd name="connsiteX141" fmla="*/ 506945 w 748525"/>
              <a:gd name="connsiteY141" fmla="*/ 576981 h 3046461"/>
              <a:gd name="connsiteX142" fmla="*/ 522861 w 748525"/>
              <a:gd name="connsiteY142" fmla="*/ 712273 h 3046461"/>
              <a:gd name="connsiteX143" fmla="*/ 521269 w 748525"/>
              <a:gd name="connsiteY143" fmla="*/ 729384 h 3046461"/>
              <a:gd name="connsiteX144" fmla="*/ 512914 w 748525"/>
              <a:gd name="connsiteY144" fmla="*/ 722618 h 3046461"/>
              <a:gd name="connsiteX145" fmla="*/ 434126 w 748525"/>
              <a:gd name="connsiteY145" fmla="*/ 667309 h 3046461"/>
              <a:gd name="connsiteX146" fmla="*/ 384783 w 748525"/>
              <a:gd name="connsiteY146" fmla="*/ 640251 h 3046461"/>
              <a:gd name="connsiteX147" fmla="*/ 317537 w 748525"/>
              <a:gd name="connsiteY147" fmla="*/ 532812 h 3046461"/>
              <a:gd name="connsiteX148" fmla="*/ 325495 w 748525"/>
              <a:gd name="connsiteY148" fmla="*/ 401897 h 3046461"/>
              <a:gd name="connsiteX149" fmla="*/ 322312 w 748525"/>
              <a:gd name="connsiteY149" fmla="*/ 190207 h 3046461"/>
              <a:gd name="connsiteX150" fmla="*/ 399907 w 748525"/>
              <a:gd name="connsiteY150" fmla="*/ 251089 h 3046461"/>
              <a:gd name="connsiteX151" fmla="*/ 511722 w 748525"/>
              <a:gd name="connsiteY151" fmla="*/ 438905 h 3046461"/>
              <a:gd name="connsiteX152" fmla="*/ 518088 w 748525"/>
              <a:gd name="connsiteY152" fmla="*/ 530425 h 3046461"/>
              <a:gd name="connsiteX153" fmla="*/ 512517 w 748525"/>
              <a:gd name="connsiteY153" fmla="*/ 531620 h 3046461"/>
              <a:gd name="connsiteX154" fmla="*/ 405479 w 748525"/>
              <a:gd name="connsiteY154" fmla="*/ 443282 h 3046461"/>
              <a:gd name="connsiteX155" fmla="*/ 314354 w 748525"/>
              <a:gd name="connsiteY155" fmla="*/ 293266 h 3046461"/>
              <a:gd name="connsiteX156" fmla="*/ 322312 w 748525"/>
              <a:gd name="connsiteY156" fmla="*/ 190207 h 3046461"/>
              <a:gd name="connsiteX157" fmla="*/ 0 w 748525"/>
              <a:gd name="connsiteY157" fmla="*/ 832444 h 3046461"/>
              <a:gd name="connsiteX158" fmla="*/ 68440 w 748525"/>
              <a:gd name="connsiteY158" fmla="*/ 942667 h 3046461"/>
              <a:gd name="connsiteX159" fmla="*/ 329078 w 748525"/>
              <a:gd name="connsiteY159" fmla="*/ 1498559 h 3046461"/>
              <a:gd name="connsiteX160" fmla="*/ 405080 w 748525"/>
              <a:gd name="connsiteY160" fmla="*/ 2064798 h 3046461"/>
              <a:gd name="connsiteX161" fmla="*/ 396327 w 748525"/>
              <a:gd name="connsiteY161" fmla="*/ 2193324 h 3046461"/>
              <a:gd name="connsiteX162" fmla="*/ 393540 w 748525"/>
              <a:gd name="connsiteY162" fmla="*/ 2206456 h 3046461"/>
              <a:gd name="connsiteX163" fmla="*/ 384387 w 748525"/>
              <a:gd name="connsiteY163" fmla="*/ 2101804 h 3046461"/>
              <a:gd name="connsiteX164" fmla="*/ 288888 w 748525"/>
              <a:gd name="connsiteY164" fmla="*/ 1646188 h 3046461"/>
              <a:gd name="connsiteX165" fmla="*/ 6366 w 748525"/>
              <a:gd name="connsiteY165" fmla="*/ 858308 h 3046461"/>
              <a:gd name="connsiteX166" fmla="*/ 0 w 748525"/>
              <a:gd name="connsiteY166" fmla="*/ 832444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19"/>
                </a:moveTo>
                <a:cubicBezTo>
                  <a:pt x="535495" y="1495772"/>
                  <a:pt x="538380" y="1476673"/>
                  <a:pt x="542359" y="1457574"/>
                </a:cubicBezTo>
                <a:cubicBezTo>
                  <a:pt x="543554" y="1452797"/>
                  <a:pt x="544746" y="1448024"/>
                  <a:pt x="545941" y="1443247"/>
                </a:cubicBezTo>
                <a:cubicBezTo>
                  <a:pt x="559073" y="1374407"/>
                  <a:pt x="598466" y="1328248"/>
                  <a:pt x="664522" y="1305569"/>
                </a:cubicBezTo>
                <a:cubicBezTo>
                  <a:pt x="688794" y="1297211"/>
                  <a:pt x="707099" y="1279305"/>
                  <a:pt x="724210" y="1261002"/>
                </a:cubicBezTo>
                <a:cubicBezTo>
                  <a:pt x="727392" y="1257421"/>
                  <a:pt x="730576" y="1253839"/>
                  <a:pt x="736147" y="1248268"/>
                </a:cubicBezTo>
                <a:cubicBezTo>
                  <a:pt x="738136" y="1267766"/>
                  <a:pt x="740921" y="1284479"/>
                  <a:pt x="741318" y="1301190"/>
                </a:cubicBezTo>
                <a:cubicBezTo>
                  <a:pt x="742116" y="1331830"/>
                  <a:pt x="743308" y="1362867"/>
                  <a:pt x="740523" y="1393507"/>
                </a:cubicBezTo>
                <a:cubicBezTo>
                  <a:pt x="736942" y="1432105"/>
                  <a:pt x="715455" y="1461553"/>
                  <a:pt x="682428" y="1482642"/>
                </a:cubicBezTo>
                <a:cubicBezTo>
                  <a:pt x="673275" y="1488211"/>
                  <a:pt x="664122" y="1493782"/>
                  <a:pt x="654572" y="1498559"/>
                </a:cubicBezTo>
                <a:cubicBezTo>
                  <a:pt x="612395" y="1518851"/>
                  <a:pt x="571010" y="1540738"/>
                  <a:pt x="534401" y="1576549"/>
                </a:cubicBezTo>
                <a:cubicBezTo>
                  <a:pt x="532610" y="1555261"/>
                  <a:pt x="532610" y="1535066"/>
                  <a:pt x="534053" y="1515419"/>
                </a:cubicBezTo>
                <a:close/>
                <a:moveTo>
                  <a:pt x="544051" y="1259708"/>
                </a:moveTo>
                <a:cubicBezTo>
                  <a:pt x="548528" y="1227875"/>
                  <a:pt x="556884" y="1197136"/>
                  <a:pt x="569418" y="1167094"/>
                </a:cubicBezTo>
                <a:cubicBezTo>
                  <a:pt x="583345" y="1133667"/>
                  <a:pt x="609608" y="1110988"/>
                  <a:pt x="641840" y="1096661"/>
                </a:cubicBezTo>
                <a:cubicBezTo>
                  <a:pt x="677651" y="1080745"/>
                  <a:pt x="709883" y="1061247"/>
                  <a:pt x="735747" y="1028618"/>
                </a:cubicBezTo>
                <a:cubicBezTo>
                  <a:pt x="737736" y="1043342"/>
                  <a:pt x="740523" y="1057666"/>
                  <a:pt x="741318" y="1072390"/>
                </a:cubicBezTo>
                <a:cubicBezTo>
                  <a:pt x="742910" y="1104619"/>
                  <a:pt x="745297" y="1136851"/>
                  <a:pt x="743308" y="1168686"/>
                </a:cubicBezTo>
                <a:cubicBezTo>
                  <a:pt x="740921" y="1208079"/>
                  <a:pt x="720228" y="1238321"/>
                  <a:pt x="687599" y="1260603"/>
                </a:cubicBezTo>
                <a:cubicBezTo>
                  <a:pt x="680836" y="1264982"/>
                  <a:pt x="674070" y="1269358"/>
                  <a:pt x="666909" y="1273337"/>
                </a:cubicBezTo>
                <a:cubicBezTo>
                  <a:pt x="623535" y="1297212"/>
                  <a:pt x="579366" y="1319496"/>
                  <a:pt x="541963" y="1358889"/>
                </a:cubicBezTo>
                <a:cubicBezTo>
                  <a:pt x="538978" y="1324469"/>
                  <a:pt x="539575" y="1291541"/>
                  <a:pt x="544051" y="1259708"/>
                </a:cubicBezTo>
                <a:close/>
                <a:moveTo>
                  <a:pt x="546339" y="1059159"/>
                </a:moveTo>
                <a:cubicBezTo>
                  <a:pt x="549323" y="1031902"/>
                  <a:pt x="554895" y="1005341"/>
                  <a:pt x="562655" y="978880"/>
                </a:cubicBezTo>
                <a:cubicBezTo>
                  <a:pt x="575387" y="935108"/>
                  <a:pt x="601650" y="902479"/>
                  <a:pt x="642635" y="883378"/>
                </a:cubicBezTo>
                <a:cubicBezTo>
                  <a:pt x="678846" y="866665"/>
                  <a:pt x="712668" y="847965"/>
                  <a:pt x="736942" y="811754"/>
                </a:cubicBezTo>
                <a:cubicBezTo>
                  <a:pt x="738534" y="816927"/>
                  <a:pt x="739726" y="819712"/>
                  <a:pt x="740126" y="822498"/>
                </a:cubicBezTo>
                <a:cubicBezTo>
                  <a:pt x="742910" y="859504"/>
                  <a:pt x="747287" y="896113"/>
                  <a:pt x="748481" y="933119"/>
                </a:cubicBezTo>
                <a:cubicBezTo>
                  <a:pt x="749676" y="985643"/>
                  <a:pt x="726597" y="1025833"/>
                  <a:pt x="680836" y="1052892"/>
                </a:cubicBezTo>
                <a:cubicBezTo>
                  <a:pt x="670091" y="1059258"/>
                  <a:pt x="659348" y="1065226"/>
                  <a:pt x="648206" y="1071195"/>
                </a:cubicBezTo>
                <a:cubicBezTo>
                  <a:pt x="611598" y="1090295"/>
                  <a:pt x="576979" y="1112182"/>
                  <a:pt x="545544" y="1143617"/>
                </a:cubicBezTo>
                <a:cubicBezTo>
                  <a:pt x="542957" y="1114370"/>
                  <a:pt x="543355" y="1086416"/>
                  <a:pt x="546339" y="1059159"/>
                </a:cubicBezTo>
                <a:close/>
                <a:moveTo>
                  <a:pt x="545544" y="838414"/>
                </a:moveTo>
                <a:cubicBezTo>
                  <a:pt x="548331" y="814142"/>
                  <a:pt x="554697" y="790266"/>
                  <a:pt x="561063" y="766392"/>
                </a:cubicBezTo>
                <a:cubicBezTo>
                  <a:pt x="572602" y="722620"/>
                  <a:pt x="598866" y="689990"/>
                  <a:pt x="639453" y="671290"/>
                </a:cubicBezTo>
                <a:cubicBezTo>
                  <a:pt x="676062" y="654577"/>
                  <a:pt x="709883" y="634682"/>
                  <a:pt x="734555" y="601652"/>
                </a:cubicBezTo>
                <a:cubicBezTo>
                  <a:pt x="734952" y="601255"/>
                  <a:pt x="736147" y="601255"/>
                  <a:pt x="738136" y="600857"/>
                </a:cubicBezTo>
                <a:cubicBezTo>
                  <a:pt x="743310" y="649403"/>
                  <a:pt x="752063" y="697948"/>
                  <a:pt x="744902" y="746894"/>
                </a:cubicBezTo>
                <a:cubicBezTo>
                  <a:pt x="739728" y="782705"/>
                  <a:pt x="721823" y="811753"/>
                  <a:pt x="691183" y="831651"/>
                </a:cubicBezTo>
                <a:cubicBezTo>
                  <a:pt x="673277" y="843587"/>
                  <a:pt x="653380" y="852340"/>
                  <a:pt x="635872" y="864280"/>
                </a:cubicBezTo>
                <a:cubicBezTo>
                  <a:pt x="606824" y="883378"/>
                  <a:pt x="578971" y="904070"/>
                  <a:pt x="550718" y="924365"/>
                </a:cubicBezTo>
                <a:cubicBezTo>
                  <a:pt x="549126" y="925557"/>
                  <a:pt x="547534" y="927149"/>
                  <a:pt x="545544" y="928344"/>
                </a:cubicBezTo>
                <a:cubicBezTo>
                  <a:pt x="543952" y="927947"/>
                  <a:pt x="542760" y="927947"/>
                  <a:pt x="541168" y="927547"/>
                </a:cubicBezTo>
                <a:cubicBezTo>
                  <a:pt x="542362" y="897704"/>
                  <a:pt x="542362" y="867859"/>
                  <a:pt x="545544" y="838414"/>
                </a:cubicBezTo>
                <a:close/>
                <a:moveTo>
                  <a:pt x="546191" y="622045"/>
                </a:moveTo>
                <a:cubicBezTo>
                  <a:pt x="549921" y="596777"/>
                  <a:pt x="555890" y="571807"/>
                  <a:pt x="563850" y="547136"/>
                </a:cubicBezTo>
                <a:cubicBezTo>
                  <a:pt x="576979" y="507346"/>
                  <a:pt x="602845" y="478695"/>
                  <a:pt x="639851" y="461585"/>
                </a:cubicBezTo>
                <a:cubicBezTo>
                  <a:pt x="676062" y="444871"/>
                  <a:pt x="709486" y="425374"/>
                  <a:pt x="733760" y="392744"/>
                </a:cubicBezTo>
                <a:cubicBezTo>
                  <a:pt x="734555" y="392347"/>
                  <a:pt x="736147" y="391949"/>
                  <a:pt x="741321" y="389960"/>
                </a:cubicBezTo>
                <a:cubicBezTo>
                  <a:pt x="742910" y="437710"/>
                  <a:pt x="746492" y="483869"/>
                  <a:pt x="745300" y="529628"/>
                </a:cubicBezTo>
                <a:cubicBezTo>
                  <a:pt x="744502" y="566636"/>
                  <a:pt x="726199" y="596876"/>
                  <a:pt x="695957" y="619161"/>
                </a:cubicBezTo>
                <a:cubicBezTo>
                  <a:pt x="687601" y="625129"/>
                  <a:pt x="679244" y="631098"/>
                  <a:pt x="670093" y="635872"/>
                </a:cubicBezTo>
                <a:cubicBezTo>
                  <a:pt x="626322" y="659748"/>
                  <a:pt x="581358" y="682030"/>
                  <a:pt x="544352" y="721028"/>
                </a:cubicBezTo>
                <a:cubicBezTo>
                  <a:pt x="543157" y="711478"/>
                  <a:pt x="542360" y="705110"/>
                  <a:pt x="541963" y="698744"/>
                </a:cubicBezTo>
                <a:cubicBezTo>
                  <a:pt x="540968" y="672879"/>
                  <a:pt x="542460" y="647313"/>
                  <a:pt x="546191" y="622045"/>
                </a:cubicBezTo>
                <a:close/>
                <a:moveTo>
                  <a:pt x="546936" y="424777"/>
                </a:moveTo>
                <a:cubicBezTo>
                  <a:pt x="552010" y="392546"/>
                  <a:pt x="561261" y="361508"/>
                  <a:pt x="576581" y="331466"/>
                </a:cubicBezTo>
                <a:cubicBezTo>
                  <a:pt x="595682" y="294062"/>
                  <a:pt x="622740" y="263423"/>
                  <a:pt x="658551" y="241535"/>
                </a:cubicBezTo>
                <a:cubicBezTo>
                  <a:pt x="686010" y="224824"/>
                  <a:pt x="712668" y="207316"/>
                  <a:pt x="735748" y="179063"/>
                </a:cubicBezTo>
                <a:cubicBezTo>
                  <a:pt x="736942" y="189408"/>
                  <a:pt x="737737" y="196571"/>
                  <a:pt x="738137" y="203735"/>
                </a:cubicBezTo>
                <a:cubicBezTo>
                  <a:pt x="739727" y="230396"/>
                  <a:pt x="742513" y="257054"/>
                  <a:pt x="742911" y="283715"/>
                </a:cubicBezTo>
                <a:cubicBezTo>
                  <a:pt x="744106" y="354148"/>
                  <a:pt x="711873" y="405081"/>
                  <a:pt x="649001" y="436118"/>
                </a:cubicBezTo>
                <a:cubicBezTo>
                  <a:pt x="618761" y="451239"/>
                  <a:pt x="590111" y="467555"/>
                  <a:pt x="567429" y="493419"/>
                </a:cubicBezTo>
                <a:cubicBezTo>
                  <a:pt x="560265" y="502969"/>
                  <a:pt x="552707" y="512917"/>
                  <a:pt x="542360" y="525251"/>
                </a:cubicBezTo>
                <a:cubicBezTo>
                  <a:pt x="540968" y="490434"/>
                  <a:pt x="541863" y="457008"/>
                  <a:pt x="546936" y="424777"/>
                </a:cubicBezTo>
                <a:close/>
                <a:moveTo>
                  <a:pt x="311170" y="1346156"/>
                </a:moveTo>
                <a:cubicBezTo>
                  <a:pt x="314354" y="1314721"/>
                  <a:pt x="317936" y="1283286"/>
                  <a:pt x="321915" y="1247473"/>
                </a:cubicBezTo>
                <a:cubicBezTo>
                  <a:pt x="327486" y="1254236"/>
                  <a:pt x="330270" y="1257818"/>
                  <a:pt x="333454" y="1260604"/>
                </a:cubicBezTo>
                <a:cubicBezTo>
                  <a:pt x="351360" y="1276123"/>
                  <a:pt x="366879" y="1296816"/>
                  <a:pt x="387571" y="1305171"/>
                </a:cubicBezTo>
                <a:cubicBezTo>
                  <a:pt x="463572" y="1335414"/>
                  <a:pt x="499386" y="1392315"/>
                  <a:pt x="508936" y="1470308"/>
                </a:cubicBezTo>
                <a:cubicBezTo>
                  <a:pt x="513709" y="1506914"/>
                  <a:pt x="518088" y="1543523"/>
                  <a:pt x="511323" y="1582918"/>
                </a:cubicBezTo>
                <a:cubicBezTo>
                  <a:pt x="479091" y="1549494"/>
                  <a:pt x="442482" y="1526414"/>
                  <a:pt x="403884" y="1506119"/>
                </a:cubicBezTo>
                <a:cubicBezTo>
                  <a:pt x="401895" y="1504925"/>
                  <a:pt x="399905" y="1503733"/>
                  <a:pt x="397916" y="1502935"/>
                </a:cubicBezTo>
                <a:cubicBezTo>
                  <a:pt x="331862" y="1471103"/>
                  <a:pt x="304009" y="1418179"/>
                  <a:pt x="311170" y="1346156"/>
                </a:cubicBezTo>
                <a:close/>
                <a:moveTo>
                  <a:pt x="314354" y="1122130"/>
                </a:moveTo>
                <a:cubicBezTo>
                  <a:pt x="317539" y="1094274"/>
                  <a:pt x="319528" y="1066421"/>
                  <a:pt x="322312" y="1036179"/>
                </a:cubicBezTo>
                <a:cubicBezTo>
                  <a:pt x="325894" y="1038965"/>
                  <a:pt x="327486" y="1040158"/>
                  <a:pt x="328678" y="1041352"/>
                </a:cubicBezTo>
                <a:cubicBezTo>
                  <a:pt x="350566" y="1068808"/>
                  <a:pt x="377624" y="1088703"/>
                  <a:pt x="410254" y="1102233"/>
                </a:cubicBezTo>
                <a:cubicBezTo>
                  <a:pt x="448452" y="1117751"/>
                  <a:pt x="479092" y="1143220"/>
                  <a:pt x="493816" y="1183010"/>
                </a:cubicBezTo>
                <a:cubicBezTo>
                  <a:pt x="502569" y="1206487"/>
                  <a:pt x="508540" y="1230761"/>
                  <a:pt x="513711" y="1255035"/>
                </a:cubicBezTo>
                <a:cubicBezTo>
                  <a:pt x="517690" y="1273736"/>
                  <a:pt x="518885" y="1292836"/>
                  <a:pt x="522466" y="1312334"/>
                </a:cubicBezTo>
                <a:cubicBezTo>
                  <a:pt x="522864" y="1308752"/>
                  <a:pt x="523659" y="1305173"/>
                  <a:pt x="523659" y="1301591"/>
                </a:cubicBezTo>
                <a:cubicBezTo>
                  <a:pt x="524059" y="1099846"/>
                  <a:pt x="524853" y="898102"/>
                  <a:pt x="524059" y="696754"/>
                </a:cubicBezTo>
                <a:cubicBezTo>
                  <a:pt x="523659" y="585337"/>
                  <a:pt x="520477" y="474319"/>
                  <a:pt x="518885" y="362901"/>
                </a:cubicBezTo>
                <a:cubicBezTo>
                  <a:pt x="518885" y="349769"/>
                  <a:pt x="514508" y="339822"/>
                  <a:pt x="506948" y="328680"/>
                </a:cubicBezTo>
                <a:cubicBezTo>
                  <a:pt x="489837" y="304408"/>
                  <a:pt x="473123" y="279339"/>
                  <a:pt x="459594" y="252678"/>
                </a:cubicBezTo>
                <a:cubicBezTo>
                  <a:pt x="440096" y="214875"/>
                  <a:pt x="438107" y="174687"/>
                  <a:pt x="450841" y="134100"/>
                </a:cubicBezTo>
                <a:cubicBezTo>
                  <a:pt x="464768" y="87941"/>
                  <a:pt x="487450" y="45761"/>
                  <a:pt x="514109" y="5969"/>
                </a:cubicBezTo>
                <a:cubicBezTo>
                  <a:pt x="514906" y="4376"/>
                  <a:pt x="515701" y="2784"/>
                  <a:pt x="517293" y="0"/>
                </a:cubicBezTo>
                <a:cubicBezTo>
                  <a:pt x="523261" y="6366"/>
                  <a:pt x="527638" y="10745"/>
                  <a:pt x="531619" y="15519"/>
                </a:cubicBezTo>
                <a:cubicBezTo>
                  <a:pt x="563452" y="51332"/>
                  <a:pt x="587326" y="91520"/>
                  <a:pt x="601652" y="137679"/>
                </a:cubicBezTo>
                <a:cubicBezTo>
                  <a:pt x="612795" y="173095"/>
                  <a:pt x="610805" y="206917"/>
                  <a:pt x="596081" y="241138"/>
                </a:cubicBezTo>
                <a:cubicBezTo>
                  <a:pt x="579368" y="279736"/>
                  <a:pt x="556688" y="313958"/>
                  <a:pt x="530822" y="346985"/>
                </a:cubicBezTo>
                <a:cubicBezTo>
                  <a:pt x="527240" y="351362"/>
                  <a:pt x="524456" y="357727"/>
                  <a:pt x="524853" y="363298"/>
                </a:cubicBezTo>
                <a:cubicBezTo>
                  <a:pt x="531619" y="656167"/>
                  <a:pt x="536393" y="949035"/>
                  <a:pt x="530027" y="1241903"/>
                </a:cubicBezTo>
                <a:cubicBezTo>
                  <a:pt x="526445" y="1419375"/>
                  <a:pt x="519680" y="1596846"/>
                  <a:pt x="510927" y="1773920"/>
                </a:cubicBezTo>
                <a:cubicBezTo>
                  <a:pt x="498590" y="2023414"/>
                  <a:pt x="458402" y="2268531"/>
                  <a:pt x="387174" y="2508475"/>
                </a:cubicBezTo>
                <a:cubicBezTo>
                  <a:pt x="376827" y="2543891"/>
                  <a:pt x="374440" y="2581295"/>
                  <a:pt x="366879" y="2617903"/>
                </a:cubicBezTo>
                <a:cubicBezTo>
                  <a:pt x="351360" y="2692713"/>
                  <a:pt x="331863" y="2767122"/>
                  <a:pt x="290878" y="2831586"/>
                </a:cubicBezTo>
                <a:cubicBezTo>
                  <a:pt x="250290" y="2896048"/>
                  <a:pt x="222037" y="2965683"/>
                  <a:pt x="189805" y="3033729"/>
                </a:cubicBezTo>
                <a:cubicBezTo>
                  <a:pt x="187815" y="3038105"/>
                  <a:pt x="185031" y="3042879"/>
                  <a:pt x="181449" y="3046461"/>
                </a:cubicBezTo>
                <a:cubicBezTo>
                  <a:pt x="296449" y="2787417"/>
                  <a:pt x="358524" y="2515241"/>
                  <a:pt x="395530" y="2236299"/>
                </a:cubicBezTo>
                <a:cubicBezTo>
                  <a:pt x="395530" y="2275297"/>
                  <a:pt x="396325" y="2314690"/>
                  <a:pt x="395132" y="2353685"/>
                </a:cubicBezTo>
                <a:cubicBezTo>
                  <a:pt x="394335" y="2393081"/>
                  <a:pt x="391551" y="2432076"/>
                  <a:pt x="390756" y="2471866"/>
                </a:cubicBezTo>
                <a:cubicBezTo>
                  <a:pt x="393143" y="2463114"/>
                  <a:pt x="395927" y="2454358"/>
                  <a:pt x="398314" y="2445605"/>
                </a:cubicBezTo>
                <a:cubicBezTo>
                  <a:pt x="450841" y="2255400"/>
                  <a:pt x="486255" y="2062409"/>
                  <a:pt x="498192" y="1865441"/>
                </a:cubicBezTo>
                <a:cubicBezTo>
                  <a:pt x="508140" y="1702693"/>
                  <a:pt x="514508" y="1539545"/>
                  <a:pt x="522069" y="1376400"/>
                </a:cubicBezTo>
                <a:cubicBezTo>
                  <a:pt x="522466" y="1370032"/>
                  <a:pt x="522069" y="1364063"/>
                  <a:pt x="522069" y="1353718"/>
                </a:cubicBezTo>
                <a:cubicBezTo>
                  <a:pt x="520477" y="1359687"/>
                  <a:pt x="519680" y="1362074"/>
                  <a:pt x="518487" y="1365656"/>
                </a:cubicBezTo>
                <a:cubicBezTo>
                  <a:pt x="508140" y="1356900"/>
                  <a:pt x="498590" y="1346953"/>
                  <a:pt x="487847" y="1340189"/>
                </a:cubicBezTo>
                <a:cubicBezTo>
                  <a:pt x="461981" y="1323476"/>
                  <a:pt x="436515" y="1305173"/>
                  <a:pt x="408662" y="1292438"/>
                </a:cubicBezTo>
                <a:cubicBezTo>
                  <a:pt x="334647" y="1258217"/>
                  <a:pt x="305999" y="1201316"/>
                  <a:pt x="314354" y="1122130"/>
                </a:cubicBezTo>
                <a:close/>
                <a:moveTo>
                  <a:pt x="323109" y="824087"/>
                </a:moveTo>
                <a:cubicBezTo>
                  <a:pt x="323904" y="823690"/>
                  <a:pt x="325098" y="823690"/>
                  <a:pt x="326293" y="823292"/>
                </a:cubicBezTo>
                <a:cubicBezTo>
                  <a:pt x="330272" y="827668"/>
                  <a:pt x="333854" y="831648"/>
                  <a:pt x="337833" y="836026"/>
                </a:cubicBezTo>
                <a:cubicBezTo>
                  <a:pt x="355341" y="855922"/>
                  <a:pt x="376031" y="871838"/>
                  <a:pt x="400702" y="882582"/>
                </a:cubicBezTo>
                <a:cubicBezTo>
                  <a:pt x="419008" y="890541"/>
                  <a:pt x="436516" y="900885"/>
                  <a:pt x="452830" y="912425"/>
                </a:cubicBezTo>
                <a:cubicBezTo>
                  <a:pt x="477899" y="930331"/>
                  <a:pt x="492622" y="956594"/>
                  <a:pt x="501375" y="986040"/>
                </a:cubicBezTo>
                <a:cubicBezTo>
                  <a:pt x="516896" y="1036577"/>
                  <a:pt x="524855" y="1087907"/>
                  <a:pt x="520875" y="1140831"/>
                </a:cubicBezTo>
                <a:cubicBezTo>
                  <a:pt x="520476" y="1143616"/>
                  <a:pt x="520078" y="1146800"/>
                  <a:pt x="519681" y="1151574"/>
                </a:cubicBezTo>
                <a:cubicBezTo>
                  <a:pt x="516497" y="1148789"/>
                  <a:pt x="514507" y="1147197"/>
                  <a:pt x="512518" y="1145605"/>
                </a:cubicBezTo>
                <a:cubicBezTo>
                  <a:pt x="485857" y="1126902"/>
                  <a:pt x="459595" y="1107802"/>
                  <a:pt x="432935" y="1089499"/>
                </a:cubicBezTo>
                <a:cubicBezTo>
                  <a:pt x="424179" y="1083530"/>
                  <a:pt x="414232" y="1079154"/>
                  <a:pt x="404681" y="1074378"/>
                </a:cubicBezTo>
                <a:cubicBezTo>
                  <a:pt x="334649" y="1042146"/>
                  <a:pt x="308385" y="986439"/>
                  <a:pt x="315151" y="912028"/>
                </a:cubicBezTo>
                <a:cubicBezTo>
                  <a:pt x="317935" y="882583"/>
                  <a:pt x="320325" y="853534"/>
                  <a:pt x="323109" y="824087"/>
                </a:cubicBezTo>
                <a:close/>
                <a:moveTo>
                  <a:pt x="317488" y="678001"/>
                </a:moveTo>
                <a:cubicBezTo>
                  <a:pt x="319428" y="654673"/>
                  <a:pt x="322710" y="630898"/>
                  <a:pt x="325893" y="606028"/>
                </a:cubicBezTo>
                <a:cubicBezTo>
                  <a:pt x="330670" y="612793"/>
                  <a:pt x="332659" y="616773"/>
                  <a:pt x="335841" y="620352"/>
                </a:cubicBezTo>
                <a:cubicBezTo>
                  <a:pt x="352952" y="639852"/>
                  <a:pt x="371257" y="658552"/>
                  <a:pt x="396326" y="667705"/>
                </a:cubicBezTo>
                <a:cubicBezTo>
                  <a:pt x="463177" y="691979"/>
                  <a:pt x="499786" y="740127"/>
                  <a:pt x="512518" y="809363"/>
                </a:cubicBezTo>
                <a:cubicBezTo>
                  <a:pt x="520078" y="849156"/>
                  <a:pt x="524455" y="888949"/>
                  <a:pt x="522068" y="929139"/>
                </a:cubicBezTo>
                <a:cubicBezTo>
                  <a:pt x="522465" y="932718"/>
                  <a:pt x="522068" y="935505"/>
                  <a:pt x="521670" y="940279"/>
                </a:cubicBezTo>
                <a:cubicBezTo>
                  <a:pt x="517294" y="936697"/>
                  <a:pt x="514905" y="934310"/>
                  <a:pt x="512120" y="932321"/>
                </a:cubicBezTo>
                <a:cubicBezTo>
                  <a:pt x="485459" y="913618"/>
                  <a:pt x="459196" y="894520"/>
                  <a:pt x="431740" y="876612"/>
                </a:cubicBezTo>
                <a:cubicBezTo>
                  <a:pt x="416221" y="866267"/>
                  <a:pt x="398713" y="858706"/>
                  <a:pt x="382399" y="849156"/>
                </a:cubicBezTo>
                <a:cubicBezTo>
                  <a:pt x="343801" y="826076"/>
                  <a:pt x="321119" y="792652"/>
                  <a:pt x="317140" y="747288"/>
                </a:cubicBezTo>
                <a:cubicBezTo>
                  <a:pt x="314952" y="724209"/>
                  <a:pt x="315549" y="701329"/>
                  <a:pt x="317488" y="678001"/>
                </a:cubicBezTo>
                <a:close/>
                <a:moveTo>
                  <a:pt x="325495" y="401897"/>
                </a:moveTo>
                <a:cubicBezTo>
                  <a:pt x="325893" y="400702"/>
                  <a:pt x="327085" y="399510"/>
                  <a:pt x="327882" y="397918"/>
                </a:cubicBezTo>
                <a:cubicBezTo>
                  <a:pt x="345788" y="423782"/>
                  <a:pt x="366878" y="444474"/>
                  <a:pt x="395131" y="456811"/>
                </a:cubicBezTo>
                <a:cubicBezTo>
                  <a:pt x="400302" y="459198"/>
                  <a:pt x="405873" y="461585"/>
                  <a:pt x="411047" y="463972"/>
                </a:cubicBezTo>
                <a:cubicBezTo>
                  <a:pt x="461582" y="485859"/>
                  <a:pt x="493416" y="522865"/>
                  <a:pt x="506945" y="576981"/>
                </a:cubicBezTo>
                <a:cubicBezTo>
                  <a:pt x="518085" y="621548"/>
                  <a:pt x="525248" y="666114"/>
                  <a:pt x="522861" y="712273"/>
                </a:cubicBezTo>
                <a:cubicBezTo>
                  <a:pt x="522464" y="717447"/>
                  <a:pt x="522066" y="722618"/>
                  <a:pt x="521269" y="729384"/>
                </a:cubicBezTo>
                <a:cubicBezTo>
                  <a:pt x="517688" y="726199"/>
                  <a:pt x="515301" y="724210"/>
                  <a:pt x="512914" y="722618"/>
                </a:cubicBezTo>
                <a:cubicBezTo>
                  <a:pt x="486650" y="703917"/>
                  <a:pt x="460787" y="685214"/>
                  <a:pt x="434126" y="667309"/>
                </a:cubicBezTo>
                <a:cubicBezTo>
                  <a:pt x="418607" y="656961"/>
                  <a:pt x="401099" y="649401"/>
                  <a:pt x="384783" y="640251"/>
                </a:cubicBezTo>
                <a:cubicBezTo>
                  <a:pt x="343401" y="616374"/>
                  <a:pt x="317935" y="580960"/>
                  <a:pt x="317537" y="532812"/>
                </a:cubicBezTo>
                <a:cubicBezTo>
                  <a:pt x="317137" y="489040"/>
                  <a:pt x="322709" y="445669"/>
                  <a:pt x="325495" y="401897"/>
                </a:cubicBezTo>
                <a:close/>
                <a:moveTo>
                  <a:pt x="322312" y="190207"/>
                </a:moveTo>
                <a:cubicBezTo>
                  <a:pt x="344199" y="216868"/>
                  <a:pt x="372052" y="233578"/>
                  <a:pt x="399907" y="251089"/>
                </a:cubicBezTo>
                <a:cubicBezTo>
                  <a:pt x="468348" y="294858"/>
                  <a:pt x="500977" y="360912"/>
                  <a:pt x="511722" y="438905"/>
                </a:cubicBezTo>
                <a:cubicBezTo>
                  <a:pt x="515701" y="469148"/>
                  <a:pt x="516099" y="499785"/>
                  <a:pt x="518088" y="530425"/>
                </a:cubicBezTo>
                <a:cubicBezTo>
                  <a:pt x="516496" y="530825"/>
                  <a:pt x="514506" y="531222"/>
                  <a:pt x="512517" y="531620"/>
                </a:cubicBezTo>
                <a:cubicBezTo>
                  <a:pt x="486254" y="490635"/>
                  <a:pt x="448453" y="464769"/>
                  <a:pt x="405479" y="443282"/>
                </a:cubicBezTo>
                <a:cubicBezTo>
                  <a:pt x="344199" y="413041"/>
                  <a:pt x="313559" y="361709"/>
                  <a:pt x="314354" y="293266"/>
                </a:cubicBezTo>
                <a:cubicBezTo>
                  <a:pt x="314754" y="259047"/>
                  <a:pt x="318333" y="224825"/>
                  <a:pt x="322312" y="190207"/>
                </a:cubicBezTo>
                <a:close/>
                <a:moveTo>
                  <a:pt x="0" y="832444"/>
                </a:moveTo>
                <a:cubicBezTo>
                  <a:pt x="23079" y="869053"/>
                  <a:pt x="46556" y="905661"/>
                  <a:pt x="68440" y="942667"/>
                </a:cubicBezTo>
                <a:cubicBezTo>
                  <a:pt x="173889" y="1119344"/>
                  <a:pt x="263422" y="1303182"/>
                  <a:pt x="329078" y="1498559"/>
                </a:cubicBezTo>
                <a:cubicBezTo>
                  <a:pt x="391153" y="1682399"/>
                  <a:pt x="419006" y="1870613"/>
                  <a:pt x="405080" y="2064798"/>
                </a:cubicBezTo>
                <a:cubicBezTo>
                  <a:pt x="401895" y="2107773"/>
                  <a:pt x="399509" y="2150350"/>
                  <a:pt x="396327" y="2193324"/>
                </a:cubicBezTo>
                <a:cubicBezTo>
                  <a:pt x="395927" y="2196111"/>
                  <a:pt x="394735" y="2199693"/>
                  <a:pt x="393540" y="2206456"/>
                </a:cubicBezTo>
                <a:cubicBezTo>
                  <a:pt x="390356" y="2169053"/>
                  <a:pt x="387174" y="2135229"/>
                  <a:pt x="384387" y="2101804"/>
                </a:cubicBezTo>
                <a:cubicBezTo>
                  <a:pt x="370858" y="1946218"/>
                  <a:pt x="335842" y="1795009"/>
                  <a:pt x="288888" y="1646188"/>
                </a:cubicBezTo>
                <a:cubicBezTo>
                  <a:pt x="205324" y="1379583"/>
                  <a:pt x="107438" y="1118547"/>
                  <a:pt x="6366" y="858308"/>
                </a:cubicBezTo>
                <a:cubicBezTo>
                  <a:pt x="3184" y="850350"/>
                  <a:pt x="397" y="841994"/>
                  <a:pt x="0" y="832444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A8FD47FC-D4AB-4391-98C3-7E42AC4F76A7}"/>
              </a:ext>
            </a:extLst>
          </p:cNvPr>
          <p:cNvSpPr/>
          <p:nvPr userDrawn="1"/>
        </p:nvSpPr>
        <p:spPr>
          <a:xfrm rot="16516275" flipH="1">
            <a:off x="10266540" y="-970122"/>
            <a:ext cx="748525" cy="3046461"/>
          </a:xfrm>
          <a:custGeom>
            <a:avLst/>
            <a:gdLst>
              <a:gd name="connsiteX0" fmla="*/ 534053 w 748525"/>
              <a:gd name="connsiteY0" fmla="*/ 1515420 h 3046461"/>
              <a:gd name="connsiteX1" fmla="*/ 534401 w 748525"/>
              <a:gd name="connsiteY1" fmla="*/ 1576550 h 3046461"/>
              <a:gd name="connsiteX2" fmla="*/ 654572 w 748525"/>
              <a:gd name="connsiteY2" fmla="*/ 1498559 h 3046461"/>
              <a:gd name="connsiteX3" fmla="*/ 682428 w 748525"/>
              <a:gd name="connsiteY3" fmla="*/ 1482643 h 3046461"/>
              <a:gd name="connsiteX4" fmla="*/ 740523 w 748525"/>
              <a:gd name="connsiteY4" fmla="*/ 1393507 h 3046461"/>
              <a:gd name="connsiteX5" fmla="*/ 741318 w 748525"/>
              <a:gd name="connsiteY5" fmla="*/ 1301190 h 3046461"/>
              <a:gd name="connsiteX6" fmla="*/ 736147 w 748525"/>
              <a:gd name="connsiteY6" fmla="*/ 1248268 h 3046461"/>
              <a:gd name="connsiteX7" fmla="*/ 724210 w 748525"/>
              <a:gd name="connsiteY7" fmla="*/ 1261002 h 3046461"/>
              <a:gd name="connsiteX8" fmla="*/ 664522 w 748525"/>
              <a:gd name="connsiteY8" fmla="*/ 1305569 h 3046461"/>
              <a:gd name="connsiteX9" fmla="*/ 545941 w 748525"/>
              <a:gd name="connsiteY9" fmla="*/ 1443247 h 3046461"/>
              <a:gd name="connsiteX10" fmla="*/ 542359 w 748525"/>
              <a:gd name="connsiteY10" fmla="*/ 1457574 h 3046461"/>
              <a:gd name="connsiteX11" fmla="*/ 534053 w 748525"/>
              <a:gd name="connsiteY11" fmla="*/ 1515420 h 3046461"/>
              <a:gd name="connsiteX12" fmla="*/ 544051 w 748525"/>
              <a:gd name="connsiteY12" fmla="*/ 1259708 h 3046461"/>
              <a:gd name="connsiteX13" fmla="*/ 541963 w 748525"/>
              <a:gd name="connsiteY13" fmla="*/ 1358889 h 3046461"/>
              <a:gd name="connsiteX14" fmla="*/ 666909 w 748525"/>
              <a:gd name="connsiteY14" fmla="*/ 1273338 h 3046461"/>
              <a:gd name="connsiteX15" fmla="*/ 687599 w 748525"/>
              <a:gd name="connsiteY15" fmla="*/ 1260603 h 3046461"/>
              <a:gd name="connsiteX16" fmla="*/ 743308 w 748525"/>
              <a:gd name="connsiteY16" fmla="*/ 1168686 h 3046461"/>
              <a:gd name="connsiteX17" fmla="*/ 741318 w 748525"/>
              <a:gd name="connsiteY17" fmla="*/ 1072390 h 3046461"/>
              <a:gd name="connsiteX18" fmla="*/ 735747 w 748525"/>
              <a:gd name="connsiteY18" fmla="*/ 1028618 h 3046461"/>
              <a:gd name="connsiteX19" fmla="*/ 641840 w 748525"/>
              <a:gd name="connsiteY19" fmla="*/ 1096662 h 3046461"/>
              <a:gd name="connsiteX20" fmla="*/ 569418 w 748525"/>
              <a:gd name="connsiteY20" fmla="*/ 1167094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45544 w 748525"/>
              <a:gd name="connsiteY23" fmla="*/ 1143616 h 3046461"/>
              <a:gd name="connsiteX24" fmla="*/ 648206 w 748525"/>
              <a:gd name="connsiteY24" fmla="*/ 1071195 h 3046461"/>
              <a:gd name="connsiteX25" fmla="*/ 680836 w 748525"/>
              <a:gd name="connsiteY25" fmla="*/ 1052892 h 3046461"/>
              <a:gd name="connsiteX26" fmla="*/ 748481 w 748525"/>
              <a:gd name="connsiteY26" fmla="*/ 933118 h 3046461"/>
              <a:gd name="connsiteX27" fmla="*/ 740126 w 748525"/>
              <a:gd name="connsiteY27" fmla="*/ 822499 h 3046461"/>
              <a:gd name="connsiteX28" fmla="*/ 736942 w 748525"/>
              <a:gd name="connsiteY28" fmla="*/ 811754 h 3046461"/>
              <a:gd name="connsiteX29" fmla="*/ 642635 w 748525"/>
              <a:gd name="connsiteY29" fmla="*/ 883379 h 3046461"/>
              <a:gd name="connsiteX30" fmla="*/ 562655 w 748525"/>
              <a:gd name="connsiteY30" fmla="*/ 978880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41168 w 748525"/>
              <a:gd name="connsiteY33" fmla="*/ 927547 h 3046461"/>
              <a:gd name="connsiteX34" fmla="*/ 545544 w 748525"/>
              <a:gd name="connsiteY34" fmla="*/ 928344 h 3046461"/>
              <a:gd name="connsiteX35" fmla="*/ 550718 w 748525"/>
              <a:gd name="connsiteY35" fmla="*/ 924365 h 3046461"/>
              <a:gd name="connsiteX36" fmla="*/ 635872 w 748525"/>
              <a:gd name="connsiteY36" fmla="*/ 864279 h 3046461"/>
              <a:gd name="connsiteX37" fmla="*/ 691183 w 748525"/>
              <a:gd name="connsiteY37" fmla="*/ 831650 h 3046461"/>
              <a:gd name="connsiteX38" fmla="*/ 744902 w 748525"/>
              <a:gd name="connsiteY38" fmla="*/ 746894 h 3046461"/>
              <a:gd name="connsiteX39" fmla="*/ 738136 w 748525"/>
              <a:gd name="connsiteY39" fmla="*/ 600858 h 3046461"/>
              <a:gd name="connsiteX40" fmla="*/ 734555 w 748525"/>
              <a:gd name="connsiteY40" fmla="*/ 601652 h 3046461"/>
              <a:gd name="connsiteX41" fmla="*/ 639453 w 748525"/>
              <a:gd name="connsiteY41" fmla="*/ 671290 h 3046461"/>
              <a:gd name="connsiteX42" fmla="*/ 561063 w 748525"/>
              <a:gd name="connsiteY42" fmla="*/ 766392 h 3046461"/>
              <a:gd name="connsiteX43" fmla="*/ 545544 w 748525"/>
              <a:gd name="connsiteY43" fmla="*/ 838414 h 3046461"/>
              <a:gd name="connsiteX44" fmla="*/ 546191 w 748525"/>
              <a:gd name="connsiteY44" fmla="*/ 622044 h 3046461"/>
              <a:gd name="connsiteX45" fmla="*/ 541963 w 748525"/>
              <a:gd name="connsiteY45" fmla="*/ 698743 h 3046461"/>
              <a:gd name="connsiteX46" fmla="*/ 544352 w 748525"/>
              <a:gd name="connsiteY46" fmla="*/ 721027 h 3046461"/>
              <a:gd name="connsiteX47" fmla="*/ 670093 w 748525"/>
              <a:gd name="connsiteY47" fmla="*/ 635871 h 3046461"/>
              <a:gd name="connsiteX48" fmla="*/ 695957 w 748525"/>
              <a:gd name="connsiteY48" fmla="*/ 619160 h 3046461"/>
              <a:gd name="connsiteX49" fmla="*/ 745300 w 748525"/>
              <a:gd name="connsiteY49" fmla="*/ 529626 h 3046461"/>
              <a:gd name="connsiteX50" fmla="*/ 741321 w 748525"/>
              <a:gd name="connsiteY50" fmla="*/ 389959 h 3046461"/>
              <a:gd name="connsiteX51" fmla="*/ 733760 w 748525"/>
              <a:gd name="connsiteY51" fmla="*/ 392743 h 3046461"/>
              <a:gd name="connsiteX52" fmla="*/ 639851 w 748525"/>
              <a:gd name="connsiteY52" fmla="*/ 461584 h 3046461"/>
              <a:gd name="connsiteX53" fmla="*/ 563850 w 748525"/>
              <a:gd name="connsiteY53" fmla="*/ 547136 h 3046461"/>
              <a:gd name="connsiteX54" fmla="*/ 546191 w 748525"/>
              <a:gd name="connsiteY54" fmla="*/ 622044 h 3046461"/>
              <a:gd name="connsiteX55" fmla="*/ 546936 w 748525"/>
              <a:gd name="connsiteY55" fmla="*/ 424777 h 3046461"/>
              <a:gd name="connsiteX56" fmla="*/ 542360 w 748525"/>
              <a:gd name="connsiteY56" fmla="*/ 525252 h 3046461"/>
              <a:gd name="connsiteX57" fmla="*/ 567429 w 748525"/>
              <a:gd name="connsiteY57" fmla="*/ 493419 h 3046461"/>
              <a:gd name="connsiteX58" fmla="*/ 649001 w 748525"/>
              <a:gd name="connsiteY58" fmla="*/ 436118 h 3046461"/>
              <a:gd name="connsiteX59" fmla="*/ 742911 w 748525"/>
              <a:gd name="connsiteY59" fmla="*/ 283715 h 3046461"/>
              <a:gd name="connsiteX60" fmla="*/ 738137 w 748525"/>
              <a:gd name="connsiteY60" fmla="*/ 203734 h 3046461"/>
              <a:gd name="connsiteX61" fmla="*/ 735748 w 748525"/>
              <a:gd name="connsiteY61" fmla="*/ 179063 h 3046461"/>
              <a:gd name="connsiteX62" fmla="*/ 658551 w 748525"/>
              <a:gd name="connsiteY62" fmla="*/ 241535 h 3046461"/>
              <a:gd name="connsiteX63" fmla="*/ 576581 w 748525"/>
              <a:gd name="connsiteY63" fmla="*/ 331466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97916 w 748525"/>
              <a:gd name="connsiteY66" fmla="*/ 1502935 h 3046461"/>
              <a:gd name="connsiteX67" fmla="*/ 403884 w 748525"/>
              <a:gd name="connsiteY67" fmla="*/ 1506120 h 3046461"/>
              <a:gd name="connsiteX68" fmla="*/ 511323 w 748525"/>
              <a:gd name="connsiteY68" fmla="*/ 1582918 h 3046461"/>
              <a:gd name="connsiteX69" fmla="*/ 508936 w 748525"/>
              <a:gd name="connsiteY69" fmla="*/ 1470309 h 3046461"/>
              <a:gd name="connsiteX70" fmla="*/ 387571 w 748525"/>
              <a:gd name="connsiteY70" fmla="*/ 1305171 h 3046461"/>
              <a:gd name="connsiteX71" fmla="*/ 333454 w 748525"/>
              <a:gd name="connsiteY71" fmla="*/ 1260604 h 3046461"/>
              <a:gd name="connsiteX72" fmla="*/ 321915 w 748525"/>
              <a:gd name="connsiteY72" fmla="*/ 1247473 h 3046461"/>
              <a:gd name="connsiteX73" fmla="*/ 311170 w 748525"/>
              <a:gd name="connsiteY73" fmla="*/ 1346156 h 3046461"/>
              <a:gd name="connsiteX74" fmla="*/ 314355 w 748525"/>
              <a:gd name="connsiteY74" fmla="*/ 1122130 h 3046461"/>
              <a:gd name="connsiteX75" fmla="*/ 408662 w 748525"/>
              <a:gd name="connsiteY75" fmla="*/ 1292438 h 3046461"/>
              <a:gd name="connsiteX76" fmla="*/ 487847 w 748525"/>
              <a:gd name="connsiteY76" fmla="*/ 1340189 h 3046461"/>
              <a:gd name="connsiteX77" fmla="*/ 518487 w 748525"/>
              <a:gd name="connsiteY77" fmla="*/ 1365656 h 3046461"/>
              <a:gd name="connsiteX78" fmla="*/ 522069 w 748525"/>
              <a:gd name="connsiteY78" fmla="*/ 1353718 h 3046461"/>
              <a:gd name="connsiteX79" fmla="*/ 522069 w 748525"/>
              <a:gd name="connsiteY79" fmla="*/ 1376400 h 3046461"/>
              <a:gd name="connsiteX80" fmla="*/ 498192 w 748525"/>
              <a:gd name="connsiteY80" fmla="*/ 1865441 h 3046461"/>
              <a:gd name="connsiteX81" fmla="*/ 398314 w 748525"/>
              <a:gd name="connsiteY81" fmla="*/ 2445606 h 3046461"/>
              <a:gd name="connsiteX82" fmla="*/ 390756 w 748525"/>
              <a:gd name="connsiteY82" fmla="*/ 2471867 h 3046461"/>
              <a:gd name="connsiteX83" fmla="*/ 395132 w 748525"/>
              <a:gd name="connsiteY83" fmla="*/ 2353686 h 3046461"/>
              <a:gd name="connsiteX84" fmla="*/ 395530 w 748525"/>
              <a:gd name="connsiteY84" fmla="*/ 2236299 h 3046461"/>
              <a:gd name="connsiteX85" fmla="*/ 181449 w 748525"/>
              <a:gd name="connsiteY85" fmla="*/ 3046461 h 3046461"/>
              <a:gd name="connsiteX86" fmla="*/ 189805 w 748525"/>
              <a:gd name="connsiteY86" fmla="*/ 3033730 h 3046461"/>
              <a:gd name="connsiteX87" fmla="*/ 290877 w 748525"/>
              <a:gd name="connsiteY87" fmla="*/ 2831586 h 3046461"/>
              <a:gd name="connsiteX88" fmla="*/ 366879 w 748525"/>
              <a:gd name="connsiteY88" fmla="*/ 2617904 h 3046461"/>
              <a:gd name="connsiteX89" fmla="*/ 387174 w 748525"/>
              <a:gd name="connsiteY89" fmla="*/ 2508476 h 3046461"/>
              <a:gd name="connsiteX90" fmla="*/ 510927 w 748525"/>
              <a:gd name="connsiteY90" fmla="*/ 1773921 h 3046461"/>
              <a:gd name="connsiteX91" fmla="*/ 530027 w 748525"/>
              <a:gd name="connsiteY91" fmla="*/ 1241903 h 3046461"/>
              <a:gd name="connsiteX92" fmla="*/ 524853 w 748525"/>
              <a:gd name="connsiteY92" fmla="*/ 363298 h 3046461"/>
              <a:gd name="connsiteX93" fmla="*/ 530822 w 748525"/>
              <a:gd name="connsiteY93" fmla="*/ 346985 h 3046461"/>
              <a:gd name="connsiteX94" fmla="*/ 596081 w 748525"/>
              <a:gd name="connsiteY94" fmla="*/ 241139 h 3046461"/>
              <a:gd name="connsiteX95" fmla="*/ 601652 w 748525"/>
              <a:gd name="connsiteY95" fmla="*/ 137679 h 3046461"/>
              <a:gd name="connsiteX96" fmla="*/ 531619 w 748525"/>
              <a:gd name="connsiteY96" fmla="*/ 15518 h 3046461"/>
              <a:gd name="connsiteX97" fmla="*/ 517293 w 748525"/>
              <a:gd name="connsiteY97" fmla="*/ 0 h 3046461"/>
              <a:gd name="connsiteX98" fmla="*/ 514109 w 748525"/>
              <a:gd name="connsiteY98" fmla="*/ 5968 h 3046461"/>
              <a:gd name="connsiteX99" fmla="*/ 450841 w 748525"/>
              <a:gd name="connsiteY99" fmla="*/ 134100 h 3046461"/>
              <a:gd name="connsiteX100" fmla="*/ 459594 w 748525"/>
              <a:gd name="connsiteY100" fmla="*/ 252678 h 3046461"/>
              <a:gd name="connsiteX101" fmla="*/ 506948 w 748525"/>
              <a:gd name="connsiteY101" fmla="*/ 328679 h 3046461"/>
              <a:gd name="connsiteX102" fmla="*/ 518885 w 748525"/>
              <a:gd name="connsiteY102" fmla="*/ 362901 h 3046461"/>
              <a:gd name="connsiteX103" fmla="*/ 524058 w 748525"/>
              <a:gd name="connsiteY103" fmla="*/ 696755 h 3046461"/>
              <a:gd name="connsiteX104" fmla="*/ 523659 w 748525"/>
              <a:gd name="connsiteY104" fmla="*/ 1301591 h 3046461"/>
              <a:gd name="connsiteX105" fmla="*/ 522466 w 748525"/>
              <a:gd name="connsiteY105" fmla="*/ 1312334 h 3046461"/>
              <a:gd name="connsiteX106" fmla="*/ 513711 w 748525"/>
              <a:gd name="connsiteY106" fmla="*/ 1255035 h 3046461"/>
              <a:gd name="connsiteX107" fmla="*/ 493816 w 748525"/>
              <a:gd name="connsiteY107" fmla="*/ 1183011 h 3046461"/>
              <a:gd name="connsiteX108" fmla="*/ 410254 w 748525"/>
              <a:gd name="connsiteY108" fmla="*/ 1102233 h 3046461"/>
              <a:gd name="connsiteX109" fmla="*/ 328678 w 748525"/>
              <a:gd name="connsiteY109" fmla="*/ 1041352 h 3046461"/>
              <a:gd name="connsiteX110" fmla="*/ 322313 w 748525"/>
              <a:gd name="connsiteY110" fmla="*/ 1036178 h 3046461"/>
              <a:gd name="connsiteX111" fmla="*/ 314355 w 748525"/>
              <a:gd name="connsiteY111" fmla="*/ 1122130 h 3046461"/>
              <a:gd name="connsiteX112" fmla="*/ 323109 w 748525"/>
              <a:gd name="connsiteY112" fmla="*/ 824087 h 3046461"/>
              <a:gd name="connsiteX113" fmla="*/ 315151 w 748525"/>
              <a:gd name="connsiteY113" fmla="*/ 912028 h 3046461"/>
              <a:gd name="connsiteX114" fmla="*/ 404681 w 748525"/>
              <a:gd name="connsiteY114" fmla="*/ 1074377 h 3046461"/>
              <a:gd name="connsiteX115" fmla="*/ 432935 w 748525"/>
              <a:gd name="connsiteY115" fmla="*/ 1089499 h 3046461"/>
              <a:gd name="connsiteX116" fmla="*/ 512518 w 748525"/>
              <a:gd name="connsiteY116" fmla="*/ 1145605 h 3046461"/>
              <a:gd name="connsiteX117" fmla="*/ 519681 w 748525"/>
              <a:gd name="connsiteY117" fmla="*/ 1151574 h 3046461"/>
              <a:gd name="connsiteX118" fmla="*/ 520875 w 748525"/>
              <a:gd name="connsiteY118" fmla="*/ 1140831 h 3046461"/>
              <a:gd name="connsiteX119" fmla="*/ 501375 w 748525"/>
              <a:gd name="connsiteY119" fmla="*/ 986039 h 3046461"/>
              <a:gd name="connsiteX120" fmla="*/ 452830 w 748525"/>
              <a:gd name="connsiteY120" fmla="*/ 912425 h 3046461"/>
              <a:gd name="connsiteX121" fmla="*/ 400702 w 748525"/>
              <a:gd name="connsiteY121" fmla="*/ 882583 h 3046461"/>
              <a:gd name="connsiteX122" fmla="*/ 337833 w 748525"/>
              <a:gd name="connsiteY122" fmla="*/ 836026 h 3046461"/>
              <a:gd name="connsiteX123" fmla="*/ 326293 w 748525"/>
              <a:gd name="connsiteY123" fmla="*/ 823292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17140 w 748525"/>
              <a:gd name="connsiteY126" fmla="*/ 747289 h 3046461"/>
              <a:gd name="connsiteX127" fmla="*/ 382399 w 748525"/>
              <a:gd name="connsiteY127" fmla="*/ 849156 h 3046461"/>
              <a:gd name="connsiteX128" fmla="*/ 431740 w 748525"/>
              <a:gd name="connsiteY128" fmla="*/ 876612 h 3046461"/>
              <a:gd name="connsiteX129" fmla="*/ 512120 w 748525"/>
              <a:gd name="connsiteY129" fmla="*/ 932321 h 3046461"/>
              <a:gd name="connsiteX130" fmla="*/ 521670 w 748525"/>
              <a:gd name="connsiteY130" fmla="*/ 940279 h 3046461"/>
              <a:gd name="connsiteX131" fmla="*/ 522068 w 748525"/>
              <a:gd name="connsiteY131" fmla="*/ 929139 h 3046461"/>
              <a:gd name="connsiteX132" fmla="*/ 512518 w 748525"/>
              <a:gd name="connsiteY132" fmla="*/ 809364 h 3046461"/>
              <a:gd name="connsiteX133" fmla="*/ 396326 w 748525"/>
              <a:gd name="connsiteY133" fmla="*/ 667705 h 3046461"/>
              <a:gd name="connsiteX134" fmla="*/ 335841 w 748525"/>
              <a:gd name="connsiteY134" fmla="*/ 620352 h 3046461"/>
              <a:gd name="connsiteX135" fmla="*/ 325893 w 748525"/>
              <a:gd name="connsiteY135" fmla="*/ 606027 h 3046461"/>
              <a:gd name="connsiteX136" fmla="*/ 317488 w 748525"/>
              <a:gd name="connsiteY136" fmla="*/ 678001 h 3046461"/>
              <a:gd name="connsiteX137" fmla="*/ 325496 w 748525"/>
              <a:gd name="connsiteY137" fmla="*/ 401896 h 3046461"/>
              <a:gd name="connsiteX138" fmla="*/ 317537 w 748525"/>
              <a:gd name="connsiteY138" fmla="*/ 532812 h 3046461"/>
              <a:gd name="connsiteX139" fmla="*/ 384783 w 748525"/>
              <a:gd name="connsiteY139" fmla="*/ 640250 h 3046461"/>
              <a:gd name="connsiteX140" fmla="*/ 434126 w 748525"/>
              <a:gd name="connsiteY140" fmla="*/ 667309 h 3046461"/>
              <a:gd name="connsiteX141" fmla="*/ 512914 w 748525"/>
              <a:gd name="connsiteY141" fmla="*/ 722618 h 3046461"/>
              <a:gd name="connsiteX142" fmla="*/ 521269 w 748525"/>
              <a:gd name="connsiteY142" fmla="*/ 729383 h 3046461"/>
              <a:gd name="connsiteX143" fmla="*/ 522861 w 748525"/>
              <a:gd name="connsiteY143" fmla="*/ 712273 h 3046461"/>
              <a:gd name="connsiteX144" fmla="*/ 506945 w 748525"/>
              <a:gd name="connsiteY144" fmla="*/ 576981 h 3046461"/>
              <a:gd name="connsiteX145" fmla="*/ 411047 w 748525"/>
              <a:gd name="connsiteY145" fmla="*/ 463972 h 3046461"/>
              <a:gd name="connsiteX146" fmla="*/ 395131 w 748525"/>
              <a:gd name="connsiteY146" fmla="*/ 456811 h 3046461"/>
              <a:gd name="connsiteX147" fmla="*/ 327882 w 748525"/>
              <a:gd name="connsiteY147" fmla="*/ 397918 h 3046461"/>
              <a:gd name="connsiteX148" fmla="*/ 325496 w 748525"/>
              <a:gd name="connsiteY148" fmla="*/ 401896 h 3046461"/>
              <a:gd name="connsiteX149" fmla="*/ 322312 w 748525"/>
              <a:gd name="connsiteY149" fmla="*/ 190206 h 3046461"/>
              <a:gd name="connsiteX150" fmla="*/ 314354 w 748525"/>
              <a:gd name="connsiteY150" fmla="*/ 293265 h 3046461"/>
              <a:gd name="connsiteX151" fmla="*/ 405479 w 748525"/>
              <a:gd name="connsiteY151" fmla="*/ 443281 h 3046461"/>
              <a:gd name="connsiteX152" fmla="*/ 512517 w 748525"/>
              <a:gd name="connsiteY152" fmla="*/ 531619 h 3046461"/>
              <a:gd name="connsiteX153" fmla="*/ 518088 w 748525"/>
              <a:gd name="connsiteY153" fmla="*/ 530424 h 3046461"/>
              <a:gd name="connsiteX154" fmla="*/ 511722 w 748525"/>
              <a:gd name="connsiteY154" fmla="*/ 438904 h 3046461"/>
              <a:gd name="connsiteX155" fmla="*/ 399908 w 748525"/>
              <a:gd name="connsiteY155" fmla="*/ 251088 h 3046461"/>
              <a:gd name="connsiteX156" fmla="*/ 322312 w 748525"/>
              <a:gd name="connsiteY156" fmla="*/ 190206 h 3046461"/>
              <a:gd name="connsiteX157" fmla="*/ 0 w 748525"/>
              <a:gd name="connsiteY157" fmla="*/ 832445 h 3046461"/>
              <a:gd name="connsiteX158" fmla="*/ 6365 w 748525"/>
              <a:gd name="connsiteY158" fmla="*/ 858309 h 3046461"/>
              <a:gd name="connsiteX159" fmla="*/ 288888 w 748525"/>
              <a:gd name="connsiteY159" fmla="*/ 1646190 h 3046461"/>
              <a:gd name="connsiteX160" fmla="*/ 384387 w 748525"/>
              <a:gd name="connsiteY160" fmla="*/ 2101806 h 3046461"/>
              <a:gd name="connsiteX161" fmla="*/ 393540 w 748525"/>
              <a:gd name="connsiteY161" fmla="*/ 2206457 h 3046461"/>
              <a:gd name="connsiteX162" fmla="*/ 396327 w 748525"/>
              <a:gd name="connsiteY162" fmla="*/ 2193326 h 3046461"/>
              <a:gd name="connsiteX163" fmla="*/ 405080 w 748525"/>
              <a:gd name="connsiteY163" fmla="*/ 2064800 h 3046461"/>
              <a:gd name="connsiteX164" fmla="*/ 329078 w 748525"/>
              <a:gd name="connsiteY164" fmla="*/ 1498561 h 3046461"/>
              <a:gd name="connsiteX165" fmla="*/ 68440 w 748525"/>
              <a:gd name="connsiteY165" fmla="*/ 942669 h 3046461"/>
              <a:gd name="connsiteX166" fmla="*/ 0 w 748525"/>
              <a:gd name="connsiteY166" fmla="*/ 832445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20"/>
                </a:moveTo>
                <a:cubicBezTo>
                  <a:pt x="532610" y="1535067"/>
                  <a:pt x="532610" y="1555261"/>
                  <a:pt x="534401" y="1576550"/>
                </a:cubicBezTo>
                <a:cubicBezTo>
                  <a:pt x="571010" y="1540738"/>
                  <a:pt x="612395" y="1518851"/>
                  <a:pt x="654572" y="1498559"/>
                </a:cubicBezTo>
                <a:cubicBezTo>
                  <a:pt x="664122" y="1493782"/>
                  <a:pt x="673275" y="1488211"/>
                  <a:pt x="682428" y="1482643"/>
                </a:cubicBezTo>
                <a:cubicBezTo>
                  <a:pt x="715455" y="1461553"/>
                  <a:pt x="736942" y="1432105"/>
                  <a:pt x="740523" y="1393507"/>
                </a:cubicBezTo>
                <a:cubicBezTo>
                  <a:pt x="743308" y="1362867"/>
                  <a:pt x="742116" y="1331830"/>
                  <a:pt x="741318" y="1301190"/>
                </a:cubicBezTo>
                <a:cubicBezTo>
                  <a:pt x="740921" y="1284479"/>
                  <a:pt x="738136" y="1267766"/>
                  <a:pt x="736147" y="1248268"/>
                </a:cubicBezTo>
                <a:cubicBezTo>
                  <a:pt x="730576" y="1253839"/>
                  <a:pt x="727392" y="1257420"/>
                  <a:pt x="724210" y="1261002"/>
                </a:cubicBezTo>
                <a:cubicBezTo>
                  <a:pt x="707099" y="1279305"/>
                  <a:pt x="688794" y="1297210"/>
                  <a:pt x="664522" y="1305569"/>
                </a:cubicBezTo>
                <a:cubicBezTo>
                  <a:pt x="598466" y="1328248"/>
                  <a:pt x="559073" y="1374406"/>
                  <a:pt x="545941" y="1443247"/>
                </a:cubicBezTo>
                <a:cubicBezTo>
                  <a:pt x="544746" y="1448023"/>
                  <a:pt x="543554" y="1452797"/>
                  <a:pt x="542359" y="1457574"/>
                </a:cubicBezTo>
                <a:cubicBezTo>
                  <a:pt x="538380" y="1476673"/>
                  <a:pt x="535495" y="1495772"/>
                  <a:pt x="534053" y="1515420"/>
                </a:cubicBezTo>
                <a:close/>
                <a:moveTo>
                  <a:pt x="544051" y="1259708"/>
                </a:moveTo>
                <a:cubicBezTo>
                  <a:pt x="539575" y="1291542"/>
                  <a:pt x="538978" y="1324469"/>
                  <a:pt x="541963" y="1358889"/>
                </a:cubicBezTo>
                <a:cubicBezTo>
                  <a:pt x="579366" y="1319496"/>
                  <a:pt x="623535" y="1297212"/>
                  <a:pt x="666909" y="1273338"/>
                </a:cubicBezTo>
                <a:cubicBezTo>
                  <a:pt x="674070" y="1269359"/>
                  <a:pt x="680836" y="1264982"/>
                  <a:pt x="687599" y="1260603"/>
                </a:cubicBezTo>
                <a:cubicBezTo>
                  <a:pt x="720228" y="1238321"/>
                  <a:pt x="740921" y="1208078"/>
                  <a:pt x="743308" y="1168686"/>
                </a:cubicBezTo>
                <a:cubicBezTo>
                  <a:pt x="745297" y="1136851"/>
                  <a:pt x="742910" y="1104620"/>
                  <a:pt x="741318" y="1072390"/>
                </a:cubicBezTo>
                <a:cubicBezTo>
                  <a:pt x="740523" y="1057666"/>
                  <a:pt x="737736" y="1043342"/>
                  <a:pt x="735747" y="1028618"/>
                </a:cubicBezTo>
                <a:cubicBezTo>
                  <a:pt x="709883" y="1061247"/>
                  <a:pt x="677651" y="1080745"/>
                  <a:pt x="641840" y="1096662"/>
                </a:cubicBezTo>
                <a:cubicBezTo>
                  <a:pt x="609608" y="1110988"/>
                  <a:pt x="583345" y="1133667"/>
                  <a:pt x="569418" y="1167094"/>
                </a:cubicBezTo>
                <a:cubicBezTo>
                  <a:pt x="556884" y="1197136"/>
                  <a:pt x="548528" y="1227875"/>
                  <a:pt x="544051" y="1259708"/>
                </a:cubicBezTo>
                <a:close/>
                <a:moveTo>
                  <a:pt x="546339" y="1059159"/>
                </a:moveTo>
                <a:cubicBezTo>
                  <a:pt x="543355" y="1086416"/>
                  <a:pt x="542958" y="1114370"/>
                  <a:pt x="545544" y="1143616"/>
                </a:cubicBezTo>
                <a:cubicBezTo>
                  <a:pt x="576979" y="1112182"/>
                  <a:pt x="611598" y="1090295"/>
                  <a:pt x="648206" y="1071195"/>
                </a:cubicBezTo>
                <a:cubicBezTo>
                  <a:pt x="659348" y="1065226"/>
                  <a:pt x="670091" y="1059258"/>
                  <a:pt x="680836" y="1052892"/>
                </a:cubicBezTo>
                <a:cubicBezTo>
                  <a:pt x="726597" y="1025834"/>
                  <a:pt x="749676" y="985643"/>
                  <a:pt x="748481" y="933118"/>
                </a:cubicBezTo>
                <a:cubicBezTo>
                  <a:pt x="747287" y="896113"/>
                  <a:pt x="742910" y="859504"/>
                  <a:pt x="740126" y="822499"/>
                </a:cubicBezTo>
                <a:cubicBezTo>
                  <a:pt x="739726" y="819711"/>
                  <a:pt x="738534" y="816927"/>
                  <a:pt x="736942" y="811754"/>
                </a:cubicBezTo>
                <a:cubicBezTo>
                  <a:pt x="712668" y="847965"/>
                  <a:pt x="678846" y="866665"/>
                  <a:pt x="642635" y="883379"/>
                </a:cubicBezTo>
                <a:cubicBezTo>
                  <a:pt x="601650" y="902479"/>
                  <a:pt x="575387" y="935108"/>
                  <a:pt x="562655" y="978880"/>
                </a:cubicBezTo>
                <a:cubicBezTo>
                  <a:pt x="554895" y="1005341"/>
                  <a:pt x="549323" y="1031902"/>
                  <a:pt x="546339" y="1059159"/>
                </a:cubicBezTo>
                <a:close/>
                <a:moveTo>
                  <a:pt x="545544" y="838414"/>
                </a:moveTo>
                <a:cubicBezTo>
                  <a:pt x="542362" y="867859"/>
                  <a:pt x="542362" y="897704"/>
                  <a:pt x="541168" y="927547"/>
                </a:cubicBezTo>
                <a:cubicBezTo>
                  <a:pt x="542760" y="927946"/>
                  <a:pt x="543952" y="927947"/>
                  <a:pt x="545544" y="928344"/>
                </a:cubicBezTo>
                <a:cubicBezTo>
                  <a:pt x="547534" y="927150"/>
                  <a:pt x="549126" y="925557"/>
                  <a:pt x="550718" y="924365"/>
                </a:cubicBezTo>
                <a:cubicBezTo>
                  <a:pt x="578971" y="904070"/>
                  <a:pt x="606824" y="883378"/>
                  <a:pt x="635872" y="864279"/>
                </a:cubicBezTo>
                <a:cubicBezTo>
                  <a:pt x="653380" y="852340"/>
                  <a:pt x="673277" y="843587"/>
                  <a:pt x="691183" y="831650"/>
                </a:cubicBezTo>
                <a:cubicBezTo>
                  <a:pt x="721823" y="811753"/>
                  <a:pt x="739728" y="782705"/>
                  <a:pt x="744902" y="746894"/>
                </a:cubicBezTo>
                <a:cubicBezTo>
                  <a:pt x="752063" y="697949"/>
                  <a:pt x="743310" y="649403"/>
                  <a:pt x="738136" y="600858"/>
                </a:cubicBezTo>
                <a:cubicBezTo>
                  <a:pt x="736147" y="601255"/>
                  <a:pt x="734952" y="601255"/>
                  <a:pt x="734555" y="601652"/>
                </a:cubicBezTo>
                <a:cubicBezTo>
                  <a:pt x="709883" y="634681"/>
                  <a:pt x="676062" y="654577"/>
                  <a:pt x="639453" y="671290"/>
                </a:cubicBezTo>
                <a:cubicBezTo>
                  <a:pt x="598866" y="689991"/>
                  <a:pt x="572602" y="722620"/>
                  <a:pt x="561063" y="766392"/>
                </a:cubicBezTo>
                <a:cubicBezTo>
                  <a:pt x="554697" y="790266"/>
                  <a:pt x="548331" y="814142"/>
                  <a:pt x="545544" y="838414"/>
                </a:cubicBezTo>
                <a:close/>
                <a:moveTo>
                  <a:pt x="546191" y="622044"/>
                </a:moveTo>
                <a:cubicBezTo>
                  <a:pt x="542460" y="647312"/>
                  <a:pt x="540968" y="672878"/>
                  <a:pt x="541963" y="698743"/>
                </a:cubicBezTo>
                <a:cubicBezTo>
                  <a:pt x="542360" y="705108"/>
                  <a:pt x="543158" y="711477"/>
                  <a:pt x="544352" y="721027"/>
                </a:cubicBezTo>
                <a:cubicBezTo>
                  <a:pt x="581358" y="682030"/>
                  <a:pt x="626322" y="659747"/>
                  <a:pt x="670093" y="635871"/>
                </a:cubicBezTo>
                <a:cubicBezTo>
                  <a:pt x="679244" y="631097"/>
                  <a:pt x="687602" y="625129"/>
                  <a:pt x="695957" y="619160"/>
                </a:cubicBezTo>
                <a:cubicBezTo>
                  <a:pt x="726199" y="596875"/>
                  <a:pt x="744502" y="566635"/>
                  <a:pt x="745300" y="529626"/>
                </a:cubicBezTo>
                <a:cubicBezTo>
                  <a:pt x="746492" y="483868"/>
                  <a:pt x="742910" y="437709"/>
                  <a:pt x="741321" y="389959"/>
                </a:cubicBezTo>
                <a:cubicBezTo>
                  <a:pt x="736147" y="391948"/>
                  <a:pt x="734555" y="392346"/>
                  <a:pt x="733760" y="392743"/>
                </a:cubicBezTo>
                <a:cubicBezTo>
                  <a:pt x="709486" y="425372"/>
                  <a:pt x="676062" y="444870"/>
                  <a:pt x="639851" y="461584"/>
                </a:cubicBezTo>
                <a:cubicBezTo>
                  <a:pt x="602845" y="478695"/>
                  <a:pt x="576979" y="507344"/>
                  <a:pt x="563850" y="547136"/>
                </a:cubicBezTo>
                <a:cubicBezTo>
                  <a:pt x="555891" y="571807"/>
                  <a:pt x="549922" y="596776"/>
                  <a:pt x="546191" y="622044"/>
                </a:cubicBezTo>
                <a:close/>
                <a:moveTo>
                  <a:pt x="546936" y="424777"/>
                </a:moveTo>
                <a:cubicBezTo>
                  <a:pt x="541863" y="457008"/>
                  <a:pt x="540968" y="490434"/>
                  <a:pt x="542360" y="525252"/>
                </a:cubicBezTo>
                <a:cubicBezTo>
                  <a:pt x="552707" y="512917"/>
                  <a:pt x="560265" y="502969"/>
                  <a:pt x="567429" y="493419"/>
                </a:cubicBezTo>
                <a:cubicBezTo>
                  <a:pt x="590111" y="467556"/>
                  <a:pt x="618761" y="451239"/>
                  <a:pt x="649001" y="436118"/>
                </a:cubicBezTo>
                <a:cubicBezTo>
                  <a:pt x="711873" y="405081"/>
                  <a:pt x="744106" y="354148"/>
                  <a:pt x="742911" y="283715"/>
                </a:cubicBezTo>
                <a:cubicBezTo>
                  <a:pt x="742513" y="257054"/>
                  <a:pt x="739727" y="230396"/>
                  <a:pt x="738137" y="203734"/>
                </a:cubicBezTo>
                <a:cubicBezTo>
                  <a:pt x="737737" y="196571"/>
                  <a:pt x="736942" y="189408"/>
                  <a:pt x="735748" y="179063"/>
                </a:cubicBezTo>
                <a:cubicBezTo>
                  <a:pt x="712668" y="207317"/>
                  <a:pt x="686010" y="224824"/>
                  <a:pt x="658551" y="241535"/>
                </a:cubicBezTo>
                <a:cubicBezTo>
                  <a:pt x="622740" y="263423"/>
                  <a:pt x="595682" y="294063"/>
                  <a:pt x="576581" y="331466"/>
                </a:cubicBezTo>
                <a:cubicBezTo>
                  <a:pt x="561261" y="361509"/>
                  <a:pt x="552010" y="392546"/>
                  <a:pt x="546936" y="424777"/>
                </a:cubicBezTo>
                <a:close/>
                <a:moveTo>
                  <a:pt x="311170" y="1346156"/>
                </a:moveTo>
                <a:cubicBezTo>
                  <a:pt x="304009" y="1418178"/>
                  <a:pt x="331862" y="1471103"/>
                  <a:pt x="397916" y="1502935"/>
                </a:cubicBezTo>
                <a:cubicBezTo>
                  <a:pt x="399905" y="1503732"/>
                  <a:pt x="401895" y="1504925"/>
                  <a:pt x="403884" y="1506120"/>
                </a:cubicBezTo>
                <a:cubicBezTo>
                  <a:pt x="442482" y="1526415"/>
                  <a:pt x="479091" y="1549494"/>
                  <a:pt x="511323" y="1582918"/>
                </a:cubicBezTo>
                <a:cubicBezTo>
                  <a:pt x="518088" y="1543523"/>
                  <a:pt x="513709" y="1506914"/>
                  <a:pt x="508936" y="1470309"/>
                </a:cubicBezTo>
                <a:cubicBezTo>
                  <a:pt x="499386" y="1392314"/>
                  <a:pt x="463572" y="1335414"/>
                  <a:pt x="387571" y="1305171"/>
                </a:cubicBezTo>
                <a:cubicBezTo>
                  <a:pt x="366879" y="1296815"/>
                  <a:pt x="351360" y="1276123"/>
                  <a:pt x="333454" y="1260604"/>
                </a:cubicBezTo>
                <a:cubicBezTo>
                  <a:pt x="330270" y="1257818"/>
                  <a:pt x="327486" y="1254236"/>
                  <a:pt x="321915" y="1247473"/>
                </a:cubicBezTo>
                <a:cubicBezTo>
                  <a:pt x="317936" y="1283286"/>
                  <a:pt x="314354" y="1314721"/>
                  <a:pt x="311170" y="1346156"/>
                </a:cubicBezTo>
                <a:close/>
                <a:moveTo>
                  <a:pt x="314355" y="1122130"/>
                </a:moveTo>
                <a:cubicBezTo>
                  <a:pt x="305999" y="1201316"/>
                  <a:pt x="334647" y="1258217"/>
                  <a:pt x="408662" y="1292438"/>
                </a:cubicBezTo>
                <a:cubicBezTo>
                  <a:pt x="436515" y="1305173"/>
                  <a:pt x="461981" y="1323476"/>
                  <a:pt x="487847" y="1340189"/>
                </a:cubicBezTo>
                <a:cubicBezTo>
                  <a:pt x="498590" y="1346953"/>
                  <a:pt x="508140" y="1356900"/>
                  <a:pt x="518487" y="1365656"/>
                </a:cubicBezTo>
                <a:cubicBezTo>
                  <a:pt x="519680" y="1362074"/>
                  <a:pt x="520477" y="1359687"/>
                  <a:pt x="522069" y="1353718"/>
                </a:cubicBezTo>
                <a:cubicBezTo>
                  <a:pt x="522069" y="1364063"/>
                  <a:pt x="522466" y="1370032"/>
                  <a:pt x="522069" y="1376400"/>
                </a:cubicBezTo>
                <a:cubicBezTo>
                  <a:pt x="514508" y="1539545"/>
                  <a:pt x="508140" y="1702692"/>
                  <a:pt x="498192" y="1865441"/>
                </a:cubicBezTo>
                <a:cubicBezTo>
                  <a:pt x="486255" y="2062410"/>
                  <a:pt x="450841" y="2255400"/>
                  <a:pt x="398314" y="2445606"/>
                </a:cubicBezTo>
                <a:cubicBezTo>
                  <a:pt x="395927" y="2454359"/>
                  <a:pt x="393143" y="2463114"/>
                  <a:pt x="390756" y="2471867"/>
                </a:cubicBezTo>
                <a:cubicBezTo>
                  <a:pt x="391551" y="2432077"/>
                  <a:pt x="394335" y="2393082"/>
                  <a:pt x="395132" y="2353686"/>
                </a:cubicBezTo>
                <a:cubicBezTo>
                  <a:pt x="396324" y="2314691"/>
                  <a:pt x="395530" y="2275297"/>
                  <a:pt x="395530" y="2236299"/>
                </a:cubicBezTo>
                <a:cubicBezTo>
                  <a:pt x="358524" y="2515241"/>
                  <a:pt x="296449" y="2787417"/>
                  <a:pt x="181449" y="3046461"/>
                </a:cubicBezTo>
                <a:cubicBezTo>
                  <a:pt x="185031" y="3042880"/>
                  <a:pt x="187815" y="3038105"/>
                  <a:pt x="189805" y="3033730"/>
                </a:cubicBezTo>
                <a:cubicBezTo>
                  <a:pt x="222037" y="2965683"/>
                  <a:pt x="250290" y="2896048"/>
                  <a:pt x="290877" y="2831586"/>
                </a:cubicBezTo>
                <a:cubicBezTo>
                  <a:pt x="331863" y="2767122"/>
                  <a:pt x="351360" y="2692713"/>
                  <a:pt x="366879" y="2617904"/>
                </a:cubicBezTo>
                <a:cubicBezTo>
                  <a:pt x="374440" y="2581295"/>
                  <a:pt x="376827" y="2543892"/>
                  <a:pt x="387174" y="2508476"/>
                </a:cubicBezTo>
                <a:cubicBezTo>
                  <a:pt x="458402" y="2268532"/>
                  <a:pt x="498590" y="2023414"/>
                  <a:pt x="510927" y="1773921"/>
                </a:cubicBezTo>
                <a:cubicBezTo>
                  <a:pt x="519680" y="1596846"/>
                  <a:pt x="526445" y="1419375"/>
                  <a:pt x="530027" y="1241903"/>
                </a:cubicBezTo>
                <a:cubicBezTo>
                  <a:pt x="536393" y="949035"/>
                  <a:pt x="531619" y="656167"/>
                  <a:pt x="524853" y="363298"/>
                </a:cubicBezTo>
                <a:cubicBezTo>
                  <a:pt x="524456" y="357727"/>
                  <a:pt x="527240" y="351361"/>
                  <a:pt x="530822" y="346985"/>
                </a:cubicBezTo>
                <a:cubicBezTo>
                  <a:pt x="556688" y="313958"/>
                  <a:pt x="579368" y="279736"/>
                  <a:pt x="596081" y="241139"/>
                </a:cubicBezTo>
                <a:cubicBezTo>
                  <a:pt x="610805" y="206917"/>
                  <a:pt x="612795" y="173095"/>
                  <a:pt x="601652" y="137679"/>
                </a:cubicBezTo>
                <a:cubicBezTo>
                  <a:pt x="587326" y="91520"/>
                  <a:pt x="563452" y="51332"/>
                  <a:pt x="531619" y="15518"/>
                </a:cubicBezTo>
                <a:cubicBezTo>
                  <a:pt x="527638" y="10745"/>
                  <a:pt x="523261" y="6366"/>
                  <a:pt x="517293" y="0"/>
                </a:cubicBezTo>
                <a:cubicBezTo>
                  <a:pt x="515701" y="2784"/>
                  <a:pt x="514906" y="4377"/>
                  <a:pt x="514109" y="5968"/>
                </a:cubicBezTo>
                <a:cubicBezTo>
                  <a:pt x="487450" y="45761"/>
                  <a:pt x="464768" y="87941"/>
                  <a:pt x="450841" y="134100"/>
                </a:cubicBezTo>
                <a:cubicBezTo>
                  <a:pt x="438107" y="174687"/>
                  <a:pt x="440096" y="214875"/>
                  <a:pt x="459594" y="252678"/>
                </a:cubicBezTo>
                <a:cubicBezTo>
                  <a:pt x="473123" y="279339"/>
                  <a:pt x="489837" y="304408"/>
                  <a:pt x="506948" y="328679"/>
                </a:cubicBezTo>
                <a:cubicBezTo>
                  <a:pt x="514508" y="339822"/>
                  <a:pt x="518885" y="349769"/>
                  <a:pt x="518885" y="362901"/>
                </a:cubicBezTo>
                <a:cubicBezTo>
                  <a:pt x="520477" y="474319"/>
                  <a:pt x="523659" y="585337"/>
                  <a:pt x="524058" y="696755"/>
                </a:cubicBezTo>
                <a:cubicBezTo>
                  <a:pt x="524853" y="898102"/>
                  <a:pt x="524059" y="1099845"/>
                  <a:pt x="523659" y="1301591"/>
                </a:cubicBezTo>
                <a:cubicBezTo>
                  <a:pt x="523659" y="1305173"/>
                  <a:pt x="522864" y="1308752"/>
                  <a:pt x="522466" y="1312334"/>
                </a:cubicBezTo>
                <a:cubicBezTo>
                  <a:pt x="518885" y="1292836"/>
                  <a:pt x="517690" y="1273736"/>
                  <a:pt x="513711" y="1255035"/>
                </a:cubicBezTo>
                <a:cubicBezTo>
                  <a:pt x="508540" y="1230761"/>
                  <a:pt x="502569" y="1206487"/>
                  <a:pt x="493816" y="1183011"/>
                </a:cubicBezTo>
                <a:cubicBezTo>
                  <a:pt x="479092" y="1143220"/>
                  <a:pt x="448452" y="1117751"/>
                  <a:pt x="410254" y="1102233"/>
                </a:cubicBezTo>
                <a:cubicBezTo>
                  <a:pt x="377624" y="1088703"/>
                  <a:pt x="350566" y="1068808"/>
                  <a:pt x="328678" y="1041352"/>
                </a:cubicBezTo>
                <a:cubicBezTo>
                  <a:pt x="327486" y="1040158"/>
                  <a:pt x="325894" y="1038965"/>
                  <a:pt x="322313" y="1036178"/>
                </a:cubicBezTo>
                <a:cubicBezTo>
                  <a:pt x="319528" y="1066422"/>
                  <a:pt x="317539" y="1094275"/>
                  <a:pt x="314355" y="1122130"/>
                </a:cubicBezTo>
                <a:close/>
                <a:moveTo>
                  <a:pt x="323109" y="824087"/>
                </a:moveTo>
                <a:cubicBezTo>
                  <a:pt x="320325" y="853534"/>
                  <a:pt x="317935" y="882583"/>
                  <a:pt x="315151" y="912028"/>
                </a:cubicBezTo>
                <a:cubicBezTo>
                  <a:pt x="308385" y="986440"/>
                  <a:pt x="334648" y="1042146"/>
                  <a:pt x="404681" y="1074377"/>
                </a:cubicBezTo>
                <a:cubicBezTo>
                  <a:pt x="414232" y="1079154"/>
                  <a:pt x="424179" y="1083530"/>
                  <a:pt x="432935" y="1089499"/>
                </a:cubicBezTo>
                <a:cubicBezTo>
                  <a:pt x="459596" y="1107802"/>
                  <a:pt x="485857" y="1126902"/>
                  <a:pt x="512518" y="1145605"/>
                </a:cubicBezTo>
                <a:cubicBezTo>
                  <a:pt x="514507" y="1147197"/>
                  <a:pt x="516497" y="1148790"/>
                  <a:pt x="519681" y="1151574"/>
                </a:cubicBezTo>
                <a:cubicBezTo>
                  <a:pt x="520078" y="1146799"/>
                  <a:pt x="520476" y="1143615"/>
                  <a:pt x="520875" y="1140831"/>
                </a:cubicBezTo>
                <a:cubicBezTo>
                  <a:pt x="524855" y="1087907"/>
                  <a:pt x="516896" y="1036577"/>
                  <a:pt x="501375" y="986039"/>
                </a:cubicBezTo>
                <a:cubicBezTo>
                  <a:pt x="492622" y="956594"/>
                  <a:pt x="477899" y="930331"/>
                  <a:pt x="452830" y="912425"/>
                </a:cubicBezTo>
                <a:cubicBezTo>
                  <a:pt x="436516" y="900885"/>
                  <a:pt x="419008" y="890540"/>
                  <a:pt x="400702" y="882583"/>
                </a:cubicBezTo>
                <a:cubicBezTo>
                  <a:pt x="376031" y="871838"/>
                  <a:pt x="355341" y="855922"/>
                  <a:pt x="337833" y="836026"/>
                </a:cubicBezTo>
                <a:cubicBezTo>
                  <a:pt x="333854" y="831648"/>
                  <a:pt x="330272" y="827669"/>
                  <a:pt x="326293" y="823292"/>
                </a:cubicBezTo>
                <a:cubicBezTo>
                  <a:pt x="325098" y="823690"/>
                  <a:pt x="323904" y="823689"/>
                  <a:pt x="323109" y="824087"/>
                </a:cubicBezTo>
                <a:close/>
                <a:moveTo>
                  <a:pt x="317488" y="678001"/>
                </a:moveTo>
                <a:cubicBezTo>
                  <a:pt x="315549" y="701329"/>
                  <a:pt x="314952" y="724209"/>
                  <a:pt x="317140" y="747289"/>
                </a:cubicBezTo>
                <a:cubicBezTo>
                  <a:pt x="321119" y="792652"/>
                  <a:pt x="343801" y="826076"/>
                  <a:pt x="382399" y="849156"/>
                </a:cubicBezTo>
                <a:cubicBezTo>
                  <a:pt x="398713" y="858706"/>
                  <a:pt x="416221" y="866266"/>
                  <a:pt x="431740" y="876612"/>
                </a:cubicBezTo>
                <a:cubicBezTo>
                  <a:pt x="459196" y="894520"/>
                  <a:pt x="485459" y="913618"/>
                  <a:pt x="512120" y="932321"/>
                </a:cubicBezTo>
                <a:cubicBezTo>
                  <a:pt x="514905" y="934310"/>
                  <a:pt x="517294" y="936697"/>
                  <a:pt x="521670" y="940279"/>
                </a:cubicBezTo>
                <a:cubicBezTo>
                  <a:pt x="522068" y="935504"/>
                  <a:pt x="522465" y="932718"/>
                  <a:pt x="522068" y="929139"/>
                </a:cubicBezTo>
                <a:cubicBezTo>
                  <a:pt x="524455" y="888949"/>
                  <a:pt x="520078" y="849155"/>
                  <a:pt x="512518" y="809364"/>
                </a:cubicBezTo>
                <a:cubicBezTo>
                  <a:pt x="499786" y="740127"/>
                  <a:pt x="463177" y="691979"/>
                  <a:pt x="396326" y="667705"/>
                </a:cubicBezTo>
                <a:cubicBezTo>
                  <a:pt x="371257" y="658552"/>
                  <a:pt x="352952" y="639852"/>
                  <a:pt x="335841" y="620352"/>
                </a:cubicBezTo>
                <a:cubicBezTo>
                  <a:pt x="332659" y="616772"/>
                  <a:pt x="330670" y="612794"/>
                  <a:pt x="325893" y="606027"/>
                </a:cubicBezTo>
                <a:cubicBezTo>
                  <a:pt x="322710" y="630898"/>
                  <a:pt x="319428" y="654673"/>
                  <a:pt x="317488" y="678001"/>
                </a:cubicBezTo>
                <a:close/>
                <a:moveTo>
                  <a:pt x="325496" y="401896"/>
                </a:moveTo>
                <a:cubicBezTo>
                  <a:pt x="322709" y="445669"/>
                  <a:pt x="317138" y="489040"/>
                  <a:pt x="317537" y="532812"/>
                </a:cubicBezTo>
                <a:cubicBezTo>
                  <a:pt x="317935" y="580960"/>
                  <a:pt x="343401" y="616375"/>
                  <a:pt x="384783" y="640250"/>
                </a:cubicBezTo>
                <a:cubicBezTo>
                  <a:pt x="401099" y="649401"/>
                  <a:pt x="418607" y="656961"/>
                  <a:pt x="434126" y="667309"/>
                </a:cubicBezTo>
                <a:cubicBezTo>
                  <a:pt x="460787" y="685215"/>
                  <a:pt x="486650" y="703917"/>
                  <a:pt x="512914" y="722618"/>
                </a:cubicBezTo>
                <a:cubicBezTo>
                  <a:pt x="515301" y="724210"/>
                  <a:pt x="517688" y="726200"/>
                  <a:pt x="521269" y="729383"/>
                </a:cubicBezTo>
                <a:cubicBezTo>
                  <a:pt x="522066" y="722618"/>
                  <a:pt x="522464" y="717447"/>
                  <a:pt x="522861" y="712273"/>
                </a:cubicBezTo>
                <a:cubicBezTo>
                  <a:pt x="525248" y="666114"/>
                  <a:pt x="518085" y="621548"/>
                  <a:pt x="506945" y="576981"/>
                </a:cubicBezTo>
                <a:cubicBezTo>
                  <a:pt x="493416" y="522864"/>
                  <a:pt x="461582" y="485859"/>
                  <a:pt x="411047" y="463972"/>
                </a:cubicBezTo>
                <a:cubicBezTo>
                  <a:pt x="405873" y="461584"/>
                  <a:pt x="400302" y="459197"/>
                  <a:pt x="395131" y="456811"/>
                </a:cubicBezTo>
                <a:cubicBezTo>
                  <a:pt x="366878" y="444474"/>
                  <a:pt x="345788" y="423781"/>
                  <a:pt x="327882" y="397918"/>
                </a:cubicBezTo>
                <a:cubicBezTo>
                  <a:pt x="327085" y="399510"/>
                  <a:pt x="325893" y="400702"/>
                  <a:pt x="325496" y="401896"/>
                </a:cubicBezTo>
                <a:close/>
                <a:moveTo>
                  <a:pt x="322312" y="190206"/>
                </a:moveTo>
                <a:cubicBezTo>
                  <a:pt x="318333" y="224825"/>
                  <a:pt x="314754" y="259046"/>
                  <a:pt x="314354" y="293265"/>
                </a:cubicBezTo>
                <a:cubicBezTo>
                  <a:pt x="313559" y="361708"/>
                  <a:pt x="344199" y="413041"/>
                  <a:pt x="405479" y="443281"/>
                </a:cubicBezTo>
                <a:cubicBezTo>
                  <a:pt x="448453" y="464768"/>
                  <a:pt x="486254" y="490634"/>
                  <a:pt x="512517" y="531619"/>
                </a:cubicBezTo>
                <a:cubicBezTo>
                  <a:pt x="514507" y="531221"/>
                  <a:pt x="516496" y="530824"/>
                  <a:pt x="518088" y="530424"/>
                </a:cubicBezTo>
                <a:cubicBezTo>
                  <a:pt x="516099" y="499784"/>
                  <a:pt x="515701" y="469146"/>
                  <a:pt x="511722" y="438904"/>
                </a:cubicBezTo>
                <a:cubicBezTo>
                  <a:pt x="500977" y="360911"/>
                  <a:pt x="468348" y="294857"/>
                  <a:pt x="399908" y="251088"/>
                </a:cubicBezTo>
                <a:cubicBezTo>
                  <a:pt x="372052" y="233578"/>
                  <a:pt x="344199" y="216866"/>
                  <a:pt x="322312" y="190206"/>
                </a:cubicBezTo>
                <a:close/>
                <a:moveTo>
                  <a:pt x="0" y="832445"/>
                </a:moveTo>
                <a:cubicBezTo>
                  <a:pt x="397" y="841996"/>
                  <a:pt x="3184" y="850351"/>
                  <a:pt x="6365" y="858309"/>
                </a:cubicBezTo>
                <a:cubicBezTo>
                  <a:pt x="107438" y="1118548"/>
                  <a:pt x="205324" y="1379584"/>
                  <a:pt x="288888" y="1646190"/>
                </a:cubicBezTo>
                <a:cubicBezTo>
                  <a:pt x="335842" y="1795011"/>
                  <a:pt x="370858" y="1946219"/>
                  <a:pt x="384387" y="2101806"/>
                </a:cubicBezTo>
                <a:cubicBezTo>
                  <a:pt x="387174" y="2135230"/>
                  <a:pt x="390356" y="2169055"/>
                  <a:pt x="393540" y="2206457"/>
                </a:cubicBezTo>
                <a:cubicBezTo>
                  <a:pt x="394734" y="2199695"/>
                  <a:pt x="395927" y="2196113"/>
                  <a:pt x="396327" y="2193326"/>
                </a:cubicBezTo>
                <a:cubicBezTo>
                  <a:pt x="399508" y="2150351"/>
                  <a:pt x="401895" y="2107775"/>
                  <a:pt x="405080" y="2064800"/>
                </a:cubicBezTo>
                <a:cubicBezTo>
                  <a:pt x="419006" y="1870615"/>
                  <a:pt x="391153" y="1682401"/>
                  <a:pt x="329078" y="1498561"/>
                </a:cubicBezTo>
                <a:cubicBezTo>
                  <a:pt x="263422" y="1303183"/>
                  <a:pt x="173889" y="1119345"/>
                  <a:pt x="68440" y="942669"/>
                </a:cubicBezTo>
                <a:cubicBezTo>
                  <a:pt x="46556" y="905662"/>
                  <a:pt x="23079" y="869054"/>
                  <a:pt x="0" y="832445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9346EED-5025-4DA2-BDDC-EE2B23172C7D}"/>
              </a:ext>
            </a:extLst>
          </p:cNvPr>
          <p:cNvSpPr/>
          <p:nvPr userDrawn="1"/>
        </p:nvSpPr>
        <p:spPr>
          <a:xfrm>
            <a:off x="0" y="6730423"/>
            <a:ext cx="12192000" cy="127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DD211F8-4DF3-4D97-B34D-3ACBC6707F61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33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7541ADEF-1E4E-43DD-92A6-4DD1BEE0C3FA}"/>
              </a:ext>
            </a:extLst>
          </p:cNvPr>
          <p:cNvSpPr/>
          <p:nvPr userDrawn="1"/>
        </p:nvSpPr>
        <p:spPr>
          <a:xfrm>
            <a:off x="1414" y="5702527"/>
            <a:ext cx="12190587" cy="208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14A1CBB5-2E4E-44A7-B8C0-564929AD29FE}"/>
              </a:ext>
            </a:extLst>
          </p:cNvPr>
          <p:cNvSpPr/>
          <p:nvPr userDrawn="1"/>
        </p:nvSpPr>
        <p:spPr>
          <a:xfrm>
            <a:off x="1414" y="6035177"/>
            <a:ext cx="12190587" cy="20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E40BFC12-919E-46D9-8671-36DE4F33B855}"/>
              </a:ext>
            </a:extLst>
          </p:cNvPr>
          <p:cNvSpPr/>
          <p:nvPr userDrawn="1"/>
        </p:nvSpPr>
        <p:spPr>
          <a:xfrm>
            <a:off x="1414" y="5369877"/>
            <a:ext cx="12190587" cy="20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625C9658-DF2A-4CB3-953E-8206CF365BD7}"/>
              </a:ext>
            </a:extLst>
          </p:cNvPr>
          <p:cNvSpPr/>
          <p:nvPr userDrawn="1"/>
        </p:nvSpPr>
        <p:spPr>
          <a:xfrm>
            <a:off x="1414" y="5037227"/>
            <a:ext cx="12190587" cy="20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F51F95-9F39-4F8B-A958-25CA10F420E1}"/>
              </a:ext>
            </a:extLst>
          </p:cNvPr>
          <p:cNvGrpSpPr/>
          <p:nvPr userDrawn="1"/>
        </p:nvGrpSpPr>
        <p:grpSpPr>
          <a:xfrm>
            <a:off x="6979778" y="1071223"/>
            <a:ext cx="4467224" cy="5464388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5BC7AA1-EC2F-4EED-9B06-3FAD3EAB619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867AA5A2-602C-49AE-BF5C-D3DD14BAD373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FFBCCC8-A8AF-4EE9-BF70-AA0143034A3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C69B09D-4297-49EC-976D-6841A2696FF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9036A40-5C02-4306-AC84-CB85976F52E7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7C1FE51-50C6-4AC7-A369-B51BD0699335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554BD12E-1FB9-42BE-87F4-23BF81D7633E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E5A0E3E3-F902-41E1-91A1-E9AEFE7BA9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9795" y="1300119"/>
            <a:ext cx="4095290" cy="361246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A2F9B86F-A669-4115-8D16-1F5499333B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6AED60C-28D9-44EA-86A3-AEEFD1480FDE}"/>
              </a:ext>
            </a:extLst>
          </p:cNvPr>
          <p:cNvSpPr/>
          <p:nvPr userDrawn="1"/>
        </p:nvSpPr>
        <p:spPr>
          <a:xfrm rot="5083725">
            <a:off x="1174532" y="-970122"/>
            <a:ext cx="748525" cy="3046461"/>
          </a:xfrm>
          <a:custGeom>
            <a:avLst/>
            <a:gdLst>
              <a:gd name="connsiteX0" fmla="*/ 534053 w 748525"/>
              <a:gd name="connsiteY0" fmla="*/ 1515419 h 3046461"/>
              <a:gd name="connsiteX1" fmla="*/ 542359 w 748525"/>
              <a:gd name="connsiteY1" fmla="*/ 1457574 h 3046461"/>
              <a:gd name="connsiteX2" fmla="*/ 545941 w 748525"/>
              <a:gd name="connsiteY2" fmla="*/ 1443247 h 3046461"/>
              <a:gd name="connsiteX3" fmla="*/ 664522 w 748525"/>
              <a:gd name="connsiteY3" fmla="*/ 1305569 h 3046461"/>
              <a:gd name="connsiteX4" fmla="*/ 724210 w 748525"/>
              <a:gd name="connsiteY4" fmla="*/ 1261002 h 3046461"/>
              <a:gd name="connsiteX5" fmla="*/ 736147 w 748525"/>
              <a:gd name="connsiteY5" fmla="*/ 1248268 h 3046461"/>
              <a:gd name="connsiteX6" fmla="*/ 741318 w 748525"/>
              <a:gd name="connsiteY6" fmla="*/ 1301190 h 3046461"/>
              <a:gd name="connsiteX7" fmla="*/ 740523 w 748525"/>
              <a:gd name="connsiteY7" fmla="*/ 1393507 h 3046461"/>
              <a:gd name="connsiteX8" fmla="*/ 682428 w 748525"/>
              <a:gd name="connsiteY8" fmla="*/ 1482642 h 3046461"/>
              <a:gd name="connsiteX9" fmla="*/ 654572 w 748525"/>
              <a:gd name="connsiteY9" fmla="*/ 1498559 h 3046461"/>
              <a:gd name="connsiteX10" fmla="*/ 534401 w 748525"/>
              <a:gd name="connsiteY10" fmla="*/ 1576549 h 3046461"/>
              <a:gd name="connsiteX11" fmla="*/ 534053 w 748525"/>
              <a:gd name="connsiteY11" fmla="*/ 1515419 h 3046461"/>
              <a:gd name="connsiteX12" fmla="*/ 544051 w 748525"/>
              <a:gd name="connsiteY12" fmla="*/ 1259708 h 3046461"/>
              <a:gd name="connsiteX13" fmla="*/ 569418 w 748525"/>
              <a:gd name="connsiteY13" fmla="*/ 1167094 h 3046461"/>
              <a:gd name="connsiteX14" fmla="*/ 641840 w 748525"/>
              <a:gd name="connsiteY14" fmla="*/ 1096661 h 3046461"/>
              <a:gd name="connsiteX15" fmla="*/ 735747 w 748525"/>
              <a:gd name="connsiteY15" fmla="*/ 1028618 h 3046461"/>
              <a:gd name="connsiteX16" fmla="*/ 741318 w 748525"/>
              <a:gd name="connsiteY16" fmla="*/ 1072390 h 3046461"/>
              <a:gd name="connsiteX17" fmla="*/ 743308 w 748525"/>
              <a:gd name="connsiteY17" fmla="*/ 1168686 h 3046461"/>
              <a:gd name="connsiteX18" fmla="*/ 687599 w 748525"/>
              <a:gd name="connsiteY18" fmla="*/ 1260603 h 3046461"/>
              <a:gd name="connsiteX19" fmla="*/ 666909 w 748525"/>
              <a:gd name="connsiteY19" fmla="*/ 1273337 h 3046461"/>
              <a:gd name="connsiteX20" fmla="*/ 541963 w 748525"/>
              <a:gd name="connsiteY20" fmla="*/ 1358889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62655 w 748525"/>
              <a:gd name="connsiteY23" fmla="*/ 978880 h 3046461"/>
              <a:gd name="connsiteX24" fmla="*/ 642635 w 748525"/>
              <a:gd name="connsiteY24" fmla="*/ 883378 h 3046461"/>
              <a:gd name="connsiteX25" fmla="*/ 736942 w 748525"/>
              <a:gd name="connsiteY25" fmla="*/ 811754 h 3046461"/>
              <a:gd name="connsiteX26" fmla="*/ 740126 w 748525"/>
              <a:gd name="connsiteY26" fmla="*/ 822498 h 3046461"/>
              <a:gd name="connsiteX27" fmla="*/ 748481 w 748525"/>
              <a:gd name="connsiteY27" fmla="*/ 933119 h 3046461"/>
              <a:gd name="connsiteX28" fmla="*/ 680836 w 748525"/>
              <a:gd name="connsiteY28" fmla="*/ 1052892 h 3046461"/>
              <a:gd name="connsiteX29" fmla="*/ 648206 w 748525"/>
              <a:gd name="connsiteY29" fmla="*/ 1071195 h 3046461"/>
              <a:gd name="connsiteX30" fmla="*/ 545544 w 748525"/>
              <a:gd name="connsiteY30" fmla="*/ 1143617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61063 w 748525"/>
              <a:gd name="connsiteY33" fmla="*/ 766392 h 3046461"/>
              <a:gd name="connsiteX34" fmla="*/ 639453 w 748525"/>
              <a:gd name="connsiteY34" fmla="*/ 671290 h 3046461"/>
              <a:gd name="connsiteX35" fmla="*/ 734555 w 748525"/>
              <a:gd name="connsiteY35" fmla="*/ 601652 h 3046461"/>
              <a:gd name="connsiteX36" fmla="*/ 738136 w 748525"/>
              <a:gd name="connsiteY36" fmla="*/ 600857 h 3046461"/>
              <a:gd name="connsiteX37" fmla="*/ 744902 w 748525"/>
              <a:gd name="connsiteY37" fmla="*/ 746894 h 3046461"/>
              <a:gd name="connsiteX38" fmla="*/ 691183 w 748525"/>
              <a:gd name="connsiteY38" fmla="*/ 831651 h 3046461"/>
              <a:gd name="connsiteX39" fmla="*/ 635872 w 748525"/>
              <a:gd name="connsiteY39" fmla="*/ 864280 h 3046461"/>
              <a:gd name="connsiteX40" fmla="*/ 550718 w 748525"/>
              <a:gd name="connsiteY40" fmla="*/ 924365 h 3046461"/>
              <a:gd name="connsiteX41" fmla="*/ 545544 w 748525"/>
              <a:gd name="connsiteY41" fmla="*/ 928344 h 3046461"/>
              <a:gd name="connsiteX42" fmla="*/ 541168 w 748525"/>
              <a:gd name="connsiteY42" fmla="*/ 927547 h 3046461"/>
              <a:gd name="connsiteX43" fmla="*/ 545544 w 748525"/>
              <a:gd name="connsiteY43" fmla="*/ 838414 h 3046461"/>
              <a:gd name="connsiteX44" fmla="*/ 546191 w 748525"/>
              <a:gd name="connsiteY44" fmla="*/ 622045 h 3046461"/>
              <a:gd name="connsiteX45" fmla="*/ 563850 w 748525"/>
              <a:gd name="connsiteY45" fmla="*/ 547136 h 3046461"/>
              <a:gd name="connsiteX46" fmla="*/ 639851 w 748525"/>
              <a:gd name="connsiteY46" fmla="*/ 461585 h 3046461"/>
              <a:gd name="connsiteX47" fmla="*/ 733760 w 748525"/>
              <a:gd name="connsiteY47" fmla="*/ 392744 h 3046461"/>
              <a:gd name="connsiteX48" fmla="*/ 741321 w 748525"/>
              <a:gd name="connsiteY48" fmla="*/ 389960 h 3046461"/>
              <a:gd name="connsiteX49" fmla="*/ 745300 w 748525"/>
              <a:gd name="connsiteY49" fmla="*/ 529628 h 3046461"/>
              <a:gd name="connsiteX50" fmla="*/ 695957 w 748525"/>
              <a:gd name="connsiteY50" fmla="*/ 619161 h 3046461"/>
              <a:gd name="connsiteX51" fmla="*/ 670093 w 748525"/>
              <a:gd name="connsiteY51" fmla="*/ 635872 h 3046461"/>
              <a:gd name="connsiteX52" fmla="*/ 544352 w 748525"/>
              <a:gd name="connsiteY52" fmla="*/ 721028 h 3046461"/>
              <a:gd name="connsiteX53" fmla="*/ 541963 w 748525"/>
              <a:gd name="connsiteY53" fmla="*/ 698744 h 3046461"/>
              <a:gd name="connsiteX54" fmla="*/ 546191 w 748525"/>
              <a:gd name="connsiteY54" fmla="*/ 622045 h 3046461"/>
              <a:gd name="connsiteX55" fmla="*/ 546936 w 748525"/>
              <a:gd name="connsiteY55" fmla="*/ 424777 h 3046461"/>
              <a:gd name="connsiteX56" fmla="*/ 576581 w 748525"/>
              <a:gd name="connsiteY56" fmla="*/ 331466 h 3046461"/>
              <a:gd name="connsiteX57" fmla="*/ 658551 w 748525"/>
              <a:gd name="connsiteY57" fmla="*/ 241535 h 3046461"/>
              <a:gd name="connsiteX58" fmla="*/ 735748 w 748525"/>
              <a:gd name="connsiteY58" fmla="*/ 179063 h 3046461"/>
              <a:gd name="connsiteX59" fmla="*/ 738137 w 748525"/>
              <a:gd name="connsiteY59" fmla="*/ 203735 h 3046461"/>
              <a:gd name="connsiteX60" fmla="*/ 742911 w 748525"/>
              <a:gd name="connsiteY60" fmla="*/ 283715 h 3046461"/>
              <a:gd name="connsiteX61" fmla="*/ 649001 w 748525"/>
              <a:gd name="connsiteY61" fmla="*/ 436118 h 3046461"/>
              <a:gd name="connsiteX62" fmla="*/ 567429 w 748525"/>
              <a:gd name="connsiteY62" fmla="*/ 493419 h 3046461"/>
              <a:gd name="connsiteX63" fmla="*/ 542360 w 748525"/>
              <a:gd name="connsiteY63" fmla="*/ 525251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21915 w 748525"/>
              <a:gd name="connsiteY66" fmla="*/ 1247473 h 3046461"/>
              <a:gd name="connsiteX67" fmla="*/ 333454 w 748525"/>
              <a:gd name="connsiteY67" fmla="*/ 1260604 h 3046461"/>
              <a:gd name="connsiteX68" fmla="*/ 387571 w 748525"/>
              <a:gd name="connsiteY68" fmla="*/ 1305171 h 3046461"/>
              <a:gd name="connsiteX69" fmla="*/ 508936 w 748525"/>
              <a:gd name="connsiteY69" fmla="*/ 1470308 h 3046461"/>
              <a:gd name="connsiteX70" fmla="*/ 511323 w 748525"/>
              <a:gd name="connsiteY70" fmla="*/ 1582918 h 3046461"/>
              <a:gd name="connsiteX71" fmla="*/ 403884 w 748525"/>
              <a:gd name="connsiteY71" fmla="*/ 1506119 h 3046461"/>
              <a:gd name="connsiteX72" fmla="*/ 397916 w 748525"/>
              <a:gd name="connsiteY72" fmla="*/ 1502935 h 3046461"/>
              <a:gd name="connsiteX73" fmla="*/ 311170 w 748525"/>
              <a:gd name="connsiteY73" fmla="*/ 1346156 h 3046461"/>
              <a:gd name="connsiteX74" fmla="*/ 314354 w 748525"/>
              <a:gd name="connsiteY74" fmla="*/ 1122130 h 3046461"/>
              <a:gd name="connsiteX75" fmla="*/ 322312 w 748525"/>
              <a:gd name="connsiteY75" fmla="*/ 1036179 h 3046461"/>
              <a:gd name="connsiteX76" fmla="*/ 328678 w 748525"/>
              <a:gd name="connsiteY76" fmla="*/ 1041352 h 3046461"/>
              <a:gd name="connsiteX77" fmla="*/ 410254 w 748525"/>
              <a:gd name="connsiteY77" fmla="*/ 1102233 h 3046461"/>
              <a:gd name="connsiteX78" fmla="*/ 493816 w 748525"/>
              <a:gd name="connsiteY78" fmla="*/ 1183010 h 3046461"/>
              <a:gd name="connsiteX79" fmla="*/ 513711 w 748525"/>
              <a:gd name="connsiteY79" fmla="*/ 1255035 h 3046461"/>
              <a:gd name="connsiteX80" fmla="*/ 522466 w 748525"/>
              <a:gd name="connsiteY80" fmla="*/ 1312334 h 3046461"/>
              <a:gd name="connsiteX81" fmla="*/ 523659 w 748525"/>
              <a:gd name="connsiteY81" fmla="*/ 1301591 h 3046461"/>
              <a:gd name="connsiteX82" fmla="*/ 524059 w 748525"/>
              <a:gd name="connsiteY82" fmla="*/ 696754 h 3046461"/>
              <a:gd name="connsiteX83" fmla="*/ 518885 w 748525"/>
              <a:gd name="connsiteY83" fmla="*/ 362901 h 3046461"/>
              <a:gd name="connsiteX84" fmla="*/ 506948 w 748525"/>
              <a:gd name="connsiteY84" fmla="*/ 328680 h 3046461"/>
              <a:gd name="connsiteX85" fmla="*/ 459594 w 748525"/>
              <a:gd name="connsiteY85" fmla="*/ 252678 h 3046461"/>
              <a:gd name="connsiteX86" fmla="*/ 450841 w 748525"/>
              <a:gd name="connsiteY86" fmla="*/ 134100 h 3046461"/>
              <a:gd name="connsiteX87" fmla="*/ 514109 w 748525"/>
              <a:gd name="connsiteY87" fmla="*/ 5969 h 3046461"/>
              <a:gd name="connsiteX88" fmla="*/ 517293 w 748525"/>
              <a:gd name="connsiteY88" fmla="*/ 0 h 3046461"/>
              <a:gd name="connsiteX89" fmla="*/ 531619 w 748525"/>
              <a:gd name="connsiteY89" fmla="*/ 15519 h 3046461"/>
              <a:gd name="connsiteX90" fmla="*/ 601652 w 748525"/>
              <a:gd name="connsiteY90" fmla="*/ 137679 h 3046461"/>
              <a:gd name="connsiteX91" fmla="*/ 596081 w 748525"/>
              <a:gd name="connsiteY91" fmla="*/ 241138 h 3046461"/>
              <a:gd name="connsiteX92" fmla="*/ 530822 w 748525"/>
              <a:gd name="connsiteY92" fmla="*/ 346985 h 3046461"/>
              <a:gd name="connsiteX93" fmla="*/ 524853 w 748525"/>
              <a:gd name="connsiteY93" fmla="*/ 363298 h 3046461"/>
              <a:gd name="connsiteX94" fmla="*/ 530027 w 748525"/>
              <a:gd name="connsiteY94" fmla="*/ 1241903 h 3046461"/>
              <a:gd name="connsiteX95" fmla="*/ 510927 w 748525"/>
              <a:gd name="connsiteY95" fmla="*/ 1773920 h 3046461"/>
              <a:gd name="connsiteX96" fmla="*/ 387174 w 748525"/>
              <a:gd name="connsiteY96" fmla="*/ 2508475 h 3046461"/>
              <a:gd name="connsiteX97" fmla="*/ 366879 w 748525"/>
              <a:gd name="connsiteY97" fmla="*/ 2617903 h 3046461"/>
              <a:gd name="connsiteX98" fmla="*/ 290878 w 748525"/>
              <a:gd name="connsiteY98" fmla="*/ 2831586 h 3046461"/>
              <a:gd name="connsiteX99" fmla="*/ 189805 w 748525"/>
              <a:gd name="connsiteY99" fmla="*/ 3033729 h 3046461"/>
              <a:gd name="connsiteX100" fmla="*/ 181449 w 748525"/>
              <a:gd name="connsiteY100" fmla="*/ 3046461 h 3046461"/>
              <a:gd name="connsiteX101" fmla="*/ 395530 w 748525"/>
              <a:gd name="connsiteY101" fmla="*/ 2236299 h 3046461"/>
              <a:gd name="connsiteX102" fmla="*/ 395132 w 748525"/>
              <a:gd name="connsiteY102" fmla="*/ 2353685 h 3046461"/>
              <a:gd name="connsiteX103" fmla="*/ 390756 w 748525"/>
              <a:gd name="connsiteY103" fmla="*/ 2471866 h 3046461"/>
              <a:gd name="connsiteX104" fmla="*/ 398314 w 748525"/>
              <a:gd name="connsiteY104" fmla="*/ 2445605 h 3046461"/>
              <a:gd name="connsiteX105" fmla="*/ 498192 w 748525"/>
              <a:gd name="connsiteY105" fmla="*/ 1865441 h 3046461"/>
              <a:gd name="connsiteX106" fmla="*/ 522069 w 748525"/>
              <a:gd name="connsiteY106" fmla="*/ 1376400 h 3046461"/>
              <a:gd name="connsiteX107" fmla="*/ 522069 w 748525"/>
              <a:gd name="connsiteY107" fmla="*/ 1353718 h 3046461"/>
              <a:gd name="connsiteX108" fmla="*/ 518487 w 748525"/>
              <a:gd name="connsiteY108" fmla="*/ 1365656 h 3046461"/>
              <a:gd name="connsiteX109" fmla="*/ 487847 w 748525"/>
              <a:gd name="connsiteY109" fmla="*/ 1340189 h 3046461"/>
              <a:gd name="connsiteX110" fmla="*/ 408662 w 748525"/>
              <a:gd name="connsiteY110" fmla="*/ 1292438 h 3046461"/>
              <a:gd name="connsiteX111" fmla="*/ 314354 w 748525"/>
              <a:gd name="connsiteY111" fmla="*/ 1122130 h 3046461"/>
              <a:gd name="connsiteX112" fmla="*/ 323109 w 748525"/>
              <a:gd name="connsiteY112" fmla="*/ 824087 h 3046461"/>
              <a:gd name="connsiteX113" fmla="*/ 326293 w 748525"/>
              <a:gd name="connsiteY113" fmla="*/ 823292 h 3046461"/>
              <a:gd name="connsiteX114" fmla="*/ 337833 w 748525"/>
              <a:gd name="connsiteY114" fmla="*/ 836026 h 3046461"/>
              <a:gd name="connsiteX115" fmla="*/ 400702 w 748525"/>
              <a:gd name="connsiteY115" fmla="*/ 882582 h 3046461"/>
              <a:gd name="connsiteX116" fmla="*/ 452830 w 748525"/>
              <a:gd name="connsiteY116" fmla="*/ 912425 h 3046461"/>
              <a:gd name="connsiteX117" fmla="*/ 501375 w 748525"/>
              <a:gd name="connsiteY117" fmla="*/ 986040 h 3046461"/>
              <a:gd name="connsiteX118" fmla="*/ 520875 w 748525"/>
              <a:gd name="connsiteY118" fmla="*/ 1140831 h 3046461"/>
              <a:gd name="connsiteX119" fmla="*/ 519681 w 748525"/>
              <a:gd name="connsiteY119" fmla="*/ 1151574 h 3046461"/>
              <a:gd name="connsiteX120" fmla="*/ 512518 w 748525"/>
              <a:gd name="connsiteY120" fmla="*/ 1145605 h 3046461"/>
              <a:gd name="connsiteX121" fmla="*/ 432935 w 748525"/>
              <a:gd name="connsiteY121" fmla="*/ 1089499 h 3046461"/>
              <a:gd name="connsiteX122" fmla="*/ 404681 w 748525"/>
              <a:gd name="connsiteY122" fmla="*/ 1074378 h 3046461"/>
              <a:gd name="connsiteX123" fmla="*/ 315151 w 748525"/>
              <a:gd name="connsiteY123" fmla="*/ 912028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25893 w 748525"/>
              <a:gd name="connsiteY126" fmla="*/ 606028 h 3046461"/>
              <a:gd name="connsiteX127" fmla="*/ 335841 w 748525"/>
              <a:gd name="connsiteY127" fmla="*/ 620352 h 3046461"/>
              <a:gd name="connsiteX128" fmla="*/ 396326 w 748525"/>
              <a:gd name="connsiteY128" fmla="*/ 667705 h 3046461"/>
              <a:gd name="connsiteX129" fmla="*/ 512518 w 748525"/>
              <a:gd name="connsiteY129" fmla="*/ 809363 h 3046461"/>
              <a:gd name="connsiteX130" fmla="*/ 522068 w 748525"/>
              <a:gd name="connsiteY130" fmla="*/ 929139 h 3046461"/>
              <a:gd name="connsiteX131" fmla="*/ 521670 w 748525"/>
              <a:gd name="connsiteY131" fmla="*/ 940279 h 3046461"/>
              <a:gd name="connsiteX132" fmla="*/ 512120 w 748525"/>
              <a:gd name="connsiteY132" fmla="*/ 932321 h 3046461"/>
              <a:gd name="connsiteX133" fmla="*/ 431740 w 748525"/>
              <a:gd name="connsiteY133" fmla="*/ 876612 h 3046461"/>
              <a:gd name="connsiteX134" fmla="*/ 382399 w 748525"/>
              <a:gd name="connsiteY134" fmla="*/ 849156 h 3046461"/>
              <a:gd name="connsiteX135" fmla="*/ 317140 w 748525"/>
              <a:gd name="connsiteY135" fmla="*/ 747288 h 3046461"/>
              <a:gd name="connsiteX136" fmla="*/ 317488 w 748525"/>
              <a:gd name="connsiteY136" fmla="*/ 678001 h 3046461"/>
              <a:gd name="connsiteX137" fmla="*/ 325495 w 748525"/>
              <a:gd name="connsiteY137" fmla="*/ 401897 h 3046461"/>
              <a:gd name="connsiteX138" fmla="*/ 327882 w 748525"/>
              <a:gd name="connsiteY138" fmla="*/ 397918 h 3046461"/>
              <a:gd name="connsiteX139" fmla="*/ 395131 w 748525"/>
              <a:gd name="connsiteY139" fmla="*/ 456811 h 3046461"/>
              <a:gd name="connsiteX140" fmla="*/ 411047 w 748525"/>
              <a:gd name="connsiteY140" fmla="*/ 463972 h 3046461"/>
              <a:gd name="connsiteX141" fmla="*/ 506945 w 748525"/>
              <a:gd name="connsiteY141" fmla="*/ 576981 h 3046461"/>
              <a:gd name="connsiteX142" fmla="*/ 522861 w 748525"/>
              <a:gd name="connsiteY142" fmla="*/ 712273 h 3046461"/>
              <a:gd name="connsiteX143" fmla="*/ 521269 w 748525"/>
              <a:gd name="connsiteY143" fmla="*/ 729384 h 3046461"/>
              <a:gd name="connsiteX144" fmla="*/ 512914 w 748525"/>
              <a:gd name="connsiteY144" fmla="*/ 722618 h 3046461"/>
              <a:gd name="connsiteX145" fmla="*/ 434126 w 748525"/>
              <a:gd name="connsiteY145" fmla="*/ 667309 h 3046461"/>
              <a:gd name="connsiteX146" fmla="*/ 384783 w 748525"/>
              <a:gd name="connsiteY146" fmla="*/ 640251 h 3046461"/>
              <a:gd name="connsiteX147" fmla="*/ 317537 w 748525"/>
              <a:gd name="connsiteY147" fmla="*/ 532812 h 3046461"/>
              <a:gd name="connsiteX148" fmla="*/ 325495 w 748525"/>
              <a:gd name="connsiteY148" fmla="*/ 401897 h 3046461"/>
              <a:gd name="connsiteX149" fmla="*/ 322312 w 748525"/>
              <a:gd name="connsiteY149" fmla="*/ 190207 h 3046461"/>
              <a:gd name="connsiteX150" fmla="*/ 399907 w 748525"/>
              <a:gd name="connsiteY150" fmla="*/ 251089 h 3046461"/>
              <a:gd name="connsiteX151" fmla="*/ 511722 w 748525"/>
              <a:gd name="connsiteY151" fmla="*/ 438905 h 3046461"/>
              <a:gd name="connsiteX152" fmla="*/ 518088 w 748525"/>
              <a:gd name="connsiteY152" fmla="*/ 530425 h 3046461"/>
              <a:gd name="connsiteX153" fmla="*/ 512517 w 748525"/>
              <a:gd name="connsiteY153" fmla="*/ 531620 h 3046461"/>
              <a:gd name="connsiteX154" fmla="*/ 405479 w 748525"/>
              <a:gd name="connsiteY154" fmla="*/ 443282 h 3046461"/>
              <a:gd name="connsiteX155" fmla="*/ 314354 w 748525"/>
              <a:gd name="connsiteY155" fmla="*/ 293266 h 3046461"/>
              <a:gd name="connsiteX156" fmla="*/ 322312 w 748525"/>
              <a:gd name="connsiteY156" fmla="*/ 190207 h 3046461"/>
              <a:gd name="connsiteX157" fmla="*/ 0 w 748525"/>
              <a:gd name="connsiteY157" fmla="*/ 832444 h 3046461"/>
              <a:gd name="connsiteX158" fmla="*/ 68440 w 748525"/>
              <a:gd name="connsiteY158" fmla="*/ 942667 h 3046461"/>
              <a:gd name="connsiteX159" fmla="*/ 329078 w 748525"/>
              <a:gd name="connsiteY159" fmla="*/ 1498559 h 3046461"/>
              <a:gd name="connsiteX160" fmla="*/ 405080 w 748525"/>
              <a:gd name="connsiteY160" fmla="*/ 2064798 h 3046461"/>
              <a:gd name="connsiteX161" fmla="*/ 396327 w 748525"/>
              <a:gd name="connsiteY161" fmla="*/ 2193324 h 3046461"/>
              <a:gd name="connsiteX162" fmla="*/ 393540 w 748525"/>
              <a:gd name="connsiteY162" fmla="*/ 2206456 h 3046461"/>
              <a:gd name="connsiteX163" fmla="*/ 384387 w 748525"/>
              <a:gd name="connsiteY163" fmla="*/ 2101804 h 3046461"/>
              <a:gd name="connsiteX164" fmla="*/ 288888 w 748525"/>
              <a:gd name="connsiteY164" fmla="*/ 1646188 h 3046461"/>
              <a:gd name="connsiteX165" fmla="*/ 6366 w 748525"/>
              <a:gd name="connsiteY165" fmla="*/ 858308 h 3046461"/>
              <a:gd name="connsiteX166" fmla="*/ 0 w 748525"/>
              <a:gd name="connsiteY166" fmla="*/ 832444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19"/>
                </a:moveTo>
                <a:cubicBezTo>
                  <a:pt x="535495" y="1495772"/>
                  <a:pt x="538380" y="1476673"/>
                  <a:pt x="542359" y="1457574"/>
                </a:cubicBezTo>
                <a:cubicBezTo>
                  <a:pt x="543554" y="1452797"/>
                  <a:pt x="544746" y="1448024"/>
                  <a:pt x="545941" y="1443247"/>
                </a:cubicBezTo>
                <a:cubicBezTo>
                  <a:pt x="559073" y="1374407"/>
                  <a:pt x="598466" y="1328248"/>
                  <a:pt x="664522" y="1305569"/>
                </a:cubicBezTo>
                <a:cubicBezTo>
                  <a:pt x="688794" y="1297211"/>
                  <a:pt x="707099" y="1279305"/>
                  <a:pt x="724210" y="1261002"/>
                </a:cubicBezTo>
                <a:cubicBezTo>
                  <a:pt x="727392" y="1257421"/>
                  <a:pt x="730576" y="1253839"/>
                  <a:pt x="736147" y="1248268"/>
                </a:cubicBezTo>
                <a:cubicBezTo>
                  <a:pt x="738136" y="1267766"/>
                  <a:pt x="740921" y="1284479"/>
                  <a:pt x="741318" y="1301190"/>
                </a:cubicBezTo>
                <a:cubicBezTo>
                  <a:pt x="742116" y="1331830"/>
                  <a:pt x="743308" y="1362867"/>
                  <a:pt x="740523" y="1393507"/>
                </a:cubicBezTo>
                <a:cubicBezTo>
                  <a:pt x="736942" y="1432105"/>
                  <a:pt x="715455" y="1461553"/>
                  <a:pt x="682428" y="1482642"/>
                </a:cubicBezTo>
                <a:cubicBezTo>
                  <a:pt x="673275" y="1488211"/>
                  <a:pt x="664122" y="1493782"/>
                  <a:pt x="654572" y="1498559"/>
                </a:cubicBezTo>
                <a:cubicBezTo>
                  <a:pt x="612395" y="1518851"/>
                  <a:pt x="571010" y="1540738"/>
                  <a:pt x="534401" y="1576549"/>
                </a:cubicBezTo>
                <a:cubicBezTo>
                  <a:pt x="532610" y="1555261"/>
                  <a:pt x="532610" y="1535066"/>
                  <a:pt x="534053" y="1515419"/>
                </a:cubicBezTo>
                <a:close/>
                <a:moveTo>
                  <a:pt x="544051" y="1259708"/>
                </a:moveTo>
                <a:cubicBezTo>
                  <a:pt x="548528" y="1227875"/>
                  <a:pt x="556884" y="1197136"/>
                  <a:pt x="569418" y="1167094"/>
                </a:cubicBezTo>
                <a:cubicBezTo>
                  <a:pt x="583345" y="1133667"/>
                  <a:pt x="609608" y="1110988"/>
                  <a:pt x="641840" y="1096661"/>
                </a:cubicBezTo>
                <a:cubicBezTo>
                  <a:pt x="677651" y="1080745"/>
                  <a:pt x="709883" y="1061247"/>
                  <a:pt x="735747" y="1028618"/>
                </a:cubicBezTo>
                <a:cubicBezTo>
                  <a:pt x="737736" y="1043342"/>
                  <a:pt x="740523" y="1057666"/>
                  <a:pt x="741318" y="1072390"/>
                </a:cubicBezTo>
                <a:cubicBezTo>
                  <a:pt x="742910" y="1104619"/>
                  <a:pt x="745297" y="1136851"/>
                  <a:pt x="743308" y="1168686"/>
                </a:cubicBezTo>
                <a:cubicBezTo>
                  <a:pt x="740921" y="1208079"/>
                  <a:pt x="720228" y="1238321"/>
                  <a:pt x="687599" y="1260603"/>
                </a:cubicBezTo>
                <a:cubicBezTo>
                  <a:pt x="680836" y="1264982"/>
                  <a:pt x="674070" y="1269358"/>
                  <a:pt x="666909" y="1273337"/>
                </a:cubicBezTo>
                <a:cubicBezTo>
                  <a:pt x="623535" y="1297212"/>
                  <a:pt x="579366" y="1319496"/>
                  <a:pt x="541963" y="1358889"/>
                </a:cubicBezTo>
                <a:cubicBezTo>
                  <a:pt x="538978" y="1324469"/>
                  <a:pt x="539575" y="1291541"/>
                  <a:pt x="544051" y="1259708"/>
                </a:cubicBezTo>
                <a:close/>
                <a:moveTo>
                  <a:pt x="546339" y="1059159"/>
                </a:moveTo>
                <a:cubicBezTo>
                  <a:pt x="549323" y="1031902"/>
                  <a:pt x="554895" y="1005341"/>
                  <a:pt x="562655" y="978880"/>
                </a:cubicBezTo>
                <a:cubicBezTo>
                  <a:pt x="575387" y="935108"/>
                  <a:pt x="601650" y="902479"/>
                  <a:pt x="642635" y="883378"/>
                </a:cubicBezTo>
                <a:cubicBezTo>
                  <a:pt x="678846" y="866665"/>
                  <a:pt x="712668" y="847965"/>
                  <a:pt x="736942" y="811754"/>
                </a:cubicBezTo>
                <a:cubicBezTo>
                  <a:pt x="738534" y="816927"/>
                  <a:pt x="739726" y="819712"/>
                  <a:pt x="740126" y="822498"/>
                </a:cubicBezTo>
                <a:cubicBezTo>
                  <a:pt x="742910" y="859504"/>
                  <a:pt x="747287" y="896113"/>
                  <a:pt x="748481" y="933119"/>
                </a:cubicBezTo>
                <a:cubicBezTo>
                  <a:pt x="749676" y="985643"/>
                  <a:pt x="726597" y="1025833"/>
                  <a:pt x="680836" y="1052892"/>
                </a:cubicBezTo>
                <a:cubicBezTo>
                  <a:pt x="670091" y="1059258"/>
                  <a:pt x="659348" y="1065226"/>
                  <a:pt x="648206" y="1071195"/>
                </a:cubicBezTo>
                <a:cubicBezTo>
                  <a:pt x="611598" y="1090295"/>
                  <a:pt x="576979" y="1112182"/>
                  <a:pt x="545544" y="1143617"/>
                </a:cubicBezTo>
                <a:cubicBezTo>
                  <a:pt x="542957" y="1114370"/>
                  <a:pt x="543355" y="1086416"/>
                  <a:pt x="546339" y="1059159"/>
                </a:cubicBezTo>
                <a:close/>
                <a:moveTo>
                  <a:pt x="545544" y="838414"/>
                </a:moveTo>
                <a:cubicBezTo>
                  <a:pt x="548331" y="814142"/>
                  <a:pt x="554697" y="790266"/>
                  <a:pt x="561063" y="766392"/>
                </a:cubicBezTo>
                <a:cubicBezTo>
                  <a:pt x="572602" y="722620"/>
                  <a:pt x="598866" y="689990"/>
                  <a:pt x="639453" y="671290"/>
                </a:cubicBezTo>
                <a:cubicBezTo>
                  <a:pt x="676062" y="654577"/>
                  <a:pt x="709883" y="634682"/>
                  <a:pt x="734555" y="601652"/>
                </a:cubicBezTo>
                <a:cubicBezTo>
                  <a:pt x="734952" y="601255"/>
                  <a:pt x="736147" y="601255"/>
                  <a:pt x="738136" y="600857"/>
                </a:cubicBezTo>
                <a:cubicBezTo>
                  <a:pt x="743310" y="649403"/>
                  <a:pt x="752063" y="697948"/>
                  <a:pt x="744902" y="746894"/>
                </a:cubicBezTo>
                <a:cubicBezTo>
                  <a:pt x="739728" y="782705"/>
                  <a:pt x="721823" y="811753"/>
                  <a:pt x="691183" y="831651"/>
                </a:cubicBezTo>
                <a:cubicBezTo>
                  <a:pt x="673277" y="843587"/>
                  <a:pt x="653380" y="852340"/>
                  <a:pt x="635872" y="864280"/>
                </a:cubicBezTo>
                <a:cubicBezTo>
                  <a:pt x="606824" y="883378"/>
                  <a:pt x="578971" y="904070"/>
                  <a:pt x="550718" y="924365"/>
                </a:cubicBezTo>
                <a:cubicBezTo>
                  <a:pt x="549126" y="925557"/>
                  <a:pt x="547534" y="927149"/>
                  <a:pt x="545544" y="928344"/>
                </a:cubicBezTo>
                <a:cubicBezTo>
                  <a:pt x="543952" y="927947"/>
                  <a:pt x="542760" y="927947"/>
                  <a:pt x="541168" y="927547"/>
                </a:cubicBezTo>
                <a:cubicBezTo>
                  <a:pt x="542362" y="897704"/>
                  <a:pt x="542362" y="867859"/>
                  <a:pt x="545544" y="838414"/>
                </a:cubicBezTo>
                <a:close/>
                <a:moveTo>
                  <a:pt x="546191" y="622045"/>
                </a:moveTo>
                <a:cubicBezTo>
                  <a:pt x="549921" y="596777"/>
                  <a:pt x="555890" y="571807"/>
                  <a:pt x="563850" y="547136"/>
                </a:cubicBezTo>
                <a:cubicBezTo>
                  <a:pt x="576979" y="507346"/>
                  <a:pt x="602845" y="478695"/>
                  <a:pt x="639851" y="461585"/>
                </a:cubicBezTo>
                <a:cubicBezTo>
                  <a:pt x="676062" y="444871"/>
                  <a:pt x="709486" y="425374"/>
                  <a:pt x="733760" y="392744"/>
                </a:cubicBezTo>
                <a:cubicBezTo>
                  <a:pt x="734555" y="392347"/>
                  <a:pt x="736147" y="391949"/>
                  <a:pt x="741321" y="389960"/>
                </a:cubicBezTo>
                <a:cubicBezTo>
                  <a:pt x="742910" y="437710"/>
                  <a:pt x="746492" y="483869"/>
                  <a:pt x="745300" y="529628"/>
                </a:cubicBezTo>
                <a:cubicBezTo>
                  <a:pt x="744502" y="566636"/>
                  <a:pt x="726199" y="596876"/>
                  <a:pt x="695957" y="619161"/>
                </a:cubicBezTo>
                <a:cubicBezTo>
                  <a:pt x="687601" y="625129"/>
                  <a:pt x="679244" y="631098"/>
                  <a:pt x="670093" y="635872"/>
                </a:cubicBezTo>
                <a:cubicBezTo>
                  <a:pt x="626322" y="659748"/>
                  <a:pt x="581358" y="682030"/>
                  <a:pt x="544352" y="721028"/>
                </a:cubicBezTo>
                <a:cubicBezTo>
                  <a:pt x="543157" y="711478"/>
                  <a:pt x="542360" y="705110"/>
                  <a:pt x="541963" y="698744"/>
                </a:cubicBezTo>
                <a:cubicBezTo>
                  <a:pt x="540968" y="672879"/>
                  <a:pt x="542460" y="647313"/>
                  <a:pt x="546191" y="622045"/>
                </a:cubicBezTo>
                <a:close/>
                <a:moveTo>
                  <a:pt x="546936" y="424777"/>
                </a:moveTo>
                <a:cubicBezTo>
                  <a:pt x="552010" y="392546"/>
                  <a:pt x="561261" y="361508"/>
                  <a:pt x="576581" y="331466"/>
                </a:cubicBezTo>
                <a:cubicBezTo>
                  <a:pt x="595682" y="294062"/>
                  <a:pt x="622740" y="263423"/>
                  <a:pt x="658551" y="241535"/>
                </a:cubicBezTo>
                <a:cubicBezTo>
                  <a:pt x="686010" y="224824"/>
                  <a:pt x="712668" y="207316"/>
                  <a:pt x="735748" y="179063"/>
                </a:cubicBezTo>
                <a:cubicBezTo>
                  <a:pt x="736942" y="189408"/>
                  <a:pt x="737737" y="196571"/>
                  <a:pt x="738137" y="203735"/>
                </a:cubicBezTo>
                <a:cubicBezTo>
                  <a:pt x="739727" y="230396"/>
                  <a:pt x="742513" y="257054"/>
                  <a:pt x="742911" y="283715"/>
                </a:cubicBezTo>
                <a:cubicBezTo>
                  <a:pt x="744106" y="354148"/>
                  <a:pt x="711873" y="405081"/>
                  <a:pt x="649001" y="436118"/>
                </a:cubicBezTo>
                <a:cubicBezTo>
                  <a:pt x="618761" y="451239"/>
                  <a:pt x="590111" y="467555"/>
                  <a:pt x="567429" y="493419"/>
                </a:cubicBezTo>
                <a:cubicBezTo>
                  <a:pt x="560265" y="502969"/>
                  <a:pt x="552707" y="512917"/>
                  <a:pt x="542360" y="525251"/>
                </a:cubicBezTo>
                <a:cubicBezTo>
                  <a:pt x="540968" y="490434"/>
                  <a:pt x="541863" y="457008"/>
                  <a:pt x="546936" y="424777"/>
                </a:cubicBezTo>
                <a:close/>
                <a:moveTo>
                  <a:pt x="311170" y="1346156"/>
                </a:moveTo>
                <a:cubicBezTo>
                  <a:pt x="314354" y="1314721"/>
                  <a:pt x="317936" y="1283286"/>
                  <a:pt x="321915" y="1247473"/>
                </a:cubicBezTo>
                <a:cubicBezTo>
                  <a:pt x="327486" y="1254236"/>
                  <a:pt x="330270" y="1257818"/>
                  <a:pt x="333454" y="1260604"/>
                </a:cubicBezTo>
                <a:cubicBezTo>
                  <a:pt x="351360" y="1276123"/>
                  <a:pt x="366879" y="1296816"/>
                  <a:pt x="387571" y="1305171"/>
                </a:cubicBezTo>
                <a:cubicBezTo>
                  <a:pt x="463572" y="1335414"/>
                  <a:pt x="499386" y="1392315"/>
                  <a:pt x="508936" y="1470308"/>
                </a:cubicBezTo>
                <a:cubicBezTo>
                  <a:pt x="513709" y="1506914"/>
                  <a:pt x="518088" y="1543523"/>
                  <a:pt x="511323" y="1582918"/>
                </a:cubicBezTo>
                <a:cubicBezTo>
                  <a:pt x="479091" y="1549494"/>
                  <a:pt x="442482" y="1526414"/>
                  <a:pt x="403884" y="1506119"/>
                </a:cubicBezTo>
                <a:cubicBezTo>
                  <a:pt x="401895" y="1504925"/>
                  <a:pt x="399905" y="1503733"/>
                  <a:pt x="397916" y="1502935"/>
                </a:cubicBezTo>
                <a:cubicBezTo>
                  <a:pt x="331862" y="1471103"/>
                  <a:pt x="304009" y="1418179"/>
                  <a:pt x="311170" y="1346156"/>
                </a:cubicBezTo>
                <a:close/>
                <a:moveTo>
                  <a:pt x="314354" y="1122130"/>
                </a:moveTo>
                <a:cubicBezTo>
                  <a:pt x="317539" y="1094274"/>
                  <a:pt x="319528" y="1066421"/>
                  <a:pt x="322312" y="1036179"/>
                </a:cubicBezTo>
                <a:cubicBezTo>
                  <a:pt x="325894" y="1038965"/>
                  <a:pt x="327486" y="1040158"/>
                  <a:pt x="328678" y="1041352"/>
                </a:cubicBezTo>
                <a:cubicBezTo>
                  <a:pt x="350566" y="1068808"/>
                  <a:pt x="377624" y="1088703"/>
                  <a:pt x="410254" y="1102233"/>
                </a:cubicBezTo>
                <a:cubicBezTo>
                  <a:pt x="448452" y="1117751"/>
                  <a:pt x="479092" y="1143220"/>
                  <a:pt x="493816" y="1183010"/>
                </a:cubicBezTo>
                <a:cubicBezTo>
                  <a:pt x="502569" y="1206487"/>
                  <a:pt x="508540" y="1230761"/>
                  <a:pt x="513711" y="1255035"/>
                </a:cubicBezTo>
                <a:cubicBezTo>
                  <a:pt x="517690" y="1273736"/>
                  <a:pt x="518885" y="1292836"/>
                  <a:pt x="522466" y="1312334"/>
                </a:cubicBezTo>
                <a:cubicBezTo>
                  <a:pt x="522864" y="1308752"/>
                  <a:pt x="523659" y="1305173"/>
                  <a:pt x="523659" y="1301591"/>
                </a:cubicBezTo>
                <a:cubicBezTo>
                  <a:pt x="524059" y="1099846"/>
                  <a:pt x="524853" y="898102"/>
                  <a:pt x="524059" y="696754"/>
                </a:cubicBezTo>
                <a:cubicBezTo>
                  <a:pt x="523659" y="585337"/>
                  <a:pt x="520477" y="474319"/>
                  <a:pt x="518885" y="362901"/>
                </a:cubicBezTo>
                <a:cubicBezTo>
                  <a:pt x="518885" y="349769"/>
                  <a:pt x="514508" y="339822"/>
                  <a:pt x="506948" y="328680"/>
                </a:cubicBezTo>
                <a:cubicBezTo>
                  <a:pt x="489837" y="304408"/>
                  <a:pt x="473123" y="279339"/>
                  <a:pt x="459594" y="252678"/>
                </a:cubicBezTo>
                <a:cubicBezTo>
                  <a:pt x="440096" y="214875"/>
                  <a:pt x="438107" y="174687"/>
                  <a:pt x="450841" y="134100"/>
                </a:cubicBezTo>
                <a:cubicBezTo>
                  <a:pt x="464768" y="87941"/>
                  <a:pt x="487450" y="45761"/>
                  <a:pt x="514109" y="5969"/>
                </a:cubicBezTo>
                <a:cubicBezTo>
                  <a:pt x="514906" y="4376"/>
                  <a:pt x="515701" y="2784"/>
                  <a:pt x="517293" y="0"/>
                </a:cubicBezTo>
                <a:cubicBezTo>
                  <a:pt x="523261" y="6366"/>
                  <a:pt x="527638" y="10745"/>
                  <a:pt x="531619" y="15519"/>
                </a:cubicBezTo>
                <a:cubicBezTo>
                  <a:pt x="563452" y="51332"/>
                  <a:pt x="587326" y="91520"/>
                  <a:pt x="601652" y="137679"/>
                </a:cubicBezTo>
                <a:cubicBezTo>
                  <a:pt x="612795" y="173095"/>
                  <a:pt x="610805" y="206917"/>
                  <a:pt x="596081" y="241138"/>
                </a:cubicBezTo>
                <a:cubicBezTo>
                  <a:pt x="579368" y="279736"/>
                  <a:pt x="556688" y="313958"/>
                  <a:pt x="530822" y="346985"/>
                </a:cubicBezTo>
                <a:cubicBezTo>
                  <a:pt x="527240" y="351362"/>
                  <a:pt x="524456" y="357727"/>
                  <a:pt x="524853" y="363298"/>
                </a:cubicBezTo>
                <a:cubicBezTo>
                  <a:pt x="531619" y="656167"/>
                  <a:pt x="536393" y="949035"/>
                  <a:pt x="530027" y="1241903"/>
                </a:cubicBezTo>
                <a:cubicBezTo>
                  <a:pt x="526445" y="1419375"/>
                  <a:pt x="519680" y="1596846"/>
                  <a:pt x="510927" y="1773920"/>
                </a:cubicBezTo>
                <a:cubicBezTo>
                  <a:pt x="498590" y="2023414"/>
                  <a:pt x="458402" y="2268531"/>
                  <a:pt x="387174" y="2508475"/>
                </a:cubicBezTo>
                <a:cubicBezTo>
                  <a:pt x="376827" y="2543891"/>
                  <a:pt x="374440" y="2581295"/>
                  <a:pt x="366879" y="2617903"/>
                </a:cubicBezTo>
                <a:cubicBezTo>
                  <a:pt x="351360" y="2692713"/>
                  <a:pt x="331863" y="2767122"/>
                  <a:pt x="290878" y="2831586"/>
                </a:cubicBezTo>
                <a:cubicBezTo>
                  <a:pt x="250290" y="2896048"/>
                  <a:pt x="222037" y="2965683"/>
                  <a:pt x="189805" y="3033729"/>
                </a:cubicBezTo>
                <a:cubicBezTo>
                  <a:pt x="187815" y="3038105"/>
                  <a:pt x="185031" y="3042879"/>
                  <a:pt x="181449" y="3046461"/>
                </a:cubicBezTo>
                <a:cubicBezTo>
                  <a:pt x="296449" y="2787417"/>
                  <a:pt x="358524" y="2515241"/>
                  <a:pt x="395530" y="2236299"/>
                </a:cubicBezTo>
                <a:cubicBezTo>
                  <a:pt x="395530" y="2275297"/>
                  <a:pt x="396325" y="2314690"/>
                  <a:pt x="395132" y="2353685"/>
                </a:cubicBezTo>
                <a:cubicBezTo>
                  <a:pt x="394335" y="2393081"/>
                  <a:pt x="391551" y="2432076"/>
                  <a:pt x="390756" y="2471866"/>
                </a:cubicBezTo>
                <a:cubicBezTo>
                  <a:pt x="393143" y="2463114"/>
                  <a:pt x="395927" y="2454358"/>
                  <a:pt x="398314" y="2445605"/>
                </a:cubicBezTo>
                <a:cubicBezTo>
                  <a:pt x="450841" y="2255400"/>
                  <a:pt x="486255" y="2062409"/>
                  <a:pt x="498192" y="1865441"/>
                </a:cubicBezTo>
                <a:cubicBezTo>
                  <a:pt x="508140" y="1702693"/>
                  <a:pt x="514508" y="1539545"/>
                  <a:pt x="522069" y="1376400"/>
                </a:cubicBezTo>
                <a:cubicBezTo>
                  <a:pt x="522466" y="1370032"/>
                  <a:pt x="522069" y="1364063"/>
                  <a:pt x="522069" y="1353718"/>
                </a:cubicBezTo>
                <a:cubicBezTo>
                  <a:pt x="520477" y="1359687"/>
                  <a:pt x="519680" y="1362074"/>
                  <a:pt x="518487" y="1365656"/>
                </a:cubicBezTo>
                <a:cubicBezTo>
                  <a:pt x="508140" y="1356900"/>
                  <a:pt x="498590" y="1346953"/>
                  <a:pt x="487847" y="1340189"/>
                </a:cubicBezTo>
                <a:cubicBezTo>
                  <a:pt x="461981" y="1323476"/>
                  <a:pt x="436515" y="1305173"/>
                  <a:pt x="408662" y="1292438"/>
                </a:cubicBezTo>
                <a:cubicBezTo>
                  <a:pt x="334647" y="1258217"/>
                  <a:pt x="305999" y="1201316"/>
                  <a:pt x="314354" y="1122130"/>
                </a:cubicBezTo>
                <a:close/>
                <a:moveTo>
                  <a:pt x="323109" y="824087"/>
                </a:moveTo>
                <a:cubicBezTo>
                  <a:pt x="323904" y="823690"/>
                  <a:pt x="325098" y="823690"/>
                  <a:pt x="326293" y="823292"/>
                </a:cubicBezTo>
                <a:cubicBezTo>
                  <a:pt x="330272" y="827668"/>
                  <a:pt x="333854" y="831648"/>
                  <a:pt x="337833" y="836026"/>
                </a:cubicBezTo>
                <a:cubicBezTo>
                  <a:pt x="355341" y="855922"/>
                  <a:pt x="376031" y="871838"/>
                  <a:pt x="400702" y="882582"/>
                </a:cubicBezTo>
                <a:cubicBezTo>
                  <a:pt x="419008" y="890541"/>
                  <a:pt x="436516" y="900885"/>
                  <a:pt x="452830" y="912425"/>
                </a:cubicBezTo>
                <a:cubicBezTo>
                  <a:pt x="477899" y="930331"/>
                  <a:pt x="492622" y="956594"/>
                  <a:pt x="501375" y="986040"/>
                </a:cubicBezTo>
                <a:cubicBezTo>
                  <a:pt x="516896" y="1036577"/>
                  <a:pt x="524855" y="1087907"/>
                  <a:pt x="520875" y="1140831"/>
                </a:cubicBezTo>
                <a:cubicBezTo>
                  <a:pt x="520476" y="1143616"/>
                  <a:pt x="520078" y="1146800"/>
                  <a:pt x="519681" y="1151574"/>
                </a:cubicBezTo>
                <a:cubicBezTo>
                  <a:pt x="516497" y="1148789"/>
                  <a:pt x="514507" y="1147197"/>
                  <a:pt x="512518" y="1145605"/>
                </a:cubicBezTo>
                <a:cubicBezTo>
                  <a:pt x="485857" y="1126902"/>
                  <a:pt x="459595" y="1107802"/>
                  <a:pt x="432935" y="1089499"/>
                </a:cubicBezTo>
                <a:cubicBezTo>
                  <a:pt x="424179" y="1083530"/>
                  <a:pt x="414232" y="1079154"/>
                  <a:pt x="404681" y="1074378"/>
                </a:cubicBezTo>
                <a:cubicBezTo>
                  <a:pt x="334649" y="1042146"/>
                  <a:pt x="308385" y="986439"/>
                  <a:pt x="315151" y="912028"/>
                </a:cubicBezTo>
                <a:cubicBezTo>
                  <a:pt x="317935" y="882583"/>
                  <a:pt x="320325" y="853534"/>
                  <a:pt x="323109" y="824087"/>
                </a:cubicBezTo>
                <a:close/>
                <a:moveTo>
                  <a:pt x="317488" y="678001"/>
                </a:moveTo>
                <a:cubicBezTo>
                  <a:pt x="319428" y="654673"/>
                  <a:pt x="322710" y="630898"/>
                  <a:pt x="325893" y="606028"/>
                </a:cubicBezTo>
                <a:cubicBezTo>
                  <a:pt x="330670" y="612793"/>
                  <a:pt x="332659" y="616773"/>
                  <a:pt x="335841" y="620352"/>
                </a:cubicBezTo>
                <a:cubicBezTo>
                  <a:pt x="352952" y="639852"/>
                  <a:pt x="371257" y="658552"/>
                  <a:pt x="396326" y="667705"/>
                </a:cubicBezTo>
                <a:cubicBezTo>
                  <a:pt x="463177" y="691979"/>
                  <a:pt x="499786" y="740127"/>
                  <a:pt x="512518" y="809363"/>
                </a:cubicBezTo>
                <a:cubicBezTo>
                  <a:pt x="520078" y="849156"/>
                  <a:pt x="524455" y="888949"/>
                  <a:pt x="522068" y="929139"/>
                </a:cubicBezTo>
                <a:cubicBezTo>
                  <a:pt x="522465" y="932718"/>
                  <a:pt x="522068" y="935505"/>
                  <a:pt x="521670" y="940279"/>
                </a:cubicBezTo>
                <a:cubicBezTo>
                  <a:pt x="517294" y="936697"/>
                  <a:pt x="514905" y="934310"/>
                  <a:pt x="512120" y="932321"/>
                </a:cubicBezTo>
                <a:cubicBezTo>
                  <a:pt x="485459" y="913618"/>
                  <a:pt x="459196" y="894520"/>
                  <a:pt x="431740" y="876612"/>
                </a:cubicBezTo>
                <a:cubicBezTo>
                  <a:pt x="416221" y="866267"/>
                  <a:pt x="398713" y="858706"/>
                  <a:pt x="382399" y="849156"/>
                </a:cubicBezTo>
                <a:cubicBezTo>
                  <a:pt x="343801" y="826076"/>
                  <a:pt x="321119" y="792652"/>
                  <a:pt x="317140" y="747288"/>
                </a:cubicBezTo>
                <a:cubicBezTo>
                  <a:pt x="314952" y="724209"/>
                  <a:pt x="315549" y="701329"/>
                  <a:pt x="317488" y="678001"/>
                </a:cubicBezTo>
                <a:close/>
                <a:moveTo>
                  <a:pt x="325495" y="401897"/>
                </a:moveTo>
                <a:cubicBezTo>
                  <a:pt x="325893" y="400702"/>
                  <a:pt x="327085" y="399510"/>
                  <a:pt x="327882" y="397918"/>
                </a:cubicBezTo>
                <a:cubicBezTo>
                  <a:pt x="345788" y="423782"/>
                  <a:pt x="366878" y="444474"/>
                  <a:pt x="395131" y="456811"/>
                </a:cubicBezTo>
                <a:cubicBezTo>
                  <a:pt x="400302" y="459198"/>
                  <a:pt x="405873" y="461585"/>
                  <a:pt x="411047" y="463972"/>
                </a:cubicBezTo>
                <a:cubicBezTo>
                  <a:pt x="461582" y="485859"/>
                  <a:pt x="493416" y="522865"/>
                  <a:pt x="506945" y="576981"/>
                </a:cubicBezTo>
                <a:cubicBezTo>
                  <a:pt x="518085" y="621548"/>
                  <a:pt x="525248" y="666114"/>
                  <a:pt x="522861" y="712273"/>
                </a:cubicBezTo>
                <a:cubicBezTo>
                  <a:pt x="522464" y="717447"/>
                  <a:pt x="522066" y="722618"/>
                  <a:pt x="521269" y="729384"/>
                </a:cubicBezTo>
                <a:cubicBezTo>
                  <a:pt x="517688" y="726199"/>
                  <a:pt x="515301" y="724210"/>
                  <a:pt x="512914" y="722618"/>
                </a:cubicBezTo>
                <a:cubicBezTo>
                  <a:pt x="486650" y="703917"/>
                  <a:pt x="460787" y="685214"/>
                  <a:pt x="434126" y="667309"/>
                </a:cubicBezTo>
                <a:cubicBezTo>
                  <a:pt x="418607" y="656961"/>
                  <a:pt x="401099" y="649401"/>
                  <a:pt x="384783" y="640251"/>
                </a:cubicBezTo>
                <a:cubicBezTo>
                  <a:pt x="343401" y="616374"/>
                  <a:pt x="317935" y="580960"/>
                  <a:pt x="317537" y="532812"/>
                </a:cubicBezTo>
                <a:cubicBezTo>
                  <a:pt x="317137" y="489040"/>
                  <a:pt x="322709" y="445669"/>
                  <a:pt x="325495" y="401897"/>
                </a:cubicBezTo>
                <a:close/>
                <a:moveTo>
                  <a:pt x="322312" y="190207"/>
                </a:moveTo>
                <a:cubicBezTo>
                  <a:pt x="344199" y="216868"/>
                  <a:pt x="372052" y="233578"/>
                  <a:pt x="399907" y="251089"/>
                </a:cubicBezTo>
                <a:cubicBezTo>
                  <a:pt x="468348" y="294858"/>
                  <a:pt x="500977" y="360912"/>
                  <a:pt x="511722" y="438905"/>
                </a:cubicBezTo>
                <a:cubicBezTo>
                  <a:pt x="515701" y="469148"/>
                  <a:pt x="516099" y="499785"/>
                  <a:pt x="518088" y="530425"/>
                </a:cubicBezTo>
                <a:cubicBezTo>
                  <a:pt x="516496" y="530825"/>
                  <a:pt x="514506" y="531222"/>
                  <a:pt x="512517" y="531620"/>
                </a:cubicBezTo>
                <a:cubicBezTo>
                  <a:pt x="486254" y="490635"/>
                  <a:pt x="448453" y="464769"/>
                  <a:pt x="405479" y="443282"/>
                </a:cubicBezTo>
                <a:cubicBezTo>
                  <a:pt x="344199" y="413041"/>
                  <a:pt x="313559" y="361709"/>
                  <a:pt x="314354" y="293266"/>
                </a:cubicBezTo>
                <a:cubicBezTo>
                  <a:pt x="314754" y="259047"/>
                  <a:pt x="318333" y="224825"/>
                  <a:pt x="322312" y="190207"/>
                </a:cubicBezTo>
                <a:close/>
                <a:moveTo>
                  <a:pt x="0" y="832444"/>
                </a:moveTo>
                <a:cubicBezTo>
                  <a:pt x="23079" y="869053"/>
                  <a:pt x="46556" y="905661"/>
                  <a:pt x="68440" y="942667"/>
                </a:cubicBezTo>
                <a:cubicBezTo>
                  <a:pt x="173889" y="1119344"/>
                  <a:pt x="263422" y="1303182"/>
                  <a:pt x="329078" y="1498559"/>
                </a:cubicBezTo>
                <a:cubicBezTo>
                  <a:pt x="391153" y="1682399"/>
                  <a:pt x="419006" y="1870613"/>
                  <a:pt x="405080" y="2064798"/>
                </a:cubicBezTo>
                <a:cubicBezTo>
                  <a:pt x="401895" y="2107773"/>
                  <a:pt x="399509" y="2150350"/>
                  <a:pt x="396327" y="2193324"/>
                </a:cubicBezTo>
                <a:cubicBezTo>
                  <a:pt x="395927" y="2196111"/>
                  <a:pt x="394735" y="2199693"/>
                  <a:pt x="393540" y="2206456"/>
                </a:cubicBezTo>
                <a:cubicBezTo>
                  <a:pt x="390356" y="2169053"/>
                  <a:pt x="387174" y="2135229"/>
                  <a:pt x="384387" y="2101804"/>
                </a:cubicBezTo>
                <a:cubicBezTo>
                  <a:pt x="370858" y="1946218"/>
                  <a:pt x="335842" y="1795009"/>
                  <a:pt x="288888" y="1646188"/>
                </a:cubicBezTo>
                <a:cubicBezTo>
                  <a:pt x="205324" y="1379583"/>
                  <a:pt x="107438" y="1118547"/>
                  <a:pt x="6366" y="858308"/>
                </a:cubicBezTo>
                <a:cubicBezTo>
                  <a:pt x="3184" y="850350"/>
                  <a:pt x="397" y="841994"/>
                  <a:pt x="0" y="832444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0434AA33-57BF-4036-9F19-66BBCDC4E1D4}"/>
              </a:ext>
            </a:extLst>
          </p:cNvPr>
          <p:cNvSpPr/>
          <p:nvPr userDrawn="1"/>
        </p:nvSpPr>
        <p:spPr>
          <a:xfrm rot="16516275" flipH="1">
            <a:off x="10266540" y="-970122"/>
            <a:ext cx="748525" cy="3046461"/>
          </a:xfrm>
          <a:custGeom>
            <a:avLst/>
            <a:gdLst>
              <a:gd name="connsiteX0" fmla="*/ 534053 w 748525"/>
              <a:gd name="connsiteY0" fmla="*/ 1515420 h 3046461"/>
              <a:gd name="connsiteX1" fmla="*/ 534401 w 748525"/>
              <a:gd name="connsiteY1" fmla="*/ 1576550 h 3046461"/>
              <a:gd name="connsiteX2" fmla="*/ 654572 w 748525"/>
              <a:gd name="connsiteY2" fmla="*/ 1498559 h 3046461"/>
              <a:gd name="connsiteX3" fmla="*/ 682428 w 748525"/>
              <a:gd name="connsiteY3" fmla="*/ 1482643 h 3046461"/>
              <a:gd name="connsiteX4" fmla="*/ 740523 w 748525"/>
              <a:gd name="connsiteY4" fmla="*/ 1393507 h 3046461"/>
              <a:gd name="connsiteX5" fmla="*/ 741318 w 748525"/>
              <a:gd name="connsiteY5" fmla="*/ 1301190 h 3046461"/>
              <a:gd name="connsiteX6" fmla="*/ 736147 w 748525"/>
              <a:gd name="connsiteY6" fmla="*/ 1248268 h 3046461"/>
              <a:gd name="connsiteX7" fmla="*/ 724210 w 748525"/>
              <a:gd name="connsiteY7" fmla="*/ 1261002 h 3046461"/>
              <a:gd name="connsiteX8" fmla="*/ 664522 w 748525"/>
              <a:gd name="connsiteY8" fmla="*/ 1305569 h 3046461"/>
              <a:gd name="connsiteX9" fmla="*/ 545941 w 748525"/>
              <a:gd name="connsiteY9" fmla="*/ 1443247 h 3046461"/>
              <a:gd name="connsiteX10" fmla="*/ 542359 w 748525"/>
              <a:gd name="connsiteY10" fmla="*/ 1457574 h 3046461"/>
              <a:gd name="connsiteX11" fmla="*/ 534053 w 748525"/>
              <a:gd name="connsiteY11" fmla="*/ 1515420 h 3046461"/>
              <a:gd name="connsiteX12" fmla="*/ 544051 w 748525"/>
              <a:gd name="connsiteY12" fmla="*/ 1259708 h 3046461"/>
              <a:gd name="connsiteX13" fmla="*/ 541963 w 748525"/>
              <a:gd name="connsiteY13" fmla="*/ 1358889 h 3046461"/>
              <a:gd name="connsiteX14" fmla="*/ 666909 w 748525"/>
              <a:gd name="connsiteY14" fmla="*/ 1273338 h 3046461"/>
              <a:gd name="connsiteX15" fmla="*/ 687599 w 748525"/>
              <a:gd name="connsiteY15" fmla="*/ 1260603 h 3046461"/>
              <a:gd name="connsiteX16" fmla="*/ 743308 w 748525"/>
              <a:gd name="connsiteY16" fmla="*/ 1168686 h 3046461"/>
              <a:gd name="connsiteX17" fmla="*/ 741318 w 748525"/>
              <a:gd name="connsiteY17" fmla="*/ 1072390 h 3046461"/>
              <a:gd name="connsiteX18" fmla="*/ 735747 w 748525"/>
              <a:gd name="connsiteY18" fmla="*/ 1028618 h 3046461"/>
              <a:gd name="connsiteX19" fmla="*/ 641840 w 748525"/>
              <a:gd name="connsiteY19" fmla="*/ 1096662 h 3046461"/>
              <a:gd name="connsiteX20" fmla="*/ 569418 w 748525"/>
              <a:gd name="connsiteY20" fmla="*/ 1167094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45544 w 748525"/>
              <a:gd name="connsiteY23" fmla="*/ 1143616 h 3046461"/>
              <a:gd name="connsiteX24" fmla="*/ 648206 w 748525"/>
              <a:gd name="connsiteY24" fmla="*/ 1071195 h 3046461"/>
              <a:gd name="connsiteX25" fmla="*/ 680836 w 748525"/>
              <a:gd name="connsiteY25" fmla="*/ 1052892 h 3046461"/>
              <a:gd name="connsiteX26" fmla="*/ 748481 w 748525"/>
              <a:gd name="connsiteY26" fmla="*/ 933118 h 3046461"/>
              <a:gd name="connsiteX27" fmla="*/ 740126 w 748525"/>
              <a:gd name="connsiteY27" fmla="*/ 822499 h 3046461"/>
              <a:gd name="connsiteX28" fmla="*/ 736942 w 748525"/>
              <a:gd name="connsiteY28" fmla="*/ 811754 h 3046461"/>
              <a:gd name="connsiteX29" fmla="*/ 642635 w 748525"/>
              <a:gd name="connsiteY29" fmla="*/ 883379 h 3046461"/>
              <a:gd name="connsiteX30" fmla="*/ 562655 w 748525"/>
              <a:gd name="connsiteY30" fmla="*/ 978880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41168 w 748525"/>
              <a:gd name="connsiteY33" fmla="*/ 927547 h 3046461"/>
              <a:gd name="connsiteX34" fmla="*/ 545544 w 748525"/>
              <a:gd name="connsiteY34" fmla="*/ 928344 h 3046461"/>
              <a:gd name="connsiteX35" fmla="*/ 550718 w 748525"/>
              <a:gd name="connsiteY35" fmla="*/ 924365 h 3046461"/>
              <a:gd name="connsiteX36" fmla="*/ 635872 w 748525"/>
              <a:gd name="connsiteY36" fmla="*/ 864279 h 3046461"/>
              <a:gd name="connsiteX37" fmla="*/ 691183 w 748525"/>
              <a:gd name="connsiteY37" fmla="*/ 831650 h 3046461"/>
              <a:gd name="connsiteX38" fmla="*/ 744902 w 748525"/>
              <a:gd name="connsiteY38" fmla="*/ 746894 h 3046461"/>
              <a:gd name="connsiteX39" fmla="*/ 738136 w 748525"/>
              <a:gd name="connsiteY39" fmla="*/ 600858 h 3046461"/>
              <a:gd name="connsiteX40" fmla="*/ 734555 w 748525"/>
              <a:gd name="connsiteY40" fmla="*/ 601652 h 3046461"/>
              <a:gd name="connsiteX41" fmla="*/ 639453 w 748525"/>
              <a:gd name="connsiteY41" fmla="*/ 671290 h 3046461"/>
              <a:gd name="connsiteX42" fmla="*/ 561063 w 748525"/>
              <a:gd name="connsiteY42" fmla="*/ 766392 h 3046461"/>
              <a:gd name="connsiteX43" fmla="*/ 545544 w 748525"/>
              <a:gd name="connsiteY43" fmla="*/ 838414 h 3046461"/>
              <a:gd name="connsiteX44" fmla="*/ 546191 w 748525"/>
              <a:gd name="connsiteY44" fmla="*/ 622044 h 3046461"/>
              <a:gd name="connsiteX45" fmla="*/ 541963 w 748525"/>
              <a:gd name="connsiteY45" fmla="*/ 698743 h 3046461"/>
              <a:gd name="connsiteX46" fmla="*/ 544352 w 748525"/>
              <a:gd name="connsiteY46" fmla="*/ 721027 h 3046461"/>
              <a:gd name="connsiteX47" fmla="*/ 670093 w 748525"/>
              <a:gd name="connsiteY47" fmla="*/ 635871 h 3046461"/>
              <a:gd name="connsiteX48" fmla="*/ 695957 w 748525"/>
              <a:gd name="connsiteY48" fmla="*/ 619160 h 3046461"/>
              <a:gd name="connsiteX49" fmla="*/ 745300 w 748525"/>
              <a:gd name="connsiteY49" fmla="*/ 529626 h 3046461"/>
              <a:gd name="connsiteX50" fmla="*/ 741321 w 748525"/>
              <a:gd name="connsiteY50" fmla="*/ 389959 h 3046461"/>
              <a:gd name="connsiteX51" fmla="*/ 733760 w 748525"/>
              <a:gd name="connsiteY51" fmla="*/ 392743 h 3046461"/>
              <a:gd name="connsiteX52" fmla="*/ 639851 w 748525"/>
              <a:gd name="connsiteY52" fmla="*/ 461584 h 3046461"/>
              <a:gd name="connsiteX53" fmla="*/ 563850 w 748525"/>
              <a:gd name="connsiteY53" fmla="*/ 547136 h 3046461"/>
              <a:gd name="connsiteX54" fmla="*/ 546191 w 748525"/>
              <a:gd name="connsiteY54" fmla="*/ 622044 h 3046461"/>
              <a:gd name="connsiteX55" fmla="*/ 546936 w 748525"/>
              <a:gd name="connsiteY55" fmla="*/ 424777 h 3046461"/>
              <a:gd name="connsiteX56" fmla="*/ 542360 w 748525"/>
              <a:gd name="connsiteY56" fmla="*/ 525252 h 3046461"/>
              <a:gd name="connsiteX57" fmla="*/ 567429 w 748525"/>
              <a:gd name="connsiteY57" fmla="*/ 493419 h 3046461"/>
              <a:gd name="connsiteX58" fmla="*/ 649001 w 748525"/>
              <a:gd name="connsiteY58" fmla="*/ 436118 h 3046461"/>
              <a:gd name="connsiteX59" fmla="*/ 742911 w 748525"/>
              <a:gd name="connsiteY59" fmla="*/ 283715 h 3046461"/>
              <a:gd name="connsiteX60" fmla="*/ 738137 w 748525"/>
              <a:gd name="connsiteY60" fmla="*/ 203734 h 3046461"/>
              <a:gd name="connsiteX61" fmla="*/ 735748 w 748525"/>
              <a:gd name="connsiteY61" fmla="*/ 179063 h 3046461"/>
              <a:gd name="connsiteX62" fmla="*/ 658551 w 748525"/>
              <a:gd name="connsiteY62" fmla="*/ 241535 h 3046461"/>
              <a:gd name="connsiteX63" fmla="*/ 576581 w 748525"/>
              <a:gd name="connsiteY63" fmla="*/ 331466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97916 w 748525"/>
              <a:gd name="connsiteY66" fmla="*/ 1502935 h 3046461"/>
              <a:gd name="connsiteX67" fmla="*/ 403884 w 748525"/>
              <a:gd name="connsiteY67" fmla="*/ 1506120 h 3046461"/>
              <a:gd name="connsiteX68" fmla="*/ 511323 w 748525"/>
              <a:gd name="connsiteY68" fmla="*/ 1582918 h 3046461"/>
              <a:gd name="connsiteX69" fmla="*/ 508936 w 748525"/>
              <a:gd name="connsiteY69" fmla="*/ 1470309 h 3046461"/>
              <a:gd name="connsiteX70" fmla="*/ 387571 w 748525"/>
              <a:gd name="connsiteY70" fmla="*/ 1305171 h 3046461"/>
              <a:gd name="connsiteX71" fmla="*/ 333454 w 748525"/>
              <a:gd name="connsiteY71" fmla="*/ 1260604 h 3046461"/>
              <a:gd name="connsiteX72" fmla="*/ 321915 w 748525"/>
              <a:gd name="connsiteY72" fmla="*/ 1247473 h 3046461"/>
              <a:gd name="connsiteX73" fmla="*/ 311170 w 748525"/>
              <a:gd name="connsiteY73" fmla="*/ 1346156 h 3046461"/>
              <a:gd name="connsiteX74" fmla="*/ 314355 w 748525"/>
              <a:gd name="connsiteY74" fmla="*/ 1122130 h 3046461"/>
              <a:gd name="connsiteX75" fmla="*/ 408662 w 748525"/>
              <a:gd name="connsiteY75" fmla="*/ 1292438 h 3046461"/>
              <a:gd name="connsiteX76" fmla="*/ 487847 w 748525"/>
              <a:gd name="connsiteY76" fmla="*/ 1340189 h 3046461"/>
              <a:gd name="connsiteX77" fmla="*/ 518487 w 748525"/>
              <a:gd name="connsiteY77" fmla="*/ 1365656 h 3046461"/>
              <a:gd name="connsiteX78" fmla="*/ 522069 w 748525"/>
              <a:gd name="connsiteY78" fmla="*/ 1353718 h 3046461"/>
              <a:gd name="connsiteX79" fmla="*/ 522069 w 748525"/>
              <a:gd name="connsiteY79" fmla="*/ 1376400 h 3046461"/>
              <a:gd name="connsiteX80" fmla="*/ 498192 w 748525"/>
              <a:gd name="connsiteY80" fmla="*/ 1865441 h 3046461"/>
              <a:gd name="connsiteX81" fmla="*/ 398314 w 748525"/>
              <a:gd name="connsiteY81" fmla="*/ 2445606 h 3046461"/>
              <a:gd name="connsiteX82" fmla="*/ 390756 w 748525"/>
              <a:gd name="connsiteY82" fmla="*/ 2471867 h 3046461"/>
              <a:gd name="connsiteX83" fmla="*/ 395132 w 748525"/>
              <a:gd name="connsiteY83" fmla="*/ 2353686 h 3046461"/>
              <a:gd name="connsiteX84" fmla="*/ 395530 w 748525"/>
              <a:gd name="connsiteY84" fmla="*/ 2236299 h 3046461"/>
              <a:gd name="connsiteX85" fmla="*/ 181449 w 748525"/>
              <a:gd name="connsiteY85" fmla="*/ 3046461 h 3046461"/>
              <a:gd name="connsiteX86" fmla="*/ 189805 w 748525"/>
              <a:gd name="connsiteY86" fmla="*/ 3033730 h 3046461"/>
              <a:gd name="connsiteX87" fmla="*/ 290877 w 748525"/>
              <a:gd name="connsiteY87" fmla="*/ 2831586 h 3046461"/>
              <a:gd name="connsiteX88" fmla="*/ 366879 w 748525"/>
              <a:gd name="connsiteY88" fmla="*/ 2617904 h 3046461"/>
              <a:gd name="connsiteX89" fmla="*/ 387174 w 748525"/>
              <a:gd name="connsiteY89" fmla="*/ 2508476 h 3046461"/>
              <a:gd name="connsiteX90" fmla="*/ 510927 w 748525"/>
              <a:gd name="connsiteY90" fmla="*/ 1773921 h 3046461"/>
              <a:gd name="connsiteX91" fmla="*/ 530027 w 748525"/>
              <a:gd name="connsiteY91" fmla="*/ 1241903 h 3046461"/>
              <a:gd name="connsiteX92" fmla="*/ 524853 w 748525"/>
              <a:gd name="connsiteY92" fmla="*/ 363298 h 3046461"/>
              <a:gd name="connsiteX93" fmla="*/ 530822 w 748525"/>
              <a:gd name="connsiteY93" fmla="*/ 346985 h 3046461"/>
              <a:gd name="connsiteX94" fmla="*/ 596081 w 748525"/>
              <a:gd name="connsiteY94" fmla="*/ 241139 h 3046461"/>
              <a:gd name="connsiteX95" fmla="*/ 601652 w 748525"/>
              <a:gd name="connsiteY95" fmla="*/ 137679 h 3046461"/>
              <a:gd name="connsiteX96" fmla="*/ 531619 w 748525"/>
              <a:gd name="connsiteY96" fmla="*/ 15518 h 3046461"/>
              <a:gd name="connsiteX97" fmla="*/ 517293 w 748525"/>
              <a:gd name="connsiteY97" fmla="*/ 0 h 3046461"/>
              <a:gd name="connsiteX98" fmla="*/ 514109 w 748525"/>
              <a:gd name="connsiteY98" fmla="*/ 5968 h 3046461"/>
              <a:gd name="connsiteX99" fmla="*/ 450841 w 748525"/>
              <a:gd name="connsiteY99" fmla="*/ 134100 h 3046461"/>
              <a:gd name="connsiteX100" fmla="*/ 459594 w 748525"/>
              <a:gd name="connsiteY100" fmla="*/ 252678 h 3046461"/>
              <a:gd name="connsiteX101" fmla="*/ 506948 w 748525"/>
              <a:gd name="connsiteY101" fmla="*/ 328679 h 3046461"/>
              <a:gd name="connsiteX102" fmla="*/ 518885 w 748525"/>
              <a:gd name="connsiteY102" fmla="*/ 362901 h 3046461"/>
              <a:gd name="connsiteX103" fmla="*/ 524058 w 748525"/>
              <a:gd name="connsiteY103" fmla="*/ 696755 h 3046461"/>
              <a:gd name="connsiteX104" fmla="*/ 523659 w 748525"/>
              <a:gd name="connsiteY104" fmla="*/ 1301591 h 3046461"/>
              <a:gd name="connsiteX105" fmla="*/ 522466 w 748525"/>
              <a:gd name="connsiteY105" fmla="*/ 1312334 h 3046461"/>
              <a:gd name="connsiteX106" fmla="*/ 513711 w 748525"/>
              <a:gd name="connsiteY106" fmla="*/ 1255035 h 3046461"/>
              <a:gd name="connsiteX107" fmla="*/ 493816 w 748525"/>
              <a:gd name="connsiteY107" fmla="*/ 1183011 h 3046461"/>
              <a:gd name="connsiteX108" fmla="*/ 410254 w 748525"/>
              <a:gd name="connsiteY108" fmla="*/ 1102233 h 3046461"/>
              <a:gd name="connsiteX109" fmla="*/ 328678 w 748525"/>
              <a:gd name="connsiteY109" fmla="*/ 1041352 h 3046461"/>
              <a:gd name="connsiteX110" fmla="*/ 322313 w 748525"/>
              <a:gd name="connsiteY110" fmla="*/ 1036178 h 3046461"/>
              <a:gd name="connsiteX111" fmla="*/ 314355 w 748525"/>
              <a:gd name="connsiteY111" fmla="*/ 1122130 h 3046461"/>
              <a:gd name="connsiteX112" fmla="*/ 323109 w 748525"/>
              <a:gd name="connsiteY112" fmla="*/ 824087 h 3046461"/>
              <a:gd name="connsiteX113" fmla="*/ 315151 w 748525"/>
              <a:gd name="connsiteY113" fmla="*/ 912028 h 3046461"/>
              <a:gd name="connsiteX114" fmla="*/ 404681 w 748525"/>
              <a:gd name="connsiteY114" fmla="*/ 1074377 h 3046461"/>
              <a:gd name="connsiteX115" fmla="*/ 432935 w 748525"/>
              <a:gd name="connsiteY115" fmla="*/ 1089499 h 3046461"/>
              <a:gd name="connsiteX116" fmla="*/ 512518 w 748525"/>
              <a:gd name="connsiteY116" fmla="*/ 1145605 h 3046461"/>
              <a:gd name="connsiteX117" fmla="*/ 519681 w 748525"/>
              <a:gd name="connsiteY117" fmla="*/ 1151574 h 3046461"/>
              <a:gd name="connsiteX118" fmla="*/ 520875 w 748525"/>
              <a:gd name="connsiteY118" fmla="*/ 1140831 h 3046461"/>
              <a:gd name="connsiteX119" fmla="*/ 501375 w 748525"/>
              <a:gd name="connsiteY119" fmla="*/ 986039 h 3046461"/>
              <a:gd name="connsiteX120" fmla="*/ 452830 w 748525"/>
              <a:gd name="connsiteY120" fmla="*/ 912425 h 3046461"/>
              <a:gd name="connsiteX121" fmla="*/ 400702 w 748525"/>
              <a:gd name="connsiteY121" fmla="*/ 882583 h 3046461"/>
              <a:gd name="connsiteX122" fmla="*/ 337833 w 748525"/>
              <a:gd name="connsiteY122" fmla="*/ 836026 h 3046461"/>
              <a:gd name="connsiteX123" fmla="*/ 326293 w 748525"/>
              <a:gd name="connsiteY123" fmla="*/ 823292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17140 w 748525"/>
              <a:gd name="connsiteY126" fmla="*/ 747289 h 3046461"/>
              <a:gd name="connsiteX127" fmla="*/ 382399 w 748525"/>
              <a:gd name="connsiteY127" fmla="*/ 849156 h 3046461"/>
              <a:gd name="connsiteX128" fmla="*/ 431740 w 748525"/>
              <a:gd name="connsiteY128" fmla="*/ 876612 h 3046461"/>
              <a:gd name="connsiteX129" fmla="*/ 512120 w 748525"/>
              <a:gd name="connsiteY129" fmla="*/ 932321 h 3046461"/>
              <a:gd name="connsiteX130" fmla="*/ 521670 w 748525"/>
              <a:gd name="connsiteY130" fmla="*/ 940279 h 3046461"/>
              <a:gd name="connsiteX131" fmla="*/ 522068 w 748525"/>
              <a:gd name="connsiteY131" fmla="*/ 929139 h 3046461"/>
              <a:gd name="connsiteX132" fmla="*/ 512518 w 748525"/>
              <a:gd name="connsiteY132" fmla="*/ 809364 h 3046461"/>
              <a:gd name="connsiteX133" fmla="*/ 396326 w 748525"/>
              <a:gd name="connsiteY133" fmla="*/ 667705 h 3046461"/>
              <a:gd name="connsiteX134" fmla="*/ 335841 w 748525"/>
              <a:gd name="connsiteY134" fmla="*/ 620352 h 3046461"/>
              <a:gd name="connsiteX135" fmla="*/ 325893 w 748525"/>
              <a:gd name="connsiteY135" fmla="*/ 606027 h 3046461"/>
              <a:gd name="connsiteX136" fmla="*/ 317488 w 748525"/>
              <a:gd name="connsiteY136" fmla="*/ 678001 h 3046461"/>
              <a:gd name="connsiteX137" fmla="*/ 325496 w 748525"/>
              <a:gd name="connsiteY137" fmla="*/ 401896 h 3046461"/>
              <a:gd name="connsiteX138" fmla="*/ 317537 w 748525"/>
              <a:gd name="connsiteY138" fmla="*/ 532812 h 3046461"/>
              <a:gd name="connsiteX139" fmla="*/ 384783 w 748525"/>
              <a:gd name="connsiteY139" fmla="*/ 640250 h 3046461"/>
              <a:gd name="connsiteX140" fmla="*/ 434126 w 748525"/>
              <a:gd name="connsiteY140" fmla="*/ 667309 h 3046461"/>
              <a:gd name="connsiteX141" fmla="*/ 512914 w 748525"/>
              <a:gd name="connsiteY141" fmla="*/ 722618 h 3046461"/>
              <a:gd name="connsiteX142" fmla="*/ 521269 w 748525"/>
              <a:gd name="connsiteY142" fmla="*/ 729383 h 3046461"/>
              <a:gd name="connsiteX143" fmla="*/ 522861 w 748525"/>
              <a:gd name="connsiteY143" fmla="*/ 712273 h 3046461"/>
              <a:gd name="connsiteX144" fmla="*/ 506945 w 748525"/>
              <a:gd name="connsiteY144" fmla="*/ 576981 h 3046461"/>
              <a:gd name="connsiteX145" fmla="*/ 411047 w 748525"/>
              <a:gd name="connsiteY145" fmla="*/ 463972 h 3046461"/>
              <a:gd name="connsiteX146" fmla="*/ 395131 w 748525"/>
              <a:gd name="connsiteY146" fmla="*/ 456811 h 3046461"/>
              <a:gd name="connsiteX147" fmla="*/ 327882 w 748525"/>
              <a:gd name="connsiteY147" fmla="*/ 397918 h 3046461"/>
              <a:gd name="connsiteX148" fmla="*/ 325496 w 748525"/>
              <a:gd name="connsiteY148" fmla="*/ 401896 h 3046461"/>
              <a:gd name="connsiteX149" fmla="*/ 322312 w 748525"/>
              <a:gd name="connsiteY149" fmla="*/ 190206 h 3046461"/>
              <a:gd name="connsiteX150" fmla="*/ 314354 w 748525"/>
              <a:gd name="connsiteY150" fmla="*/ 293265 h 3046461"/>
              <a:gd name="connsiteX151" fmla="*/ 405479 w 748525"/>
              <a:gd name="connsiteY151" fmla="*/ 443281 h 3046461"/>
              <a:gd name="connsiteX152" fmla="*/ 512517 w 748525"/>
              <a:gd name="connsiteY152" fmla="*/ 531619 h 3046461"/>
              <a:gd name="connsiteX153" fmla="*/ 518088 w 748525"/>
              <a:gd name="connsiteY153" fmla="*/ 530424 h 3046461"/>
              <a:gd name="connsiteX154" fmla="*/ 511722 w 748525"/>
              <a:gd name="connsiteY154" fmla="*/ 438904 h 3046461"/>
              <a:gd name="connsiteX155" fmla="*/ 399908 w 748525"/>
              <a:gd name="connsiteY155" fmla="*/ 251088 h 3046461"/>
              <a:gd name="connsiteX156" fmla="*/ 322312 w 748525"/>
              <a:gd name="connsiteY156" fmla="*/ 190206 h 3046461"/>
              <a:gd name="connsiteX157" fmla="*/ 0 w 748525"/>
              <a:gd name="connsiteY157" fmla="*/ 832445 h 3046461"/>
              <a:gd name="connsiteX158" fmla="*/ 6365 w 748525"/>
              <a:gd name="connsiteY158" fmla="*/ 858309 h 3046461"/>
              <a:gd name="connsiteX159" fmla="*/ 288888 w 748525"/>
              <a:gd name="connsiteY159" fmla="*/ 1646190 h 3046461"/>
              <a:gd name="connsiteX160" fmla="*/ 384387 w 748525"/>
              <a:gd name="connsiteY160" fmla="*/ 2101806 h 3046461"/>
              <a:gd name="connsiteX161" fmla="*/ 393540 w 748525"/>
              <a:gd name="connsiteY161" fmla="*/ 2206457 h 3046461"/>
              <a:gd name="connsiteX162" fmla="*/ 396327 w 748525"/>
              <a:gd name="connsiteY162" fmla="*/ 2193326 h 3046461"/>
              <a:gd name="connsiteX163" fmla="*/ 405080 w 748525"/>
              <a:gd name="connsiteY163" fmla="*/ 2064800 h 3046461"/>
              <a:gd name="connsiteX164" fmla="*/ 329078 w 748525"/>
              <a:gd name="connsiteY164" fmla="*/ 1498561 h 3046461"/>
              <a:gd name="connsiteX165" fmla="*/ 68440 w 748525"/>
              <a:gd name="connsiteY165" fmla="*/ 942669 h 3046461"/>
              <a:gd name="connsiteX166" fmla="*/ 0 w 748525"/>
              <a:gd name="connsiteY166" fmla="*/ 832445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20"/>
                </a:moveTo>
                <a:cubicBezTo>
                  <a:pt x="532610" y="1535067"/>
                  <a:pt x="532610" y="1555261"/>
                  <a:pt x="534401" y="1576550"/>
                </a:cubicBezTo>
                <a:cubicBezTo>
                  <a:pt x="571010" y="1540738"/>
                  <a:pt x="612395" y="1518851"/>
                  <a:pt x="654572" y="1498559"/>
                </a:cubicBezTo>
                <a:cubicBezTo>
                  <a:pt x="664122" y="1493782"/>
                  <a:pt x="673275" y="1488211"/>
                  <a:pt x="682428" y="1482643"/>
                </a:cubicBezTo>
                <a:cubicBezTo>
                  <a:pt x="715455" y="1461553"/>
                  <a:pt x="736942" y="1432105"/>
                  <a:pt x="740523" y="1393507"/>
                </a:cubicBezTo>
                <a:cubicBezTo>
                  <a:pt x="743308" y="1362867"/>
                  <a:pt x="742116" y="1331830"/>
                  <a:pt x="741318" y="1301190"/>
                </a:cubicBezTo>
                <a:cubicBezTo>
                  <a:pt x="740921" y="1284479"/>
                  <a:pt x="738136" y="1267766"/>
                  <a:pt x="736147" y="1248268"/>
                </a:cubicBezTo>
                <a:cubicBezTo>
                  <a:pt x="730576" y="1253839"/>
                  <a:pt x="727392" y="1257420"/>
                  <a:pt x="724210" y="1261002"/>
                </a:cubicBezTo>
                <a:cubicBezTo>
                  <a:pt x="707099" y="1279305"/>
                  <a:pt x="688794" y="1297210"/>
                  <a:pt x="664522" y="1305569"/>
                </a:cubicBezTo>
                <a:cubicBezTo>
                  <a:pt x="598466" y="1328248"/>
                  <a:pt x="559073" y="1374406"/>
                  <a:pt x="545941" y="1443247"/>
                </a:cubicBezTo>
                <a:cubicBezTo>
                  <a:pt x="544746" y="1448023"/>
                  <a:pt x="543554" y="1452797"/>
                  <a:pt x="542359" y="1457574"/>
                </a:cubicBezTo>
                <a:cubicBezTo>
                  <a:pt x="538380" y="1476673"/>
                  <a:pt x="535495" y="1495772"/>
                  <a:pt x="534053" y="1515420"/>
                </a:cubicBezTo>
                <a:close/>
                <a:moveTo>
                  <a:pt x="544051" y="1259708"/>
                </a:moveTo>
                <a:cubicBezTo>
                  <a:pt x="539575" y="1291542"/>
                  <a:pt x="538978" y="1324469"/>
                  <a:pt x="541963" y="1358889"/>
                </a:cubicBezTo>
                <a:cubicBezTo>
                  <a:pt x="579366" y="1319496"/>
                  <a:pt x="623535" y="1297212"/>
                  <a:pt x="666909" y="1273338"/>
                </a:cubicBezTo>
                <a:cubicBezTo>
                  <a:pt x="674070" y="1269359"/>
                  <a:pt x="680836" y="1264982"/>
                  <a:pt x="687599" y="1260603"/>
                </a:cubicBezTo>
                <a:cubicBezTo>
                  <a:pt x="720228" y="1238321"/>
                  <a:pt x="740921" y="1208078"/>
                  <a:pt x="743308" y="1168686"/>
                </a:cubicBezTo>
                <a:cubicBezTo>
                  <a:pt x="745297" y="1136851"/>
                  <a:pt x="742910" y="1104620"/>
                  <a:pt x="741318" y="1072390"/>
                </a:cubicBezTo>
                <a:cubicBezTo>
                  <a:pt x="740523" y="1057666"/>
                  <a:pt x="737736" y="1043342"/>
                  <a:pt x="735747" y="1028618"/>
                </a:cubicBezTo>
                <a:cubicBezTo>
                  <a:pt x="709883" y="1061247"/>
                  <a:pt x="677651" y="1080745"/>
                  <a:pt x="641840" y="1096662"/>
                </a:cubicBezTo>
                <a:cubicBezTo>
                  <a:pt x="609608" y="1110988"/>
                  <a:pt x="583345" y="1133667"/>
                  <a:pt x="569418" y="1167094"/>
                </a:cubicBezTo>
                <a:cubicBezTo>
                  <a:pt x="556884" y="1197136"/>
                  <a:pt x="548528" y="1227875"/>
                  <a:pt x="544051" y="1259708"/>
                </a:cubicBezTo>
                <a:close/>
                <a:moveTo>
                  <a:pt x="546339" y="1059159"/>
                </a:moveTo>
                <a:cubicBezTo>
                  <a:pt x="543355" y="1086416"/>
                  <a:pt x="542958" y="1114370"/>
                  <a:pt x="545544" y="1143616"/>
                </a:cubicBezTo>
                <a:cubicBezTo>
                  <a:pt x="576979" y="1112182"/>
                  <a:pt x="611598" y="1090295"/>
                  <a:pt x="648206" y="1071195"/>
                </a:cubicBezTo>
                <a:cubicBezTo>
                  <a:pt x="659348" y="1065226"/>
                  <a:pt x="670091" y="1059258"/>
                  <a:pt x="680836" y="1052892"/>
                </a:cubicBezTo>
                <a:cubicBezTo>
                  <a:pt x="726597" y="1025834"/>
                  <a:pt x="749676" y="985643"/>
                  <a:pt x="748481" y="933118"/>
                </a:cubicBezTo>
                <a:cubicBezTo>
                  <a:pt x="747287" y="896113"/>
                  <a:pt x="742910" y="859504"/>
                  <a:pt x="740126" y="822499"/>
                </a:cubicBezTo>
                <a:cubicBezTo>
                  <a:pt x="739726" y="819711"/>
                  <a:pt x="738534" y="816927"/>
                  <a:pt x="736942" y="811754"/>
                </a:cubicBezTo>
                <a:cubicBezTo>
                  <a:pt x="712668" y="847965"/>
                  <a:pt x="678846" y="866665"/>
                  <a:pt x="642635" y="883379"/>
                </a:cubicBezTo>
                <a:cubicBezTo>
                  <a:pt x="601650" y="902479"/>
                  <a:pt x="575387" y="935108"/>
                  <a:pt x="562655" y="978880"/>
                </a:cubicBezTo>
                <a:cubicBezTo>
                  <a:pt x="554895" y="1005341"/>
                  <a:pt x="549323" y="1031902"/>
                  <a:pt x="546339" y="1059159"/>
                </a:cubicBezTo>
                <a:close/>
                <a:moveTo>
                  <a:pt x="545544" y="838414"/>
                </a:moveTo>
                <a:cubicBezTo>
                  <a:pt x="542362" y="867859"/>
                  <a:pt x="542362" y="897704"/>
                  <a:pt x="541168" y="927547"/>
                </a:cubicBezTo>
                <a:cubicBezTo>
                  <a:pt x="542760" y="927946"/>
                  <a:pt x="543952" y="927947"/>
                  <a:pt x="545544" y="928344"/>
                </a:cubicBezTo>
                <a:cubicBezTo>
                  <a:pt x="547534" y="927150"/>
                  <a:pt x="549126" y="925557"/>
                  <a:pt x="550718" y="924365"/>
                </a:cubicBezTo>
                <a:cubicBezTo>
                  <a:pt x="578971" y="904070"/>
                  <a:pt x="606824" y="883378"/>
                  <a:pt x="635872" y="864279"/>
                </a:cubicBezTo>
                <a:cubicBezTo>
                  <a:pt x="653380" y="852340"/>
                  <a:pt x="673277" y="843587"/>
                  <a:pt x="691183" y="831650"/>
                </a:cubicBezTo>
                <a:cubicBezTo>
                  <a:pt x="721823" y="811753"/>
                  <a:pt x="739728" y="782705"/>
                  <a:pt x="744902" y="746894"/>
                </a:cubicBezTo>
                <a:cubicBezTo>
                  <a:pt x="752063" y="697949"/>
                  <a:pt x="743310" y="649403"/>
                  <a:pt x="738136" y="600858"/>
                </a:cubicBezTo>
                <a:cubicBezTo>
                  <a:pt x="736147" y="601255"/>
                  <a:pt x="734952" y="601255"/>
                  <a:pt x="734555" y="601652"/>
                </a:cubicBezTo>
                <a:cubicBezTo>
                  <a:pt x="709883" y="634681"/>
                  <a:pt x="676062" y="654577"/>
                  <a:pt x="639453" y="671290"/>
                </a:cubicBezTo>
                <a:cubicBezTo>
                  <a:pt x="598866" y="689991"/>
                  <a:pt x="572602" y="722620"/>
                  <a:pt x="561063" y="766392"/>
                </a:cubicBezTo>
                <a:cubicBezTo>
                  <a:pt x="554697" y="790266"/>
                  <a:pt x="548331" y="814142"/>
                  <a:pt x="545544" y="838414"/>
                </a:cubicBezTo>
                <a:close/>
                <a:moveTo>
                  <a:pt x="546191" y="622044"/>
                </a:moveTo>
                <a:cubicBezTo>
                  <a:pt x="542460" y="647312"/>
                  <a:pt x="540968" y="672878"/>
                  <a:pt x="541963" y="698743"/>
                </a:cubicBezTo>
                <a:cubicBezTo>
                  <a:pt x="542360" y="705108"/>
                  <a:pt x="543158" y="711477"/>
                  <a:pt x="544352" y="721027"/>
                </a:cubicBezTo>
                <a:cubicBezTo>
                  <a:pt x="581358" y="682030"/>
                  <a:pt x="626322" y="659747"/>
                  <a:pt x="670093" y="635871"/>
                </a:cubicBezTo>
                <a:cubicBezTo>
                  <a:pt x="679244" y="631097"/>
                  <a:pt x="687602" y="625129"/>
                  <a:pt x="695957" y="619160"/>
                </a:cubicBezTo>
                <a:cubicBezTo>
                  <a:pt x="726199" y="596875"/>
                  <a:pt x="744502" y="566635"/>
                  <a:pt x="745300" y="529626"/>
                </a:cubicBezTo>
                <a:cubicBezTo>
                  <a:pt x="746492" y="483868"/>
                  <a:pt x="742910" y="437709"/>
                  <a:pt x="741321" y="389959"/>
                </a:cubicBezTo>
                <a:cubicBezTo>
                  <a:pt x="736147" y="391948"/>
                  <a:pt x="734555" y="392346"/>
                  <a:pt x="733760" y="392743"/>
                </a:cubicBezTo>
                <a:cubicBezTo>
                  <a:pt x="709486" y="425372"/>
                  <a:pt x="676062" y="444870"/>
                  <a:pt x="639851" y="461584"/>
                </a:cubicBezTo>
                <a:cubicBezTo>
                  <a:pt x="602845" y="478695"/>
                  <a:pt x="576979" y="507344"/>
                  <a:pt x="563850" y="547136"/>
                </a:cubicBezTo>
                <a:cubicBezTo>
                  <a:pt x="555891" y="571807"/>
                  <a:pt x="549922" y="596776"/>
                  <a:pt x="546191" y="622044"/>
                </a:cubicBezTo>
                <a:close/>
                <a:moveTo>
                  <a:pt x="546936" y="424777"/>
                </a:moveTo>
                <a:cubicBezTo>
                  <a:pt x="541863" y="457008"/>
                  <a:pt x="540968" y="490434"/>
                  <a:pt x="542360" y="525252"/>
                </a:cubicBezTo>
                <a:cubicBezTo>
                  <a:pt x="552707" y="512917"/>
                  <a:pt x="560265" y="502969"/>
                  <a:pt x="567429" y="493419"/>
                </a:cubicBezTo>
                <a:cubicBezTo>
                  <a:pt x="590111" y="467556"/>
                  <a:pt x="618761" y="451239"/>
                  <a:pt x="649001" y="436118"/>
                </a:cubicBezTo>
                <a:cubicBezTo>
                  <a:pt x="711873" y="405081"/>
                  <a:pt x="744106" y="354148"/>
                  <a:pt x="742911" y="283715"/>
                </a:cubicBezTo>
                <a:cubicBezTo>
                  <a:pt x="742513" y="257054"/>
                  <a:pt x="739727" y="230396"/>
                  <a:pt x="738137" y="203734"/>
                </a:cubicBezTo>
                <a:cubicBezTo>
                  <a:pt x="737737" y="196571"/>
                  <a:pt x="736942" y="189408"/>
                  <a:pt x="735748" y="179063"/>
                </a:cubicBezTo>
                <a:cubicBezTo>
                  <a:pt x="712668" y="207317"/>
                  <a:pt x="686010" y="224824"/>
                  <a:pt x="658551" y="241535"/>
                </a:cubicBezTo>
                <a:cubicBezTo>
                  <a:pt x="622740" y="263423"/>
                  <a:pt x="595682" y="294063"/>
                  <a:pt x="576581" y="331466"/>
                </a:cubicBezTo>
                <a:cubicBezTo>
                  <a:pt x="561261" y="361509"/>
                  <a:pt x="552010" y="392546"/>
                  <a:pt x="546936" y="424777"/>
                </a:cubicBezTo>
                <a:close/>
                <a:moveTo>
                  <a:pt x="311170" y="1346156"/>
                </a:moveTo>
                <a:cubicBezTo>
                  <a:pt x="304009" y="1418178"/>
                  <a:pt x="331862" y="1471103"/>
                  <a:pt x="397916" y="1502935"/>
                </a:cubicBezTo>
                <a:cubicBezTo>
                  <a:pt x="399905" y="1503732"/>
                  <a:pt x="401895" y="1504925"/>
                  <a:pt x="403884" y="1506120"/>
                </a:cubicBezTo>
                <a:cubicBezTo>
                  <a:pt x="442482" y="1526415"/>
                  <a:pt x="479091" y="1549494"/>
                  <a:pt x="511323" y="1582918"/>
                </a:cubicBezTo>
                <a:cubicBezTo>
                  <a:pt x="518088" y="1543523"/>
                  <a:pt x="513709" y="1506914"/>
                  <a:pt x="508936" y="1470309"/>
                </a:cubicBezTo>
                <a:cubicBezTo>
                  <a:pt x="499386" y="1392314"/>
                  <a:pt x="463572" y="1335414"/>
                  <a:pt x="387571" y="1305171"/>
                </a:cubicBezTo>
                <a:cubicBezTo>
                  <a:pt x="366879" y="1296815"/>
                  <a:pt x="351360" y="1276123"/>
                  <a:pt x="333454" y="1260604"/>
                </a:cubicBezTo>
                <a:cubicBezTo>
                  <a:pt x="330270" y="1257818"/>
                  <a:pt x="327486" y="1254236"/>
                  <a:pt x="321915" y="1247473"/>
                </a:cubicBezTo>
                <a:cubicBezTo>
                  <a:pt x="317936" y="1283286"/>
                  <a:pt x="314354" y="1314721"/>
                  <a:pt x="311170" y="1346156"/>
                </a:cubicBezTo>
                <a:close/>
                <a:moveTo>
                  <a:pt x="314355" y="1122130"/>
                </a:moveTo>
                <a:cubicBezTo>
                  <a:pt x="305999" y="1201316"/>
                  <a:pt x="334647" y="1258217"/>
                  <a:pt x="408662" y="1292438"/>
                </a:cubicBezTo>
                <a:cubicBezTo>
                  <a:pt x="436515" y="1305173"/>
                  <a:pt x="461981" y="1323476"/>
                  <a:pt x="487847" y="1340189"/>
                </a:cubicBezTo>
                <a:cubicBezTo>
                  <a:pt x="498590" y="1346953"/>
                  <a:pt x="508140" y="1356900"/>
                  <a:pt x="518487" y="1365656"/>
                </a:cubicBezTo>
                <a:cubicBezTo>
                  <a:pt x="519680" y="1362074"/>
                  <a:pt x="520477" y="1359687"/>
                  <a:pt x="522069" y="1353718"/>
                </a:cubicBezTo>
                <a:cubicBezTo>
                  <a:pt x="522069" y="1364063"/>
                  <a:pt x="522466" y="1370032"/>
                  <a:pt x="522069" y="1376400"/>
                </a:cubicBezTo>
                <a:cubicBezTo>
                  <a:pt x="514508" y="1539545"/>
                  <a:pt x="508140" y="1702692"/>
                  <a:pt x="498192" y="1865441"/>
                </a:cubicBezTo>
                <a:cubicBezTo>
                  <a:pt x="486255" y="2062410"/>
                  <a:pt x="450841" y="2255400"/>
                  <a:pt x="398314" y="2445606"/>
                </a:cubicBezTo>
                <a:cubicBezTo>
                  <a:pt x="395927" y="2454359"/>
                  <a:pt x="393143" y="2463114"/>
                  <a:pt x="390756" y="2471867"/>
                </a:cubicBezTo>
                <a:cubicBezTo>
                  <a:pt x="391551" y="2432077"/>
                  <a:pt x="394335" y="2393082"/>
                  <a:pt x="395132" y="2353686"/>
                </a:cubicBezTo>
                <a:cubicBezTo>
                  <a:pt x="396324" y="2314691"/>
                  <a:pt x="395530" y="2275297"/>
                  <a:pt x="395530" y="2236299"/>
                </a:cubicBezTo>
                <a:cubicBezTo>
                  <a:pt x="358524" y="2515241"/>
                  <a:pt x="296449" y="2787417"/>
                  <a:pt x="181449" y="3046461"/>
                </a:cubicBezTo>
                <a:cubicBezTo>
                  <a:pt x="185031" y="3042880"/>
                  <a:pt x="187815" y="3038105"/>
                  <a:pt x="189805" y="3033730"/>
                </a:cubicBezTo>
                <a:cubicBezTo>
                  <a:pt x="222037" y="2965683"/>
                  <a:pt x="250290" y="2896048"/>
                  <a:pt x="290877" y="2831586"/>
                </a:cubicBezTo>
                <a:cubicBezTo>
                  <a:pt x="331863" y="2767122"/>
                  <a:pt x="351360" y="2692713"/>
                  <a:pt x="366879" y="2617904"/>
                </a:cubicBezTo>
                <a:cubicBezTo>
                  <a:pt x="374440" y="2581295"/>
                  <a:pt x="376827" y="2543892"/>
                  <a:pt x="387174" y="2508476"/>
                </a:cubicBezTo>
                <a:cubicBezTo>
                  <a:pt x="458402" y="2268532"/>
                  <a:pt x="498590" y="2023414"/>
                  <a:pt x="510927" y="1773921"/>
                </a:cubicBezTo>
                <a:cubicBezTo>
                  <a:pt x="519680" y="1596846"/>
                  <a:pt x="526445" y="1419375"/>
                  <a:pt x="530027" y="1241903"/>
                </a:cubicBezTo>
                <a:cubicBezTo>
                  <a:pt x="536393" y="949035"/>
                  <a:pt x="531619" y="656167"/>
                  <a:pt x="524853" y="363298"/>
                </a:cubicBezTo>
                <a:cubicBezTo>
                  <a:pt x="524456" y="357727"/>
                  <a:pt x="527240" y="351361"/>
                  <a:pt x="530822" y="346985"/>
                </a:cubicBezTo>
                <a:cubicBezTo>
                  <a:pt x="556688" y="313958"/>
                  <a:pt x="579368" y="279736"/>
                  <a:pt x="596081" y="241139"/>
                </a:cubicBezTo>
                <a:cubicBezTo>
                  <a:pt x="610805" y="206917"/>
                  <a:pt x="612795" y="173095"/>
                  <a:pt x="601652" y="137679"/>
                </a:cubicBezTo>
                <a:cubicBezTo>
                  <a:pt x="587326" y="91520"/>
                  <a:pt x="563452" y="51332"/>
                  <a:pt x="531619" y="15518"/>
                </a:cubicBezTo>
                <a:cubicBezTo>
                  <a:pt x="527638" y="10745"/>
                  <a:pt x="523261" y="6366"/>
                  <a:pt x="517293" y="0"/>
                </a:cubicBezTo>
                <a:cubicBezTo>
                  <a:pt x="515701" y="2784"/>
                  <a:pt x="514906" y="4377"/>
                  <a:pt x="514109" y="5968"/>
                </a:cubicBezTo>
                <a:cubicBezTo>
                  <a:pt x="487450" y="45761"/>
                  <a:pt x="464768" y="87941"/>
                  <a:pt x="450841" y="134100"/>
                </a:cubicBezTo>
                <a:cubicBezTo>
                  <a:pt x="438107" y="174687"/>
                  <a:pt x="440096" y="214875"/>
                  <a:pt x="459594" y="252678"/>
                </a:cubicBezTo>
                <a:cubicBezTo>
                  <a:pt x="473123" y="279339"/>
                  <a:pt x="489837" y="304408"/>
                  <a:pt x="506948" y="328679"/>
                </a:cubicBezTo>
                <a:cubicBezTo>
                  <a:pt x="514508" y="339822"/>
                  <a:pt x="518885" y="349769"/>
                  <a:pt x="518885" y="362901"/>
                </a:cubicBezTo>
                <a:cubicBezTo>
                  <a:pt x="520477" y="474319"/>
                  <a:pt x="523659" y="585337"/>
                  <a:pt x="524058" y="696755"/>
                </a:cubicBezTo>
                <a:cubicBezTo>
                  <a:pt x="524853" y="898102"/>
                  <a:pt x="524059" y="1099845"/>
                  <a:pt x="523659" y="1301591"/>
                </a:cubicBezTo>
                <a:cubicBezTo>
                  <a:pt x="523659" y="1305173"/>
                  <a:pt x="522864" y="1308752"/>
                  <a:pt x="522466" y="1312334"/>
                </a:cubicBezTo>
                <a:cubicBezTo>
                  <a:pt x="518885" y="1292836"/>
                  <a:pt x="517690" y="1273736"/>
                  <a:pt x="513711" y="1255035"/>
                </a:cubicBezTo>
                <a:cubicBezTo>
                  <a:pt x="508540" y="1230761"/>
                  <a:pt x="502569" y="1206487"/>
                  <a:pt x="493816" y="1183011"/>
                </a:cubicBezTo>
                <a:cubicBezTo>
                  <a:pt x="479092" y="1143220"/>
                  <a:pt x="448452" y="1117751"/>
                  <a:pt x="410254" y="1102233"/>
                </a:cubicBezTo>
                <a:cubicBezTo>
                  <a:pt x="377624" y="1088703"/>
                  <a:pt x="350566" y="1068808"/>
                  <a:pt x="328678" y="1041352"/>
                </a:cubicBezTo>
                <a:cubicBezTo>
                  <a:pt x="327486" y="1040158"/>
                  <a:pt x="325894" y="1038965"/>
                  <a:pt x="322313" y="1036178"/>
                </a:cubicBezTo>
                <a:cubicBezTo>
                  <a:pt x="319528" y="1066422"/>
                  <a:pt x="317539" y="1094275"/>
                  <a:pt x="314355" y="1122130"/>
                </a:cubicBezTo>
                <a:close/>
                <a:moveTo>
                  <a:pt x="323109" y="824087"/>
                </a:moveTo>
                <a:cubicBezTo>
                  <a:pt x="320325" y="853534"/>
                  <a:pt x="317935" y="882583"/>
                  <a:pt x="315151" y="912028"/>
                </a:cubicBezTo>
                <a:cubicBezTo>
                  <a:pt x="308385" y="986440"/>
                  <a:pt x="334648" y="1042146"/>
                  <a:pt x="404681" y="1074377"/>
                </a:cubicBezTo>
                <a:cubicBezTo>
                  <a:pt x="414232" y="1079154"/>
                  <a:pt x="424179" y="1083530"/>
                  <a:pt x="432935" y="1089499"/>
                </a:cubicBezTo>
                <a:cubicBezTo>
                  <a:pt x="459596" y="1107802"/>
                  <a:pt x="485857" y="1126902"/>
                  <a:pt x="512518" y="1145605"/>
                </a:cubicBezTo>
                <a:cubicBezTo>
                  <a:pt x="514507" y="1147197"/>
                  <a:pt x="516497" y="1148790"/>
                  <a:pt x="519681" y="1151574"/>
                </a:cubicBezTo>
                <a:cubicBezTo>
                  <a:pt x="520078" y="1146799"/>
                  <a:pt x="520476" y="1143615"/>
                  <a:pt x="520875" y="1140831"/>
                </a:cubicBezTo>
                <a:cubicBezTo>
                  <a:pt x="524855" y="1087907"/>
                  <a:pt x="516896" y="1036577"/>
                  <a:pt x="501375" y="986039"/>
                </a:cubicBezTo>
                <a:cubicBezTo>
                  <a:pt x="492622" y="956594"/>
                  <a:pt x="477899" y="930331"/>
                  <a:pt x="452830" y="912425"/>
                </a:cubicBezTo>
                <a:cubicBezTo>
                  <a:pt x="436516" y="900885"/>
                  <a:pt x="419008" y="890540"/>
                  <a:pt x="400702" y="882583"/>
                </a:cubicBezTo>
                <a:cubicBezTo>
                  <a:pt x="376031" y="871838"/>
                  <a:pt x="355341" y="855922"/>
                  <a:pt x="337833" y="836026"/>
                </a:cubicBezTo>
                <a:cubicBezTo>
                  <a:pt x="333854" y="831648"/>
                  <a:pt x="330272" y="827669"/>
                  <a:pt x="326293" y="823292"/>
                </a:cubicBezTo>
                <a:cubicBezTo>
                  <a:pt x="325098" y="823690"/>
                  <a:pt x="323904" y="823689"/>
                  <a:pt x="323109" y="824087"/>
                </a:cubicBezTo>
                <a:close/>
                <a:moveTo>
                  <a:pt x="317488" y="678001"/>
                </a:moveTo>
                <a:cubicBezTo>
                  <a:pt x="315549" y="701329"/>
                  <a:pt x="314952" y="724209"/>
                  <a:pt x="317140" y="747289"/>
                </a:cubicBezTo>
                <a:cubicBezTo>
                  <a:pt x="321119" y="792652"/>
                  <a:pt x="343801" y="826076"/>
                  <a:pt x="382399" y="849156"/>
                </a:cubicBezTo>
                <a:cubicBezTo>
                  <a:pt x="398713" y="858706"/>
                  <a:pt x="416221" y="866266"/>
                  <a:pt x="431740" y="876612"/>
                </a:cubicBezTo>
                <a:cubicBezTo>
                  <a:pt x="459196" y="894520"/>
                  <a:pt x="485459" y="913618"/>
                  <a:pt x="512120" y="932321"/>
                </a:cubicBezTo>
                <a:cubicBezTo>
                  <a:pt x="514905" y="934310"/>
                  <a:pt x="517294" y="936697"/>
                  <a:pt x="521670" y="940279"/>
                </a:cubicBezTo>
                <a:cubicBezTo>
                  <a:pt x="522068" y="935504"/>
                  <a:pt x="522465" y="932718"/>
                  <a:pt x="522068" y="929139"/>
                </a:cubicBezTo>
                <a:cubicBezTo>
                  <a:pt x="524455" y="888949"/>
                  <a:pt x="520078" y="849155"/>
                  <a:pt x="512518" y="809364"/>
                </a:cubicBezTo>
                <a:cubicBezTo>
                  <a:pt x="499786" y="740127"/>
                  <a:pt x="463177" y="691979"/>
                  <a:pt x="396326" y="667705"/>
                </a:cubicBezTo>
                <a:cubicBezTo>
                  <a:pt x="371257" y="658552"/>
                  <a:pt x="352952" y="639852"/>
                  <a:pt x="335841" y="620352"/>
                </a:cubicBezTo>
                <a:cubicBezTo>
                  <a:pt x="332659" y="616772"/>
                  <a:pt x="330670" y="612794"/>
                  <a:pt x="325893" y="606027"/>
                </a:cubicBezTo>
                <a:cubicBezTo>
                  <a:pt x="322710" y="630898"/>
                  <a:pt x="319428" y="654673"/>
                  <a:pt x="317488" y="678001"/>
                </a:cubicBezTo>
                <a:close/>
                <a:moveTo>
                  <a:pt x="325496" y="401896"/>
                </a:moveTo>
                <a:cubicBezTo>
                  <a:pt x="322709" y="445669"/>
                  <a:pt x="317138" y="489040"/>
                  <a:pt x="317537" y="532812"/>
                </a:cubicBezTo>
                <a:cubicBezTo>
                  <a:pt x="317935" y="580960"/>
                  <a:pt x="343401" y="616375"/>
                  <a:pt x="384783" y="640250"/>
                </a:cubicBezTo>
                <a:cubicBezTo>
                  <a:pt x="401099" y="649401"/>
                  <a:pt x="418607" y="656961"/>
                  <a:pt x="434126" y="667309"/>
                </a:cubicBezTo>
                <a:cubicBezTo>
                  <a:pt x="460787" y="685215"/>
                  <a:pt x="486650" y="703917"/>
                  <a:pt x="512914" y="722618"/>
                </a:cubicBezTo>
                <a:cubicBezTo>
                  <a:pt x="515301" y="724210"/>
                  <a:pt x="517688" y="726200"/>
                  <a:pt x="521269" y="729383"/>
                </a:cubicBezTo>
                <a:cubicBezTo>
                  <a:pt x="522066" y="722618"/>
                  <a:pt x="522464" y="717447"/>
                  <a:pt x="522861" y="712273"/>
                </a:cubicBezTo>
                <a:cubicBezTo>
                  <a:pt x="525248" y="666114"/>
                  <a:pt x="518085" y="621548"/>
                  <a:pt x="506945" y="576981"/>
                </a:cubicBezTo>
                <a:cubicBezTo>
                  <a:pt x="493416" y="522864"/>
                  <a:pt x="461582" y="485859"/>
                  <a:pt x="411047" y="463972"/>
                </a:cubicBezTo>
                <a:cubicBezTo>
                  <a:pt x="405873" y="461584"/>
                  <a:pt x="400302" y="459197"/>
                  <a:pt x="395131" y="456811"/>
                </a:cubicBezTo>
                <a:cubicBezTo>
                  <a:pt x="366878" y="444474"/>
                  <a:pt x="345788" y="423781"/>
                  <a:pt x="327882" y="397918"/>
                </a:cubicBezTo>
                <a:cubicBezTo>
                  <a:pt x="327085" y="399510"/>
                  <a:pt x="325893" y="400702"/>
                  <a:pt x="325496" y="401896"/>
                </a:cubicBezTo>
                <a:close/>
                <a:moveTo>
                  <a:pt x="322312" y="190206"/>
                </a:moveTo>
                <a:cubicBezTo>
                  <a:pt x="318333" y="224825"/>
                  <a:pt x="314754" y="259046"/>
                  <a:pt x="314354" y="293265"/>
                </a:cubicBezTo>
                <a:cubicBezTo>
                  <a:pt x="313559" y="361708"/>
                  <a:pt x="344199" y="413041"/>
                  <a:pt x="405479" y="443281"/>
                </a:cubicBezTo>
                <a:cubicBezTo>
                  <a:pt x="448453" y="464768"/>
                  <a:pt x="486254" y="490634"/>
                  <a:pt x="512517" y="531619"/>
                </a:cubicBezTo>
                <a:cubicBezTo>
                  <a:pt x="514507" y="531221"/>
                  <a:pt x="516496" y="530824"/>
                  <a:pt x="518088" y="530424"/>
                </a:cubicBezTo>
                <a:cubicBezTo>
                  <a:pt x="516099" y="499784"/>
                  <a:pt x="515701" y="469146"/>
                  <a:pt x="511722" y="438904"/>
                </a:cubicBezTo>
                <a:cubicBezTo>
                  <a:pt x="500977" y="360911"/>
                  <a:pt x="468348" y="294857"/>
                  <a:pt x="399908" y="251088"/>
                </a:cubicBezTo>
                <a:cubicBezTo>
                  <a:pt x="372052" y="233578"/>
                  <a:pt x="344199" y="216866"/>
                  <a:pt x="322312" y="190206"/>
                </a:cubicBezTo>
                <a:close/>
                <a:moveTo>
                  <a:pt x="0" y="832445"/>
                </a:moveTo>
                <a:cubicBezTo>
                  <a:pt x="397" y="841996"/>
                  <a:pt x="3184" y="850351"/>
                  <a:pt x="6365" y="858309"/>
                </a:cubicBezTo>
                <a:cubicBezTo>
                  <a:pt x="107438" y="1118548"/>
                  <a:pt x="205324" y="1379584"/>
                  <a:pt x="288888" y="1646190"/>
                </a:cubicBezTo>
                <a:cubicBezTo>
                  <a:pt x="335842" y="1795011"/>
                  <a:pt x="370858" y="1946219"/>
                  <a:pt x="384387" y="2101806"/>
                </a:cubicBezTo>
                <a:cubicBezTo>
                  <a:pt x="387174" y="2135230"/>
                  <a:pt x="390356" y="2169055"/>
                  <a:pt x="393540" y="2206457"/>
                </a:cubicBezTo>
                <a:cubicBezTo>
                  <a:pt x="394734" y="2199695"/>
                  <a:pt x="395927" y="2196113"/>
                  <a:pt x="396327" y="2193326"/>
                </a:cubicBezTo>
                <a:cubicBezTo>
                  <a:pt x="399508" y="2150351"/>
                  <a:pt x="401895" y="2107775"/>
                  <a:pt x="405080" y="2064800"/>
                </a:cubicBezTo>
                <a:cubicBezTo>
                  <a:pt x="419006" y="1870615"/>
                  <a:pt x="391153" y="1682401"/>
                  <a:pt x="329078" y="1498561"/>
                </a:cubicBezTo>
                <a:cubicBezTo>
                  <a:pt x="263422" y="1303183"/>
                  <a:pt x="173889" y="1119345"/>
                  <a:pt x="68440" y="942669"/>
                </a:cubicBezTo>
                <a:cubicBezTo>
                  <a:pt x="46556" y="905662"/>
                  <a:pt x="23079" y="869054"/>
                  <a:pt x="0" y="832445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97AD22A-5BC6-4F59-A5E8-7F45F0C6D9D9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51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73075AB-CEA8-4AC9-9B8C-4238097011F2}"/>
              </a:ext>
            </a:extLst>
          </p:cNvPr>
          <p:cNvSpPr/>
          <p:nvPr userDrawn="1"/>
        </p:nvSpPr>
        <p:spPr>
          <a:xfrm>
            <a:off x="0" y="2447925"/>
            <a:ext cx="12192000" cy="196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D79E90BF-510F-4CD9-A4FA-D0929A13B6A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503325" y="1336039"/>
            <a:ext cx="3094821" cy="4185922"/>
          </a:xfrm>
          <a:custGeom>
            <a:avLst/>
            <a:gdLst>
              <a:gd name="connsiteX0" fmla="*/ 2098012 w 3094821"/>
              <a:gd name="connsiteY0" fmla="*/ 2192304 h 4185922"/>
              <a:gd name="connsiteX1" fmla="*/ 3094821 w 3094821"/>
              <a:gd name="connsiteY1" fmla="*/ 3189113 h 4185922"/>
              <a:gd name="connsiteX2" fmla="*/ 2098012 w 3094821"/>
              <a:gd name="connsiteY2" fmla="*/ 4185922 h 4185922"/>
              <a:gd name="connsiteX3" fmla="*/ 1101203 w 3094821"/>
              <a:gd name="connsiteY3" fmla="*/ 3189113 h 4185922"/>
              <a:gd name="connsiteX4" fmla="*/ 996809 w 3094821"/>
              <a:gd name="connsiteY4" fmla="*/ 1091101 h 4185922"/>
              <a:gd name="connsiteX5" fmla="*/ 1993617 w 3094821"/>
              <a:gd name="connsiteY5" fmla="*/ 2087909 h 4185922"/>
              <a:gd name="connsiteX6" fmla="*/ 996809 w 3094821"/>
              <a:gd name="connsiteY6" fmla="*/ 3084718 h 4185922"/>
              <a:gd name="connsiteX7" fmla="*/ 0 w 3094821"/>
              <a:gd name="connsiteY7" fmla="*/ 2087909 h 4185922"/>
              <a:gd name="connsiteX8" fmla="*/ 2087910 w 3094821"/>
              <a:gd name="connsiteY8" fmla="*/ 0 h 4185922"/>
              <a:gd name="connsiteX9" fmla="*/ 3084718 w 3094821"/>
              <a:gd name="connsiteY9" fmla="*/ 996808 h 4185922"/>
              <a:gd name="connsiteX10" fmla="*/ 2087910 w 3094821"/>
              <a:gd name="connsiteY10" fmla="*/ 1993616 h 4185922"/>
              <a:gd name="connsiteX11" fmla="*/ 1091101 w 3094821"/>
              <a:gd name="connsiteY11" fmla="*/ 996808 h 418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94821" h="4185922">
                <a:moveTo>
                  <a:pt x="2098012" y="2192304"/>
                </a:moveTo>
                <a:lnTo>
                  <a:pt x="3094821" y="3189113"/>
                </a:lnTo>
                <a:lnTo>
                  <a:pt x="2098012" y="4185922"/>
                </a:lnTo>
                <a:lnTo>
                  <a:pt x="1101203" y="3189113"/>
                </a:lnTo>
                <a:close/>
                <a:moveTo>
                  <a:pt x="996809" y="1091101"/>
                </a:moveTo>
                <a:lnTo>
                  <a:pt x="1993617" y="2087909"/>
                </a:lnTo>
                <a:lnTo>
                  <a:pt x="996809" y="3084718"/>
                </a:lnTo>
                <a:lnTo>
                  <a:pt x="0" y="2087909"/>
                </a:lnTo>
                <a:close/>
                <a:moveTo>
                  <a:pt x="2087910" y="0"/>
                </a:moveTo>
                <a:lnTo>
                  <a:pt x="3084718" y="996808"/>
                </a:lnTo>
                <a:lnTo>
                  <a:pt x="2087910" y="1993616"/>
                </a:lnTo>
                <a:lnTo>
                  <a:pt x="1091101" y="9968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F696DB36-3325-4ABD-A030-3CC56F701C2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6706" y="849422"/>
            <a:ext cx="5159157" cy="5159157"/>
          </a:xfrm>
          <a:custGeom>
            <a:avLst/>
            <a:gdLst>
              <a:gd name="connsiteX0" fmla="*/ 2579578 w 5159157"/>
              <a:gd name="connsiteY0" fmla="*/ 0 h 5159157"/>
              <a:gd name="connsiteX1" fmla="*/ 5159157 w 5159157"/>
              <a:gd name="connsiteY1" fmla="*/ 2579579 h 5159157"/>
              <a:gd name="connsiteX2" fmla="*/ 2579578 w 5159157"/>
              <a:gd name="connsiteY2" fmla="*/ 5159157 h 5159157"/>
              <a:gd name="connsiteX3" fmla="*/ 0 w 5159157"/>
              <a:gd name="connsiteY3" fmla="*/ 2579579 h 515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9157" h="5159157">
                <a:moveTo>
                  <a:pt x="2579578" y="0"/>
                </a:moveTo>
                <a:lnTo>
                  <a:pt x="5159157" y="2579579"/>
                </a:lnTo>
                <a:lnTo>
                  <a:pt x="2579578" y="5159157"/>
                </a:lnTo>
                <a:lnTo>
                  <a:pt x="0" y="2579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727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7F6C76-4896-44F3-8F21-E414DEA2924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11757" y="1162879"/>
            <a:ext cx="6957391" cy="45322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909027E4-0A48-4082-B747-AF6AEEE011A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0585984">
            <a:off x="2623726" y="3877631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2483AAD0-6658-4488-BD32-66C851CCFB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1034171">
            <a:off x="10052759" y="93552"/>
            <a:ext cx="2253284" cy="2389344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65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29AD3058-E671-4F59-BB74-F17A14AC18EA}"/>
              </a:ext>
            </a:extLst>
          </p:cNvPr>
          <p:cNvSpPr/>
          <p:nvPr/>
        </p:nvSpPr>
        <p:spPr>
          <a:xfrm rot="5083725">
            <a:off x="1174532" y="-970122"/>
            <a:ext cx="748525" cy="3046461"/>
          </a:xfrm>
          <a:custGeom>
            <a:avLst/>
            <a:gdLst>
              <a:gd name="connsiteX0" fmla="*/ 534053 w 748525"/>
              <a:gd name="connsiteY0" fmla="*/ 1515419 h 3046461"/>
              <a:gd name="connsiteX1" fmla="*/ 542359 w 748525"/>
              <a:gd name="connsiteY1" fmla="*/ 1457574 h 3046461"/>
              <a:gd name="connsiteX2" fmla="*/ 545941 w 748525"/>
              <a:gd name="connsiteY2" fmla="*/ 1443247 h 3046461"/>
              <a:gd name="connsiteX3" fmla="*/ 664522 w 748525"/>
              <a:gd name="connsiteY3" fmla="*/ 1305569 h 3046461"/>
              <a:gd name="connsiteX4" fmla="*/ 724210 w 748525"/>
              <a:gd name="connsiteY4" fmla="*/ 1261002 h 3046461"/>
              <a:gd name="connsiteX5" fmla="*/ 736147 w 748525"/>
              <a:gd name="connsiteY5" fmla="*/ 1248268 h 3046461"/>
              <a:gd name="connsiteX6" fmla="*/ 741318 w 748525"/>
              <a:gd name="connsiteY6" fmla="*/ 1301190 h 3046461"/>
              <a:gd name="connsiteX7" fmla="*/ 740523 w 748525"/>
              <a:gd name="connsiteY7" fmla="*/ 1393507 h 3046461"/>
              <a:gd name="connsiteX8" fmla="*/ 682428 w 748525"/>
              <a:gd name="connsiteY8" fmla="*/ 1482642 h 3046461"/>
              <a:gd name="connsiteX9" fmla="*/ 654572 w 748525"/>
              <a:gd name="connsiteY9" fmla="*/ 1498559 h 3046461"/>
              <a:gd name="connsiteX10" fmla="*/ 534401 w 748525"/>
              <a:gd name="connsiteY10" fmla="*/ 1576549 h 3046461"/>
              <a:gd name="connsiteX11" fmla="*/ 534053 w 748525"/>
              <a:gd name="connsiteY11" fmla="*/ 1515419 h 3046461"/>
              <a:gd name="connsiteX12" fmla="*/ 544051 w 748525"/>
              <a:gd name="connsiteY12" fmla="*/ 1259708 h 3046461"/>
              <a:gd name="connsiteX13" fmla="*/ 569418 w 748525"/>
              <a:gd name="connsiteY13" fmla="*/ 1167094 h 3046461"/>
              <a:gd name="connsiteX14" fmla="*/ 641840 w 748525"/>
              <a:gd name="connsiteY14" fmla="*/ 1096661 h 3046461"/>
              <a:gd name="connsiteX15" fmla="*/ 735747 w 748525"/>
              <a:gd name="connsiteY15" fmla="*/ 1028618 h 3046461"/>
              <a:gd name="connsiteX16" fmla="*/ 741318 w 748525"/>
              <a:gd name="connsiteY16" fmla="*/ 1072390 h 3046461"/>
              <a:gd name="connsiteX17" fmla="*/ 743308 w 748525"/>
              <a:gd name="connsiteY17" fmla="*/ 1168686 h 3046461"/>
              <a:gd name="connsiteX18" fmla="*/ 687599 w 748525"/>
              <a:gd name="connsiteY18" fmla="*/ 1260603 h 3046461"/>
              <a:gd name="connsiteX19" fmla="*/ 666909 w 748525"/>
              <a:gd name="connsiteY19" fmla="*/ 1273337 h 3046461"/>
              <a:gd name="connsiteX20" fmla="*/ 541963 w 748525"/>
              <a:gd name="connsiteY20" fmla="*/ 1358889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62655 w 748525"/>
              <a:gd name="connsiteY23" fmla="*/ 978880 h 3046461"/>
              <a:gd name="connsiteX24" fmla="*/ 642635 w 748525"/>
              <a:gd name="connsiteY24" fmla="*/ 883378 h 3046461"/>
              <a:gd name="connsiteX25" fmla="*/ 736942 w 748525"/>
              <a:gd name="connsiteY25" fmla="*/ 811754 h 3046461"/>
              <a:gd name="connsiteX26" fmla="*/ 740126 w 748525"/>
              <a:gd name="connsiteY26" fmla="*/ 822498 h 3046461"/>
              <a:gd name="connsiteX27" fmla="*/ 748481 w 748525"/>
              <a:gd name="connsiteY27" fmla="*/ 933119 h 3046461"/>
              <a:gd name="connsiteX28" fmla="*/ 680836 w 748525"/>
              <a:gd name="connsiteY28" fmla="*/ 1052892 h 3046461"/>
              <a:gd name="connsiteX29" fmla="*/ 648206 w 748525"/>
              <a:gd name="connsiteY29" fmla="*/ 1071195 h 3046461"/>
              <a:gd name="connsiteX30" fmla="*/ 545544 w 748525"/>
              <a:gd name="connsiteY30" fmla="*/ 1143617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61063 w 748525"/>
              <a:gd name="connsiteY33" fmla="*/ 766392 h 3046461"/>
              <a:gd name="connsiteX34" fmla="*/ 639453 w 748525"/>
              <a:gd name="connsiteY34" fmla="*/ 671290 h 3046461"/>
              <a:gd name="connsiteX35" fmla="*/ 734555 w 748525"/>
              <a:gd name="connsiteY35" fmla="*/ 601652 h 3046461"/>
              <a:gd name="connsiteX36" fmla="*/ 738136 w 748525"/>
              <a:gd name="connsiteY36" fmla="*/ 600857 h 3046461"/>
              <a:gd name="connsiteX37" fmla="*/ 744902 w 748525"/>
              <a:gd name="connsiteY37" fmla="*/ 746894 h 3046461"/>
              <a:gd name="connsiteX38" fmla="*/ 691183 w 748525"/>
              <a:gd name="connsiteY38" fmla="*/ 831651 h 3046461"/>
              <a:gd name="connsiteX39" fmla="*/ 635872 w 748525"/>
              <a:gd name="connsiteY39" fmla="*/ 864280 h 3046461"/>
              <a:gd name="connsiteX40" fmla="*/ 550718 w 748525"/>
              <a:gd name="connsiteY40" fmla="*/ 924365 h 3046461"/>
              <a:gd name="connsiteX41" fmla="*/ 545544 w 748525"/>
              <a:gd name="connsiteY41" fmla="*/ 928344 h 3046461"/>
              <a:gd name="connsiteX42" fmla="*/ 541168 w 748525"/>
              <a:gd name="connsiteY42" fmla="*/ 927547 h 3046461"/>
              <a:gd name="connsiteX43" fmla="*/ 545544 w 748525"/>
              <a:gd name="connsiteY43" fmla="*/ 838414 h 3046461"/>
              <a:gd name="connsiteX44" fmla="*/ 546191 w 748525"/>
              <a:gd name="connsiteY44" fmla="*/ 622045 h 3046461"/>
              <a:gd name="connsiteX45" fmla="*/ 563850 w 748525"/>
              <a:gd name="connsiteY45" fmla="*/ 547136 h 3046461"/>
              <a:gd name="connsiteX46" fmla="*/ 639851 w 748525"/>
              <a:gd name="connsiteY46" fmla="*/ 461585 h 3046461"/>
              <a:gd name="connsiteX47" fmla="*/ 733760 w 748525"/>
              <a:gd name="connsiteY47" fmla="*/ 392744 h 3046461"/>
              <a:gd name="connsiteX48" fmla="*/ 741321 w 748525"/>
              <a:gd name="connsiteY48" fmla="*/ 389960 h 3046461"/>
              <a:gd name="connsiteX49" fmla="*/ 745300 w 748525"/>
              <a:gd name="connsiteY49" fmla="*/ 529628 h 3046461"/>
              <a:gd name="connsiteX50" fmla="*/ 695957 w 748525"/>
              <a:gd name="connsiteY50" fmla="*/ 619161 h 3046461"/>
              <a:gd name="connsiteX51" fmla="*/ 670093 w 748525"/>
              <a:gd name="connsiteY51" fmla="*/ 635872 h 3046461"/>
              <a:gd name="connsiteX52" fmla="*/ 544352 w 748525"/>
              <a:gd name="connsiteY52" fmla="*/ 721028 h 3046461"/>
              <a:gd name="connsiteX53" fmla="*/ 541963 w 748525"/>
              <a:gd name="connsiteY53" fmla="*/ 698744 h 3046461"/>
              <a:gd name="connsiteX54" fmla="*/ 546191 w 748525"/>
              <a:gd name="connsiteY54" fmla="*/ 622045 h 3046461"/>
              <a:gd name="connsiteX55" fmla="*/ 546936 w 748525"/>
              <a:gd name="connsiteY55" fmla="*/ 424777 h 3046461"/>
              <a:gd name="connsiteX56" fmla="*/ 576581 w 748525"/>
              <a:gd name="connsiteY56" fmla="*/ 331466 h 3046461"/>
              <a:gd name="connsiteX57" fmla="*/ 658551 w 748525"/>
              <a:gd name="connsiteY57" fmla="*/ 241535 h 3046461"/>
              <a:gd name="connsiteX58" fmla="*/ 735748 w 748525"/>
              <a:gd name="connsiteY58" fmla="*/ 179063 h 3046461"/>
              <a:gd name="connsiteX59" fmla="*/ 738137 w 748525"/>
              <a:gd name="connsiteY59" fmla="*/ 203735 h 3046461"/>
              <a:gd name="connsiteX60" fmla="*/ 742911 w 748525"/>
              <a:gd name="connsiteY60" fmla="*/ 283715 h 3046461"/>
              <a:gd name="connsiteX61" fmla="*/ 649001 w 748525"/>
              <a:gd name="connsiteY61" fmla="*/ 436118 h 3046461"/>
              <a:gd name="connsiteX62" fmla="*/ 567429 w 748525"/>
              <a:gd name="connsiteY62" fmla="*/ 493419 h 3046461"/>
              <a:gd name="connsiteX63" fmla="*/ 542360 w 748525"/>
              <a:gd name="connsiteY63" fmla="*/ 525251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21915 w 748525"/>
              <a:gd name="connsiteY66" fmla="*/ 1247473 h 3046461"/>
              <a:gd name="connsiteX67" fmla="*/ 333454 w 748525"/>
              <a:gd name="connsiteY67" fmla="*/ 1260604 h 3046461"/>
              <a:gd name="connsiteX68" fmla="*/ 387571 w 748525"/>
              <a:gd name="connsiteY68" fmla="*/ 1305171 h 3046461"/>
              <a:gd name="connsiteX69" fmla="*/ 508936 w 748525"/>
              <a:gd name="connsiteY69" fmla="*/ 1470308 h 3046461"/>
              <a:gd name="connsiteX70" fmla="*/ 511323 w 748525"/>
              <a:gd name="connsiteY70" fmla="*/ 1582918 h 3046461"/>
              <a:gd name="connsiteX71" fmla="*/ 403884 w 748525"/>
              <a:gd name="connsiteY71" fmla="*/ 1506119 h 3046461"/>
              <a:gd name="connsiteX72" fmla="*/ 397916 w 748525"/>
              <a:gd name="connsiteY72" fmla="*/ 1502935 h 3046461"/>
              <a:gd name="connsiteX73" fmla="*/ 311170 w 748525"/>
              <a:gd name="connsiteY73" fmla="*/ 1346156 h 3046461"/>
              <a:gd name="connsiteX74" fmla="*/ 314354 w 748525"/>
              <a:gd name="connsiteY74" fmla="*/ 1122130 h 3046461"/>
              <a:gd name="connsiteX75" fmla="*/ 322312 w 748525"/>
              <a:gd name="connsiteY75" fmla="*/ 1036179 h 3046461"/>
              <a:gd name="connsiteX76" fmla="*/ 328678 w 748525"/>
              <a:gd name="connsiteY76" fmla="*/ 1041352 h 3046461"/>
              <a:gd name="connsiteX77" fmla="*/ 410254 w 748525"/>
              <a:gd name="connsiteY77" fmla="*/ 1102233 h 3046461"/>
              <a:gd name="connsiteX78" fmla="*/ 493816 w 748525"/>
              <a:gd name="connsiteY78" fmla="*/ 1183010 h 3046461"/>
              <a:gd name="connsiteX79" fmla="*/ 513711 w 748525"/>
              <a:gd name="connsiteY79" fmla="*/ 1255035 h 3046461"/>
              <a:gd name="connsiteX80" fmla="*/ 522466 w 748525"/>
              <a:gd name="connsiteY80" fmla="*/ 1312334 h 3046461"/>
              <a:gd name="connsiteX81" fmla="*/ 523659 w 748525"/>
              <a:gd name="connsiteY81" fmla="*/ 1301591 h 3046461"/>
              <a:gd name="connsiteX82" fmla="*/ 524059 w 748525"/>
              <a:gd name="connsiteY82" fmla="*/ 696754 h 3046461"/>
              <a:gd name="connsiteX83" fmla="*/ 518885 w 748525"/>
              <a:gd name="connsiteY83" fmla="*/ 362901 h 3046461"/>
              <a:gd name="connsiteX84" fmla="*/ 506948 w 748525"/>
              <a:gd name="connsiteY84" fmla="*/ 328680 h 3046461"/>
              <a:gd name="connsiteX85" fmla="*/ 459594 w 748525"/>
              <a:gd name="connsiteY85" fmla="*/ 252678 h 3046461"/>
              <a:gd name="connsiteX86" fmla="*/ 450841 w 748525"/>
              <a:gd name="connsiteY86" fmla="*/ 134100 h 3046461"/>
              <a:gd name="connsiteX87" fmla="*/ 514109 w 748525"/>
              <a:gd name="connsiteY87" fmla="*/ 5969 h 3046461"/>
              <a:gd name="connsiteX88" fmla="*/ 517293 w 748525"/>
              <a:gd name="connsiteY88" fmla="*/ 0 h 3046461"/>
              <a:gd name="connsiteX89" fmla="*/ 531619 w 748525"/>
              <a:gd name="connsiteY89" fmla="*/ 15519 h 3046461"/>
              <a:gd name="connsiteX90" fmla="*/ 601652 w 748525"/>
              <a:gd name="connsiteY90" fmla="*/ 137679 h 3046461"/>
              <a:gd name="connsiteX91" fmla="*/ 596081 w 748525"/>
              <a:gd name="connsiteY91" fmla="*/ 241138 h 3046461"/>
              <a:gd name="connsiteX92" fmla="*/ 530822 w 748525"/>
              <a:gd name="connsiteY92" fmla="*/ 346985 h 3046461"/>
              <a:gd name="connsiteX93" fmla="*/ 524853 w 748525"/>
              <a:gd name="connsiteY93" fmla="*/ 363298 h 3046461"/>
              <a:gd name="connsiteX94" fmla="*/ 530027 w 748525"/>
              <a:gd name="connsiteY94" fmla="*/ 1241903 h 3046461"/>
              <a:gd name="connsiteX95" fmla="*/ 510927 w 748525"/>
              <a:gd name="connsiteY95" fmla="*/ 1773920 h 3046461"/>
              <a:gd name="connsiteX96" fmla="*/ 387174 w 748525"/>
              <a:gd name="connsiteY96" fmla="*/ 2508475 h 3046461"/>
              <a:gd name="connsiteX97" fmla="*/ 366879 w 748525"/>
              <a:gd name="connsiteY97" fmla="*/ 2617903 h 3046461"/>
              <a:gd name="connsiteX98" fmla="*/ 290878 w 748525"/>
              <a:gd name="connsiteY98" fmla="*/ 2831586 h 3046461"/>
              <a:gd name="connsiteX99" fmla="*/ 189805 w 748525"/>
              <a:gd name="connsiteY99" fmla="*/ 3033729 h 3046461"/>
              <a:gd name="connsiteX100" fmla="*/ 181449 w 748525"/>
              <a:gd name="connsiteY100" fmla="*/ 3046461 h 3046461"/>
              <a:gd name="connsiteX101" fmla="*/ 395530 w 748525"/>
              <a:gd name="connsiteY101" fmla="*/ 2236299 h 3046461"/>
              <a:gd name="connsiteX102" fmla="*/ 395132 w 748525"/>
              <a:gd name="connsiteY102" fmla="*/ 2353685 h 3046461"/>
              <a:gd name="connsiteX103" fmla="*/ 390756 w 748525"/>
              <a:gd name="connsiteY103" fmla="*/ 2471866 h 3046461"/>
              <a:gd name="connsiteX104" fmla="*/ 398314 w 748525"/>
              <a:gd name="connsiteY104" fmla="*/ 2445605 h 3046461"/>
              <a:gd name="connsiteX105" fmla="*/ 498192 w 748525"/>
              <a:gd name="connsiteY105" fmla="*/ 1865441 h 3046461"/>
              <a:gd name="connsiteX106" fmla="*/ 522069 w 748525"/>
              <a:gd name="connsiteY106" fmla="*/ 1376400 h 3046461"/>
              <a:gd name="connsiteX107" fmla="*/ 522069 w 748525"/>
              <a:gd name="connsiteY107" fmla="*/ 1353718 h 3046461"/>
              <a:gd name="connsiteX108" fmla="*/ 518487 w 748525"/>
              <a:gd name="connsiteY108" fmla="*/ 1365656 h 3046461"/>
              <a:gd name="connsiteX109" fmla="*/ 487847 w 748525"/>
              <a:gd name="connsiteY109" fmla="*/ 1340189 h 3046461"/>
              <a:gd name="connsiteX110" fmla="*/ 408662 w 748525"/>
              <a:gd name="connsiteY110" fmla="*/ 1292438 h 3046461"/>
              <a:gd name="connsiteX111" fmla="*/ 314354 w 748525"/>
              <a:gd name="connsiteY111" fmla="*/ 1122130 h 3046461"/>
              <a:gd name="connsiteX112" fmla="*/ 323109 w 748525"/>
              <a:gd name="connsiteY112" fmla="*/ 824087 h 3046461"/>
              <a:gd name="connsiteX113" fmla="*/ 326293 w 748525"/>
              <a:gd name="connsiteY113" fmla="*/ 823292 h 3046461"/>
              <a:gd name="connsiteX114" fmla="*/ 337833 w 748525"/>
              <a:gd name="connsiteY114" fmla="*/ 836026 h 3046461"/>
              <a:gd name="connsiteX115" fmla="*/ 400702 w 748525"/>
              <a:gd name="connsiteY115" fmla="*/ 882582 h 3046461"/>
              <a:gd name="connsiteX116" fmla="*/ 452830 w 748525"/>
              <a:gd name="connsiteY116" fmla="*/ 912425 h 3046461"/>
              <a:gd name="connsiteX117" fmla="*/ 501375 w 748525"/>
              <a:gd name="connsiteY117" fmla="*/ 986040 h 3046461"/>
              <a:gd name="connsiteX118" fmla="*/ 520875 w 748525"/>
              <a:gd name="connsiteY118" fmla="*/ 1140831 h 3046461"/>
              <a:gd name="connsiteX119" fmla="*/ 519681 w 748525"/>
              <a:gd name="connsiteY119" fmla="*/ 1151574 h 3046461"/>
              <a:gd name="connsiteX120" fmla="*/ 512518 w 748525"/>
              <a:gd name="connsiteY120" fmla="*/ 1145605 h 3046461"/>
              <a:gd name="connsiteX121" fmla="*/ 432935 w 748525"/>
              <a:gd name="connsiteY121" fmla="*/ 1089499 h 3046461"/>
              <a:gd name="connsiteX122" fmla="*/ 404681 w 748525"/>
              <a:gd name="connsiteY122" fmla="*/ 1074378 h 3046461"/>
              <a:gd name="connsiteX123" fmla="*/ 315151 w 748525"/>
              <a:gd name="connsiteY123" fmla="*/ 912028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25893 w 748525"/>
              <a:gd name="connsiteY126" fmla="*/ 606028 h 3046461"/>
              <a:gd name="connsiteX127" fmla="*/ 335841 w 748525"/>
              <a:gd name="connsiteY127" fmla="*/ 620352 h 3046461"/>
              <a:gd name="connsiteX128" fmla="*/ 396326 w 748525"/>
              <a:gd name="connsiteY128" fmla="*/ 667705 h 3046461"/>
              <a:gd name="connsiteX129" fmla="*/ 512518 w 748525"/>
              <a:gd name="connsiteY129" fmla="*/ 809363 h 3046461"/>
              <a:gd name="connsiteX130" fmla="*/ 522068 w 748525"/>
              <a:gd name="connsiteY130" fmla="*/ 929139 h 3046461"/>
              <a:gd name="connsiteX131" fmla="*/ 521670 w 748525"/>
              <a:gd name="connsiteY131" fmla="*/ 940279 h 3046461"/>
              <a:gd name="connsiteX132" fmla="*/ 512120 w 748525"/>
              <a:gd name="connsiteY132" fmla="*/ 932321 h 3046461"/>
              <a:gd name="connsiteX133" fmla="*/ 431740 w 748525"/>
              <a:gd name="connsiteY133" fmla="*/ 876612 h 3046461"/>
              <a:gd name="connsiteX134" fmla="*/ 382399 w 748525"/>
              <a:gd name="connsiteY134" fmla="*/ 849156 h 3046461"/>
              <a:gd name="connsiteX135" fmla="*/ 317140 w 748525"/>
              <a:gd name="connsiteY135" fmla="*/ 747288 h 3046461"/>
              <a:gd name="connsiteX136" fmla="*/ 317488 w 748525"/>
              <a:gd name="connsiteY136" fmla="*/ 678001 h 3046461"/>
              <a:gd name="connsiteX137" fmla="*/ 325495 w 748525"/>
              <a:gd name="connsiteY137" fmla="*/ 401897 h 3046461"/>
              <a:gd name="connsiteX138" fmla="*/ 327882 w 748525"/>
              <a:gd name="connsiteY138" fmla="*/ 397918 h 3046461"/>
              <a:gd name="connsiteX139" fmla="*/ 395131 w 748525"/>
              <a:gd name="connsiteY139" fmla="*/ 456811 h 3046461"/>
              <a:gd name="connsiteX140" fmla="*/ 411047 w 748525"/>
              <a:gd name="connsiteY140" fmla="*/ 463972 h 3046461"/>
              <a:gd name="connsiteX141" fmla="*/ 506945 w 748525"/>
              <a:gd name="connsiteY141" fmla="*/ 576981 h 3046461"/>
              <a:gd name="connsiteX142" fmla="*/ 522861 w 748525"/>
              <a:gd name="connsiteY142" fmla="*/ 712273 h 3046461"/>
              <a:gd name="connsiteX143" fmla="*/ 521269 w 748525"/>
              <a:gd name="connsiteY143" fmla="*/ 729384 h 3046461"/>
              <a:gd name="connsiteX144" fmla="*/ 512914 w 748525"/>
              <a:gd name="connsiteY144" fmla="*/ 722618 h 3046461"/>
              <a:gd name="connsiteX145" fmla="*/ 434126 w 748525"/>
              <a:gd name="connsiteY145" fmla="*/ 667309 h 3046461"/>
              <a:gd name="connsiteX146" fmla="*/ 384783 w 748525"/>
              <a:gd name="connsiteY146" fmla="*/ 640251 h 3046461"/>
              <a:gd name="connsiteX147" fmla="*/ 317537 w 748525"/>
              <a:gd name="connsiteY147" fmla="*/ 532812 h 3046461"/>
              <a:gd name="connsiteX148" fmla="*/ 325495 w 748525"/>
              <a:gd name="connsiteY148" fmla="*/ 401897 h 3046461"/>
              <a:gd name="connsiteX149" fmla="*/ 322312 w 748525"/>
              <a:gd name="connsiteY149" fmla="*/ 190207 h 3046461"/>
              <a:gd name="connsiteX150" fmla="*/ 399907 w 748525"/>
              <a:gd name="connsiteY150" fmla="*/ 251089 h 3046461"/>
              <a:gd name="connsiteX151" fmla="*/ 511722 w 748525"/>
              <a:gd name="connsiteY151" fmla="*/ 438905 h 3046461"/>
              <a:gd name="connsiteX152" fmla="*/ 518088 w 748525"/>
              <a:gd name="connsiteY152" fmla="*/ 530425 h 3046461"/>
              <a:gd name="connsiteX153" fmla="*/ 512517 w 748525"/>
              <a:gd name="connsiteY153" fmla="*/ 531620 h 3046461"/>
              <a:gd name="connsiteX154" fmla="*/ 405479 w 748525"/>
              <a:gd name="connsiteY154" fmla="*/ 443282 h 3046461"/>
              <a:gd name="connsiteX155" fmla="*/ 314354 w 748525"/>
              <a:gd name="connsiteY155" fmla="*/ 293266 h 3046461"/>
              <a:gd name="connsiteX156" fmla="*/ 322312 w 748525"/>
              <a:gd name="connsiteY156" fmla="*/ 190207 h 3046461"/>
              <a:gd name="connsiteX157" fmla="*/ 0 w 748525"/>
              <a:gd name="connsiteY157" fmla="*/ 832444 h 3046461"/>
              <a:gd name="connsiteX158" fmla="*/ 68440 w 748525"/>
              <a:gd name="connsiteY158" fmla="*/ 942667 h 3046461"/>
              <a:gd name="connsiteX159" fmla="*/ 329078 w 748525"/>
              <a:gd name="connsiteY159" fmla="*/ 1498559 h 3046461"/>
              <a:gd name="connsiteX160" fmla="*/ 405080 w 748525"/>
              <a:gd name="connsiteY160" fmla="*/ 2064798 h 3046461"/>
              <a:gd name="connsiteX161" fmla="*/ 396327 w 748525"/>
              <a:gd name="connsiteY161" fmla="*/ 2193324 h 3046461"/>
              <a:gd name="connsiteX162" fmla="*/ 393540 w 748525"/>
              <a:gd name="connsiteY162" fmla="*/ 2206456 h 3046461"/>
              <a:gd name="connsiteX163" fmla="*/ 384387 w 748525"/>
              <a:gd name="connsiteY163" fmla="*/ 2101804 h 3046461"/>
              <a:gd name="connsiteX164" fmla="*/ 288888 w 748525"/>
              <a:gd name="connsiteY164" fmla="*/ 1646188 h 3046461"/>
              <a:gd name="connsiteX165" fmla="*/ 6366 w 748525"/>
              <a:gd name="connsiteY165" fmla="*/ 858308 h 3046461"/>
              <a:gd name="connsiteX166" fmla="*/ 0 w 748525"/>
              <a:gd name="connsiteY166" fmla="*/ 832444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19"/>
                </a:moveTo>
                <a:cubicBezTo>
                  <a:pt x="535495" y="1495772"/>
                  <a:pt x="538380" y="1476673"/>
                  <a:pt x="542359" y="1457574"/>
                </a:cubicBezTo>
                <a:cubicBezTo>
                  <a:pt x="543554" y="1452797"/>
                  <a:pt x="544746" y="1448024"/>
                  <a:pt x="545941" y="1443247"/>
                </a:cubicBezTo>
                <a:cubicBezTo>
                  <a:pt x="559073" y="1374407"/>
                  <a:pt x="598466" y="1328248"/>
                  <a:pt x="664522" y="1305569"/>
                </a:cubicBezTo>
                <a:cubicBezTo>
                  <a:pt x="688794" y="1297211"/>
                  <a:pt x="707099" y="1279305"/>
                  <a:pt x="724210" y="1261002"/>
                </a:cubicBezTo>
                <a:cubicBezTo>
                  <a:pt x="727392" y="1257421"/>
                  <a:pt x="730576" y="1253839"/>
                  <a:pt x="736147" y="1248268"/>
                </a:cubicBezTo>
                <a:cubicBezTo>
                  <a:pt x="738136" y="1267766"/>
                  <a:pt x="740921" y="1284479"/>
                  <a:pt x="741318" y="1301190"/>
                </a:cubicBezTo>
                <a:cubicBezTo>
                  <a:pt x="742116" y="1331830"/>
                  <a:pt x="743308" y="1362867"/>
                  <a:pt x="740523" y="1393507"/>
                </a:cubicBezTo>
                <a:cubicBezTo>
                  <a:pt x="736942" y="1432105"/>
                  <a:pt x="715455" y="1461553"/>
                  <a:pt x="682428" y="1482642"/>
                </a:cubicBezTo>
                <a:cubicBezTo>
                  <a:pt x="673275" y="1488211"/>
                  <a:pt x="664122" y="1493782"/>
                  <a:pt x="654572" y="1498559"/>
                </a:cubicBezTo>
                <a:cubicBezTo>
                  <a:pt x="612395" y="1518851"/>
                  <a:pt x="571010" y="1540738"/>
                  <a:pt x="534401" y="1576549"/>
                </a:cubicBezTo>
                <a:cubicBezTo>
                  <a:pt x="532610" y="1555261"/>
                  <a:pt x="532610" y="1535066"/>
                  <a:pt x="534053" y="1515419"/>
                </a:cubicBezTo>
                <a:close/>
                <a:moveTo>
                  <a:pt x="544051" y="1259708"/>
                </a:moveTo>
                <a:cubicBezTo>
                  <a:pt x="548528" y="1227875"/>
                  <a:pt x="556884" y="1197136"/>
                  <a:pt x="569418" y="1167094"/>
                </a:cubicBezTo>
                <a:cubicBezTo>
                  <a:pt x="583345" y="1133667"/>
                  <a:pt x="609608" y="1110988"/>
                  <a:pt x="641840" y="1096661"/>
                </a:cubicBezTo>
                <a:cubicBezTo>
                  <a:pt x="677651" y="1080745"/>
                  <a:pt x="709883" y="1061247"/>
                  <a:pt x="735747" y="1028618"/>
                </a:cubicBezTo>
                <a:cubicBezTo>
                  <a:pt x="737736" y="1043342"/>
                  <a:pt x="740523" y="1057666"/>
                  <a:pt x="741318" y="1072390"/>
                </a:cubicBezTo>
                <a:cubicBezTo>
                  <a:pt x="742910" y="1104619"/>
                  <a:pt x="745297" y="1136851"/>
                  <a:pt x="743308" y="1168686"/>
                </a:cubicBezTo>
                <a:cubicBezTo>
                  <a:pt x="740921" y="1208079"/>
                  <a:pt x="720228" y="1238321"/>
                  <a:pt x="687599" y="1260603"/>
                </a:cubicBezTo>
                <a:cubicBezTo>
                  <a:pt x="680836" y="1264982"/>
                  <a:pt x="674070" y="1269358"/>
                  <a:pt x="666909" y="1273337"/>
                </a:cubicBezTo>
                <a:cubicBezTo>
                  <a:pt x="623535" y="1297212"/>
                  <a:pt x="579366" y="1319496"/>
                  <a:pt x="541963" y="1358889"/>
                </a:cubicBezTo>
                <a:cubicBezTo>
                  <a:pt x="538978" y="1324469"/>
                  <a:pt x="539575" y="1291541"/>
                  <a:pt x="544051" y="1259708"/>
                </a:cubicBezTo>
                <a:close/>
                <a:moveTo>
                  <a:pt x="546339" y="1059159"/>
                </a:moveTo>
                <a:cubicBezTo>
                  <a:pt x="549323" y="1031902"/>
                  <a:pt x="554895" y="1005341"/>
                  <a:pt x="562655" y="978880"/>
                </a:cubicBezTo>
                <a:cubicBezTo>
                  <a:pt x="575387" y="935108"/>
                  <a:pt x="601650" y="902479"/>
                  <a:pt x="642635" y="883378"/>
                </a:cubicBezTo>
                <a:cubicBezTo>
                  <a:pt x="678846" y="866665"/>
                  <a:pt x="712668" y="847965"/>
                  <a:pt x="736942" y="811754"/>
                </a:cubicBezTo>
                <a:cubicBezTo>
                  <a:pt x="738534" y="816927"/>
                  <a:pt x="739726" y="819712"/>
                  <a:pt x="740126" y="822498"/>
                </a:cubicBezTo>
                <a:cubicBezTo>
                  <a:pt x="742910" y="859504"/>
                  <a:pt x="747287" y="896113"/>
                  <a:pt x="748481" y="933119"/>
                </a:cubicBezTo>
                <a:cubicBezTo>
                  <a:pt x="749676" y="985643"/>
                  <a:pt x="726597" y="1025833"/>
                  <a:pt x="680836" y="1052892"/>
                </a:cubicBezTo>
                <a:cubicBezTo>
                  <a:pt x="670091" y="1059258"/>
                  <a:pt x="659348" y="1065226"/>
                  <a:pt x="648206" y="1071195"/>
                </a:cubicBezTo>
                <a:cubicBezTo>
                  <a:pt x="611598" y="1090295"/>
                  <a:pt x="576979" y="1112182"/>
                  <a:pt x="545544" y="1143617"/>
                </a:cubicBezTo>
                <a:cubicBezTo>
                  <a:pt x="542957" y="1114370"/>
                  <a:pt x="543355" y="1086416"/>
                  <a:pt x="546339" y="1059159"/>
                </a:cubicBezTo>
                <a:close/>
                <a:moveTo>
                  <a:pt x="545544" y="838414"/>
                </a:moveTo>
                <a:cubicBezTo>
                  <a:pt x="548331" y="814142"/>
                  <a:pt x="554697" y="790266"/>
                  <a:pt x="561063" y="766392"/>
                </a:cubicBezTo>
                <a:cubicBezTo>
                  <a:pt x="572602" y="722620"/>
                  <a:pt x="598866" y="689990"/>
                  <a:pt x="639453" y="671290"/>
                </a:cubicBezTo>
                <a:cubicBezTo>
                  <a:pt x="676062" y="654577"/>
                  <a:pt x="709883" y="634682"/>
                  <a:pt x="734555" y="601652"/>
                </a:cubicBezTo>
                <a:cubicBezTo>
                  <a:pt x="734952" y="601255"/>
                  <a:pt x="736147" y="601255"/>
                  <a:pt x="738136" y="600857"/>
                </a:cubicBezTo>
                <a:cubicBezTo>
                  <a:pt x="743310" y="649403"/>
                  <a:pt x="752063" y="697948"/>
                  <a:pt x="744902" y="746894"/>
                </a:cubicBezTo>
                <a:cubicBezTo>
                  <a:pt x="739728" y="782705"/>
                  <a:pt x="721823" y="811753"/>
                  <a:pt x="691183" y="831651"/>
                </a:cubicBezTo>
                <a:cubicBezTo>
                  <a:pt x="673277" y="843587"/>
                  <a:pt x="653380" y="852340"/>
                  <a:pt x="635872" y="864280"/>
                </a:cubicBezTo>
                <a:cubicBezTo>
                  <a:pt x="606824" y="883378"/>
                  <a:pt x="578971" y="904070"/>
                  <a:pt x="550718" y="924365"/>
                </a:cubicBezTo>
                <a:cubicBezTo>
                  <a:pt x="549126" y="925557"/>
                  <a:pt x="547534" y="927149"/>
                  <a:pt x="545544" y="928344"/>
                </a:cubicBezTo>
                <a:cubicBezTo>
                  <a:pt x="543952" y="927947"/>
                  <a:pt x="542760" y="927947"/>
                  <a:pt x="541168" y="927547"/>
                </a:cubicBezTo>
                <a:cubicBezTo>
                  <a:pt x="542362" y="897704"/>
                  <a:pt x="542362" y="867859"/>
                  <a:pt x="545544" y="838414"/>
                </a:cubicBezTo>
                <a:close/>
                <a:moveTo>
                  <a:pt x="546191" y="622045"/>
                </a:moveTo>
                <a:cubicBezTo>
                  <a:pt x="549921" y="596777"/>
                  <a:pt x="555890" y="571807"/>
                  <a:pt x="563850" y="547136"/>
                </a:cubicBezTo>
                <a:cubicBezTo>
                  <a:pt x="576979" y="507346"/>
                  <a:pt x="602845" y="478695"/>
                  <a:pt x="639851" y="461585"/>
                </a:cubicBezTo>
                <a:cubicBezTo>
                  <a:pt x="676062" y="444871"/>
                  <a:pt x="709486" y="425374"/>
                  <a:pt x="733760" y="392744"/>
                </a:cubicBezTo>
                <a:cubicBezTo>
                  <a:pt x="734555" y="392347"/>
                  <a:pt x="736147" y="391949"/>
                  <a:pt x="741321" y="389960"/>
                </a:cubicBezTo>
                <a:cubicBezTo>
                  <a:pt x="742910" y="437710"/>
                  <a:pt x="746492" y="483869"/>
                  <a:pt x="745300" y="529628"/>
                </a:cubicBezTo>
                <a:cubicBezTo>
                  <a:pt x="744502" y="566636"/>
                  <a:pt x="726199" y="596876"/>
                  <a:pt x="695957" y="619161"/>
                </a:cubicBezTo>
                <a:cubicBezTo>
                  <a:pt x="687601" y="625129"/>
                  <a:pt x="679244" y="631098"/>
                  <a:pt x="670093" y="635872"/>
                </a:cubicBezTo>
                <a:cubicBezTo>
                  <a:pt x="626322" y="659748"/>
                  <a:pt x="581358" y="682030"/>
                  <a:pt x="544352" y="721028"/>
                </a:cubicBezTo>
                <a:cubicBezTo>
                  <a:pt x="543157" y="711478"/>
                  <a:pt x="542360" y="705110"/>
                  <a:pt x="541963" y="698744"/>
                </a:cubicBezTo>
                <a:cubicBezTo>
                  <a:pt x="540968" y="672879"/>
                  <a:pt x="542460" y="647313"/>
                  <a:pt x="546191" y="622045"/>
                </a:cubicBezTo>
                <a:close/>
                <a:moveTo>
                  <a:pt x="546936" y="424777"/>
                </a:moveTo>
                <a:cubicBezTo>
                  <a:pt x="552010" y="392546"/>
                  <a:pt x="561261" y="361508"/>
                  <a:pt x="576581" y="331466"/>
                </a:cubicBezTo>
                <a:cubicBezTo>
                  <a:pt x="595682" y="294062"/>
                  <a:pt x="622740" y="263423"/>
                  <a:pt x="658551" y="241535"/>
                </a:cubicBezTo>
                <a:cubicBezTo>
                  <a:pt x="686010" y="224824"/>
                  <a:pt x="712668" y="207316"/>
                  <a:pt x="735748" y="179063"/>
                </a:cubicBezTo>
                <a:cubicBezTo>
                  <a:pt x="736942" y="189408"/>
                  <a:pt x="737737" y="196571"/>
                  <a:pt x="738137" y="203735"/>
                </a:cubicBezTo>
                <a:cubicBezTo>
                  <a:pt x="739727" y="230396"/>
                  <a:pt x="742513" y="257054"/>
                  <a:pt x="742911" y="283715"/>
                </a:cubicBezTo>
                <a:cubicBezTo>
                  <a:pt x="744106" y="354148"/>
                  <a:pt x="711873" y="405081"/>
                  <a:pt x="649001" y="436118"/>
                </a:cubicBezTo>
                <a:cubicBezTo>
                  <a:pt x="618761" y="451239"/>
                  <a:pt x="590111" y="467555"/>
                  <a:pt x="567429" y="493419"/>
                </a:cubicBezTo>
                <a:cubicBezTo>
                  <a:pt x="560265" y="502969"/>
                  <a:pt x="552707" y="512917"/>
                  <a:pt x="542360" y="525251"/>
                </a:cubicBezTo>
                <a:cubicBezTo>
                  <a:pt x="540968" y="490434"/>
                  <a:pt x="541863" y="457008"/>
                  <a:pt x="546936" y="424777"/>
                </a:cubicBezTo>
                <a:close/>
                <a:moveTo>
                  <a:pt x="311170" y="1346156"/>
                </a:moveTo>
                <a:cubicBezTo>
                  <a:pt x="314354" y="1314721"/>
                  <a:pt x="317936" y="1283286"/>
                  <a:pt x="321915" y="1247473"/>
                </a:cubicBezTo>
                <a:cubicBezTo>
                  <a:pt x="327486" y="1254236"/>
                  <a:pt x="330270" y="1257818"/>
                  <a:pt x="333454" y="1260604"/>
                </a:cubicBezTo>
                <a:cubicBezTo>
                  <a:pt x="351360" y="1276123"/>
                  <a:pt x="366879" y="1296816"/>
                  <a:pt x="387571" y="1305171"/>
                </a:cubicBezTo>
                <a:cubicBezTo>
                  <a:pt x="463572" y="1335414"/>
                  <a:pt x="499386" y="1392315"/>
                  <a:pt x="508936" y="1470308"/>
                </a:cubicBezTo>
                <a:cubicBezTo>
                  <a:pt x="513709" y="1506914"/>
                  <a:pt x="518088" y="1543523"/>
                  <a:pt x="511323" y="1582918"/>
                </a:cubicBezTo>
                <a:cubicBezTo>
                  <a:pt x="479091" y="1549494"/>
                  <a:pt x="442482" y="1526414"/>
                  <a:pt x="403884" y="1506119"/>
                </a:cubicBezTo>
                <a:cubicBezTo>
                  <a:pt x="401895" y="1504925"/>
                  <a:pt x="399905" y="1503733"/>
                  <a:pt x="397916" y="1502935"/>
                </a:cubicBezTo>
                <a:cubicBezTo>
                  <a:pt x="331862" y="1471103"/>
                  <a:pt x="304009" y="1418179"/>
                  <a:pt x="311170" y="1346156"/>
                </a:cubicBezTo>
                <a:close/>
                <a:moveTo>
                  <a:pt x="314354" y="1122130"/>
                </a:moveTo>
                <a:cubicBezTo>
                  <a:pt x="317539" y="1094274"/>
                  <a:pt x="319528" y="1066421"/>
                  <a:pt x="322312" y="1036179"/>
                </a:cubicBezTo>
                <a:cubicBezTo>
                  <a:pt x="325894" y="1038965"/>
                  <a:pt x="327486" y="1040158"/>
                  <a:pt x="328678" y="1041352"/>
                </a:cubicBezTo>
                <a:cubicBezTo>
                  <a:pt x="350566" y="1068808"/>
                  <a:pt x="377624" y="1088703"/>
                  <a:pt x="410254" y="1102233"/>
                </a:cubicBezTo>
                <a:cubicBezTo>
                  <a:pt x="448452" y="1117751"/>
                  <a:pt x="479092" y="1143220"/>
                  <a:pt x="493816" y="1183010"/>
                </a:cubicBezTo>
                <a:cubicBezTo>
                  <a:pt x="502569" y="1206487"/>
                  <a:pt x="508540" y="1230761"/>
                  <a:pt x="513711" y="1255035"/>
                </a:cubicBezTo>
                <a:cubicBezTo>
                  <a:pt x="517690" y="1273736"/>
                  <a:pt x="518885" y="1292836"/>
                  <a:pt x="522466" y="1312334"/>
                </a:cubicBezTo>
                <a:cubicBezTo>
                  <a:pt x="522864" y="1308752"/>
                  <a:pt x="523659" y="1305173"/>
                  <a:pt x="523659" y="1301591"/>
                </a:cubicBezTo>
                <a:cubicBezTo>
                  <a:pt x="524059" y="1099846"/>
                  <a:pt x="524853" y="898102"/>
                  <a:pt x="524059" y="696754"/>
                </a:cubicBezTo>
                <a:cubicBezTo>
                  <a:pt x="523659" y="585337"/>
                  <a:pt x="520477" y="474319"/>
                  <a:pt x="518885" y="362901"/>
                </a:cubicBezTo>
                <a:cubicBezTo>
                  <a:pt x="518885" y="349769"/>
                  <a:pt x="514508" y="339822"/>
                  <a:pt x="506948" y="328680"/>
                </a:cubicBezTo>
                <a:cubicBezTo>
                  <a:pt x="489837" y="304408"/>
                  <a:pt x="473123" y="279339"/>
                  <a:pt x="459594" y="252678"/>
                </a:cubicBezTo>
                <a:cubicBezTo>
                  <a:pt x="440096" y="214875"/>
                  <a:pt x="438107" y="174687"/>
                  <a:pt x="450841" y="134100"/>
                </a:cubicBezTo>
                <a:cubicBezTo>
                  <a:pt x="464768" y="87941"/>
                  <a:pt x="487450" y="45761"/>
                  <a:pt x="514109" y="5969"/>
                </a:cubicBezTo>
                <a:cubicBezTo>
                  <a:pt x="514906" y="4376"/>
                  <a:pt x="515701" y="2784"/>
                  <a:pt x="517293" y="0"/>
                </a:cubicBezTo>
                <a:cubicBezTo>
                  <a:pt x="523261" y="6366"/>
                  <a:pt x="527638" y="10745"/>
                  <a:pt x="531619" y="15519"/>
                </a:cubicBezTo>
                <a:cubicBezTo>
                  <a:pt x="563452" y="51332"/>
                  <a:pt x="587326" y="91520"/>
                  <a:pt x="601652" y="137679"/>
                </a:cubicBezTo>
                <a:cubicBezTo>
                  <a:pt x="612795" y="173095"/>
                  <a:pt x="610805" y="206917"/>
                  <a:pt x="596081" y="241138"/>
                </a:cubicBezTo>
                <a:cubicBezTo>
                  <a:pt x="579368" y="279736"/>
                  <a:pt x="556688" y="313958"/>
                  <a:pt x="530822" y="346985"/>
                </a:cubicBezTo>
                <a:cubicBezTo>
                  <a:pt x="527240" y="351362"/>
                  <a:pt x="524456" y="357727"/>
                  <a:pt x="524853" y="363298"/>
                </a:cubicBezTo>
                <a:cubicBezTo>
                  <a:pt x="531619" y="656167"/>
                  <a:pt x="536393" y="949035"/>
                  <a:pt x="530027" y="1241903"/>
                </a:cubicBezTo>
                <a:cubicBezTo>
                  <a:pt x="526445" y="1419375"/>
                  <a:pt x="519680" y="1596846"/>
                  <a:pt x="510927" y="1773920"/>
                </a:cubicBezTo>
                <a:cubicBezTo>
                  <a:pt x="498590" y="2023414"/>
                  <a:pt x="458402" y="2268531"/>
                  <a:pt x="387174" y="2508475"/>
                </a:cubicBezTo>
                <a:cubicBezTo>
                  <a:pt x="376827" y="2543891"/>
                  <a:pt x="374440" y="2581295"/>
                  <a:pt x="366879" y="2617903"/>
                </a:cubicBezTo>
                <a:cubicBezTo>
                  <a:pt x="351360" y="2692713"/>
                  <a:pt x="331863" y="2767122"/>
                  <a:pt x="290878" y="2831586"/>
                </a:cubicBezTo>
                <a:cubicBezTo>
                  <a:pt x="250290" y="2896048"/>
                  <a:pt x="222037" y="2965683"/>
                  <a:pt x="189805" y="3033729"/>
                </a:cubicBezTo>
                <a:cubicBezTo>
                  <a:pt x="187815" y="3038105"/>
                  <a:pt x="185031" y="3042879"/>
                  <a:pt x="181449" y="3046461"/>
                </a:cubicBezTo>
                <a:cubicBezTo>
                  <a:pt x="296449" y="2787417"/>
                  <a:pt x="358524" y="2515241"/>
                  <a:pt x="395530" y="2236299"/>
                </a:cubicBezTo>
                <a:cubicBezTo>
                  <a:pt x="395530" y="2275297"/>
                  <a:pt x="396325" y="2314690"/>
                  <a:pt x="395132" y="2353685"/>
                </a:cubicBezTo>
                <a:cubicBezTo>
                  <a:pt x="394335" y="2393081"/>
                  <a:pt x="391551" y="2432076"/>
                  <a:pt x="390756" y="2471866"/>
                </a:cubicBezTo>
                <a:cubicBezTo>
                  <a:pt x="393143" y="2463114"/>
                  <a:pt x="395927" y="2454358"/>
                  <a:pt x="398314" y="2445605"/>
                </a:cubicBezTo>
                <a:cubicBezTo>
                  <a:pt x="450841" y="2255400"/>
                  <a:pt x="486255" y="2062409"/>
                  <a:pt x="498192" y="1865441"/>
                </a:cubicBezTo>
                <a:cubicBezTo>
                  <a:pt x="508140" y="1702693"/>
                  <a:pt x="514508" y="1539545"/>
                  <a:pt x="522069" y="1376400"/>
                </a:cubicBezTo>
                <a:cubicBezTo>
                  <a:pt x="522466" y="1370032"/>
                  <a:pt x="522069" y="1364063"/>
                  <a:pt x="522069" y="1353718"/>
                </a:cubicBezTo>
                <a:cubicBezTo>
                  <a:pt x="520477" y="1359687"/>
                  <a:pt x="519680" y="1362074"/>
                  <a:pt x="518487" y="1365656"/>
                </a:cubicBezTo>
                <a:cubicBezTo>
                  <a:pt x="508140" y="1356900"/>
                  <a:pt x="498590" y="1346953"/>
                  <a:pt x="487847" y="1340189"/>
                </a:cubicBezTo>
                <a:cubicBezTo>
                  <a:pt x="461981" y="1323476"/>
                  <a:pt x="436515" y="1305173"/>
                  <a:pt x="408662" y="1292438"/>
                </a:cubicBezTo>
                <a:cubicBezTo>
                  <a:pt x="334647" y="1258217"/>
                  <a:pt x="305999" y="1201316"/>
                  <a:pt x="314354" y="1122130"/>
                </a:cubicBezTo>
                <a:close/>
                <a:moveTo>
                  <a:pt x="323109" y="824087"/>
                </a:moveTo>
                <a:cubicBezTo>
                  <a:pt x="323904" y="823690"/>
                  <a:pt x="325098" y="823690"/>
                  <a:pt x="326293" y="823292"/>
                </a:cubicBezTo>
                <a:cubicBezTo>
                  <a:pt x="330272" y="827668"/>
                  <a:pt x="333854" y="831648"/>
                  <a:pt x="337833" y="836026"/>
                </a:cubicBezTo>
                <a:cubicBezTo>
                  <a:pt x="355341" y="855922"/>
                  <a:pt x="376031" y="871838"/>
                  <a:pt x="400702" y="882582"/>
                </a:cubicBezTo>
                <a:cubicBezTo>
                  <a:pt x="419008" y="890541"/>
                  <a:pt x="436516" y="900885"/>
                  <a:pt x="452830" y="912425"/>
                </a:cubicBezTo>
                <a:cubicBezTo>
                  <a:pt x="477899" y="930331"/>
                  <a:pt x="492622" y="956594"/>
                  <a:pt x="501375" y="986040"/>
                </a:cubicBezTo>
                <a:cubicBezTo>
                  <a:pt x="516896" y="1036577"/>
                  <a:pt x="524855" y="1087907"/>
                  <a:pt x="520875" y="1140831"/>
                </a:cubicBezTo>
                <a:cubicBezTo>
                  <a:pt x="520476" y="1143616"/>
                  <a:pt x="520078" y="1146800"/>
                  <a:pt x="519681" y="1151574"/>
                </a:cubicBezTo>
                <a:cubicBezTo>
                  <a:pt x="516497" y="1148789"/>
                  <a:pt x="514507" y="1147197"/>
                  <a:pt x="512518" y="1145605"/>
                </a:cubicBezTo>
                <a:cubicBezTo>
                  <a:pt x="485857" y="1126902"/>
                  <a:pt x="459595" y="1107802"/>
                  <a:pt x="432935" y="1089499"/>
                </a:cubicBezTo>
                <a:cubicBezTo>
                  <a:pt x="424179" y="1083530"/>
                  <a:pt x="414232" y="1079154"/>
                  <a:pt x="404681" y="1074378"/>
                </a:cubicBezTo>
                <a:cubicBezTo>
                  <a:pt x="334649" y="1042146"/>
                  <a:pt x="308385" y="986439"/>
                  <a:pt x="315151" y="912028"/>
                </a:cubicBezTo>
                <a:cubicBezTo>
                  <a:pt x="317935" y="882583"/>
                  <a:pt x="320325" y="853534"/>
                  <a:pt x="323109" y="824087"/>
                </a:cubicBezTo>
                <a:close/>
                <a:moveTo>
                  <a:pt x="317488" y="678001"/>
                </a:moveTo>
                <a:cubicBezTo>
                  <a:pt x="319428" y="654673"/>
                  <a:pt x="322710" y="630898"/>
                  <a:pt x="325893" y="606028"/>
                </a:cubicBezTo>
                <a:cubicBezTo>
                  <a:pt x="330670" y="612793"/>
                  <a:pt x="332659" y="616773"/>
                  <a:pt x="335841" y="620352"/>
                </a:cubicBezTo>
                <a:cubicBezTo>
                  <a:pt x="352952" y="639852"/>
                  <a:pt x="371257" y="658552"/>
                  <a:pt x="396326" y="667705"/>
                </a:cubicBezTo>
                <a:cubicBezTo>
                  <a:pt x="463177" y="691979"/>
                  <a:pt x="499786" y="740127"/>
                  <a:pt x="512518" y="809363"/>
                </a:cubicBezTo>
                <a:cubicBezTo>
                  <a:pt x="520078" y="849156"/>
                  <a:pt x="524455" y="888949"/>
                  <a:pt x="522068" y="929139"/>
                </a:cubicBezTo>
                <a:cubicBezTo>
                  <a:pt x="522465" y="932718"/>
                  <a:pt x="522068" y="935505"/>
                  <a:pt x="521670" y="940279"/>
                </a:cubicBezTo>
                <a:cubicBezTo>
                  <a:pt x="517294" y="936697"/>
                  <a:pt x="514905" y="934310"/>
                  <a:pt x="512120" y="932321"/>
                </a:cubicBezTo>
                <a:cubicBezTo>
                  <a:pt x="485459" y="913618"/>
                  <a:pt x="459196" y="894520"/>
                  <a:pt x="431740" y="876612"/>
                </a:cubicBezTo>
                <a:cubicBezTo>
                  <a:pt x="416221" y="866267"/>
                  <a:pt x="398713" y="858706"/>
                  <a:pt x="382399" y="849156"/>
                </a:cubicBezTo>
                <a:cubicBezTo>
                  <a:pt x="343801" y="826076"/>
                  <a:pt x="321119" y="792652"/>
                  <a:pt x="317140" y="747288"/>
                </a:cubicBezTo>
                <a:cubicBezTo>
                  <a:pt x="314952" y="724209"/>
                  <a:pt x="315549" y="701329"/>
                  <a:pt x="317488" y="678001"/>
                </a:cubicBezTo>
                <a:close/>
                <a:moveTo>
                  <a:pt x="325495" y="401897"/>
                </a:moveTo>
                <a:cubicBezTo>
                  <a:pt x="325893" y="400702"/>
                  <a:pt x="327085" y="399510"/>
                  <a:pt x="327882" y="397918"/>
                </a:cubicBezTo>
                <a:cubicBezTo>
                  <a:pt x="345788" y="423782"/>
                  <a:pt x="366878" y="444474"/>
                  <a:pt x="395131" y="456811"/>
                </a:cubicBezTo>
                <a:cubicBezTo>
                  <a:pt x="400302" y="459198"/>
                  <a:pt x="405873" y="461585"/>
                  <a:pt x="411047" y="463972"/>
                </a:cubicBezTo>
                <a:cubicBezTo>
                  <a:pt x="461582" y="485859"/>
                  <a:pt x="493416" y="522865"/>
                  <a:pt x="506945" y="576981"/>
                </a:cubicBezTo>
                <a:cubicBezTo>
                  <a:pt x="518085" y="621548"/>
                  <a:pt x="525248" y="666114"/>
                  <a:pt x="522861" y="712273"/>
                </a:cubicBezTo>
                <a:cubicBezTo>
                  <a:pt x="522464" y="717447"/>
                  <a:pt x="522066" y="722618"/>
                  <a:pt x="521269" y="729384"/>
                </a:cubicBezTo>
                <a:cubicBezTo>
                  <a:pt x="517688" y="726199"/>
                  <a:pt x="515301" y="724210"/>
                  <a:pt x="512914" y="722618"/>
                </a:cubicBezTo>
                <a:cubicBezTo>
                  <a:pt x="486650" y="703917"/>
                  <a:pt x="460787" y="685214"/>
                  <a:pt x="434126" y="667309"/>
                </a:cubicBezTo>
                <a:cubicBezTo>
                  <a:pt x="418607" y="656961"/>
                  <a:pt x="401099" y="649401"/>
                  <a:pt x="384783" y="640251"/>
                </a:cubicBezTo>
                <a:cubicBezTo>
                  <a:pt x="343401" y="616374"/>
                  <a:pt x="317935" y="580960"/>
                  <a:pt x="317537" y="532812"/>
                </a:cubicBezTo>
                <a:cubicBezTo>
                  <a:pt x="317137" y="489040"/>
                  <a:pt x="322709" y="445669"/>
                  <a:pt x="325495" y="401897"/>
                </a:cubicBezTo>
                <a:close/>
                <a:moveTo>
                  <a:pt x="322312" y="190207"/>
                </a:moveTo>
                <a:cubicBezTo>
                  <a:pt x="344199" y="216868"/>
                  <a:pt x="372052" y="233578"/>
                  <a:pt x="399907" y="251089"/>
                </a:cubicBezTo>
                <a:cubicBezTo>
                  <a:pt x="468348" y="294858"/>
                  <a:pt x="500977" y="360912"/>
                  <a:pt x="511722" y="438905"/>
                </a:cubicBezTo>
                <a:cubicBezTo>
                  <a:pt x="515701" y="469148"/>
                  <a:pt x="516099" y="499785"/>
                  <a:pt x="518088" y="530425"/>
                </a:cubicBezTo>
                <a:cubicBezTo>
                  <a:pt x="516496" y="530825"/>
                  <a:pt x="514506" y="531222"/>
                  <a:pt x="512517" y="531620"/>
                </a:cubicBezTo>
                <a:cubicBezTo>
                  <a:pt x="486254" y="490635"/>
                  <a:pt x="448453" y="464769"/>
                  <a:pt x="405479" y="443282"/>
                </a:cubicBezTo>
                <a:cubicBezTo>
                  <a:pt x="344199" y="413041"/>
                  <a:pt x="313559" y="361709"/>
                  <a:pt x="314354" y="293266"/>
                </a:cubicBezTo>
                <a:cubicBezTo>
                  <a:pt x="314754" y="259047"/>
                  <a:pt x="318333" y="224825"/>
                  <a:pt x="322312" y="190207"/>
                </a:cubicBezTo>
                <a:close/>
                <a:moveTo>
                  <a:pt x="0" y="832444"/>
                </a:moveTo>
                <a:cubicBezTo>
                  <a:pt x="23079" y="869053"/>
                  <a:pt x="46556" y="905661"/>
                  <a:pt x="68440" y="942667"/>
                </a:cubicBezTo>
                <a:cubicBezTo>
                  <a:pt x="173889" y="1119344"/>
                  <a:pt x="263422" y="1303182"/>
                  <a:pt x="329078" y="1498559"/>
                </a:cubicBezTo>
                <a:cubicBezTo>
                  <a:pt x="391153" y="1682399"/>
                  <a:pt x="419006" y="1870613"/>
                  <a:pt x="405080" y="2064798"/>
                </a:cubicBezTo>
                <a:cubicBezTo>
                  <a:pt x="401895" y="2107773"/>
                  <a:pt x="399509" y="2150350"/>
                  <a:pt x="396327" y="2193324"/>
                </a:cubicBezTo>
                <a:cubicBezTo>
                  <a:pt x="395927" y="2196111"/>
                  <a:pt x="394735" y="2199693"/>
                  <a:pt x="393540" y="2206456"/>
                </a:cubicBezTo>
                <a:cubicBezTo>
                  <a:pt x="390356" y="2169053"/>
                  <a:pt x="387174" y="2135229"/>
                  <a:pt x="384387" y="2101804"/>
                </a:cubicBezTo>
                <a:cubicBezTo>
                  <a:pt x="370858" y="1946218"/>
                  <a:pt x="335842" y="1795009"/>
                  <a:pt x="288888" y="1646188"/>
                </a:cubicBezTo>
                <a:cubicBezTo>
                  <a:pt x="205324" y="1379583"/>
                  <a:pt x="107438" y="1118547"/>
                  <a:pt x="6366" y="858308"/>
                </a:cubicBezTo>
                <a:cubicBezTo>
                  <a:pt x="3184" y="850350"/>
                  <a:pt x="397" y="841994"/>
                  <a:pt x="0" y="832444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A8FD47FC-D4AB-4391-98C3-7E42AC4F76A7}"/>
              </a:ext>
            </a:extLst>
          </p:cNvPr>
          <p:cNvSpPr/>
          <p:nvPr userDrawn="1"/>
        </p:nvSpPr>
        <p:spPr>
          <a:xfrm rot="16516275" flipH="1">
            <a:off x="10266540" y="-970122"/>
            <a:ext cx="748525" cy="3046461"/>
          </a:xfrm>
          <a:custGeom>
            <a:avLst/>
            <a:gdLst>
              <a:gd name="connsiteX0" fmla="*/ 534053 w 748525"/>
              <a:gd name="connsiteY0" fmla="*/ 1515420 h 3046461"/>
              <a:gd name="connsiteX1" fmla="*/ 534401 w 748525"/>
              <a:gd name="connsiteY1" fmla="*/ 1576550 h 3046461"/>
              <a:gd name="connsiteX2" fmla="*/ 654572 w 748525"/>
              <a:gd name="connsiteY2" fmla="*/ 1498559 h 3046461"/>
              <a:gd name="connsiteX3" fmla="*/ 682428 w 748525"/>
              <a:gd name="connsiteY3" fmla="*/ 1482643 h 3046461"/>
              <a:gd name="connsiteX4" fmla="*/ 740523 w 748525"/>
              <a:gd name="connsiteY4" fmla="*/ 1393507 h 3046461"/>
              <a:gd name="connsiteX5" fmla="*/ 741318 w 748525"/>
              <a:gd name="connsiteY5" fmla="*/ 1301190 h 3046461"/>
              <a:gd name="connsiteX6" fmla="*/ 736147 w 748525"/>
              <a:gd name="connsiteY6" fmla="*/ 1248268 h 3046461"/>
              <a:gd name="connsiteX7" fmla="*/ 724210 w 748525"/>
              <a:gd name="connsiteY7" fmla="*/ 1261002 h 3046461"/>
              <a:gd name="connsiteX8" fmla="*/ 664522 w 748525"/>
              <a:gd name="connsiteY8" fmla="*/ 1305569 h 3046461"/>
              <a:gd name="connsiteX9" fmla="*/ 545941 w 748525"/>
              <a:gd name="connsiteY9" fmla="*/ 1443247 h 3046461"/>
              <a:gd name="connsiteX10" fmla="*/ 542359 w 748525"/>
              <a:gd name="connsiteY10" fmla="*/ 1457574 h 3046461"/>
              <a:gd name="connsiteX11" fmla="*/ 534053 w 748525"/>
              <a:gd name="connsiteY11" fmla="*/ 1515420 h 3046461"/>
              <a:gd name="connsiteX12" fmla="*/ 544051 w 748525"/>
              <a:gd name="connsiteY12" fmla="*/ 1259708 h 3046461"/>
              <a:gd name="connsiteX13" fmla="*/ 541963 w 748525"/>
              <a:gd name="connsiteY13" fmla="*/ 1358889 h 3046461"/>
              <a:gd name="connsiteX14" fmla="*/ 666909 w 748525"/>
              <a:gd name="connsiteY14" fmla="*/ 1273338 h 3046461"/>
              <a:gd name="connsiteX15" fmla="*/ 687599 w 748525"/>
              <a:gd name="connsiteY15" fmla="*/ 1260603 h 3046461"/>
              <a:gd name="connsiteX16" fmla="*/ 743308 w 748525"/>
              <a:gd name="connsiteY16" fmla="*/ 1168686 h 3046461"/>
              <a:gd name="connsiteX17" fmla="*/ 741318 w 748525"/>
              <a:gd name="connsiteY17" fmla="*/ 1072390 h 3046461"/>
              <a:gd name="connsiteX18" fmla="*/ 735747 w 748525"/>
              <a:gd name="connsiteY18" fmla="*/ 1028618 h 3046461"/>
              <a:gd name="connsiteX19" fmla="*/ 641840 w 748525"/>
              <a:gd name="connsiteY19" fmla="*/ 1096662 h 3046461"/>
              <a:gd name="connsiteX20" fmla="*/ 569418 w 748525"/>
              <a:gd name="connsiteY20" fmla="*/ 1167094 h 3046461"/>
              <a:gd name="connsiteX21" fmla="*/ 544051 w 748525"/>
              <a:gd name="connsiteY21" fmla="*/ 1259708 h 3046461"/>
              <a:gd name="connsiteX22" fmla="*/ 546339 w 748525"/>
              <a:gd name="connsiteY22" fmla="*/ 1059159 h 3046461"/>
              <a:gd name="connsiteX23" fmla="*/ 545544 w 748525"/>
              <a:gd name="connsiteY23" fmla="*/ 1143616 h 3046461"/>
              <a:gd name="connsiteX24" fmla="*/ 648206 w 748525"/>
              <a:gd name="connsiteY24" fmla="*/ 1071195 h 3046461"/>
              <a:gd name="connsiteX25" fmla="*/ 680836 w 748525"/>
              <a:gd name="connsiteY25" fmla="*/ 1052892 h 3046461"/>
              <a:gd name="connsiteX26" fmla="*/ 748481 w 748525"/>
              <a:gd name="connsiteY26" fmla="*/ 933118 h 3046461"/>
              <a:gd name="connsiteX27" fmla="*/ 740126 w 748525"/>
              <a:gd name="connsiteY27" fmla="*/ 822499 h 3046461"/>
              <a:gd name="connsiteX28" fmla="*/ 736942 w 748525"/>
              <a:gd name="connsiteY28" fmla="*/ 811754 h 3046461"/>
              <a:gd name="connsiteX29" fmla="*/ 642635 w 748525"/>
              <a:gd name="connsiteY29" fmla="*/ 883379 h 3046461"/>
              <a:gd name="connsiteX30" fmla="*/ 562655 w 748525"/>
              <a:gd name="connsiteY30" fmla="*/ 978880 h 3046461"/>
              <a:gd name="connsiteX31" fmla="*/ 546339 w 748525"/>
              <a:gd name="connsiteY31" fmla="*/ 1059159 h 3046461"/>
              <a:gd name="connsiteX32" fmla="*/ 545544 w 748525"/>
              <a:gd name="connsiteY32" fmla="*/ 838414 h 3046461"/>
              <a:gd name="connsiteX33" fmla="*/ 541168 w 748525"/>
              <a:gd name="connsiteY33" fmla="*/ 927547 h 3046461"/>
              <a:gd name="connsiteX34" fmla="*/ 545544 w 748525"/>
              <a:gd name="connsiteY34" fmla="*/ 928344 h 3046461"/>
              <a:gd name="connsiteX35" fmla="*/ 550718 w 748525"/>
              <a:gd name="connsiteY35" fmla="*/ 924365 h 3046461"/>
              <a:gd name="connsiteX36" fmla="*/ 635872 w 748525"/>
              <a:gd name="connsiteY36" fmla="*/ 864279 h 3046461"/>
              <a:gd name="connsiteX37" fmla="*/ 691183 w 748525"/>
              <a:gd name="connsiteY37" fmla="*/ 831650 h 3046461"/>
              <a:gd name="connsiteX38" fmla="*/ 744902 w 748525"/>
              <a:gd name="connsiteY38" fmla="*/ 746894 h 3046461"/>
              <a:gd name="connsiteX39" fmla="*/ 738136 w 748525"/>
              <a:gd name="connsiteY39" fmla="*/ 600858 h 3046461"/>
              <a:gd name="connsiteX40" fmla="*/ 734555 w 748525"/>
              <a:gd name="connsiteY40" fmla="*/ 601652 h 3046461"/>
              <a:gd name="connsiteX41" fmla="*/ 639453 w 748525"/>
              <a:gd name="connsiteY41" fmla="*/ 671290 h 3046461"/>
              <a:gd name="connsiteX42" fmla="*/ 561063 w 748525"/>
              <a:gd name="connsiteY42" fmla="*/ 766392 h 3046461"/>
              <a:gd name="connsiteX43" fmla="*/ 545544 w 748525"/>
              <a:gd name="connsiteY43" fmla="*/ 838414 h 3046461"/>
              <a:gd name="connsiteX44" fmla="*/ 546191 w 748525"/>
              <a:gd name="connsiteY44" fmla="*/ 622044 h 3046461"/>
              <a:gd name="connsiteX45" fmla="*/ 541963 w 748525"/>
              <a:gd name="connsiteY45" fmla="*/ 698743 h 3046461"/>
              <a:gd name="connsiteX46" fmla="*/ 544352 w 748525"/>
              <a:gd name="connsiteY46" fmla="*/ 721027 h 3046461"/>
              <a:gd name="connsiteX47" fmla="*/ 670093 w 748525"/>
              <a:gd name="connsiteY47" fmla="*/ 635871 h 3046461"/>
              <a:gd name="connsiteX48" fmla="*/ 695957 w 748525"/>
              <a:gd name="connsiteY48" fmla="*/ 619160 h 3046461"/>
              <a:gd name="connsiteX49" fmla="*/ 745300 w 748525"/>
              <a:gd name="connsiteY49" fmla="*/ 529626 h 3046461"/>
              <a:gd name="connsiteX50" fmla="*/ 741321 w 748525"/>
              <a:gd name="connsiteY50" fmla="*/ 389959 h 3046461"/>
              <a:gd name="connsiteX51" fmla="*/ 733760 w 748525"/>
              <a:gd name="connsiteY51" fmla="*/ 392743 h 3046461"/>
              <a:gd name="connsiteX52" fmla="*/ 639851 w 748525"/>
              <a:gd name="connsiteY52" fmla="*/ 461584 h 3046461"/>
              <a:gd name="connsiteX53" fmla="*/ 563850 w 748525"/>
              <a:gd name="connsiteY53" fmla="*/ 547136 h 3046461"/>
              <a:gd name="connsiteX54" fmla="*/ 546191 w 748525"/>
              <a:gd name="connsiteY54" fmla="*/ 622044 h 3046461"/>
              <a:gd name="connsiteX55" fmla="*/ 546936 w 748525"/>
              <a:gd name="connsiteY55" fmla="*/ 424777 h 3046461"/>
              <a:gd name="connsiteX56" fmla="*/ 542360 w 748525"/>
              <a:gd name="connsiteY56" fmla="*/ 525252 h 3046461"/>
              <a:gd name="connsiteX57" fmla="*/ 567429 w 748525"/>
              <a:gd name="connsiteY57" fmla="*/ 493419 h 3046461"/>
              <a:gd name="connsiteX58" fmla="*/ 649001 w 748525"/>
              <a:gd name="connsiteY58" fmla="*/ 436118 h 3046461"/>
              <a:gd name="connsiteX59" fmla="*/ 742911 w 748525"/>
              <a:gd name="connsiteY59" fmla="*/ 283715 h 3046461"/>
              <a:gd name="connsiteX60" fmla="*/ 738137 w 748525"/>
              <a:gd name="connsiteY60" fmla="*/ 203734 h 3046461"/>
              <a:gd name="connsiteX61" fmla="*/ 735748 w 748525"/>
              <a:gd name="connsiteY61" fmla="*/ 179063 h 3046461"/>
              <a:gd name="connsiteX62" fmla="*/ 658551 w 748525"/>
              <a:gd name="connsiteY62" fmla="*/ 241535 h 3046461"/>
              <a:gd name="connsiteX63" fmla="*/ 576581 w 748525"/>
              <a:gd name="connsiteY63" fmla="*/ 331466 h 3046461"/>
              <a:gd name="connsiteX64" fmla="*/ 546936 w 748525"/>
              <a:gd name="connsiteY64" fmla="*/ 424777 h 3046461"/>
              <a:gd name="connsiteX65" fmla="*/ 311170 w 748525"/>
              <a:gd name="connsiteY65" fmla="*/ 1346156 h 3046461"/>
              <a:gd name="connsiteX66" fmla="*/ 397916 w 748525"/>
              <a:gd name="connsiteY66" fmla="*/ 1502935 h 3046461"/>
              <a:gd name="connsiteX67" fmla="*/ 403884 w 748525"/>
              <a:gd name="connsiteY67" fmla="*/ 1506120 h 3046461"/>
              <a:gd name="connsiteX68" fmla="*/ 511323 w 748525"/>
              <a:gd name="connsiteY68" fmla="*/ 1582918 h 3046461"/>
              <a:gd name="connsiteX69" fmla="*/ 508936 w 748525"/>
              <a:gd name="connsiteY69" fmla="*/ 1470309 h 3046461"/>
              <a:gd name="connsiteX70" fmla="*/ 387571 w 748525"/>
              <a:gd name="connsiteY70" fmla="*/ 1305171 h 3046461"/>
              <a:gd name="connsiteX71" fmla="*/ 333454 w 748525"/>
              <a:gd name="connsiteY71" fmla="*/ 1260604 h 3046461"/>
              <a:gd name="connsiteX72" fmla="*/ 321915 w 748525"/>
              <a:gd name="connsiteY72" fmla="*/ 1247473 h 3046461"/>
              <a:gd name="connsiteX73" fmla="*/ 311170 w 748525"/>
              <a:gd name="connsiteY73" fmla="*/ 1346156 h 3046461"/>
              <a:gd name="connsiteX74" fmla="*/ 314355 w 748525"/>
              <a:gd name="connsiteY74" fmla="*/ 1122130 h 3046461"/>
              <a:gd name="connsiteX75" fmla="*/ 408662 w 748525"/>
              <a:gd name="connsiteY75" fmla="*/ 1292438 h 3046461"/>
              <a:gd name="connsiteX76" fmla="*/ 487847 w 748525"/>
              <a:gd name="connsiteY76" fmla="*/ 1340189 h 3046461"/>
              <a:gd name="connsiteX77" fmla="*/ 518487 w 748525"/>
              <a:gd name="connsiteY77" fmla="*/ 1365656 h 3046461"/>
              <a:gd name="connsiteX78" fmla="*/ 522069 w 748525"/>
              <a:gd name="connsiteY78" fmla="*/ 1353718 h 3046461"/>
              <a:gd name="connsiteX79" fmla="*/ 522069 w 748525"/>
              <a:gd name="connsiteY79" fmla="*/ 1376400 h 3046461"/>
              <a:gd name="connsiteX80" fmla="*/ 498192 w 748525"/>
              <a:gd name="connsiteY80" fmla="*/ 1865441 h 3046461"/>
              <a:gd name="connsiteX81" fmla="*/ 398314 w 748525"/>
              <a:gd name="connsiteY81" fmla="*/ 2445606 h 3046461"/>
              <a:gd name="connsiteX82" fmla="*/ 390756 w 748525"/>
              <a:gd name="connsiteY82" fmla="*/ 2471867 h 3046461"/>
              <a:gd name="connsiteX83" fmla="*/ 395132 w 748525"/>
              <a:gd name="connsiteY83" fmla="*/ 2353686 h 3046461"/>
              <a:gd name="connsiteX84" fmla="*/ 395530 w 748525"/>
              <a:gd name="connsiteY84" fmla="*/ 2236299 h 3046461"/>
              <a:gd name="connsiteX85" fmla="*/ 181449 w 748525"/>
              <a:gd name="connsiteY85" fmla="*/ 3046461 h 3046461"/>
              <a:gd name="connsiteX86" fmla="*/ 189805 w 748525"/>
              <a:gd name="connsiteY86" fmla="*/ 3033730 h 3046461"/>
              <a:gd name="connsiteX87" fmla="*/ 290877 w 748525"/>
              <a:gd name="connsiteY87" fmla="*/ 2831586 h 3046461"/>
              <a:gd name="connsiteX88" fmla="*/ 366879 w 748525"/>
              <a:gd name="connsiteY88" fmla="*/ 2617904 h 3046461"/>
              <a:gd name="connsiteX89" fmla="*/ 387174 w 748525"/>
              <a:gd name="connsiteY89" fmla="*/ 2508476 h 3046461"/>
              <a:gd name="connsiteX90" fmla="*/ 510927 w 748525"/>
              <a:gd name="connsiteY90" fmla="*/ 1773921 h 3046461"/>
              <a:gd name="connsiteX91" fmla="*/ 530027 w 748525"/>
              <a:gd name="connsiteY91" fmla="*/ 1241903 h 3046461"/>
              <a:gd name="connsiteX92" fmla="*/ 524853 w 748525"/>
              <a:gd name="connsiteY92" fmla="*/ 363298 h 3046461"/>
              <a:gd name="connsiteX93" fmla="*/ 530822 w 748525"/>
              <a:gd name="connsiteY93" fmla="*/ 346985 h 3046461"/>
              <a:gd name="connsiteX94" fmla="*/ 596081 w 748525"/>
              <a:gd name="connsiteY94" fmla="*/ 241139 h 3046461"/>
              <a:gd name="connsiteX95" fmla="*/ 601652 w 748525"/>
              <a:gd name="connsiteY95" fmla="*/ 137679 h 3046461"/>
              <a:gd name="connsiteX96" fmla="*/ 531619 w 748525"/>
              <a:gd name="connsiteY96" fmla="*/ 15518 h 3046461"/>
              <a:gd name="connsiteX97" fmla="*/ 517293 w 748525"/>
              <a:gd name="connsiteY97" fmla="*/ 0 h 3046461"/>
              <a:gd name="connsiteX98" fmla="*/ 514109 w 748525"/>
              <a:gd name="connsiteY98" fmla="*/ 5968 h 3046461"/>
              <a:gd name="connsiteX99" fmla="*/ 450841 w 748525"/>
              <a:gd name="connsiteY99" fmla="*/ 134100 h 3046461"/>
              <a:gd name="connsiteX100" fmla="*/ 459594 w 748525"/>
              <a:gd name="connsiteY100" fmla="*/ 252678 h 3046461"/>
              <a:gd name="connsiteX101" fmla="*/ 506948 w 748525"/>
              <a:gd name="connsiteY101" fmla="*/ 328679 h 3046461"/>
              <a:gd name="connsiteX102" fmla="*/ 518885 w 748525"/>
              <a:gd name="connsiteY102" fmla="*/ 362901 h 3046461"/>
              <a:gd name="connsiteX103" fmla="*/ 524058 w 748525"/>
              <a:gd name="connsiteY103" fmla="*/ 696755 h 3046461"/>
              <a:gd name="connsiteX104" fmla="*/ 523659 w 748525"/>
              <a:gd name="connsiteY104" fmla="*/ 1301591 h 3046461"/>
              <a:gd name="connsiteX105" fmla="*/ 522466 w 748525"/>
              <a:gd name="connsiteY105" fmla="*/ 1312334 h 3046461"/>
              <a:gd name="connsiteX106" fmla="*/ 513711 w 748525"/>
              <a:gd name="connsiteY106" fmla="*/ 1255035 h 3046461"/>
              <a:gd name="connsiteX107" fmla="*/ 493816 w 748525"/>
              <a:gd name="connsiteY107" fmla="*/ 1183011 h 3046461"/>
              <a:gd name="connsiteX108" fmla="*/ 410254 w 748525"/>
              <a:gd name="connsiteY108" fmla="*/ 1102233 h 3046461"/>
              <a:gd name="connsiteX109" fmla="*/ 328678 w 748525"/>
              <a:gd name="connsiteY109" fmla="*/ 1041352 h 3046461"/>
              <a:gd name="connsiteX110" fmla="*/ 322313 w 748525"/>
              <a:gd name="connsiteY110" fmla="*/ 1036178 h 3046461"/>
              <a:gd name="connsiteX111" fmla="*/ 314355 w 748525"/>
              <a:gd name="connsiteY111" fmla="*/ 1122130 h 3046461"/>
              <a:gd name="connsiteX112" fmla="*/ 323109 w 748525"/>
              <a:gd name="connsiteY112" fmla="*/ 824087 h 3046461"/>
              <a:gd name="connsiteX113" fmla="*/ 315151 w 748525"/>
              <a:gd name="connsiteY113" fmla="*/ 912028 h 3046461"/>
              <a:gd name="connsiteX114" fmla="*/ 404681 w 748525"/>
              <a:gd name="connsiteY114" fmla="*/ 1074377 h 3046461"/>
              <a:gd name="connsiteX115" fmla="*/ 432935 w 748525"/>
              <a:gd name="connsiteY115" fmla="*/ 1089499 h 3046461"/>
              <a:gd name="connsiteX116" fmla="*/ 512518 w 748525"/>
              <a:gd name="connsiteY116" fmla="*/ 1145605 h 3046461"/>
              <a:gd name="connsiteX117" fmla="*/ 519681 w 748525"/>
              <a:gd name="connsiteY117" fmla="*/ 1151574 h 3046461"/>
              <a:gd name="connsiteX118" fmla="*/ 520875 w 748525"/>
              <a:gd name="connsiteY118" fmla="*/ 1140831 h 3046461"/>
              <a:gd name="connsiteX119" fmla="*/ 501375 w 748525"/>
              <a:gd name="connsiteY119" fmla="*/ 986039 h 3046461"/>
              <a:gd name="connsiteX120" fmla="*/ 452830 w 748525"/>
              <a:gd name="connsiteY120" fmla="*/ 912425 h 3046461"/>
              <a:gd name="connsiteX121" fmla="*/ 400702 w 748525"/>
              <a:gd name="connsiteY121" fmla="*/ 882583 h 3046461"/>
              <a:gd name="connsiteX122" fmla="*/ 337833 w 748525"/>
              <a:gd name="connsiteY122" fmla="*/ 836026 h 3046461"/>
              <a:gd name="connsiteX123" fmla="*/ 326293 w 748525"/>
              <a:gd name="connsiteY123" fmla="*/ 823292 h 3046461"/>
              <a:gd name="connsiteX124" fmla="*/ 323109 w 748525"/>
              <a:gd name="connsiteY124" fmla="*/ 824087 h 3046461"/>
              <a:gd name="connsiteX125" fmla="*/ 317488 w 748525"/>
              <a:gd name="connsiteY125" fmla="*/ 678001 h 3046461"/>
              <a:gd name="connsiteX126" fmla="*/ 317140 w 748525"/>
              <a:gd name="connsiteY126" fmla="*/ 747289 h 3046461"/>
              <a:gd name="connsiteX127" fmla="*/ 382399 w 748525"/>
              <a:gd name="connsiteY127" fmla="*/ 849156 h 3046461"/>
              <a:gd name="connsiteX128" fmla="*/ 431740 w 748525"/>
              <a:gd name="connsiteY128" fmla="*/ 876612 h 3046461"/>
              <a:gd name="connsiteX129" fmla="*/ 512120 w 748525"/>
              <a:gd name="connsiteY129" fmla="*/ 932321 h 3046461"/>
              <a:gd name="connsiteX130" fmla="*/ 521670 w 748525"/>
              <a:gd name="connsiteY130" fmla="*/ 940279 h 3046461"/>
              <a:gd name="connsiteX131" fmla="*/ 522068 w 748525"/>
              <a:gd name="connsiteY131" fmla="*/ 929139 h 3046461"/>
              <a:gd name="connsiteX132" fmla="*/ 512518 w 748525"/>
              <a:gd name="connsiteY132" fmla="*/ 809364 h 3046461"/>
              <a:gd name="connsiteX133" fmla="*/ 396326 w 748525"/>
              <a:gd name="connsiteY133" fmla="*/ 667705 h 3046461"/>
              <a:gd name="connsiteX134" fmla="*/ 335841 w 748525"/>
              <a:gd name="connsiteY134" fmla="*/ 620352 h 3046461"/>
              <a:gd name="connsiteX135" fmla="*/ 325893 w 748525"/>
              <a:gd name="connsiteY135" fmla="*/ 606027 h 3046461"/>
              <a:gd name="connsiteX136" fmla="*/ 317488 w 748525"/>
              <a:gd name="connsiteY136" fmla="*/ 678001 h 3046461"/>
              <a:gd name="connsiteX137" fmla="*/ 325496 w 748525"/>
              <a:gd name="connsiteY137" fmla="*/ 401896 h 3046461"/>
              <a:gd name="connsiteX138" fmla="*/ 317537 w 748525"/>
              <a:gd name="connsiteY138" fmla="*/ 532812 h 3046461"/>
              <a:gd name="connsiteX139" fmla="*/ 384783 w 748525"/>
              <a:gd name="connsiteY139" fmla="*/ 640250 h 3046461"/>
              <a:gd name="connsiteX140" fmla="*/ 434126 w 748525"/>
              <a:gd name="connsiteY140" fmla="*/ 667309 h 3046461"/>
              <a:gd name="connsiteX141" fmla="*/ 512914 w 748525"/>
              <a:gd name="connsiteY141" fmla="*/ 722618 h 3046461"/>
              <a:gd name="connsiteX142" fmla="*/ 521269 w 748525"/>
              <a:gd name="connsiteY142" fmla="*/ 729383 h 3046461"/>
              <a:gd name="connsiteX143" fmla="*/ 522861 w 748525"/>
              <a:gd name="connsiteY143" fmla="*/ 712273 h 3046461"/>
              <a:gd name="connsiteX144" fmla="*/ 506945 w 748525"/>
              <a:gd name="connsiteY144" fmla="*/ 576981 h 3046461"/>
              <a:gd name="connsiteX145" fmla="*/ 411047 w 748525"/>
              <a:gd name="connsiteY145" fmla="*/ 463972 h 3046461"/>
              <a:gd name="connsiteX146" fmla="*/ 395131 w 748525"/>
              <a:gd name="connsiteY146" fmla="*/ 456811 h 3046461"/>
              <a:gd name="connsiteX147" fmla="*/ 327882 w 748525"/>
              <a:gd name="connsiteY147" fmla="*/ 397918 h 3046461"/>
              <a:gd name="connsiteX148" fmla="*/ 325496 w 748525"/>
              <a:gd name="connsiteY148" fmla="*/ 401896 h 3046461"/>
              <a:gd name="connsiteX149" fmla="*/ 322312 w 748525"/>
              <a:gd name="connsiteY149" fmla="*/ 190206 h 3046461"/>
              <a:gd name="connsiteX150" fmla="*/ 314354 w 748525"/>
              <a:gd name="connsiteY150" fmla="*/ 293265 h 3046461"/>
              <a:gd name="connsiteX151" fmla="*/ 405479 w 748525"/>
              <a:gd name="connsiteY151" fmla="*/ 443281 h 3046461"/>
              <a:gd name="connsiteX152" fmla="*/ 512517 w 748525"/>
              <a:gd name="connsiteY152" fmla="*/ 531619 h 3046461"/>
              <a:gd name="connsiteX153" fmla="*/ 518088 w 748525"/>
              <a:gd name="connsiteY153" fmla="*/ 530424 h 3046461"/>
              <a:gd name="connsiteX154" fmla="*/ 511722 w 748525"/>
              <a:gd name="connsiteY154" fmla="*/ 438904 h 3046461"/>
              <a:gd name="connsiteX155" fmla="*/ 399908 w 748525"/>
              <a:gd name="connsiteY155" fmla="*/ 251088 h 3046461"/>
              <a:gd name="connsiteX156" fmla="*/ 322312 w 748525"/>
              <a:gd name="connsiteY156" fmla="*/ 190206 h 3046461"/>
              <a:gd name="connsiteX157" fmla="*/ 0 w 748525"/>
              <a:gd name="connsiteY157" fmla="*/ 832445 h 3046461"/>
              <a:gd name="connsiteX158" fmla="*/ 6365 w 748525"/>
              <a:gd name="connsiteY158" fmla="*/ 858309 h 3046461"/>
              <a:gd name="connsiteX159" fmla="*/ 288888 w 748525"/>
              <a:gd name="connsiteY159" fmla="*/ 1646190 h 3046461"/>
              <a:gd name="connsiteX160" fmla="*/ 384387 w 748525"/>
              <a:gd name="connsiteY160" fmla="*/ 2101806 h 3046461"/>
              <a:gd name="connsiteX161" fmla="*/ 393540 w 748525"/>
              <a:gd name="connsiteY161" fmla="*/ 2206457 h 3046461"/>
              <a:gd name="connsiteX162" fmla="*/ 396327 w 748525"/>
              <a:gd name="connsiteY162" fmla="*/ 2193326 h 3046461"/>
              <a:gd name="connsiteX163" fmla="*/ 405080 w 748525"/>
              <a:gd name="connsiteY163" fmla="*/ 2064800 h 3046461"/>
              <a:gd name="connsiteX164" fmla="*/ 329078 w 748525"/>
              <a:gd name="connsiteY164" fmla="*/ 1498561 h 3046461"/>
              <a:gd name="connsiteX165" fmla="*/ 68440 w 748525"/>
              <a:gd name="connsiteY165" fmla="*/ 942669 h 3046461"/>
              <a:gd name="connsiteX166" fmla="*/ 0 w 748525"/>
              <a:gd name="connsiteY166" fmla="*/ 832445 h 30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748525" h="3046461">
                <a:moveTo>
                  <a:pt x="534053" y="1515420"/>
                </a:moveTo>
                <a:cubicBezTo>
                  <a:pt x="532610" y="1535067"/>
                  <a:pt x="532610" y="1555261"/>
                  <a:pt x="534401" y="1576550"/>
                </a:cubicBezTo>
                <a:cubicBezTo>
                  <a:pt x="571010" y="1540738"/>
                  <a:pt x="612395" y="1518851"/>
                  <a:pt x="654572" y="1498559"/>
                </a:cubicBezTo>
                <a:cubicBezTo>
                  <a:pt x="664122" y="1493782"/>
                  <a:pt x="673275" y="1488211"/>
                  <a:pt x="682428" y="1482643"/>
                </a:cubicBezTo>
                <a:cubicBezTo>
                  <a:pt x="715455" y="1461553"/>
                  <a:pt x="736942" y="1432105"/>
                  <a:pt x="740523" y="1393507"/>
                </a:cubicBezTo>
                <a:cubicBezTo>
                  <a:pt x="743308" y="1362867"/>
                  <a:pt x="742116" y="1331830"/>
                  <a:pt x="741318" y="1301190"/>
                </a:cubicBezTo>
                <a:cubicBezTo>
                  <a:pt x="740921" y="1284479"/>
                  <a:pt x="738136" y="1267766"/>
                  <a:pt x="736147" y="1248268"/>
                </a:cubicBezTo>
                <a:cubicBezTo>
                  <a:pt x="730576" y="1253839"/>
                  <a:pt x="727392" y="1257420"/>
                  <a:pt x="724210" y="1261002"/>
                </a:cubicBezTo>
                <a:cubicBezTo>
                  <a:pt x="707099" y="1279305"/>
                  <a:pt x="688794" y="1297210"/>
                  <a:pt x="664522" y="1305569"/>
                </a:cubicBezTo>
                <a:cubicBezTo>
                  <a:pt x="598466" y="1328248"/>
                  <a:pt x="559073" y="1374406"/>
                  <a:pt x="545941" y="1443247"/>
                </a:cubicBezTo>
                <a:cubicBezTo>
                  <a:pt x="544746" y="1448023"/>
                  <a:pt x="543554" y="1452797"/>
                  <a:pt x="542359" y="1457574"/>
                </a:cubicBezTo>
                <a:cubicBezTo>
                  <a:pt x="538380" y="1476673"/>
                  <a:pt x="535495" y="1495772"/>
                  <a:pt x="534053" y="1515420"/>
                </a:cubicBezTo>
                <a:close/>
                <a:moveTo>
                  <a:pt x="544051" y="1259708"/>
                </a:moveTo>
                <a:cubicBezTo>
                  <a:pt x="539575" y="1291542"/>
                  <a:pt x="538978" y="1324469"/>
                  <a:pt x="541963" y="1358889"/>
                </a:cubicBezTo>
                <a:cubicBezTo>
                  <a:pt x="579366" y="1319496"/>
                  <a:pt x="623535" y="1297212"/>
                  <a:pt x="666909" y="1273338"/>
                </a:cubicBezTo>
                <a:cubicBezTo>
                  <a:pt x="674070" y="1269359"/>
                  <a:pt x="680836" y="1264982"/>
                  <a:pt x="687599" y="1260603"/>
                </a:cubicBezTo>
                <a:cubicBezTo>
                  <a:pt x="720228" y="1238321"/>
                  <a:pt x="740921" y="1208078"/>
                  <a:pt x="743308" y="1168686"/>
                </a:cubicBezTo>
                <a:cubicBezTo>
                  <a:pt x="745297" y="1136851"/>
                  <a:pt x="742910" y="1104620"/>
                  <a:pt x="741318" y="1072390"/>
                </a:cubicBezTo>
                <a:cubicBezTo>
                  <a:pt x="740523" y="1057666"/>
                  <a:pt x="737736" y="1043342"/>
                  <a:pt x="735747" y="1028618"/>
                </a:cubicBezTo>
                <a:cubicBezTo>
                  <a:pt x="709883" y="1061247"/>
                  <a:pt x="677651" y="1080745"/>
                  <a:pt x="641840" y="1096662"/>
                </a:cubicBezTo>
                <a:cubicBezTo>
                  <a:pt x="609608" y="1110988"/>
                  <a:pt x="583345" y="1133667"/>
                  <a:pt x="569418" y="1167094"/>
                </a:cubicBezTo>
                <a:cubicBezTo>
                  <a:pt x="556884" y="1197136"/>
                  <a:pt x="548528" y="1227875"/>
                  <a:pt x="544051" y="1259708"/>
                </a:cubicBezTo>
                <a:close/>
                <a:moveTo>
                  <a:pt x="546339" y="1059159"/>
                </a:moveTo>
                <a:cubicBezTo>
                  <a:pt x="543355" y="1086416"/>
                  <a:pt x="542958" y="1114370"/>
                  <a:pt x="545544" y="1143616"/>
                </a:cubicBezTo>
                <a:cubicBezTo>
                  <a:pt x="576979" y="1112182"/>
                  <a:pt x="611598" y="1090295"/>
                  <a:pt x="648206" y="1071195"/>
                </a:cubicBezTo>
                <a:cubicBezTo>
                  <a:pt x="659348" y="1065226"/>
                  <a:pt x="670091" y="1059258"/>
                  <a:pt x="680836" y="1052892"/>
                </a:cubicBezTo>
                <a:cubicBezTo>
                  <a:pt x="726597" y="1025834"/>
                  <a:pt x="749676" y="985643"/>
                  <a:pt x="748481" y="933118"/>
                </a:cubicBezTo>
                <a:cubicBezTo>
                  <a:pt x="747287" y="896113"/>
                  <a:pt x="742910" y="859504"/>
                  <a:pt x="740126" y="822499"/>
                </a:cubicBezTo>
                <a:cubicBezTo>
                  <a:pt x="739726" y="819711"/>
                  <a:pt x="738534" y="816927"/>
                  <a:pt x="736942" y="811754"/>
                </a:cubicBezTo>
                <a:cubicBezTo>
                  <a:pt x="712668" y="847965"/>
                  <a:pt x="678846" y="866665"/>
                  <a:pt x="642635" y="883379"/>
                </a:cubicBezTo>
                <a:cubicBezTo>
                  <a:pt x="601650" y="902479"/>
                  <a:pt x="575387" y="935108"/>
                  <a:pt x="562655" y="978880"/>
                </a:cubicBezTo>
                <a:cubicBezTo>
                  <a:pt x="554895" y="1005341"/>
                  <a:pt x="549323" y="1031902"/>
                  <a:pt x="546339" y="1059159"/>
                </a:cubicBezTo>
                <a:close/>
                <a:moveTo>
                  <a:pt x="545544" y="838414"/>
                </a:moveTo>
                <a:cubicBezTo>
                  <a:pt x="542362" y="867859"/>
                  <a:pt x="542362" y="897704"/>
                  <a:pt x="541168" y="927547"/>
                </a:cubicBezTo>
                <a:cubicBezTo>
                  <a:pt x="542760" y="927946"/>
                  <a:pt x="543952" y="927947"/>
                  <a:pt x="545544" y="928344"/>
                </a:cubicBezTo>
                <a:cubicBezTo>
                  <a:pt x="547534" y="927150"/>
                  <a:pt x="549126" y="925557"/>
                  <a:pt x="550718" y="924365"/>
                </a:cubicBezTo>
                <a:cubicBezTo>
                  <a:pt x="578971" y="904070"/>
                  <a:pt x="606824" y="883378"/>
                  <a:pt x="635872" y="864279"/>
                </a:cubicBezTo>
                <a:cubicBezTo>
                  <a:pt x="653380" y="852340"/>
                  <a:pt x="673277" y="843587"/>
                  <a:pt x="691183" y="831650"/>
                </a:cubicBezTo>
                <a:cubicBezTo>
                  <a:pt x="721823" y="811753"/>
                  <a:pt x="739728" y="782705"/>
                  <a:pt x="744902" y="746894"/>
                </a:cubicBezTo>
                <a:cubicBezTo>
                  <a:pt x="752063" y="697949"/>
                  <a:pt x="743310" y="649403"/>
                  <a:pt x="738136" y="600858"/>
                </a:cubicBezTo>
                <a:cubicBezTo>
                  <a:pt x="736147" y="601255"/>
                  <a:pt x="734952" y="601255"/>
                  <a:pt x="734555" y="601652"/>
                </a:cubicBezTo>
                <a:cubicBezTo>
                  <a:pt x="709883" y="634681"/>
                  <a:pt x="676062" y="654577"/>
                  <a:pt x="639453" y="671290"/>
                </a:cubicBezTo>
                <a:cubicBezTo>
                  <a:pt x="598866" y="689991"/>
                  <a:pt x="572602" y="722620"/>
                  <a:pt x="561063" y="766392"/>
                </a:cubicBezTo>
                <a:cubicBezTo>
                  <a:pt x="554697" y="790266"/>
                  <a:pt x="548331" y="814142"/>
                  <a:pt x="545544" y="838414"/>
                </a:cubicBezTo>
                <a:close/>
                <a:moveTo>
                  <a:pt x="546191" y="622044"/>
                </a:moveTo>
                <a:cubicBezTo>
                  <a:pt x="542460" y="647312"/>
                  <a:pt x="540968" y="672878"/>
                  <a:pt x="541963" y="698743"/>
                </a:cubicBezTo>
                <a:cubicBezTo>
                  <a:pt x="542360" y="705108"/>
                  <a:pt x="543158" y="711477"/>
                  <a:pt x="544352" y="721027"/>
                </a:cubicBezTo>
                <a:cubicBezTo>
                  <a:pt x="581358" y="682030"/>
                  <a:pt x="626322" y="659747"/>
                  <a:pt x="670093" y="635871"/>
                </a:cubicBezTo>
                <a:cubicBezTo>
                  <a:pt x="679244" y="631097"/>
                  <a:pt x="687602" y="625129"/>
                  <a:pt x="695957" y="619160"/>
                </a:cubicBezTo>
                <a:cubicBezTo>
                  <a:pt x="726199" y="596875"/>
                  <a:pt x="744502" y="566635"/>
                  <a:pt x="745300" y="529626"/>
                </a:cubicBezTo>
                <a:cubicBezTo>
                  <a:pt x="746492" y="483868"/>
                  <a:pt x="742910" y="437709"/>
                  <a:pt x="741321" y="389959"/>
                </a:cubicBezTo>
                <a:cubicBezTo>
                  <a:pt x="736147" y="391948"/>
                  <a:pt x="734555" y="392346"/>
                  <a:pt x="733760" y="392743"/>
                </a:cubicBezTo>
                <a:cubicBezTo>
                  <a:pt x="709486" y="425372"/>
                  <a:pt x="676062" y="444870"/>
                  <a:pt x="639851" y="461584"/>
                </a:cubicBezTo>
                <a:cubicBezTo>
                  <a:pt x="602845" y="478695"/>
                  <a:pt x="576979" y="507344"/>
                  <a:pt x="563850" y="547136"/>
                </a:cubicBezTo>
                <a:cubicBezTo>
                  <a:pt x="555891" y="571807"/>
                  <a:pt x="549922" y="596776"/>
                  <a:pt x="546191" y="622044"/>
                </a:cubicBezTo>
                <a:close/>
                <a:moveTo>
                  <a:pt x="546936" y="424777"/>
                </a:moveTo>
                <a:cubicBezTo>
                  <a:pt x="541863" y="457008"/>
                  <a:pt x="540968" y="490434"/>
                  <a:pt x="542360" y="525252"/>
                </a:cubicBezTo>
                <a:cubicBezTo>
                  <a:pt x="552707" y="512917"/>
                  <a:pt x="560265" y="502969"/>
                  <a:pt x="567429" y="493419"/>
                </a:cubicBezTo>
                <a:cubicBezTo>
                  <a:pt x="590111" y="467556"/>
                  <a:pt x="618761" y="451239"/>
                  <a:pt x="649001" y="436118"/>
                </a:cubicBezTo>
                <a:cubicBezTo>
                  <a:pt x="711873" y="405081"/>
                  <a:pt x="744106" y="354148"/>
                  <a:pt x="742911" y="283715"/>
                </a:cubicBezTo>
                <a:cubicBezTo>
                  <a:pt x="742513" y="257054"/>
                  <a:pt x="739727" y="230396"/>
                  <a:pt x="738137" y="203734"/>
                </a:cubicBezTo>
                <a:cubicBezTo>
                  <a:pt x="737737" y="196571"/>
                  <a:pt x="736942" y="189408"/>
                  <a:pt x="735748" y="179063"/>
                </a:cubicBezTo>
                <a:cubicBezTo>
                  <a:pt x="712668" y="207317"/>
                  <a:pt x="686010" y="224824"/>
                  <a:pt x="658551" y="241535"/>
                </a:cubicBezTo>
                <a:cubicBezTo>
                  <a:pt x="622740" y="263423"/>
                  <a:pt x="595682" y="294063"/>
                  <a:pt x="576581" y="331466"/>
                </a:cubicBezTo>
                <a:cubicBezTo>
                  <a:pt x="561261" y="361509"/>
                  <a:pt x="552010" y="392546"/>
                  <a:pt x="546936" y="424777"/>
                </a:cubicBezTo>
                <a:close/>
                <a:moveTo>
                  <a:pt x="311170" y="1346156"/>
                </a:moveTo>
                <a:cubicBezTo>
                  <a:pt x="304009" y="1418178"/>
                  <a:pt x="331862" y="1471103"/>
                  <a:pt x="397916" y="1502935"/>
                </a:cubicBezTo>
                <a:cubicBezTo>
                  <a:pt x="399905" y="1503732"/>
                  <a:pt x="401895" y="1504925"/>
                  <a:pt x="403884" y="1506120"/>
                </a:cubicBezTo>
                <a:cubicBezTo>
                  <a:pt x="442482" y="1526415"/>
                  <a:pt x="479091" y="1549494"/>
                  <a:pt x="511323" y="1582918"/>
                </a:cubicBezTo>
                <a:cubicBezTo>
                  <a:pt x="518088" y="1543523"/>
                  <a:pt x="513709" y="1506914"/>
                  <a:pt x="508936" y="1470309"/>
                </a:cubicBezTo>
                <a:cubicBezTo>
                  <a:pt x="499386" y="1392314"/>
                  <a:pt x="463572" y="1335414"/>
                  <a:pt x="387571" y="1305171"/>
                </a:cubicBezTo>
                <a:cubicBezTo>
                  <a:pt x="366879" y="1296815"/>
                  <a:pt x="351360" y="1276123"/>
                  <a:pt x="333454" y="1260604"/>
                </a:cubicBezTo>
                <a:cubicBezTo>
                  <a:pt x="330270" y="1257818"/>
                  <a:pt x="327486" y="1254236"/>
                  <a:pt x="321915" y="1247473"/>
                </a:cubicBezTo>
                <a:cubicBezTo>
                  <a:pt x="317936" y="1283286"/>
                  <a:pt x="314354" y="1314721"/>
                  <a:pt x="311170" y="1346156"/>
                </a:cubicBezTo>
                <a:close/>
                <a:moveTo>
                  <a:pt x="314355" y="1122130"/>
                </a:moveTo>
                <a:cubicBezTo>
                  <a:pt x="305999" y="1201316"/>
                  <a:pt x="334647" y="1258217"/>
                  <a:pt x="408662" y="1292438"/>
                </a:cubicBezTo>
                <a:cubicBezTo>
                  <a:pt x="436515" y="1305173"/>
                  <a:pt x="461981" y="1323476"/>
                  <a:pt x="487847" y="1340189"/>
                </a:cubicBezTo>
                <a:cubicBezTo>
                  <a:pt x="498590" y="1346953"/>
                  <a:pt x="508140" y="1356900"/>
                  <a:pt x="518487" y="1365656"/>
                </a:cubicBezTo>
                <a:cubicBezTo>
                  <a:pt x="519680" y="1362074"/>
                  <a:pt x="520477" y="1359687"/>
                  <a:pt x="522069" y="1353718"/>
                </a:cubicBezTo>
                <a:cubicBezTo>
                  <a:pt x="522069" y="1364063"/>
                  <a:pt x="522466" y="1370032"/>
                  <a:pt x="522069" y="1376400"/>
                </a:cubicBezTo>
                <a:cubicBezTo>
                  <a:pt x="514508" y="1539545"/>
                  <a:pt x="508140" y="1702692"/>
                  <a:pt x="498192" y="1865441"/>
                </a:cubicBezTo>
                <a:cubicBezTo>
                  <a:pt x="486255" y="2062410"/>
                  <a:pt x="450841" y="2255400"/>
                  <a:pt x="398314" y="2445606"/>
                </a:cubicBezTo>
                <a:cubicBezTo>
                  <a:pt x="395927" y="2454359"/>
                  <a:pt x="393143" y="2463114"/>
                  <a:pt x="390756" y="2471867"/>
                </a:cubicBezTo>
                <a:cubicBezTo>
                  <a:pt x="391551" y="2432077"/>
                  <a:pt x="394335" y="2393082"/>
                  <a:pt x="395132" y="2353686"/>
                </a:cubicBezTo>
                <a:cubicBezTo>
                  <a:pt x="396324" y="2314691"/>
                  <a:pt x="395530" y="2275297"/>
                  <a:pt x="395530" y="2236299"/>
                </a:cubicBezTo>
                <a:cubicBezTo>
                  <a:pt x="358524" y="2515241"/>
                  <a:pt x="296449" y="2787417"/>
                  <a:pt x="181449" y="3046461"/>
                </a:cubicBezTo>
                <a:cubicBezTo>
                  <a:pt x="185031" y="3042880"/>
                  <a:pt x="187815" y="3038105"/>
                  <a:pt x="189805" y="3033730"/>
                </a:cubicBezTo>
                <a:cubicBezTo>
                  <a:pt x="222037" y="2965683"/>
                  <a:pt x="250290" y="2896048"/>
                  <a:pt x="290877" y="2831586"/>
                </a:cubicBezTo>
                <a:cubicBezTo>
                  <a:pt x="331863" y="2767122"/>
                  <a:pt x="351360" y="2692713"/>
                  <a:pt x="366879" y="2617904"/>
                </a:cubicBezTo>
                <a:cubicBezTo>
                  <a:pt x="374440" y="2581295"/>
                  <a:pt x="376827" y="2543892"/>
                  <a:pt x="387174" y="2508476"/>
                </a:cubicBezTo>
                <a:cubicBezTo>
                  <a:pt x="458402" y="2268532"/>
                  <a:pt x="498590" y="2023414"/>
                  <a:pt x="510927" y="1773921"/>
                </a:cubicBezTo>
                <a:cubicBezTo>
                  <a:pt x="519680" y="1596846"/>
                  <a:pt x="526445" y="1419375"/>
                  <a:pt x="530027" y="1241903"/>
                </a:cubicBezTo>
                <a:cubicBezTo>
                  <a:pt x="536393" y="949035"/>
                  <a:pt x="531619" y="656167"/>
                  <a:pt x="524853" y="363298"/>
                </a:cubicBezTo>
                <a:cubicBezTo>
                  <a:pt x="524456" y="357727"/>
                  <a:pt x="527240" y="351361"/>
                  <a:pt x="530822" y="346985"/>
                </a:cubicBezTo>
                <a:cubicBezTo>
                  <a:pt x="556688" y="313958"/>
                  <a:pt x="579368" y="279736"/>
                  <a:pt x="596081" y="241139"/>
                </a:cubicBezTo>
                <a:cubicBezTo>
                  <a:pt x="610805" y="206917"/>
                  <a:pt x="612795" y="173095"/>
                  <a:pt x="601652" y="137679"/>
                </a:cubicBezTo>
                <a:cubicBezTo>
                  <a:pt x="587326" y="91520"/>
                  <a:pt x="563452" y="51332"/>
                  <a:pt x="531619" y="15518"/>
                </a:cubicBezTo>
                <a:cubicBezTo>
                  <a:pt x="527638" y="10745"/>
                  <a:pt x="523261" y="6366"/>
                  <a:pt x="517293" y="0"/>
                </a:cubicBezTo>
                <a:cubicBezTo>
                  <a:pt x="515701" y="2784"/>
                  <a:pt x="514906" y="4377"/>
                  <a:pt x="514109" y="5968"/>
                </a:cubicBezTo>
                <a:cubicBezTo>
                  <a:pt x="487450" y="45761"/>
                  <a:pt x="464768" y="87941"/>
                  <a:pt x="450841" y="134100"/>
                </a:cubicBezTo>
                <a:cubicBezTo>
                  <a:pt x="438107" y="174687"/>
                  <a:pt x="440096" y="214875"/>
                  <a:pt x="459594" y="252678"/>
                </a:cubicBezTo>
                <a:cubicBezTo>
                  <a:pt x="473123" y="279339"/>
                  <a:pt x="489837" y="304408"/>
                  <a:pt x="506948" y="328679"/>
                </a:cubicBezTo>
                <a:cubicBezTo>
                  <a:pt x="514508" y="339822"/>
                  <a:pt x="518885" y="349769"/>
                  <a:pt x="518885" y="362901"/>
                </a:cubicBezTo>
                <a:cubicBezTo>
                  <a:pt x="520477" y="474319"/>
                  <a:pt x="523659" y="585337"/>
                  <a:pt x="524058" y="696755"/>
                </a:cubicBezTo>
                <a:cubicBezTo>
                  <a:pt x="524853" y="898102"/>
                  <a:pt x="524059" y="1099845"/>
                  <a:pt x="523659" y="1301591"/>
                </a:cubicBezTo>
                <a:cubicBezTo>
                  <a:pt x="523659" y="1305173"/>
                  <a:pt x="522864" y="1308752"/>
                  <a:pt x="522466" y="1312334"/>
                </a:cubicBezTo>
                <a:cubicBezTo>
                  <a:pt x="518885" y="1292836"/>
                  <a:pt x="517690" y="1273736"/>
                  <a:pt x="513711" y="1255035"/>
                </a:cubicBezTo>
                <a:cubicBezTo>
                  <a:pt x="508540" y="1230761"/>
                  <a:pt x="502569" y="1206487"/>
                  <a:pt x="493816" y="1183011"/>
                </a:cubicBezTo>
                <a:cubicBezTo>
                  <a:pt x="479092" y="1143220"/>
                  <a:pt x="448452" y="1117751"/>
                  <a:pt x="410254" y="1102233"/>
                </a:cubicBezTo>
                <a:cubicBezTo>
                  <a:pt x="377624" y="1088703"/>
                  <a:pt x="350566" y="1068808"/>
                  <a:pt x="328678" y="1041352"/>
                </a:cubicBezTo>
                <a:cubicBezTo>
                  <a:pt x="327486" y="1040158"/>
                  <a:pt x="325894" y="1038965"/>
                  <a:pt x="322313" y="1036178"/>
                </a:cubicBezTo>
                <a:cubicBezTo>
                  <a:pt x="319528" y="1066422"/>
                  <a:pt x="317539" y="1094275"/>
                  <a:pt x="314355" y="1122130"/>
                </a:cubicBezTo>
                <a:close/>
                <a:moveTo>
                  <a:pt x="323109" y="824087"/>
                </a:moveTo>
                <a:cubicBezTo>
                  <a:pt x="320325" y="853534"/>
                  <a:pt x="317935" y="882583"/>
                  <a:pt x="315151" y="912028"/>
                </a:cubicBezTo>
                <a:cubicBezTo>
                  <a:pt x="308385" y="986440"/>
                  <a:pt x="334648" y="1042146"/>
                  <a:pt x="404681" y="1074377"/>
                </a:cubicBezTo>
                <a:cubicBezTo>
                  <a:pt x="414232" y="1079154"/>
                  <a:pt x="424179" y="1083530"/>
                  <a:pt x="432935" y="1089499"/>
                </a:cubicBezTo>
                <a:cubicBezTo>
                  <a:pt x="459596" y="1107802"/>
                  <a:pt x="485857" y="1126902"/>
                  <a:pt x="512518" y="1145605"/>
                </a:cubicBezTo>
                <a:cubicBezTo>
                  <a:pt x="514507" y="1147197"/>
                  <a:pt x="516497" y="1148790"/>
                  <a:pt x="519681" y="1151574"/>
                </a:cubicBezTo>
                <a:cubicBezTo>
                  <a:pt x="520078" y="1146799"/>
                  <a:pt x="520476" y="1143615"/>
                  <a:pt x="520875" y="1140831"/>
                </a:cubicBezTo>
                <a:cubicBezTo>
                  <a:pt x="524855" y="1087907"/>
                  <a:pt x="516896" y="1036577"/>
                  <a:pt x="501375" y="986039"/>
                </a:cubicBezTo>
                <a:cubicBezTo>
                  <a:pt x="492622" y="956594"/>
                  <a:pt x="477899" y="930331"/>
                  <a:pt x="452830" y="912425"/>
                </a:cubicBezTo>
                <a:cubicBezTo>
                  <a:pt x="436516" y="900885"/>
                  <a:pt x="419008" y="890540"/>
                  <a:pt x="400702" y="882583"/>
                </a:cubicBezTo>
                <a:cubicBezTo>
                  <a:pt x="376031" y="871838"/>
                  <a:pt x="355341" y="855922"/>
                  <a:pt x="337833" y="836026"/>
                </a:cubicBezTo>
                <a:cubicBezTo>
                  <a:pt x="333854" y="831648"/>
                  <a:pt x="330272" y="827669"/>
                  <a:pt x="326293" y="823292"/>
                </a:cubicBezTo>
                <a:cubicBezTo>
                  <a:pt x="325098" y="823690"/>
                  <a:pt x="323904" y="823689"/>
                  <a:pt x="323109" y="824087"/>
                </a:cubicBezTo>
                <a:close/>
                <a:moveTo>
                  <a:pt x="317488" y="678001"/>
                </a:moveTo>
                <a:cubicBezTo>
                  <a:pt x="315549" y="701329"/>
                  <a:pt x="314952" y="724209"/>
                  <a:pt x="317140" y="747289"/>
                </a:cubicBezTo>
                <a:cubicBezTo>
                  <a:pt x="321119" y="792652"/>
                  <a:pt x="343801" y="826076"/>
                  <a:pt x="382399" y="849156"/>
                </a:cubicBezTo>
                <a:cubicBezTo>
                  <a:pt x="398713" y="858706"/>
                  <a:pt x="416221" y="866266"/>
                  <a:pt x="431740" y="876612"/>
                </a:cubicBezTo>
                <a:cubicBezTo>
                  <a:pt x="459196" y="894520"/>
                  <a:pt x="485459" y="913618"/>
                  <a:pt x="512120" y="932321"/>
                </a:cubicBezTo>
                <a:cubicBezTo>
                  <a:pt x="514905" y="934310"/>
                  <a:pt x="517294" y="936697"/>
                  <a:pt x="521670" y="940279"/>
                </a:cubicBezTo>
                <a:cubicBezTo>
                  <a:pt x="522068" y="935504"/>
                  <a:pt x="522465" y="932718"/>
                  <a:pt x="522068" y="929139"/>
                </a:cubicBezTo>
                <a:cubicBezTo>
                  <a:pt x="524455" y="888949"/>
                  <a:pt x="520078" y="849155"/>
                  <a:pt x="512518" y="809364"/>
                </a:cubicBezTo>
                <a:cubicBezTo>
                  <a:pt x="499786" y="740127"/>
                  <a:pt x="463177" y="691979"/>
                  <a:pt x="396326" y="667705"/>
                </a:cubicBezTo>
                <a:cubicBezTo>
                  <a:pt x="371257" y="658552"/>
                  <a:pt x="352952" y="639852"/>
                  <a:pt x="335841" y="620352"/>
                </a:cubicBezTo>
                <a:cubicBezTo>
                  <a:pt x="332659" y="616772"/>
                  <a:pt x="330670" y="612794"/>
                  <a:pt x="325893" y="606027"/>
                </a:cubicBezTo>
                <a:cubicBezTo>
                  <a:pt x="322710" y="630898"/>
                  <a:pt x="319428" y="654673"/>
                  <a:pt x="317488" y="678001"/>
                </a:cubicBezTo>
                <a:close/>
                <a:moveTo>
                  <a:pt x="325496" y="401896"/>
                </a:moveTo>
                <a:cubicBezTo>
                  <a:pt x="322709" y="445669"/>
                  <a:pt x="317138" y="489040"/>
                  <a:pt x="317537" y="532812"/>
                </a:cubicBezTo>
                <a:cubicBezTo>
                  <a:pt x="317935" y="580960"/>
                  <a:pt x="343401" y="616375"/>
                  <a:pt x="384783" y="640250"/>
                </a:cubicBezTo>
                <a:cubicBezTo>
                  <a:pt x="401099" y="649401"/>
                  <a:pt x="418607" y="656961"/>
                  <a:pt x="434126" y="667309"/>
                </a:cubicBezTo>
                <a:cubicBezTo>
                  <a:pt x="460787" y="685215"/>
                  <a:pt x="486650" y="703917"/>
                  <a:pt x="512914" y="722618"/>
                </a:cubicBezTo>
                <a:cubicBezTo>
                  <a:pt x="515301" y="724210"/>
                  <a:pt x="517688" y="726200"/>
                  <a:pt x="521269" y="729383"/>
                </a:cubicBezTo>
                <a:cubicBezTo>
                  <a:pt x="522066" y="722618"/>
                  <a:pt x="522464" y="717447"/>
                  <a:pt x="522861" y="712273"/>
                </a:cubicBezTo>
                <a:cubicBezTo>
                  <a:pt x="525248" y="666114"/>
                  <a:pt x="518085" y="621548"/>
                  <a:pt x="506945" y="576981"/>
                </a:cubicBezTo>
                <a:cubicBezTo>
                  <a:pt x="493416" y="522864"/>
                  <a:pt x="461582" y="485859"/>
                  <a:pt x="411047" y="463972"/>
                </a:cubicBezTo>
                <a:cubicBezTo>
                  <a:pt x="405873" y="461584"/>
                  <a:pt x="400302" y="459197"/>
                  <a:pt x="395131" y="456811"/>
                </a:cubicBezTo>
                <a:cubicBezTo>
                  <a:pt x="366878" y="444474"/>
                  <a:pt x="345788" y="423781"/>
                  <a:pt x="327882" y="397918"/>
                </a:cubicBezTo>
                <a:cubicBezTo>
                  <a:pt x="327085" y="399510"/>
                  <a:pt x="325893" y="400702"/>
                  <a:pt x="325496" y="401896"/>
                </a:cubicBezTo>
                <a:close/>
                <a:moveTo>
                  <a:pt x="322312" y="190206"/>
                </a:moveTo>
                <a:cubicBezTo>
                  <a:pt x="318333" y="224825"/>
                  <a:pt x="314754" y="259046"/>
                  <a:pt x="314354" y="293265"/>
                </a:cubicBezTo>
                <a:cubicBezTo>
                  <a:pt x="313559" y="361708"/>
                  <a:pt x="344199" y="413041"/>
                  <a:pt x="405479" y="443281"/>
                </a:cubicBezTo>
                <a:cubicBezTo>
                  <a:pt x="448453" y="464768"/>
                  <a:pt x="486254" y="490634"/>
                  <a:pt x="512517" y="531619"/>
                </a:cubicBezTo>
                <a:cubicBezTo>
                  <a:pt x="514507" y="531221"/>
                  <a:pt x="516496" y="530824"/>
                  <a:pt x="518088" y="530424"/>
                </a:cubicBezTo>
                <a:cubicBezTo>
                  <a:pt x="516099" y="499784"/>
                  <a:pt x="515701" y="469146"/>
                  <a:pt x="511722" y="438904"/>
                </a:cubicBezTo>
                <a:cubicBezTo>
                  <a:pt x="500977" y="360911"/>
                  <a:pt x="468348" y="294857"/>
                  <a:pt x="399908" y="251088"/>
                </a:cubicBezTo>
                <a:cubicBezTo>
                  <a:pt x="372052" y="233578"/>
                  <a:pt x="344199" y="216866"/>
                  <a:pt x="322312" y="190206"/>
                </a:cubicBezTo>
                <a:close/>
                <a:moveTo>
                  <a:pt x="0" y="832445"/>
                </a:moveTo>
                <a:cubicBezTo>
                  <a:pt x="397" y="841996"/>
                  <a:pt x="3184" y="850351"/>
                  <a:pt x="6365" y="858309"/>
                </a:cubicBezTo>
                <a:cubicBezTo>
                  <a:pt x="107438" y="1118548"/>
                  <a:pt x="205324" y="1379584"/>
                  <a:pt x="288888" y="1646190"/>
                </a:cubicBezTo>
                <a:cubicBezTo>
                  <a:pt x="335842" y="1795011"/>
                  <a:pt x="370858" y="1946219"/>
                  <a:pt x="384387" y="2101806"/>
                </a:cubicBezTo>
                <a:cubicBezTo>
                  <a:pt x="387174" y="2135230"/>
                  <a:pt x="390356" y="2169055"/>
                  <a:pt x="393540" y="2206457"/>
                </a:cubicBezTo>
                <a:cubicBezTo>
                  <a:pt x="394734" y="2199695"/>
                  <a:pt x="395927" y="2196113"/>
                  <a:pt x="396327" y="2193326"/>
                </a:cubicBezTo>
                <a:cubicBezTo>
                  <a:pt x="399508" y="2150351"/>
                  <a:pt x="401895" y="2107775"/>
                  <a:pt x="405080" y="2064800"/>
                </a:cubicBezTo>
                <a:cubicBezTo>
                  <a:pt x="419006" y="1870615"/>
                  <a:pt x="391153" y="1682401"/>
                  <a:pt x="329078" y="1498561"/>
                </a:cubicBezTo>
                <a:cubicBezTo>
                  <a:pt x="263422" y="1303183"/>
                  <a:pt x="173889" y="1119345"/>
                  <a:pt x="68440" y="942669"/>
                </a:cubicBezTo>
                <a:cubicBezTo>
                  <a:pt x="46556" y="905662"/>
                  <a:pt x="23079" y="869054"/>
                  <a:pt x="0" y="832445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9346EED-5025-4DA2-BDDC-EE2B23172C7D}"/>
              </a:ext>
            </a:extLst>
          </p:cNvPr>
          <p:cNvSpPr/>
          <p:nvPr userDrawn="1"/>
        </p:nvSpPr>
        <p:spPr>
          <a:xfrm>
            <a:off x="0" y="6730423"/>
            <a:ext cx="12192000" cy="127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DD211F8-4DF3-4D97-B34D-3ACBC6707F61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799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9888D31-20D4-4261-812C-1F09979416F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53102" y="104750"/>
            <a:ext cx="7586906" cy="6325714"/>
          </a:xfrm>
          <a:custGeom>
            <a:avLst/>
            <a:gdLst>
              <a:gd name="connsiteX0" fmla="*/ 7320413 w 7586906"/>
              <a:gd name="connsiteY0" fmla="*/ 3760437 h 6325714"/>
              <a:gd name="connsiteX1" fmla="*/ 7318253 w 7586906"/>
              <a:gd name="connsiteY1" fmla="*/ 3766264 h 6325714"/>
              <a:gd name="connsiteX2" fmla="*/ 7321102 w 7586906"/>
              <a:gd name="connsiteY2" fmla="*/ 3765647 h 6325714"/>
              <a:gd name="connsiteX3" fmla="*/ 7320413 w 7586906"/>
              <a:gd name="connsiteY3" fmla="*/ 3760437 h 6325714"/>
              <a:gd name="connsiteX4" fmla="*/ 7445403 w 7586906"/>
              <a:gd name="connsiteY4" fmla="*/ 3428271 h 6325714"/>
              <a:gd name="connsiteX5" fmla="*/ 7438767 w 7586906"/>
              <a:gd name="connsiteY5" fmla="*/ 3433426 h 6325714"/>
              <a:gd name="connsiteX6" fmla="*/ 7438872 w 7586906"/>
              <a:gd name="connsiteY6" fmla="*/ 3433083 h 6325714"/>
              <a:gd name="connsiteX7" fmla="*/ 7444388 w 7586906"/>
              <a:gd name="connsiteY7" fmla="*/ 3428938 h 6325714"/>
              <a:gd name="connsiteX8" fmla="*/ 7445403 w 7586906"/>
              <a:gd name="connsiteY8" fmla="*/ 3428271 h 6325714"/>
              <a:gd name="connsiteX9" fmla="*/ 7083083 w 7586906"/>
              <a:gd name="connsiteY9" fmla="*/ 3403159 h 6325714"/>
              <a:gd name="connsiteX10" fmla="*/ 7078476 w 7586906"/>
              <a:gd name="connsiteY10" fmla="*/ 3403309 h 6325714"/>
              <a:gd name="connsiteX11" fmla="*/ 7080901 w 7586906"/>
              <a:gd name="connsiteY11" fmla="*/ 3405323 h 6325714"/>
              <a:gd name="connsiteX12" fmla="*/ 7083083 w 7586906"/>
              <a:gd name="connsiteY12" fmla="*/ 3403159 h 6325714"/>
              <a:gd name="connsiteX13" fmla="*/ 7272181 w 7586906"/>
              <a:gd name="connsiteY13" fmla="*/ 3052385 h 6325714"/>
              <a:gd name="connsiteX14" fmla="*/ 7270689 w 7586906"/>
              <a:gd name="connsiteY14" fmla="*/ 3053029 h 6325714"/>
              <a:gd name="connsiteX15" fmla="*/ 7270689 w 7586906"/>
              <a:gd name="connsiteY15" fmla="*/ 3053029 h 6325714"/>
              <a:gd name="connsiteX16" fmla="*/ 6580020 w 7586906"/>
              <a:gd name="connsiteY16" fmla="*/ 1466528 h 6325714"/>
              <a:gd name="connsiteX17" fmla="*/ 6578494 w 7586906"/>
              <a:gd name="connsiteY17" fmla="*/ 1468410 h 6325714"/>
              <a:gd name="connsiteX18" fmla="*/ 6579022 w 7586906"/>
              <a:gd name="connsiteY18" fmla="*/ 1467611 h 6325714"/>
              <a:gd name="connsiteX19" fmla="*/ 5998520 w 7586906"/>
              <a:gd name="connsiteY19" fmla="*/ 1134603 h 6325714"/>
              <a:gd name="connsiteX20" fmla="*/ 6001602 w 7586906"/>
              <a:gd name="connsiteY20" fmla="*/ 1136334 h 6325714"/>
              <a:gd name="connsiteX21" fmla="*/ 5998520 w 7586906"/>
              <a:gd name="connsiteY21" fmla="*/ 1134603 h 6325714"/>
              <a:gd name="connsiteX22" fmla="*/ 5277369 w 7586906"/>
              <a:gd name="connsiteY22" fmla="*/ 373923 h 6325714"/>
              <a:gd name="connsiteX23" fmla="*/ 5273651 w 7586906"/>
              <a:gd name="connsiteY23" fmla="*/ 376137 h 6325714"/>
              <a:gd name="connsiteX24" fmla="*/ 5273439 w 7586906"/>
              <a:gd name="connsiteY24" fmla="*/ 377452 h 6325714"/>
              <a:gd name="connsiteX25" fmla="*/ 5275854 w 7586906"/>
              <a:gd name="connsiteY25" fmla="*/ 377634 h 6325714"/>
              <a:gd name="connsiteX26" fmla="*/ 5277369 w 7586906"/>
              <a:gd name="connsiteY26" fmla="*/ 373923 h 6325714"/>
              <a:gd name="connsiteX27" fmla="*/ 5498520 w 7586906"/>
              <a:gd name="connsiteY27" fmla="*/ 63185 h 6325714"/>
              <a:gd name="connsiteX28" fmla="*/ 5497874 w 7586906"/>
              <a:gd name="connsiteY28" fmla="*/ 65299 h 6325714"/>
              <a:gd name="connsiteX29" fmla="*/ 5497972 w 7586906"/>
              <a:gd name="connsiteY29" fmla="*/ 64691 h 6325714"/>
              <a:gd name="connsiteX30" fmla="*/ 5820454 w 7586906"/>
              <a:gd name="connsiteY30" fmla="*/ 49252 h 6325714"/>
              <a:gd name="connsiteX31" fmla="*/ 5818179 w 7586906"/>
              <a:gd name="connsiteY31" fmla="*/ 49620 h 6325714"/>
              <a:gd name="connsiteX32" fmla="*/ 5820189 w 7586906"/>
              <a:gd name="connsiteY32" fmla="*/ 49281 h 6325714"/>
              <a:gd name="connsiteX33" fmla="*/ 5807083 w 7586906"/>
              <a:gd name="connsiteY33" fmla="*/ 168 h 6325714"/>
              <a:gd name="connsiteX34" fmla="*/ 5810223 w 7586906"/>
              <a:gd name="connsiteY34" fmla="*/ 2257 h 6325714"/>
              <a:gd name="connsiteX35" fmla="*/ 5857115 w 7586906"/>
              <a:gd name="connsiteY35" fmla="*/ 27941 h 6325714"/>
              <a:gd name="connsiteX36" fmla="*/ 5841226 w 7586906"/>
              <a:gd name="connsiteY36" fmla="*/ 45729 h 6325714"/>
              <a:gd name="connsiteX37" fmla="*/ 5820189 w 7586906"/>
              <a:gd name="connsiteY37" fmla="*/ 49281 h 6325714"/>
              <a:gd name="connsiteX38" fmla="*/ 5816643 w 7586906"/>
              <a:gd name="connsiteY38" fmla="*/ 49671 h 6325714"/>
              <a:gd name="connsiteX39" fmla="*/ 5766099 w 7586906"/>
              <a:gd name="connsiteY39" fmla="*/ 75130 h 6325714"/>
              <a:gd name="connsiteX40" fmla="*/ 5765007 w 7586906"/>
              <a:gd name="connsiteY40" fmla="*/ 76212 h 6325714"/>
              <a:gd name="connsiteX41" fmla="*/ 5729366 w 7586906"/>
              <a:gd name="connsiteY41" fmla="*/ 98307 h 6325714"/>
              <a:gd name="connsiteX42" fmla="*/ 5733804 w 7586906"/>
              <a:gd name="connsiteY42" fmla="*/ 106797 h 6325714"/>
              <a:gd name="connsiteX43" fmla="*/ 5688821 w 7586906"/>
              <a:gd name="connsiteY43" fmla="*/ 145158 h 6325714"/>
              <a:gd name="connsiteX44" fmla="*/ 5719687 w 7586906"/>
              <a:gd name="connsiteY44" fmla="*/ 169794 h 6325714"/>
              <a:gd name="connsiteX45" fmla="*/ 5721880 w 7586906"/>
              <a:gd name="connsiteY45" fmla="*/ 169461 h 6325714"/>
              <a:gd name="connsiteX46" fmla="*/ 5781990 w 7586906"/>
              <a:gd name="connsiteY46" fmla="*/ 166193 h 6325714"/>
              <a:gd name="connsiteX47" fmla="*/ 5782869 w 7586906"/>
              <a:gd name="connsiteY47" fmla="*/ 166426 h 6325714"/>
              <a:gd name="connsiteX48" fmla="*/ 5786428 w 7586906"/>
              <a:gd name="connsiteY48" fmla="*/ 174683 h 6325714"/>
              <a:gd name="connsiteX49" fmla="*/ 5785994 w 7586906"/>
              <a:gd name="connsiteY49" fmla="*/ 175482 h 6325714"/>
              <a:gd name="connsiteX50" fmla="*/ 5793737 w 7586906"/>
              <a:gd name="connsiteY50" fmla="*/ 186220 h 6325714"/>
              <a:gd name="connsiteX51" fmla="*/ 5760787 w 7586906"/>
              <a:gd name="connsiteY51" fmla="*/ 218169 h 6325714"/>
              <a:gd name="connsiteX52" fmla="*/ 5643419 w 7586906"/>
              <a:gd name="connsiteY52" fmla="*/ 299972 h 6325714"/>
              <a:gd name="connsiteX53" fmla="*/ 5642985 w 7586906"/>
              <a:gd name="connsiteY53" fmla="*/ 300771 h 6325714"/>
              <a:gd name="connsiteX54" fmla="*/ 5643419 w 7586906"/>
              <a:gd name="connsiteY54" fmla="*/ 299972 h 6325714"/>
              <a:gd name="connsiteX55" fmla="*/ 5641904 w 7586906"/>
              <a:gd name="connsiteY55" fmla="*/ 303685 h 6325714"/>
              <a:gd name="connsiteX56" fmla="*/ 5572463 w 7586906"/>
              <a:gd name="connsiteY56" fmla="*/ 325050 h 6325714"/>
              <a:gd name="connsiteX57" fmla="*/ 5533061 w 7586906"/>
              <a:gd name="connsiteY57" fmla="*/ 342035 h 6325714"/>
              <a:gd name="connsiteX58" fmla="*/ 5533284 w 7586906"/>
              <a:gd name="connsiteY58" fmla="*/ 342551 h 6325714"/>
              <a:gd name="connsiteX59" fmla="*/ 5527458 w 7586906"/>
              <a:gd name="connsiteY59" fmla="*/ 359749 h 6325714"/>
              <a:gd name="connsiteX60" fmla="*/ 5526813 w 7586906"/>
              <a:gd name="connsiteY60" fmla="*/ 361863 h 6325714"/>
              <a:gd name="connsiteX61" fmla="*/ 5615002 w 7586906"/>
              <a:gd name="connsiteY61" fmla="*/ 356894 h 6325714"/>
              <a:gd name="connsiteX62" fmla="*/ 5628825 w 7586906"/>
              <a:gd name="connsiteY62" fmla="*/ 356443 h 6325714"/>
              <a:gd name="connsiteX63" fmla="*/ 5663949 w 7586906"/>
              <a:gd name="connsiteY63" fmla="*/ 358438 h 6325714"/>
              <a:gd name="connsiteX64" fmla="*/ 5730531 w 7586906"/>
              <a:gd name="connsiteY64" fmla="*/ 373797 h 6325714"/>
              <a:gd name="connsiteX65" fmla="*/ 5728996 w 7586906"/>
              <a:gd name="connsiteY65" fmla="*/ 373847 h 6325714"/>
              <a:gd name="connsiteX66" fmla="*/ 5730531 w 7586906"/>
              <a:gd name="connsiteY66" fmla="*/ 373797 h 6325714"/>
              <a:gd name="connsiteX67" fmla="*/ 5734259 w 7586906"/>
              <a:gd name="connsiteY67" fmla="*/ 373414 h 6325714"/>
              <a:gd name="connsiteX68" fmla="*/ 5831549 w 7586906"/>
              <a:gd name="connsiteY68" fmla="*/ 385942 h 6325714"/>
              <a:gd name="connsiteX69" fmla="*/ 5801150 w 7586906"/>
              <a:gd name="connsiteY69" fmla="*/ 403941 h 6325714"/>
              <a:gd name="connsiteX70" fmla="*/ 5900673 w 7586906"/>
              <a:gd name="connsiteY70" fmla="*/ 385519 h 6325714"/>
              <a:gd name="connsiteX71" fmla="*/ 5900895 w 7586906"/>
              <a:gd name="connsiteY71" fmla="*/ 386035 h 6325714"/>
              <a:gd name="connsiteX72" fmla="*/ 5900673 w 7586906"/>
              <a:gd name="connsiteY72" fmla="*/ 385519 h 6325714"/>
              <a:gd name="connsiteX73" fmla="*/ 5901753 w 7586906"/>
              <a:gd name="connsiteY73" fmla="*/ 382606 h 6325714"/>
              <a:gd name="connsiteX74" fmla="*/ 5962753 w 7586906"/>
              <a:gd name="connsiteY74" fmla="*/ 381401 h 6325714"/>
              <a:gd name="connsiteX75" fmla="*/ 5984955 w 7586906"/>
              <a:gd name="connsiteY75" fmla="*/ 387743 h 6325714"/>
              <a:gd name="connsiteX76" fmla="*/ 6125056 w 7586906"/>
              <a:gd name="connsiteY76" fmla="*/ 365904 h 6325714"/>
              <a:gd name="connsiteX77" fmla="*/ 6067595 w 7586906"/>
              <a:gd name="connsiteY77" fmla="*/ 409643 h 6325714"/>
              <a:gd name="connsiteX78" fmla="*/ 5960501 w 7586906"/>
              <a:gd name="connsiteY78" fmla="*/ 484570 h 6325714"/>
              <a:gd name="connsiteX79" fmla="*/ 5907893 w 7586906"/>
              <a:gd name="connsiteY79" fmla="*/ 570278 h 6325714"/>
              <a:gd name="connsiteX80" fmla="*/ 5916304 w 7586906"/>
              <a:gd name="connsiteY80" fmla="*/ 582563 h 6325714"/>
              <a:gd name="connsiteX81" fmla="*/ 5983755 w 7586906"/>
              <a:gd name="connsiteY81" fmla="*/ 596325 h 6325714"/>
              <a:gd name="connsiteX82" fmla="*/ 5947649 w 7586906"/>
              <a:gd name="connsiteY82" fmla="*/ 651666 h 6325714"/>
              <a:gd name="connsiteX83" fmla="*/ 5893851 w 7586906"/>
              <a:gd name="connsiteY83" fmla="*/ 646094 h 6325714"/>
              <a:gd name="connsiteX84" fmla="*/ 5842649 w 7586906"/>
              <a:gd name="connsiteY84" fmla="*/ 633896 h 6325714"/>
              <a:gd name="connsiteX85" fmla="*/ 5840477 w 7586906"/>
              <a:gd name="connsiteY85" fmla="*/ 637892 h 6325714"/>
              <a:gd name="connsiteX86" fmla="*/ 5733309 w 7586906"/>
              <a:gd name="connsiteY86" fmla="*/ 699998 h 6325714"/>
              <a:gd name="connsiteX87" fmla="*/ 5809370 w 7586906"/>
              <a:gd name="connsiteY87" fmla="*/ 684958 h 6325714"/>
              <a:gd name="connsiteX88" fmla="*/ 5730747 w 7586906"/>
              <a:gd name="connsiteY88" fmla="*/ 750059 h 6325714"/>
              <a:gd name="connsiteX89" fmla="*/ 5874714 w 7586906"/>
              <a:gd name="connsiteY89" fmla="*/ 713704 h 6325714"/>
              <a:gd name="connsiteX90" fmla="*/ 5877542 w 7586906"/>
              <a:gd name="connsiteY90" fmla="*/ 709425 h 6325714"/>
              <a:gd name="connsiteX91" fmla="*/ 5966504 w 7586906"/>
              <a:gd name="connsiteY91" fmla="*/ 686376 h 6325714"/>
              <a:gd name="connsiteX92" fmla="*/ 5970699 w 7586906"/>
              <a:gd name="connsiteY92" fmla="*/ 690687 h 6325714"/>
              <a:gd name="connsiteX93" fmla="*/ 5970296 w 7586906"/>
              <a:gd name="connsiteY93" fmla="*/ 696980 h 6325714"/>
              <a:gd name="connsiteX94" fmla="*/ 5971175 w 7586906"/>
              <a:gd name="connsiteY94" fmla="*/ 697213 h 6325714"/>
              <a:gd name="connsiteX95" fmla="*/ 5980656 w 7586906"/>
              <a:gd name="connsiteY95" fmla="*/ 704754 h 6325714"/>
              <a:gd name="connsiteX96" fmla="*/ 5992476 w 7586906"/>
              <a:gd name="connsiteY96" fmla="*/ 699659 h 6325714"/>
              <a:gd name="connsiteX97" fmla="*/ 6037174 w 7586906"/>
              <a:gd name="connsiteY97" fmla="*/ 687734 h 6325714"/>
              <a:gd name="connsiteX98" fmla="*/ 6021108 w 7586906"/>
              <a:gd name="connsiteY98" fmla="*/ 717302 h 6325714"/>
              <a:gd name="connsiteX99" fmla="*/ 6021330 w 7586906"/>
              <a:gd name="connsiteY99" fmla="*/ 717818 h 6325714"/>
              <a:gd name="connsiteX100" fmla="*/ 6027750 w 7586906"/>
              <a:gd name="connsiteY100" fmla="*/ 727291 h 6325714"/>
              <a:gd name="connsiteX101" fmla="*/ 6087838 w 7586906"/>
              <a:gd name="connsiteY101" fmla="*/ 720360 h 6325714"/>
              <a:gd name="connsiteX102" fmla="*/ 6059962 w 7586906"/>
              <a:gd name="connsiteY102" fmla="*/ 756855 h 6325714"/>
              <a:gd name="connsiteX103" fmla="*/ 6086685 w 7586906"/>
              <a:gd name="connsiteY103" fmla="*/ 748395 h 6325714"/>
              <a:gd name="connsiteX104" fmla="*/ 6085023 w 7586906"/>
              <a:gd name="connsiteY104" fmla="*/ 764411 h 6325714"/>
              <a:gd name="connsiteX105" fmla="*/ 6063988 w 7586906"/>
              <a:gd name="connsiteY105" fmla="*/ 807747 h 6325714"/>
              <a:gd name="connsiteX106" fmla="*/ 6135980 w 7586906"/>
              <a:gd name="connsiteY106" fmla="*/ 734489 h 6325714"/>
              <a:gd name="connsiteX107" fmla="*/ 6152611 w 7586906"/>
              <a:gd name="connsiteY107" fmla="*/ 764039 h 6325714"/>
              <a:gd name="connsiteX108" fmla="*/ 6193244 w 7586906"/>
              <a:gd name="connsiteY108" fmla="*/ 807719 h 6325714"/>
              <a:gd name="connsiteX109" fmla="*/ 6313210 w 7586906"/>
              <a:gd name="connsiteY109" fmla="*/ 795172 h 6325714"/>
              <a:gd name="connsiteX110" fmla="*/ 6286795 w 7586906"/>
              <a:gd name="connsiteY110" fmla="*/ 856738 h 6325714"/>
              <a:gd name="connsiteX111" fmla="*/ 6185431 w 7586906"/>
              <a:gd name="connsiteY111" fmla="*/ 879951 h 6325714"/>
              <a:gd name="connsiteX112" fmla="*/ 6163755 w 7586906"/>
              <a:gd name="connsiteY112" fmla="*/ 906543 h 6325714"/>
              <a:gd name="connsiteX113" fmla="*/ 6163585 w 7586906"/>
              <a:gd name="connsiteY113" fmla="*/ 905566 h 6325714"/>
              <a:gd name="connsiteX114" fmla="*/ 6163537 w 7586906"/>
              <a:gd name="connsiteY114" fmla="*/ 906811 h 6325714"/>
              <a:gd name="connsiteX115" fmla="*/ 6163755 w 7586906"/>
              <a:gd name="connsiteY115" fmla="*/ 906543 h 6325714"/>
              <a:gd name="connsiteX116" fmla="*/ 6163982 w 7586906"/>
              <a:gd name="connsiteY116" fmla="*/ 907843 h 6325714"/>
              <a:gd name="connsiteX117" fmla="*/ 6177646 w 7586906"/>
              <a:gd name="connsiteY117" fmla="*/ 917863 h 6325714"/>
              <a:gd name="connsiteX118" fmla="*/ 6242830 w 7586906"/>
              <a:gd name="connsiteY118" fmla="*/ 919139 h 6325714"/>
              <a:gd name="connsiteX119" fmla="*/ 6209488 w 7586906"/>
              <a:gd name="connsiteY119" fmla="*/ 959214 h 6325714"/>
              <a:gd name="connsiteX120" fmla="*/ 6325733 w 7586906"/>
              <a:gd name="connsiteY120" fmla="*/ 910941 h 6325714"/>
              <a:gd name="connsiteX121" fmla="*/ 6326623 w 7586906"/>
              <a:gd name="connsiteY121" fmla="*/ 913005 h 6325714"/>
              <a:gd name="connsiteX122" fmla="*/ 6302719 w 7586906"/>
              <a:gd name="connsiteY122" fmla="*/ 953296 h 6325714"/>
              <a:gd name="connsiteX123" fmla="*/ 6209076 w 7586906"/>
              <a:gd name="connsiteY123" fmla="*/ 1001616 h 6325714"/>
              <a:gd name="connsiteX124" fmla="*/ 6169684 w 7586906"/>
              <a:gd name="connsiteY124" fmla="*/ 1020432 h 6325714"/>
              <a:gd name="connsiteX125" fmla="*/ 6169250 w 7586906"/>
              <a:gd name="connsiteY125" fmla="*/ 1021231 h 6325714"/>
              <a:gd name="connsiteX126" fmla="*/ 6145440 w 7586906"/>
              <a:gd name="connsiteY126" fmla="*/ 1040063 h 6325714"/>
              <a:gd name="connsiteX127" fmla="*/ 6106453 w 7586906"/>
              <a:gd name="connsiteY127" fmla="*/ 1090526 h 6325714"/>
              <a:gd name="connsiteX128" fmla="*/ 6125530 w 7586906"/>
              <a:gd name="connsiteY128" fmla="*/ 1125752 h 6325714"/>
              <a:gd name="connsiteX129" fmla="*/ 6125753 w 7586906"/>
              <a:gd name="connsiteY129" fmla="*/ 1126268 h 6325714"/>
              <a:gd name="connsiteX130" fmla="*/ 6128210 w 7586906"/>
              <a:gd name="connsiteY130" fmla="*/ 1133776 h 6325714"/>
              <a:gd name="connsiteX131" fmla="*/ 6170609 w 7586906"/>
              <a:gd name="connsiteY131" fmla="*/ 1103872 h 6325714"/>
              <a:gd name="connsiteX132" fmla="*/ 6194992 w 7586906"/>
              <a:gd name="connsiteY132" fmla="*/ 1108048 h 6325714"/>
              <a:gd name="connsiteX133" fmla="*/ 6191138 w 7586906"/>
              <a:gd name="connsiteY133" fmla="*/ 1124397 h 6325714"/>
              <a:gd name="connsiteX134" fmla="*/ 6193078 w 7586906"/>
              <a:gd name="connsiteY134" fmla="*/ 1193936 h 6325714"/>
              <a:gd name="connsiteX135" fmla="*/ 6196659 w 7586906"/>
              <a:gd name="connsiteY135" fmla="*/ 1205856 h 6325714"/>
              <a:gd name="connsiteX136" fmla="*/ 6212643 w 7586906"/>
              <a:gd name="connsiteY136" fmla="*/ 1199578 h 6325714"/>
              <a:gd name="connsiteX137" fmla="*/ 6220664 w 7586906"/>
              <a:gd name="connsiteY137" fmla="*/ 1295869 h 6325714"/>
              <a:gd name="connsiteX138" fmla="*/ 6229796 w 7586906"/>
              <a:gd name="connsiteY138" fmla="*/ 1318859 h 6325714"/>
              <a:gd name="connsiteX139" fmla="*/ 6299840 w 7586906"/>
              <a:gd name="connsiteY139" fmla="*/ 1288054 h 6325714"/>
              <a:gd name="connsiteX140" fmla="*/ 6294959 w 7586906"/>
              <a:gd name="connsiteY140" fmla="*/ 1316472 h 6325714"/>
              <a:gd name="connsiteX141" fmla="*/ 6309418 w 7586906"/>
              <a:gd name="connsiteY141" fmla="*/ 1350017 h 6325714"/>
              <a:gd name="connsiteX142" fmla="*/ 6365366 w 7586906"/>
              <a:gd name="connsiteY142" fmla="*/ 1347931 h 6325714"/>
              <a:gd name="connsiteX143" fmla="*/ 6374581 w 7586906"/>
              <a:gd name="connsiteY143" fmla="*/ 1347631 h 6325714"/>
              <a:gd name="connsiteX144" fmla="*/ 6407490 w 7586906"/>
              <a:gd name="connsiteY144" fmla="*/ 1346295 h 6325714"/>
              <a:gd name="connsiteX145" fmla="*/ 6469518 w 7586906"/>
              <a:gd name="connsiteY145" fmla="*/ 1370963 h 6325714"/>
              <a:gd name="connsiteX146" fmla="*/ 6507757 w 7586906"/>
              <a:gd name="connsiteY146" fmla="*/ 1380181 h 6325714"/>
              <a:gd name="connsiteX147" fmla="*/ 6442001 w 7586906"/>
              <a:gd name="connsiteY147" fmla="*/ 1393839 h 6325714"/>
              <a:gd name="connsiteX148" fmla="*/ 6393458 w 7586906"/>
              <a:gd name="connsiteY148" fmla="*/ 1423942 h 6325714"/>
              <a:gd name="connsiteX149" fmla="*/ 6325268 w 7586906"/>
              <a:gd name="connsiteY149" fmla="*/ 1471696 h 6325714"/>
              <a:gd name="connsiteX150" fmla="*/ 6296872 w 7586906"/>
              <a:gd name="connsiteY150" fmla="*/ 1494339 h 6325714"/>
              <a:gd name="connsiteX151" fmla="*/ 6323512 w 7586906"/>
              <a:gd name="connsiteY151" fmla="*/ 1509170 h 6325714"/>
              <a:gd name="connsiteX152" fmla="*/ 6368040 w 7586906"/>
              <a:gd name="connsiteY152" fmla="*/ 1505886 h 6325714"/>
              <a:gd name="connsiteX153" fmla="*/ 6446473 w 7586906"/>
              <a:gd name="connsiteY153" fmla="*/ 1445763 h 6325714"/>
              <a:gd name="connsiteX154" fmla="*/ 6589285 w 7586906"/>
              <a:gd name="connsiteY154" fmla="*/ 1399503 h 6325714"/>
              <a:gd name="connsiteX155" fmla="*/ 6609114 w 7586906"/>
              <a:gd name="connsiteY155" fmla="*/ 1412986 h 6325714"/>
              <a:gd name="connsiteX156" fmla="*/ 6758486 w 7586906"/>
              <a:gd name="connsiteY156" fmla="*/ 1475885 h 6325714"/>
              <a:gd name="connsiteX157" fmla="*/ 6691576 w 7586906"/>
              <a:gd name="connsiteY157" fmla="*/ 1479636 h 6325714"/>
              <a:gd name="connsiteX158" fmla="*/ 6581322 w 7586906"/>
              <a:gd name="connsiteY158" fmla="*/ 1464131 h 6325714"/>
              <a:gd name="connsiteX159" fmla="*/ 6579022 w 7586906"/>
              <a:gd name="connsiteY159" fmla="*/ 1467611 h 6325714"/>
              <a:gd name="connsiteX160" fmla="*/ 6565163 w 7586906"/>
              <a:gd name="connsiteY160" fmla="*/ 1482646 h 6325714"/>
              <a:gd name="connsiteX161" fmla="*/ 6543531 w 7586906"/>
              <a:gd name="connsiteY161" fmla="*/ 1493883 h 6325714"/>
              <a:gd name="connsiteX162" fmla="*/ 6538404 w 7586906"/>
              <a:gd name="connsiteY162" fmla="*/ 1480183 h 6325714"/>
              <a:gd name="connsiteX163" fmla="*/ 6543531 w 7586906"/>
              <a:gd name="connsiteY163" fmla="*/ 1493883 h 6325714"/>
              <a:gd name="connsiteX164" fmla="*/ 6477289 w 7586906"/>
              <a:gd name="connsiteY164" fmla="*/ 1537125 h 6325714"/>
              <a:gd name="connsiteX165" fmla="*/ 6545861 w 7586906"/>
              <a:gd name="connsiteY165" fmla="*/ 1517357 h 6325714"/>
              <a:gd name="connsiteX166" fmla="*/ 6624032 w 7586906"/>
              <a:gd name="connsiteY166" fmla="*/ 1525275 h 6325714"/>
              <a:gd name="connsiteX167" fmla="*/ 6622284 w 7586906"/>
              <a:gd name="connsiteY167" fmla="*/ 1526640 h 6325714"/>
              <a:gd name="connsiteX168" fmla="*/ 6573530 w 7586906"/>
              <a:gd name="connsiteY168" fmla="*/ 1558059 h 6325714"/>
              <a:gd name="connsiteX169" fmla="*/ 6601992 w 7586906"/>
              <a:gd name="connsiteY169" fmla="*/ 1584344 h 6325714"/>
              <a:gd name="connsiteX170" fmla="*/ 6629870 w 7586906"/>
              <a:gd name="connsiteY170" fmla="*/ 1585790 h 6325714"/>
              <a:gd name="connsiteX171" fmla="*/ 6591793 w 7586906"/>
              <a:gd name="connsiteY171" fmla="*/ 1604039 h 6325714"/>
              <a:gd name="connsiteX172" fmla="*/ 6524386 w 7586906"/>
              <a:gd name="connsiteY172" fmla="*/ 1635543 h 6325714"/>
              <a:gd name="connsiteX173" fmla="*/ 6468853 w 7586906"/>
              <a:gd name="connsiteY173" fmla="*/ 1671108 h 6325714"/>
              <a:gd name="connsiteX174" fmla="*/ 6443168 w 7586906"/>
              <a:gd name="connsiteY174" fmla="*/ 1707270 h 6325714"/>
              <a:gd name="connsiteX175" fmla="*/ 6421456 w 7586906"/>
              <a:gd name="connsiteY175" fmla="*/ 1747228 h 6325714"/>
              <a:gd name="connsiteX176" fmla="*/ 6418693 w 7586906"/>
              <a:gd name="connsiteY176" fmla="*/ 1800434 h 6325714"/>
              <a:gd name="connsiteX177" fmla="*/ 6378667 w 7586906"/>
              <a:gd name="connsiteY177" fmla="*/ 1823196 h 6325714"/>
              <a:gd name="connsiteX178" fmla="*/ 6385509 w 7586906"/>
              <a:gd name="connsiteY178" fmla="*/ 1830038 h 6325714"/>
              <a:gd name="connsiteX179" fmla="*/ 6618472 w 7586906"/>
              <a:gd name="connsiteY179" fmla="*/ 1814068 h 6325714"/>
              <a:gd name="connsiteX180" fmla="*/ 6683401 w 7586906"/>
              <a:gd name="connsiteY180" fmla="*/ 1809334 h 6325714"/>
              <a:gd name="connsiteX181" fmla="*/ 6665745 w 7586906"/>
              <a:gd name="connsiteY181" fmla="*/ 1829796 h 6325714"/>
              <a:gd name="connsiteX182" fmla="*/ 6665967 w 7586906"/>
              <a:gd name="connsiteY182" fmla="*/ 1830312 h 6325714"/>
              <a:gd name="connsiteX183" fmla="*/ 6690404 w 7586906"/>
              <a:gd name="connsiteY183" fmla="*/ 1843645 h 6325714"/>
              <a:gd name="connsiteX184" fmla="*/ 6692427 w 7586906"/>
              <a:gd name="connsiteY184" fmla="*/ 1842794 h 6325714"/>
              <a:gd name="connsiteX185" fmla="*/ 6721551 w 7586906"/>
              <a:gd name="connsiteY185" fmla="*/ 1830543 h 6325714"/>
              <a:gd name="connsiteX186" fmla="*/ 6802544 w 7586906"/>
              <a:gd name="connsiteY186" fmla="*/ 1843651 h 6325714"/>
              <a:gd name="connsiteX187" fmla="*/ 6829893 w 7586906"/>
              <a:gd name="connsiteY187" fmla="*/ 1867355 h 6325714"/>
              <a:gd name="connsiteX188" fmla="*/ 6836301 w 7586906"/>
              <a:gd name="connsiteY188" fmla="*/ 1874996 h 6325714"/>
              <a:gd name="connsiteX189" fmla="*/ 6855028 w 7586906"/>
              <a:gd name="connsiteY189" fmla="*/ 1887730 h 6325714"/>
              <a:gd name="connsiteX190" fmla="*/ 6807036 w 7586906"/>
              <a:gd name="connsiteY190" fmla="*/ 1899238 h 6325714"/>
              <a:gd name="connsiteX191" fmla="*/ 6796148 w 7586906"/>
              <a:gd name="connsiteY191" fmla="*/ 1913723 h 6325714"/>
              <a:gd name="connsiteX192" fmla="*/ 6796943 w 7586906"/>
              <a:gd name="connsiteY192" fmla="*/ 1937246 h 6325714"/>
              <a:gd name="connsiteX193" fmla="*/ 6740593 w 7586906"/>
              <a:gd name="connsiteY193" fmla="*/ 1945626 h 6325714"/>
              <a:gd name="connsiteX194" fmla="*/ 6692760 w 7586906"/>
              <a:gd name="connsiteY194" fmla="*/ 1946662 h 6325714"/>
              <a:gd name="connsiteX195" fmla="*/ 6650446 w 7586906"/>
              <a:gd name="connsiteY195" fmla="*/ 1991216 h 6325714"/>
              <a:gd name="connsiteX196" fmla="*/ 6642483 w 7586906"/>
              <a:gd name="connsiteY196" fmla="*/ 2055844 h 6325714"/>
              <a:gd name="connsiteX197" fmla="*/ 6642737 w 7586906"/>
              <a:gd name="connsiteY197" fmla="*/ 2061855 h 6325714"/>
              <a:gd name="connsiteX198" fmla="*/ 6647578 w 7586906"/>
              <a:gd name="connsiteY198" fmla="*/ 2064051 h 6325714"/>
              <a:gd name="connsiteX199" fmla="*/ 6751930 w 7586906"/>
              <a:gd name="connsiteY199" fmla="*/ 2008055 h 6325714"/>
              <a:gd name="connsiteX200" fmla="*/ 6749938 w 7586906"/>
              <a:gd name="connsiteY200" fmla="*/ 2005241 h 6325714"/>
              <a:gd name="connsiteX201" fmla="*/ 6816327 w 7586906"/>
              <a:gd name="connsiteY201" fmla="*/ 1949697 h 6325714"/>
              <a:gd name="connsiteX202" fmla="*/ 6870664 w 7586906"/>
              <a:gd name="connsiteY202" fmla="*/ 1934843 h 6325714"/>
              <a:gd name="connsiteX203" fmla="*/ 6893871 w 7586906"/>
              <a:gd name="connsiteY203" fmla="*/ 1925451 h 6325714"/>
              <a:gd name="connsiteX204" fmla="*/ 6895407 w 7586906"/>
              <a:gd name="connsiteY204" fmla="*/ 1925401 h 6325714"/>
              <a:gd name="connsiteX205" fmla="*/ 6911210 w 7586906"/>
              <a:gd name="connsiteY205" fmla="*/ 1925932 h 6325714"/>
              <a:gd name="connsiteX206" fmla="*/ 6911465 w 7586906"/>
              <a:gd name="connsiteY206" fmla="*/ 1931942 h 6325714"/>
              <a:gd name="connsiteX207" fmla="*/ 6916305 w 7586906"/>
              <a:gd name="connsiteY207" fmla="*/ 1934139 h 6325714"/>
              <a:gd name="connsiteX208" fmla="*/ 6959415 w 7586906"/>
              <a:gd name="connsiteY208" fmla="*/ 1913109 h 6325714"/>
              <a:gd name="connsiteX209" fmla="*/ 6938381 w 7586906"/>
              <a:gd name="connsiteY209" fmla="*/ 1956446 h 6325714"/>
              <a:gd name="connsiteX210" fmla="*/ 6940382 w 7586906"/>
              <a:gd name="connsiteY210" fmla="*/ 1961090 h 6325714"/>
              <a:gd name="connsiteX211" fmla="*/ 6951420 w 7586906"/>
              <a:gd name="connsiteY211" fmla="*/ 1972244 h 6325714"/>
              <a:gd name="connsiteX212" fmla="*/ 6947216 w 7586906"/>
              <a:gd name="connsiteY212" fmla="*/ 2004042 h 6325714"/>
              <a:gd name="connsiteX213" fmla="*/ 6955775 w 7586906"/>
              <a:gd name="connsiteY213" fmla="*/ 2004024 h 6325714"/>
              <a:gd name="connsiteX214" fmla="*/ 6973293 w 7586906"/>
              <a:gd name="connsiteY214" fmla="*/ 1997697 h 6325714"/>
              <a:gd name="connsiteX215" fmla="*/ 7012537 w 7586906"/>
              <a:gd name="connsiteY215" fmla="*/ 1991183 h 6325714"/>
              <a:gd name="connsiteX216" fmla="*/ 6972436 w 7586906"/>
              <a:gd name="connsiteY216" fmla="*/ 2001126 h 6325714"/>
              <a:gd name="connsiteX217" fmla="*/ 6800676 w 7586906"/>
              <a:gd name="connsiteY217" fmla="*/ 2050686 h 6325714"/>
              <a:gd name="connsiteX218" fmla="*/ 6752133 w 7586906"/>
              <a:gd name="connsiteY218" fmla="*/ 2080789 h 6325714"/>
              <a:gd name="connsiteX219" fmla="*/ 6683943 w 7586906"/>
              <a:gd name="connsiteY219" fmla="*/ 2128543 h 6325714"/>
              <a:gd name="connsiteX220" fmla="*/ 6655547 w 7586906"/>
              <a:gd name="connsiteY220" fmla="*/ 2151186 h 6325714"/>
              <a:gd name="connsiteX221" fmla="*/ 6682187 w 7586906"/>
              <a:gd name="connsiteY221" fmla="*/ 2166017 h 6325714"/>
              <a:gd name="connsiteX222" fmla="*/ 6726715 w 7586906"/>
              <a:gd name="connsiteY222" fmla="*/ 2162733 h 6325714"/>
              <a:gd name="connsiteX223" fmla="*/ 6805148 w 7586906"/>
              <a:gd name="connsiteY223" fmla="*/ 2102610 h 6325714"/>
              <a:gd name="connsiteX224" fmla="*/ 7076048 w 7586906"/>
              <a:gd name="connsiteY224" fmla="*/ 2006643 h 6325714"/>
              <a:gd name="connsiteX225" fmla="*/ 7065043 w 7586906"/>
              <a:gd name="connsiteY225" fmla="*/ 2000984 h 6325714"/>
              <a:gd name="connsiteX226" fmla="*/ 7198461 w 7586906"/>
              <a:gd name="connsiteY226" fmla="*/ 1999773 h 6325714"/>
              <a:gd name="connsiteX227" fmla="*/ 7128238 w 7586906"/>
              <a:gd name="connsiteY227" fmla="*/ 2075329 h 6325714"/>
              <a:gd name="connsiteX228" fmla="*/ 7035010 w 7586906"/>
              <a:gd name="connsiteY228" fmla="*/ 2157128 h 6325714"/>
              <a:gd name="connsiteX229" fmla="*/ 7009885 w 7586906"/>
              <a:gd name="connsiteY229" fmla="*/ 2176526 h 6325714"/>
              <a:gd name="connsiteX230" fmla="*/ 6893191 w 7586906"/>
              <a:gd name="connsiteY230" fmla="*/ 2411639 h 6325714"/>
              <a:gd name="connsiteX231" fmla="*/ 7030696 w 7586906"/>
              <a:gd name="connsiteY231" fmla="*/ 2358486 h 6325714"/>
              <a:gd name="connsiteX232" fmla="*/ 7115201 w 7586906"/>
              <a:gd name="connsiteY232" fmla="*/ 2399166 h 6325714"/>
              <a:gd name="connsiteX233" fmla="*/ 7173556 w 7586906"/>
              <a:gd name="connsiteY233" fmla="*/ 2471314 h 6325714"/>
              <a:gd name="connsiteX234" fmla="*/ 7158188 w 7586906"/>
              <a:gd name="connsiteY234" fmla="*/ 2507924 h 6325714"/>
              <a:gd name="connsiteX235" fmla="*/ 7031161 w 7586906"/>
              <a:gd name="connsiteY235" fmla="*/ 2588994 h 6325714"/>
              <a:gd name="connsiteX236" fmla="*/ 7149854 w 7586906"/>
              <a:gd name="connsiteY236" fmla="*/ 2546397 h 6325714"/>
              <a:gd name="connsiteX237" fmla="*/ 7200707 w 7586906"/>
              <a:gd name="connsiteY237" fmla="*/ 2536105 h 6325714"/>
              <a:gd name="connsiteX238" fmla="*/ 7196926 w 7586906"/>
              <a:gd name="connsiteY238" fmla="*/ 2565273 h 6325714"/>
              <a:gd name="connsiteX239" fmla="*/ 7197370 w 7586906"/>
              <a:gd name="connsiteY239" fmla="*/ 2566304 h 6325714"/>
              <a:gd name="connsiteX240" fmla="*/ 7212434 w 7586906"/>
              <a:gd name="connsiteY240" fmla="*/ 2590410 h 6325714"/>
              <a:gd name="connsiteX241" fmla="*/ 7173581 w 7586906"/>
              <a:gd name="connsiteY241" fmla="*/ 2588798 h 6325714"/>
              <a:gd name="connsiteX242" fmla="*/ 7040763 w 7586906"/>
              <a:gd name="connsiteY242" fmla="*/ 2730501 h 6325714"/>
              <a:gd name="connsiteX243" fmla="*/ 7042075 w 7586906"/>
              <a:gd name="connsiteY243" fmla="*/ 2729935 h 6325714"/>
              <a:gd name="connsiteX244" fmla="*/ 7084094 w 7586906"/>
              <a:gd name="connsiteY244" fmla="*/ 2709987 h 6325714"/>
              <a:gd name="connsiteX245" fmla="*/ 7085842 w 7586906"/>
              <a:gd name="connsiteY245" fmla="*/ 2708621 h 6325714"/>
              <a:gd name="connsiteX246" fmla="*/ 7111983 w 7586906"/>
              <a:gd name="connsiteY246" fmla="*/ 2713264 h 6325714"/>
              <a:gd name="connsiteX247" fmla="*/ 7079455 w 7586906"/>
              <a:gd name="connsiteY247" fmla="*/ 2742584 h 6325714"/>
              <a:gd name="connsiteX248" fmla="*/ 7031232 w 7586906"/>
              <a:gd name="connsiteY248" fmla="*/ 2789685 h 6325714"/>
              <a:gd name="connsiteX249" fmla="*/ 7031020 w 7586906"/>
              <a:gd name="connsiteY249" fmla="*/ 2791001 h 6325714"/>
              <a:gd name="connsiteX250" fmla="*/ 7014604 w 7586906"/>
              <a:gd name="connsiteY250" fmla="*/ 2836018 h 6325714"/>
              <a:gd name="connsiteX251" fmla="*/ 7233710 w 7586906"/>
              <a:gd name="connsiteY251" fmla="*/ 2777065 h 6325714"/>
              <a:gd name="connsiteX252" fmla="*/ 7239896 w 7586906"/>
              <a:gd name="connsiteY252" fmla="*/ 2784189 h 6325714"/>
              <a:gd name="connsiteX253" fmla="*/ 7377041 w 7586906"/>
              <a:gd name="connsiteY253" fmla="*/ 2744655 h 6325714"/>
              <a:gd name="connsiteX254" fmla="*/ 7378133 w 7586906"/>
              <a:gd name="connsiteY254" fmla="*/ 2743572 h 6325714"/>
              <a:gd name="connsiteX255" fmla="*/ 7413288 w 7586906"/>
              <a:gd name="connsiteY255" fmla="*/ 2751061 h 6325714"/>
              <a:gd name="connsiteX256" fmla="*/ 7394763 w 7586906"/>
              <a:gd name="connsiteY256" fmla="*/ 2773121 h 6325714"/>
              <a:gd name="connsiteX257" fmla="*/ 7301871 w 7586906"/>
              <a:gd name="connsiteY257" fmla="*/ 2799699 h 6325714"/>
              <a:gd name="connsiteX258" fmla="*/ 7257195 w 7586906"/>
              <a:gd name="connsiteY258" fmla="*/ 2815286 h 6325714"/>
              <a:gd name="connsiteX259" fmla="*/ 7131471 w 7586906"/>
              <a:gd name="connsiteY259" fmla="*/ 2931900 h 6325714"/>
              <a:gd name="connsiteX260" fmla="*/ 7122372 w 7586906"/>
              <a:gd name="connsiteY260" fmla="*/ 2952345 h 6325714"/>
              <a:gd name="connsiteX261" fmla="*/ 7219361 w 7586906"/>
              <a:gd name="connsiteY261" fmla="*/ 3041687 h 6325714"/>
              <a:gd name="connsiteX262" fmla="*/ 7270689 w 7586906"/>
              <a:gd name="connsiteY262" fmla="*/ 3053029 h 6325714"/>
              <a:gd name="connsiteX263" fmla="*/ 7263500 w 7586906"/>
              <a:gd name="connsiteY263" fmla="*/ 3056127 h 6325714"/>
              <a:gd name="connsiteX264" fmla="*/ 7263808 w 7586906"/>
              <a:gd name="connsiteY264" fmla="*/ 3055995 h 6325714"/>
              <a:gd name="connsiteX265" fmla="*/ 7270689 w 7586906"/>
              <a:gd name="connsiteY265" fmla="*/ 3053029 h 6325714"/>
              <a:gd name="connsiteX266" fmla="*/ 7273505 w 7586906"/>
              <a:gd name="connsiteY266" fmla="*/ 3053651 h 6325714"/>
              <a:gd name="connsiteX267" fmla="*/ 7440528 w 7586906"/>
              <a:gd name="connsiteY267" fmla="*/ 2944325 h 6325714"/>
              <a:gd name="connsiteX268" fmla="*/ 7421594 w 7586906"/>
              <a:gd name="connsiteY268" fmla="*/ 2994396 h 6325714"/>
              <a:gd name="connsiteX269" fmla="*/ 7425536 w 7586906"/>
              <a:gd name="connsiteY269" fmla="*/ 3008894 h 6325714"/>
              <a:gd name="connsiteX270" fmla="*/ 7422213 w 7586906"/>
              <a:gd name="connsiteY270" fmla="*/ 3009581 h 6325714"/>
              <a:gd name="connsiteX271" fmla="*/ 7425543 w 7586906"/>
              <a:gd name="connsiteY271" fmla="*/ 3008920 h 6325714"/>
              <a:gd name="connsiteX272" fmla="*/ 7425536 w 7586906"/>
              <a:gd name="connsiteY272" fmla="*/ 3008894 h 6325714"/>
              <a:gd name="connsiteX273" fmla="*/ 7428391 w 7586906"/>
              <a:gd name="connsiteY273" fmla="*/ 3008304 h 6325714"/>
              <a:gd name="connsiteX274" fmla="*/ 7455552 w 7586906"/>
              <a:gd name="connsiteY274" fmla="*/ 3036986 h 6325714"/>
              <a:gd name="connsiteX275" fmla="*/ 7312828 w 7586906"/>
              <a:gd name="connsiteY275" fmla="*/ 3173780 h 6325714"/>
              <a:gd name="connsiteX276" fmla="*/ 7262952 w 7586906"/>
              <a:gd name="connsiteY276" fmla="*/ 3238727 h 6325714"/>
              <a:gd name="connsiteX277" fmla="*/ 7306623 w 7586906"/>
              <a:gd name="connsiteY277" fmla="*/ 3238874 h 6325714"/>
              <a:gd name="connsiteX278" fmla="*/ 7374562 w 7586906"/>
              <a:gd name="connsiteY278" fmla="*/ 3260992 h 6325714"/>
              <a:gd name="connsiteX279" fmla="*/ 7376554 w 7586906"/>
              <a:gd name="connsiteY279" fmla="*/ 3263806 h 6325714"/>
              <a:gd name="connsiteX280" fmla="*/ 7444112 w 7586906"/>
              <a:gd name="connsiteY280" fmla="*/ 3333820 h 6325714"/>
              <a:gd name="connsiteX281" fmla="*/ 7444335 w 7586906"/>
              <a:gd name="connsiteY281" fmla="*/ 3334337 h 6325714"/>
              <a:gd name="connsiteX282" fmla="*/ 7444992 w 7586906"/>
              <a:gd name="connsiteY282" fmla="*/ 3334053 h 6325714"/>
              <a:gd name="connsiteX283" fmla="*/ 7445648 w 7586906"/>
              <a:gd name="connsiteY283" fmla="*/ 3333771 h 6325714"/>
              <a:gd name="connsiteX284" fmla="*/ 7470392 w 7586906"/>
              <a:gd name="connsiteY284" fmla="*/ 3324329 h 6325714"/>
              <a:gd name="connsiteX285" fmla="*/ 7472361 w 7586906"/>
              <a:gd name="connsiteY285" fmla="*/ 3323479 h 6325714"/>
              <a:gd name="connsiteX286" fmla="*/ 7473018 w 7586906"/>
              <a:gd name="connsiteY286" fmla="*/ 3323197 h 6325714"/>
              <a:gd name="connsiteX287" fmla="*/ 7474213 w 7586906"/>
              <a:gd name="connsiteY287" fmla="*/ 3322681 h 6325714"/>
              <a:gd name="connsiteX288" fmla="*/ 7476958 w 7586906"/>
              <a:gd name="connsiteY288" fmla="*/ 3321498 h 6325714"/>
              <a:gd name="connsiteX289" fmla="*/ 7517220 w 7586906"/>
              <a:gd name="connsiteY289" fmla="*/ 3339025 h 6325714"/>
              <a:gd name="connsiteX290" fmla="*/ 7477182 w 7586906"/>
              <a:gd name="connsiteY290" fmla="*/ 3359955 h 6325714"/>
              <a:gd name="connsiteX291" fmla="*/ 7213867 w 7586906"/>
              <a:gd name="connsiteY291" fmla="*/ 3477131 h 6325714"/>
              <a:gd name="connsiteX292" fmla="*/ 7318961 w 7586906"/>
              <a:gd name="connsiteY292" fmla="*/ 3473442 h 6325714"/>
              <a:gd name="connsiteX293" fmla="*/ 7441997 w 7586906"/>
              <a:gd name="connsiteY293" fmla="*/ 3422854 h 6325714"/>
              <a:gd name="connsiteX294" fmla="*/ 7438872 w 7586906"/>
              <a:gd name="connsiteY294" fmla="*/ 3433083 h 6325714"/>
              <a:gd name="connsiteX295" fmla="*/ 7432211 w 7586906"/>
              <a:gd name="connsiteY295" fmla="*/ 3438088 h 6325714"/>
              <a:gd name="connsiteX296" fmla="*/ 7291639 w 7586906"/>
              <a:gd name="connsiteY296" fmla="*/ 3605164 h 6325714"/>
              <a:gd name="connsiteX297" fmla="*/ 7308111 w 7586906"/>
              <a:gd name="connsiteY297" fmla="*/ 3645183 h 6325714"/>
              <a:gd name="connsiteX298" fmla="*/ 7393041 w 7586906"/>
              <a:gd name="connsiteY298" fmla="*/ 3683233 h 6325714"/>
              <a:gd name="connsiteX299" fmla="*/ 7321505 w 7586906"/>
              <a:gd name="connsiteY299" fmla="*/ 3759354 h 6325714"/>
              <a:gd name="connsiteX300" fmla="*/ 7354891 w 7586906"/>
              <a:gd name="connsiteY300" fmla="*/ 3764546 h 6325714"/>
              <a:gd name="connsiteX301" fmla="*/ 7424555 w 7586906"/>
              <a:gd name="connsiteY301" fmla="*/ 3743696 h 6325714"/>
              <a:gd name="connsiteX302" fmla="*/ 7516165 w 7586906"/>
              <a:gd name="connsiteY302" fmla="*/ 3723178 h 6325714"/>
              <a:gd name="connsiteX303" fmla="*/ 7506814 w 7586906"/>
              <a:gd name="connsiteY303" fmla="*/ 3775552 h 6325714"/>
              <a:gd name="connsiteX304" fmla="*/ 7508784 w 7586906"/>
              <a:gd name="connsiteY304" fmla="*/ 3774703 h 6325714"/>
              <a:gd name="connsiteX305" fmla="*/ 7533429 w 7586906"/>
              <a:gd name="connsiteY305" fmla="*/ 3767293 h 6325714"/>
              <a:gd name="connsiteX306" fmla="*/ 7561363 w 7586906"/>
              <a:gd name="connsiteY306" fmla="*/ 3759382 h 6325714"/>
              <a:gd name="connsiteX307" fmla="*/ 7561363 w 7586906"/>
              <a:gd name="connsiteY307" fmla="*/ 3759382 h 6325714"/>
              <a:gd name="connsiteX308" fmla="*/ 7560484 w 7586906"/>
              <a:gd name="connsiteY308" fmla="*/ 3759149 h 6325714"/>
              <a:gd name="connsiteX309" fmla="*/ 7564880 w 7586906"/>
              <a:gd name="connsiteY309" fmla="*/ 3760315 h 6325714"/>
              <a:gd name="connsiteX310" fmla="*/ 7557669 w 7586906"/>
              <a:gd name="connsiteY310" fmla="*/ 3803200 h 6325714"/>
              <a:gd name="connsiteX311" fmla="*/ 7486829 w 7586906"/>
              <a:gd name="connsiteY311" fmla="*/ 3810482 h 6325714"/>
              <a:gd name="connsiteX312" fmla="*/ 7472158 w 7586906"/>
              <a:gd name="connsiteY312" fmla="*/ 3816194 h 6325714"/>
              <a:gd name="connsiteX313" fmla="*/ 7325915 w 7586906"/>
              <a:gd name="connsiteY313" fmla="*/ 3876173 h 6325714"/>
              <a:gd name="connsiteX314" fmla="*/ 7278803 w 7586906"/>
              <a:gd name="connsiteY314" fmla="*/ 3887914 h 6325714"/>
              <a:gd name="connsiteX315" fmla="*/ 7249908 w 7586906"/>
              <a:gd name="connsiteY315" fmla="*/ 3900370 h 6325714"/>
              <a:gd name="connsiteX316" fmla="*/ 7228777 w 7586906"/>
              <a:gd name="connsiteY316" fmla="*/ 3927225 h 6325714"/>
              <a:gd name="connsiteX317" fmla="*/ 6952402 w 7586906"/>
              <a:gd name="connsiteY317" fmla="*/ 4062881 h 6325714"/>
              <a:gd name="connsiteX318" fmla="*/ 6946714 w 7586906"/>
              <a:gd name="connsiteY318" fmla="*/ 4065945 h 6325714"/>
              <a:gd name="connsiteX319" fmla="*/ 6946714 w 7586906"/>
              <a:gd name="connsiteY319" fmla="*/ 4065945 h 6325714"/>
              <a:gd name="connsiteX320" fmla="*/ 6943654 w 7586906"/>
              <a:gd name="connsiteY320" fmla="*/ 4067876 h 6325714"/>
              <a:gd name="connsiteX321" fmla="*/ 6819940 w 7586906"/>
              <a:gd name="connsiteY321" fmla="*/ 4115084 h 6325714"/>
              <a:gd name="connsiteX322" fmla="*/ 6819283 w 7586906"/>
              <a:gd name="connsiteY322" fmla="*/ 4115367 h 6325714"/>
              <a:gd name="connsiteX323" fmla="*/ 6817969 w 7586906"/>
              <a:gd name="connsiteY323" fmla="*/ 4115933 h 6325714"/>
              <a:gd name="connsiteX324" fmla="*/ 6799247 w 7586906"/>
              <a:gd name="connsiteY324" fmla="*/ 4122856 h 6325714"/>
              <a:gd name="connsiteX325" fmla="*/ 6777244 w 7586906"/>
              <a:gd name="connsiteY325" fmla="*/ 4131652 h 6325714"/>
              <a:gd name="connsiteX326" fmla="*/ 6780193 w 7586906"/>
              <a:gd name="connsiteY326" fmla="*/ 4129349 h 6325714"/>
              <a:gd name="connsiteX327" fmla="*/ 6777244 w 7586906"/>
              <a:gd name="connsiteY327" fmla="*/ 4131652 h 6325714"/>
              <a:gd name="connsiteX328" fmla="*/ 6777244 w 7586906"/>
              <a:gd name="connsiteY328" fmla="*/ 4131652 h 6325714"/>
              <a:gd name="connsiteX329" fmla="*/ 6773748 w 7586906"/>
              <a:gd name="connsiteY329" fmla="*/ 4134383 h 6325714"/>
              <a:gd name="connsiteX330" fmla="*/ 6678634 w 7586906"/>
              <a:gd name="connsiteY330" fmla="*/ 4193742 h 6325714"/>
              <a:gd name="connsiteX331" fmla="*/ 6230276 w 7586906"/>
              <a:gd name="connsiteY331" fmla="*/ 4378443 h 6325714"/>
              <a:gd name="connsiteX332" fmla="*/ 6227649 w 7586906"/>
              <a:gd name="connsiteY332" fmla="*/ 4379575 h 6325714"/>
              <a:gd name="connsiteX333" fmla="*/ 6226335 w 7586906"/>
              <a:gd name="connsiteY333" fmla="*/ 4380141 h 6325714"/>
              <a:gd name="connsiteX334" fmla="*/ 6225679 w 7586906"/>
              <a:gd name="connsiteY334" fmla="*/ 4380424 h 6325714"/>
              <a:gd name="connsiteX335" fmla="*/ 6222396 w 7586906"/>
              <a:gd name="connsiteY335" fmla="*/ 4381839 h 6325714"/>
              <a:gd name="connsiteX336" fmla="*/ 6081808 w 7586906"/>
              <a:gd name="connsiteY336" fmla="*/ 4433261 h 6325714"/>
              <a:gd name="connsiteX337" fmla="*/ 6131167 w 7586906"/>
              <a:gd name="connsiteY337" fmla="*/ 4430343 h 6325714"/>
              <a:gd name="connsiteX338" fmla="*/ 6315659 w 7586906"/>
              <a:gd name="connsiteY338" fmla="*/ 4365494 h 6325714"/>
              <a:gd name="connsiteX339" fmla="*/ 6313765 w 7586906"/>
              <a:gd name="connsiteY339" fmla="*/ 4367085 h 6325714"/>
              <a:gd name="connsiteX340" fmla="*/ 6315786 w 7586906"/>
              <a:gd name="connsiteY340" fmla="*/ 4365449 h 6325714"/>
              <a:gd name="connsiteX341" fmla="*/ 6315659 w 7586906"/>
              <a:gd name="connsiteY341" fmla="*/ 4365494 h 6325714"/>
              <a:gd name="connsiteX342" fmla="*/ 6318624 w 7586906"/>
              <a:gd name="connsiteY342" fmla="*/ 4363002 h 6325714"/>
              <a:gd name="connsiteX343" fmla="*/ 6367423 w 7586906"/>
              <a:gd name="connsiteY343" fmla="*/ 4376848 h 6325714"/>
              <a:gd name="connsiteX344" fmla="*/ 6331390 w 7586906"/>
              <a:gd name="connsiteY344" fmla="*/ 4407068 h 6325714"/>
              <a:gd name="connsiteX345" fmla="*/ 6195388 w 7586906"/>
              <a:gd name="connsiteY345" fmla="*/ 4454677 h 6325714"/>
              <a:gd name="connsiteX346" fmla="*/ 6239367 w 7586906"/>
              <a:gd name="connsiteY346" fmla="*/ 4469989 h 6325714"/>
              <a:gd name="connsiteX347" fmla="*/ 5733634 w 7586906"/>
              <a:gd name="connsiteY347" fmla="*/ 4675138 h 6325714"/>
              <a:gd name="connsiteX348" fmla="*/ 5731452 w 7586906"/>
              <a:gd name="connsiteY348" fmla="*/ 4677303 h 6325714"/>
              <a:gd name="connsiteX349" fmla="*/ 5656704 w 7586906"/>
              <a:gd name="connsiteY349" fmla="*/ 4691777 h 6325714"/>
              <a:gd name="connsiteX350" fmla="*/ 5655825 w 7586906"/>
              <a:gd name="connsiteY350" fmla="*/ 4691544 h 6325714"/>
              <a:gd name="connsiteX351" fmla="*/ 5656704 w 7586906"/>
              <a:gd name="connsiteY351" fmla="*/ 4691777 h 6325714"/>
              <a:gd name="connsiteX352" fmla="*/ 5653633 w 7586906"/>
              <a:gd name="connsiteY352" fmla="*/ 4691877 h 6325714"/>
              <a:gd name="connsiteX353" fmla="*/ 5601276 w 7586906"/>
              <a:gd name="connsiteY353" fmla="*/ 4707714 h 6325714"/>
              <a:gd name="connsiteX354" fmla="*/ 5648674 w 7586906"/>
              <a:gd name="connsiteY354" fmla="*/ 4669536 h 6325714"/>
              <a:gd name="connsiteX355" fmla="*/ 5643558 w 7586906"/>
              <a:gd name="connsiteY355" fmla="*/ 4657666 h 6325714"/>
              <a:gd name="connsiteX356" fmla="*/ 5617491 w 7586906"/>
              <a:gd name="connsiteY356" fmla="*/ 4665843 h 6325714"/>
              <a:gd name="connsiteX357" fmla="*/ 5436475 w 7586906"/>
              <a:gd name="connsiteY357" fmla="*/ 4746319 h 6325714"/>
              <a:gd name="connsiteX358" fmla="*/ 5383970 w 7586906"/>
              <a:gd name="connsiteY358" fmla="*/ 4774458 h 6325714"/>
              <a:gd name="connsiteX359" fmla="*/ 5356665 w 7586906"/>
              <a:gd name="connsiteY359" fmla="*/ 4796020 h 6325714"/>
              <a:gd name="connsiteX360" fmla="*/ 5223515 w 7586906"/>
              <a:gd name="connsiteY360" fmla="*/ 4880954 h 6325714"/>
              <a:gd name="connsiteX361" fmla="*/ 5031186 w 7586906"/>
              <a:gd name="connsiteY361" fmla="*/ 4940604 h 6325714"/>
              <a:gd name="connsiteX362" fmla="*/ 4971753 w 7586906"/>
              <a:gd name="connsiteY362" fmla="*/ 4947253 h 6325714"/>
              <a:gd name="connsiteX363" fmla="*/ 4660593 w 7586906"/>
              <a:gd name="connsiteY363" fmla="*/ 5063633 h 6325714"/>
              <a:gd name="connsiteX364" fmla="*/ 4408515 w 7586906"/>
              <a:gd name="connsiteY364" fmla="*/ 5150875 h 6325714"/>
              <a:gd name="connsiteX365" fmla="*/ 4335442 w 7586906"/>
              <a:gd name="connsiteY365" fmla="*/ 5189105 h 6325714"/>
              <a:gd name="connsiteX366" fmla="*/ 4180959 w 7586906"/>
              <a:gd name="connsiteY366" fmla="*/ 5266100 h 6325714"/>
              <a:gd name="connsiteX367" fmla="*/ 4110596 w 7586906"/>
              <a:gd name="connsiteY367" fmla="*/ 5279907 h 6325714"/>
              <a:gd name="connsiteX368" fmla="*/ 3362911 w 7586906"/>
              <a:gd name="connsiteY368" fmla="*/ 5615666 h 6325714"/>
              <a:gd name="connsiteX369" fmla="*/ 3321668 w 7586906"/>
              <a:gd name="connsiteY369" fmla="*/ 5655474 h 6325714"/>
              <a:gd name="connsiteX370" fmla="*/ 3275097 w 7586906"/>
              <a:gd name="connsiteY370" fmla="*/ 5722669 h 6325714"/>
              <a:gd name="connsiteX371" fmla="*/ 3287254 w 7586906"/>
              <a:gd name="connsiteY371" fmla="*/ 5662353 h 6325714"/>
              <a:gd name="connsiteX372" fmla="*/ 3162671 w 7586906"/>
              <a:gd name="connsiteY372" fmla="*/ 5711159 h 6325714"/>
              <a:gd name="connsiteX373" fmla="*/ 3131076 w 7586906"/>
              <a:gd name="connsiteY373" fmla="*/ 5749869 h 6325714"/>
              <a:gd name="connsiteX374" fmla="*/ 3040822 w 7586906"/>
              <a:gd name="connsiteY374" fmla="*/ 5777147 h 6325714"/>
              <a:gd name="connsiteX375" fmla="*/ 2854415 w 7586906"/>
              <a:gd name="connsiteY375" fmla="*/ 5874022 h 6325714"/>
              <a:gd name="connsiteX376" fmla="*/ 2724325 w 7586906"/>
              <a:gd name="connsiteY376" fmla="*/ 5919083 h 6325714"/>
              <a:gd name="connsiteX377" fmla="*/ 2699043 w 7586906"/>
              <a:gd name="connsiteY377" fmla="*/ 5948952 h 6325714"/>
              <a:gd name="connsiteX378" fmla="*/ 2294410 w 7586906"/>
              <a:gd name="connsiteY378" fmla="*/ 6142955 h 6325714"/>
              <a:gd name="connsiteX379" fmla="*/ 2151611 w 7586906"/>
              <a:gd name="connsiteY379" fmla="*/ 6228988 h 6325714"/>
              <a:gd name="connsiteX380" fmla="*/ 1979343 w 7586906"/>
              <a:gd name="connsiteY380" fmla="*/ 6304469 h 6325714"/>
              <a:gd name="connsiteX381" fmla="*/ 1872809 w 7586906"/>
              <a:gd name="connsiteY381" fmla="*/ 6324689 h 6325714"/>
              <a:gd name="connsiteX382" fmla="*/ 1861929 w 7586906"/>
              <a:gd name="connsiteY382" fmla="*/ 6303064 h 6325714"/>
              <a:gd name="connsiteX383" fmla="*/ 1689761 w 7586906"/>
              <a:gd name="connsiteY383" fmla="*/ 6169213 h 6325714"/>
              <a:gd name="connsiteX384" fmla="*/ 1478896 w 7586906"/>
              <a:gd name="connsiteY384" fmla="*/ 5985339 h 6325714"/>
              <a:gd name="connsiteX385" fmla="*/ 1401301 w 7586906"/>
              <a:gd name="connsiteY385" fmla="*/ 5812556 h 6325714"/>
              <a:gd name="connsiteX386" fmla="*/ 1366727 w 7586906"/>
              <a:gd name="connsiteY386" fmla="*/ 5754025 h 6325714"/>
              <a:gd name="connsiteX387" fmla="*/ 1322162 w 7586906"/>
              <a:gd name="connsiteY387" fmla="*/ 5675933 h 6325714"/>
              <a:gd name="connsiteX388" fmla="*/ 1255441 w 7586906"/>
              <a:gd name="connsiteY388" fmla="*/ 5636766 h 6325714"/>
              <a:gd name="connsiteX389" fmla="*/ 1174527 w 7586906"/>
              <a:gd name="connsiteY389" fmla="*/ 5609837 h 6325714"/>
              <a:gd name="connsiteX390" fmla="*/ 1143757 w 7586906"/>
              <a:gd name="connsiteY390" fmla="*/ 5601682 h 6325714"/>
              <a:gd name="connsiteX391" fmla="*/ 1091312 w 7586906"/>
              <a:gd name="connsiteY391" fmla="*/ 5526988 h 6325714"/>
              <a:gd name="connsiteX392" fmla="*/ 1106598 w 7586906"/>
              <a:gd name="connsiteY392" fmla="*/ 5287855 h 6325714"/>
              <a:gd name="connsiteX393" fmla="*/ 1045625 w 7586906"/>
              <a:gd name="connsiteY393" fmla="*/ 5180731 h 6325714"/>
              <a:gd name="connsiteX394" fmla="*/ 1008224 w 7586906"/>
              <a:gd name="connsiteY394" fmla="*/ 5164419 h 6325714"/>
              <a:gd name="connsiteX395" fmla="*/ 927775 w 7586906"/>
              <a:gd name="connsiteY395" fmla="*/ 5104244 h 6325714"/>
              <a:gd name="connsiteX396" fmla="*/ 901630 w 7586906"/>
              <a:gd name="connsiteY396" fmla="*/ 5023720 h 6325714"/>
              <a:gd name="connsiteX397" fmla="*/ 913978 w 7586906"/>
              <a:gd name="connsiteY397" fmla="*/ 4958425 h 6325714"/>
              <a:gd name="connsiteX398" fmla="*/ 921243 w 7586906"/>
              <a:gd name="connsiteY398" fmla="*/ 4924696 h 6325714"/>
              <a:gd name="connsiteX399" fmla="*/ 871587 w 7586906"/>
              <a:gd name="connsiteY399" fmla="*/ 4914278 h 6325714"/>
              <a:gd name="connsiteX400" fmla="*/ 777263 w 7586906"/>
              <a:gd name="connsiteY400" fmla="*/ 4883339 h 6325714"/>
              <a:gd name="connsiteX401" fmla="*/ 734202 w 7586906"/>
              <a:gd name="connsiteY401" fmla="*/ 4799703 h 6325714"/>
              <a:gd name="connsiteX402" fmla="*/ 759915 w 7586906"/>
              <a:gd name="connsiteY402" fmla="*/ 4655213 h 6325714"/>
              <a:gd name="connsiteX403" fmla="*/ 753071 w 7586906"/>
              <a:gd name="connsiteY403" fmla="*/ 4648371 h 6325714"/>
              <a:gd name="connsiteX404" fmla="*/ 752192 w 7586906"/>
              <a:gd name="connsiteY404" fmla="*/ 4648138 h 6325714"/>
              <a:gd name="connsiteX405" fmla="*/ 728540 w 7586906"/>
              <a:gd name="connsiteY405" fmla="*/ 4656497 h 6325714"/>
              <a:gd name="connsiteX406" fmla="*/ 725034 w 7586906"/>
              <a:gd name="connsiteY406" fmla="*/ 4657397 h 6325714"/>
              <a:gd name="connsiteX407" fmla="*/ 672232 w 7586906"/>
              <a:gd name="connsiteY407" fmla="*/ 4634262 h 6325714"/>
              <a:gd name="connsiteX408" fmla="*/ 776085 w 7586906"/>
              <a:gd name="connsiteY408" fmla="*/ 4568077 h 6325714"/>
              <a:gd name="connsiteX409" fmla="*/ 837073 w 7586906"/>
              <a:gd name="connsiteY409" fmla="*/ 4527099 h 6325714"/>
              <a:gd name="connsiteX410" fmla="*/ 849921 w 7586906"/>
              <a:gd name="connsiteY410" fmla="*/ 4509935 h 6325714"/>
              <a:gd name="connsiteX411" fmla="*/ 851943 w 7586906"/>
              <a:gd name="connsiteY411" fmla="*/ 4518242 h 6325714"/>
              <a:gd name="connsiteX412" fmla="*/ 850556 w 7586906"/>
              <a:gd name="connsiteY412" fmla="*/ 4505989 h 6325714"/>
              <a:gd name="connsiteX413" fmla="*/ 849921 w 7586906"/>
              <a:gd name="connsiteY413" fmla="*/ 4509935 h 6325714"/>
              <a:gd name="connsiteX414" fmla="*/ 845906 w 7586906"/>
              <a:gd name="connsiteY414" fmla="*/ 4498814 h 6325714"/>
              <a:gd name="connsiteX415" fmla="*/ 836849 w 7586906"/>
              <a:gd name="connsiteY415" fmla="*/ 4488643 h 6325714"/>
              <a:gd name="connsiteX416" fmla="*/ 821681 w 7586906"/>
              <a:gd name="connsiteY416" fmla="*/ 4484166 h 6325714"/>
              <a:gd name="connsiteX417" fmla="*/ 796406 w 7586906"/>
              <a:gd name="connsiteY417" fmla="*/ 4439984 h 6325714"/>
              <a:gd name="connsiteX418" fmla="*/ 811436 w 7586906"/>
              <a:gd name="connsiteY418" fmla="*/ 4420655 h 6325714"/>
              <a:gd name="connsiteX419" fmla="*/ 765465 w 7586906"/>
              <a:gd name="connsiteY419" fmla="*/ 4402530 h 6325714"/>
              <a:gd name="connsiteX420" fmla="*/ 758092 w 7586906"/>
              <a:gd name="connsiteY420" fmla="*/ 4380006 h 6325714"/>
              <a:gd name="connsiteX421" fmla="*/ 761746 w 7586906"/>
              <a:gd name="connsiteY421" fmla="*/ 4366803 h 6325714"/>
              <a:gd name="connsiteX422" fmla="*/ 682188 w 7586906"/>
              <a:gd name="connsiteY422" fmla="*/ 4346633 h 6325714"/>
              <a:gd name="connsiteX423" fmla="*/ 631770 w 7586906"/>
              <a:gd name="connsiteY423" fmla="*/ 4356126 h 6325714"/>
              <a:gd name="connsiteX424" fmla="*/ 615788 w 7586906"/>
              <a:gd name="connsiteY424" fmla="*/ 4400346 h 6325714"/>
              <a:gd name="connsiteX425" fmla="*/ 580463 w 7586906"/>
              <a:gd name="connsiteY425" fmla="*/ 4401497 h 6325714"/>
              <a:gd name="connsiteX426" fmla="*/ 579138 w 7586906"/>
              <a:gd name="connsiteY426" fmla="*/ 4362291 h 6325714"/>
              <a:gd name="connsiteX427" fmla="*/ 593543 w 7586906"/>
              <a:gd name="connsiteY427" fmla="*/ 4348739 h 6325714"/>
              <a:gd name="connsiteX428" fmla="*/ 654518 w 7586906"/>
              <a:gd name="connsiteY428" fmla="*/ 4267990 h 6325714"/>
              <a:gd name="connsiteX429" fmla="*/ 684070 w 7586906"/>
              <a:gd name="connsiteY429" fmla="*/ 4255252 h 6325714"/>
              <a:gd name="connsiteX430" fmla="*/ 718577 w 7586906"/>
              <a:gd name="connsiteY430" fmla="*/ 4226914 h 6325714"/>
              <a:gd name="connsiteX431" fmla="*/ 745502 w 7586906"/>
              <a:gd name="connsiteY431" fmla="*/ 4215308 h 6325714"/>
              <a:gd name="connsiteX432" fmla="*/ 568794 w 7586906"/>
              <a:gd name="connsiteY432" fmla="*/ 3942663 h 6325714"/>
              <a:gd name="connsiteX433" fmla="*/ 559673 w 7586906"/>
              <a:gd name="connsiteY433" fmla="*/ 3921504 h 6325714"/>
              <a:gd name="connsiteX434" fmla="*/ 464755 w 7586906"/>
              <a:gd name="connsiteY434" fmla="*/ 3863894 h 6325714"/>
              <a:gd name="connsiteX435" fmla="*/ 521554 w 7586906"/>
              <a:gd name="connsiteY435" fmla="*/ 3706615 h 6325714"/>
              <a:gd name="connsiteX436" fmla="*/ 468595 w 7586906"/>
              <a:gd name="connsiteY436" fmla="*/ 3731892 h 6325714"/>
              <a:gd name="connsiteX437" fmla="*/ 468861 w 7586906"/>
              <a:gd name="connsiteY437" fmla="*/ 3739733 h 6325714"/>
              <a:gd name="connsiteX438" fmla="*/ 434139 w 7586906"/>
              <a:gd name="connsiteY438" fmla="*/ 3731446 h 6325714"/>
              <a:gd name="connsiteX439" fmla="*/ 495645 w 7586906"/>
              <a:gd name="connsiteY439" fmla="*/ 3666380 h 6325714"/>
              <a:gd name="connsiteX440" fmla="*/ 513046 w 7586906"/>
              <a:gd name="connsiteY440" fmla="*/ 3639908 h 6325714"/>
              <a:gd name="connsiteX441" fmla="*/ 488494 w 7586906"/>
              <a:gd name="connsiteY441" fmla="*/ 3644372 h 6325714"/>
              <a:gd name="connsiteX442" fmla="*/ 387582 w 7586906"/>
              <a:gd name="connsiteY442" fmla="*/ 3612599 h 6325714"/>
              <a:gd name="connsiteX443" fmla="*/ 401362 w 7586906"/>
              <a:gd name="connsiteY443" fmla="*/ 3604825 h 6325714"/>
              <a:gd name="connsiteX444" fmla="*/ 401351 w 7586906"/>
              <a:gd name="connsiteY444" fmla="*/ 3602993 h 6325714"/>
              <a:gd name="connsiteX445" fmla="*/ 416019 w 7586906"/>
              <a:gd name="connsiteY445" fmla="*/ 3559340 h 6325714"/>
              <a:gd name="connsiteX446" fmla="*/ 412514 w 7586906"/>
              <a:gd name="connsiteY446" fmla="*/ 3560239 h 6325714"/>
              <a:gd name="connsiteX447" fmla="*/ 412080 w 7586906"/>
              <a:gd name="connsiteY447" fmla="*/ 3561038 h 6325714"/>
              <a:gd name="connsiteX448" fmla="*/ 412291 w 7586906"/>
              <a:gd name="connsiteY448" fmla="*/ 3559723 h 6325714"/>
              <a:gd name="connsiteX449" fmla="*/ 411857 w 7586906"/>
              <a:gd name="connsiteY449" fmla="*/ 3560522 h 6325714"/>
              <a:gd name="connsiteX450" fmla="*/ 410342 w 7586906"/>
              <a:gd name="connsiteY450" fmla="*/ 3564235 h 6325714"/>
              <a:gd name="connsiteX451" fmla="*/ 332533 w 7586906"/>
              <a:gd name="connsiteY451" fmla="*/ 3580641 h 6325714"/>
              <a:gd name="connsiteX452" fmla="*/ 328275 w 7586906"/>
              <a:gd name="connsiteY452" fmla="*/ 3565342 h 6325714"/>
              <a:gd name="connsiteX453" fmla="*/ 322936 w 7586906"/>
              <a:gd name="connsiteY453" fmla="*/ 3552957 h 6325714"/>
              <a:gd name="connsiteX454" fmla="*/ 332998 w 7586906"/>
              <a:gd name="connsiteY454" fmla="*/ 3547395 h 6325714"/>
              <a:gd name="connsiteX455" fmla="*/ 332119 w 7586906"/>
              <a:gd name="connsiteY455" fmla="*/ 3547162 h 6325714"/>
              <a:gd name="connsiteX456" fmla="*/ 328983 w 7586906"/>
              <a:gd name="connsiteY456" fmla="*/ 3536274 h 6325714"/>
              <a:gd name="connsiteX457" fmla="*/ 283055 w 7586906"/>
              <a:gd name="connsiteY457" fmla="*/ 3525474 h 6325714"/>
              <a:gd name="connsiteX458" fmla="*/ 307786 w 7586906"/>
              <a:gd name="connsiteY458" fmla="*/ 3476260 h 6325714"/>
              <a:gd name="connsiteX459" fmla="*/ 318249 w 7586906"/>
              <a:gd name="connsiteY459" fmla="*/ 3426466 h 6325714"/>
              <a:gd name="connsiteX460" fmla="*/ 316936 w 7586906"/>
              <a:gd name="connsiteY460" fmla="*/ 3427032 h 6325714"/>
              <a:gd name="connsiteX461" fmla="*/ 269504 w 7586906"/>
              <a:gd name="connsiteY461" fmla="*/ 3421775 h 6325714"/>
              <a:gd name="connsiteX462" fmla="*/ 253743 w 7586906"/>
              <a:gd name="connsiteY462" fmla="*/ 3428569 h 6325714"/>
              <a:gd name="connsiteX463" fmla="*/ 295548 w 7586906"/>
              <a:gd name="connsiteY463" fmla="*/ 3371995 h 6325714"/>
              <a:gd name="connsiteX464" fmla="*/ 342088 w 7586906"/>
              <a:gd name="connsiteY464" fmla="*/ 3337246 h 6325714"/>
              <a:gd name="connsiteX465" fmla="*/ 343625 w 7586906"/>
              <a:gd name="connsiteY465" fmla="*/ 3337196 h 6325714"/>
              <a:gd name="connsiteX466" fmla="*/ 380908 w 7586906"/>
              <a:gd name="connsiteY466" fmla="*/ 3333364 h 6325714"/>
              <a:gd name="connsiteX467" fmla="*/ 346048 w 7586906"/>
              <a:gd name="connsiteY467" fmla="*/ 3301270 h 6325714"/>
              <a:gd name="connsiteX468" fmla="*/ 276045 w 7586906"/>
              <a:gd name="connsiteY468" fmla="*/ 3301459 h 6325714"/>
              <a:gd name="connsiteX469" fmla="*/ 261407 w 7586906"/>
              <a:gd name="connsiteY469" fmla="*/ 3312665 h 6325714"/>
              <a:gd name="connsiteX470" fmla="*/ 236622 w 7586906"/>
              <a:gd name="connsiteY470" fmla="*/ 3314782 h 6325714"/>
              <a:gd name="connsiteX471" fmla="*/ 244533 w 7586906"/>
              <a:gd name="connsiteY471" fmla="*/ 3278938 h 6325714"/>
              <a:gd name="connsiteX472" fmla="*/ 304791 w 7586906"/>
              <a:gd name="connsiteY472" fmla="*/ 3263366 h 6325714"/>
              <a:gd name="connsiteX473" fmla="*/ 305448 w 7586906"/>
              <a:gd name="connsiteY473" fmla="*/ 3263083 h 6325714"/>
              <a:gd name="connsiteX474" fmla="*/ 306104 w 7586906"/>
              <a:gd name="connsiteY474" fmla="*/ 3262800 h 6325714"/>
              <a:gd name="connsiteX475" fmla="*/ 332827 w 7586906"/>
              <a:gd name="connsiteY475" fmla="*/ 3254340 h 6325714"/>
              <a:gd name="connsiteX476" fmla="*/ 334648 w 7586906"/>
              <a:gd name="connsiteY476" fmla="*/ 3227854 h 6325714"/>
              <a:gd name="connsiteX477" fmla="*/ 307879 w 7586906"/>
              <a:gd name="connsiteY477" fmla="*/ 3153106 h 6325714"/>
              <a:gd name="connsiteX478" fmla="*/ 312274 w 7586906"/>
              <a:gd name="connsiteY478" fmla="*/ 3154271 h 6325714"/>
              <a:gd name="connsiteX479" fmla="*/ 302604 w 7586906"/>
              <a:gd name="connsiteY479" fmla="*/ 3151708 h 6325714"/>
              <a:gd name="connsiteX480" fmla="*/ 301736 w 7586906"/>
              <a:gd name="connsiteY480" fmla="*/ 3153307 h 6325714"/>
              <a:gd name="connsiteX481" fmla="*/ 231839 w 7586906"/>
              <a:gd name="connsiteY481" fmla="*/ 3171808 h 6325714"/>
              <a:gd name="connsiteX482" fmla="*/ 185731 w 7586906"/>
              <a:gd name="connsiteY482" fmla="*/ 3167817 h 6325714"/>
              <a:gd name="connsiteX483" fmla="*/ 203822 w 7586906"/>
              <a:gd name="connsiteY483" fmla="*/ 3146556 h 6325714"/>
              <a:gd name="connsiteX484" fmla="*/ 202943 w 7586906"/>
              <a:gd name="connsiteY484" fmla="*/ 3146323 h 6325714"/>
              <a:gd name="connsiteX485" fmla="*/ 203822 w 7586906"/>
              <a:gd name="connsiteY485" fmla="*/ 3146556 h 6325714"/>
              <a:gd name="connsiteX486" fmla="*/ 200528 w 7586906"/>
              <a:gd name="connsiteY486" fmla="*/ 3146140 h 6325714"/>
              <a:gd name="connsiteX487" fmla="*/ 132028 w 7586906"/>
              <a:gd name="connsiteY487" fmla="*/ 3102845 h 6325714"/>
              <a:gd name="connsiteX488" fmla="*/ 144282 w 7586906"/>
              <a:gd name="connsiteY488" fmla="*/ 3096951 h 6325714"/>
              <a:gd name="connsiteX489" fmla="*/ 154291 w 7586906"/>
              <a:gd name="connsiteY489" fmla="*/ 3082233 h 6325714"/>
              <a:gd name="connsiteX490" fmla="*/ 140115 w 7586906"/>
              <a:gd name="connsiteY490" fmla="*/ 2984311 h 6325714"/>
              <a:gd name="connsiteX491" fmla="*/ 134935 w 7586906"/>
              <a:gd name="connsiteY491" fmla="*/ 2999394 h 6325714"/>
              <a:gd name="connsiteX492" fmla="*/ 105098 w 7586906"/>
              <a:gd name="connsiteY492" fmla="*/ 3000629 h 6325714"/>
              <a:gd name="connsiteX493" fmla="*/ 91814 w 7586906"/>
              <a:gd name="connsiteY493" fmla="*/ 2980653 h 6325714"/>
              <a:gd name="connsiteX494" fmla="*/ 85173 w 7586906"/>
              <a:gd name="connsiteY494" fmla="*/ 2970665 h 6325714"/>
              <a:gd name="connsiteX495" fmla="*/ 62537 w 7586906"/>
              <a:gd name="connsiteY495" fmla="*/ 2965122 h 6325714"/>
              <a:gd name="connsiteX496" fmla="*/ 73637 w 7586906"/>
              <a:gd name="connsiteY496" fmla="*/ 2949323 h 6325714"/>
              <a:gd name="connsiteX497" fmla="*/ 91069 w 7586906"/>
              <a:gd name="connsiteY497" fmla="*/ 2890404 h 6325714"/>
              <a:gd name="connsiteX498" fmla="*/ 31737 w 7586906"/>
              <a:gd name="connsiteY498" fmla="*/ 2725660 h 6325714"/>
              <a:gd name="connsiteX499" fmla="*/ 30994 w 7586906"/>
              <a:gd name="connsiteY499" fmla="*/ 2711294 h 6325714"/>
              <a:gd name="connsiteX500" fmla="*/ 0 w 7586906"/>
              <a:gd name="connsiteY500" fmla="*/ 2664682 h 6325714"/>
              <a:gd name="connsiteX501" fmla="*/ 4142 w 7586906"/>
              <a:gd name="connsiteY501" fmla="*/ 2659837 h 6325714"/>
              <a:gd name="connsiteX502" fmla="*/ 113033 w 7586906"/>
              <a:gd name="connsiteY502" fmla="*/ 2516822 h 6325714"/>
              <a:gd name="connsiteX503" fmla="*/ 136767 w 7586906"/>
              <a:gd name="connsiteY503" fmla="*/ 2409289 h 6325714"/>
              <a:gd name="connsiteX504" fmla="*/ 131280 w 7586906"/>
              <a:gd name="connsiteY504" fmla="*/ 2409207 h 6325714"/>
              <a:gd name="connsiteX505" fmla="*/ 130623 w 7586906"/>
              <a:gd name="connsiteY505" fmla="*/ 2409490 h 6325714"/>
              <a:gd name="connsiteX506" fmla="*/ 129320 w 7586906"/>
              <a:gd name="connsiteY506" fmla="*/ 2411887 h 6325714"/>
              <a:gd name="connsiteX507" fmla="*/ 108858 w 7586906"/>
              <a:gd name="connsiteY507" fmla="*/ 2478231 h 6325714"/>
              <a:gd name="connsiteX508" fmla="*/ 59766 w 7586906"/>
              <a:gd name="connsiteY508" fmla="*/ 2526931 h 6325714"/>
              <a:gd name="connsiteX509" fmla="*/ 20288 w 7586906"/>
              <a:gd name="connsiteY509" fmla="*/ 2493157 h 6325714"/>
              <a:gd name="connsiteX510" fmla="*/ 114797 w 7586906"/>
              <a:gd name="connsiteY510" fmla="*/ 2367356 h 6325714"/>
              <a:gd name="connsiteX511" fmla="*/ 116978 w 7586906"/>
              <a:gd name="connsiteY511" fmla="*/ 2365191 h 6325714"/>
              <a:gd name="connsiteX512" fmla="*/ 161558 w 7586906"/>
              <a:gd name="connsiteY512" fmla="*/ 2295182 h 6325714"/>
              <a:gd name="connsiteX513" fmla="*/ 168635 w 7586906"/>
              <a:gd name="connsiteY513" fmla="*/ 2342313 h 6325714"/>
              <a:gd name="connsiteX514" fmla="*/ 186801 w 7586906"/>
              <a:gd name="connsiteY514" fmla="*/ 2333870 h 6325714"/>
              <a:gd name="connsiteX515" fmla="*/ 210643 w 7586906"/>
              <a:gd name="connsiteY515" fmla="*/ 2320533 h 6325714"/>
              <a:gd name="connsiteX516" fmla="*/ 210643 w 7586906"/>
              <a:gd name="connsiteY516" fmla="*/ 2320533 h 6325714"/>
              <a:gd name="connsiteX517" fmla="*/ 219169 w 7586906"/>
              <a:gd name="connsiteY517" fmla="*/ 2315021 h 6325714"/>
              <a:gd name="connsiteX518" fmla="*/ 534766 w 7586906"/>
              <a:gd name="connsiteY518" fmla="*/ 2169189 h 6325714"/>
              <a:gd name="connsiteX519" fmla="*/ 752780 w 7586906"/>
              <a:gd name="connsiteY519" fmla="*/ 2073377 h 6325714"/>
              <a:gd name="connsiteX520" fmla="*/ 843713 w 7586906"/>
              <a:gd name="connsiteY520" fmla="*/ 2049479 h 6325714"/>
              <a:gd name="connsiteX521" fmla="*/ 849041 w 7586906"/>
              <a:gd name="connsiteY521" fmla="*/ 2060033 h 6325714"/>
              <a:gd name="connsiteX522" fmla="*/ 887574 w 7586906"/>
              <a:gd name="connsiteY522" fmla="*/ 2044647 h 6325714"/>
              <a:gd name="connsiteX523" fmla="*/ 965606 w 7586906"/>
              <a:gd name="connsiteY523" fmla="*/ 2028758 h 6325714"/>
              <a:gd name="connsiteX524" fmla="*/ 1393520 w 7586906"/>
              <a:gd name="connsiteY524" fmla="*/ 1838183 h 6325714"/>
              <a:gd name="connsiteX525" fmla="*/ 1444318 w 7586906"/>
              <a:gd name="connsiteY525" fmla="*/ 1818733 h 6325714"/>
              <a:gd name="connsiteX526" fmla="*/ 1457230 w 7586906"/>
              <a:gd name="connsiteY526" fmla="*/ 1812555 h 6325714"/>
              <a:gd name="connsiteX527" fmla="*/ 1519649 w 7586906"/>
              <a:gd name="connsiteY527" fmla="*/ 1791157 h 6325714"/>
              <a:gd name="connsiteX528" fmla="*/ 2055653 w 7586906"/>
              <a:gd name="connsiteY528" fmla="*/ 1546034 h 6325714"/>
              <a:gd name="connsiteX529" fmla="*/ 2617789 w 7586906"/>
              <a:gd name="connsiteY529" fmla="*/ 1303721 h 6325714"/>
              <a:gd name="connsiteX530" fmla="*/ 2694378 w 7586906"/>
              <a:gd name="connsiteY530" fmla="*/ 1266423 h 6325714"/>
              <a:gd name="connsiteX531" fmla="*/ 2716674 w 7586906"/>
              <a:gd name="connsiteY531" fmla="*/ 1251304 h 6325714"/>
              <a:gd name="connsiteX532" fmla="*/ 2749710 w 7586906"/>
              <a:gd name="connsiteY532" fmla="*/ 1234004 h 6325714"/>
              <a:gd name="connsiteX533" fmla="*/ 2815169 w 7586906"/>
              <a:gd name="connsiteY533" fmla="*/ 1207011 h 6325714"/>
              <a:gd name="connsiteX534" fmla="*/ 2824151 w 7586906"/>
              <a:gd name="connsiteY534" fmla="*/ 1204363 h 6325714"/>
              <a:gd name="connsiteX535" fmla="*/ 3022380 w 7586906"/>
              <a:gd name="connsiteY535" fmla="*/ 1140334 h 6325714"/>
              <a:gd name="connsiteX536" fmla="*/ 3085614 w 7586906"/>
              <a:gd name="connsiteY536" fmla="*/ 1108182 h 6325714"/>
              <a:gd name="connsiteX537" fmla="*/ 3101353 w 7586906"/>
              <a:gd name="connsiteY537" fmla="*/ 1097725 h 6325714"/>
              <a:gd name="connsiteX538" fmla="*/ 3171197 w 7586906"/>
              <a:gd name="connsiteY538" fmla="*/ 1070066 h 6325714"/>
              <a:gd name="connsiteX539" fmla="*/ 3612139 w 7586906"/>
              <a:gd name="connsiteY539" fmla="*/ 893457 h 6325714"/>
              <a:gd name="connsiteX540" fmla="*/ 4119332 w 7586906"/>
              <a:gd name="connsiteY540" fmla="*/ 637499 h 6325714"/>
              <a:gd name="connsiteX541" fmla="*/ 4290626 w 7586906"/>
              <a:gd name="connsiteY541" fmla="*/ 583244 h 6325714"/>
              <a:gd name="connsiteX542" fmla="*/ 4467712 w 7586906"/>
              <a:gd name="connsiteY542" fmla="*/ 506298 h 6325714"/>
              <a:gd name="connsiteX543" fmla="*/ 4621455 w 7586906"/>
              <a:gd name="connsiteY543" fmla="*/ 452876 h 6325714"/>
              <a:gd name="connsiteX544" fmla="*/ 4758727 w 7586906"/>
              <a:gd name="connsiteY544" fmla="*/ 397376 h 6325714"/>
              <a:gd name="connsiteX545" fmla="*/ 4795586 w 7586906"/>
              <a:gd name="connsiteY545" fmla="*/ 358234 h 6325714"/>
              <a:gd name="connsiteX546" fmla="*/ 4796020 w 7586906"/>
              <a:gd name="connsiteY546" fmla="*/ 357434 h 6325714"/>
              <a:gd name="connsiteX547" fmla="*/ 4937825 w 7586906"/>
              <a:gd name="connsiteY547" fmla="*/ 288966 h 6325714"/>
              <a:gd name="connsiteX548" fmla="*/ 4943534 w 7586906"/>
              <a:gd name="connsiteY548" fmla="*/ 289563 h 6325714"/>
              <a:gd name="connsiteX549" fmla="*/ 5146612 w 7586906"/>
              <a:gd name="connsiteY549" fmla="*/ 191622 h 6325714"/>
              <a:gd name="connsiteX550" fmla="*/ 5104139 w 7586906"/>
              <a:gd name="connsiteY550" fmla="*/ 208707 h 6325714"/>
              <a:gd name="connsiteX551" fmla="*/ 5265856 w 7586906"/>
              <a:gd name="connsiteY551" fmla="*/ 130429 h 6325714"/>
              <a:gd name="connsiteX552" fmla="*/ 5285198 w 7586906"/>
              <a:gd name="connsiteY552" fmla="*/ 135556 h 6325714"/>
              <a:gd name="connsiteX553" fmla="*/ 5300080 w 7586906"/>
              <a:gd name="connsiteY553" fmla="*/ 128529 h 6325714"/>
              <a:gd name="connsiteX554" fmla="*/ 5375230 w 7586906"/>
              <a:gd name="connsiteY554" fmla="*/ 107762 h 6325714"/>
              <a:gd name="connsiteX555" fmla="*/ 5375474 w 7586906"/>
              <a:gd name="connsiteY555" fmla="*/ 111940 h 6325714"/>
              <a:gd name="connsiteX556" fmla="*/ 5498086 w 7586906"/>
              <a:gd name="connsiteY556" fmla="*/ 63983 h 6325714"/>
              <a:gd name="connsiteX557" fmla="*/ 5497972 w 7586906"/>
              <a:gd name="connsiteY557" fmla="*/ 64691 h 6325714"/>
              <a:gd name="connsiteX558" fmla="*/ 5497629 w 7586906"/>
              <a:gd name="connsiteY558" fmla="*/ 65634 h 6325714"/>
              <a:gd name="connsiteX559" fmla="*/ 5497874 w 7586906"/>
              <a:gd name="connsiteY559" fmla="*/ 65299 h 6325714"/>
              <a:gd name="connsiteX560" fmla="*/ 5500469 w 7586906"/>
              <a:gd name="connsiteY560" fmla="*/ 58672 h 6325714"/>
              <a:gd name="connsiteX561" fmla="*/ 5620995 w 7586906"/>
              <a:gd name="connsiteY561" fmla="*/ 29361 h 6325714"/>
              <a:gd name="connsiteX562" fmla="*/ 5654550 w 7586906"/>
              <a:gd name="connsiteY562" fmla="*/ 25912 h 6325714"/>
              <a:gd name="connsiteX563" fmla="*/ 5702469 w 7586906"/>
              <a:gd name="connsiteY563" fmla="*/ 1585 h 6325714"/>
              <a:gd name="connsiteX564" fmla="*/ 5659880 w 7586906"/>
              <a:gd name="connsiteY564" fmla="*/ 36466 h 6325714"/>
              <a:gd name="connsiteX565" fmla="*/ 5512832 w 7586906"/>
              <a:gd name="connsiteY565" fmla="*/ 109031 h 6325714"/>
              <a:gd name="connsiteX566" fmla="*/ 5513054 w 7586906"/>
              <a:gd name="connsiteY566" fmla="*/ 109547 h 6325714"/>
              <a:gd name="connsiteX567" fmla="*/ 5520162 w 7586906"/>
              <a:gd name="connsiteY567" fmla="*/ 124230 h 6325714"/>
              <a:gd name="connsiteX568" fmla="*/ 5521920 w 7586906"/>
              <a:gd name="connsiteY568" fmla="*/ 124696 h 6325714"/>
              <a:gd name="connsiteX569" fmla="*/ 5577104 w 7586906"/>
              <a:gd name="connsiteY569" fmla="*/ 104580 h 6325714"/>
              <a:gd name="connsiteX570" fmla="*/ 5648836 w 7586906"/>
              <a:gd name="connsiteY570" fmla="*/ 137304 h 6325714"/>
              <a:gd name="connsiteX571" fmla="*/ 5649183 w 7586906"/>
              <a:gd name="connsiteY571" fmla="*/ 136665 h 6325714"/>
              <a:gd name="connsiteX572" fmla="*/ 5649691 w 7586906"/>
              <a:gd name="connsiteY572" fmla="*/ 138159 h 6325714"/>
              <a:gd name="connsiteX573" fmla="*/ 5649270 w 7586906"/>
              <a:gd name="connsiteY573" fmla="*/ 136504 h 6325714"/>
              <a:gd name="connsiteX574" fmla="*/ 5649183 w 7586906"/>
              <a:gd name="connsiteY574" fmla="*/ 136665 h 6325714"/>
              <a:gd name="connsiteX575" fmla="*/ 5648602 w 7586906"/>
              <a:gd name="connsiteY575" fmla="*/ 134956 h 6325714"/>
              <a:gd name="connsiteX576" fmla="*/ 5643358 w 7586906"/>
              <a:gd name="connsiteY576" fmla="*/ 101112 h 6325714"/>
              <a:gd name="connsiteX577" fmla="*/ 5686954 w 7586906"/>
              <a:gd name="connsiteY577" fmla="*/ 50498 h 6325714"/>
              <a:gd name="connsiteX578" fmla="*/ 5687388 w 7586906"/>
              <a:gd name="connsiteY578" fmla="*/ 49699 h 6325714"/>
              <a:gd name="connsiteX579" fmla="*/ 5711230 w 7586906"/>
              <a:gd name="connsiteY579" fmla="*/ 36362 h 6325714"/>
              <a:gd name="connsiteX580" fmla="*/ 5711452 w 7586906"/>
              <a:gd name="connsiteY580" fmla="*/ 36878 h 6325714"/>
              <a:gd name="connsiteX581" fmla="*/ 5711441 w 7586906"/>
              <a:gd name="connsiteY581" fmla="*/ 35047 h 6325714"/>
              <a:gd name="connsiteX582" fmla="*/ 5711219 w 7586906"/>
              <a:gd name="connsiteY582" fmla="*/ 34530 h 6325714"/>
              <a:gd name="connsiteX583" fmla="*/ 5711208 w 7586906"/>
              <a:gd name="connsiteY583" fmla="*/ 32699 h 6325714"/>
              <a:gd name="connsiteX584" fmla="*/ 5781529 w 7586906"/>
              <a:gd name="connsiteY584" fmla="*/ 11566 h 6325714"/>
              <a:gd name="connsiteX585" fmla="*/ 5782185 w 7586906"/>
              <a:gd name="connsiteY585" fmla="*/ 11283 h 6325714"/>
              <a:gd name="connsiteX586" fmla="*/ 5782842 w 7586906"/>
              <a:gd name="connsiteY586" fmla="*/ 11000 h 6325714"/>
              <a:gd name="connsiteX587" fmla="*/ 5808241 w 7586906"/>
              <a:gd name="connsiteY587" fmla="*/ 1275 h 6325714"/>
              <a:gd name="connsiteX588" fmla="*/ 5807083 w 7586906"/>
              <a:gd name="connsiteY588" fmla="*/ 168 h 63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</a:cxnLst>
            <a:rect l="l" t="t" r="r" b="b"/>
            <a:pathLst>
              <a:path w="7586906" h="6325714">
                <a:moveTo>
                  <a:pt x="7320413" y="3760437"/>
                </a:moveTo>
                <a:cubicBezTo>
                  <a:pt x="7319545" y="3762035"/>
                  <a:pt x="7318465" y="3764949"/>
                  <a:pt x="7318253" y="3766264"/>
                </a:cubicBezTo>
                <a:cubicBezTo>
                  <a:pt x="7318475" y="3766779"/>
                  <a:pt x="7321325" y="3766164"/>
                  <a:pt x="7321102" y="3765647"/>
                </a:cubicBezTo>
                <a:cubicBezTo>
                  <a:pt x="7320657" y="3764615"/>
                  <a:pt x="7319545" y="3762035"/>
                  <a:pt x="7320413" y="3760437"/>
                </a:cubicBezTo>
                <a:close/>
                <a:moveTo>
                  <a:pt x="7445403" y="3428271"/>
                </a:moveTo>
                <a:cubicBezTo>
                  <a:pt x="7443737" y="3429601"/>
                  <a:pt x="7438767" y="3433426"/>
                  <a:pt x="7438767" y="3433426"/>
                </a:cubicBezTo>
                <a:lnTo>
                  <a:pt x="7438872" y="3433083"/>
                </a:lnTo>
                <a:lnTo>
                  <a:pt x="7444388" y="3428938"/>
                </a:lnTo>
                <a:cubicBezTo>
                  <a:pt x="7446242" y="3427565"/>
                  <a:pt x="7446236" y="3427606"/>
                  <a:pt x="7445403" y="3428271"/>
                </a:cubicBezTo>
                <a:close/>
                <a:moveTo>
                  <a:pt x="7083083" y="3403159"/>
                </a:moveTo>
                <a:cubicBezTo>
                  <a:pt x="7082426" y="3403442"/>
                  <a:pt x="7079132" y="3403026"/>
                  <a:pt x="7078476" y="3403309"/>
                </a:cubicBezTo>
                <a:cubicBezTo>
                  <a:pt x="7078476" y="3403309"/>
                  <a:pt x="7080901" y="3405323"/>
                  <a:pt x="7080901" y="3405323"/>
                </a:cubicBezTo>
                <a:cubicBezTo>
                  <a:pt x="7080901" y="3405323"/>
                  <a:pt x="7083305" y="3403675"/>
                  <a:pt x="7083083" y="3403159"/>
                </a:cubicBezTo>
                <a:close/>
                <a:moveTo>
                  <a:pt x="7272181" y="3052385"/>
                </a:moveTo>
                <a:lnTo>
                  <a:pt x="7270689" y="3053029"/>
                </a:lnTo>
                <a:lnTo>
                  <a:pt x="7270689" y="3053029"/>
                </a:lnTo>
                <a:close/>
                <a:moveTo>
                  <a:pt x="6580020" y="1466528"/>
                </a:moveTo>
                <a:cubicBezTo>
                  <a:pt x="6579585" y="1467327"/>
                  <a:pt x="6578928" y="1467611"/>
                  <a:pt x="6578494" y="1468410"/>
                </a:cubicBezTo>
                <a:lnTo>
                  <a:pt x="6579022" y="1467611"/>
                </a:lnTo>
                <a:close/>
                <a:moveTo>
                  <a:pt x="5998520" y="1134603"/>
                </a:moveTo>
                <a:cubicBezTo>
                  <a:pt x="5998319" y="1137749"/>
                  <a:pt x="5998775" y="1140613"/>
                  <a:pt x="6001602" y="1136334"/>
                </a:cubicBezTo>
                <a:cubicBezTo>
                  <a:pt x="6000501" y="1135585"/>
                  <a:pt x="5999622" y="1135352"/>
                  <a:pt x="5998520" y="1134603"/>
                </a:cubicBezTo>
                <a:close/>
                <a:moveTo>
                  <a:pt x="5277369" y="373923"/>
                </a:moveTo>
                <a:cubicBezTo>
                  <a:pt x="5276712" y="374206"/>
                  <a:pt x="5274086" y="375338"/>
                  <a:pt x="5273651" y="376137"/>
                </a:cubicBezTo>
                <a:cubicBezTo>
                  <a:pt x="5272994" y="376420"/>
                  <a:pt x="5272783" y="377735"/>
                  <a:pt x="5273439" y="377452"/>
                </a:cubicBezTo>
                <a:cubicBezTo>
                  <a:pt x="5274096" y="377169"/>
                  <a:pt x="5275198" y="377917"/>
                  <a:pt x="5275854" y="377634"/>
                </a:cubicBezTo>
                <a:cubicBezTo>
                  <a:pt x="5275632" y="377119"/>
                  <a:pt x="5276935" y="374722"/>
                  <a:pt x="5277369" y="373923"/>
                </a:cubicBezTo>
                <a:close/>
                <a:moveTo>
                  <a:pt x="5498520" y="63185"/>
                </a:moveTo>
                <a:cubicBezTo>
                  <a:pt x="5498096" y="65815"/>
                  <a:pt x="5497440" y="66098"/>
                  <a:pt x="5497874" y="65299"/>
                </a:cubicBezTo>
                <a:lnTo>
                  <a:pt x="5497972" y="64691"/>
                </a:lnTo>
                <a:close/>
                <a:moveTo>
                  <a:pt x="5820454" y="49252"/>
                </a:moveTo>
                <a:cubicBezTo>
                  <a:pt x="5819824" y="49370"/>
                  <a:pt x="5818179" y="49620"/>
                  <a:pt x="5818179" y="49620"/>
                </a:cubicBezTo>
                <a:lnTo>
                  <a:pt x="5820189" y="49281"/>
                </a:lnTo>
                <a:close/>
                <a:moveTo>
                  <a:pt x="5807083" y="168"/>
                </a:moveTo>
                <a:cubicBezTo>
                  <a:pt x="5806862" y="-119"/>
                  <a:pt x="5807357" y="127"/>
                  <a:pt x="5810223" y="2257"/>
                </a:cubicBezTo>
                <a:cubicBezTo>
                  <a:pt x="5815953" y="6519"/>
                  <a:pt x="5850039" y="18752"/>
                  <a:pt x="5857115" y="27941"/>
                </a:cubicBezTo>
                <a:cubicBezTo>
                  <a:pt x="5850791" y="34950"/>
                  <a:pt x="5846605" y="41498"/>
                  <a:pt x="5841226" y="45729"/>
                </a:cubicBezTo>
                <a:lnTo>
                  <a:pt x="5820189" y="49281"/>
                </a:lnTo>
                <a:lnTo>
                  <a:pt x="5816643" y="49671"/>
                </a:lnTo>
                <a:cubicBezTo>
                  <a:pt x="5806337" y="51053"/>
                  <a:pt x="5772358" y="57133"/>
                  <a:pt x="5766099" y="75130"/>
                </a:cubicBezTo>
                <a:cubicBezTo>
                  <a:pt x="5766099" y="75130"/>
                  <a:pt x="5767613" y="71417"/>
                  <a:pt x="5765007" y="76212"/>
                </a:cubicBezTo>
                <a:cubicBezTo>
                  <a:pt x="5761312" y="82089"/>
                  <a:pt x="5741642" y="96075"/>
                  <a:pt x="5729366" y="98307"/>
                </a:cubicBezTo>
                <a:cubicBezTo>
                  <a:pt x="5730912" y="100088"/>
                  <a:pt x="5732692" y="104217"/>
                  <a:pt x="5733804" y="106797"/>
                </a:cubicBezTo>
                <a:cubicBezTo>
                  <a:pt x="5728012" y="129489"/>
                  <a:pt x="5704306" y="128692"/>
                  <a:pt x="5688821" y="145158"/>
                </a:cubicBezTo>
                <a:cubicBezTo>
                  <a:pt x="5689923" y="145907"/>
                  <a:pt x="5714190" y="167880"/>
                  <a:pt x="5719687" y="169794"/>
                </a:cubicBezTo>
                <a:cubicBezTo>
                  <a:pt x="5719687" y="169794"/>
                  <a:pt x="5713555" y="171826"/>
                  <a:pt x="5721880" y="169461"/>
                </a:cubicBezTo>
                <a:cubicBezTo>
                  <a:pt x="5733277" y="166996"/>
                  <a:pt x="5764852" y="162565"/>
                  <a:pt x="5781990" y="166193"/>
                </a:cubicBezTo>
                <a:cubicBezTo>
                  <a:pt x="5781990" y="166193"/>
                  <a:pt x="5781111" y="165960"/>
                  <a:pt x="5782869" y="166426"/>
                </a:cubicBezTo>
                <a:cubicBezTo>
                  <a:pt x="5783971" y="167174"/>
                  <a:pt x="5788822" y="171203"/>
                  <a:pt x="5786428" y="174683"/>
                </a:cubicBezTo>
                <a:cubicBezTo>
                  <a:pt x="5785772" y="174966"/>
                  <a:pt x="5785772" y="174966"/>
                  <a:pt x="5785994" y="175482"/>
                </a:cubicBezTo>
                <a:cubicBezTo>
                  <a:pt x="5785571" y="178113"/>
                  <a:pt x="5790655" y="184488"/>
                  <a:pt x="5793737" y="186220"/>
                </a:cubicBezTo>
                <a:cubicBezTo>
                  <a:pt x="5777554" y="195643"/>
                  <a:pt x="5765298" y="201538"/>
                  <a:pt x="5760787" y="218169"/>
                </a:cubicBezTo>
                <a:cubicBezTo>
                  <a:pt x="5728758" y="257678"/>
                  <a:pt x="5663128" y="255370"/>
                  <a:pt x="5643419" y="299972"/>
                </a:cubicBezTo>
                <a:cubicBezTo>
                  <a:pt x="5645367" y="295460"/>
                  <a:pt x="5642985" y="300771"/>
                  <a:pt x="5642985" y="300771"/>
                </a:cubicBezTo>
                <a:cubicBezTo>
                  <a:pt x="5642985" y="300771"/>
                  <a:pt x="5643419" y="299972"/>
                  <a:pt x="5643419" y="299972"/>
                </a:cubicBezTo>
                <a:cubicBezTo>
                  <a:pt x="5643207" y="301287"/>
                  <a:pt x="5642772" y="302087"/>
                  <a:pt x="5641904" y="303685"/>
                </a:cubicBezTo>
                <a:cubicBezTo>
                  <a:pt x="5636270" y="315905"/>
                  <a:pt x="5595120" y="334254"/>
                  <a:pt x="5572463" y="325050"/>
                </a:cubicBezTo>
                <a:cubicBezTo>
                  <a:pt x="5558895" y="331511"/>
                  <a:pt x="5546195" y="336373"/>
                  <a:pt x="5533061" y="342035"/>
                </a:cubicBezTo>
                <a:cubicBezTo>
                  <a:pt x="5533061" y="342035"/>
                  <a:pt x="5533284" y="342551"/>
                  <a:pt x="5533284" y="342551"/>
                </a:cubicBezTo>
                <a:cubicBezTo>
                  <a:pt x="5532649" y="346497"/>
                  <a:pt x="5529842" y="354437"/>
                  <a:pt x="5527458" y="359749"/>
                </a:cubicBezTo>
                <a:cubicBezTo>
                  <a:pt x="5527024" y="360548"/>
                  <a:pt x="5526590" y="361347"/>
                  <a:pt x="5526813" y="361863"/>
                </a:cubicBezTo>
                <a:cubicBezTo>
                  <a:pt x="5556428" y="360113"/>
                  <a:pt x="5585387" y="358644"/>
                  <a:pt x="5615002" y="356894"/>
                </a:cubicBezTo>
                <a:cubicBezTo>
                  <a:pt x="5619610" y="356744"/>
                  <a:pt x="5623995" y="356077"/>
                  <a:pt x="5628825" y="356443"/>
                </a:cubicBezTo>
                <a:cubicBezTo>
                  <a:pt x="5640021" y="357125"/>
                  <a:pt x="5652530" y="357241"/>
                  <a:pt x="5663949" y="358438"/>
                </a:cubicBezTo>
                <a:cubicBezTo>
                  <a:pt x="5701370" y="340471"/>
                  <a:pt x="5718497" y="342267"/>
                  <a:pt x="5730531" y="373797"/>
                </a:cubicBezTo>
                <a:cubicBezTo>
                  <a:pt x="5732724" y="373464"/>
                  <a:pt x="5730531" y="373797"/>
                  <a:pt x="5728996" y="373847"/>
                </a:cubicBezTo>
                <a:cubicBezTo>
                  <a:pt x="5726803" y="374182"/>
                  <a:pt x="5725267" y="374232"/>
                  <a:pt x="5730531" y="373797"/>
                </a:cubicBezTo>
                <a:cubicBezTo>
                  <a:pt x="5731410" y="374030"/>
                  <a:pt x="5732724" y="373464"/>
                  <a:pt x="5734259" y="373414"/>
                </a:cubicBezTo>
                <a:cubicBezTo>
                  <a:pt x="5757944" y="370549"/>
                  <a:pt x="5798703" y="398264"/>
                  <a:pt x="5831549" y="385942"/>
                </a:cubicBezTo>
                <a:cubicBezTo>
                  <a:pt x="5822366" y="391736"/>
                  <a:pt x="5810990" y="397864"/>
                  <a:pt x="5801150" y="403941"/>
                </a:cubicBezTo>
                <a:cubicBezTo>
                  <a:pt x="5834472" y="398144"/>
                  <a:pt x="5867128" y="390800"/>
                  <a:pt x="5900673" y="385519"/>
                </a:cubicBezTo>
                <a:cubicBezTo>
                  <a:pt x="5900037" y="389465"/>
                  <a:pt x="5900906" y="387866"/>
                  <a:pt x="5900895" y="386035"/>
                </a:cubicBezTo>
                <a:cubicBezTo>
                  <a:pt x="5900673" y="385519"/>
                  <a:pt x="5900673" y="385519"/>
                  <a:pt x="5900673" y="385519"/>
                </a:cubicBezTo>
                <a:cubicBezTo>
                  <a:pt x="5901107" y="384720"/>
                  <a:pt x="5901541" y="383920"/>
                  <a:pt x="5901753" y="382606"/>
                </a:cubicBezTo>
                <a:cubicBezTo>
                  <a:pt x="5906243" y="362311"/>
                  <a:pt x="5949904" y="360626"/>
                  <a:pt x="5962753" y="381401"/>
                </a:cubicBezTo>
                <a:cubicBezTo>
                  <a:pt x="5978091" y="377238"/>
                  <a:pt x="5985727" y="369662"/>
                  <a:pt x="5984955" y="387743"/>
                </a:cubicBezTo>
                <a:cubicBezTo>
                  <a:pt x="6033688" y="390602"/>
                  <a:pt x="6076745" y="360415"/>
                  <a:pt x="6125056" y="365904"/>
                </a:cubicBezTo>
                <a:cubicBezTo>
                  <a:pt x="6105387" y="379891"/>
                  <a:pt x="6086819" y="394625"/>
                  <a:pt x="6067595" y="409643"/>
                </a:cubicBezTo>
                <a:cubicBezTo>
                  <a:pt x="6036837" y="441261"/>
                  <a:pt x="5999648" y="461575"/>
                  <a:pt x="5960501" y="484570"/>
                </a:cubicBezTo>
                <a:cubicBezTo>
                  <a:pt x="5940748" y="521846"/>
                  <a:pt x="5897765" y="526911"/>
                  <a:pt x="5907893" y="570278"/>
                </a:cubicBezTo>
                <a:cubicBezTo>
                  <a:pt x="5910552" y="574639"/>
                  <a:pt x="5913645" y="578202"/>
                  <a:pt x="5916304" y="582563"/>
                </a:cubicBezTo>
                <a:cubicBezTo>
                  <a:pt x="5934757" y="623566"/>
                  <a:pt x="5952497" y="579813"/>
                  <a:pt x="5983755" y="596325"/>
                </a:cubicBezTo>
                <a:cubicBezTo>
                  <a:pt x="5981044" y="620748"/>
                  <a:pt x="5962647" y="626843"/>
                  <a:pt x="5947649" y="651666"/>
                </a:cubicBezTo>
                <a:cubicBezTo>
                  <a:pt x="5928521" y="683166"/>
                  <a:pt x="5902982" y="669084"/>
                  <a:pt x="5893851" y="646094"/>
                </a:cubicBezTo>
                <a:cubicBezTo>
                  <a:pt x="5886054" y="626200"/>
                  <a:pt x="5863991" y="605725"/>
                  <a:pt x="5842649" y="633896"/>
                </a:cubicBezTo>
                <a:cubicBezTo>
                  <a:pt x="5842215" y="634695"/>
                  <a:pt x="5841345" y="636294"/>
                  <a:pt x="5840477" y="637892"/>
                </a:cubicBezTo>
                <a:cubicBezTo>
                  <a:pt x="5830924" y="655472"/>
                  <a:pt x="5757977" y="677738"/>
                  <a:pt x="5733309" y="699998"/>
                </a:cubicBezTo>
                <a:cubicBezTo>
                  <a:pt x="5758305" y="696567"/>
                  <a:pt x="5784161" y="689705"/>
                  <a:pt x="5809370" y="684958"/>
                </a:cubicBezTo>
                <a:cubicBezTo>
                  <a:pt x="5787594" y="713927"/>
                  <a:pt x="5747683" y="718892"/>
                  <a:pt x="5730747" y="750059"/>
                </a:cubicBezTo>
                <a:cubicBezTo>
                  <a:pt x="5784746" y="752485"/>
                  <a:pt x="5822040" y="712543"/>
                  <a:pt x="5874714" y="713704"/>
                </a:cubicBezTo>
                <a:cubicBezTo>
                  <a:pt x="5875583" y="712105"/>
                  <a:pt x="5876674" y="711023"/>
                  <a:pt x="5877542" y="709425"/>
                </a:cubicBezTo>
                <a:cubicBezTo>
                  <a:pt x="5910251" y="711236"/>
                  <a:pt x="5934071" y="694236"/>
                  <a:pt x="5966504" y="686376"/>
                </a:cubicBezTo>
                <a:cubicBezTo>
                  <a:pt x="5967384" y="686609"/>
                  <a:pt x="5970688" y="688856"/>
                  <a:pt x="5970699" y="690687"/>
                </a:cubicBezTo>
                <a:cubicBezTo>
                  <a:pt x="5970710" y="692519"/>
                  <a:pt x="5968093" y="695482"/>
                  <a:pt x="5970296" y="696980"/>
                </a:cubicBezTo>
                <a:cubicBezTo>
                  <a:pt x="5970296" y="696980"/>
                  <a:pt x="5969417" y="696747"/>
                  <a:pt x="5971175" y="697213"/>
                </a:cubicBezTo>
                <a:cubicBezTo>
                  <a:pt x="5972934" y="697679"/>
                  <a:pt x="5978887" y="702457"/>
                  <a:pt x="5980656" y="704754"/>
                </a:cubicBezTo>
                <a:cubicBezTo>
                  <a:pt x="5984374" y="702539"/>
                  <a:pt x="5988536" y="701357"/>
                  <a:pt x="5992476" y="699659"/>
                </a:cubicBezTo>
                <a:cubicBezTo>
                  <a:pt x="6007803" y="693664"/>
                  <a:pt x="6024167" y="677430"/>
                  <a:pt x="6037174" y="687734"/>
                </a:cubicBezTo>
                <a:cubicBezTo>
                  <a:pt x="6050182" y="698039"/>
                  <a:pt x="6029390" y="707613"/>
                  <a:pt x="6021108" y="717302"/>
                </a:cubicBezTo>
                <a:cubicBezTo>
                  <a:pt x="6021108" y="717302"/>
                  <a:pt x="6020663" y="716270"/>
                  <a:pt x="6021330" y="717818"/>
                </a:cubicBezTo>
                <a:cubicBezTo>
                  <a:pt x="6021998" y="719366"/>
                  <a:pt x="6025324" y="725277"/>
                  <a:pt x="6027750" y="727291"/>
                </a:cubicBezTo>
                <a:cubicBezTo>
                  <a:pt x="6050119" y="724991"/>
                  <a:pt x="6065425" y="715335"/>
                  <a:pt x="6087838" y="720360"/>
                </a:cubicBezTo>
                <a:cubicBezTo>
                  <a:pt x="6085741" y="737175"/>
                  <a:pt x="6068657" y="742703"/>
                  <a:pt x="6059962" y="756855"/>
                </a:cubicBezTo>
                <a:cubicBezTo>
                  <a:pt x="6067185" y="753741"/>
                  <a:pt x="6080530" y="746764"/>
                  <a:pt x="6086685" y="748395"/>
                </a:cubicBezTo>
                <a:cubicBezTo>
                  <a:pt x="6104045" y="752539"/>
                  <a:pt x="6088274" y="757501"/>
                  <a:pt x="6085023" y="764411"/>
                </a:cubicBezTo>
                <a:cubicBezTo>
                  <a:pt x="6077651" y="779827"/>
                  <a:pt x="6071582" y="792847"/>
                  <a:pt x="6063988" y="807747"/>
                </a:cubicBezTo>
                <a:cubicBezTo>
                  <a:pt x="6109989" y="793426"/>
                  <a:pt x="6121491" y="771333"/>
                  <a:pt x="6135980" y="734489"/>
                </a:cubicBezTo>
                <a:cubicBezTo>
                  <a:pt x="6145238" y="741514"/>
                  <a:pt x="6156932" y="752384"/>
                  <a:pt x="6152611" y="764039"/>
                </a:cubicBezTo>
                <a:cubicBezTo>
                  <a:pt x="6144837" y="785748"/>
                  <a:pt x="6180543" y="812582"/>
                  <a:pt x="6193244" y="807719"/>
                </a:cubicBezTo>
                <a:cubicBezTo>
                  <a:pt x="6245791" y="786904"/>
                  <a:pt x="6265418" y="803533"/>
                  <a:pt x="6313210" y="795172"/>
                </a:cubicBezTo>
                <a:cubicBezTo>
                  <a:pt x="6315138" y="824938"/>
                  <a:pt x="6274560" y="828355"/>
                  <a:pt x="6286795" y="856738"/>
                </a:cubicBezTo>
                <a:cubicBezTo>
                  <a:pt x="6253049" y="855680"/>
                  <a:pt x="6212540" y="859258"/>
                  <a:pt x="6185431" y="879951"/>
                </a:cubicBezTo>
                <a:lnTo>
                  <a:pt x="6163755" y="906543"/>
                </a:lnTo>
                <a:lnTo>
                  <a:pt x="6163585" y="905566"/>
                </a:lnTo>
                <a:cubicBezTo>
                  <a:pt x="6163532" y="905895"/>
                  <a:pt x="6163537" y="906811"/>
                  <a:pt x="6163537" y="906811"/>
                </a:cubicBezTo>
                <a:lnTo>
                  <a:pt x="6163755" y="906543"/>
                </a:lnTo>
                <a:lnTo>
                  <a:pt x="6163982" y="907843"/>
                </a:lnTo>
                <a:cubicBezTo>
                  <a:pt x="6164893" y="913569"/>
                  <a:pt x="6159947" y="931001"/>
                  <a:pt x="6177646" y="917863"/>
                </a:cubicBezTo>
                <a:cubicBezTo>
                  <a:pt x="6204083" y="897900"/>
                  <a:pt x="6224070" y="900912"/>
                  <a:pt x="6242830" y="919139"/>
                </a:cubicBezTo>
                <a:cubicBezTo>
                  <a:pt x="6228192" y="930345"/>
                  <a:pt x="6220820" y="945762"/>
                  <a:pt x="6209488" y="959214"/>
                </a:cubicBezTo>
                <a:cubicBezTo>
                  <a:pt x="6252873" y="947856"/>
                  <a:pt x="6280749" y="911361"/>
                  <a:pt x="6325733" y="910941"/>
                </a:cubicBezTo>
                <a:cubicBezTo>
                  <a:pt x="6325956" y="911457"/>
                  <a:pt x="6326178" y="911973"/>
                  <a:pt x="6326623" y="913005"/>
                </a:cubicBezTo>
                <a:cubicBezTo>
                  <a:pt x="6330627" y="922294"/>
                  <a:pt x="6324612" y="944471"/>
                  <a:pt x="6302719" y="953296"/>
                </a:cubicBezTo>
                <a:cubicBezTo>
                  <a:pt x="6264419" y="971030"/>
                  <a:pt x="6254982" y="1008755"/>
                  <a:pt x="6209076" y="1001616"/>
                </a:cubicBezTo>
                <a:cubicBezTo>
                  <a:pt x="6195285" y="1007561"/>
                  <a:pt x="6181918" y="1010875"/>
                  <a:pt x="6169684" y="1020432"/>
                </a:cubicBezTo>
                <a:cubicBezTo>
                  <a:pt x="6169907" y="1020948"/>
                  <a:pt x="6169907" y="1020948"/>
                  <a:pt x="6169250" y="1021231"/>
                </a:cubicBezTo>
                <a:cubicBezTo>
                  <a:pt x="6165977" y="1024478"/>
                  <a:pt x="6151339" y="1035684"/>
                  <a:pt x="6145440" y="1040063"/>
                </a:cubicBezTo>
                <a:cubicBezTo>
                  <a:pt x="6138101" y="1060973"/>
                  <a:pt x="6127879" y="1077006"/>
                  <a:pt x="6106453" y="1090526"/>
                </a:cubicBezTo>
                <a:cubicBezTo>
                  <a:pt x="6112882" y="1101829"/>
                  <a:pt x="6118878" y="1113932"/>
                  <a:pt x="6125530" y="1125752"/>
                </a:cubicBezTo>
                <a:cubicBezTo>
                  <a:pt x="6125753" y="1126268"/>
                  <a:pt x="6125753" y="1126268"/>
                  <a:pt x="6125753" y="1126268"/>
                </a:cubicBezTo>
                <a:cubicBezTo>
                  <a:pt x="6125541" y="1127583"/>
                  <a:pt x="6127321" y="1131712"/>
                  <a:pt x="6128210" y="1133776"/>
                </a:cubicBezTo>
                <a:cubicBezTo>
                  <a:pt x="6143071" y="1123086"/>
                  <a:pt x="6153546" y="1113063"/>
                  <a:pt x="6170609" y="1103872"/>
                </a:cubicBezTo>
                <a:cubicBezTo>
                  <a:pt x="6180015" y="1098593"/>
                  <a:pt x="6190554" y="1099558"/>
                  <a:pt x="6194992" y="1108048"/>
                </a:cubicBezTo>
                <a:cubicBezTo>
                  <a:pt x="6197428" y="1111894"/>
                  <a:pt x="6194199" y="1122466"/>
                  <a:pt x="6191138" y="1124397"/>
                </a:cubicBezTo>
                <a:cubicBezTo>
                  <a:pt x="6133613" y="1157149"/>
                  <a:pt x="6178195" y="1163022"/>
                  <a:pt x="6193078" y="1193936"/>
                </a:cubicBezTo>
                <a:cubicBezTo>
                  <a:pt x="6194858" y="1198064"/>
                  <a:pt x="6196415" y="1201677"/>
                  <a:pt x="6196659" y="1205856"/>
                </a:cubicBezTo>
                <a:cubicBezTo>
                  <a:pt x="6202135" y="1204107"/>
                  <a:pt x="6207389" y="1201842"/>
                  <a:pt x="6212643" y="1199578"/>
                </a:cubicBezTo>
                <a:cubicBezTo>
                  <a:pt x="6174481" y="1241118"/>
                  <a:pt x="6193049" y="1264323"/>
                  <a:pt x="6220664" y="1295869"/>
                </a:cubicBezTo>
                <a:cubicBezTo>
                  <a:pt x="6223345" y="1303893"/>
                  <a:pt x="6226459" y="1311118"/>
                  <a:pt x="6229796" y="1318859"/>
                </a:cubicBezTo>
                <a:cubicBezTo>
                  <a:pt x="6271878" y="1309898"/>
                  <a:pt x="6247196" y="1254445"/>
                  <a:pt x="6299840" y="1288054"/>
                </a:cubicBezTo>
                <a:cubicBezTo>
                  <a:pt x="6302753" y="1298425"/>
                  <a:pt x="6303018" y="1306266"/>
                  <a:pt x="6294959" y="1316472"/>
                </a:cubicBezTo>
                <a:cubicBezTo>
                  <a:pt x="6299630" y="1327309"/>
                  <a:pt x="6304524" y="1338663"/>
                  <a:pt x="6309418" y="1350017"/>
                </a:cubicBezTo>
                <a:cubicBezTo>
                  <a:pt x="6327848" y="1349415"/>
                  <a:pt x="6346935" y="1348532"/>
                  <a:pt x="6365366" y="1347931"/>
                </a:cubicBezTo>
                <a:cubicBezTo>
                  <a:pt x="6368437" y="1347831"/>
                  <a:pt x="6371721" y="1346415"/>
                  <a:pt x="6374581" y="1347631"/>
                </a:cubicBezTo>
                <a:cubicBezTo>
                  <a:pt x="6385141" y="1352257"/>
                  <a:pt x="6394791" y="1351157"/>
                  <a:pt x="6407490" y="1346295"/>
                </a:cubicBezTo>
                <a:cubicBezTo>
                  <a:pt x="6435803" y="1346942"/>
                  <a:pt x="6456236" y="1350986"/>
                  <a:pt x="6469518" y="1370963"/>
                </a:cubicBezTo>
                <a:cubicBezTo>
                  <a:pt x="6480758" y="1378968"/>
                  <a:pt x="6491963" y="1381481"/>
                  <a:pt x="6507757" y="1380181"/>
                </a:cubicBezTo>
                <a:cubicBezTo>
                  <a:pt x="6486064" y="1385861"/>
                  <a:pt x="6464583" y="1390225"/>
                  <a:pt x="6442001" y="1393839"/>
                </a:cubicBezTo>
                <a:cubicBezTo>
                  <a:pt x="6420732" y="1396887"/>
                  <a:pt x="6403012" y="1406361"/>
                  <a:pt x="6393458" y="1423942"/>
                </a:cubicBezTo>
                <a:cubicBezTo>
                  <a:pt x="6377603" y="1452195"/>
                  <a:pt x="6365011" y="1475371"/>
                  <a:pt x="6325268" y="1471696"/>
                </a:cubicBezTo>
                <a:cubicBezTo>
                  <a:pt x="6314730" y="1470731"/>
                  <a:pt x="6298768" y="1480671"/>
                  <a:pt x="6296872" y="1494339"/>
                </a:cubicBezTo>
                <a:cubicBezTo>
                  <a:pt x="6300674" y="1506774"/>
                  <a:pt x="6327048" y="1475824"/>
                  <a:pt x="6323512" y="1509170"/>
                </a:cubicBezTo>
                <a:cubicBezTo>
                  <a:pt x="6343181" y="1495184"/>
                  <a:pt x="6359811" y="1524732"/>
                  <a:pt x="6368040" y="1505886"/>
                </a:cubicBezTo>
                <a:cubicBezTo>
                  <a:pt x="6382117" y="1473504"/>
                  <a:pt x="6417536" y="1450894"/>
                  <a:pt x="6446473" y="1445763"/>
                </a:cubicBezTo>
                <a:cubicBezTo>
                  <a:pt x="6499306" y="1436452"/>
                  <a:pt x="6544629" y="1418752"/>
                  <a:pt x="6589285" y="1399503"/>
                </a:cubicBezTo>
                <a:cubicBezTo>
                  <a:pt x="6596329" y="1403197"/>
                  <a:pt x="6602716" y="1407176"/>
                  <a:pt x="6609114" y="1412986"/>
                </a:cubicBezTo>
                <a:cubicBezTo>
                  <a:pt x="6662107" y="1431144"/>
                  <a:pt x="6715947" y="1444041"/>
                  <a:pt x="6758486" y="1475885"/>
                </a:cubicBezTo>
                <a:cubicBezTo>
                  <a:pt x="6735057" y="1484760"/>
                  <a:pt x="6714836" y="1479401"/>
                  <a:pt x="6691576" y="1479636"/>
                </a:cubicBezTo>
                <a:cubicBezTo>
                  <a:pt x="6649663" y="1479957"/>
                  <a:pt x="6625808" y="1453521"/>
                  <a:pt x="6581322" y="1464131"/>
                </a:cubicBezTo>
                <a:lnTo>
                  <a:pt x="6579022" y="1467611"/>
                </a:lnTo>
                <a:lnTo>
                  <a:pt x="6565163" y="1482646"/>
                </a:lnTo>
                <a:cubicBezTo>
                  <a:pt x="6558960" y="1486774"/>
                  <a:pt x="6551628" y="1490087"/>
                  <a:pt x="6543531" y="1493883"/>
                </a:cubicBezTo>
                <a:cubicBezTo>
                  <a:pt x="6541529" y="1489239"/>
                  <a:pt x="6539527" y="1484595"/>
                  <a:pt x="6538404" y="1480183"/>
                </a:cubicBezTo>
                <a:cubicBezTo>
                  <a:pt x="6533383" y="1484795"/>
                  <a:pt x="6540882" y="1491353"/>
                  <a:pt x="6543531" y="1493883"/>
                </a:cubicBezTo>
                <a:cubicBezTo>
                  <a:pt x="6521245" y="1510834"/>
                  <a:pt x="6493399" y="1514881"/>
                  <a:pt x="6477289" y="1537125"/>
                </a:cubicBezTo>
                <a:cubicBezTo>
                  <a:pt x="6501037" y="1545247"/>
                  <a:pt x="6527940" y="1529978"/>
                  <a:pt x="6545861" y="1517357"/>
                </a:cubicBezTo>
                <a:cubicBezTo>
                  <a:pt x="6587604" y="1487737"/>
                  <a:pt x="6592996" y="1509278"/>
                  <a:pt x="6624032" y="1525275"/>
                </a:cubicBezTo>
                <a:cubicBezTo>
                  <a:pt x="6623375" y="1525558"/>
                  <a:pt x="6622718" y="1525841"/>
                  <a:pt x="6622284" y="1526640"/>
                </a:cubicBezTo>
                <a:cubicBezTo>
                  <a:pt x="6615082" y="1533416"/>
                  <a:pt x="6590413" y="1555677"/>
                  <a:pt x="6573530" y="1558059"/>
                </a:cubicBezTo>
                <a:cubicBezTo>
                  <a:pt x="6557463" y="1587628"/>
                  <a:pt x="6576084" y="1582048"/>
                  <a:pt x="6601992" y="1584344"/>
                </a:cubicBezTo>
                <a:cubicBezTo>
                  <a:pt x="6610942" y="1576202"/>
                  <a:pt x="6631131" y="1576067"/>
                  <a:pt x="6629870" y="1585790"/>
                </a:cubicBezTo>
                <a:cubicBezTo>
                  <a:pt x="6627806" y="1608098"/>
                  <a:pt x="6609567" y="1603721"/>
                  <a:pt x="6591793" y="1604039"/>
                </a:cubicBezTo>
                <a:cubicBezTo>
                  <a:pt x="6569031" y="1614463"/>
                  <a:pt x="6547148" y="1625120"/>
                  <a:pt x="6524386" y="1635543"/>
                </a:cubicBezTo>
                <a:cubicBezTo>
                  <a:pt x="6516644" y="1662747"/>
                  <a:pt x="6493362" y="1659319"/>
                  <a:pt x="6468853" y="1671108"/>
                </a:cubicBezTo>
                <a:cubicBezTo>
                  <a:pt x="6460147" y="1683429"/>
                  <a:pt x="6452097" y="1695466"/>
                  <a:pt x="6443168" y="1707270"/>
                </a:cubicBezTo>
                <a:cubicBezTo>
                  <a:pt x="6422175" y="1719991"/>
                  <a:pt x="6414740" y="1724420"/>
                  <a:pt x="6421456" y="1747228"/>
                </a:cubicBezTo>
                <a:cubicBezTo>
                  <a:pt x="6426160" y="1763559"/>
                  <a:pt x="6447546" y="1780654"/>
                  <a:pt x="6418693" y="1800434"/>
                </a:cubicBezTo>
                <a:cubicBezTo>
                  <a:pt x="6407762" y="1807594"/>
                  <a:pt x="6390910" y="1815470"/>
                  <a:pt x="6378667" y="1823196"/>
                </a:cubicBezTo>
                <a:cubicBezTo>
                  <a:pt x="6379334" y="1824744"/>
                  <a:pt x="6383317" y="1830371"/>
                  <a:pt x="6385509" y="1830038"/>
                </a:cubicBezTo>
                <a:cubicBezTo>
                  <a:pt x="6465744" y="1815647"/>
                  <a:pt x="6539687" y="1813758"/>
                  <a:pt x="6618472" y="1814068"/>
                </a:cubicBezTo>
                <a:cubicBezTo>
                  <a:pt x="6641679" y="1804676"/>
                  <a:pt x="6665109" y="1795801"/>
                  <a:pt x="6683401" y="1809334"/>
                </a:cubicBezTo>
                <a:cubicBezTo>
                  <a:pt x="6693760" y="1817108"/>
                  <a:pt x="6674727" y="1827148"/>
                  <a:pt x="6665745" y="1829796"/>
                </a:cubicBezTo>
                <a:cubicBezTo>
                  <a:pt x="6665967" y="1830312"/>
                  <a:pt x="6665967" y="1830312"/>
                  <a:pt x="6665967" y="1830312"/>
                </a:cubicBezTo>
                <a:cubicBezTo>
                  <a:pt x="6673022" y="1835838"/>
                  <a:pt x="6681602" y="1839483"/>
                  <a:pt x="6690404" y="1843645"/>
                </a:cubicBezTo>
                <a:lnTo>
                  <a:pt x="6692427" y="1842794"/>
                </a:lnTo>
                <a:lnTo>
                  <a:pt x="6721551" y="1830543"/>
                </a:lnTo>
                <a:cubicBezTo>
                  <a:pt x="6749722" y="1824424"/>
                  <a:pt x="6770901" y="1836637"/>
                  <a:pt x="6802544" y="1843651"/>
                </a:cubicBezTo>
                <a:cubicBezTo>
                  <a:pt x="6820327" y="1845164"/>
                  <a:pt x="6826301" y="1853605"/>
                  <a:pt x="6829893" y="1867355"/>
                </a:cubicBezTo>
                <a:cubicBezTo>
                  <a:pt x="6833197" y="1869603"/>
                  <a:pt x="6834966" y="1871900"/>
                  <a:pt x="6836301" y="1874996"/>
                </a:cubicBezTo>
                <a:cubicBezTo>
                  <a:pt x="6842911" y="1879491"/>
                  <a:pt x="6848641" y="1883752"/>
                  <a:pt x="6855028" y="1887730"/>
                </a:cubicBezTo>
                <a:cubicBezTo>
                  <a:pt x="6838155" y="1891944"/>
                  <a:pt x="6820848" y="1896957"/>
                  <a:pt x="6807036" y="1899238"/>
                </a:cubicBezTo>
                <a:cubicBezTo>
                  <a:pt x="6793880" y="1901238"/>
                  <a:pt x="6789994" y="1912093"/>
                  <a:pt x="6796148" y="1913723"/>
                </a:cubicBezTo>
                <a:cubicBezTo>
                  <a:pt x="6820108" y="1920530"/>
                  <a:pt x="6814039" y="1933549"/>
                  <a:pt x="6796943" y="1937246"/>
                </a:cubicBezTo>
                <a:cubicBezTo>
                  <a:pt x="6772179" y="1943025"/>
                  <a:pt x="6754279" y="1959309"/>
                  <a:pt x="6740593" y="1945626"/>
                </a:cubicBezTo>
                <a:cubicBezTo>
                  <a:pt x="6717640" y="1923087"/>
                  <a:pt x="6717819" y="1916278"/>
                  <a:pt x="6692760" y="1946662"/>
                </a:cubicBezTo>
                <a:cubicBezTo>
                  <a:pt x="6679901" y="1961996"/>
                  <a:pt x="6670370" y="1983240"/>
                  <a:pt x="6650446" y="1991216"/>
                </a:cubicBezTo>
                <a:cubicBezTo>
                  <a:pt x="6576662" y="2020574"/>
                  <a:pt x="6595157" y="2030960"/>
                  <a:pt x="6642483" y="2055844"/>
                </a:cubicBezTo>
                <a:cubicBezTo>
                  <a:pt x="6642494" y="2057676"/>
                  <a:pt x="6642070" y="2060307"/>
                  <a:pt x="6642737" y="2061855"/>
                </a:cubicBezTo>
                <a:cubicBezTo>
                  <a:pt x="6643627" y="2063918"/>
                  <a:pt x="6646921" y="2064334"/>
                  <a:pt x="6647578" y="2064051"/>
                </a:cubicBezTo>
                <a:cubicBezTo>
                  <a:pt x="6677829" y="2058355"/>
                  <a:pt x="6762787" y="2026017"/>
                  <a:pt x="6751930" y="2008055"/>
                </a:cubicBezTo>
                <a:cubicBezTo>
                  <a:pt x="6750606" y="2006789"/>
                  <a:pt x="6750383" y="2006274"/>
                  <a:pt x="6749938" y="2005241"/>
                </a:cubicBezTo>
                <a:cubicBezTo>
                  <a:pt x="6770221" y="1983647"/>
                  <a:pt x="6792273" y="1964350"/>
                  <a:pt x="6816327" y="1949697"/>
                </a:cubicBezTo>
                <a:cubicBezTo>
                  <a:pt x="6833476" y="1955157"/>
                  <a:pt x="6850328" y="1947281"/>
                  <a:pt x="6870664" y="1934843"/>
                </a:cubicBezTo>
                <a:cubicBezTo>
                  <a:pt x="6878545" y="1931446"/>
                  <a:pt x="6885768" y="1928332"/>
                  <a:pt x="6893871" y="1925451"/>
                </a:cubicBezTo>
                <a:cubicBezTo>
                  <a:pt x="6894528" y="1925168"/>
                  <a:pt x="6894751" y="1925684"/>
                  <a:pt x="6895407" y="1925401"/>
                </a:cubicBezTo>
                <a:cubicBezTo>
                  <a:pt x="6900893" y="1925484"/>
                  <a:pt x="6905501" y="1925334"/>
                  <a:pt x="6911210" y="1925932"/>
                </a:cubicBezTo>
                <a:cubicBezTo>
                  <a:pt x="6911221" y="1927763"/>
                  <a:pt x="6910798" y="1930394"/>
                  <a:pt x="6911465" y="1931942"/>
                </a:cubicBezTo>
                <a:cubicBezTo>
                  <a:pt x="6912133" y="1933490"/>
                  <a:pt x="6914992" y="1934705"/>
                  <a:pt x="6916305" y="1934139"/>
                </a:cubicBezTo>
                <a:cubicBezTo>
                  <a:pt x="6930531" y="1927395"/>
                  <a:pt x="6945412" y="1920369"/>
                  <a:pt x="6959415" y="1913109"/>
                </a:cubicBezTo>
                <a:cubicBezTo>
                  <a:pt x="6952912" y="1926928"/>
                  <a:pt x="6940477" y="1939631"/>
                  <a:pt x="6938381" y="1956446"/>
                </a:cubicBezTo>
                <a:cubicBezTo>
                  <a:pt x="6938391" y="1958276"/>
                  <a:pt x="6939938" y="1960058"/>
                  <a:pt x="6940382" y="1961090"/>
                </a:cubicBezTo>
                <a:cubicBezTo>
                  <a:pt x="6943698" y="1965169"/>
                  <a:pt x="6948105" y="1968165"/>
                  <a:pt x="6951420" y="1972244"/>
                </a:cubicBezTo>
                <a:cubicBezTo>
                  <a:pt x="6947523" y="1981267"/>
                  <a:pt x="6936211" y="1998382"/>
                  <a:pt x="6947216" y="2004042"/>
                </a:cubicBezTo>
                <a:cubicBezTo>
                  <a:pt x="6950076" y="2005256"/>
                  <a:pt x="6951167" y="2004174"/>
                  <a:pt x="6955775" y="2004024"/>
                </a:cubicBezTo>
                <a:cubicBezTo>
                  <a:pt x="6960382" y="2003874"/>
                  <a:pt x="6967384" y="2000244"/>
                  <a:pt x="6973293" y="1997697"/>
                </a:cubicBezTo>
                <a:cubicBezTo>
                  <a:pt x="6989054" y="1990903"/>
                  <a:pt x="7002644" y="1988105"/>
                  <a:pt x="7012537" y="1991183"/>
                </a:cubicBezTo>
                <a:cubicBezTo>
                  <a:pt x="6999817" y="1992383"/>
                  <a:pt x="6987106" y="1995414"/>
                  <a:pt x="6972436" y="2001126"/>
                </a:cubicBezTo>
                <a:cubicBezTo>
                  <a:pt x="6915070" y="2023406"/>
                  <a:pt x="6860532" y="2041407"/>
                  <a:pt x="6800676" y="2050686"/>
                </a:cubicBezTo>
                <a:cubicBezTo>
                  <a:pt x="6779407" y="2053734"/>
                  <a:pt x="6761687" y="2063208"/>
                  <a:pt x="6752133" y="2080789"/>
                </a:cubicBezTo>
                <a:cubicBezTo>
                  <a:pt x="6736278" y="2109042"/>
                  <a:pt x="6723685" y="2132217"/>
                  <a:pt x="6683943" y="2128543"/>
                </a:cubicBezTo>
                <a:cubicBezTo>
                  <a:pt x="6673404" y="2127578"/>
                  <a:pt x="6657443" y="2137518"/>
                  <a:pt x="6655547" y="2151186"/>
                </a:cubicBezTo>
                <a:cubicBezTo>
                  <a:pt x="6659349" y="2163622"/>
                  <a:pt x="6685723" y="2132671"/>
                  <a:pt x="6682187" y="2166017"/>
                </a:cubicBezTo>
                <a:cubicBezTo>
                  <a:pt x="6701856" y="2152031"/>
                  <a:pt x="6718486" y="2181579"/>
                  <a:pt x="6726715" y="2162733"/>
                </a:cubicBezTo>
                <a:cubicBezTo>
                  <a:pt x="6740791" y="2130352"/>
                  <a:pt x="6776211" y="2107741"/>
                  <a:pt x="6805148" y="2102610"/>
                </a:cubicBezTo>
                <a:cubicBezTo>
                  <a:pt x="6906652" y="2085170"/>
                  <a:pt x="6981186" y="2034072"/>
                  <a:pt x="7076048" y="2006643"/>
                </a:cubicBezTo>
                <a:cubicBezTo>
                  <a:pt x="7072086" y="2004679"/>
                  <a:pt x="7068782" y="2002433"/>
                  <a:pt x="7065043" y="2000984"/>
                </a:cubicBezTo>
                <a:cubicBezTo>
                  <a:pt x="7109995" y="1995070"/>
                  <a:pt x="7152618" y="2003623"/>
                  <a:pt x="7198461" y="1999773"/>
                </a:cubicBezTo>
                <a:cubicBezTo>
                  <a:pt x="7178432" y="2027378"/>
                  <a:pt x="7140355" y="2045627"/>
                  <a:pt x="7128238" y="2075329"/>
                </a:cubicBezTo>
                <a:cubicBezTo>
                  <a:pt x="7110921" y="2116450"/>
                  <a:pt x="7073277" y="2133901"/>
                  <a:pt x="7035010" y="2157128"/>
                </a:cubicBezTo>
                <a:cubicBezTo>
                  <a:pt x="7025170" y="2163206"/>
                  <a:pt x="7010733" y="2171265"/>
                  <a:pt x="7009885" y="2176526"/>
                </a:cubicBezTo>
                <a:cubicBezTo>
                  <a:pt x="6997888" y="2264312"/>
                  <a:pt x="6944962" y="2333023"/>
                  <a:pt x="6893191" y="2411639"/>
                </a:cubicBezTo>
                <a:cubicBezTo>
                  <a:pt x="6938079" y="2394737"/>
                  <a:pt x="6983540" y="2362902"/>
                  <a:pt x="7030696" y="2358486"/>
                </a:cubicBezTo>
                <a:cubicBezTo>
                  <a:pt x="7077852" y="2354070"/>
                  <a:pt x="7104227" y="2361060"/>
                  <a:pt x="7115201" y="2399166"/>
                </a:cubicBezTo>
                <a:cubicBezTo>
                  <a:pt x="7124608" y="2431828"/>
                  <a:pt x="7131134" y="2459614"/>
                  <a:pt x="7173556" y="2471314"/>
                </a:cubicBezTo>
                <a:cubicBezTo>
                  <a:pt x="7202568" y="2479003"/>
                  <a:pt x="7171958" y="2498316"/>
                  <a:pt x="7158188" y="2507924"/>
                </a:cubicBezTo>
                <a:cubicBezTo>
                  <a:pt x="7114253" y="2537877"/>
                  <a:pt x="7067819" y="2552998"/>
                  <a:pt x="7031161" y="2588994"/>
                </a:cubicBezTo>
                <a:cubicBezTo>
                  <a:pt x="7076367" y="2589090"/>
                  <a:pt x="7109594" y="2566812"/>
                  <a:pt x="7149854" y="2546397"/>
                </a:cubicBezTo>
                <a:cubicBezTo>
                  <a:pt x="7167797" y="2537439"/>
                  <a:pt x="7182891" y="2529098"/>
                  <a:pt x="7200707" y="2536105"/>
                </a:cubicBezTo>
                <a:cubicBezTo>
                  <a:pt x="7199446" y="2545828"/>
                  <a:pt x="7200813" y="2554417"/>
                  <a:pt x="7196926" y="2565273"/>
                </a:cubicBezTo>
                <a:cubicBezTo>
                  <a:pt x="7196926" y="2565273"/>
                  <a:pt x="7197148" y="2565789"/>
                  <a:pt x="7197370" y="2566304"/>
                </a:cubicBezTo>
                <a:cubicBezTo>
                  <a:pt x="7198059" y="2571515"/>
                  <a:pt x="7225314" y="2578737"/>
                  <a:pt x="7212434" y="2590410"/>
                </a:cubicBezTo>
                <a:cubicBezTo>
                  <a:pt x="7201736" y="2599916"/>
                  <a:pt x="7186092" y="2588913"/>
                  <a:pt x="7173581" y="2588798"/>
                </a:cubicBezTo>
                <a:cubicBezTo>
                  <a:pt x="7128429" y="2635799"/>
                  <a:pt x="7083278" y="2682800"/>
                  <a:pt x="7040763" y="2730501"/>
                </a:cubicBezTo>
                <a:cubicBezTo>
                  <a:pt x="7042075" y="2729935"/>
                  <a:pt x="7036388" y="2732999"/>
                  <a:pt x="7042075" y="2729935"/>
                </a:cubicBezTo>
                <a:cubicBezTo>
                  <a:pt x="7050824" y="2724940"/>
                  <a:pt x="7070271" y="2710437"/>
                  <a:pt x="7084094" y="2709987"/>
                </a:cubicBezTo>
                <a:cubicBezTo>
                  <a:pt x="7083660" y="2710786"/>
                  <a:pt x="7083226" y="2711585"/>
                  <a:pt x="7085842" y="2708621"/>
                </a:cubicBezTo>
                <a:cubicBezTo>
                  <a:pt x="7092387" y="2702128"/>
                  <a:pt x="7112989" y="2697531"/>
                  <a:pt x="7111983" y="2713264"/>
                </a:cubicBezTo>
                <a:cubicBezTo>
                  <a:pt x="7110978" y="2728996"/>
                  <a:pt x="7093236" y="2734808"/>
                  <a:pt x="7079455" y="2742584"/>
                </a:cubicBezTo>
                <a:cubicBezTo>
                  <a:pt x="7056927" y="2755355"/>
                  <a:pt x="7049132" y="2773402"/>
                  <a:pt x="7031232" y="2789685"/>
                </a:cubicBezTo>
                <a:cubicBezTo>
                  <a:pt x="7031232" y="2789685"/>
                  <a:pt x="7030797" y="2790485"/>
                  <a:pt x="7031020" y="2791001"/>
                </a:cubicBezTo>
                <a:cubicBezTo>
                  <a:pt x="7031296" y="2800673"/>
                  <a:pt x="7020896" y="2823515"/>
                  <a:pt x="7014604" y="2836018"/>
                </a:cubicBezTo>
                <a:cubicBezTo>
                  <a:pt x="7083992" y="2805497"/>
                  <a:pt x="7160297" y="2794634"/>
                  <a:pt x="7233710" y="2777065"/>
                </a:cubicBezTo>
                <a:cubicBezTo>
                  <a:pt x="7235691" y="2778047"/>
                  <a:pt x="7238784" y="2781609"/>
                  <a:pt x="7239896" y="2784189"/>
                </a:cubicBezTo>
                <a:cubicBezTo>
                  <a:pt x="7285898" y="2769868"/>
                  <a:pt x="7329684" y="2752217"/>
                  <a:pt x="7377041" y="2744655"/>
                </a:cubicBezTo>
                <a:cubicBezTo>
                  <a:pt x="7377041" y="2744655"/>
                  <a:pt x="7377699" y="2744372"/>
                  <a:pt x="7378133" y="2743572"/>
                </a:cubicBezTo>
                <a:cubicBezTo>
                  <a:pt x="7384667" y="2735248"/>
                  <a:pt x="7409919" y="2737826"/>
                  <a:pt x="7413288" y="2751061"/>
                </a:cubicBezTo>
                <a:cubicBezTo>
                  <a:pt x="7415979" y="2760916"/>
                  <a:pt x="7408119" y="2767976"/>
                  <a:pt x="7394763" y="2773121"/>
                </a:cubicBezTo>
                <a:cubicBezTo>
                  <a:pt x="7363231" y="2784877"/>
                  <a:pt x="7336116" y="2801462"/>
                  <a:pt x="7301871" y="2799699"/>
                </a:cubicBezTo>
                <a:cubicBezTo>
                  <a:pt x="7286980" y="2804895"/>
                  <a:pt x="7272087" y="2810091"/>
                  <a:pt x="7257195" y="2815286"/>
                </a:cubicBezTo>
                <a:cubicBezTo>
                  <a:pt x="7209774" y="2849802"/>
                  <a:pt x="7180881" y="2900198"/>
                  <a:pt x="7131471" y="2931900"/>
                </a:cubicBezTo>
                <a:cubicBezTo>
                  <a:pt x="7120540" y="2939059"/>
                  <a:pt x="7119026" y="2942772"/>
                  <a:pt x="7122372" y="2952345"/>
                </a:cubicBezTo>
                <a:cubicBezTo>
                  <a:pt x="7139914" y="2997105"/>
                  <a:pt x="7171064" y="3025674"/>
                  <a:pt x="7219361" y="3041687"/>
                </a:cubicBezTo>
                <a:lnTo>
                  <a:pt x="7270689" y="3053029"/>
                </a:lnTo>
                <a:lnTo>
                  <a:pt x="7263500" y="3056127"/>
                </a:lnTo>
                <a:cubicBezTo>
                  <a:pt x="7262372" y="3056614"/>
                  <a:pt x="7262741" y="3056455"/>
                  <a:pt x="7263808" y="3055995"/>
                </a:cubicBezTo>
                <a:lnTo>
                  <a:pt x="7270689" y="3053029"/>
                </a:lnTo>
                <a:lnTo>
                  <a:pt x="7273505" y="3053651"/>
                </a:lnTo>
                <a:cubicBezTo>
                  <a:pt x="7309623" y="3038082"/>
                  <a:pt x="7411581" y="2985564"/>
                  <a:pt x="7440528" y="2944325"/>
                </a:cubicBezTo>
                <a:cubicBezTo>
                  <a:pt x="7438796" y="2957923"/>
                  <a:pt x="7423279" y="2978151"/>
                  <a:pt x="7421594" y="2994396"/>
                </a:cubicBezTo>
                <a:lnTo>
                  <a:pt x="7425536" y="3008894"/>
                </a:lnTo>
                <a:lnTo>
                  <a:pt x="7422213" y="3009581"/>
                </a:lnTo>
                <a:cubicBezTo>
                  <a:pt x="7419501" y="3010148"/>
                  <a:pt x="7425543" y="3008920"/>
                  <a:pt x="7425543" y="3008920"/>
                </a:cubicBezTo>
                <a:lnTo>
                  <a:pt x="7425536" y="3008894"/>
                </a:lnTo>
                <a:lnTo>
                  <a:pt x="7428391" y="3008304"/>
                </a:lnTo>
                <a:cubicBezTo>
                  <a:pt x="7444174" y="3005173"/>
                  <a:pt x="7478217" y="3010081"/>
                  <a:pt x="7455552" y="3036986"/>
                </a:cubicBezTo>
                <a:cubicBezTo>
                  <a:pt x="7415017" y="3085669"/>
                  <a:pt x="7374155" y="3153463"/>
                  <a:pt x="7312828" y="3173780"/>
                </a:cubicBezTo>
                <a:cubicBezTo>
                  <a:pt x="7271868" y="3187151"/>
                  <a:pt x="7263279" y="3219615"/>
                  <a:pt x="7262952" y="3238727"/>
                </a:cubicBezTo>
                <a:cubicBezTo>
                  <a:pt x="7262975" y="3280331"/>
                  <a:pt x="7283840" y="3245635"/>
                  <a:pt x="7306623" y="3238874"/>
                </a:cubicBezTo>
                <a:cubicBezTo>
                  <a:pt x="7339925" y="3229414"/>
                  <a:pt x="7367994" y="3225882"/>
                  <a:pt x="7374562" y="3260992"/>
                </a:cubicBezTo>
                <a:cubicBezTo>
                  <a:pt x="7375007" y="3262024"/>
                  <a:pt x="7376109" y="3262773"/>
                  <a:pt x="7376554" y="3263806"/>
                </a:cubicBezTo>
                <a:cubicBezTo>
                  <a:pt x="7385854" y="3278155"/>
                  <a:pt x="7443519" y="3307151"/>
                  <a:pt x="7444112" y="3333820"/>
                </a:cubicBezTo>
                <a:cubicBezTo>
                  <a:pt x="7444112" y="3333820"/>
                  <a:pt x="7444335" y="3334337"/>
                  <a:pt x="7444335" y="3334337"/>
                </a:cubicBezTo>
                <a:cubicBezTo>
                  <a:pt x="7444335" y="3334337"/>
                  <a:pt x="7444992" y="3334053"/>
                  <a:pt x="7444992" y="3334053"/>
                </a:cubicBezTo>
                <a:cubicBezTo>
                  <a:pt x="7444992" y="3334053"/>
                  <a:pt x="7445648" y="3333771"/>
                  <a:pt x="7445648" y="3333771"/>
                </a:cubicBezTo>
                <a:cubicBezTo>
                  <a:pt x="7450902" y="3331506"/>
                  <a:pt x="7461632" y="3327493"/>
                  <a:pt x="7470392" y="3324329"/>
                </a:cubicBezTo>
                <a:cubicBezTo>
                  <a:pt x="7470392" y="3324329"/>
                  <a:pt x="7471705" y="3323763"/>
                  <a:pt x="7472361" y="3323479"/>
                </a:cubicBezTo>
                <a:cubicBezTo>
                  <a:pt x="7472361" y="3323479"/>
                  <a:pt x="7473018" y="3323197"/>
                  <a:pt x="7473018" y="3323197"/>
                </a:cubicBezTo>
                <a:lnTo>
                  <a:pt x="7474213" y="3322681"/>
                </a:lnTo>
                <a:lnTo>
                  <a:pt x="7476958" y="3321498"/>
                </a:lnTo>
                <a:cubicBezTo>
                  <a:pt x="7498196" y="3312955"/>
                  <a:pt x="7532598" y="3304246"/>
                  <a:pt x="7517220" y="3339025"/>
                </a:cubicBezTo>
                <a:cubicBezTo>
                  <a:pt x="7504552" y="3349381"/>
                  <a:pt x="7490550" y="3356640"/>
                  <a:pt x="7477182" y="3359955"/>
                </a:cubicBezTo>
                <a:cubicBezTo>
                  <a:pt x="7376166" y="3385752"/>
                  <a:pt x="7306928" y="3441912"/>
                  <a:pt x="7213867" y="3477131"/>
                </a:cubicBezTo>
                <a:cubicBezTo>
                  <a:pt x="7249288" y="3492461"/>
                  <a:pt x="7279571" y="3492257"/>
                  <a:pt x="7318961" y="3473442"/>
                </a:cubicBezTo>
                <a:cubicBezTo>
                  <a:pt x="7360323" y="3453777"/>
                  <a:pt x="7399503" y="3436276"/>
                  <a:pt x="7441997" y="3422854"/>
                </a:cubicBezTo>
                <a:lnTo>
                  <a:pt x="7438872" y="3433083"/>
                </a:lnTo>
                <a:lnTo>
                  <a:pt x="7432211" y="3438088"/>
                </a:lnTo>
                <a:cubicBezTo>
                  <a:pt x="7400965" y="3461348"/>
                  <a:pt x="7315480" y="3553886"/>
                  <a:pt x="7291639" y="3605164"/>
                </a:cubicBezTo>
                <a:cubicBezTo>
                  <a:pt x="7280370" y="3629604"/>
                  <a:pt x="7269927" y="3645120"/>
                  <a:pt x="7308111" y="3645183"/>
                </a:cubicBezTo>
                <a:cubicBezTo>
                  <a:pt x="7346297" y="3645247"/>
                  <a:pt x="7366167" y="3666055"/>
                  <a:pt x="7393041" y="3683233"/>
                </a:cubicBezTo>
                <a:cubicBezTo>
                  <a:pt x="7336257" y="3692412"/>
                  <a:pt x="7312235" y="3712557"/>
                  <a:pt x="7321505" y="3759354"/>
                </a:cubicBezTo>
                <a:cubicBezTo>
                  <a:pt x="7332488" y="3761352"/>
                  <a:pt x="7344129" y="3763065"/>
                  <a:pt x="7354891" y="3764546"/>
                </a:cubicBezTo>
                <a:cubicBezTo>
                  <a:pt x="7376010" y="3735859"/>
                  <a:pt x="7388467" y="3726818"/>
                  <a:pt x="7424555" y="3743696"/>
                </a:cubicBezTo>
                <a:cubicBezTo>
                  <a:pt x="7456904" y="3759125"/>
                  <a:pt x="7486117" y="3763667"/>
                  <a:pt x="7516165" y="3723178"/>
                </a:cubicBezTo>
                <a:cubicBezTo>
                  <a:pt x="7513634" y="3740791"/>
                  <a:pt x="7511104" y="3758405"/>
                  <a:pt x="7506814" y="3775552"/>
                </a:cubicBezTo>
                <a:cubicBezTo>
                  <a:pt x="7507471" y="3775269"/>
                  <a:pt x="7508127" y="3774986"/>
                  <a:pt x="7508784" y="3774703"/>
                </a:cubicBezTo>
                <a:cubicBezTo>
                  <a:pt x="7513932" y="3773096"/>
                  <a:pt x="7523407" y="3770236"/>
                  <a:pt x="7533429" y="3767293"/>
                </a:cubicBezTo>
                <a:lnTo>
                  <a:pt x="7561363" y="3759382"/>
                </a:lnTo>
                <a:lnTo>
                  <a:pt x="7561363" y="3759382"/>
                </a:lnTo>
                <a:cubicBezTo>
                  <a:pt x="7561363" y="3759382"/>
                  <a:pt x="7560484" y="3759149"/>
                  <a:pt x="7560484" y="3759149"/>
                </a:cubicBezTo>
                <a:cubicBezTo>
                  <a:pt x="7558503" y="3758168"/>
                  <a:pt x="7556745" y="3757701"/>
                  <a:pt x="7564880" y="3760315"/>
                </a:cubicBezTo>
                <a:cubicBezTo>
                  <a:pt x="7586647" y="3767454"/>
                  <a:pt x="7603892" y="3789395"/>
                  <a:pt x="7557669" y="3803200"/>
                </a:cubicBezTo>
                <a:cubicBezTo>
                  <a:pt x="7531379" y="3810861"/>
                  <a:pt x="7511445" y="3817005"/>
                  <a:pt x="7486829" y="3810482"/>
                </a:cubicBezTo>
                <a:cubicBezTo>
                  <a:pt x="7482231" y="3812463"/>
                  <a:pt x="7476755" y="3814212"/>
                  <a:pt x="7472158" y="3816194"/>
                </a:cubicBezTo>
                <a:cubicBezTo>
                  <a:pt x="7428520" y="3859482"/>
                  <a:pt x="7387593" y="3878348"/>
                  <a:pt x="7325915" y="3876173"/>
                </a:cubicBezTo>
                <a:cubicBezTo>
                  <a:pt x="7311669" y="3879255"/>
                  <a:pt x="7292392" y="3885115"/>
                  <a:pt x="7278803" y="3887914"/>
                </a:cubicBezTo>
                <a:cubicBezTo>
                  <a:pt x="7270911" y="3889480"/>
                  <a:pt x="7252078" y="3896374"/>
                  <a:pt x="7249908" y="3900370"/>
                </a:cubicBezTo>
                <a:cubicBezTo>
                  <a:pt x="7246645" y="3905448"/>
                  <a:pt x="7235132" y="3925709"/>
                  <a:pt x="7228777" y="3927225"/>
                </a:cubicBezTo>
                <a:cubicBezTo>
                  <a:pt x="7179482" y="3941130"/>
                  <a:pt x="6982812" y="4046712"/>
                  <a:pt x="6952402" y="4062881"/>
                </a:cubicBezTo>
                <a:cubicBezTo>
                  <a:pt x="6949776" y="4064013"/>
                  <a:pt x="6948027" y="4065379"/>
                  <a:pt x="6946714" y="4065945"/>
                </a:cubicBezTo>
                <a:cubicBezTo>
                  <a:pt x="6958959" y="4058218"/>
                  <a:pt x="6929651" y="4075136"/>
                  <a:pt x="6946714" y="4065945"/>
                </a:cubicBezTo>
                <a:cubicBezTo>
                  <a:pt x="6946058" y="4066228"/>
                  <a:pt x="6944967" y="4067310"/>
                  <a:pt x="6943654" y="4067876"/>
                </a:cubicBezTo>
                <a:cubicBezTo>
                  <a:pt x="6911296" y="4088556"/>
                  <a:pt x="6862234" y="4104809"/>
                  <a:pt x="6819940" y="4115084"/>
                </a:cubicBezTo>
                <a:cubicBezTo>
                  <a:pt x="6819283" y="4115367"/>
                  <a:pt x="6819283" y="4115367"/>
                  <a:pt x="6819283" y="4115367"/>
                </a:cubicBezTo>
                <a:cubicBezTo>
                  <a:pt x="6818626" y="4115650"/>
                  <a:pt x="6818626" y="4115650"/>
                  <a:pt x="6817969" y="4115933"/>
                </a:cubicBezTo>
                <a:cubicBezTo>
                  <a:pt x="6813589" y="4117515"/>
                  <a:pt x="6806691" y="4120030"/>
                  <a:pt x="6799247" y="4122856"/>
                </a:cubicBezTo>
                <a:lnTo>
                  <a:pt x="6777244" y="4131652"/>
                </a:lnTo>
                <a:lnTo>
                  <a:pt x="6780193" y="4129349"/>
                </a:lnTo>
                <a:cubicBezTo>
                  <a:pt x="6783142" y="4127045"/>
                  <a:pt x="6777244" y="4131652"/>
                  <a:pt x="6777244" y="4131652"/>
                </a:cubicBezTo>
                <a:lnTo>
                  <a:pt x="6777244" y="4131652"/>
                </a:lnTo>
                <a:lnTo>
                  <a:pt x="6773748" y="4134383"/>
                </a:lnTo>
                <a:cubicBezTo>
                  <a:pt x="6757797" y="4146155"/>
                  <a:pt x="6713660" y="4179255"/>
                  <a:pt x="6678634" y="4193742"/>
                </a:cubicBezTo>
                <a:cubicBezTo>
                  <a:pt x="6531945" y="4252690"/>
                  <a:pt x="6381403" y="4327985"/>
                  <a:pt x="6230276" y="4378443"/>
                </a:cubicBezTo>
                <a:cubicBezTo>
                  <a:pt x="6228963" y="4379009"/>
                  <a:pt x="6228305" y="4379292"/>
                  <a:pt x="6227649" y="4379575"/>
                </a:cubicBezTo>
                <a:cubicBezTo>
                  <a:pt x="6226335" y="4380141"/>
                  <a:pt x="6226335" y="4380141"/>
                  <a:pt x="6226335" y="4380141"/>
                </a:cubicBezTo>
                <a:cubicBezTo>
                  <a:pt x="6225022" y="4380707"/>
                  <a:pt x="6225022" y="4380707"/>
                  <a:pt x="6225679" y="4380424"/>
                </a:cubicBezTo>
                <a:cubicBezTo>
                  <a:pt x="6224366" y="4380990"/>
                  <a:pt x="6223708" y="4381274"/>
                  <a:pt x="6222396" y="4381839"/>
                </a:cubicBezTo>
                <a:cubicBezTo>
                  <a:pt x="6192610" y="4392231"/>
                  <a:pt x="6120130" y="4419190"/>
                  <a:pt x="6081808" y="4433261"/>
                </a:cubicBezTo>
                <a:cubicBezTo>
                  <a:pt x="6095917" y="4444315"/>
                  <a:pt x="6112525" y="4432260"/>
                  <a:pt x="6131167" y="4430343"/>
                </a:cubicBezTo>
                <a:lnTo>
                  <a:pt x="6315659" y="4365494"/>
                </a:lnTo>
                <a:lnTo>
                  <a:pt x="6313765" y="4367085"/>
                </a:lnTo>
                <a:cubicBezTo>
                  <a:pt x="6314202" y="4366744"/>
                  <a:pt x="6315786" y="4365449"/>
                  <a:pt x="6315786" y="4365449"/>
                </a:cubicBezTo>
                <a:lnTo>
                  <a:pt x="6315659" y="4365494"/>
                </a:lnTo>
                <a:lnTo>
                  <a:pt x="6318624" y="4363002"/>
                </a:lnTo>
                <a:cubicBezTo>
                  <a:pt x="6330858" y="4353445"/>
                  <a:pt x="6366405" y="4352809"/>
                  <a:pt x="6367423" y="4376848"/>
                </a:cubicBezTo>
                <a:cubicBezTo>
                  <a:pt x="6367763" y="4397508"/>
                  <a:pt x="6348251" y="4401023"/>
                  <a:pt x="6331390" y="4407068"/>
                </a:cubicBezTo>
                <a:cubicBezTo>
                  <a:pt x="6285187" y="4424536"/>
                  <a:pt x="6241379" y="4438524"/>
                  <a:pt x="6195388" y="4454677"/>
                </a:cubicBezTo>
                <a:cubicBezTo>
                  <a:pt x="6200346" y="4477018"/>
                  <a:pt x="6226106" y="4453675"/>
                  <a:pt x="6239367" y="4469989"/>
                </a:cubicBezTo>
                <a:cubicBezTo>
                  <a:pt x="6084397" y="4538626"/>
                  <a:pt x="5826298" y="4534222"/>
                  <a:pt x="5733634" y="4675138"/>
                </a:cubicBezTo>
                <a:cubicBezTo>
                  <a:pt x="5733634" y="4675138"/>
                  <a:pt x="5739077" y="4667896"/>
                  <a:pt x="5731452" y="4677303"/>
                </a:cubicBezTo>
                <a:cubicBezTo>
                  <a:pt x="5722079" y="4688075"/>
                  <a:pt x="5678503" y="4704411"/>
                  <a:pt x="5656704" y="4691777"/>
                </a:cubicBezTo>
                <a:cubicBezTo>
                  <a:pt x="5659775" y="4691677"/>
                  <a:pt x="5655825" y="4691544"/>
                  <a:pt x="5655825" y="4691544"/>
                </a:cubicBezTo>
                <a:cubicBezTo>
                  <a:pt x="5656481" y="4691261"/>
                  <a:pt x="5656704" y="4691777"/>
                  <a:pt x="5656704" y="4691777"/>
                </a:cubicBezTo>
                <a:cubicBezTo>
                  <a:pt x="5655825" y="4691544"/>
                  <a:pt x="5655168" y="4691827"/>
                  <a:pt x="5653633" y="4691877"/>
                </a:cubicBezTo>
                <a:cubicBezTo>
                  <a:pt x="5642225" y="4692510"/>
                  <a:pt x="5612811" y="4729056"/>
                  <a:pt x="5601276" y="4707714"/>
                </a:cubicBezTo>
                <a:cubicBezTo>
                  <a:pt x="5589072" y="4684824"/>
                  <a:pt x="5626558" y="4677845"/>
                  <a:pt x="5648674" y="4669536"/>
                </a:cubicBezTo>
                <a:cubicBezTo>
                  <a:pt x="5646894" y="4665407"/>
                  <a:pt x="5645337" y="4661794"/>
                  <a:pt x="5643558" y="4657666"/>
                </a:cubicBezTo>
                <a:cubicBezTo>
                  <a:pt x="5635233" y="4660031"/>
                  <a:pt x="5626473" y="4663195"/>
                  <a:pt x="5617491" y="4665843"/>
                </a:cubicBezTo>
                <a:cubicBezTo>
                  <a:pt x="5547785" y="4679367"/>
                  <a:pt x="5490853" y="4700849"/>
                  <a:pt x="5436475" y="4746319"/>
                </a:cubicBezTo>
                <a:cubicBezTo>
                  <a:pt x="5419877" y="4760205"/>
                  <a:pt x="5404339" y="4767514"/>
                  <a:pt x="5383970" y="4774458"/>
                </a:cubicBezTo>
                <a:cubicBezTo>
                  <a:pt x="5374576" y="4781568"/>
                  <a:pt x="5365404" y="4789193"/>
                  <a:pt x="5356665" y="4796020"/>
                </a:cubicBezTo>
                <a:cubicBezTo>
                  <a:pt x="5308313" y="4821147"/>
                  <a:pt x="5268530" y="4848086"/>
                  <a:pt x="5223515" y="4880954"/>
                </a:cubicBezTo>
                <a:cubicBezTo>
                  <a:pt x="5163205" y="4925309"/>
                  <a:pt x="5104314" y="4949471"/>
                  <a:pt x="5031186" y="4940604"/>
                </a:cubicBezTo>
                <a:cubicBezTo>
                  <a:pt x="5011643" y="4938625"/>
                  <a:pt x="4991021" y="4939559"/>
                  <a:pt x="4971753" y="4947253"/>
                </a:cubicBezTo>
                <a:cubicBezTo>
                  <a:pt x="4867751" y="4987800"/>
                  <a:pt x="4761937" y="5018724"/>
                  <a:pt x="4660593" y="5063633"/>
                </a:cubicBezTo>
                <a:cubicBezTo>
                  <a:pt x="4538892" y="5117317"/>
                  <a:pt x="4529327" y="5095127"/>
                  <a:pt x="4408515" y="5150875"/>
                </a:cubicBezTo>
                <a:cubicBezTo>
                  <a:pt x="4383126" y="5162430"/>
                  <a:pt x="4358394" y="5173705"/>
                  <a:pt x="4335442" y="5189105"/>
                </a:cubicBezTo>
                <a:cubicBezTo>
                  <a:pt x="4284029" y="5216163"/>
                  <a:pt x="4231927" y="5238010"/>
                  <a:pt x="4180959" y="5266100"/>
                </a:cubicBezTo>
                <a:cubicBezTo>
                  <a:pt x="4158430" y="5278870"/>
                  <a:pt x="4134979" y="5284084"/>
                  <a:pt x="4110596" y="5279907"/>
                </a:cubicBezTo>
                <a:cubicBezTo>
                  <a:pt x="3893398" y="5364965"/>
                  <a:pt x="3575894" y="5522634"/>
                  <a:pt x="3362911" y="5615666"/>
                </a:cubicBezTo>
                <a:cubicBezTo>
                  <a:pt x="3342120" y="5625240"/>
                  <a:pt x="3335405" y="5640373"/>
                  <a:pt x="3321668" y="5655474"/>
                </a:cubicBezTo>
                <a:cubicBezTo>
                  <a:pt x="3318978" y="5683559"/>
                  <a:pt x="3298673" y="5701492"/>
                  <a:pt x="3275097" y="5722669"/>
                </a:cubicBezTo>
                <a:cubicBezTo>
                  <a:pt x="3278929" y="5702658"/>
                  <a:pt x="3283420" y="5682364"/>
                  <a:pt x="3287254" y="5662353"/>
                </a:cubicBezTo>
                <a:cubicBezTo>
                  <a:pt x="3245871" y="5678355"/>
                  <a:pt x="3203831" y="5694641"/>
                  <a:pt x="3162671" y="5711159"/>
                </a:cubicBezTo>
                <a:cubicBezTo>
                  <a:pt x="3152652" y="5724046"/>
                  <a:pt x="3141753" y="5736700"/>
                  <a:pt x="3131076" y="5749869"/>
                </a:cubicBezTo>
                <a:cubicBezTo>
                  <a:pt x="3104068" y="5784766"/>
                  <a:pt x="3078964" y="5769885"/>
                  <a:pt x="3040822" y="5777147"/>
                </a:cubicBezTo>
                <a:cubicBezTo>
                  <a:pt x="2996656" y="5842693"/>
                  <a:pt x="2929185" y="5863210"/>
                  <a:pt x="2854415" y="5874022"/>
                </a:cubicBezTo>
                <a:cubicBezTo>
                  <a:pt x="2800915" y="5881785"/>
                  <a:pt x="2771608" y="5898702"/>
                  <a:pt x="2724325" y="5919083"/>
                </a:cubicBezTo>
                <a:cubicBezTo>
                  <a:pt x="2720893" y="5932801"/>
                  <a:pt x="2715026" y="5942673"/>
                  <a:pt x="2699043" y="5948952"/>
                </a:cubicBezTo>
                <a:cubicBezTo>
                  <a:pt x="2519721" y="6018906"/>
                  <a:pt x="2473869" y="6058866"/>
                  <a:pt x="2294410" y="6142955"/>
                </a:cubicBezTo>
                <a:cubicBezTo>
                  <a:pt x="2267094" y="6162684"/>
                  <a:pt x="2198459" y="6209405"/>
                  <a:pt x="2151611" y="6228988"/>
                </a:cubicBezTo>
                <a:cubicBezTo>
                  <a:pt x="2100822" y="6250268"/>
                  <a:pt x="2033405" y="6279941"/>
                  <a:pt x="1979343" y="6304469"/>
                </a:cubicBezTo>
                <a:cubicBezTo>
                  <a:pt x="1944983" y="6320503"/>
                  <a:pt x="1908823" y="6328747"/>
                  <a:pt x="1872809" y="6324689"/>
                </a:cubicBezTo>
                <a:cubicBezTo>
                  <a:pt x="1868816" y="6317230"/>
                  <a:pt x="1865701" y="6310005"/>
                  <a:pt x="1861929" y="6303064"/>
                </a:cubicBezTo>
                <a:cubicBezTo>
                  <a:pt x="1777966" y="6279898"/>
                  <a:pt x="1737056" y="6226544"/>
                  <a:pt x="1689761" y="6169213"/>
                </a:cubicBezTo>
                <a:cubicBezTo>
                  <a:pt x="1630749" y="6097349"/>
                  <a:pt x="1541837" y="6053672"/>
                  <a:pt x="1478896" y="5985339"/>
                </a:cubicBezTo>
                <a:cubicBezTo>
                  <a:pt x="1436049" y="5938329"/>
                  <a:pt x="1444159" y="5861397"/>
                  <a:pt x="1401301" y="5812556"/>
                </a:cubicBezTo>
                <a:cubicBezTo>
                  <a:pt x="1364843" y="5807465"/>
                  <a:pt x="1364260" y="5782626"/>
                  <a:pt x="1366727" y="5754025"/>
                </a:cubicBezTo>
                <a:cubicBezTo>
                  <a:pt x="1370242" y="5717016"/>
                  <a:pt x="1369594" y="5681190"/>
                  <a:pt x="1322162" y="5675933"/>
                </a:cubicBezTo>
                <a:cubicBezTo>
                  <a:pt x="1290323" y="5672523"/>
                  <a:pt x="1274222" y="5658657"/>
                  <a:pt x="1255441" y="5636766"/>
                </a:cubicBezTo>
                <a:cubicBezTo>
                  <a:pt x="1235994" y="5613328"/>
                  <a:pt x="1218314" y="5592186"/>
                  <a:pt x="1174527" y="5609837"/>
                </a:cubicBezTo>
                <a:cubicBezTo>
                  <a:pt x="1163363" y="5614649"/>
                  <a:pt x="1146236" y="5612853"/>
                  <a:pt x="1143757" y="5601682"/>
                </a:cubicBezTo>
                <a:cubicBezTo>
                  <a:pt x="1136553" y="5570518"/>
                  <a:pt x="1098283" y="5555806"/>
                  <a:pt x="1091312" y="5526988"/>
                </a:cubicBezTo>
                <a:cubicBezTo>
                  <a:pt x="1072635" y="5447529"/>
                  <a:pt x="1105987" y="5371345"/>
                  <a:pt x="1106598" y="5287855"/>
                </a:cubicBezTo>
                <a:cubicBezTo>
                  <a:pt x="1107210" y="5242306"/>
                  <a:pt x="1091405" y="5203834"/>
                  <a:pt x="1045625" y="5180731"/>
                </a:cubicBezTo>
                <a:cubicBezTo>
                  <a:pt x="1035499" y="5175305"/>
                  <a:pt x="1022470" y="5161338"/>
                  <a:pt x="1008224" y="5164419"/>
                </a:cubicBezTo>
                <a:cubicBezTo>
                  <a:pt x="939397" y="5178176"/>
                  <a:pt x="931548" y="5149126"/>
                  <a:pt x="927775" y="5104244"/>
                </a:cubicBezTo>
                <a:cubicBezTo>
                  <a:pt x="924712" y="5068234"/>
                  <a:pt x="912774" y="5053186"/>
                  <a:pt x="901630" y="5023720"/>
                </a:cubicBezTo>
                <a:cubicBezTo>
                  <a:pt x="892265" y="4998383"/>
                  <a:pt x="880550" y="4983850"/>
                  <a:pt x="913978" y="4958425"/>
                </a:cubicBezTo>
                <a:cubicBezTo>
                  <a:pt x="926211" y="4948869"/>
                  <a:pt x="942173" y="4938928"/>
                  <a:pt x="921243" y="4924696"/>
                </a:cubicBezTo>
                <a:cubicBezTo>
                  <a:pt x="907801" y="4915191"/>
                  <a:pt x="896975" y="4902722"/>
                  <a:pt x="871587" y="4914278"/>
                </a:cubicBezTo>
                <a:cubicBezTo>
                  <a:pt x="814676" y="4939422"/>
                  <a:pt x="785675" y="4933565"/>
                  <a:pt x="777263" y="4883339"/>
                </a:cubicBezTo>
                <a:cubicBezTo>
                  <a:pt x="772251" y="4851841"/>
                  <a:pt x="753428" y="4822626"/>
                  <a:pt x="734202" y="4799703"/>
                </a:cubicBezTo>
                <a:cubicBezTo>
                  <a:pt x="690889" y="4747999"/>
                  <a:pt x="704265" y="4708575"/>
                  <a:pt x="759915" y="4655213"/>
                </a:cubicBezTo>
                <a:cubicBezTo>
                  <a:pt x="756832" y="4653482"/>
                  <a:pt x="753972" y="4652267"/>
                  <a:pt x="753071" y="4648371"/>
                </a:cubicBezTo>
                <a:cubicBezTo>
                  <a:pt x="753071" y="4648371"/>
                  <a:pt x="755052" y="4649353"/>
                  <a:pt x="752192" y="4648138"/>
                </a:cubicBezTo>
                <a:cubicBezTo>
                  <a:pt x="748453" y="4646690"/>
                  <a:pt x="736855" y="4652301"/>
                  <a:pt x="728540" y="4656497"/>
                </a:cubicBezTo>
                <a:cubicBezTo>
                  <a:pt x="727884" y="4656780"/>
                  <a:pt x="726571" y="4657346"/>
                  <a:pt x="725034" y="4657397"/>
                </a:cubicBezTo>
                <a:cubicBezTo>
                  <a:pt x="705969" y="4661944"/>
                  <a:pt x="655360" y="4676415"/>
                  <a:pt x="672232" y="4634262"/>
                </a:cubicBezTo>
                <a:cubicBezTo>
                  <a:pt x="700586" y="4604292"/>
                  <a:pt x="738463" y="4589189"/>
                  <a:pt x="776085" y="4568077"/>
                </a:cubicBezTo>
                <a:cubicBezTo>
                  <a:pt x="793529" y="4548929"/>
                  <a:pt x="815868" y="4541136"/>
                  <a:pt x="837073" y="4527099"/>
                </a:cubicBezTo>
                <a:cubicBezTo>
                  <a:pt x="844942" y="4521871"/>
                  <a:pt x="849084" y="4517027"/>
                  <a:pt x="849921" y="4509935"/>
                </a:cubicBezTo>
                <a:cubicBezTo>
                  <a:pt x="850377" y="4512798"/>
                  <a:pt x="851489" y="4515379"/>
                  <a:pt x="851943" y="4518242"/>
                </a:cubicBezTo>
                <a:cubicBezTo>
                  <a:pt x="853014" y="4513497"/>
                  <a:pt x="852113" y="4509602"/>
                  <a:pt x="850556" y="4505989"/>
                </a:cubicBezTo>
                <a:cubicBezTo>
                  <a:pt x="851001" y="4507021"/>
                  <a:pt x="849476" y="4508902"/>
                  <a:pt x="849921" y="4509935"/>
                </a:cubicBezTo>
                <a:cubicBezTo>
                  <a:pt x="850556" y="4505989"/>
                  <a:pt x="847463" y="4502426"/>
                  <a:pt x="845906" y="4498814"/>
                </a:cubicBezTo>
                <a:cubicBezTo>
                  <a:pt x="844349" y="4495202"/>
                  <a:pt x="840153" y="4490890"/>
                  <a:pt x="836849" y="4488643"/>
                </a:cubicBezTo>
                <a:cubicBezTo>
                  <a:pt x="833322" y="4485879"/>
                  <a:pt x="825410" y="4483783"/>
                  <a:pt x="821681" y="4484166"/>
                </a:cubicBezTo>
                <a:cubicBezTo>
                  <a:pt x="713959" y="4488988"/>
                  <a:pt x="764165" y="4480808"/>
                  <a:pt x="796406" y="4439984"/>
                </a:cubicBezTo>
                <a:cubicBezTo>
                  <a:pt x="809042" y="4424135"/>
                  <a:pt x="799213" y="4432043"/>
                  <a:pt x="811436" y="4420655"/>
                </a:cubicBezTo>
                <a:cubicBezTo>
                  <a:pt x="810418" y="4396615"/>
                  <a:pt x="794414" y="4399230"/>
                  <a:pt x="765465" y="4402530"/>
                </a:cubicBezTo>
                <a:cubicBezTo>
                  <a:pt x="736517" y="4405828"/>
                  <a:pt x="719336" y="4394876"/>
                  <a:pt x="758092" y="4380006"/>
                </a:cubicBezTo>
                <a:cubicBezTo>
                  <a:pt x="759384" y="4375777"/>
                  <a:pt x="760454" y="4371032"/>
                  <a:pt x="761746" y="4366803"/>
                </a:cubicBezTo>
                <a:cubicBezTo>
                  <a:pt x="729927" y="4367056"/>
                  <a:pt x="697473" y="4371255"/>
                  <a:pt x="682188" y="4346633"/>
                </a:cubicBezTo>
                <a:cubicBezTo>
                  <a:pt x="663948" y="4342256"/>
                  <a:pt x="649278" y="4347967"/>
                  <a:pt x="631770" y="4356126"/>
                </a:cubicBezTo>
                <a:cubicBezTo>
                  <a:pt x="637141" y="4374007"/>
                  <a:pt x="641166" y="4386958"/>
                  <a:pt x="615788" y="4400346"/>
                </a:cubicBezTo>
                <a:cubicBezTo>
                  <a:pt x="604413" y="4406473"/>
                  <a:pt x="590844" y="4412934"/>
                  <a:pt x="580463" y="4401497"/>
                </a:cubicBezTo>
                <a:cubicBezTo>
                  <a:pt x="570083" y="4390061"/>
                  <a:pt x="556185" y="4377693"/>
                  <a:pt x="579138" y="4362291"/>
                </a:cubicBezTo>
                <a:cubicBezTo>
                  <a:pt x="583289" y="4359278"/>
                  <a:pt x="593988" y="4349770"/>
                  <a:pt x="593543" y="4348739"/>
                </a:cubicBezTo>
                <a:cubicBezTo>
                  <a:pt x="552400" y="4293038"/>
                  <a:pt x="603094" y="4293217"/>
                  <a:pt x="654518" y="4267990"/>
                </a:cubicBezTo>
                <a:cubicBezTo>
                  <a:pt x="667430" y="4261813"/>
                  <a:pt x="672027" y="4259831"/>
                  <a:pt x="684070" y="4255252"/>
                </a:cubicBezTo>
                <a:cubicBezTo>
                  <a:pt x="695647" y="4245978"/>
                  <a:pt x="707223" y="4236704"/>
                  <a:pt x="718577" y="4226914"/>
                </a:cubicBezTo>
                <a:cubicBezTo>
                  <a:pt x="727772" y="4222951"/>
                  <a:pt x="736308" y="4219271"/>
                  <a:pt x="745502" y="4215308"/>
                </a:cubicBezTo>
                <a:cubicBezTo>
                  <a:pt x="680029" y="4126646"/>
                  <a:pt x="610859" y="4043863"/>
                  <a:pt x="568794" y="3942663"/>
                </a:cubicBezTo>
                <a:cubicBezTo>
                  <a:pt x="565679" y="3935439"/>
                  <a:pt x="559939" y="3929345"/>
                  <a:pt x="559673" y="3921504"/>
                </a:cubicBezTo>
                <a:cubicBezTo>
                  <a:pt x="555932" y="3844175"/>
                  <a:pt x="558547" y="3841211"/>
                  <a:pt x="464755" y="3863894"/>
                </a:cubicBezTo>
                <a:cubicBezTo>
                  <a:pt x="503499" y="3809252"/>
                  <a:pt x="555018" y="3762566"/>
                  <a:pt x="521554" y="3706615"/>
                </a:cubicBezTo>
                <a:cubicBezTo>
                  <a:pt x="501387" y="3710413"/>
                  <a:pt x="486749" y="3721618"/>
                  <a:pt x="468595" y="3731892"/>
                </a:cubicBezTo>
                <a:cubicBezTo>
                  <a:pt x="467504" y="3732974"/>
                  <a:pt x="467313" y="3737952"/>
                  <a:pt x="468861" y="3739733"/>
                </a:cubicBezTo>
                <a:cubicBezTo>
                  <a:pt x="444339" y="3749691"/>
                  <a:pt x="432996" y="3761312"/>
                  <a:pt x="434139" y="3731446"/>
                </a:cubicBezTo>
                <a:cubicBezTo>
                  <a:pt x="454199" y="3709335"/>
                  <a:pt x="475584" y="3688490"/>
                  <a:pt x="495645" y="3666380"/>
                </a:cubicBezTo>
                <a:cubicBezTo>
                  <a:pt x="501300" y="3657822"/>
                  <a:pt x="507391" y="3648465"/>
                  <a:pt x="513046" y="3639908"/>
                </a:cubicBezTo>
                <a:cubicBezTo>
                  <a:pt x="504276" y="3641241"/>
                  <a:pt x="497265" y="3643039"/>
                  <a:pt x="488494" y="3644372"/>
                </a:cubicBezTo>
                <a:cubicBezTo>
                  <a:pt x="439379" y="3651468"/>
                  <a:pt x="407771" y="3650406"/>
                  <a:pt x="387582" y="3612599"/>
                </a:cubicBezTo>
                <a:cubicBezTo>
                  <a:pt x="392613" y="3609819"/>
                  <a:pt x="399202" y="3610651"/>
                  <a:pt x="401362" y="3604825"/>
                </a:cubicBezTo>
                <a:cubicBezTo>
                  <a:pt x="401139" y="3604309"/>
                  <a:pt x="400917" y="3603792"/>
                  <a:pt x="401351" y="3602993"/>
                </a:cubicBezTo>
                <a:cubicBezTo>
                  <a:pt x="402611" y="3593270"/>
                  <a:pt x="438920" y="3572723"/>
                  <a:pt x="416019" y="3559340"/>
                </a:cubicBezTo>
                <a:cubicBezTo>
                  <a:pt x="415140" y="3559107"/>
                  <a:pt x="413827" y="3559673"/>
                  <a:pt x="412514" y="3560239"/>
                </a:cubicBezTo>
                <a:cubicBezTo>
                  <a:pt x="415543" y="3552815"/>
                  <a:pt x="410999" y="3563952"/>
                  <a:pt x="412080" y="3561038"/>
                </a:cubicBezTo>
                <a:cubicBezTo>
                  <a:pt x="411857" y="3560522"/>
                  <a:pt x="412291" y="3559723"/>
                  <a:pt x="412291" y="3559723"/>
                </a:cubicBezTo>
                <a:cubicBezTo>
                  <a:pt x="411635" y="3560006"/>
                  <a:pt x="411857" y="3560522"/>
                  <a:pt x="411857" y="3560522"/>
                </a:cubicBezTo>
                <a:cubicBezTo>
                  <a:pt x="411422" y="3561322"/>
                  <a:pt x="411210" y="3562637"/>
                  <a:pt x="410342" y="3564235"/>
                </a:cubicBezTo>
                <a:cubicBezTo>
                  <a:pt x="403850" y="3579886"/>
                  <a:pt x="355043" y="3602148"/>
                  <a:pt x="332533" y="3580641"/>
                </a:cubicBezTo>
                <a:cubicBezTo>
                  <a:pt x="330097" y="3576795"/>
                  <a:pt x="330054" y="3569471"/>
                  <a:pt x="328275" y="3565342"/>
                </a:cubicBezTo>
                <a:cubicBezTo>
                  <a:pt x="326272" y="3560697"/>
                  <a:pt x="324715" y="3557084"/>
                  <a:pt x="322936" y="3552957"/>
                </a:cubicBezTo>
                <a:cubicBezTo>
                  <a:pt x="326876" y="3551258"/>
                  <a:pt x="330159" y="3549843"/>
                  <a:pt x="332998" y="3547395"/>
                </a:cubicBezTo>
                <a:cubicBezTo>
                  <a:pt x="332342" y="3547678"/>
                  <a:pt x="332119" y="3547162"/>
                  <a:pt x="332119" y="3547162"/>
                </a:cubicBezTo>
                <a:cubicBezTo>
                  <a:pt x="330139" y="3546180"/>
                  <a:pt x="328782" y="3539421"/>
                  <a:pt x="328983" y="3536274"/>
                </a:cubicBezTo>
                <a:cubicBezTo>
                  <a:pt x="313381" y="3532597"/>
                  <a:pt x="298435" y="3528635"/>
                  <a:pt x="283055" y="3525474"/>
                </a:cubicBezTo>
                <a:cubicBezTo>
                  <a:pt x="306633" y="3504295"/>
                  <a:pt x="337127" y="3502778"/>
                  <a:pt x="307786" y="3476260"/>
                </a:cubicBezTo>
                <a:cubicBezTo>
                  <a:pt x="293888" y="3463892"/>
                  <a:pt x="306715" y="3443064"/>
                  <a:pt x="318249" y="3426466"/>
                </a:cubicBezTo>
                <a:cubicBezTo>
                  <a:pt x="317592" y="3426749"/>
                  <a:pt x="317592" y="3426749"/>
                  <a:pt x="316936" y="3427032"/>
                </a:cubicBezTo>
                <a:cubicBezTo>
                  <a:pt x="305104" y="3430296"/>
                  <a:pt x="279662" y="3432695"/>
                  <a:pt x="269504" y="3421775"/>
                </a:cubicBezTo>
                <a:cubicBezTo>
                  <a:pt x="263594" y="3424322"/>
                  <a:pt x="258997" y="3426304"/>
                  <a:pt x="253743" y="3428569"/>
                </a:cubicBezTo>
                <a:cubicBezTo>
                  <a:pt x="248086" y="3399185"/>
                  <a:pt x="283622" y="3396719"/>
                  <a:pt x="295548" y="3371995"/>
                </a:cubicBezTo>
                <a:cubicBezTo>
                  <a:pt x="310842" y="3360507"/>
                  <a:pt x="326137" y="3349018"/>
                  <a:pt x="342088" y="3337246"/>
                </a:cubicBezTo>
                <a:cubicBezTo>
                  <a:pt x="341431" y="3337529"/>
                  <a:pt x="340552" y="3337296"/>
                  <a:pt x="343625" y="3337196"/>
                </a:cubicBezTo>
                <a:cubicBezTo>
                  <a:pt x="351081" y="3336430"/>
                  <a:pt x="370603" y="3334747"/>
                  <a:pt x="380908" y="3333364"/>
                </a:cubicBezTo>
                <a:cubicBezTo>
                  <a:pt x="380558" y="3310873"/>
                  <a:pt x="376098" y="3298719"/>
                  <a:pt x="346048" y="3301270"/>
                </a:cubicBezTo>
                <a:cubicBezTo>
                  <a:pt x="323678" y="3303569"/>
                  <a:pt x="298871" y="3302023"/>
                  <a:pt x="276045" y="3301459"/>
                </a:cubicBezTo>
                <a:cubicBezTo>
                  <a:pt x="270580" y="3305039"/>
                  <a:pt x="266650" y="3308569"/>
                  <a:pt x="261407" y="3312665"/>
                </a:cubicBezTo>
                <a:cubicBezTo>
                  <a:pt x="254459" y="3325451"/>
                  <a:pt x="242363" y="3320874"/>
                  <a:pt x="236622" y="3314782"/>
                </a:cubicBezTo>
                <a:cubicBezTo>
                  <a:pt x="223815" y="3301331"/>
                  <a:pt x="234079" y="3292623"/>
                  <a:pt x="244533" y="3278938"/>
                </a:cubicBezTo>
                <a:cubicBezTo>
                  <a:pt x="262920" y="3271011"/>
                  <a:pt x="290660" y="3248651"/>
                  <a:pt x="304791" y="3263366"/>
                </a:cubicBezTo>
                <a:cubicBezTo>
                  <a:pt x="303477" y="3263933"/>
                  <a:pt x="306104" y="3262800"/>
                  <a:pt x="305448" y="3263083"/>
                </a:cubicBezTo>
                <a:cubicBezTo>
                  <a:pt x="305448" y="3263083"/>
                  <a:pt x="305448" y="3263083"/>
                  <a:pt x="306104" y="3262800"/>
                </a:cubicBezTo>
                <a:cubicBezTo>
                  <a:pt x="311358" y="3260536"/>
                  <a:pt x="325815" y="3256138"/>
                  <a:pt x="332827" y="3254340"/>
                </a:cubicBezTo>
                <a:cubicBezTo>
                  <a:pt x="333654" y="3245417"/>
                  <a:pt x="333822" y="3236777"/>
                  <a:pt x="334648" y="3227854"/>
                </a:cubicBezTo>
                <a:cubicBezTo>
                  <a:pt x="296368" y="3211308"/>
                  <a:pt x="340260" y="3174030"/>
                  <a:pt x="307879" y="3153106"/>
                </a:cubicBezTo>
                <a:cubicBezTo>
                  <a:pt x="308758" y="3153339"/>
                  <a:pt x="310517" y="3153806"/>
                  <a:pt x="312274" y="3154271"/>
                </a:cubicBezTo>
                <a:cubicBezTo>
                  <a:pt x="309415" y="3153056"/>
                  <a:pt x="305899" y="3152124"/>
                  <a:pt x="302604" y="3151708"/>
                </a:cubicBezTo>
                <a:cubicBezTo>
                  <a:pt x="302827" y="3152224"/>
                  <a:pt x="302170" y="3152508"/>
                  <a:pt x="301736" y="3153307"/>
                </a:cubicBezTo>
                <a:cubicBezTo>
                  <a:pt x="274409" y="3171205"/>
                  <a:pt x="261116" y="3187339"/>
                  <a:pt x="231839" y="3171808"/>
                </a:cubicBezTo>
                <a:cubicBezTo>
                  <a:pt x="208463" y="3189841"/>
                  <a:pt x="195953" y="3189725"/>
                  <a:pt x="185731" y="3167817"/>
                </a:cubicBezTo>
                <a:cubicBezTo>
                  <a:pt x="195794" y="3162257"/>
                  <a:pt x="200581" y="3155297"/>
                  <a:pt x="203822" y="3146556"/>
                </a:cubicBezTo>
                <a:cubicBezTo>
                  <a:pt x="210633" y="3147904"/>
                  <a:pt x="199649" y="3145907"/>
                  <a:pt x="202943" y="3146323"/>
                </a:cubicBezTo>
                <a:cubicBezTo>
                  <a:pt x="205580" y="3147022"/>
                  <a:pt x="204701" y="3146789"/>
                  <a:pt x="203822" y="3146556"/>
                </a:cubicBezTo>
                <a:cubicBezTo>
                  <a:pt x="203165" y="3146840"/>
                  <a:pt x="202064" y="3146090"/>
                  <a:pt x="200528" y="3146140"/>
                </a:cubicBezTo>
                <a:cubicBezTo>
                  <a:pt x="179661" y="3142896"/>
                  <a:pt x="140724" y="3126634"/>
                  <a:pt x="132028" y="3102845"/>
                </a:cubicBezTo>
                <a:cubicBezTo>
                  <a:pt x="135088" y="3100914"/>
                  <a:pt x="140564" y="3099166"/>
                  <a:pt x="144282" y="3096951"/>
                </a:cubicBezTo>
                <a:cubicBezTo>
                  <a:pt x="147766" y="3092389"/>
                  <a:pt x="149482" y="3085530"/>
                  <a:pt x="154291" y="3082233"/>
                </a:cubicBezTo>
                <a:cubicBezTo>
                  <a:pt x="241726" y="3023125"/>
                  <a:pt x="204231" y="3028272"/>
                  <a:pt x="140115" y="2984311"/>
                </a:cubicBezTo>
                <a:cubicBezTo>
                  <a:pt x="139035" y="2987224"/>
                  <a:pt x="136016" y="2996481"/>
                  <a:pt x="134935" y="2999394"/>
                </a:cubicBezTo>
                <a:cubicBezTo>
                  <a:pt x="123772" y="3004206"/>
                  <a:pt x="115436" y="3004741"/>
                  <a:pt x="105098" y="3000629"/>
                </a:cubicBezTo>
                <a:cubicBezTo>
                  <a:pt x="111823" y="2987326"/>
                  <a:pt x="106527" y="2982267"/>
                  <a:pt x="91814" y="2980653"/>
                </a:cubicBezTo>
                <a:cubicBezTo>
                  <a:pt x="89600" y="2977323"/>
                  <a:pt x="87387" y="2973994"/>
                  <a:pt x="85173" y="2970665"/>
                </a:cubicBezTo>
                <a:cubicBezTo>
                  <a:pt x="78584" y="2969833"/>
                  <a:pt x="66075" y="2969717"/>
                  <a:pt x="62537" y="2965122"/>
                </a:cubicBezTo>
                <a:cubicBezTo>
                  <a:pt x="56563" y="2956683"/>
                  <a:pt x="65767" y="2954551"/>
                  <a:pt x="73637" y="2949323"/>
                </a:cubicBezTo>
                <a:cubicBezTo>
                  <a:pt x="51118" y="2925985"/>
                  <a:pt x="84832" y="2912064"/>
                  <a:pt x="91069" y="2890404"/>
                </a:cubicBezTo>
                <a:cubicBezTo>
                  <a:pt x="110408" y="2819648"/>
                  <a:pt x="62117" y="2779880"/>
                  <a:pt x="31737" y="2725660"/>
                </a:cubicBezTo>
                <a:cubicBezTo>
                  <a:pt x="39384" y="2719916"/>
                  <a:pt x="37604" y="2715788"/>
                  <a:pt x="30994" y="2711294"/>
                </a:cubicBezTo>
                <a:cubicBezTo>
                  <a:pt x="20370" y="2695679"/>
                  <a:pt x="10624" y="2680297"/>
                  <a:pt x="0" y="2664682"/>
                </a:cubicBezTo>
                <a:cubicBezTo>
                  <a:pt x="1525" y="2662801"/>
                  <a:pt x="4153" y="2661668"/>
                  <a:pt x="4142" y="2659837"/>
                </a:cubicBezTo>
                <a:cubicBezTo>
                  <a:pt x="11627" y="2588683"/>
                  <a:pt x="32747" y="2559997"/>
                  <a:pt x="113033" y="2516822"/>
                </a:cubicBezTo>
                <a:cubicBezTo>
                  <a:pt x="141473" y="2501502"/>
                  <a:pt x="138674" y="2435394"/>
                  <a:pt x="136767" y="2409289"/>
                </a:cubicBezTo>
                <a:cubicBezTo>
                  <a:pt x="135664" y="2408541"/>
                  <a:pt x="133472" y="2408874"/>
                  <a:pt x="131280" y="2409207"/>
                </a:cubicBezTo>
                <a:cubicBezTo>
                  <a:pt x="133662" y="2403896"/>
                  <a:pt x="129320" y="2411887"/>
                  <a:pt x="130623" y="2409490"/>
                </a:cubicBezTo>
                <a:cubicBezTo>
                  <a:pt x="130189" y="2410289"/>
                  <a:pt x="129754" y="2411088"/>
                  <a:pt x="129320" y="2411887"/>
                </a:cubicBezTo>
                <a:cubicBezTo>
                  <a:pt x="121503" y="2426272"/>
                  <a:pt x="107216" y="2459968"/>
                  <a:pt x="108858" y="2478231"/>
                </a:cubicBezTo>
                <a:cubicBezTo>
                  <a:pt x="111868" y="2505084"/>
                  <a:pt x="91363" y="2526163"/>
                  <a:pt x="59766" y="2526931"/>
                </a:cubicBezTo>
                <a:cubicBezTo>
                  <a:pt x="35192" y="2527733"/>
                  <a:pt x="18043" y="2522274"/>
                  <a:pt x="20288" y="2493157"/>
                </a:cubicBezTo>
                <a:cubicBezTo>
                  <a:pt x="23528" y="2446475"/>
                  <a:pt x="82979" y="2405549"/>
                  <a:pt x="114797" y="2367356"/>
                </a:cubicBezTo>
                <a:cubicBezTo>
                  <a:pt x="114797" y="2367356"/>
                  <a:pt x="109787" y="2373798"/>
                  <a:pt x="116978" y="2365191"/>
                </a:cubicBezTo>
                <a:cubicBezTo>
                  <a:pt x="125038" y="2354985"/>
                  <a:pt x="154419" y="2312946"/>
                  <a:pt x="161558" y="2295182"/>
                </a:cubicBezTo>
                <a:cubicBezTo>
                  <a:pt x="168220" y="2308833"/>
                  <a:pt x="167226" y="2326396"/>
                  <a:pt x="168635" y="2342313"/>
                </a:cubicBezTo>
                <a:cubicBezTo>
                  <a:pt x="175203" y="2339481"/>
                  <a:pt x="179142" y="2337783"/>
                  <a:pt x="186801" y="2333870"/>
                </a:cubicBezTo>
                <a:cubicBezTo>
                  <a:pt x="194459" y="2329957"/>
                  <a:pt x="196862" y="2328309"/>
                  <a:pt x="210643" y="2320533"/>
                </a:cubicBezTo>
                <a:cubicBezTo>
                  <a:pt x="209986" y="2320816"/>
                  <a:pt x="186154" y="2335985"/>
                  <a:pt x="210643" y="2320533"/>
                </a:cubicBezTo>
                <a:cubicBezTo>
                  <a:pt x="213047" y="2318884"/>
                  <a:pt x="215452" y="2317236"/>
                  <a:pt x="219169" y="2315021"/>
                </a:cubicBezTo>
                <a:cubicBezTo>
                  <a:pt x="276450" y="2278090"/>
                  <a:pt x="437616" y="2180469"/>
                  <a:pt x="534766" y="2169189"/>
                </a:cubicBezTo>
                <a:cubicBezTo>
                  <a:pt x="610710" y="2134005"/>
                  <a:pt x="678784" y="2104050"/>
                  <a:pt x="752780" y="2073377"/>
                </a:cubicBezTo>
                <a:cubicBezTo>
                  <a:pt x="783200" y="2059041"/>
                  <a:pt x="811492" y="2056024"/>
                  <a:pt x="843713" y="2049479"/>
                </a:cubicBezTo>
                <a:cubicBezTo>
                  <a:pt x="845270" y="2053092"/>
                  <a:pt x="847483" y="2056421"/>
                  <a:pt x="849041" y="2060033"/>
                </a:cubicBezTo>
                <a:cubicBezTo>
                  <a:pt x="862174" y="2054372"/>
                  <a:pt x="872448" y="2047495"/>
                  <a:pt x="887574" y="2044647"/>
                </a:cubicBezTo>
                <a:cubicBezTo>
                  <a:pt x="896291" y="2034158"/>
                  <a:pt x="949007" y="2004703"/>
                  <a:pt x="965606" y="2028758"/>
                </a:cubicBezTo>
                <a:cubicBezTo>
                  <a:pt x="1103184" y="1950483"/>
                  <a:pt x="1250147" y="1901208"/>
                  <a:pt x="1393520" y="1838183"/>
                </a:cubicBezTo>
                <a:cubicBezTo>
                  <a:pt x="1411261" y="1832370"/>
                  <a:pt x="1426344" y="1822198"/>
                  <a:pt x="1444318" y="1818733"/>
                </a:cubicBezTo>
                <a:cubicBezTo>
                  <a:pt x="1448915" y="1816751"/>
                  <a:pt x="1452411" y="1814021"/>
                  <a:pt x="1457230" y="1812555"/>
                </a:cubicBezTo>
                <a:cubicBezTo>
                  <a:pt x="1478700" y="1806360"/>
                  <a:pt x="1498856" y="1800732"/>
                  <a:pt x="1519649" y="1791157"/>
                </a:cubicBezTo>
                <a:cubicBezTo>
                  <a:pt x="1696915" y="1707402"/>
                  <a:pt x="1877508" y="1629557"/>
                  <a:pt x="2055653" y="1546034"/>
                </a:cubicBezTo>
                <a:cubicBezTo>
                  <a:pt x="2256539" y="1448425"/>
                  <a:pt x="2416458" y="1400297"/>
                  <a:pt x="2617789" y="1303721"/>
                </a:cubicBezTo>
                <a:cubicBezTo>
                  <a:pt x="2644268" y="1291083"/>
                  <a:pt x="2669668" y="1281358"/>
                  <a:pt x="2694378" y="1266423"/>
                </a:cubicBezTo>
                <a:cubicBezTo>
                  <a:pt x="2702471" y="1261710"/>
                  <a:pt x="2708582" y="1256016"/>
                  <a:pt x="2716674" y="1251304"/>
                </a:cubicBezTo>
                <a:cubicBezTo>
                  <a:pt x="2728050" y="1245177"/>
                  <a:pt x="2738769" y="1239332"/>
                  <a:pt x="2749710" y="1234004"/>
                </a:cubicBezTo>
                <a:cubicBezTo>
                  <a:pt x="2769336" y="1212693"/>
                  <a:pt x="2786390" y="1201670"/>
                  <a:pt x="2815169" y="1207011"/>
                </a:cubicBezTo>
                <a:cubicBezTo>
                  <a:pt x="2817795" y="1205879"/>
                  <a:pt x="2821524" y="1205496"/>
                  <a:pt x="2824151" y="1204363"/>
                </a:cubicBezTo>
                <a:cubicBezTo>
                  <a:pt x="2889397" y="1178686"/>
                  <a:pt x="2956901" y="1163664"/>
                  <a:pt x="3022380" y="1140334"/>
                </a:cubicBezTo>
                <a:cubicBezTo>
                  <a:pt x="3042705" y="1126066"/>
                  <a:pt x="3061283" y="1113161"/>
                  <a:pt x="3085614" y="1108182"/>
                </a:cubicBezTo>
                <a:cubicBezTo>
                  <a:pt x="3090856" y="1104086"/>
                  <a:pt x="3095665" y="1100789"/>
                  <a:pt x="3101353" y="1097725"/>
                </a:cubicBezTo>
                <a:cubicBezTo>
                  <a:pt x="3124104" y="1085470"/>
                  <a:pt x="3145776" y="1076128"/>
                  <a:pt x="3171197" y="1070066"/>
                </a:cubicBezTo>
                <a:cubicBezTo>
                  <a:pt x="3327005" y="1032277"/>
                  <a:pt x="3467475" y="960712"/>
                  <a:pt x="3612139" y="893457"/>
                </a:cubicBezTo>
                <a:cubicBezTo>
                  <a:pt x="3779724" y="805308"/>
                  <a:pt x="3950413" y="722552"/>
                  <a:pt x="4119332" y="637499"/>
                </a:cubicBezTo>
                <a:cubicBezTo>
                  <a:pt x="4176508" y="620196"/>
                  <a:pt x="4233461" y="602378"/>
                  <a:pt x="4290626" y="583244"/>
                </a:cubicBezTo>
                <a:cubicBezTo>
                  <a:pt x="4331976" y="561748"/>
                  <a:pt x="4428798" y="531639"/>
                  <a:pt x="4467712" y="506298"/>
                </a:cubicBezTo>
                <a:cubicBezTo>
                  <a:pt x="4522982" y="500832"/>
                  <a:pt x="4570465" y="477304"/>
                  <a:pt x="4621455" y="452876"/>
                </a:cubicBezTo>
                <a:cubicBezTo>
                  <a:pt x="4667413" y="431230"/>
                  <a:pt x="4706974" y="403774"/>
                  <a:pt x="4758727" y="397376"/>
                </a:cubicBezTo>
                <a:cubicBezTo>
                  <a:pt x="4780875" y="394561"/>
                  <a:pt x="4787124" y="374733"/>
                  <a:pt x="4795586" y="358234"/>
                </a:cubicBezTo>
                <a:cubicBezTo>
                  <a:pt x="4795586" y="358234"/>
                  <a:pt x="4795385" y="361380"/>
                  <a:pt x="4796020" y="357434"/>
                </a:cubicBezTo>
                <a:lnTo>
                  <a:pt x="4937825" y="288966"/>
                </a:lnTo>
                <a:cubicBezTo>
                  <a:pt x="4939582" y="289431"/>
                  <a:pt x="4941776" y="289097"/>
                  <a:pt x="4943534" y="289563"/>
                </a:cubicBezTo>
                <a:cubicBezTo>
                  <a:pt x="5014870" y="254531"/>
                  <a:pt x="5088115" y="245600"/>
                  <a:pt x="5146612" y="191622"/>
                </a:cubicBezTo>
                <a:lnTo>
                  <a:pt x="5104139" y="208707"/>
                </a:lnTo>
                <a:lnTo>
                  <a:pt x="5265856" y="130429"/>
                </a:lnTo>
                <a:cubicBezTo>
                  <a:pt x="5268494" y="131129"/>
                  <a:pt x="5281681" y="134624"/>
                  <a:pt x="5285198" y="135556"/>
                </a:cubicBezTo>
                <a:cubicBezTo>
                  <a:pt x="5290451" y="133291"/>
                  <a:pt x="5294826" y="130794"/>
                  <a:pt x="5300080" y="128529"/>
                </a:cubicBezTo>
                <a:cubicBezTo>
                  <a:pt x="5324705" y="98944"/>
                  <a:pt x="5343739" y="88903"/>
                  <a:pt x="5375230" y="107762"/>
                </a:cubicBezTo>
                <a:cubicBezTo>
                  <a:pt x="5375018" y="109077"/>
                  <a:pt x="5375463" y="110109"/>
                  <a:pt x="5375474" y="111940"/>
                </a:cubicBezTo>
                <a:cubicBezTo>
                  <a:pt x="5417079" y="96454"/>
                  <a:pt x="5457148" y="81018"/>
                  <a:pt x="5498086" y="63983"/>
                </a:cubicBezTo>
                <a:lnTo>
                  <a:pt x="5497972" y="64691"/>
                </a:lnTo>
                <a:lnTo>
                  <a:pt x="5497629" y="65634"/>
                </a:lnTo>
                <a:cubicBezTo>
                  <a:pt x="5496955" y="67683"/>
                  <a:pt x="5496471" y="69269"/>
                  <a:pt x="5497874" y="65299"/>
                </a:cubicBezTo>
                <a:cubicBezTo>
                  <a:pt x="5498742" y="63701"/>
                  <a:pt x="5499389" y="61586"/>
                  <a:pt x="5500469" y="58672"/>
                </a:cubicBezTo>
                <a:cubicBezTo>
                  <a:pt x="5508020" y="36447"/>
                  <a:pt x="5586200" y="8255"/>
                  <a:pt x="5620995" y="29361"/>
                </a:cubicBezTo>
                <a:cubicBezTo>
                  <a:pt x="5634119" y="21868"/>
                  <a:pt x="5643545" y="20253"/>
                  <a:pt x="5654550" y="25912"/>
                </a:cubicBezTo>
                <a:cubicBezTo>
                  <a:pt x="5657156" y="21117"/>
                  <a:pt x="5691707" y="104"/>
                  <a:pt x="5702469" y="1585"/>
                </a:cubicBezTo>
                <a:cubicBezTo>
                  <a:pt x="5695553" y="19865"/>
                  <a:pt x="5678690" y="25910"/>
                  <a:pt x="5659880" y="36466"/>
                </a:cubicBezTo>
                <a:cubicBezTo>
                  <a:pt x="5612205" y="64971"/>
                  <a:pt x="5570993" y="110275"/>
                  <a:pt x="5512832" y="109031"/>
                </a:cubicBezTo>
                <a:cubicBezTo>
                  <a:pt x="5512609" y="108515"/>
                  <a:pt x="5512609" y="108515"/>
                  <a:pt x="5513054" y="109547"/>
                </a:cubicBezTo>
                <a:cubicBezTo>
                  <a:pt x="5515046" y="112361"/>
                  <a:pt x="5521667" y="118686"/>
                  <a:pt x="5520162" y="124230"/>
                </a:cubicBezTo>
                <a:cubicBezTo>
                  <a:pt x="5521041" y="124463"/>
                  <a:pt x="5521041" y="124463"/>
                  <a:pt x="5521920" y="124696"/>
                </a:cubicBezTo>
                <a:cubicBezTo>
                  <a:pt x="5536421" y="127625"/>
                  <a:pt x="5560041" y="113772"/>
                  <a:pt x="5577104" y="104580"/>
                </a:cubicBezTo>
                <a:cubicBezTo>
                  <a:pt x="5608384" y="124755"/>
                  <a:pt x="5592201" y="172120"/>
                  <a:pt x="5648836" y="137304"/>
                </a:cubicBezTo>
                <a:lnTo>
                  <a:pt x="5649183" y="136665"/>
                </a:lnTo>
                <a:lnTo>
                  <a:pt x="5649691" y="138159"/>
                </a:lnTo>
                <a:cubicBezTo>
                  <a:pt x="5649606" y="137736"/>
                  <a:pt x="5649270" y="136504"/>
                  <a:pt x="5649270" y="136504"/>
                </a:cubicBezTo>
                <a:lnTo>
                  <a:pt x="5649183" y="136665"/>
                </a:lnTo>
                <a:lnTo>
                  <a:pt x="5648602" y="134956"/>
                </a:lnTo>
                <a:cubicBezTo>
                  <a:pt x="5645700" y="126417"/>
                  <a:pt x="5616009" y="115348"/>
                  <a:pt x="5643358" y="101112"/>
                </a:cubicBezTo>
                <a:cubicBezTo>
                  <a:pt x="5674689" y="92502"/>
                  <a:pt x="5678979" y="75354"/>
                  <a:pt x="5686954" y="50498"/>
                </a:cubicBezTo>
                <a:cubicBezTo>
                  <a:pt x="5686954" y="50498"/>
                  <a:pt x="5687610" y="50215"/>
                  <a:pt x="5687388" y="49699"/>
                </a:cubicBezTo>
                <a:cubicBezTo>
                  <a:pt x="5689558" y="45703"/>
                  <a:pt x="5702672" y="36379"/>
                  <a:pt x="5711230" y="36362"/>
                </a:cubicBezTo>
                <a:cubicBezTo>
                  <a:pt x="5711230" y="36362"/>
                  <a:pt x="5711452" y="36878"/>
                  <a:pt x="5711452" y="36878"/>
                </a:cubicBezTo>
                <a:cubicBezTo>
                  <a:pt x="5711452" y="36878"/>
                  <a:pt x="5711230" y="36362"/>
                  <a:pt x="5711441" y="35047"/>
                </a:cubicBezTo>
                <a:cubicBezTo>
                  <a:pt x="5711219" y="34530"/>
                  <a:pt x="5711219" y="34530"/>
                  <a:pt x="5711219" y="34530"/>
                </a:cubicBezTo>
                <a:cubicBezTo>
                  <a:pt x="5710997" y="34014"/>
                  <a:pt x="5711431" y="33215"/>
                  <a:pt x="5711208" y="32699"/>
                </a:cubicBezTo>
                <a:cubicBezTo>
                  <a:pt x="5712405" y="11989"/>
                  <a:pt x="5757473" y="-11722"/>
                  <a:pt x="5781529" y="11566"/>
                </a:cubicBezTo>
                <a:cubicBezTo>
                  <a:pt x="5782185" y="11283"/>
                  <a:pt x="5782185" y="11283"/>
                  <a:pt x="5782185" y="11283"/>
                </a:cubicBezTo>
                <a:cubicBezTo>
                  <a:pt x="5782185" y="11283"/>
                  <a:pt x="5782842" y="11000"/>
                  <a:pt x="5782842" y="11000"/>
                </a:cubicBezTo>
                <a:cubicBezTo>
                  <a:pt x="5787216" y="8502"/>
                  <a:pt x="5800530" y="-3968"/>
                  <a:pt x="5808241" y="1275"/>
                </a:cubicBezTo>
                <a:cubicBezTo>
                  <a:pt x="5808241" y="1275"/>
                  <a:pt x="5807304" y="456"/>
                  <a:pt x="5807083" y="16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CAE419AE-55FB-4A23-92A6-4D0346297DD0}"/>
              </a:ext>
            </a:extLst>
          </p:cNvPr>
          <p:cNvSpPr/>
          <p:nvPr/>
        </p:nvSpPr>
        <p:spPr>
          <a:xfrm rot="20200871">
            <a:off x="11439867" y="1928198"/>
            <a:ext cx="14302" cy="5620"/>
          </a:xfrm>
          <a:custGeom>
            <a:avLst/>
            <a:gdLst>
              <a:gd name="connsiteX0" fmla="*/ 1652 w 14302"/>
              <a:gd name="connsiteY0" fmla="*/ 10677 h 5619"/>
              <a:gd name="connsiteX1" fmla="*/ 1652 w 14302"/>
              <a:gd name="connsiteY1" fmla="*/ 10677 h 5619"/>
              <a:gd name="connsiteX2" fmla="*/ 1652 w 14302"/>
              <a:gd name="connsiteY2" fmla="*/ 10677 h 5619"/>
              <a:gd name="connsiteX3" fmla="*/ 3797 w 14302"/>
              <a:gd name="connsiteY3" fmla="*/ 10677 h 5619"/>
              <a:gd name="connsiteX4" fmla="*/ 15238 w 14302"/>
              <a:gd name="connsiteY4" fmla="*/ 10116 h 5619"/>
              <a:gd name="connsiteX5" fmla="*/ 19529 w 14302"/>
              <a:gd name="connsiteY5" fmla="*/ 0 h 5619"/>
              <a:gd name="connsiteX6" fmla="*/ 1652 w 14302"/>
              <a:gd name="connsiteY6" fmla="*/ 562 h 5619"/>
              <a:gd name="connsiteX7" fmla="*/ 1652 w 14302"/>
              <a:gd name="connsiteY7" fmla="*/ 10677 h 5619"/>
              <a:gd name="connsiteX8" fmla="*/ 1652 w 14302"/>
              <a:gd name="connsiteY8" fmla="*/ 10677 h 5619"/>
              <a:gd name="connsiteX9" fmla="*/ 1652 w 14302"/>
              <a:gd name="connsiteY9" fmla="*/ 10677 h 5619"/>
              <a:gd name="connsiteX10" fmla="*/ 1652 w 14302"/>
              <a:gd name="connsiteY10" fmla="*/ 10677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2" h="5619">
                <a:moveTo>
                  <a:pt x="1652" y="10677"/>
                </a:moveTo>
                <a:cubicBezTo>
                  <a:pt x="1652" y="10677"/>
                  <a:pt x="1652" y="10677"/>
                  <a:pt x="1652" y="10677"/>
                </a:cubicBezTo>
                <a:cubicBezTo>
                  <a:pt x="2367" y="10677"/>
                  <a:pt x="2367" y="10677"/>
                  <a:pt x="1652" y="10677"/>
                </a:cubicBezTo>
                <a:cubicBezTo>
                  <a:pt x="2367" y="10677"/>
                  <a:pt x="3082" y="10677"/>
                  <a:pt x="3797" y="10677"/>
                </a:cubicBezTo>
                <a:cubicBezTo>
                  <a:pt x="6657" y="10677"/>
                  <a:pt x="10948" y="10116"/>
                  <a:pt x="15238" y="10116"/>
                </a:cubicBezTo>
                <a:cubicBezTo>
                  <a:pt x="17384" y="7306"/>
                  <a:pt x="18814" y="3934"/>
                  <a:pt x="19529" y="0"/>
                </a:cubicBezTo>
                <a:cubicBezTo>
                  <a:pt x="15238" y="562"/>
                  <a:pt x="8803" y="1124"/>
                  <a:pt x="1652" y="562"/>
                </a:cubicBezTo>
                <a:cubicBezTo>
                  <a:pt x="2367" y="3372"/>
                  <a:pt x="2367" y="6744"/>
                  <a:pt x="1652" y="10677"/>
                </a:cubicBezTo>
                <a:cubicBezTo>
                  <a:pt x="1652" y="10677"/>
                  <a:pt x="936" y="10677"/>
                  <a:pt x="1652" y="10677"/>
                </a:cubicBezTo>
                <a:cubicBezTo>
                  <a:pt x="-1209" y="10677"/>
                  <a:pt x="221" y="10677"/>
                  <a:pt x="1652" y="10677"/>
                </a:cubicBezTo>
                <a:cubicBezTo>
                  <a:pt x="936" y="10677"/>
                  <a:pt x="1652" y="10677"/>
                  <a:pt x="1652" y="10677"/>
                </a:cubicBezTo>
                <a:close/>
              </a:path>
            </a:pathLst>
          </a:custGeom>
          <a:solidFill>
            <a:srgbClr val="2E2E2E"/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FCA84799-6988-49EB-B6E3-D3585F3A9AAF}"/>
              </a:ext>
            </a:extLst>
          </p:cNvPr>
          <p:cNvSpPr/>
          <p:nvPr/>
        </p:nvSpPr>
        <p:spPr>
          <a:xfrm rot="20200871">
            <a:off x="11117362" y="1557773"/>
            <a:ext cx="7151" cy="562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E2E2E"/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1CE3D8A-1B5C-4F24-8871-9EBD2A379B6C}"/>
              </a:ext>
            </a:extLst>
          </p:cNvPr>
          <p:cNvSpPr/>
          <p:nvPr/>
        </p:nvSpPr>
        <p:spPr>
          <a:xfrm rot="20200871">
            <a:off x="11242730" y="2035206"/>
            <a:ext cx="7151" cy="5620"/>
          </a:xfrm>
          <a:custGeom>
            <a:avLst/>
            <a:gdLst>
              <a:gd name="connsiteX0" fmla="*/ 206 w 0"/>
              <a:gd name="connsiteY0" fmla="*/ 3101 h 0"/>
              <a:gd name="connsiteX1" fmla="*/ 206 w 0"/>
              <a:gd name="connsiteY1" fmla="*/ 1415 h 0"/>
              <a:gd name="connsiteX2" fmla="*/ 206 w 0"/>
              <a:gd name="connsiteY2" fmla="*/ 3101 h 0"/>
              <a:gd name="connsiteX3" fmla="*/ 206 w 0"/>
              <a:gd name="connsiteY3" fmla="*/ 3101 h 0"/>
              <a:gd name="connsiteX4" fmla="*/ 206 w 0"/>
              <a:gd name="connsiteY4" fmla="*/ 3101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206" y="3101"/>
                </a:moveTo>
                <a:cubicBezTo>
                  <a:pt x="206" y="2539"/>
                  <a:pt x="206" y="1977"/>
                  <a:pt x="206" y="1415"/>
                </a:cubicBezTo>
                <a:cubicBezTo>
                  <a:pt x="206" y="1977"/>
                  <a:pt x="206" y="2539"/>
                  <a:pt x="206" y="3101"/>
                </a:cubicBezTo>
                <a:cubicBezTo>
                  <a:pt x="206" y="2539"/>
                  <a:pt x="206" y="2539"/>
                  <a:pt x="206" y="3101"/>
                </a:cubicBezTo>
                <a:cubicBezTo>
                  <a:pt x="-509" y="-5329"/>
                  <a:pt x="922" y="6473"/>
                  <a:pt x="206" y="3101"/>
                </a:cubicBezTo>
                <a:close/>
              </a:path>
            </a:pathLst>
          </a:custGeom>
          <a:solidFill>
            <a:srgbClr val="2E2E2E"/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C7ABED8-D0C2-43E1-9839-59D8A79F466E}"/>
              </a:ext>
            </a:extLst>
          </p:cNvPr>
          <p:cNvSpPr/>
          <p:nvPr userDrawn="1"/>
        </p:nvSpPr>
        <p:spPr>
          <a:xfrm>
            <a:off x="11080433" y="4475833"/>
            <a:ext cx="935662" cy="2382167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AA31B67-CEC7-4F0C-8333-BC68B754A55E}"/>
              </a:ext>
            </a:extLst>
          </p:cNvPr>
          <p:cNvCxnSpPr>
            <a:cxnSpLocks/>
          </p:cNvCxnSpPr>
          <p:nvPr userDrawn="1"/>
        </p:nvCxnSpPr>
        <p:spPr>
          <a:xfrm>
            <a:off x="0" y="6730423"/>
            <a:ext cx="116582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917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043487" y="3869996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F7815FBB-41C7-4305-A4F5-D49431B1E416}"/>
              </a:ext>
            </a:extLst>
          </p:cNvPr>
          <p:cNvSpPr/>
          <p:nvPr userDrawn="1"/>
        </p:nvSpPr>
        <p:spPr>
          <a:xfrm>
            <a:off x="11080433" y="4475833"/>
            <a:ext cx="935662" cy="2382167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B98C1FD-EEA5-4DC5-B669-7E93CE69731E}"/>
              </a:ext>
            </a:extLst>
          </p:cNvPr>
          <p:cNvCxnSpPr>
            <a:cxnSpLocks/>
          </p:cNvCxnSpPr>
          <p:nvPr userDrawn="1"/>
        </p:nvCxnSpPr>
        <p:spPr>
          <a:xfrm>
            <a:off x="0" y="6730423"/>
            <a:ext cx="116582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E11D7284-0C10-4CBD-8BFF-B8CDBFA248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F477D216-CDD6-41E4-9899-16DEE8ACAF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771774" y="3869996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6D4BF99-141B-40C6-95E5-8DCF27BF179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315199" y="1501549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F01C12B-3542-494E-B196-A13A0794C43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043487" y="1501549"/>
            <a:ext cx="2105025" cy="2232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93070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73EBCB34-CFB6-441C-B7A5-E48CF6F694F9}"/>
              </a:ext>
            </a:extLst>
          </p:cNvPr>
          <p:cNvSpPr/>
          <p:nvPr/>
        </p:nvSpPr>
        <p:spPr>
          <a:xfrm>
            <a:off x="11080433" y="4475833"/>
            <a:ext cx="935662" cy="2382167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F598B8A-589E-4088-B987-0E2A5B7E74A1}"/>
              </a:ext>
            </a:extLst>
          </p:cNvPr>
          <p:cNvCxnSpPr>
            <a:cxnSpLocks/>
          </p:cNvCxnSpPr>
          <p:nvPr userDrawn="1"/>
        </p:nvCxnSpPr>
        <p:spPr>
          <a:xfrm>
            <a:off x="0" y="6730423"/>
            <a:ext cx="116582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F40ED96-A09B-4DB7-9DBF-D3537BDF62BA}"/>
              </a:ext>
            </a:extLst>
          </p:cNvPr>
          <p:cNvGrpSpPr/>
          <p:nvPr userDrawn="1"/>
        </p:nvGrpSpPr>
        <p:grpSpPr>
          <a:xfrm>
            <a:off x="8500955" y="133520"/>
            <a:ext cx="617170" cy="431438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A055F8D2-1FD6-4DE6-B296-A760F82E539E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3B31179E-D24C-46EC-82C0-F7080B710C83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58FA4F1-BDC0-4DF3-86B5-6FEB33A8B0E7}"/>
              </a:ext>
            </a:extLst>
          </p:cNvPr>
          <p:cNvGrpSpPr/>
          <p:nvPr userDrawn="1"/>
        </p:nvGrpSpPr>
        <p:grpSpPr>
          <a:xfrm rot="15300000">
            <a:off x="2953220" y="436169"/>
            <a:ext cx="617170" cy="431438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33E8886-80B0-4B17-AF6D-0B99B2A5B6B3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69B9B54A-FB41-4BA2-A1A1-3100F578F1DA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5663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0075" y="0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6B55AB-35EA-4733-989A-F2DF60FA020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075" y="4610101"/>
            <a:ext cx="2552699" cy="224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FC571E0-4A2E-4B70-9758-0D2115D01C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38537" y="3152775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79D65CC2-65E9-4ACE-BB27-B844F37A9ED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77000" y="542925"/>
            <a:ext cx="5114925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328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5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73EBCB34-CFB6-441C-B7A5-E48CF6F694F9}"/>
              </a:ext>
            </a:extLst>
          </p:cNvPr>
          <p:cNvSpPr/>
          <p:nvPr/>
        </p:nvSpPr>
        <p:spPr>
          <a:xfrm>
            <a:off x="11080433" y="4475833"/>
            <a:ext cx="935662" cy="2382167"/>
          </a:xfrm>
          <a:custGeom>
            <a:avLst/>
            <a:gdLst>
              <a:gd name="connsiteX0" fmla="*/ 479172 w 935662"/>
              <a:gd name="connsiteY0" fmla="*/ 1200107 h 2382167"/>
              <a:gd name="connsiteX1" fmla="*/ 483528 w 935662"/>
              <a:gd name="connsiteY1" fmla="*/ 1206953 h 2382167"/>
              <a:gd name="connsiteX2" fmla="*/ 505621 w 935662"/>
              <a:gd name="connsiteY2" fmla="*/ 1267938 h 2382167"/>
              <a:gd name="connsiteX3" fmla="*/ 488506 w 935662"/>
              <a:gd name="connsiteY3" fmla="*/ 1337946 h 2382167"/>
              <a:gd name="connsiteX4" fmla="*/ 459258 w 935662"/>
              <a:gd name="connsiteY4" fmla="*/ 1367817 h 2382167"/>
              <a:gd name="connsiteX5" fmla="*/ 426586 w 935662"/>
              <a:gd name="connsiteY5" fmla="*/ 1407956 h 2382167"/>
              <a:gd name="connsiteX6" fmla="*/ 411339 w 935662"/>
              <a:gd name="connsiteY6" fmla="*/ 1343547 h 2382167"/>
              <a:gd name="connsiteX7" fmla="*/ 410718 w 935662"/>
              <a:gd name="connsiteY7" fmla="*/ 1320523 h 2382167"/>
              <a:gd name="connsiteX8" fmla="*/ 441521 w 935662"/>
              <a:gd name="connsiteY8" fmla="*/ 1251136 h 2382167"/>
              <a:gd name="connsiteX9" fmla="*/ 479172 w 935662"/>
              <a:gd name="connsiteY9" fmla="*/ 1200107 h 2382167"/>
              <a:gd name="connsiteX10" fmla="*/ 0 w 935662"/>
              <a:gd name="connsiteY10" fmla="*/ 1198862 h 2382167"/>
              <a:gd name="connsiteX11" fmla="*/ 42006 w 935662"/>
              <a:gd name="connsiteY11" fmla="*/ 1234334 h 2382167"/>
              <a:gd name="connsiteX12" fmla="*/ 252032 w 935662"/>
              <a:gd name="connsiteY12" fmla="*/ 1450894 h 2382167"/>
              <a:gd name="connsiteX13" fmla="*/ 439968 w 935662"/>
              <a:gd name="connsiteY13" fmla="*/ 1844810 h 2382167"/>
              <a:gd name="connsiteX14" fmla="*/ 444325 w 935662"/>
              <a:gd name="connsiteY14" fmla="*/ 1865036 h 2382167"/>
              <a:gd name="connsiteX15" fmla="*/ 444012 w 935662"/>
              <a:gd name="connsiteY15" fmla="*/ 1865347 h 2382167"/>
              <a:gd name="connsiteX16" fmla="*/ 395473 w 935662"/>
              <a:gd name="connsiteY16" fmla="*/ 1757687 h 2382167"/>
              <a:gd name="connsiteX17" fmla="*/ 251722 w 935662"/>
              <a:gd name="connsiteY17" fmla="*/ 1529304 h 2382167"/>
              <a:gd name="connsiteX18" fmla="*/ 4356 w 935662"/>
              <a:gd name="connsiteY18" fmla="*/ 1207575 h 2382167"/>
              <a:gd name="connsiteX19" fmla="*/ 0 w 935662"/>
              <a:gd name="connsiteY19" fmla="*/ 1198862 h 2382167"/>
              <a:gd name="connsiteX20" fmla="*/ 440901 w 935662"/>
              <a:gd name="connsiteY20" fmla="*/ 1077825 h 2382167"/>
              <a:gd name="connsiteX21" fmla="*/ 471394 w 935662"/>
              <a:gd name="connsiteY21" fmla="*/ 1163081 h 2382167"/>
              <a:gd name="connsiteX22" fmla="*/ 455836 w 935662"/>
              <a:gd name="connsiteY22" fmla="*/ 1213797 h 2382167"/>
              <a:gd name="connsiteX23" fmla="*/ 431256 w 935662"/>
              <a:gd name="connsiteY23" fmla="*/ 1240868 h 2382167"/>
              <a:gd name="connsiteX24" fmla="*/ 392671 w 935662"/>
              <a:gd name="connsiteY24" fmla="*/ 1288785 h 2382167"/>
              <a:gd name="connsiteX25" fmla="*/ 376180 w 935662"/>
              <a:gd name="connsiteY25" fmla="*/ 1183616 h 2382167"/>
              <a:gd name="connsiteX26" fmla="*/ 401073 w 935662"/>
              <a:gd name="connsiteY26" fmla="*/ 1135388 h 2382167"/>
              <a:gd name="connsiteX27" fmla="*/ 440901 w 935662"/>
              <a:gd name="connsiteY27" fmla="*/ 1077825 h 2382167"/>
              <a:gd name="connsiteX28" fmla="*/ 925984 w 935662"/>
              <a:gd name="connsiteY28" fmla="*/ 976078 h 2382167"/>
              <a:gd name="connsiteX29" fmla="*/ 930028 w 935662"/>
              <a:gd name="connsiteY29" fmla="*/ 1017460 h 2382167"/>
              <a:gd name="connsiteX30" fmla="*/ 929406 w 935662"/>
              <a:gd name="connsiteY30" fmla="*/ 1089648 h 2382167"/>
              <a:gd name="connsiteX31" fmla="*/ 883978 w 935662"/>
              <a:gd name="connsiteY31" fmla="*/ 1159347 h 2382167"/>
              <a:gd name="connsiteX32" fmla="*/ 862197 w 935662"/>
              <a:gd name="connsiteY32" fmla="*/ 1171792 h 2382167"/>
              <a:gd name="connsiteX33" fmla="*/ 768230 w 935662"/>
              <a:gd name="connsiteY33" fmla="*/ 1232777 h 2382167"/>
              <a:gd name="connsiteX34" fmla="*/ 774453 w 935662"/>
              <a:gd name="connsiteY34" fmla="*/ 1139744 h 2382167"/>
              <a:gd name="connsiteX35" fmla="*/ 777253 w 935662"/>
              <a:gd name="connsiteY35" fmla="*/ 1128542 h 2382167"/>
              <a:gd name="connsiteX36" fmla="*/ 869977 w 935662"/>
              <a:gd name="connsiteY36" fmla="*/ 1020884 h 2382167"/>
              <a:gd name="connsiteX37" fmla="*/ 916650 w 935662"/>
              <a:gd name="connsiteY37" fmla="*/ 986036 h 2382167"/>
              <a:gd name="connsiteX38" fmla="*/ 925984 w 935662"/>
              <a:gd name="connsiteY38" fmla="*/ 976078 h 2382167"/>
              <a:gd name="connsiteX39" fmla="*/ 602076 w 935662"/>
              <a:gd name="connsiteY39" fmla="*/ 975456 h 2382167"/>
              <a:gd name="connsiteX40" fmla="*/ 611099 w 935662"/>
              <a:gd name="connsiteY40" fmla="*/ 985725 h 2382167"/>
              <a:gd name="connsiteX41" fmla="*/ 653415 w 935662"/>
              <a:gd name="connsiteY41" fmla="*/ 1020573 h 2382167"/>
              <a:gd name="connsiteX42" fmla="*/ 748316 w 935662"/>
              <a:gd name="connsiteY42" fmla="*/ 1149701 h 2382167"/>
              <a:gd name="connsiteX43" fmla="*/ 750183 w 935662"/>
              <a:gd name="connsiteY43" fmla="*/ 1237756 h 2382167"/>
              <a:gd name="connsiteX44" fmla="*/ 666172 w 935662"/>
              <a:gd name="connsiteY44" fmla="*/ 1177704 h 2382167"/>
              <a:gd name="connsiteX45" fmla="*/ 661505 w 935662"/>
              <a:gd name="connsiteY45" fmla="*/ 1175214 h 2382167"/>
              <a:gd name="connsiteX46" fmla="*/ 593674 w 935662"/>
              <a:gd name="connsiteY46" fmla="*/ 1052621 h 2382167"/>
              <a:gd name="connsiteX47" fmla="*/ 602076 w 935662"/>
              <a:gd name="connsiteY47" fmla="*/ 975456 h 2382167"/>
              <a:gd name="connsiteX48" fmla="*/ 406363 w 935662"/>
              <a:gd name="connsiteY48" fmla="*/ 966743 h 2382167"/>
              <a:gd name="connsiteX49" fmla="*/ 436234 w 935662"/>
              <a:gd name="connsiteY49" fmla="*/ 1046709 h 2382167"/>
              <a:gd name="connsiteX50" fmla="*/ 416632 w 935662"/>
              <a:gd name="connsiteY50" fmla="*/ 1104271 h 2382167"/>
              <a:gd name="connsiteX51" fmla="*/ 381471 w 935662"/>
              <a:gd name="connsiteY51" fmla="*/ 1142855 h 2382167"/>
              <a:gd name="connsiteX52" fmla="*/ 358757 w 935662"/>
              <a:gd name="connsiteY52" fmla="*/ 1174903 h 2382167"/>
              <a:gd name="connsiteX53" fmla="*/ 341955 w 935662"/>
              <a:gd name="connsiteY53" fmla="*/ 1111428 h 2382167"/>
              <a:gd name="connsiteX54" fmla="*/ 340399 w 935662"/>
              <a:gd name="connsiteY54" fmla="*/ 1089647 h 2382167"/>
              <a:gd name="connsiteX55" fmla="*/ 370271 w 935662"/>
              <a:gd name="connsiteY55" fmla="*/ 1016838 h 2382167"/>
              <a:gd name="connsiteX56" fmla="*/ 406363 w 935662"/>
              <a:gd name="connsiteY56" fmla="*/ 966743 h 2382167"/>
              <a:gd name="connsiteX57" fmla="*/ 371203 w 935662"/>
              <a:gd name="connsiteY57" fmla="*/ 848818 h 2382167"/>
              <a:gd name="connsiteX58" fmla="*/ 394850 w 935662"/>
              <a:gd name="connsiteY58" fmla="*/ 909803 h 2382167"/>
              <a:gd name="connsiteX59" fmla="*/ 376492 w 935662"/>
              <a:gd name="connsiteY59" fmla="*/ 994748 h 2382167"/>
              <a:gd name="connsiteX60" fmla="*/ 319863 w 935662"/>
              <a:gd name="connsiteY60" fmla="*/ 1059778 h 2382167"/>
              <a:gd name="connsiteX61" fmla="*/ 306483 w 935662"/>
              <a:gd name="connsiteY61" fmla="*/ 1004704 h 2382167"/>
              <a:gd name="connsiteX62" fmla="*/ 304303 w 935662"/>
              <a:gd name="connsiteY62" fmla="*/ 985101 h 2382167"/>
              <a:gd name="connsiteX63" fmla="*/ 339776 w 935662"/>
              <a:gd name="connsiteY63" fmla="*/ 895802 h 2382167"/>
              <a:gd name="connsiteX64" fmla="*/ 365291 w 935662"/>
              <a:gd name="connsiteY64" fmla="*/ 860642 h 2382167"/>
              <a:gd name="connsiteX65" fmla="*/ 371203 w 935662"/>
              <a:gd name="connsiteY65" fmla="*/ 848818 h 2382167"/>
              <a:gd name="connsiteX66" fmla="*/ 925670 w 935662"/>
              <a:gd name="connsiteY66" fmla="*/ 804322 h 2382167"/>
              <a:gd name="connsiteX67" fmla="*/ 930027 w 935662"/>
              <a:gd name="connsiteY67" fmla="*/ 838549 h 2382167"/>
              <a:gd name="connsiteX68" fmla="*/ 931582 w 935662"/>
              <a:gd name="connsiteY68" fmla="*/ 913848 h 2382167"/>
              <a:gd name="connsiteX69" fmla="*/ 888021 w 935662"/>
              <a:gd name="connsiteY69" fmla="*/ 985722 h 2382167"/>
              <a:gd name="connsiteX70" fmla="*/ 871843 w 935662"/>
              <a:gd name="connsiteY70" fmla="*/ 995680 h 2382167"/>
              <a:gd name="connsiteX71" fmla="*/ 774141 w 935662"/>
              <a:gd name="connsiteY71" fmla="*/ 1062576 h 2382167"/>
              <a:gd name="connsiteX72" fmla="*/ 795610 w 935662"/>
              <a:gd name="connsiteY72" fmla="*/ 912603 h 2382167"/>
              <a:gd name="connsiteX73" fmla="*/ 852240 w 935662"/>
              <a:gd name="connsiteY73" fmla="*/ 857528 h 2382167"/>
              <a:gd name="connsiteX74" fmla="*/ 925670 w 935662"/>
              <a:gd name="connsiteY74" fmla="*/ 804322 h 2382167"/>
              <a:gd name="connsiteX75" fmla="*/ 334798 w 935662"/>
              <a:gd name="connsiteY75" fmla="*/ 734625 h 2382167"/>
              <a:gd name="connsiteX76" fmla="*/ 360625 w 935662"/>
              <a:gd name="connsiteY76" fmla="*/ 804323 h 2382167"/>
              <a:gd name="connsiteX77" fmla="*/ 343511 w 935662"/>
              <a:gd name="connsiteY77" fmla="*/ 877131 h 2382167"/>
              <a:gd name="connsiteX78" fmla="*/ 303060 w 935662"/>
              <a:gd name="connsiteY78" fmla="*/ 922248 h 2382167"/>
              <a:gd name="connsiteX79" fmla="*/ 286257 w 935662"/>
              <a:gd name="connsiteY79" fmla="*/ 947452 h 2382167"/>
              <a:gd name="connsiteX80" fmla="*/ 268521 w 935662"/>
              <a:gd name="connsiteY80" fmla="*/ 877755 h 2382167"/>
              <a:gd name="connsiteX81" fmla="*/ 307416 w 935662"/>
              <a:gd name="connsiteY81" fmla="*/ 778497 h 2382167"/>
              <a:gd name="connsiteX82" fmla="*/ 328886 w 935662"/>
              <a:gd name="connsiteY82" fmla="*/ 748005 h 2382167"/>
              <a:gd name="connsiteX83" fmla="*/ 334798 w 935662"/>
              <a:gd name="connsiteY83" fmla="*/ 734625 h 2382167"/>
              <a:gd name="connsiteX84" fmla="*/ 350355 w 935662"/>
              <a:gd name="connsiteY84" fmla="*/ 650927 h 2382167"/>
              <a:gd name="connsiteX85" fmla="*/ 403872 w 935662"/>
              <a:gd name="connsiteY85" fmla="*/ 737116 h 2382167"/>
              <a:gd name="connsiteX86" fmla="*/ 607677 w 935662"/>
              <a:gd name="connsiteY86" fmla="*/ 1171793 h 2382167"/>
              <a:gd name="connsiteX87" fmla="*/ 667105 w 935662"/>
              <a:gd name="connsiteY87" fmla="*/ 1614562 h 2382167"/>
              <a:gd name="connsiteX88" fmla="*/ 660261 w 935662"/>
              <a:gd name="connsiteY88" fmla="*/ 1715062 h 2382167"/>
              <a:gd name="connsiteX89" fmla="*/ 658082 w 935662"/>
              <a:gd name="connsiteY89" fmla="*/ 1725330 h 2382167"/>
              <a:gd name="connsiteX90" fmla="*/ 650925 w 935662"/>
              <a:gd name="connsiteY90" fmla="*/ 1643498 h 2382167"/>
              <a:gd name="connsiteX91" fmla="*/ 576250 w 935662"/>
              <a:gd name="connsiteY91" fmla="*/ 1287231 h 2382167"/>
              <a:gd name="connsiteX92" fmla="*/ 355333 w 935662"/>
              <a:gd name="connsiteY92" fmla="*/ 671151 h 2382167"/>
              <a:gd name="connsiteX93" fmla="*/ 350355 w 935662"/>
              <a:gd name="connsiteY93" fmla="*/ 650927 h 2382167"/>
              <a:gd name="connsiteX94" fmla="*/ 605500 w 935662"/>
              <a:gd name="connsiteY94" fmla="*/ 643770 h 2382167"/>
              <a:gd name="connsiteX95" fmla="*/ 614523 w 935662"/>
              <a:gd name="connsiteY95" fmla="*/ 653728 h 2382167"/>
              <a:gd name="connsiteX96" fmla="*/ 663684 w 935662"/>
              <a:gd name="connsiteY96" fmla="*/ 690132 h 2382167"/>
              <a:gd name="connsiteX97" fmla="*/ 704444 w 935662"/>
              <a:gd name="connsiteY97" fmla="*/ 713468 h 2382167"/>
              <a:gd name="connsiteX98" fmla="*/ 742405 w 935662"/>
              <a:gd name="connsiteY98" fmla="*/ 771030 h 2382167"/>
              <a:gd name="connsiteX99" fmla="*/ 757653 w 935662"/>
              <a:gd name="connsiteY99" fmla="*/ 892069 h 2382167"/>
              <a:gd name="connsiteX100" fmla="*/ 756718 w 935662"/>
              <a:gd name="connsiteY100" fmla="*/ 900469 h 2382167"/>
              <a:gd name="connsiteX101" fmla="*/ 751117 w 935662"/>
              <a:gd name="connsiteY101" fmla="*/ 895802 h 2382167"/>
              <a:gd name="connsiteX102" fmla="*/ 688887 w 935662"/>
              <a:gd name="connsiteY102" fmla="*/ 851930 h 2382167"/>
              <a:gd name="connsiteX103" fmla="*/ 666795 w 935662"/>
              <a:gd name="connsiteY103" fmla="*/ 840106 h 2382167"/>
              <a:gd name="connsiteX104" fmla="*/ 596787 w 935662"/>
              <a:gd name="connsiteY104" fmla="*/ 713157 h 2382167"/>
              <a:gd name="connsiteX105" fmla="*/ 603010 w 935662"/>
              <a:gd name="connsiteY105" fmla="*/ 644392 h 2382167"/>
              <a:gd name="connsiteX106" fmla="*/ 605500 w 935662"/>
              <a:gd name="connsiteY106" fmla="*/ 643770 h 2382167"/>
              <a:gd name="connsiteX107" fmla="*/ 926604 w 935662"/>
              <a:gd name="connsiteY107" fmla="*/ 634746 h 2382167"/>
              <a:gd name="connsiteX108" fmla="*/ 929094 w 935662"/>
              <a:gd name="connsiteY108" fmla="*/ 643148 h 2382167"/>
              <a:gd name="connsiteX109" fmla="*/ 935628 w 935662"/>
              <a:gd name="connsiteY109" fmla="*/ 729647 h 2382167"/>
              <a:gd name="connsiteX110" fmla="*/ 882732 w 935662"/>
              <a:gd name="connsiteY110" fmla="*/ 823303 h 2382167"/>
              <a:gd name="connsiteX111" fmla="*/ 857218 w 935662"/>
              <a:gd name="connsiteY111" fmla="*/ 837615 h 2382167"/>
              <a:gd name="connsiteX112" fmla="*/ 776942 w 935662"/>
              <a:gd name="connsiteY112" fmla="*/ 894245 h 2382167"/>
              <a:gd name="connsiteX113" fmla="*/ 790321 w 935662"/>
              <a:gd name="connsiteY113" fmla="*/ 765430 h 2382167"/>
              <a:gd name="connsiteX114" fmla="*/ 852862 w 935662"/>
              <a:gd name="connsiteY114" fmla="*/ 690753 h 2382167"/>
              <a:gd name="connsiteX115" fmla="*/ 926604 w 935662"/>
              <a:gd name="connsiteY115" fmla="*/ 634746 h 2382167"/>
              <a:gd name="connsiteX116" fmla="*/ 299016 w 935662"/>
              <a:gd name="connsiteY116" fmla="*/ 626345 h 2382167"/>
              <a:gd name="connsiteX117" fmla="*/ 324220 w 935662"/>
              <a:gd name="connsiteY117" fmla="*/ 723736 h 2382167"/>
              <a:gd name="connsiteX118" fmla="*/ 296839 w 935662"/>
              <a:gd name="connsiteY118" fmla="*/ 775387 h 2382167"/>
              <a:gd name="connsiteX119" fmla="*/ 252964 w 935662"/>
              <a:gd name="connsiteY119" fmla="*/ 842907 h 2382167"/>
              <a:gd name="connsiteX120" fmla="*/ 275368 w 935662"/>
              <a:gd name="connsiteY120" fmla="*/ 660572 h 2382167"/>
              <a:gd name="connsiteX121" fmla="*/ 299016 w 935662"/>
              <a:gd name="connsiteY121" fmla="*/ 626345 h 2382167"/>
              <a:gd name="connsiteX122" fmla="*/ 148729 w 935662"/>
              <a:gd name="connsiteY122" fmla="*/ 563493 h 2382167"/>
              <a:gd name="connsiteX123" fmla="*/ 204425 w 935662"/>
              <a:gd name="connsiteY123" fmla="*/ 606431 h 2382167"/>
              <a:gd name="connsiteX124" fmla="*/ 229318 w 935662"/>
              <a:gd name="connsiteY124" fmla="*/ 699155 h 2382167"/>
              <a:gd name="connsiteX125" fmla="*/ 216871 w 935662"/>
              <a:gd name="connsiteY125" fmla="*/ 742405 h 2382167"/>
              <a:gd name="connsiteX126" fmla="*/ 216560 w 935662"/>
              <a:gd name="connsiteY126" fmla="*/ 763251 h 2382167"/>
              <a:gd name="connsiteX127" fmla="*/ 434367 w 935662"/>
              <a:gd name="connsiteY127" fmla="*/ 1467695 h 2382167"/>
              <a:gd name="connsiteX128" fmla="*/ 493485 w 935662"/>
              <a:gd name="connsiteY128" fmla="*/ 1757065 h 2382167"/>
              <a:gd name="connsiteX129" fmla="*/ 504375 w 935662"/>
              <a:gd name="connsiteY129" fmla="*/ 2087817 h 2382167"/>
              <a:gd name="connsiteX130" fmla="*/ 503754 w 935662"/>
              <a:gd name="connsiteY130" fmla="*/ 2141335 h 2382167"/>
              <a:gd name="connsiteX131" fmla="*/ 489751 w 935662"/>
              <a:gd name="connsiteY131" fmla="*/ 2257395 h 2382167"/>
              <a:gd name="connsiteX132" fmla="*/ 488195 w 935662"/>
              <a:gd name="connsiteY132" fmla="*/ 2262372 h 2382167"/>
              <a:gd name="connsiteX133" fmla="*/ 482283 w 935662"/>
              <a:gd name="connsiteY133" fmla="*/ 2269529 h 2382167"/>
              <a:gd name="connsiteX134" fmla="*/ 453036 w 935662"/>
              <a:gd name="connsiteY134" fmla="*/ 1891794 h 2382167"/>
              <a:gd name="connsiteX135" fmla="*/ 472017 w 935662"/>
              <a:gd name="connsiteY135" fmla="*/ 1951223 h 2382167"/>
              <a:gd name="connsiteX136" fmla="*/ 487573 w 935662"/>
              <a:gd name="connsiteY136" fmla="*/ 2012207 h 2382167"/>
              <a:gd name="connsiteX137" fmla="*/ 499398 w 935662"/>
              <a:gd name="connsiteY137" fmla="*/ 2074750 h 2382167"/>
              <a:gd name="connsiteX138" fmla="*/ 502509 w 935662"/>
              <a:gd name="connsiteY138" fmla="*/ 2074750 h 2382167"/>
              <a:gd name="connsiteX139" fmla="*/ 502509 w 935662"/>
              <a:gd name="connsiteY139" fmla="*/ 1982026 h 2382167"/>
              <a:gd name="connsiteX140" fmla="*/ 433122 w 935662"/>
              <a:gd name="connsiteY140" fmla="*/ 1478897 h 2382167"/>
              <a:gd name="connsiteX141" fmla="*/ 419121 w 935662"/>
              <a:gd name="connsiteY141" fmla="*/ 1427247 h 2382167"/>
              <a:gd name="connsiteX142" fmla="*/ 408542 w 935662"/>
              <a:gd name="connsiteY142" fmla="*/ 1414799 h 2382167"/>
              <a:gd name="connsiteX143" fmla="*/ 342577 w 935662"/>
              <a:gd name="connsiteY143" fmla="*/ 1394886 h 2382167"/>
              <a:gd name="connsiteX144" fmla="*/ 267900 w 935662"/>
              <a:gd name="connsiteY144" fmla="*/ 1323633 h 2382167"/>
              <a:gd name="connsiteX145" fmla="*/ 256699 w 935662"/>
              <a:gd name="connsiteY145" fmla="*/ 1269493 h 2382167"/>
              <a:gd name="connsiteX146" fmla="*/ 268523 w 935662"/>
              <a:gd name="connsiteY146" fmla="*/ 1276650 h 2382167"/>
              <a:gd name="connsiteX147" fmla="*/ 306484 w 935662"/>
              <a:gd name="connsiteY147" fmla="*/ 1290029 h 2382167"/>
              <a:gd name="connsiteX148" fmla="*/ 392051 w 935662"/>
              <a:gd name="connsiteY148" fmla="*/ 1350703 h 2382167"/>
              <a:gd name="connsiteX149" fmla="*/ 402006 w 935662"/>
              <a:gd name="connsiteY149" fmla="*/ 1367194 h 2382167"/>
              <a:gd name="connsiteX150" fmla="*/ 401385 w 935662"/>
              <a:gd name="connsiteY150" fmla="*/ 1361282 h 2382167"/>
              <a:gd name="connsiteX151" fmla="*/ 387694 w 935662"/>
              <a:gd name="connsiteY151" fmla="*/ 1311809 h 2382167"/>
              <a:gd name="connsiteX152" fmla="*/ 371825 w 935662"/>
              <a:gd name="connsiteY152" fmla="*/ 1294386 h 2382167"/>
              <a:gd name="connsiteX153" fmla="*/ 307105 w 935662"/>
              <a:gd name="connsiteY153" fmla="*/ 1277582 h 2382167"/>
              <a:gd name="connsiteX154" fmla="*/ 233985 w 935662"/>
              <a:gd name="connsiteY154" fmla="*/ 1212552 h 2382167"/>
              <a:gd name="connsiteX155" fmla="*/ 220917 w 935662"/>
              <a:gd name="connsiteY155" fmla="*/ 1157790 h 2382167"/>
              <a:gd name="connsiteX156" fmla="*/ 223717 w 935662"/>
              <a:gd name="connsiteY156" fmla="*/ 1155924 h 2382167"/>
              <a:gd name="connsiteX157" fmla="*/ 286570 w 935662"/>
              <a:gd name="connsiteY157" fmla="*/ 1177082 h 2382167"/>
              <a:gd name="connsiteX158" fmla="*/ 345689 w 935662"/>
              <a:gd name="connsiteY158" fmla="*/ 1214420 h 2382167"/>
              <a:gd name="connsiteX159" fmla="*/ 371514 w 935662"/>
              <a:gd name="connsiteY159" fmla="*/ 1257047 h 2382167"/>
              <a:gd name="connsiteX160" fmla="*/ 348489 w 935662"/>
              <a:gd name="connsiteY160" fmla="*/ 1182683 h 2382167"/>
              <a:gd name="connsiteX161" fmla="*/ 341643 w 935662"/>
              <a:gd name="connsiteY161" fmla="*/ 1181125 h 2382167"/>
              <a:gd name="connsiteX162" fmla="*/ 262922 w 935662"/>
              <a:gd name="connsiteY162" fmla="*/ 1159967 h 2382167"/>
              <a:gd name="connsiteX163" fmla="*/ 200069 w 935662"/>
              <a:gd name="connsiteY163" fmla="*/ 1103960 h 2382167"/>
              <a:gd name="connsiteX164" fmla="*/ 185757 w 935662"/>
              <a:gd name="connsiteY164" fmla="*/ 1040486 h 2382167"/>
              <a:gd name="connsiteX165" fmla="*/ 252654 w 935662"/>
              <a:gd name="connsiteY165" fmla="*/ 1061644 h 2382167"/>
              <a:gd name="connsiteX166" fmla="*/ 308350 w 935662"/>
              <a:gd name="connsiteY166" fmla="*/ 1097427 h 2382167"/>
              <a:gd name="connsiteX167" fmla="*/ 335731 w 935662"/>
              <a:gd name="connsiteY167" fmla="*/ 1142544 h 2382167"/>
              <a:gd name="connsiteX168" fmla="*/ 333865 w 935662"/>
              <a:gd name="connsiteY168" fmla="*/ 1134142 h 2382167"/>
              <a:gd name="connsiteX169" fmla="*/ 320174 w 935662"/>
              <a:gd name="connsiteY169" fmla="*/ 1089025 h 2382167"/>
              <a:gd name="connsiteX170" fmla="*/ 294970 w 935662"/>
              <a:gd name="connsiteY170" fmla="*/ 1062889 h 2382167"/>
              <a:gd name="connsiteX171" fmla="*/ 229940 w 935662"/>
              <a:gd name="connsiteY171" fmla="*/ 1047021 h 2382167"/>
              <a:gd name="connsiteX172" fmla="*/ 163975 w 935662"/>
              <a:gd name="connsiteY172" fmla="*/ 987591 h 2382167"/>
              <a:gd name="connsiteX173" fmla="*/ 151219 w 935662"/>
              <a:gd name="connsiteY173" fmla="*/ 933450 h 2382167"/>
              <a:gd name="connsiteX174" fmla="*/ 151219 w 935662"/>
              <a:gd name="connsiteY174" fmla="*/ 924738 h 2382167"/>
              <a:gd name="connsiteX175" fmla="*/ 210961 w 935662"/>
              <a:gd name="connsiteY175" fmla="*/ 947141 h 2382167"/>
              <a:gd name="connsiteX176" fmla="*/ 278479 w 935662"/>
              <a:gd name="connsiteY176" fmla="*/ 991325 h 2382167"/>
              <a:gd name="connsiteX177" fmla="*/ 298392 w 935662"/>
              <a:gd name="connsiteY177" fmla="*/ 1021818 h 2382167"/>
              <a:gd name="connsiteX178" fmla="*/ 278479 w 935662"/>
              <a:gd name="connsiteY178" fmla="*/ 960520 h 2382167"/>
              <a:gd name="connsiteX179" fmla="*/ 272256 w 935662"/>
              <a:gd name="connsiteY179" fmla="*/ 955853 h 2382167"/>
              <a:gd name="connsiteX180" fmla="*/ 201937 w 935662"/>
              <a:gd name="connsiteY180" fmla="*/ 935940 h 2382167"/>
              <a:gd name="connsiteX181" fmla="*/ 125083 w 935662"/>
              <a:gd name="connsiteY181" fmla="*/ 865619 h 2382167"/>
              <a:gd name="connsiteX182" fmla="*/ 115436 w 935662"/>
              <a:gd name="connsiteY182" fmla="*/ 822682 h 2382167"/>
              <a:gd name="connsiteX183" fmla="*/ 114191 w 935662"/>
              <a:gd name="connsiteY183" fmla="*/ 810547 h 2382167"/>
              <a:gd name="connsiteX184" fmla="*/ 169266 w 935662"/>
              <a:gd name="connsiteY184" fmla="*/ 832950 h 2382167"/>
              <a:gd name="connsiteX185" fmla="*/ 242698 w 935662"/>
              <a:gd name="connsiteY185" fmla="*/ 878688 h 2382167"/>
              <a:gd name="connsiteX186" fmla="*/ 261677 w 935662"/>
              <a:gd name="connsiteY186" fmla="*/ 909181 h 2382167"/>
              <a:gd name="connsiteX187" fmla="*/ 243009 w 935662"/>
              <a:gd name="connsiteY187" fmla="*/ 854108 h 2382167"/>
              <a:gd name="connsiteX188" fmla="*/ 233675 w 935662"/>
              <a:gd name="connsiteY188" fmla="*/ 846951 h 2382167"/>
              <a:gd name="connsiteX189" fmla="*/ 174867 w 935662"/>
              <a:gd name="connsiteY189" fmla="*/ 823614 h 2382167"/>
              <a:gd name="connsiteX190" fmla="*/ 88055 w 935662"/>
              <a:gd name="connsiteY190" fmla="*/ 747694 h 2382167"/>
              <a:gd name="connsiteX191" fmla="*/ 77476 w 935662"/>
              <a:gd name="connsiteY191" fmla="*/ 702266 h 2382167"/>
              <a:gd name="connsiteX192" fmla="*/ 134106 w 935662"/>
              <a:gd name="connsiteY192" fmla="*/ 720313 h 2382167"/>
              <a:gd name="connsiteX193" fmla="*/ 219982 w 935662"/>
              <a:gd name="connsiteY193" fmla="*/ 795611 h 2382167"/>
              <a:gd name="connsiteX194" fmla="*/ 226829 w 935662"/>
              <a:gd name="connsiteY194" fmla="*/ 804946 h 2382167"/>
              <a:gd name="connsiteX195" fmla="*/ 207848 w 935662"/>
              <a:gd name="connsiteY195" fmla="*/ 750805 h 2382167"/>
              <a:gd name="connsiteX196" fmla="*/ 202248 w 935662"/>
              <a:gd name="connsiteY196" fmla="*/ 744893 h 2382167"/>
              <a:gd name="connsiteX197" fmla="*/ 191046 w 935662"/>
              <a:gd name="connsiteY197" fmla="*/ 737115 h 2382167"/>
              <a:gd name="connsiteX198" fmla="*/ 138773 w 935662"/>
              <a:gd name="connsiteY198" fmla="*/ 610166 h 2382167"/>
              <a:gd name="connsiteX199" fmla="*/ 148729 w 935662"/>
              <a:gd name="connsiteY199" fmla="*/ 563493 h 2382167"/>
              <a:gd name="connsiteX200" fmla="*/ 605187 w 935662"/>
              <a:gd name="connsiteY200" fmla="*/ 473881 h 2382167"/>
              <a:gd name="connsiteX201" fmla="*/ 612965 w 935662"/>
              <a:gd name="connsiteY201" fmla="*/ 485081 h 2382167"/>
              <a:gd name="connsiteX202" fmla="*/ 660261 w 935662"/>
              <a:gd name="connsiteY202" fmla="*/ 522109 h 2382167"/>
              <a:gd name="connsiteX203" fmla="*/ 751117 w 935662"/>
              <a:gd name="connsiteY203" fmla="*/ 632878 h 2382167"/>
              <a:gd name="connsiteX204" fmla="*/ 758585 w 935662"/>
              <a:gd name="connsiteY204" fmla="*/ 726536 h 2382167"/>
              <a:gd name="connsiteX205" fmla="*/ 758274 w 935662"/>
              <a:gd name="connsiteY205" fmla="*/ 735247 h 2382167"/>
              <a:gd name="connsiteX206" fmla="*/ 750806 w 935662"/>
              <a:gd name="connsiteY206" fmla="*/ 729024 h 2382167"/>
              <a:gd name="connsiteX207" fmla="*/ 687953 w 935662"/>
              <a:gd name="connsiteY207" fmla="*/ 685463 h 2382167"/>
              <a:gd name="connsiteX208" fmla="*/ 649372 w 935662"/>
              <a:gd name="connsiteY208" fmla="*/ 663994 h 2382167"/>
              <a:gd name="connsiteX209" fmla="*/ 598342 w 935662"/>
              <a:gd name="connsiteY209" fmla="*/ 584339 h 2382167"/>
              <a:gd name="connsiteX210" fmla="*/ 605187 w 935662"/>
              <a:gd name="connsiteY210" fmla="*/ 473881 h 2382167"/>
              <a:gd name="connsiteX211" fmla="*/ 927539 w 935662"/>
              <a:gd name="connsiteY211" fmla="*/ 469837 h 2382167"/>
              <a:gd name="connsiteX212" fmla="*/ 932829 w 935662"/>
              <a:gd name="connsiteY212" fmla="*/ 584030 h 2382167"/>
              <a:gd name="connsiteX213" fmla="*/ 890824 w 935662"/>
              <a:gd name="connsiteY213" fmla="*/ 650305 h 2382167"/>
              <a:gd name="connsiteX214" fmla="*/ 847573 w 935662"/>
              <a:gd name="connsiteY214" fmla="*/ 675820 h 2382167"/>
              <a:gd name="connsiteX215" fmla="*/ 780988 w 935662"/>
              <a:gd name="connsiteY215" fmla="*/ 722803 h 2382167"/>
              <a:gd name="connsiteX216" fmla="*/ 776942 w 935662"/>
              <a:gd name="connsiteY216" fmla="*/ 725914 h 2382167"/>
              <a:gd name="connsiteX217" fmla="*/ 773520 w 935662"/>
              <a:gd name="connsiteY217" fmla="*/ 725291 h 2382167"/>
              <a:gd name="connsiteX218" fmla="*/ 776942 w 935662"/>
              <a:gd name="connsiteY218" fmla="*/ 655594 h 2382167"/>
              <a:gd name="connsiteX219" fmla="*/ 789077 w 935662"/>
              <a:gd name="connsiteY219" fmla="*/ 599276 h 2382167"/>
              <a:gd name="connsiteX220" fmla="*/ 850374 w 935662"/>
              <a:gd name="connsiteY220" fmla="*/ 524911 h 2382167"/>
              <a:gd name="connsiteX221" fmla="*/ 924738 w 935662"/>
              <a:gd name="connsiteY221" fmla="*/ 470458 h 2382167"/>
              <a:gd name="connsiteX222" fmla="*/ 927539 w 935662"/>
              <a:gd name="connsiteY222" fmla="*/ 469837 h 2382167"/>
              <a:gd name="connsiteX223" fmla="*/ 606743 w 935662"/>
              <a:gd name="connsiteY223" fmla="*/ 311149 h 2382167"/>
              <a:gd name="connsiteX224" fmla="*/ 659328 w 935662"/>
              <a:gd name="connsiteY224" fmla="*/ 357200 h 2382167"/>
              <a:gd name="connsiteX225" fmla="*/ 671773 w 935662"/>
              <a:gd name="connsiteY225" fmla="*/ 362799 h 2382167"/>
              <a:gd name="connsiteX226" fmla="*/ 746761 w 935662"/>
              <a:gd name="connsiteY226" fmla="*/ 451167 h 2382167"/>
              <a:gd name="connsiteX227" fmla="*/ 759206 w 935662"/>
              <a:gd name="connsiteY227" fmla="*/ 556957 h 2382167"/>
              <a:gd name="connsiteX228" fmla="*/ 757961 w 935662"/>
              <a:gd name="connsiteY228" fmla="*/ 570337 h 2382167"/>
              <a:gd name="connsiteX229" fmla="*/ 751428 w 935662"/>
              <a:gd name="connsiteY229" fmla="*/ 565047 h 2382167"/>
              <a:gd name="connsiteX230" fmla="*/ 689820 w 935662"/>
              <a:gd name="connsiteY230" fmla="*/ 521798 h 2382167"/>
              <a:gd name="connsiteX231" fmla="*/ 651236 w 935662"/>
              <a:gd name="connsiteY231" fmla="*/ 500640 h 2382167"/>
              <a:gd name="connsiteX232" fmla="*/ 598654 w 935662"/>
              <a:gd name="connsiteY232" fmla="*/ 416629 h 2382167"/>
              <a:gd name="connsiteX233" fmla="*/ 604877 w 935662"/>
              <a:gd name="connsiteY233" fmla="*/ 314260 h 2382167"/>
              <a:gd name="connsiteX234" fmla="*/ 606743 w 935662"/>
              <a:gd name="connsiteY234" fmla="*/ 311149 h 2382167"/>
              <a:gd name="connsiteX235" fmla="*/ 930029 w 935662"/>
              <a:gd name="connsiteY235" fmla="*/ 304927 h 2382167"/>
              <a:gd name="connsiteX236" fmla="*/ 933140 w 935662"/>
              <a:gd name="connsiteY236" fmla="*/ 414140 h 2382167"/>
              <a:gd name="connsiteX237" fmla="*/ 894557 w 935662"/>
              <a:gd name="connsiteY237" fmla="*/ 484149 h 2382167"/>
              <a:gd name="connsiteX238" fmla="*/ 874333 w 935662"/>
              <a:gd name="connsiteY238" fmla="*/ 497216 h 2382167"/>
              <a:gd name="connsiteX239" fmla="*/ 776010 w 935662"/>
              <a:gd name="connsiteY239" fmla="*/ 563805 h 2382167"/>
              <a:gd name="connsiteX240" fmla="*/ 774141 w 935662"/>
              <a:gd name="connsiteY240" fmla="*/ 546379 h 2382167"/>
              <a:gd name="connsiteX241" fmla="*/ 791256 w 935662"/>
              <a:gd name="connsiteY241" fmla="*/ 427830 h 2382167"/>
              <a:gd name="connsiteX242" fmla="*/ 850685 w 935662"/>
              <a:gd name="connsiteY242" fmla="*/ 360933 h 2382167"/>
              <a:gd name="connsiteX243" fmla="*/ 924117 w 935662"/>
              <a:gd name="connsiteY243" fmla="*/ 307104 h 2382167"/>
              <a:gd name="connsiteX244" fmla="*/ 930029 w 935662"/>
              <a:gd name="connsiteY244" fmla="*/ 304927 h 2382167"/>
              <a:gd name="connsiteX245" fmla="*/ 602386 w 935662"/>
              <a:gd name="connsiteY245" fmla="*/ 148730 h 2382167"/>
              <a:gd name="connsiteX246" fmla="*/ 663062 w 935662"/>
              <a:gd name="connsiteY246" fmla="*/ 196337 h 2382167"/>
              <a:gd name="connsiteX247" fmla="*/ 750495 w 935662"/>
              <a:gd name="connsiteY247" fmla="*/ 343199 h 2382167"/>
              <a:gd name="connsiteX248" fmla="*/ 755473 w 935662"/>
              <a:gd name="connsiteY248" fmla="*/ 414762 h 2382167"/>
              <a:gd name="connsiteX249" fmla="*/ 751116 w 935662"/>
              <a:gd name="connsiteY249" fmla="*/ 415697 h 2382167"/>
              <a:gd name="connsiteX250" fmla="*/ 667418 w 935662"/>
              <a:gd name="connsiteY250" fmla="*/ 346621 h 2382167"/>
              <a:gd name="connsiteX251" fmla="*/ 596163 w 935662"/>
              <a:gd name="connsiteY251" fmla="*/ 229317 h 2382167"/>
              <a:gd name="connsiteX252" fmla="*/ 602386 w 935662"/>
              <a:gd name="connsiteY252" fmla="*/ 148730 h 2382167"/>
              <a:gd name="connsiteX253" fmla="*/ 925671 w 935662"/>
              <a:gd name="connsiteY253" fmla="*/ 140018 h 2382167"/>
              <a:gd name="connsiteX254" fmla="*/ 927539 w 935662"/>
              <a:gd name="connsiteY254" fmla="*/ 159309 h 2382167"/>
              <a:gd name="connsiteX255" fmla="*/ 931272 w 935662"/>
              <a:gd name="connsiteY255" fmla="*/ 221850 h 2382167"/>
              <a:gd name="connsiteX256" fmla="*/ 857840 w 935662"/>
              <a:gd name="connsiteY256" fmla="*/ 341020 h 2382167"/>
              <a:gd name="connsiteX257" fmla="*/ 794055 w 935662"/>
              <a:gd name="connsiteY257" fmla="*/ 385827 h 2382167"/>
              <a:gd name="connsiteX258" fmla="*/ 774452 w 935662"/>
              <a:gd name="connsiteY258" fmla="*/ 410718 h 2382167"/>
              <a:gd name="connsiteX259" fmla="*/ 801212 w 935662"/>
              <a:gd name="connsiteY259" fmla="*/ 259188 h 2382167"/>
              <a:gd name="connsiteX260" fmla="*/ 865308 w 935662"/>
              <a:gd name="connsiteY260" fmla="*/ 188868 h 2382167"/>
              <a:gd name="connsiteX261" fmla="*/ 925671 w 935662"/>
              <a:gd name="connsiteY261" fmla="*/ 140018 h 2382167"/>
              <a:gd name="connsiteX262" fmla="*/ 754851 w 935662"/>
              <a:gd name="connsiteY262" fmla="*/ 0 h 2382167"/>
              <a:gd name="connsiteX263" fmla="*/ 766053 w 935662"/>
              <a:gd name="connsiteY263" fmla="*/ 12135 h 2382167"/>
              <a:gd name="connsiteX264" fmla="*/ 820816 w 935662"/>
              <a:gd name="connsiteY264" fmla="*/ 107657 h 2382167"/>
              <a:gd name="connsiteX265" fmla="*/ 816459 w 935662"/>
              <a:gd name="connsiteY265" fmla="*/ 188557 h 2382167"/>
              <a:gd name="connsiteX266" fmla="*/ 765430 w 935662"/>
              <a:gd name="connsiteY266" fmla="*/ 271323 h 2382167"/>
              <a:gd name="connsiteX267" fmla="*/ 760763 w 935662"/>
              <a:gd name="connsiteY267" fmla="*/ 284080 h 2382167"/>
              <a:gd name="connsiteX268" fmla="*/ 764808 w 935662"/>
              <a:gd name="connsiteY268" fmla="*/ 971101 h 2382167"/>
              <a:gd name="connsiteX269" fmla="*/ 749873 w 935662"/>
              <a:gd name="connsiteY269" fmla="*/ 1387110 h 2382167"/>
              <a:gd name="connsiteX270" fmla="*/ 653105 w 935662"/>
              <a:gd name="connsiteY270" fmla="*/ 1961492 h 2382167"/>
              <a:gd name="connsiteX271" fmla="*/ 637235 w 935662"/>
              <a:gd name="connsiteY271" fmla="*/ 2047059 h 2382167"/>
              <a:gd name="connsiteX272" fmla="*/ 577806 w 935662"/>
              <a:gd name="connsiteY272" fmla="*/ 2214147 h 2382167"/>
              <a:gd name="connsiteX273" fmla="*/ 498773 w 935662"/>
              <a:gd name="connsiteY273" fmla="*/ 2372212 h 2382167"/>
              <a:gd name="connsiteX274" fmla="*/ 492239 w 935662"/>
              <a:gd name="connsiteY274" fmla="*/ 2382167 h 2382167"/>
              <a:gd name="connsiteX275" fmla="*/ 659639 w 935662"/>
              <a:gd name="connsiteY275" fmla="*/ 1748665 h 2382167"/>
              <a:gd name="connsiteX276" fmla="*/ 659328 w 935662"/>
              <a:gd name="connsiteY276" fmla="*/ 1840455 h 2382167"/>
              <a:gd name="connsiteX277" fmla="*/ 655906 w 935662"/>
              <a:gd name="connsiteY277" fmla="*/ 1932866 h 2382167"/>
              <a:gd name="connsiteX278" fmla="*/ 661816 w 935662"/>
              <a:gd name="connsiteY278" fmla="*/ 1912331 h 2382167"/>
              <a:gd name="connsiteX279" fmla="*/ 739915 w 935662"/>
              <a:gd name="connsiteY279" fmla="*/ 1458673 h 2382167"/>
              <a:gd name="connsiteX280" fmla="*/ 758586 w 935662"/>
              <a:gd name="connsiteY280" fmla="*/ 1076270 h 2382167"/>
              <a:gd name="connsiteX281" fmla="*/ 758586 w 935662"/>
              <a:gd name="connsiteY281" fmla="*/ 1058534 h 2382167"/>
              <a:gd name="connsiteX282" fmla="*/ 755785 w 935662"/>
              <a:gd name="connsiteY282" fmla="*/ 1067869 h 2382167"/>
              <a:gd name="connsiteX283" fmla="*/ 731826 w 935662"/>
              <a:gd name="connsiteY283" fmla="*/ 1047955 h 2382167"/>
              <a:gd name="connsiteX284" fmla="*/ 669907 w 935662"/>
              <a:gd name="connsiteY284" fmla="*/ 1010617 h 2382167"/>
              <a:gd name="connsiteX285" fmla="*/ 596164 w 935662"/>
              <a:gd name="connsiteY285" fmla="*/ 877445 h 2382167"/>
              <a:gd name="connsiteX286" fmla="*/ 602387 w 935662"/>
              <a:gd name="connsiteY286" fmla="*/ 810236 h 2382167"/>
              <a:gd name="connsiteX287" fmla="*/ 607365 w 935662"/>
              <a:gd name="connsiteY287" fmla="*/ 814281 h 2382167"/>
              <a:gd name="connsiteX288" fmla="*/ 671152 w 935662"/>
              <a:gd name="connsiteY288" fmla="*/ 861886 h 2382167"/>
              <a:gd name="connsiteX289" fmla="*/ 736493 w 935662"/>
              <a:gd name="connsiteY289" fmla="*/ 925050 h 2382167"/>
              <a:gd name="connsiteX290" fmla="*/ 752050 w 935662"/>
              <a:gd name="connsiteY290" fmla="*/ 981369 h 2382167"/>
              <a:gd name="connsiteX291" fmla="*/ 758896 w 935662"/>
              <a:gd name="connsiteY291" fmla="*/ 1026174 h 2382167"/>
              <a:gd name="connsiteX292" fmla="*/ 759829 w 935662"/>
              <a:gd name="connsiteY292" fmla="*/ 1017774 h 2382167"/>
              <a:gd name="connsiteX293" fmla="*/ 760141 w 935662"/>
              <a:gd name="connsiteY293" fmla="*/ 544824 h 2382167"/>
              <a:gd name="connsiteX294" fmla="*/ 756096 w 935662"/>
              <a:gd name="connsiteY294" fmla="*/ 283769 h 2382167"/>
              <a:gd name="connsiteX295" fmla="*/ 746762 w 935662"/>
              <a:gd name="connsiteY295" fmla="*/ 257009 h 2382167"/>
              <a:gd name="connsiteX296" fmla="*/ 709734 w 935662"/>
              <a:gd name="connsiteY296" fmla="*/ 197580 h 2382167"/>
              <a:gd name="connsiteX297" fmla="*/ 702889 w 935662"/>
              <a:gd name="connsiteY297" fmla="*/ 104858 h 2382167"/>
              <a:gd name="connsiteX298" fmla="*/ 752361 w 935662"/>
              <a:gd name="connsiteY298" fmla="*/ 4667 h 2382167"/>
              <a:gd name="connsiteX299" fmla="*/ 754851 w 935662"/>
              <a:gd name="connsiteY299" fmla="*/ 0 h 23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935662" h="2382167">
                <a:moveTo>
                  <a:pt x="479172" y="1200107"/>
                </a:moveTo>
                <a:cubicBezTo>
                  <a:pt x="481040" y="1203219"/>
                  <a:pt x="482906" y="1204774"/>
                  <a:pt x="483528" y="1206953"/>
                </a:cubicBezTo>
                <a:cubicBezTo>
                  <a:pt x="490996" y="1227177"/>
                  <a:pt x="499709" y="1247091"/>
                  <a:pt x="505621" y="1267938"/>
                </a:cubicBezTo>
                <a:cubicBezTo>
                  <a:pt x="513089" y="1294074"/>
                  <a:pt x="507176" y="1317722"/>
                  <a:pt x="488506" y="1337946"/>
                </a:cubicBezTo>
                <a:cubicBezTo>
                  <a:pt x="478861" y="1348214"/>
                  <a:pt x="468281" y="1357549"/>
                  <a:pt x="459258" y="1367817"/>
                </a:cubicBezTo>
                <a:cubicBezTo>
                  <a:pt x="447434" y="1380886"/>
                  <a:pt x="437478" y="1394266"/>
                  <a:pt x="426586" y="1407956"/>
                </a:cubicBezTo>
                <a:cubicBezTo>
                  <a:pt x="417875" y="1387419"/>
                  <a:pt x="413518" y="1365951"/>
                  <a:pt x="411339" y="1343547"/>
                </a:cubicBezTo>
                <a:cubicBezTo>
                  <a:pt x="410718" y="1335769"/>
                  <a:pt x="411028" y="1328301"/>
                  <a:pt x="410718" y="1320523"/>
                </a:cubicBezTo>
                <a:cubicBezTo>
                  <a:pt x="409473" y="1292208"/>
                  <a:pt x="420052" y="1269183"/>
                  <a:pt x="441521" y="1251136"/>
                </a:cubicBezTo>
                <a:cubicBezTo>
                  <a:pt x="458013" y="1237446"/>
                  <a:pt x="471393" y="1221887"/>
                  <a:pt x="479172" y="1200107"/>
                </a:cubicBezTo>
                <a:close/>
                <a:moveTo>
                  <a:pt x="0" y="1198862"/>
                </a:moveTo>
                <a:cubicBezTo>
                  <a:pt x="14001" y="1210686"/>
                  <a:pt x="28004" y="1222198"/>
                  <a:pt x="42006" y="1234334"/>
                </a:cubicBezTo>
                <a:cubicBezTo>
                  <a:pt x="117926" y="1300608"/>
                  <a:pt x="187936" y="1372795"/>
                  <a:pt x="252032" y="1450894"/>
                </a:cubicBezTo>
                <a:cubicBezTo>
                  <a:pt x="347244" y="1566953"/>
                  <a:pt x="410719" y="1697637"/>
                  <a:pt x="439968" y="1844810"/>
                </a:cubicBezTo>
                <a:cubicBezTo>
                  <a:pt x="441213" y="1851656"/>
                  <a:pt x="443080" y="1858190"/>
                  <a:pt x="444325" y="1865036"/>
                </a:cubicBezTo>
                <a:cubicBezTo>
                  <a:pt x="444325" y="1865036"/>
                  <a:pt x="444325" y="1865347"/>
                  <a:pt x="444012" y="1865347"/>
                </a:cubicBezTo>
                <a:cubicBezTo>
                  <a:pt x="427834" y="1829564"/>
                  <a:pt x="412275" y="1793159"/>
                  <a:pt x="395473" y="1757687"/>
                </a:cubicBezTo>
                <a:cubicBezTo>
                  <a:pt x="357202" y="1675545"/>
                  <a:pt x="305862" y="1601180"/>
                  <a:pt x="251722" y="1529304"/>
                </a:cubicBezTo>
                <a:cubicBezTo>
                  <a:pt x="170511" y="1421334"/>
                  <a:pt x="87123" y="1314921"/>
                  <a:pt x="4356" y="1207575"/>
                </a:cubicBezTo>
                <a:cubicBezTo>
                  <a:pt x="2490" y="1205085"/>
                  <a:pt x="622" y="1202908"/>
                  <a:pt x="0" y="1198862"/>
                </a:cubicBezTo>
                <a:close/>
                <a:moveTo>
                  <a:pt x="440901" y="1077825"/>
                </a:moveTo>
                <a:cubicBezTo>
                  <a:pt x="454591" y="1107385"/>
                  <a:pt x="467971" y="1133521"/>
                  <a:pt x="471394" y="1163081"/>
                </a:cubicBezTo>
                <a:cubicBezTo>
                  <a:pt x="473573" y="1182060"/>
                  <a:pt x="467971" y="1199173"/>
                  <a:pt x="455836" y="1213797"/>
                </a:cubicBezTo>
                <a:cubicBezTo>
                  <a:pt x="448058" y="1223132"/>
                  <a:pt x="439034" y="1231533"/>
                  <a:pt x="431256" y="1240868"/>
                </a:cubicBezTo>
                <a:cubicBezTo>
                  <a:pt x="418497" y="1256424"/>
                  <a:pt x="406051" y="1272294"/>
                  <a:pt x="392671" y="1288785"/>
                </a:cubicBezTo>
                <a:cubicBezTo>
                  <a:pt x="379291" y="1255181"/>
                  <a:pt x="372758" y="1220020"/>
                  <a:pt x="376180" y="1183616"/>
                </a:cubicBezTo>
                <a:cubicBezTo>
                  <a:pt x="378046" y="1164324"/>
                  <a:pt x="387070" y="1148146"/>
                  <a:pt x="401073" y="1135388"/>
                </a:cubicBezTo>
                <a:cubicBezTo>
                  <a:pt x="417876" y="1119831"/>
                  <a:pt x="433744" y="1103961"/>
                  <a:pt x="440901" y="1077825"/>
                </a:cubicBezTo>
                <a:close/>
                <a:moveTo>
                  <a:pt x="925984" y="976078"/>
                </a:moveTo>
                <a:cubicBezTo>
                  <a:pt x="927540" y="991324"/>
                  <a:pt x="929717" y="1004393"/>
                  <a:pt x="930028" y="1017460"/>
                </a:cubicBezTo>
                <a:cubicBezTo>
                  <a:pt x="930651" y="1041419"/>
                  <a:pt x="931583" y="1065689"/>
                  <a:pt x="929406" y="1089648"/>
                </a:cubicBezTo>
                <a:cubicBezTo>
                  <a:pt x="926606" y="1119829"/>
                  <a:pt x="909804" y="1142856"/>
                  <a:pt x="883978" y="1159347"/>
                </a:cubicBezTo>
                <a:cubicBezTo>
                  <a:pt x="876821" y="1163701"/>
                  <a:pt x="869665" y="1168057"/>
                  <a:pt x="862197" y="1171792"/>
                </a:cubicBezTo>
                <a:cubicBezTo>
                  <a:pt x="829216" y="1187660"/>
                  <a:pt x="796856" y="1204774"/>
                  <a:pt x="768230" y="1232777"/>
                </a:cubicBezTo>
                <a:cubicBezTo>
                  <a:pt x="765429" y="1199484"/>
                  <a:pt x="768230" y="1169613"/>
                  <a:pt x="774453" y="1139744"/>
                </a:cubicBezTo>
                <a:cubicBezTo>
                  <a:pt x="775387" y="1136009"/>
                  <a:pt x="776319" y="1132277"/>
                  <a:pt x="777253" y="1128542"/>
                </a:cubicBezTo>
                <a:cubicBezTo>
                  <a:pt x="787522" y="1074712"/>
                  <a:pt x="818325" y="1038619"/>
                  <a:pt x="869977" y="1020884"/>
                </a:cubicBezTo>
                <a:cubicBezTo>
                  <a:pt x="888956" y="1014349"/>
                  <a:pt x="903270" y="1000348"/>
                  <a:pt x="916650" y="986036"/>
                </a:cubicBezTo>
                <a:cubicBezTo>
                  <a:pt x="919138" y="983235"/>
                  <a:pt x="921628" y="980435"/>
                  <a:pt x="925984" y="976078"/>
                </a:cubicBezTo>
                <a:close/>
                <a:moveTo>
                  <a:pt x="602076" y="975456"/>
                </a:moveTo>
                <a:cubicBezTo>
                  <a:pt x="606432" y="980745"/>
                  <a:pt x="608609" y="983545"/>
                  <a:pt x="611099" y="985725"/>
                </a:cubicBezTo>
                <a:cubicBezTo>
                  <a:pt x="625100" y="997859"/>
                  <a:pt x="637235" y="1014040"/>
                  <a:pt x="653415" y="1020573"/>
                </a:cubicBezTo>
                <a:cubicBezTo>
                  <a:pt x="712844" y="1044221"/>
                  <a:pt x="740849" y="1088715"/>
                  <a:pt x="748316" y="1149701"/>
                </a:cubicBezTo>
                <a:cubicBezTo>
                  <a:pt x="752049" y="1178326"/>
                  <a:pt x="755473" y="1206951"/>
                  <a:pt x="750183" y="1237756"/>
                </a:cubicBezTo>
                <a:cubicBezTo>
                  <a:pt x="724979" y="1211620"/>
                  <a:pt x="696353" y="1193574"/>
                  <a:pt x="666172" y="1177704"/>
                </a:cubicBezTo>
                <a:cubicBezTo>
                  <a:pt x="664616" y="1176770"/>
                  <a:pt x="663060" y="1175838"/>
                  <a:pt x="661505" y="1175214"/>
                </a:cubicBezTo>
                <a:cubicBezTo>
                  <a:pt x="609854" y="1150323"/>
                  <a:pt x="588075" y="1108939"/>
                  <a:pt x="593674" y="1052621"/>
                </a:cubicBezTo>
                <a:cubicBezTo>
                  <a:pt x="596164" y="1028041"/>
                  <a:pt x="598964" y="1003461"/>
                  <a:pt x="602076" y="975456"/>
                </a:cubicBezTo>
                <a:close/>
                <a:moveTo>
                  <a:pt x="406363" y="966743"/>
                </a:moveTo>
                <a:cubicBezTo>
                  <a:pt x="419432" y="992569"/>
                  <a:pt x="432501" y="1017772"/>
                  <a:pt x="436234" y="1046709"/>
                </a:cubicBezTo>
                <a:cubicBezTo>
                  <a:pt x="439035" y="1068801"/>
                  <a:pt x="431257" y="1088091"/>
                  <a:pt x="416632" y="1104271"/>
                </a:cubicBezTo>
                <a:cubicBezTo>
                  <a:pt x="405120" y="1117340"/>
                  <a:pt x="392672" y="1129475"/>
                  <a:pt x="381471" y="1142855"/>
                </a:cubicBezTo>
                <a:cubicBezTo>
                  <a:pt x="373382" y="1152811"/>
                  <a:pt x="366536" y="1163702"/>
                  <a:pt x="358757" y="1174903"/>
                </a:cubicBezTo>
                <a:cubicBezTo>
                  <a:pt x="349423" y="1154679"/>
                  <a:pt x="344755" y="1133208"/>
                  <a:pt x="341955" y="1111428"/>
                </a:cubicBezTo>
                <a:cubicBezTo>
                  <a:pt x="341021" y="1104271"/>
                  <a:pt x="340710" y="1096804"/>
                  <a:pt x="340399" y="1089647"/>
                </a:cubicBezTo>
                <a:cubicBezTo>
                  <a:pt x="338533" y="1060399"/>
                  <a:pt x="348178" y="1035819"/>
                  <a:pt x="370271" y="1016838"/>
                </a:cubicBezTo>
                <a:cubicBezTo>
                  <a:pt x="386139" y="1003148"/>
                  <a:pt x="398584" y="987280"/>
                  <a:pt x="406363" y="966743"/>
                </a:cubicBezTo>
                <a:close/>
                <a:moveTo>
                  <a:pt x="371203" y="848818"/>
                </a:moveTo>
                <a:cubicBezTo>
                  <a:pt x="379604" y="870287"/>
                  <a:pt x="387695" y="889890"/>
                  <a:pt x="394850" y="909803"/>
                </a:cubicBezTo>
                <a:cubicBezTo>
                  <a:pt x="406364" y="941853"/>
                  <a:pt x="399519" y="969544"/>
                  <a:pt x="376492" y="994748"/>
                </a:cubicBezTo>
                <a:cubicBezTo>
                  <a:pt x="357513" y="1015283"/>
                  <a:pt x="339465" y="1037064"/>
                  <a:pt x="319863" y="1059778"/>
                </a:cubicBezTo>
                <a:cubicBezTo>
                  <a:pt x="315506" y="1042042"/>
                  <a:pt x="310839" y="1023374"/>
                  <a:pt x="306483" y="1004704"/>
                </a:cubicBezTo>
                <a:cubicBezTo>
                  <a:pt x="304927" y="998170"/>
                  <a:pt x="304927" y="991637"/>
                  <a:pt x="304303" y="985101"/>
                </a:cubicBezTo>
                <a:cubicBezTo>
                  <a:pt x="299949" y="949008"/>
                  <a:pt x="312395" y="920071"/>
                  <a:pt x="339776" y="895802"/>
                </a:cubicBezTo>
                <a:cubicBezTo>
                  <a:pt x="350356" y="886467"/>
                  <a:pt x="357200" y="872777"/>
                  <a:pt x="365291" y="860642"/>
                </a:cubicBezTo>
                <a:cubicBezTo>
                  <a:pt x="367469" y="857531"/>
                  <a:pt x="368714" y="853796"/>
                  <a:pt x="371203" y="848818"/>
                </a:cubicBezTo>
                <a:close/>
                <a:moveTo>
                  <a:pt x="925670" y="804322"/>
                </a:moveTo>
                <a:cubicBezTo>
                  <a:pt x="927226" y="815835"/>
                  <a:pt x="929405" y="827036"/>
                  <a:pt x="930027" y="838549"/>
                </a:cubicBezTo>
                <a:cubicBezTo>
                  <a:pt x="931271" y="863751"/>
                  <a:pt x="933138" y="888955"/>
                  <a:pt x="931582" y="913848"/>
                </a:cubicBezTo>
                <a:cubicBezTo>
                  <a:pt x="929716" y="944651"/>
                  <a:pt x="913535" y="968299"/>
                  <a:pt x="888021" y="985722"/>
                </a:cubicBezTo>
                <a:cubicBezTo>
                  <a:pt x="882732" y="989146"/>
                  <a:pt x="877442" y="992568"/>
                  <a:pt x="871843" y="995680"/>
                </a:cubicBezTo>
                <a:cubicBezTo>
                  <a:pt x="837926" y="1014348"/>
                  <a:pt x="803389" y="1031773"/>
                  <a:pt x="774141" y="1062576"/>
                </a:cubicBezTo>
                <a:cubicBezTo>
                  <a:pt x="769474" y="1008747"/>
                  <a:pt x="776008" y="959586"/>
                  <a:pt x="795610" y="912603"/>
                </a:cubicBezTo>
                <a:cubicBezTo>
                  <a:pt x="806500" y="886465"/>
                  <a:pt x="827037" y="868731"/>
                  <a:pt x="852240" y="857528"/>
                </a:cubicBezTo>
                <a:cubicBezTo>
                  <a:pt x="880243" y="845083"/>
                  <a:pt x="905446" y="829837"/>
                  <a:pt x="925670" y="804322"/>
                </a:cubicBezTo>
                <a:close/>
                <a:moveTo>
                  <a:pt x="334798" y="734625"/>
                </a:moveTo>
                <a:cubicBezTo>
                  <a:pt x="344134" y="759518"/>
                  <a:pt x="353158" y="781609"/>
                  <a:pt x="360625" y="804323"/>
                </a:cubicBezTo>
                <a:cubicBezTo>
                  <a:pt x="369336" y="831704"/>
                  <a:pt x="362181" y="855973"/>
                  <a:pt x="343511" y="877131"/>
                </a:cubicBezTo>
                <a:cubicBezTo>
                  <a:pt x="330130" y="892067"/>
                  <a:pt x="316129" y="907002"/>
                  <a:pt x="303060" y="922248"/>
                </a:cubicBezTo>
                <a:cubicBezTo>
                  <a:pt x="296837" y="929716"/>
                  <a:pt x="292170" y="938429"/>
                  <a:pt x="286257" y="947452"/>
                </a:cubicBezTo>
                <a:cubicBezTo>
                  <a:pt x="275678" y="924738"/>
                  <a:pt x="271634" y="901403"/>
                  <a:pt x="268521" y="877755"/>
                </a:cubicBezTo>
                <a:cubicBezTo>
                  <a:pt x="262922" y="837305"/>
                  <a:pt x="275367" y="804633"/>
                  <a:pt x="307416" y="778497"/>
                </a:cubicBezTo>
                <a:cubicBezTo>
                  <a:pt x="316750" y="771030"/>
                  <a:pt x="322041" y="758584"/>
                  <a:pt x="328886" y="748005"/>
                </a:cubicBezTo>
                <a:cubicBezTo>
                  <a:pt x="331065" y="744894"/>
                  <a:pt x="332310" y="740848"/>
                  <a:pt x="334798" y="734625"/>
                </a:cubicBezTo>
                <a:close/>
                <a:moveTo>
                  <a:pt x="350355" y="650927"/>
                </a:moveTo>
                <a:cubicBezTo>
                  <a:pt x="368402" y="679553"/>
                  <a:pt x="386759" y="708179"/>
                  <a:pt x="403872" y="737116"/>
                </a:cubicBezTo>
                <a:cubicBezTo>
                  <a:pt x="486327" y="875267"/>
                  <a:pt x="556337" y="1019019"/>
                  <a:pt x="607677" y="1171793"/>
                </a:cubicBezTo>
                <a:cubicBezTo>
                  <a:pt x="656216" y="1315546"/>
                  <a:pt x="677995" y="1462719"/>
                  <a:pt x="667105" y="1614562"/>
                </a:cubicBezTo>
                <a:cubicBezTo>
                  <a:pt x="664616" y="1648165"/>
                  <a:pt x="662749" y="1681458"/>
                  <a:pt x="660261" y="1715062"/>
                </a:cubicBezTo>
                <a:cubicBezTo>
                  <a:pt x="659949" y="1717241"/>
                  <a:pt x="659016" y="1720042"/>
                  <a:pt x="658082" y="1725330"/>
                </a:cubicBezTo>
                <a:cubicBezTo>
                  <a:pt x="655592" y="1696083"/>
                  <a:pt x="653104" y="1669634"/>
                  <a:pt x="650925" y="1643498"/>
                </a:cubicBezTo>
                <a:cubicBezTo>
                  <a:pt x="640346" y="1521838"/>
                  <a:pt x="612965" y="1403601"/>
                  <a:pt x="576250" y="1287231"/>
                </a:cubicBezTo>
                <a:cubicBezTo>
                  <a:pt x="510907" y="1078760"/>
                  <a:pt x="434366" y="874644"/>
                  <a:pt x="355333" y="671151"/>
                </a:cubicBezTo>
                <a:cubicBezTo>
                  <a:pt x="352845" y="664929"/>
                  <a:pt x="350666" y="658395"/>
                  <a:pt x="350355" y="650927"/>
                </a:cubicBezTo>
                <a:close/>
                <a:moveTo>
                  <a:pt x="605500" y="643770"/>
                </a:moveTo>
                <a:cubicBezTo>
                  <a:pt x="608611" y="647192"/>
                  <a:pt x="611412" y="650304"/>
                  <a:pt x="614523" y="653728"/>
                </a:cubicBezTo>
                <a:cubicBezTo>
                  <a:pt x="628213" y="669285"/>
                  <a:pt x="644392" y="681730"/>
                  <a:pt x="663684" y="690132"/>
                </a:cubicBezTo>
                <a:cubicBezTo>
                  <a:pt x="677998" y="696355"/>
                  <a:pt x="691688" y="704444"/>
                  <a:pt x="704444" y="713468"/>
                </a:cubicBezTo>
                <a:cubicBezTo>
                  <a:pt x="724047" y="727469"/>
                  <a:pt x="735560" y="748005"/>
                  <a:pt x="742405" y="771030"/>
                </a:cubicBezTo>
                <a:cubicBezTo>
                  <a:pt x="754541" y="810548"/>
                  <a:pt x="760764" y="850685"/>
                  <a:pt x="757653" y="892069"/>
                </a:cubicBezTo>
                <a:cubicBezTo>
                  <a:pt x="757340" y="894246"/>
                  <a:pt x="757029" y="896736"/>
                  <a:pt x="756718" y="900469"/>
                </a:cubicBezTo>
                <a:cubicBezTo>
                  <a:pt x="754229" y="898292"/>
                  <a:pt x="752673" y="897047"/>
                  <a:pt x="751117" y="895802"/>
                </a:cubicBezTo>
                <a:cubicBezTo>
                  <a:pt x="730270" y="881177"/>
                  <a:pt x="709735" y="866242"/>
                  <a:pt x="688887" y="851930"/>
                </a:cubicBezTo>
                <a:cubicBezTo>
                  <a:pt x="682041" y="847263"/>
                  <a:pt x="674263" y="843841"/>
                  <a:pt x="666795" y="840106"/>
                </a:cubicBezTo>
                <a:cubicBezTo>
                  <a:pt x="612033" y="814902"/>
                  <a:pt x="591496" y="771343"/>
                  <a:pt x="596787" y="713157"/>
                </a:cubicBezTo>
                <a:cubicBezTo>
                  <a:pt x="598964" y="690132"/>
                  <a:pt x="600832" y="667418"/>
                  <a:pt x="603010" y="644392"/>
                </a:cubicBezTo>
                <a:cubicBezTo>
                  <a:pt x="603631" y="644081"/>
                  <a:pt x="604565" y="644081"/>
                  <a:pt x="605500" y="643770"/>
                </a:cubicBezTo>
                <a:close/>
                <a:moveTo>
                  <a:pt x="926604" y="634746"/>
                </a:moveTo>
                <a:cubicBezTo>
                  <a:pt x="927849" y="638792"/>
                  <a:pt x="928782" y="640969"/>
                  <a:pt x="929094" y="643148"/>
                </a:cubicBezTo>
                <a:cubicBezTo>
                  <a:pt x="931271" y="672085"/>
                  <a:pt x="934694" y="700711"/>
                  <a:pt x="935628" y="729647"/>
                </a:cubicBezTo>
                <a:cubicBezTo>
                  <a:pt x="936562" y="770718"/>
                  <a:pt x="918515" y="802145"/>
                  <a:pt x="882732" y="823303"/>
                </a:cubicBezTo>
                <a:cubicBezTo>
                  <a:pt x="874331" y="828281"/>
                  <a:pt x="865931" y="832948"/>
                  <a:pt x="857218" y="837615"/>
                </a:cubicBezTo>
                <a:cubicBezTo>
                  <a:pt x="828592" y="852550"/>
                  <a:pt x="801522" y="869665"/>
                  <a:pt x="776942" y="894245"/>
                </a:cubicBezTo>
                <a:cubicBezTo>
                  <a:pt x="772896" y="848507"/>
                  <a:pt x="778185" y="806812"/>
                  <a:pt x="790321" y="765430"/>
                </a:cubicBezTo>
                <a:cubicBezTo>
                  <a:pt x="800277" y="731203"/>
                  <a:pt x="820814" y="705688"/>
                  <a:pt x="852862" y="690753"/>
                </a:cubicBezTo>
                <a:cubicBezTo>
                  <a:pt x="881177" y="677684"/>
                  <a:pt x="907623" y="663061"/>
                  <a:pt x="926604" y="634746"/>
                </a:cubicBezTo>
                <a:close/>
                <a:moveTo>
                  <a:pt x="299016" y="626345"/>
                </a:moveTo>
                <a:cubicBezTo>
                  <a:pt x="311462" y="657772"/>
                  <a:pt x="329198" y="687643"/>
                  <a:pt x="324220" y="723736"/>
                </a:cubicBezTo>
                <a:cubicBezTo>
                  <a:pt x="321109" y="744271"/>
                  <a:pt x="311772" y="761696"/>
                  <a:pt x="296839" y="775387"/>
                </a:cubicBezTo>
                <a:cubicBezTo>
                  <a:pt x="276302" y="793744"/>
                  <a:pt x="260745" y="814591"/>
                  <a:pt x="252964" y="842907"/>
                </a:cubicBezTo>
                <a:cubicBezTo>
                  <a:pt x="226206" y="777875"/>
                  <a:pt x="227762" y="709111"/>
                  <a:pt x="275368" y="660572"/>
                </a:cubicBezTo>
                <a:cubicBezTo>
                  <a:pt x="284702" y="651238"/>
                  <a:pt x="290614" y="638480"/>
                  <a:pt x="299016" y="626345"/>
                </a:cubicBezTo>
                <a:close/>
                <a:moveTo>
                  <a:pt x="148729" y="563493"/>
                </a:moveTo>
                <a:cubicBezTo>
                  <a:pt x="170511" y="575628"/>
                  <a:pt x="188558" y="589318"/>
                  <a:pt x="204425" y="606431"/>
                </a:cubicBezTo>
                <a:cubicBezTo>
                  <a:pt x="229318" y="633190"/>
                  <a:pt x="238342" y="663683"/>
                  <a:pt x="229318" y="699155"/>
                </a:cubicBezTo>
                <a:cubicBezTo>
                  <a:pt x="225584" y="713779"/>
                  <a:pt x="221851" y="728402"/>
                  <a:pt x="216871" y="742405"/>
                </a:cubicBezTo>
                <a:cubicBezTo>
                  <a:pt x="214383" y="749873"/>
                  <a:pt x="214072" y="755783"/>
                  <a:pt x="216560" y="763251"/>
                </a:cubicBezTo>
                <a:cubicBezTo>
                  <a:pt x="296215" y="995992"/>
                  <a:pt x="372136" y="1229666"/>
                  <a:pt x="434367" y="1467695"/>
                </a:cubicBezTo>
                <a:cubicBezTo>
                  <a:pt x="459258" y="1562908"/>
                  <a:pt x="481661" y="1659052"/>
                  <a:pt x="493485" y="1757065"/>
                </a:cubicBezTo>
                <a:cubicBezTo>
                  <a:pt x="506555" y="1866901"/>
                  <a:pt x="509353" y="1977359"/>
                  <a:pt x="504375" y="2087817"/>
                </a:cubicBezTo>
                <a:cubicBezTo>
                  <a:pt x="503441" y="2105553"/>
                  <a:pt x="503441" y="2123599"/>
                  <a:pt x="503754" y="2141335"/>
                </a:cubicBezTo>
                <a:cubicBezTo>
                  <a:pt x="504686" y="2180851"/>
                  <a:pt x="500642" y="2219435"/>
                  <a:pt x="489751" y="2257395"/>
                </a:cubicBezTo>
                <a:cubicBezTo>
                  <a:pt x="489129" y="2258950"/>
                  <a:pt x="489129" y="2260817"/>
                  <a:pt x="488195" y="2262372"/>
                </a:cubicBezTo>
                <a:cubicBezTo>
                  <a:pt x="486639" y="2264862"/>
                  <a:pt x="485084" y="2267352"/>
                  <a:pt x="482283" y="2269529"/>
                </a:cubicBezTo>
                <a:cubicBezTo>
                  <a:pt x="485394" y="2142580"/>
                  <a:pt x="475128" y="2016875"/>
                  <a:pt x="453036" y="1891794"/>
                </a:cubicBezTo>
                <a:cubicBezTo>
                  <a:pt x="459258" y="1911707"/>
                  <a:pt x="466105" y="1931310"/>
                  <a:pt x="472017" y="1951223"/>
                </a:cubicBezTo>
                <a:cubicBezTo>
                  <a:pt x="477929" y="1971447"/>
                  <a:pt x="483217" y="1991673"/>
                  <a:pt x="487573" y="2012207"/>
                </a:cubicBezTo>
                <a:cubicBezTo>
                  <a:pt x="492241" y="2032744"/>
                  <a:pt x="495663" y="2053902"/>
                  <a:pt x="499398" y="2074750"/>
                </a:cubicBezTo>
                <a:cubicBezTo>
                  <a:pt x="500330" y="2074750"/>
                  <a:pt x="501575" y="2074750"/>
                  <a:pt x="502509" y="2074750"/>
                </a:cubicBezTo>
                <a:cubicBezTo>
                  <a:pt x="502509" y="2043945"/>
                  <a:pt x="502509" y="2012831"/>
                  <a:pt x="502509" y="1982026"/>
                </a:cubicBezTo>
                <a:cubicBezTo>
                  <a:pt x="503441" y="1810894"/>
                  <a:pt x="477929" y="1643495"/>
                  <a:pt x="433122" y="1478897"/>
                </a:cubicBezTo>
                <a:cubicBezTo>
                  <a:pt x="428455" y="1461785"/>
                  <a:pt x="424410" y="1444359"/>
                  <a:pt x="419121" y="1427247"/>
                </a:cubicBezTo>
                <a:cubicBezTo>
                  <a:pt x="417565" y="1422267"/>
                  <a:pt x="413209" y="1416355"/>
                  <a:pt x="408542" y="1414799"/>
                </a:cubicBezTo>
                <a:cubicBezTo>
                  <a:pt x="386760" y="1407332"/>
                  <a:pt x="364980" y="1398932"/>
                  <a:pt x="342577" y="1394886"/>
                </a:cubicBezTo>
                <a:cubicBezTo>
                  <a:pt x="301193" y="1387418"/>
                  <a:pt x="276302" y="1364705"/>
                  <a:pt x="267900" y="1323633"/>
                </a:cubicBezTo>
                <a:cubicBezTo>
                  <a:pt x="264478" y="1306208"/>
                  <a:pt x="260745" y="1288784"/>
                  <a:pt x="256699" y="1269493"/>
                </a:cubicBezTo>
                <a:cubicBezTo>
                  <a:pt x="261988" y="1272604"/>
                  <a:pt x="265099" y="1275094"/>
                  <a:pt x="268523" y="1276650"/>
                </a:cubicBezTo>
                <a:cubicBezTo>
                  <a:pt x="280969" y="1281628"/>
                  <a:pt x="293415" y="1288784"/>
                  <a:pt x="306484" y="1290029"/>
                </a:cubicBezTo>
                <a:cubicBezTo>
                  <a:pt x="346934" y="1294073"/>
                  <a:pt x="374625" y="1314610"/>
                  <a:pt x="392051" y="1350703"/>
                </a:cubicBezTo>
                <a:cubicBezTo>
                  <a:pt x="394849" y="1356305"/>
                  <a:pt x="397650" y="1361904"/>
                  <a:pt x="402006" y="1367194"/>
                </a:cubicBezTo>
                <a:cubicBezTo>
                  <a:pt x="401696" y="1365328"/>
                  <a:pt x="401696" y="1363149"/>
                  <a:pt x="401385" y="1361282"/>
                </a:cubicBezTo>
                <a:cubicBezTo>
                  <a:pt x="396718" y="1344791"/>
                  <a:pt x="391427" y="1328611"/>
                  <a:pt x="387694" y="1311809"/>
                </a:cubicBezTo>
                <a:cubicBezTo>
                  <a:pt x="385515" y="1302475"/>
                  <a:pt x="380848" y="1296874"/>
                  <a:pt x="371825" y="1294386"/>
                </a:cubicBezTo>
                <a:cubicBezTo>
                  <a:pt x="350356" y="1288474"/>
                  <a:pt x="328887" y="1281317"/>
                  <a:pt x="307105" y="1277582"/>
                </a:cubicBezTo>
                <a:cubicBezTo>
                  <a:pt x="268211" y="1271048"/>
                  <a:pt x="243320" y="1250824"/>
                  <a:pt x="233985" y="1212552"/>
                </a:cubicBezTo>
                <a:cubicBezTo>
                  <a:pt x="229629" y="1194194"/>
                  <a:pt x="225273" y="1176148"/>
                  <a:pt x="220917" y="1157790"/>
                </a:cubicBezTo>
                <a:cubicBezTo>
                  <a:pt x="221851" y="1156856"/>
                  <a:pt x="222783" y="1156545"/>
                  <a:pt x="223717" y="1155924"/>
                </a:cubicBezTo>
                <a:cubicBezTo>
                  <a:pt x="242386" y="1169925"/>
                  <a:pt x="263856" y="1174281"/>
                  <a:pt x="286570" y="1177082"/>
                </a:cubicBezTo>
                <a:cubicBezTo>
                  <a:pt x="311772" y="1180193"/>
                  <a:pt x="331998" y="1192949"/>
                  <a:pt x="345689" y="1214420"/>
                </a:cubicBezTo>
                <a:cubicBezTo>
                  <a:pt x="354089" y="1227487"/>
                  <a:pt x="361869" y="1241178"/>
                  <a:pt x="371514" y="1257047"/>
                </a:cubicBezTo>
                <a:cubicBezTo>
                  <a:pt x="363425" y="1230599"/>
                  <a:pt x="356268" y="1206640"/>
                  <a:pt x="348489" y="1182683"/>
                </a:cubicBezTo>
                <a:cubicBezTo>
                  <a:pt x="348179" y="1181438"/>
                  <a:pt x="344133" y="1181749"/>
                  <a:pt x="341643" y="1181125"/>
                </a:cubicBezTo>
                <a:cubicBezTo>
                  <a:pt x="315507" y="1173970"/>
                  <a:pt x="289371" y="1165879"/>
                  <a:pt x="262922" y="1159967"/>
                </a:cubicBezTo>
                <a:cubicBezTo>
                  <a:pt x="230874" y="1153123"/>
                  <a:pt x="209092" y="1135387"/>
                  <a:pt x="200069" y="1103960"/>
                </a:cubicBezTo>
                <a:cubicBezTo>
                  <a:pt x="194157" y="1083426"/>
                  <a:pt x="189490" y="1062268"/>
                  <a:pt x="185757" y="1040486"/>
                </a:cubicBezTo>
                <a:cubicBezTo>
                  <a:pt x="206292" y="1055111"/>
                  <a:pt x="229318" y="1058222"/>
                  <a:pt x="252654" y="1061644"/>
                </a:cubicBezTo>
                <a:cubicBezTo>
                  <a:pt x="276302" y="1065068"/>
                  <a:pt x="295281" y="1077203"/>
                  <a:pt x="308350" y="1097427"/>
                </a:cubicBezTo>
                <a:cubicBezTo>
                  <a:pt x="317684" y="1111739"/>
                  <a:pt x="326086" y="1126674"/>
                  <a:pt x="335731" y="1142544"/>
                </a:cubicBezTo>
                <a:cubicBezTo>
                  <a:pt x="334799" y="1138809"/>
                  <a:pt x="334486" y="1136632"/>
                  <a:pt x="333865" y="1134142"/>
                </a:cubicBezTo>
                <a:cubicBezTo>
                  <a:pt x="329198" y="1119207"/>
                  <a:pt x="323286" y="1104273"/>
                  <a:pt x="320174" y="1089025"/>
                </a:cubicBezTo>
                <a:cubicBezTo>
                  <a:pt x="317063" y="1074090"/>
                  <a:pt x="308972" y="1066311"/>
                  <a:pt x="294970" y="1062889"/>
                </a:cubicBezTo>
                <a:cubicBezTo>
                  <a:pt x="273191" y="1057600"/>
                  <a:pt x="251722" y="1051065"/>
                  <a:pt x="229940" y="1047021"/>
                </a:cubicBezTo>
                <a:cubicBezTo>
                  <a:pt x="195402" y="1040486"/>
                  <a:pt x="173311" y="1021194"/>
                  <a:pt x="163975" y="987591"/>
                </a:cubicBezTo>
                <a:cubicBezTo>
                  <a:pt x="158998" y="969855"/>
                  <a:pt x="155265" y="951497"/>
                  <a:pt x="151219" y="933450"/>
                </a:cubicBezTo>
                <a:cubicBezTo>
                  <a:pt x="150596" y="931273"/>
                  <a:pt x="151219" y="928783"/>
                  <a:pt x="151219" y="924738"/>
                </a:cubicBezTo>
                <a:cubicBezTo>
                  <a:pt x="169266" y="940296"/>
                  <a:pt x="189490" y="944963"/>
                  <a:pt x="210961" y="947141"/>
                </a:cubicBezTo>
                <a:cubicBezTo>
                  <a:pt x="240830" y="950252"/>
                  <a:pt x="263233" y="965498"/>
                  <a:pt x="278479" y="991325"/>
                </a:cubicBezTo>
                <a:cubicBezTo>
                  <a:pt x="284702" y="1001592"/>
                  <a:pt x="290614" y="1012171"/>
                  <a:pt x="298392" y="1021818"/>
                </a:cubicBezTo>
                <a:cubicBezTo>
                  <a:pt x="291859" y="1001281"/>
                  <a:pt x="285325" y="980746"/>
                  <a:pt x="278479" y="960520"/>
                </a:cubicBezTo>
                <a:cubicBezTo>
                  <a:pt x="277858" y="958654"/>
                  <a:pt x="274746" y="956787"/>
                  <a:pt x="272256" y="955853"/>
                </a:cubicBezTo>
                <a:cubicBezTo>
                  <a:pt x="248921" y="949009"/>
                  <a:pt x="225894" y="939673"/>
                  <a:pt x="201937" y="935940"/>
                </a:cubicBezTo>
                <a:cubicBezTo>
                  <a:pt x="159932" y="929094"/>
                  <a:pt x="134106" y="907003"/>
                  <a:pt x="125083" y="865619"/>
                </a:cubicBezTo>
                <a:cubicBezTo>
                  <a:pt x="121972" y="851307"/>
                  <a:pt x="118548" y="836994"/>
                  <a:pt x="115436" y="822682"/>
                </a:cubicBezTo>
                <a:cubicBezTo>
                  <a:pt x="114815" y="819570"/>
                  <a:pt x="114815" y="816146"/>
                  <a:pt x="114191" y="810547"/>
                </a:cubicBezTo>
                <a:cubicBezTo>
                  <a:pt x="131306" y="825482"/>
                  <a:pt x="149040" y="831394"/>
                  <a:pt x="169266" y="832950"/>
                </a:cubicBezTo>
                <a:cubicBezTo>
                  <a:pt x="201314" y="835751"/>
                  <a:pt x="226207" y="850373"/>
                  <a:pt x="242698" y="878688"/>
                </a:cubicBezTo>
                <a:cubicBezTo>
                  <a:pt x="248608" y="888957"/>
                  <a:pt x="254520" y="899225"/>
                  <a:pt x="261677" y="909181"/>
                </a:cubicBezTo>
                <a:cubicBezTo>
                  <a:pt x="255455" y="890823"/>
                  <a:pt x="249853" y="872155"/>
                  <a:pt x="243009" y="854108"/>
                </a:cubicBezTo>
                <a:cubicBezTo>
                  <a:pt x="241764" y="850997"/>
                  <a:pt x="236786" y="849441"/>
                  <a:pt x="233675" y="846951"/>
                </a:cubicBezTo>
                <a:cubicBezTo>
                  <a:pt x="215939" y="834193"/>
                  <a:pt x="196647" y="826104"/>
                  <a:pt x="174867" y="823614"/>
                </a:cubicBezTo>
                <a:cubicBezTo>
                  <a:pt x="128816" y="818325"/>
                  <a:pt x="99568" y="793122"/>
                  <a:pt x="88055" y="747694"/>
                </a:cubicBezTo>
                <a:cubicBezTo>
                  <a:pt x="84322" y="732137"/>
                  <a:pt x="80898" y="716578"/>
                  <a:pt x="77476" y="702266"/>
                </a:cubicBezTo>
                <a:cubicBezTo>
                  <a:pt x="96457" y="708489"/>
                  <a:pt x="115125" y="714401"/>
                  <a:pt x="134106" y="720313"/>
                </a:cubicBezTo>
                <a:cubicBezTo>
                  <a:pt x="173933" y="732759"/>
                  <a:pt x="201003" y="759518"/>
                  <a:pt x="219982" y="795611"/>
                </a:cubicBezTo>
                <a:cubicBezTo>
                  <a:pt x="221851" y="799034"/>
                  <a:pt x="223406" y="802145"/>
                  <a:pt x="226829" y="804946"/>
                </a:cubicBezTo>
                <a:cubicBezTo>
                  <a:pt x="220606" y="786899"/>
                  <a:pt x="214383" y="768852"/>
                  <a:pt x="207848" y="750805"/>
                </a:cubicBezTo>
                <a:cubicBezTo>
                  <a:pt x="206915" y="748628"/>
                  <a:pt x="204425" y="746762"/>
                  <a:pt x="202248" y="744893"/>
                </a:cubicBezTo>
                <a:cubicBezTo>
                  <a:pt x="198513" y="742093"/>
                  <a:pt x="194780" y="739605"/>
                  <a:pt x="191046" y="737115"/>
                </a:cubicBezTo>
                <a:cubicBezTo>
                  <a:pt x="145618" y="706312"/>
                  <a:pt x="127571" y="664306"/>
                  <a:pt x="138773" y="610166"/>
                </a:cubicBezTo>
                <a:cubicBezTo>
                  <a:pt x="141885" y="594920"/>
                  <a:pt x="145307" y="579674"/>
                  <a:pt x="148729" y="563493"/>
                </a:cubicBezTo>
                <a:close/>
                <a:moveTo>
                  <a:pt x="605187" y="473881"/>
                </a:moveTo>
                <a:cubicBezTo>
                  <a:pt x="608922" y="479171"/>
                  <a:pt x="610477" y="482283"/>
                  <a:pt x="612965" y="485081"/>
                </a:cubicBezTo>
                <a:cubicBezTo>
                  <a:pt x="626345" y="500329"/>
                  <a:pt x="640659" y="514952"/>
                  <a:pt x="660261" y="522109"/>
                </a:cubicBezTo>
                <a:cubicBezTo>
                  <a:pt x="712535" y="541090"/>
                  <a:pt x="741161" y="578740"/>
                  <a:pt x="751117" y="632878"/>
                </a:cubicBezTo>
                <a:cubicBezTo>
                  <a:pt x="757029" y="663994"/>
                  <a:pt x="760451" y="695110"/>
                  <a:pt x="758585" y="726536"/>
                </a:cubicBezTo>
                <a:cubicBezTo>
                  <a:pt x="758896" y="729335"/>
                  <a:pt x="758585" y="731514"/>
                  <a:pt x="758274" y="735247"/>
                </a:cubicBezTo>
                <a:cubicBezTo>
                  <a:pt x="754852" y="732447"/>
                  <a:pt x="752984" y="730580"/>
                  <a:pt x="750806" y="729024"/>
                </a:cubicBezTo>
                <a:cubicBezTo>
                  <a:pt x="729959" y="714400"/>
                  <a:pt x="709422" y="699466"/>
                  <a:pt x="687953" y="685463"/>
                </a:cubicBezTo>
                <a:cubicBezTo>
                  <a:pt x="675818" y="677374"/>
                  <a:pt x="662128" y="671462"/>
                  <a:pt x="649372" y="663994"/>
                </a:cubicBezTo>
                <a:cubicBezTo>
                  <a:pt x="619190" y="645947"/>
                  <a:pt x="601454" y="619811"/>
                  <a:pt x="598342" y="584339"/>
                </a:cubicBezTo>
                <a:cubicBezTo>
                  <a:pt x="594920" y="548245"/>
                  <a:pt x="600209" y="512775"/>
                  <a:pt x="605187" y="473881"/>
                </a:cubicBezTo>
                <a:close/>
                <a:moveTo>
                  <a:pt x="927539" y="469837"/>
                </a:moveTo>
                <a:cubicBezTo>
                  <a:pt x="931584" y="507797"/>
                  <a:pt x="938429" y="545757"/>
                  <a:pt x="932829" y="584030"/>
                </a:cubicBezTo>
                <a:cubicBezTo>
                  <a:pt x="928784" y="612032"/>
                  <a:pt x="914783" y="634746"/>
                  <a:pt x="890824" y="650305"/>
                </a:cubicBezTo>
                <a:cubicBezTo>
                  <a:pt x="876823" y="659639"/>
                  <a:pt x="861264" y="666484"/>
                  <a:pt x="847573" y="675820"/>
                </a:cubicBezTo>
                <a:cubicBezTo>
                  <a:pt x="824860" y="690753"/>
                  <a:pt x="803080" y="706933"/>
                  <a:pt x="780988" y="722803"/>
                </a:cubicBezTo>
                <a:cubicBezTo>
                  <a:pt x="779743" y="723735"/>
                  <a:pt x="778498" y="724980"/>
                  <a:pt x="776942" y="725914"/>
                </a:cubicBezTo>
                <a:cubicBezTo>
                  <a:pt x="775697" y="725604"/>
                  <a:pt x="774765" y="725604"/>
                  <a:pt x="773520" y="725291"/>
                </a:cubicBezTo>
                <a:cubicBezTo>
                  <a:pt x="774454" y="701956"/>
                  <a:pt x="774454" y="678618"/>
                  <a:pt x="776942" y="655594"/>
                </a:cubicBezTo>
                <a:cubicBezTo>
                  <a:pt x="779121" y="636615"/>
                  <a:pt x="784099" y="617944"/>
                  <a:pt x="789077" y="599276"/>
                </a:cubicBezTo>
                <a:cubicBezTo>
                  <a:pt x="798100" y="565049"/>
                  <a:pt x="818637" y="539534"/>
                  <a:pt x="850374" y="524911"/>
                </a:cubicBezTo>
                <a:cubicBezTo>
                  <a:pt x="879000" y="511842"/>
                  <a:pt x="905447" y="496285"/>
                  <a:pt x="924738" y="470458"/>
                </a:cubicBezTo>
                <a:cubicBezTo>
                  <a:pt x="925049" y="470148"/>
                  <a:pt x="925983" y="470148"/>
                  <a:pt x="927539" y="469837"/>
                </a:cubicBezTo>
                <a:close/>
                <a:moveTo>
                  <a:pt x="606743" y="311149"/>
                </a:moveTo>
                <a:cubicBezTo>
                  <a:pt x="620744" y="331373"/>
                  <a:pt x="637235" y="347553"/>
                  <a:pt x="659328" y="357200"/>
                </a:cubicBezTo>
                <a:cubicBezTo>
                  <a:pt x="663371" y="359066"/>
                  <a:pt x="667728" y="360933"/>
                  <a:pt x="671773" y="362799"/>
                </a:cubicBezTo>
                <a:cubicBezTo>
                  <a:pt x="711289" y="379914"/>
                  <a:pt x="736182" y="408850"/>
                  <a:pt x="746761" y="451167"/>
                </a:cubicBezTo>
                <a:cubicBezTo>
                  <a:pt x="755471" y="486015"/>
                  <a:pt x="761073" y="520864"/>
                  <a:pt x="759206" y="556957"/>
                </a:cubicBezTo>
                <a:cubicBezTo>
                  <a:pt x="758895" y="561003"/>
                  <a:pt x="758585" y="565047"/>
                  <a:pt x="757961" y="570337"/>
                </a:cubicBezTo>
                <a:cubicBezTo>
                  <a:pt x="755161" y="567848"/>
                  <a:pt x="753294" y="566292"/>
                  <a:pt x="751428" y="565047"/>
                </a:cubicBezTo>
                <a:cubicBezTo>
                  <a:pt x="730891" y="550424"/>
                  <a:pt x="710667" y="535799"/>
                  <a:pt x="689820" y="521798"/>
                </a:cubicBezTo>
                <a:cubicBezTo>
                  <a:pt x="677685" y="513707"/>
                  <a:pt x="663995" y="507795"/>
                  <a:pt x="651236" y="500640"/>
                </a:cubicBezTo>
                <a:cubicBezTo>
                  <a:pt x="618878" y="481970"/>
                  <a:pt x="598965" y="454278"/>
                  <a:pt x="598654" y="416629"/>
                </a:cubicBezTo>
                <a:cubicBezTo>
                  <a:pt x="598341" y="382402"/>
                  <a:pt x="602697" y="348487"/>
                  <a:pt x="604877" y="314260"/>
                </a:cubicBezTo>
                <a:cubicBezTo>
                  <a:pt x="605187" y="313326"/>
                  <a:pt x="606120" y="312394"/>
                  <a:pt x="606743" y="311149"/>
                </a:cubicBezTo>
                <a:close/>
                <a:moveTo>
                  <a:pt x="930029" y="304927"/>
                </a:moveTo>
                <a:cubicBezTo>
                  <a:pt x="931272" y="342265"/>
                  <a:pt x="934072" y="378359"/>
                  <a:pt x="933140" y="414140"/>
                </a:cubicBezTo>
                <a:cubicBezTo>
                  <a:pt x="932517" y="443078"/>
                  <a:pt x="918205" y="466724"/>
                  <a:pt x="894557" y="484149"/>
                </a:cubicBezTo>
                <a:cubicBezTo>
                  <a:pt x="888023" y="488816"/>
                  <a:pt x="881488" y="493484"/>
                  <a:pt x="874333" y="497216"/>
                </a:cubicBezTo>
                <a:cubicBezTo>
                  <a:pt x="840106" y="515887"/>
                  <a:pt x="804946" y="533310"/>
                  <a:pt x="776010" y="563805"/>
                </a:cubicBezTo>
                <a:cubicBezTo>
                  <a:pt x="775076" y="556336"/>
                  <a:pt x="774452" y="551357"/>
                  <a:pt x="774141" y="546379"/>
                </a:cubicBezTo>
                <a:cubicBezTo>
                  <a:pt x="772586" y="505929"/>
                  <a:pt x="778809" y="466413"/>
                  <a:pt x="791256" y="427830"/>
                </a:cubicBezTo>
                <a:cubicBezTo>
                  <a:pt x="801522" y="396716"/>
                  <a:pt x="821748" y="374313"/>
                  <a:pt x="850685" y="360933"/>
                </a:cubicBezTo>
                <a:cubicBezTo>
                  <a:pt x="879000" y="347865"/>
                  <a:pt x="905136" y="332618"/>
                  <a:pt x="924117" y="307104"/>
                </a:cubicBezTo>
                <a:cubicBezTo>
                  <a:pt x="924738" y="306793"/>
                  <a:pt x="925983" y="306482"/>
                  <a:pt x="930029" y="304927"/>
                </a:cubicBezTo>
                <a:close/>
                <a:moveTo>
                  <a:pt x="602386" y="148730"/>
                </a:moveTo>
                <a:cubicBezTo>
                  <a:pt x="619500" y="169577"/>
                  <a:pt x="641280" y="182644"/>
                  <a:pt x="663062" y="196337"/>
                </a:cubicBezTo>
                <a:cubicBezTo>
                  <a:pt x="716578" y="230562"/>
                  <a:pt x="742093" y="282212"/>
                  <a:pt x="750495" y="343199"/>
                </a:cubicBezTo>
                <a:cubicBezTo>
                  <a:pt x="753606" y="366847"/>
                  <a:pt x="753917" y="390804"/>
                  <a:pt x="755473" y="414762"/>
                </a:cubicBezTo>
                <a:cubicBezTo>
                  <a:pt x="754228" y="415075"/>
                  <a:pt x="752672" y="415386"/>
                  <a:pt x="751116" y="415697"/>
                </a:cubicBezTo>
                <a:cubicBezTo>
                  <a:pt x="730580" y="383649"/>
                  <a:pt x="701022" y="363423"/>
                  <a:pt x="667418" y="346621"/>
                </a:cubicBezTo>
                <a:cubicBezTo>
                  <a:pt x="619500" y="322975"/>
                  <a:pt x="595542" y="282836"/>
                  <a:pt x="596163" y="229317"/>
                </a:cubicBezTo>
                <a:cubicBezTo>
                  <a:pt x="596476" y="202559"/>
                  <a:pt x="599275" y="175800"/>
                  <a:pt x="602386" y="148730"/>
                </a:cubicBezTo>
                <a:close/>
                <a:moveTo>
                  <a:pt x="925671" y="140018"/>
                </a:moveTo>
                <a:cubicBezTo>
                  <a:pt x="926605" y="148107"/>
                  <a:pt x="927227" y="153708"/>
                  <a:pt x="927539" y="159309"/>
                </a:cubicBezTo>
                <a:cubicBezTo>
                  <a:pt x="928783" y="180157"/>
                  <a:pt x="930962" y="201002"/>
                  <a:pt x="931272" y="221850"/>
                </a:cubicBezTo>
                <a:cubicBezTo>
                  <a:pt x="932207" y="276924"/>
                  <a:pt x="907003" y="316751"/>
                  <a:pt x="857840" y="341020"/>
                </a:cubicBezTo>
                <a:cubicBezTo>
                  <a:pt x="834194" y="352844"/>
                  <a:pt x="811791" y="365603"/>
                  <a:pt x="794055" y="385827"/>
                </a:cubicBezTo>
                <a:cubicBezTo>
                  <a:pt x="788454" y="393294"/>
                  <a:pt x="782544" y="401073"/>
                  <a:pt x="774452" y="410718"/>
                </a:cubicBezTo>
                <a:cubicBezTo>
                  <a:pt x="772275" y="356267"/>
                  <a:pt x="777253" y="306172"/>
                  <a:pt x="801212" y="259188"/>
                </a:cubicBezTo>
                <a:cubicBezTo>
                  <a:pt x="816147" y="229941"/>
                  <a:pt x="837306" y="205982"/>
                  <a:pt x="865308" y="188868"/>
                </a:cubicBezTo>
                <a:cubicBezTo>
                  <a:pt x="886779" y="175801"/>
                  <a:pt x="907624" y="162110"/>
                  <a:pt x="925671" y="140018"/>
                </a:cubicBezTo>
                <a:close/>
                <a:moveTo>
                  <a:pt x="754851" y="0"/>
                </a:moveTo>
                <a:cubicBezTo>
                  <a:pt x="759518" y="4978"/>
                  <a:pt x="762940" y="8402"/>
                  <a:pt x="766053" y="12135"/>
                </a:cubicBezTo>
                <a:cubicBezTo>
                  <a:pt x="790945" y="40139"/>
                  <a:pt x="809613" y="71564"/>
                  <a:pt x="820816" y="107657"/>
                </a:cubicBezTo>
                <a:cubicBezTo>
                  <a:pt x="829528" y="135351"/>
                  <a:pt x="827973" y="161797"/>
                  <a:pt x="816459" y="188557"/>
                </a:cubicBezTo>
                <a:cubicBezTo>
                  <a:pt x="803390" y="218738"/>
                  <a:pt x="785656" y="245498"/>
                  <a:pt x="765430" y="271323"/>
                </a:cubicBezTo>
                <a:cubicBezTo>
                  <a:pt x="762629" y="274745"/>
                  <a:pt x="760452" y="279723"/>
                  <a:pt x="760763" y="284080"/>
                </a:cubicBezTo>
                <a:cubicBezTo>
                  <a:pt x="766053" y="513087"/>
                  <a:pt x="769786" y="742094"/>
                  <a:pt x="764808" y="971101"/>
                </a:cubicBezTo>
                <a:cubicBezTo>
                  <a:pt x="762008" y="1109874"/>
                  <a:pt x="756717" y="1248647"/>
                  <a:pt x="749873" y="1387110"/>
                </a:cubicBezTo>
                <a:cubicBezTo>
                  <a:pt x="740226" y="1582200"/>
                  <a:pt x="708801" y="1773869"/>
                  <a:pt x="653105" y="1961492"/>
                </a:cubicBezTo>
                <a:cubicBezTo>
                  <a:pt x="645014" y="1989185"/>
                  <a:pt x="643147" y="2018433"/>
                  <a:pt x="637235" y="2047059"/>
                </a:cubicBezTo>
                <a:cubicBezTo>
                  <a:pt x="625101" y="2105555"/>
                  <a:pt x="609854" y="2163739"/>
                  <a:pt x="577806" y="2214147"/>
                </a:cubicBezTo>
                <a:cubicBezTo>
                  <a:pt x="546069" y="2264553"/>
                  <a:pt x="523976" y="2319004"/>
                  <a:pt x="498773" y="2372212"/>
                </a:cubicBezTo>
                <a:cubicBezTo>
                  <a:pt x="497217" y="2375634"/>
                  <a:pt x="495040" y="2379367"/>
                  <a:pt x="492239" y="2382167"/>
                </a:cubicBezTo>
                <a:cubicBezTo>
                  <a:pt x="582163" y="2179609"/>
                  <a:pt x="630702" y="1966782"/>
                  <a:pt x="659639" y="1748665"/>
                </a:cubicBezTo>
                <a:cubicBezTo>
                  <a:pt x="659639" y="1779159"/>
                  <a:pt x="660260" y="1809962"/>
                  <a:pt x="659328" y="1840455"/>
                </a:cubicBezTo>
                <a:cubicBezTo>
                  <a:pt x="658705" y="1871260"/>
                  <a:pt x="656527" y="1901752"/>
                  <a:pt x="655906" y="1932866"/>
                </a:cubicBezTo>
                <a:cubicBezTo>
                  <a:pt x="657772" y="1926022"/>
                  <a:pt x="659949" y="1919176"/>
                  <a:pt x="661816" y="1912331"/>
                </a:cubicBezTo>
                <a:cubicBezTo>
                  <a:pt x="702889" y="1763601"/>
                  <a:pt x="730581" y="1612693"/>
                  <a:pt x="739915" y="1458673"/>
                </a:cubicBezTo>
                <a:cubicBezTo>
                  <a:pt x="747694" y="1331414"/>
                  <a:pt x="752674" y="1203841"/>
                  <a:pt x="758586" y="1076270"/>
                </a:cubicBezTo>
                <a:cubicBezTo>
                  <a:pt x="758896" y="1071291"/>
                  <a:pt x="758586" y="1066624"/>
                  <a:pt x="758586" y="1058534"/>
                </a:cubicBezTo>
                <a:cubicBezTo>
                  <a:pt x="757341" y="1063202"/>
                  <a:pt x="756717" y="1065068"/>
                  <a:pt x="755785" y="1067869"/>
                </a:cubicBezTo>
                <a:cubicBezTo>
                  <a:pt x="747694" y="1061022"/>
                  <a:pt x="740226" y="1053244"/>
                  <a:pt x="731826" y="1047955"/>
                </a:cubicBezTo>
                <a:cubicBezTo>
                  <a:pt x="711600" y="1034886"/>
                  <a:pt x="691687" y="1020574"/>
                  <a:pt x="669907" y="1010617"/>
                </a:cubicBezTo>
                <a:cubicBezTo>
                  <a:pt x="612032" y="983857"/>
                  <a:pt x="589630" y="939364"/>
                  <a:pt x="596164" y="877445"/>
                </a:cubicBezTo>
                <a:cubicBezTo>
                  <a:pt x="598654" y="855663"/>
                  <a:pt x="600209" y="833884"/>
                  <a:pt x="602387" y="810236"/>
                </a:cubicBezTo>
                <a:cubicBezTo>
                  <a:pt x="605187" y="812415"/>
                  <a:pt x="606432" y="813347"/>
                  <a:pt x="607365" y="814281"/>
                </a:cubicBezTo>
                <a:cubicBezTo>
                  <a:pt x="624479" y="835750"/>
                  <a:pt x="645637" y="851307"/>
                  <a:pt x="671152" y="861886"/>
                </a:cubicBezTo>
                <a:cubicBezTo>
                  <a:pt x="701021" y="874021"/>
                  <a:pt x="724980" y="893936"/>
                  <a:pt x="736493" y="925050"/>
                </a:cubicBezTo>
                <a:cubicBezTo>
                  <a:pt x="743338" y="943408"/>
                  <a:pt x="748007" y="962389"/>
                  <a:pt x="752050" y="981369"/>
                </a:cubicBezTo>
                <a:cubicBezTo>
                  <a:pt x="755162" y="995992"/>
                  <a:pt x="756096" y="1010928"/>
                  <a:pt x="758896" y="1026174"/>
                </a:cubicBezTo>
                <a:cubicBezTo>
                  <a:pt x="759207" y="1023373"/>
                  <a:pt x="759829" y="1020574"/>
                  <a:pt x="759829" y="1017774"/>
                </a:cubicBezTo>
                <a:cubicBezTo>
                  <a:pt x="760141" y="860020"/>
                  <a:pt x="760763" y="702268"/>
                  <a:pt x="760141" y="544824"/>
                </a:cubicBezTo>
                <a:cubicBezTo>
                  <a:pt x="759829" y="457701"/>
                  <a:pt x="757341" y="370891"/>
                  <a:pt x="756096" y="283769"/>
                </a:cubicBezTo>
                <a:cubicBezTo>
                  <a:pt x="756096" y="273500"/>
                  <a:pt x="752674" y="265722"/>
                  <a:pt x="746762" y="257009"/>
                </a:cubicBezTo>
                <a:cubicBezTo>
                  <a:pt x="733382" y="238030"/>
                  <a:pt x="720313" y="218428"/>
                  <a:pt x="709734" y="197580"/>
                </a:cubicBezTo>
                <a:cubicBezTo>
                  <a:pt x="694487" y="168020"/>
                  <a:pt x="692932" y="136596"/>
                  <a:pt x="702889" y="104858"/>
                </a:cubicBezTo>
                <a:cubicBezTo>
                  <a:pt x="713779" y="68765"/>
                  <a:pt x="731515" y="35783"/>
                  <a:pt x="752361" y="4667"/>
                </a:cubicBezTo>
                <a:cubicBezTo>
                  <a:pt x="752984" y="3422"/>
                  <a:pt x="753606" y="2177"/>
                  <a:pt x="754851" y="0"/>
                </a:cubicBezTo>
                <a:close/>
              </a:path>
            </a:pathLst>
          </a:custGeom>
          <a:solidFill>
            <a:schemeClr val="accent2"/>
          </a:solidFill>
          <a:ln w="16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F598B8A-589E-4088-B987-0E2A5B7E74A1}"/>
              </a:ext>
            </a:extLst>
          </p:cNvPr>
          <p:cNvCxnSpPr>
            <a:cxnSpLocks/>
          </p:cNvCxnSpPr>
          <p:nvPr userDrawn="1"/>
        </p:nvCxnSpPr>
        <p:spPr>
          <a:xfrm>
            <a:off x="0" y="6730423"/>
            <a:ext cx="11658239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F40ED96-A09B-4DB7-9DBF-D3537BDF62BA}"/>
              </a:ext>
            </a:extLst>
          </p:cNvPr>
          <p:cNvGrpSpPr/>
          <p:nvPr userDrawn="1"/>
        </p:nvGrpSpPr>
        <p:grpSpPr>
          <a:xfrm>
            <a:off x="8500955" y="133520"/>
            <a:ext cx="617170" cy="431438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A055F8D2-1FD6-4DE6-B296-A760F82E539E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3B31179E-D24C-46EC-82C0-F7080B710C83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58FA4F1-BDC0-4DF3-86B5-6FEB33A8B0E7}"/>
              </a:ext>
            </a:extLst>
          </p:cNvPr>
          <p:cNvGrpSpPr/>
          <p:nvPr userDrawn="1"/>
        </p:nvGrpSpPr>
        <p:grpSpPr>
          <a:xfrm rot="15300000">
            <a:off x="2953220" y="436169"/>
            <a:ext cx="617170" cy="431438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33E8886-80B0-4B17-AF6D-0B99B2A5B6B3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69B9B54A-FB41-4BA2-A1A1-3100F578F1DA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011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25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6F5963-EFFD-4A39-BEF2-C1DD848D3FC7}"/>
              </a:ext>
            </a:extLst>
          </p:cNvPr>
          <p:cNvSpPr/>
          <p:nvPr userDrawn="1"/>
        </p:nvSpPr>
        <p:spPr>
          <a:xfrm>
            <a:off x="2538919" y="0"/>
            <a:ext cx="9653081" cy="6858000"/>
          </a:xfrm>
          <a:prstGeom prst="rect">
            <a:avLst/>
          </a:prstGeom>
          <a:gradFill flip="none" rotWithShape="1">
            <a:gsLst>
              <a:gs pos="29581">
                <a:srgbClr val="FBFDF7">
                  <a:alpha val="70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6F5963-EFFD-4A39-BEF2-C1DD848D3FC7}"/>
              </a:ext>
            </a:extLst>
          </p:cNvPr>
          <p:cNvSpPr/>
          <p:nvPr userDrawn="1"/>
        </p:nvSpPr>
        <p:spPr>
          <a:xfrm>
            <a:off x="2538919" y="0"/>
            <a:ext cx="9653081" cy="6858000"/>
          </a:xfrm>
          <a:prstGeom prst="rect">
            <a:avLst/>
          </a:prstGeom>
          <a:gradFill flip="none" rotWithShape="1">
            <a:gsLst>
              <a:gs pos="29581">
                <a:srgbClr val="FBFDF7">
                  <a:alpha val="70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8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6000" y="535022"/>
            <a:ext cx="5450732" cy="57879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254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2" r:id="rId2"/>
    <p:sldLayoutId id="2147483661" r:id="rId3"/>
    <p:sldLayoutId id="2147483658" r:id="rId4"/>
    <p:sldLayoutId id="2147483671" r:id="rId5"/>
    <p:sldLayoutId id="214748367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73" r:id="rId13"/>
    <p:sldLayoutId id="2147483674" r:id="rId14"/>
    <p:sldLayoutId id="2147483668" r:id="rId15"/>
    <p:sldLayoutId id="2147483669" r:id="rId16"/>
    <p:sldLayoutId id="2147483675" r:id="rId17"/>
    <p:sldLayoutId id="2147483676" r:id="rId18"/>
    <p:sldLayoutId id="214748367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69">
            <a:extLst>
              <a:ext uri="{FF2B5EF4-FFF2-40B4-BE49-F238E27FC236}">
                <a16:creationId xmlns:a16="http://schemas.microsoft.com/office/drawing/2014/main" xmlns="" id="{23B82FF4-953D-4866-866F-F59F8CADC59A}"/>
              </a:ext>
            </a:extLst>
          </p:cNvPr>
          <p:cNvSpPr txBox="1">
            <a:spLocks/>
          </p:cNvSpPr>
          <p:nvPr/>
        </p:nvSpPr>
        <p:spPr>
          <a:xfrm>
            <a:off x="-148" y="5191313"/>
            <a:ext cx="12192000" cy="75112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PEMENUHAN NUTRISI BAYI, BALITA &amp; APRAS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129" name="Text Placeholder 70">
            <a:extLst>
              <a:ext uri="{FF2B5EF4-FFF2-40B4-BE49-F238E27FC236}">
                <a16:creationId xmlns:a16="http://schemas.microsoft.com/office/drawing/2014/main" xmlns="" id="{C58FD5B1-FF5C-48C0-8F31-2FEABA0312DA}"/>
              </a:ext>
            </a:extLst>
          </p:cNvPr>
          <p:cNvSpPr txBox="1">
            <a:spLocks/>
          </p:cNvSpPr>
          <p:nvPr/>
        </p:nvSpPr>
        <p:spPr>
          <a:xfrm>
            <a:off x="-148" y="5971736"/>
            <a:ext cx="12192000" cy="32307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chemeClr val="accent5"/>
                </a:solidFill>
              </a:rPr>
              <a:t>ST. HASRIANI, S.Tr.</a:t>
            </a:r>
            <a:r>
              <a:rPr lang="en-US" altLang="ko-KR" sz="2000" dirty="0" err="1" smtClean="0">
                <a:solidFill>
                  <a:schemeClr val="accent5"/>
                </a:solidFill>
              </a:rPr>
              <a:t>Keb</a:t>
            </a:r>
            <a:r>
              <a:rPr lang="en-US" altLang="ko-KR" sz="2000" dirty="0" smtClean="0">
                <a:solidFill>
                  <a:schemeClr val="accent5"/>
                </a:solidFill>
              </a:rPr>
              <a:t>.,</a:t>
            </a:r>
            <a:r>
              <a:rPr lang="en-US" altLang="ko-KR" sz="2000" dirty="0" err="1" smtClean="0">
                <a:solidFill>
                  <a:schemeClr val="accent5"/>
                </a:solidFill>
              </a:rPr>
              <a:t>M.Keb</a:t>
            </a:r>
            <a:endParaRPr lang="en-US" altLang="ko-KR" sz="2000" dirty="0" smtClean="0">
              <a:solidFill>
                <a:schemeClr val="accent5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691200E-C0FA-4E13-90E7-D221D17FEB98}"/>
              </a:ext>
            </a:extLst>
          </p:cNvPr>
          <p:cNvSpPr>
            <a:spLocks/>
          </p:cNvSpPr>
          <p:nvPr/>
        </p:nvSpPr>
        <p:spPr bwMode="auto">
          <a:xfrm>
            <a:off x="4041257" y="749475"/>
            <a:ext cx="4109486" cy="4117162"/>
          </a:xfrm>
          <a:custGeom>
            <a:avLst/>
            <a:gdLst>
              <a:gd name="connsiteX0" fmla="*/ 1654787 w 5281368"/>
              <a:gd name="connsiteY0" fmla="*/ 4911621 h 5291231"/>
              <a:gd name="connsiteX1" fmla="*/ 1553230 w 5281368"/>
              <a:gd name="connsiteY1" fmla="*/ 4895365 h 5291231"/>
              <a:gd name="connsiteX2" fmla="*/ 1417297 w 5281368"/>
              <a:gd name="connsiteY2" fmla="*/ 4906924 h 5291231"/>
              <a:gd name="connsiteX3" fmla="*/ 1493739 w 5281368"/>
              <a:gd name="connsiteY3" fmla="*/ 4931467 h 5291231"/>
              <a:gd name="connsiteX4" fmla="*/ 1592509 w 5281368"/>
              <a:gd name="connsiteY4" fmla="*/ 4953472 h 5291231"/>
              <a:gd name="connsiteX5" fmla="*/ 1711638 w 5281368"/>
              <a:gd name="connsiteY5" fmla="*/ 4963212 h 5291231"/>
              <a:gd name="connsiteX6" fmla="*/ 1676756 w 5281368"/>
              <a:gd name="connsiteY6" fmla="*/ 4942117 h 5291231"/>
              <a:gd name="connsiteX7" fmla="*/ 1629327 w 5281368"/>
              <a:gd name="connsiteY7" fmla="*/ 4946892 h 5291231"/>
              <a:gd name="connsiteX8" fmla="*/ 1654787 w 5281368"/>
              <a:gd name="connsiteY8" fmla="*/ 4911621 h 5291231"/>
              <a:gd name="connsiteX9" fmla="*/ 706566 w 5281368"/>
              <a:gd name="connsiteY9" fmla="*/ 3951131 h 5291231"/>
              <a:gd name="connsiteX10" fmla="*/ 705819 w 5281368"/>
              <a:gd name="connsiteY10" fmla="*/ 3952148 h 5291231"/>
              <a:gd name="connsiteX11" fmla="*/ 702502 w 5281368"/>
              <a:gd name="connsiteY11" fmla="*/ 3948149 h 5291231"/>
              <a:gd name="connsiteX12" fmla="*/ 706566 w 5281368"/>
              <a:gd name="connsiteY12" fmla="*/ 3951131 h 5291231"/>
              <a:gd name="connsiteX13" fmla="*/ 804823 w 5281368"/>
              <a:gd name="connsiteY13" fmla="*/ 4032646 h 5291231"/>
              <a:gd name="connsiteX14" fmla="*/ 806235 w 5281368"/>
              <a:gd name="connsiteY14" fmla="*/ 4036797 h 5291231"/>
              <a:gd name="connsiteX15" fmla="*/ 804576 w 5281368"/>
              <a:gd name="connsiteY15" fmla="*/ 4034798 h 5291231"/>
              <a:gd name="connsiteX16" fmla="*/ 767008 w 5281368"/>
              <a:gd name="connsiteY16" fmla="*/ 3945440 h 5291231"/>
              <a:gd name="connsiteX17" fmla="*/ 764024 w 5281368"/>
              <a:gd name="connsiteY17" fmla="*/ 3949506 h 5291231"/>
              <a:gd name="connsiteX18" fmla="*/ 767008 w 5281368"/>
              <a:gd name="connsiteY18" fmla="*/ 3945440 h 5291231"/>
              <a:gd name="connsiteX19" fmla="*/ 632603 w 5281368"/>
              <a:gd name="connsiteY19" fmla="*/ 3701082 h 5291231"/>
              <a:gd name="connsiteX20" fmla="*/ 636565 w 5281368"/>
              <a:gd name="connsiteY20" fmla="*/ 3705796 h 5291231"/>
              <a:gd name="connsiteX21" fmla="*/ 632875 w 5281368"/>
              <a:gd name="connsiteY21" fmla="*/ 3702305 h 5291231"/>
              <a:gd name="connsiteX22" fmla="*/ 643612 w 5281368"/>
              <a:gd name="connsiteY22" fmla="*/ 3704711 h 5291231"/>
              <a:gd name="connsiteX23" fmla="*/ 644691 w 5281368"/>
              <a:gd name="connsiteY23" fmla="*/ 3711759 h 5291231"/>
              <a:gd name="connsiteX24" fmla="*/ 641985 w 5281368"/>
              <a:gd name="connsiteY24" fmla="*/ 3705864 h 5291231"/>
              <a:gd name="connsiteX25" fmla="*/ 641026 w 5281368"/>
              <a:gd name="connsiteY25" fmla="*/ 3702813 h 5291231"/>
              <a:gd name="connsiteX26" fmla="*/ 563003 w 5281368"/>
              <a:gd name="connsiteY26" fmla="*/ 3507900 h 5291231"/>
              <a:gd name="connsiteX27" fmla="*/ 564025 w 5281368"/>
              <a:gd name="connsiteY27" fmla="*/ 3514880 h 5291231"/>
              <a:gd name="connsiteX28" fmla="*/ 562423 w 5281368"/>
              <a:gd name="connsiteY28" fmla="*/ 3512950 h 5291231"/>
              <a:gd name="connsiteX29" fmla="*/ 563003 w 5281368"/>
              <a:gd name="connsiteY29" fmla="*/ 3507900 h 5291231"/>
              <a:gd name="connsiteX30" fmla="*/ 408049 w 5281368"/>
              <a:gd name="connsiteY30" fmla="*/ 2730959 h 5291231"/>
              <a:gd name="connsiteX31" fmla="*/ 406571 w 5281368"/>
              <a:gd name="connsiteY31" fmla="*/ 2886292 h 5291231"/>
              <a:gd name="connsiteX32" fmla="*/ 437347 w 5281368"/>
              <a:gd name="connsiteY32" fmla="*/ 3040270 h 5291231"/>
              <a:gd name="connsiteX33" fmla="*/ 433283 w 5281368"/>
              <a:gd name="connsiteY33" fmla="*/ 3037289 h 5291231"/>
              <a:gd name="connsiteX34" fmla="*/ 428142 w 5281368"/>
              <a:gd name="connsiteY34" fmla="*/ 3027259 h 5291231"/>
              <a:gd name="connsiteX35" fmla="*/ 429221 w 5281368"/>
              <a:gd name="connsiteY35" fmla="*/ 3034307 h 5291231"/>
              <a:gd name="connsiteX36" fmla="*/ 427314 w 5281368"/>
              <a:gd name="connsiteY36" fmla="*/ 3045421 h 5291231"/>
              <a:gd name="connsiteX37" fmla="*/ 424079 w 5281368"/>
              <a:gd name="connsiteY37" fmla="*/ 3024276 h 5291231"/>
              <a:gd name="connsiteX38" fmla="*/ 434539 w 5281368"/>
              <a:gd name="connsiteY38" fmla="*/ 3163344 h 5291231"/>
              <a:gd name="connsiteX39" fmla="*/ 482645 w 5281368"/>
              <a:gd name="connsiteY39" fmla="*/ 3336300 h 5291231"/>
              <a:gd name="connsiteX40" fmla="*/ 515075 w 5281368"/>
              <a:gd name="connsiteY40" fmla="*/ 3453953 h 5291231"/>
              <a:gd name="connsiteX41" fmla="*/ 560521 w 5281368"/>
              <a:gd name="connsiteY41" fmla="*/ 3562389 h 5291231"/>
              <a:gd name="connsiteX42" fmla="*/ 595684 w 5281368"/>
              <a:gd name="connsiteY42" fmla="*/ 3650764 h 5291231"/>
              <a:gd name="connsiteX43" fmla="*/ 596762 w 5281368"/>
              <a:gd name="connsiteY43" fmla="*/ 3657813 h 5291231"/>
              <a:gd name="connsiteX44" fmla="*/ 601903 w 5281368"/>
              <a:gd name="connsiteY44" fmla="*/ 3667843 h 5291231"/>
              <a:gd name="connsiteX45" fmla="*/ 702828 w 5281368"/>
              <a:gd name="connsiteY45" fmla="*/ 3879564 h 5291231"/>
              <a:gd name="connsiteX46" fmla="*/ 681685 w 5281368"/>
              <a:gd name="connsiteY46" fmla="*/ 3882817 h 5291231"/>
              <a:gd name="connsiteX47" fmla="*/ 687078 w 5281368"/>
              <a:gd name="connsiteY47" fmla="*/ 3918058 h 5291231"/>
              <a:gd name="connsiteX48" fmla="*/ 681937 w 5281368"/>
              <a:gd name="connsiteY48" fmla="*/ 3908028 h 5291231"/>
              <a:gd name="connsiteX49" fmla="*/ 676795 w 5281368"/>
              <a:gd name="connsiteY49" fmla="*/ 3897998 h 5291231"/>
              <a:gd name="connsiteX50" fmla="*/ 677874 w 5281368"/>
              <a:gd name="connsiteY50" fmla="*/ 3905046 h 5291231"/>
              <a:gd name="connsiteX51" fmla="*/ 683015 w 5281368"/>
              <a:gd name="connsiteY51" fmla="*/ 3915077 h 5291231"/>
              <a:gd name="connsiteX52" fmla="*/ 684094 w 5281368"/>
              <a:gd name="connsiteY52" fmla="*/ 3922125 h 5291231"/>
              <a:gd name="connsiteX53" fmla="*/ 695455 w 5281368"/>
              <a:gd name="connsiteY53" fmla="*/ 3949234 h 5291231"/>
              <a:gd name="connsiteX54" fmla="*/ 699518 w 5281368"/>
              <a:gd name="connsiteY54" fmla="*/ 3952216 h 5291231"/>
              <a:gd name="connsiteX55" fmla="*/ 703582 w 5281368"/>
              <a:gd name="connsiteY55" fmla="*/ 3955198 h 5291231"/>
              <a:gd name="connsiteX56" fmla="*/ 703954 w 5281368"/>
              <a:gd name="connsiteY56" fmla="*/ 3954690 h 5291231"/>
              <a:gd name="connsiteX57" fmla="*/ 705819 w 5281368"/>
              <a:gd name="connsiteY57" fmla="*/ 3952148 h 5291231"/>
              <a:gd name="connsiteX58" fmla="*/ 709137 w 5281368"/>
              <a:gd name="connsiteY58" fmla="*/ 3956147 h 5291231"/>
              <a:gd name="connsiteX59" fmla="*/ 715770 w 5281368"/>
              <a:gd name="connsiteY59" fmla="*/ 3964144 h 5291231"/>
              <a:gd name="connsiteX60" fmla="*/ 718504 w 5281368"/>
              <a:gd name="connsiteY60" fmla="*/ 3934867 h 5291231"/>
              <a:gd name="connsiteX61" fmla="*/ 745038 w 5281368"/>
              <a:gd name="connsiteY61" fmla="*/ 3966855 h 5291231"/>
              <a:gd name="connsiteX62" fmla="*/ 752086 w 5281368"/>
              <a:gd name="connsiteY62" fmla="*/ 3965771 h 5291231"/>
              <a:gd name="connsiteX63" fmla="*/ 749101 w 5281368"/>
              <a:gd name="connsiteY63" fmla="*/ 3969838 h 5291231"/>
              <a:gd name="connsiteX64" fmla="*/ 753164 w 5281368"/>
              <a:gd name="connsiteY64" fmla="*/ 3972819 h 5291231"/>
              <a:gd name="connsiteX65" fmla="*/ 757227 w 5281368"/>
              <a:gd name="connsiteY65" fmla="*/ 3975801 h 5291231"/>
              <a:gd name="connsiteX66" fmla="*/ 761290 w 5281368"/>
              <a:gd name="connsiteY66" fmla="*/ 3978784 h 5291231"/>
              <a:gd name="connsiteX67" fmla="*/ 804328 w 5281368"/>
              <a:gd name="connsiteY67" fmla="*/ 4047912 h 5291231"/>
              <a:gd name="connsiteX68" fmla="*/ 807313 w 5281368"/>
              <a:gd name="connsiteY68" fmla="*/ 4043845 h 5291231"/>
              <a:gd name="connsiteX69" fmla="*/ 808392 w 5281368"/>
              <a:gd name="connsiteY69" fmla="*/ 4050894 h 5291231"/>
              <a:gd name="connsiteX70" fmla="*/ 814611 w 5281368"/>
              <a:gd name="connsiteY70" fmla="*/ 4067972 h 5291231"/>
              <a:gd name="connsiteX71" fmla="*/ 821659 w 5281368"/>
              <a:gd name="connsiteY71" fmla="*/ 4066888 h 5291231"/>
              <a:gd name="connsiteX72" fmla="*/ 855744 w 5281368"/>
              <a:gd name="connsiteY72" fmla="*/ 4148215 h 5291231"/>
              <a:gd name="connsiteX73" fmla="*/ 926144 w 5281368"/>
              <a:gd name="connsiteY73" fmla="*/ 4231169 h 5291231"/>
              <a:gd name="connsiteX74" fmla="*/ 855492 w 5281368"/>
              <a:gd name="connsiteY74" fmla="*/ 4123004 h 5291231"/>
              <a:gd name="connsiteX75" fmla="*/ 817345 w 5281368"/>
              <a:gd name="connsiteY75" fmla="*/ 4038695 h 5291231"/>
              <a:gd name="connsiteX76" fmla="*/ 813282 w 5281368"/>
              <a:gd name="connsiteY76" fmla="*/ 4035713 h 5291231"/>
              <a:gd name="connsiteX77" fmla="*/ 812203 w 5281368"/>
              <a:gd name="connsiteY77" fmla="*/ 4028665 h 5291231"/>
              <a:gd name="connsiteX78" fmla="*/ 805155 w 5281368"/>
              <a:gd name="connsiteY78" fmla="*/ 4029749 h 5291231"/>
              <a:gd name="connsiteX79" fmla="*/ 804823 w 5281368"/>
              <a:gd name="connsiteY79" fmla="*/ 4032646 h 5291231"/>
              <a:gd name="connsiteX80" fmla="*/ 793120 w 5281368"/>
              <a:gd name="connsiteY80" fmla="*/ 3998235 h 5291231"/>
              <a:gd name="connsiteX81" fmla="*/ 767008 w 5281368"/>
              <a:gd name="connsiteY81" fmla="*/ 3945440 h 5291231"/>
              <a:gd name="connsiteX82" fmla="*/ 761866 w 5281368"/>
              <a:gd name="connsiteY82" fmla="*/ 3935410 h 5291231"/>
              <a:gd name="connsiteX83" fmla="*/ 760788 w 5281368"/>
              <a:gd name="connsiteY83" fmla="*/ 3928361 h 5291231"/>
              <a:gd name="connsiteX84" fmla="*/ 749678 w 5281368"/>
              <a:gd name="connsiteY84" fmla="*/ 3926464 h 5291231"/>
              <a:gd name="connsiteX85" fmla="*/ 741301 w 5281368"/>
              <a:gd name="connsiteY85" fmla="*/ 3895288 h 5291231"/>
              <a:gd name="connsiteX86" fmla="*/ 638470 w 5281368"/>
              <a:gd name="connsiteY86" fmla="*/ 3694681 h 5291231"/>
              <a:gd name="connsiteX87" fmla="*/ 641026 w 5281368"/>
              <a:gd name="connsiteY87" fmla="*/ 3702813 h 5291231"/>
              <a:gd name="connsiteX88" fmla="*/ 639549 w 5281368"/>
              <a:gd name="connsiteY88" fmla="*/ 3701729 h 5291231"/>
              <a:gd name="connsiteX89" fmla="*/ 634408 w 5281368"/>
              <a:gd name="connsiteY89" fmla="*/ 3691699 h 5291231"/>
              <a:gd name="connsiteX90" fmla="*/ 631423 w 5281368"/>
              <a:gd name="connsiteY90" fmla="*/ 3695765 h 5291231"/>
              <a:gd name="connsiteX91" fmla="*/ 632603 w 5281368"/>
              <a:gd name="connsiteY91" fmla="*/ 3701082 h 5291231"/>
              <a:gd name="connsiteX92" fmla="*/ 621131 w 5281368"/>
              <a:gd name="connsiteY92" fmla="*/ 3687429 h 5291231"/>
              <a:gd name="connsiteX93" fmla="*/ 604889 w 5281368"/>
              <a:gd name="connsiteY93" fmla="*/ 3663777 h 5291231"/>
              <a:gd name="connsiteX94" fmla="*/ 608951 w 5281368"/>
              <a:gd name="connsiteY94" fmla="*/ 3666759 h 5291231"/>
              <a:gd name="connsiteX95" fmla="*/ 603809 w 5281368"/>
              <a:gd name="connsiteY95" fmla="*/ 3656728 h 5291231"/>
              <a:gd name="connsiteX96" fmla="*/ 602731 w 5281368"/>
              <a:gd name="connsiteY96" fmla="*/ 3649680 h 5291231"/>
              <a:gd name="connsiteX97" fmla="*/ 573010 w 5281368"/>
              <a:gd name="connsiteY97" fmla="*/ 3576248 h 5291231"/>
              <a:gd name="connsiteX98" fmla="*/ 564025 w 5281368"/>
              <a:gd name="connsiteY98" fmla="*/ 3514880 h 5291231"/>
              <a:gd name="connsiteX99" fmla="*/ 564081 w 5281368"/>
              <a:gd name="connsiteY99" fmla="*/ 3514948 h 5291231"/>
              <a:gd name="connsiteX100" fmla="*/ 571128 w 5281368"/>
              <a:gd name="connsiteY100" fmla="*/ 3513864 h 5291231"/>
              <a:gd name="connsiteX101" fmla="*/ 567066 w 5281368"/>
              <a:gd name="connsiteY101" fmla="*/ 3510883 h 5291231"/>
              <a:gd name="connsiteX102" fmla="*/ 563003 w 5281368"/>
              <a:gd name="connsiteY102" fmla="*/ 3507900 h 5291231"/>
              <a:gd name="connsiteX103" fmla="*/ 561925 w 5281368"/>
              <a:gd name="connsiteY103" fmla="*/ 3500852 h 5291231"/>
              <a:gd name="connsiteX104" fmla="*/ 556532 w 5281368"/>
              <a:gd name="connsiteY104" fmla="*/ 3465610 h 5291231"/>
              <a:gd name="connsiteX105" fmla="*/ 554626 w 5281368"/>
              <a:gd name="connsiteY105" fmla="*/ 3476725 h 5291231"/>
              <a:gd name="connsiteX106" fmla="*/ 550562 w 5281368"/>
              <a:gd name="connsiteY106" fmla="*/ 3473743 h 5291231"/>
              <a:gd name="connsiteX107" fmla="*/ 546499 w 5281368"/>
              <a:gd name="connsiteY107" fmla="*/ 3470761 h 5291231"/>
              <a:gd name="connsiteX108" fmla="*/ 547579 w 5281368"/>
              <a:gd name="connsiteY108" fmla="*/ 3477809 h 5291231"/>
              <a:gd name="connsiteX109" fmla="*/ 531075 w 5281368"/>
              <a:gd name="connsiteY109" fmla="*/ 3440669 h 5291231"/>
              <a:gd name="connsiteX110" fmla="*/ 535138 w 5281368"/>
              <a:gd name="connsiteY110" fmla="*/ 3443652 h 5291231"/>
              <a:gd name="connsiteX111" fmla="*/ 536216 w 5281368"/>
              <a:gd name="connsiteY111" fmla="*/ 3450700 h 5291231"/>
              <a:gd name="connsiteX112" fmla="*/ 540280 w 5281368"/>
              <a:gd name="connsiteY112" fmla="*/ 3453682 h 5291231"/>
              <a:gd name="connsiteX113" fmla="*/ 538123 w 5281368"/>
              <a:gd name="connsiteY113" fmla="*/ 3439585 h 5291231"/>
              <a:gd name="connsiteX114" fmla="*/ 537044 w 5281368"/>
              <a:gd name="connsiteY114" fmla="*/ 3432537 h 5291231"/>
              <a:gd name="connsiteX115" fmla="*/ 535463 w 5281368"/>
              <a:gd name="connsiteY115" fmla="*/ 3375066 h 5291231"/>
              <a:gd name="connsiteX116" fmla="*/ 507599 w 5281368"/>
              <a:gd name="connsiteY116" fmla="*/ 3310818 h 5291231"/>
              <a:gd name="connsiteX117" fmla="*/ 510584 w 5281368"/>
              <a:gd name="connsiteY117" fmla="*/ 3306752 h 5291231"/>
              <a:gd name="connsiteX118" fmla="*/ 505441 w 5281368"/>
              <a:gd name="connsiteY118" fmla="*/ 3296721 h 5291231"/>
              <a:gd name="connsiteX119" fmla="*/ 508426 w 5281368"/>
              <a:gd name="connsiteY119" fmla="*/ 3292655 h 5291231"/>
              <a:gd name="connsiteX120" fmla="*/ 504363 w 5281368"/>
              <a:gd name="connsiteY120" fmla="*/ 3289673 h 5291231"/>
              <a:gd name="connsiteX121" fmla="*/ 494908 w 5281368"/>
              <a:gd name="connsiteY121" fmla="*/ 3251449 h 5291231"/>
              <a:gd name="connsiteX122" fmla="*/ 490017 w 5281368"/>
              <a:gd name="connsiteY122" fmla="*/ 3266630 h 5291231"/>
              <a:gd name="connsiteX123" fmla="*/ 485954 w 5281368"/>
              <a:gd name="connsiteY123" fmla="*/ 3263648 h 5291231"/>
              <a:gd name="connsiteX124" fmla="*/ 487033 w 5281368"/>
              <a:gd name="connsiteY124" fmla="*/ 3270697 h 5291231"/>
              <a:gd name="connsiteX125" fmla="*/ 484048 w 5281368"/>
              <a:gd name="connsiteY125" fmla="*/ 3274763 h 5291231"/>
              <a:gd name="connsiteX126" fmla="*/ 472435 w 5281368"/>
              <a:gd name="connsiteY126" fmla="*/ 3222443 h 5291231"/>
              <a:gd name="connsiteX127" fmla="*/ 486531 w 5281368"/>
              <a:gd name="connsiteY127" fmla="*/ 3220275 h 5291231"/>
              <a:gd name="connsiteX128" fmla="*/ 485777 w 5281368"/>
              <a:gd name="connsiteY128" fmla="*/ 3144641 h 5291231"/>
              <a:gd name="connsiteX129" fmla="*/ 463054 w 5281368"/>
              <a:gd name="connsiteY129" fmla="*/ 3090423 h 5291231"/>
              <a:gd name="connsiteX130" fmla="*/ 459316 w 5281368"/>
              <a:gd name="connsiteY130" fmla="*/ 3018855 h 5291231"/>
              <a:gd name="connsiteX131" fmla="*/ 443891 w 5281368"/>
              <a:gd name="connsiteY131" fmla="*/ 2988764 h 5291231"/>
              <a:gd name="connsiteX132" fmla="*/ 408049 w 5281368"/>
              <a:gd name="connsiteY132" fmla="*/ 2730959 h 5291231"/>
              <a:gd name="connsiteX133" fmla="*/ 3399718 w 5281368"/>
              <a:gd name="connsiteY133" fmla="*/ 4881102 h 5291231"/>
              <a:gd name="connsiteX134" fmla="*/ 3383906 w 5281368"/>
              <a:gd name="connsiteY134" fmla="*/ 4886958 h 5291231"/>
              <a:gd name="connsiteX135" fmla="*/ 3393834 w 5281368"/>
              <a:gd name="connsiteY135" fmla="*/ 4877631 h 5291231"/>
              <a:gd name="connsiteX136" fmla="*/ 3521084 w 5281368"/>
              <a:gd name="connsiteY136" fmla="*/ 4838814 h 5291231"/>
              <a:gd name="connsiteX137" fmla="*/ 3080720 w 5281368"/>
              <a:gd name="connsiteY137" fmla="*/ 4822008 h 5291231"/>
              <a:gd name="connsiteX138" fmla="*/ 3128837 w 5281368"/>
              <a:gd name="connsiteY138" fmla="*/ 4860509 h 5291231"/>
              <a:gd name="connsiteX139" fmla="*/ 2828698 w 5281368"/>
              <a:gd name="connsiteY139" fmla="*/ 4913522 h 5291231"/>
              <a:gd name="connsiteX140" fmla="*/ 2706090 w 5281368"/>
              <a:gd name="connsiteY140" fmla="*/ 4931755 h 5291231"/>
              <a:gd name="connsiteX141" fmla="*/ 2664031 w 5281368"/>
              <a:gd name="connsiteY141" fmla="*/ 4934264 h 5291231"/>
              <a:gd name="connsiteX142" fmla="*/ 2449063 w 5281368"/>
              <a:gd name="connsiteY142" fmla="*/ 4908006 h 5291231"/>
              <a:gd name="connsiteX143" fmla="*/ 2396406 w 5281368"/>
              <a:gd name="connsiteY143" fmla="*/ 4904062 h 5291231"/>
              <a:gd name="connsiteX144" fmla="*/ 2009360 w 5281368"/>
              <a:gd name="connsiteY144" fmla="*/ 4829273 h 5291231"/>
              <a:gd name="connsiteX145" fmla="*/ 1903945 w 5281368"/>
              <a:gd name="connsiteY145" fmla="*/ 4785794 h 5291231"/>
              <a:gd name="connsiteX146" fmla="*/ 1842852 w 5281368"/>
              <a:gd name="connsiteY146" fmla="*/ 4776547 h 5291231"/>
              <a:gd name="connsiteX147" fmla="*/ 1846475 w 5281368"/>
              <a:gd name="connsiteY147" fmla="*/ 4777342 h 5291231"/>
              <a:gd name="connsiteX148" fmla="*/ 1840254 w 5281368"/>
              <a:gd name="connsiteY148" fmla="*/ 4778096 h 5291231"/>
              <a:gd name="connsiteX149" fmla="*/ 1825170 w 5281368"/>
              <a:gd name="connsiteY149" fmla="*/ 4787089 h 5291231"/>
              <a:gd name="connsiteX150" fmla="*/ 1827949 w 5281368"/>
              <a:gd name="connsiteY150" fmla="*/ 4791584 h 5291231"/>
              <a:gd name="connsiteX151" fmla="*/ 1847782 w 5281368"/>
              <a:gd name="connsiteY151" fmla="*/ 4803576 h 5291231"/>
              <a:gd name="connsiteX152" fmla="*/ 1896551 w 5281368"/>
              <a:gd name="connsiteY152" fmla="*/ 4817010 h 5291231"/>
              <a:gd name="connsiteX153" fmla="*/ 1890480 w 5281368"/>
              <a:gd name="connsiteY153" fmla="*/ 4817315 h 5291231"/>
              <a:gd name="connsiteX154" fmla="*/ 1697597 w 5281368"/>
              <a:gd name="connsiteY154" fmla="*/ 4768865 h 5291231"/>
              <a:gd name="connsiteX155" fmla="*/ 1717544 w 5281368"/>
              <a:gd name="connsiteY155" fmla="*/ 4769947 h 5291231"/>
              <a:gd name="connsiteX156" fmla="*/ 1787124 w 5281368"/>
              <a:gd name="connsiteY156" fmla="*/ 4770507 h 5291231"/>
              <a:gd name="connsiteX157" fmla="*/ 1718634 w 5281368"/>
              <a:gd name="connsiteY157" fmla="*/ 4750000 h 5291231"/>
              <a:gd name="connsiteX158" fmla="*/ 1719726 w 5281368"/>
              <a:gd name="connsiteY158" fmla="*/ 4730053 h 5291231"/>
              <a:gd name="connsiteX159" fmla="*/ 1671386 w 5281368"/>
              <a:gd name="connsiteY159" fmla="*/ 4718486 h 5291231"/>
              <a:gd name="connsiteX160" fmla="*/ 1624951 w 5281368"/>
              <a:gd name="connsiteY160" fmla="*/ 4707256 h 5291231"/>
              <a:gd name="connsiteX161" fmla="*/ 1528673 w 5281368"/>
              <a:gd name="connsiteY161" fmla="*/ 4704413 h 5291231"/>
              <a:gd name="connsiteX162" fmla="*/ 1587339 w 5281368"/>
              <a:gd name="connsiteY162" fmla="*/ 4749090 h 5291231"/>
              <a:gd name="connsiteX163" fmla="*/ 1748061 w 5281368"/>
              <a:gd name="connsiteY163" fmla="*/ 4847093 h 5291231"/>
              <a:gd name="connsiteX164" fmla="*/ 2010746 w 5281368"/>
              <a:gd name="connsiteY164" fmla="*/ 4945376 h 5291231"/>
              <a:gd name="connsiteX165" fmla="*/ 2269452 w 5281368"/>
              <a:gd name="connsiteY165" fmla="*/ 5011197 h 5291231"/>
              <a:gd name="connsiteX166" fmla="*/ 2335060 w 5281368"/>
              <a:gd name="connsiteY166" fmla="*/ 4973030 h 5291231"/>
              <a:gd name="connsiteX167" fmla="*/ 2403499 w 5281368"/>
              <a:gd name="connsiteY167" fmla="*/ 4991730 h 5291231"/>
              <a:gd name="connsiteX168" fmla="*/ 2407549 w 5281368"/>
              <a:gd name="connsiteY168" fmla="*/ 4992135 h 5291231"/>
              <a:gd name="connsiteX169" fmla="*/ 2404492 w 5281368"/>
              <a:gd name="connsiteY169" fmla="*/ 4996148 h 5291231"/>
              <a:gd name="connsiteX170" fmla="*/ 2409289 w 5281368"/>
              <a:gd name="connsiteY170" fmla="*/ 4995343 h 5291231"/>
              <a:gd name="connsiteX171" fmla="*/ 2402088 w 5281368"/>
              <a:gd name="connsiteY171" fmla="*/ 4999306 h 5291231"/>
              <a:gd name="connsiteX172" fmla="*/ 2388133 w 5281368"/>
              <a:gd name="connsiteY172" fmla="*/ 5017631 h 5291231"/>
              <a:gd name="connsiteX173" fmla="*/ 2393715 w 5281368"/>
              <a:gd name="connsiteY173" fmla="*/ 5021742 h 5291231"/>
              <a:gd name="connsiteX174" fmla="*/ 2423718 w 5281368"/>
              <a:gd name="connsiteY174" fmla="*/ 5026627 h 5291231"/>
              <a:gd name="connsiteX175" fmla="*/ 2897797 w 5281368"/>
              <a:gd name="connsiteY175" fmla="*/ 4951980 h 5291231"/>
              <a:gd name="connsiteX176" fmla="*/ 3352618 w 5281368"/>
              <a:gd name="connsiteY176" fmla="*/ 4901400 h 5291231"/>
              <a:gd name="connsiteX177" fmla="*/ 3364647 w 5281368"/>
              <a:gd name="connsiteY177" fmla="*/ 4911026 h 5291231"/>
              <a:gd name="connsiteX178" fmla="*/ 3374276 w 5281368"/>
              <a:gd name="connsiteY178" fmla="*/ 4898992 h 5291231"/>
              <a:gd name="connsiteX179" fmla="*/ 3417592 w 5281368"/>
              <a:gd name="connsiteY179" fmla="*/ 4894175 h 5291231"/>
              <a:gd name="connsiteX180" fmla="*/ 3405564 w 5281368"/>
              <a:gd name="connsiteY180" fmla="*/ 4884550 h 5291231"/>
              <a:gd name="connsiteX181" fmla="*/ 3399718 w 5281368"/>
              <a:gd name="connsiteY181" fmla="*/ 4881102 h 5291231"/>
              <a:gd name="connsiteX182" fmla="*/ 3421584 w 5281368"/>
              <a:gd name="connsiteY182" fmla="*/ 4873004 h 5291231"/>
              <a:gd name="connsiteX183" fmla="*/ 3521084 w 5281368"/>
              <a:gd name="connsiteY183" fmla="*/ 4838814 h 5291231"/>
              <a:gd name="connsiteX184" fmla="*/ 3949421 w 5281368"/>
              <a:gd name="connsiteY184" fmla="*/ 430710 h 5291231"/>
              <a:gd name="connsiteX185" fmla="*/ 3797637 w 5281368"/>
              <a:gd name="connsiteY185" fmla="*/ 340572 h 5291231"/>
              <a:gd name="connsiteX186" fmla="*/ 3790066 w 5281368"/>
              <a:gd name="connsiteY186" fmla="*/ 339743 h 5291231"/>
              <a:gd name="connsiteX187" fmla="*/ 3841497 w 5281368"/>
              <a:gd name="connsiteY187" fmla="*/ 378090 h 5291231"/>
              <a:gd name="connsiteX188" fmla="*/ 3898244 w 5281368"/>
              <a:gd name="connsiteY188" fmla="*/ 409898 h 5291231"/>
              <a:gd name="connsiteX189" fmla="*/ 3955847 w 5281368"/>
              <a:gd name="connsiteY189" fmla="*/ 436642 h 5291231"/>
              <a:gd name="connsiteX190" fmla="*/ 4420781 w 5281368"/>
              <a:gd name="connsiteY190" fmla="*/ 698159 h 5291231"/>
              <a:gd name="connsiteX191" fmla="*/ 4452205 w 5281368"/>
              <a:gd name="connsiteY191" fmla="*/ 724845 h 5291231"/>
              <a:gd name="connsiteX192" fmla="*/ 4528097 w 5281368"/>
              <a:gd name="connsiteY192" fmla="*/ 800751 h 5291231"/>
              <a:gd name="connsiteX193" fmla="*/ 4509124 w 5281368"/>
              <a:gd name="connsiteY193" fmla="*/ 791262 h 5291231"/>
              <a:gd name="connsiteX194" fmla="*/ 4513867 w 5281368"/>
              <a:gd name="connsiteY194" fmla="*/ 796007 h 5291231"/>
              <a:gd name="connsiteX195" fmla="*/ 4518610 w 5281368"/>
              <a:gd name="connsiteY195" fmla="*/ 805495 h 5291231"/>
              <a:gd name="connsiteX196" fmla="*/ 4513867 w 5281368"/>
              <a:gd name="connsiteY196" fmla="*/ 800751 h 5291231"/>
              <a:gd name="connsiteX197" fmla="*/ 4509124 w 5281368"/>
              <a:gd name="connsiteY197" fmla="*/ 800751 h 5291231"/>
              <a:gd name="connsiteX198" fmla="*/ 4532840 w 5281368"/>
              <a:gd name="connsiteY198" fmla="*/ 833960 h 5291231"/>
              <a:gd name="connsiteX199" fmla="*/ 4485408 w 5281368"/>
              <a:gd name="connsiteY199" fmla="*/ 800751 h 5291231"/>
              <a:gd name="connsiteX200" fmla="*/ 4490151 w 5281368"/>
              <a:gd name="connsiteY200" fmla="*/ 805495 h 5291231"/>
              <a:gd name="connsiteX201" fmla="*/ 4499637 w 5281368"/>
              <a:gd name="connsiteY201" fmla="*/ 814983 h 5291231"/>
              <a:gd name="connsiteX202" fmla="*/ 4499285 w 5281368"/>
              <a:gd name="connsiteY202" fmla="*/ 814983 h 5291231"/>
              <a:gd name="connsiteX203" fmla="*/ 4598469 w 5281368"/>
              <a:gd name="connsiteY203" fmla="*/ 907950 h 5291231"/>
              <a:gd name="connsiteX204" fmla="*/ 4848151 w 5281368"/>
              <a:gd name="connsiteY204" fmla="*/ 1191539 h 5291231"/>
              <a:gd name="connsiteX205" fmla="*/ 5102178 w 5281368"/>
              <a:gd name="connsiteY205" fmla="*/ 1486841 h 5291231"/>
              <a:gd name="connsiteX206" fmla="*/ 5201678 w 5281368"/>
              <a:gd name="connsiteY206" fmla="*/ 1652894 h 5291231"/>
              <a:gd name="connsiteX207" fmla="*/ 5203719 w 5281368"/>
              <a:gd name="connsiteY207" fmla="*/ 1675815 h 5291231"/>
              <a:gd name="connsiteX208" fmla="*/ 5182593 w 5281368"/>
              <a:gd name="connsiteY208" fmla="*/ 1673297 h 5291231"/>
              <a:gd name="connsiteX209" fmla="*/ 5161283 w 5281368"/>
              <a:gd name="connsiteY209" fmla="*/ 1662544 h 5291231"/>
              <a:gd name="connsiteX210" fmla="*/ 5090752 w 5281368"/>
              <a:gd name="connsiteY210" fmla="*/ 1605569 h 5291231"/>
              <a:gd name="connsiteX211" fmla="*/ 5116039 w 5281368"/>
              <a:gd name="connsiteY211" fmla="*/ 1724656 h 5291231"/>
              <a:gd name="connsiteX212" fmla="*/ 5124305 w 5281368"/>
              <a:gd name="connsiteY212" fmla="*/ 1756382 h 5291231"/>
              <a:gd name="connsiteX213" fmla="*/ 5139976 w 5281368"/>
              <a:gd name="connsiteY213" fmla="*/ 1788120 h 5291231"/>
              <a:gd name="connsiteX214" fmla="*/ 5163692 w 5281368"/>
              <a:gd name="connsiteY214" fmla="*/ 1839712 h 5291231"/>
              <a:gd name="connsiteX215" fmla="*/ 5187408 w 5281368"/>
              <a:gd name="connsiteY215" fmla="*/ 1929850 h 5291231"/>
              <a:gd name="connsiteX216" fmla="*/ 5158948 w 5281368"/>
              <a:gd name="connsiteY216" fmla="*/ 1882409 h 5291231"/>
              <a:gd name="connsiteX217" fmla="*/ 5148869 w 5281368"/>
              <a:gd name="connsiteY217" fmla="*/ 1848607 h 5291231"/>
              <a:gd name="connsiteX218" fmla="*/ 5147842 w 5281368"/>
              <a:gd name="connsiteY218" fmla="*/ 1846866 h 5291231"/>
              <a:gd name="connsiteX219" fmla="*/ 5206063 w 5281368"/>
              <a:gd name="connsiteY219" fmla="*/ 2078796 h 5291231"/>
              <a:gd name="connsiteX220" fmla="*/ 5244682 w 5281368"/>
              <a:gd name="connsiteY220" fmla="*/ 2172715 h 5291231"/>
              <a:gd name="connsiteX221" fmla="*/ 5275424 w 5281368"/>
              <a:gd name="connsiteY221" fmla="*/ 2233783 h 5291231"/>
              <a:gd name="connsiteX222" fmla="*/ 5281021 w 5281368"/>
              <a:gd name="connsiteY222" fmla="*/ 2265737 h 5291231"/>
              <a:gd name="connsiteX223" fmla="*/ 5279799 w 5281368"/>
              <a:gd name="connsiteY223" fmla="*/ 2282898 h 5291231"/>
              <a:gd name="connsiteX224" fmla="*/ 5258467 w 5281368"/>
              <a:gd name="connsiteY224" fmla="*/ 2284248 h 5291231"/>
              <a:gd name="connsiteX225" fmla="*/ 5230242 w 5281368"/>
              <a:gd name="connsiteY225" fmla="*/ 2257609 h 5291231"/>
              <a:gd name="connsiteX226" fmla="*/ 5226698 w 5281368"/>
              <a:gd name="connsiteY226" fmla="*/ 2242524 h 5291231"/>
              <a:gd name="connsiteX227" fmla="*/ 5196118 w 5281368"/>
              <a:gd name="connsiteY227" fmla="*/ 2146238 h 5291231"/>
              <a:gd name="connsiteX228" fmla="*/ 5144133 w 5281368"/>
              <a:gd name="connsiteY228" fmla="*/ 2038108 h 5291231"/>
              <a:gd name="connsiteX229" fmla="*/ 5143364 w 5281368"/>
              <a:gd name="connsiteY229" fmla="*/ 2078880 h 5291231"/>
              <a:gd name="connsiteX230" fmla="*/ 5170974 w 5281368"/>
              <a:gd name="connsiteY230" fmla="*/ 2117125 h 5291231"/>
              <a:gd name="connsiteX231" fmla="*/ 5127629 w 5281368"/>
              <a:gd name="connsiteY231" fmla="*/ 2112185 h 5291231"/>
              <a:gd name="connsiteX232" fmla="*/ 5164260 w 5281368"/>
              <a:gd name="connsiteY232" fmla="*/ 2208481 h 5291231"/>
              <a:gd name="connsiteX233" fmla="*/ 5189944 w 5281368"/>
              <a:gd name="connsiteY233" fmla="*/ 2268349 h 5291231"/>
              <a:gd name="connsiteX234" fmla="*/ 5190623 w 5281368"/>
              <a:gd name="connsiteY234" fmla="*/ 2331545 h 5291231"/>
              <a:gd name="connsiteX235" fmla="*/ 5226018 w 5281368"/>
              <a:gd name="connsiteY235" fmla="*/ 2562164 h 5291231"/>
              <a:gd name="connsiteX236" fmla="*/ 5241696 w 5281368"/>
              <a:gd name="connsiteY236" fmla="*/ 2614673 h 5291231"/>
              <a:gd name="connsiteX237" fmla="*/ 5260386 w 5281368"/>
              <a:gd name="connsiteY237" fmla="*/ 2756572 h 5291231"/>
              <a:gd name="connsiteX238" fmla="*/ 5209371 w 5281368"/>
              <a:gd name="connsiteY238" fmla="*/ 3042193 h 5291231"/>
              <a:gd name="connsiteX239" fmla="*/ 5193345 w 5281368"/>
              <a:gd name="connsiteY239" fmla="*/ 3072224 h 5291231"/>
              <a:gd name="connsiteX240" fmla="*/ 5176194 w 5281368"/>
              <a:gd name="connsiteY240" fmla="*/ 3120506 h 5291231"/>
              <a:gd name="connsiteX241" fmla="*/ 5074852 w 5281368"/>
              <a:gd name="connsiteY241" fmla="*/ 3421611 h 5291231"/>
              <a:gd name="connsiteX242" fmla="*/ 5062338 w 5281368"/>
              <a:gd name="connsiteY242" fmla="*/ 3429326 h 5291231"/>
              <a:gd name="connsiteX243" fmla="*/ 5039460 w 5281368"/>
              <a:gd name="connsiteY243" fmla="*/ 3462718 h 5291231"/>
              <a:gd name="connsiteX244" fmla="*/ 5016279 w 5281368"/>
              <a:gd name="connsiteY244" fmla="*/ 3498885 h 5291231"/>
              <a:gd name="connsiteX245" fmla="*/ 4994062 w 5281368"/>
              <a:gd name="connsiteY245" fmla="*/ 3496464 h 5291231"/>
              <a:gd name="connsiteX246" fmla="*/ 4960604 w 5281368"/>
              <a:gd name="connsiteY246" fmla="*/ 3509895 h 5291231"/>
              <a:gd name="connsiteX247" fmla="*/ 4960906 w 5281368"/>
              <a:gd name="connsiteY247" fmla="*/ 3562674 h 5291231"/>
              <a:gd name="connsiteX248" fmla="*/ 4962103 w 5281368"/>
              <a:gd name="connsiteY248" fmla="*/ 3613171 h 5291231"/>
              <a:gd name="connsiteX249" fmla="*/ 4967214 w 5281368"/>
              <a:gd name="connsiteY249" fmla="*/ 3639668 h 5291231"/>
              <a:gd name="connsiteX250" fmla="*/ 4976745 w 5281368"/>
              <a:gd name="connsiteY250" fmla="*/ 3635519 h 5291231"/>
              <a:gd name="connsiteX251" fmla="*/ 4996597 w 5281368"/>
              <a:gd name="connsiteY251" fmla="*/ 3629901 h 5291231"/>
              <a:gd name="connsiteX252" fmla="*/ 5017593 w 5281368"/>
              <a:gd name="connsiteY252" fmla="*/ 3649483 h 5291231"/>
              <a:gd name="connsiteX253" fmla="*/ 5006158 w 5281368"/>
              <a:gd name="connsiteY253" fmla="*/ 3718708 h 5291231"/>
              <a:gd name="connsiteX254" fmla="*/ 4958022 w 5281368"/>
              <a:gd name="connsiteY254" fmla="*/ 3839056 h 5291231"/>
              <a:gd name="connsiteX255" fmla="*/ 4963900 w 5281368"/>
              <a:gd name="connsiteY255" fmla="*/ 3880336 h 5291231"/>
              <a:gd name="connsiteX256" fmla="*/ 5004380 w 5281368"/>
              <a:gd name="connsiteY256" fmla="*/ 3877831 h 5291231"/>
              <a:gd name="connsiteX257" fmla="*/ 5073196 w 5281368"/>
              <a:gd name="connsiteY257" fmla="*/ 3841448 h 5291231"/>
              <a:gd name="connsiteX258" fmla="*/ 4988612 w 5281368"/>
              <a:gd name="connsiteY258" fmla="*/ 3929290 h 5291231"/>
              <a:gd name="connsiteX259" fmla="*/ 4813284 w 5281368"/>
              <a:gd name="connsiteY259" fmla="*/ 4109924 h 5291231"/>
              <a:gd name="connsiteX260" fmla="*/ 4815423 w 5281368"/>
              <a:gd name="connsiteY260" fmla="*/ 4133936 h 5291231"/>
              <a:gd name="connsiteX261" fmla="*/ 4790133 w 5281368"/>
              <a:gd name="connsiteY261" fmla="*/ 4239049 h 5291231"/>
              <a:gd name="connsiteX262" fmla="*/ 4495415 w 5281368"/>
              <a:gd name="connsiteY262" fmla="*/ 4444068 h 5291231"/>
              <a:gd name="connsiteX263" fmla="*/ 4223174 w 5281368"/>
              <a:gd name="connsiteY263" fmla="*/ 4672937 h 5291231"/>
              <a:gd name="connsiteX264" fmla="*/ 4205592 w 5281368"/>
              <a:gd name="connsiteY264" fmla="*/ 4685505 h 5291231"/>
              <a:gd name="connsiteX265" fmla="*/ 4122500 w 5281368"/>
              <a:gd name="connsiteY265" fmla="*/ 4771564 h 5291231"/>
              <a:gd name="connsiteX266" fmla="*/ 3757077 w 5281368"/>
              <a:gd name="connsiteY266" fmla="*/ 4960880 h 5291231"/>
              <a:gd name="connsiteX267" fmla="*/ 3632964 w 5281368"/>
              <a:gd name="connsiteY267" fmla="*/ 5018690 h 5291231"/>
              <a:gd name="connsiteX268" fmla="*/ 2993102 w 5281368"/>
              <a:gd name="connsiteY268" fmla="*/ 5226950 h 5291231"/>
              <a:gd name="connsiteX269" fmla="*/ 2858021 w 5281368"/>
              <a:gd name="connsiteY269" fmla="*/ 5260436 h 5291231"/>
              <a:gd name="connsiteX270" fmla="*/ 2771656 w 5281368"/>
              <a:gd name="connsiteY270" fmla="*/ 5291231 h 5291231"/>
              <a:gd name="connsiteX271" fmla="*/ 2496128 w 5281368"/>
              <a:gd name="connsiteY271" fmla="*/ 5254718 h 5291231"/>
              <a:gd name="connsiteX272" fmla="*/ 2292752 w 5281368"/>
              <a:gd name="connsiteY272" fmla="*/ 5256333 h 5291231"/>
              <a:gd name="connsiteX273" fmla="*/ 2166404 w 5281368"/>
              <a:gd name="connsiteY273" fmla="*/ 5233484 h 5291231"/>
              <a:gd name="connsiteX274" fmla="*/ 1976139 w 5281368"/>
              <a:gd name="connsiteY274" fmla="*/ 5172325 h 5291231"/>
              <a:gd name="connsiteX275" fmla="*/ 1448492 w 5281368"/>
              <a:gd name="connsiteY275" fmla="*/ 4991603 h 5291231"/>
              <a:gd name="connsiteX276" fmla="*/ 1368288 w 5281368"/>
              <a:gd name="connsiteY276" fmla="*/ 4961894 h 5291231"/>
              <a:gd name="connsiteX277" fmla="*/ 1287911 w 5281368"/>
              <a:gd name="connsiteY277" fmla="*/ 4917899 h 5291231"/>
              <a:gd name="connsiteX278" fmla="*/ 1271789 w 5281368"/>
              <a:gd name="connsiteY278" fmla="*/ 4891282 h 5291231"/>
              <a:gd name="connsiteX279" fmla="*/ 1313481 w 5281368"/>
              <a:gd name="connsiteY279" fmla="*/ 4877667 h 5291231"/>
              <a:gd name="connsiteX280" fmla="*/ 1317349 w 5281368"/>
              <a:gd name="connsiteY280" fmla="*/ 4877873 h 5291231"/>
              <a:gd name="connsiteX281" fmla="*/ 1358596 w 5281368"/>
              <a:gd name="connsiteY281" fmla="*/ 4890150 h 5291231"/>
              <a:gd name="connsiteX282" fmla="*/ 1380803 w 5281368"/>
              <a:gd name="connsiteY282" fmla="*/ 4898624 h 5291231"/>
              <a:gd name="connsiteX283" fmla="*/ 1406209 w 5281368"/>
              <a:gd name="connsiteY283" fmla="*/ 4893610 h 5291231"/>
              <a:gd name="connsiteX284" fmla="*/ 1395642 w 5281368"/>
              <a:gd name="connsiteY284" fmla="*/ 4867599 h 5291231"/>
              <a:gd name="connsiteX285" fmla="*/ 1386326 w 5281368"/>
              <a:gd name="connsiteY285" fmla="*/ 4861828 h 5291231"/>
              <a:gd name="connsiteX286" fmla="*/ 1378600 w 5281368"/>
              <a:gd name="connsiteY286" fmla="*/ 4855366 h 5291231"/>
              <a:gd name="connsiteX287" fmla="*/ 1365158 w 5281368"/>
              <a:gd name="connsiteY287" fmla="*/ 4827960 h 5291231"/>
              <a:gd name="connsiteX288" fmla="*/ 1291114 w 5281368"/>
              <a:gd name="connsiteY288" fmla="*/ 4793302 h 5291231"/>
              <a:gd name="connsiteX289" fmla="*/ 1249856 w 5281368"/>
              <a:gd name="connsiteY289" fmla="*/ 4787076 h 5291231"/>
              <a:gd name="connsiteX290" fmla="*/ 1062338 w 5281368"/>
              <a:gd name="connsiteY290" fmla="*/ 4633263 h 5291231"/>
              <a:gd name="connsiteX291" fmla="*/ 829533 w 5281368"/>
              <a:gd name="connsiteY291" fmla="*/ 4397126 h 5291231"/>
              <a:gd name="connsiteX292" fmla="*/ 642256 w 5281368"/>
              <a:gd name="connsiteY292" fmla="*/ 4165735 h 5291231"/>
              <a:gd name="connsiteX293" fmla="*/ 538671 w 5281368"/>
              <a:gd name="connsiteY293" fmla="*/ 4009395 h 5291231"/>
              <a:gd name="connsiteX294" fmla="*/ 481237 w 5281368"/>
              <a:gd name="connsiteY294" fmla="*/ 3951256 h 5291231"/>
              <a:gd name="connsiteX295" fmla="*/ 462965 w 5281368"/>
              <a:gd name="connsiteY295" fmla="*/ 3906679 h 5291231"/>
              <a:gd name="connsiteX296" fmla="*/ 470396 w 5281368"/>
              <a:gd name="connsiteY296" fmla="*/ 4020978 h 5291231"/>
              <a:gd name="connsiteX297" fmla="*/ 650153 w 5281368"/>
              <a:gd name="connsiteY297" fmla="*/ 4242038 h 5291231"/>
              <a:gd name="connsiteX298" fmla="*/ 703760 w 5281368"/>
              <a:gd name="connsiteY298" fmla="*/ 4331322 h 5291231"/>
              <a:gd name="connsiteX299" fmla="*/ 687206 w 5281368"/>
              <a:gd name="connsiteY299" fmla="*/ 4324546 h 5291231"/>
              <a:gd name="connsiteX300" fmla="*/ 671439 w 5281368"/>
              <a:gd name="connsiteY300" fmla="*/ 4320450 h 5291231"/>
              <a:gd name="connsiteX301" fmla="*/ 558776 w 5281368"/>
              <a:gd name="connsiteY301" fmla="*/ 4191872 h 5291231"/>
              <a:gd name="connsiteX302" fmla="*/ 649350 w 5281368"/>
              <a:gd name="connsiteY302" fmla="*/ 4356521 h 5291231"/>
              <a:gd name="connsiteX303" fmla="*/ 699446 w 5281368"/>
              <a:gd name="connsiteY303" fmla="*/ 4412564 h 5291231"/>
              <a:gd name="connsiteX304" fmla="*/ 712153 w 5281368"/>
              <a:gd name="connsiteY304" fmla="*/ 4462587 h 5291231"/>
              <a:gd name="connsiteX305" fmla="*/ 625391 w 5281368"/>
              <a:gd name="connsiteY305" fmla="*/ 4383957 h 5291231"/>
              <a:gd name="connsiteX306" fmla="*/ 456085 w 5281368"/>
              <a:gd name="connsiteY306" fmla="*/ 4144364 h 5291231"/>
              <a:gd name="connsiteX307" fmla="*/ 356005 w 5281368"/>
              <a:gd name="connsiteY307" fmla="*/ 3860651 h 5291231"/>
              <a:gd name="connsiteX308" fmla="*/ 303708 w 5281368"/>
              <a:gd name="connsiteY308" fmla="*/ 3705794 h 5291231"/>
              <a:gd name="connsiteX309" fmla="*/ 275141 w 5281368"/>
              <a:gd name="connsiteY309" fmla="*/ 3539473 h 5291231"/>
              <a:gd name="connsiteX310" fmla="*/ 286759 w 5281368"/>
              <a:gd name="connsiteY310" fmla="*/ 3478482 h 5291231"/>
              <a:gd name="connsiteX311" fmla="*/ 291010 w 5281368"/>
              <a:gd name="connsiteY311" fmla="*/ 3377994 h 5291231"/>
              <a:gd name="connsiteX312" fmla="*/ 292837 w 5281368"/>
              <a:gd name="connsiteY312" fmla="*/ 3355279 h 5291231"/>
              <a:gd name="connsiteX313" fmla="*/ 286224 w 5281368"/>
              <a:gd name="connsiteY313" fmla="*/ 3336616 h 5291231"/>
              <a:gd name="connsiteX314" fmla="*/ 273386 w 5281368"/>
              <a:gd name="connsiteY314" fmla="*/ 3359212 h 5291231"/>
              <a:gd name="connsiteX315" fmla="*/ 271580 w 5281368"/>
              <a:gd name="connsiteY315" fmla="*/ 3369823 h 5291231"/>
              <a:gd name="connsiteX316" fmla="*/ 268587 w 5281368"/>
              <a:gd name="connsiteY316" fmla="*/ 3379441 h 5291231"/>
              <a:gd name="connsiteX317" fmla="*/ 254948 w 5281368"/>
              <a:gd name="connsiteY317" fmla="*/ 3405409 h 5291231"/>
              <a:gd name="connsiteX318" fmla="*/ 246203 w 5281368"/>
              <a:gd name="connsiteY318" fmla="*/ 3467793 h 5291231"/>
              <a:gd name="connsiteX319" fmla="*/ 199136 w 5281368"/>
              <a:gd name="connsiteY319" fmla="*/ 3328422 h 5291231"/>
              <a:gd name="connsiteX320" fmla="*/ 195636 w 5281368"/>
              <a:gd name="connsiteY320" fmla="*/ 3289130 h 5291231"/>
              <a:gd name="connsiteX321" fmla="*/ 191292 w 5281368"/>
              <a:gd name="connsiteY321" fmla="*/ 3277416 h 5291231"/>
              <a:gd name="connsiteX322" fmla="*/ 224352 w 5281368"/>
              <a:gd name="connsiteY322" fmla="*/ 3154560 h 5291231"/>
              <a:gd name="connsiteX323" fmla="*/ 235054 w 5281368"/>
              <a:gd name="connsiteY323" fmla="*/ 3052396 h 5291231"/>
              <a:gd name="connsiteX324" fmla="*/ 214047 w 5281368"/>
              <a:gd name="connsiteY324" fmla="*/ 3038867 h 5291231"/>
              <a:gd name="connsiteX325" fmla="*/ 142718 w 5281368"/>
              <a:gd name="connsiteY325" fmla="*/ 3256990 h 5291231"/>
              <a:gd name="connsiteX326" fmla="*/ 107388 w 5281368"/>
              <a:gd name="connsiteY326" fmla="*/ 3045617 h 5291231"/>
              <a:gd name="connsiteX327" fmla="*/ 65445 w 5281368"/>
              <a:gd name="connsiteY327" fmla="*/ 2815581 h 5291231"/>
              <a:gd name="connsiteX328" fmla="*/ 75319 w 5281368"/>
              <a:gd name="connsiteY328" fmla="*/ 2568277 h 5291231"/>
              <a:gd name="connsiteX329" fmla="*/ 61324 w 5281368"/>
              <a:gd name="connsiteY329" fmla="*/ 2571724 h 5291231"/>
              <a:gd name="connsiteX330" fmla="*/ 63324 w 5281368"/>
              <a:gd name="connsiteY330" fmla="*/ 2563296 h 5291231"/>
              <a:gd name="connsiteX331" fmla="*/ 73226 w 5281368"/>
              <a:gd name="connsiteY331" fmla="*/ 2464504 h 5291231"/>
              <a:gd name="connsiteX332" fmla="*/ 76144 w 5281368"/>
              <a:gd name="connsiteY332" fmla="*/ 2441692 h 5291231"/>
              <a:gd name="connsiteX333" fmla="*/ 72903 w 5281368"/>
              <a:gd name="connsiteY333" fmla="*/ 2423829 h 5291231"/>
              <a:gd name="connsiteX334" fmla="*/ 61750 w 5281368"/>
              <a:gd name="connsiteY334" fmla="*/ 2446825 h 5291231"/>
              <a:gd name="connsiteX335" fmla="*/ 59945 w 5281368"/>
              <a:gd name="connsiteY335" fmla="*/ 2457437 h 5291231"/>
              <a:gd name="connsiteX336" fmla="*/ 57546 w 5281368"/>
              <a:gd name="connsiteY336" fmla="*/ 2467551 h 5291231"/>
              <a:gd name="connsiteX337" fmla="*/ 45593 w 5281368"/>
              <a:gd name="connsiteY337" fmla="*/ 2493918 h 5291231"/>
              <a:gd name="connsiteX338" fmla="*/ 33445 w 5281368"/>
              <a:gd name="connsiteY338" fmla="*/ 2573658 h 5291231"/>
              <a:gd name="connsiteX339" fmla="*/ 31995 w 5281368"/>
              <a:gd name="connsiteY339" fmla="*/ 2606790 h 5291231"/>
              <a:gd name="connsiteX340" fmla="*/ 15905 w 5281368"/>
              <a:gd name="connsiteY340" fmla="*/ 2617574 h 5291231"/>
              <a:gd name="connsiteX341" fmla="*/ 9453 w 5281368"/>
              <a:gd name="connsiteY341" fmla="*/ 2619249 h 5291231"/>
              <a:gd name="connsiteX342" fmla="*/ 81429 w 5281368"/>
              <a:gd name="connsiteY342" fmla="*/ 2099639 h 5291231"/>
              <a:gd name="connsiteX343" fmla="*/ 113244 w 5281368"/>
              <a:gd name="connsiteY343" fmla="*/ 2061601 h 5291231"/>
              <a:gd name="connsiteX344" fmla="*/ 163706 w 5281368"/>
              <a:gd name="connsiteY344" fmla="*/ 1862387 h 5291231"/>
              <a:gd name="connsiteX345" fmla="*/ 271700 w 5281368"/>
              <a:gd name="connsiteY345" fmla="*/ 1666850 h 5291231"/>
              <a:gd name="connsiteX346" fmla="*/ 344118 w 5281368"/>
              <a:gd name="connsiteY346" fmla="*/ 1504185 h 5291231"/>
              <a:gd name="connsiteX347" fmla="*/ 381424 w 5281368"/>
              <a:gd name="connsiteY347" fmla="*/ 1447506 h 5291231"/>
              <a:gd name="connsiteX348" fmla="*/ 411393 w 5281368"/>
              <a:gd name="connsiteY348" fmla="*/ 1333176 h 5291231"/>
              <a:gd name="connsiteX349" fmla="*/ 519809 w 5281368"/>
              <a:gd name="connsiteY349" fmla="*/ 1123849 h 5291231"/>
              <a:gd name="connsiteX350" fmla="*/ 641611 w 5281368"/>
              <a:gd name="connsiteY350" fmla="*/ 1027741 h 5291231"/>
              <a:gd name="connsiteX351" fmla="*/ 636434 w 5281368"/>
              <a:gd name="connsiteY351" fmla="*/ 1037554 h 5291231"/>
              <a:gd name="connsiteX352" fmla="*/ 617055 w 5281368"/>
              <a:gd name="connsiteY352" fmla="*/ 1110237 h 5291231"/>
              <a:gd name="connsiteX353" fmla="*/ 635416 w 5281368"/>
              <a:gd name="connsiteY353" fmla="*/ 1106401 h 5291231"/>
              <a:gd name="connsiteX354" fmla="*/ 698299 w 5281368"/>
              <a:gd name="connsiteY354" fmla="*/ 1058996 h 5291231"/>
              <a:gd name="connsiteX355" fmla="*/ 724562 w 5281368"/>
              <a:gd name="connsiteY355" fmla="*/ 964798 h 5291231"/>
              <a:gd name="connsiteX356" fmla="*/ 730841 w 5281368"/>
              <a:gd name="connsiteY356" fmla="*/ 948836 h 5291231"/>
              <a:gd name="connsiteX357" fmla="*/ 731338 w 5281368"/>
              <a:gd name="connsiteY357" fmla="*/ 948243 h 5291231"/>
              <a:gd name="connsiteX358" fmla="*/ 728183 w 5281368"/>
              <a:gd name="connsiteY358" fmla="*/ 937522 h 5291231"/>
              <a:gd name="connsiteX359" fmla="*/ 740319 w 5281368"/>
              <a:gd name="connsiteY359" fmla="*/ 919390 h 5291231"/>
              <a:gd name="connsiteX360" fmla="*/ 1096595 w 5281368"/>
              <a:gd name="connsiteY360" fmla="*/ 577974 h 5291231"/>
              <a:gd name="connsiteX361" fmla="*/ 1185186 w 5281368"/>
              <a:gd name="connsiteY361" fmla="*/ 522778 h 5291231"/>
              <a:gd name="connsiteX362" fmla="*/ 1255872 w 5281368"/>
              <a:gd name="connsiteY362" fmla="*/ 495030 h 5291231"/>
              <a:gd name="connsiteX363" fmla="*/ 1254890 w 5281368"/>
              <a:gd name="connsiteY363" fmla="*/ 434611 h 5291231"/>
              <a:gd name="connsiteX364" fmla="*/ 1268378 w 5281368"/>
              <a:gd name="connsiteY364" fmla="*/ 382255 h 5291231"/>
              <a:gd name="connsiteX365" fmla="*/ 1604292 w 5281368"/>
              <a:gd name="connsiteY365" fmla="*/ 108660 h 5291231"/>
              <a:gd name="connsiteX366" fmla="*/ 1696101 w 5281368"/>
              <a:gd name="connsiteY366" fmla="*/ 138985 h 5291231"/>
              <a:gd name="connsiteX367" fmla="*/ 1659565 w 5281368"/>
              <a:gd name="connsiteY367" fmla="*/ 154891 h 5291231"/>
              <a:gd name="connsiteX368" fmla="*/ 1636275 w 5281368"/>
              <a:gd name="connsiteY368" fmla="*/ 196020 h 5291231"/>
              <a:gd name="connsiteX369" fmla="*/ 1622164 w 5281368"/>
              <a:gd name="connsiteY369" fmla="*/ 154923 h 5291231"/>
              <a:gd name="connsiteX370" fmla="*/ 1550105 w 5281368"/>
              <a:gd name="connsiteY370" fmla="*/ 228997 h 5291231"/>
              <a:gd name="connsiteX371" fmla="*/ 1481437 w 5281368"/>
              <a:gd name="connsiteY371" fmla="*/ 347325 h 5291231"/>
              <a:gd name="connsiteX372" fmla="*/ 1545315 w 5281368"/>
              <a:gd name="connsiteY372" fmla="*/ 298730 h 5291231"/>
              <a:gd name="connsiteX373" fmla="*/ 1619546 w 5281368"/>
              <a:gd name="connsiteY373" fmla="*/ 230513 h 5291231"/>
              <a:gd name="connsiteX374" fmla="*/ 1695107 w 5281368"/>
              <a:gd name="connsiteY374" fmla="*/ 140174 h 5291231"/>
              <a:gd name="connsiteX375" fmla="*/ 1696835 w 5281368"/>
              <a:gd name="connsiteY375" fmla="*/ 171923 h 5291231"/>
              <a:gd name="connsiteX376" fmla="*/ 1707412 w 5281368"/>
              <a:gd name="connsiteY376" fmla="*/ 247438 h 5291231"/>
              <a:gd name="connsiteX377" fmla="*/ 2034709 w 5281368"/>
              <a:gd name="connsiteY377" fmla="*/ 74720 h 5291231"/>
              <a:gd name="connsiteX378" fmla="*/ 2218808 w 5281368"/>
              <a:gd name="connsiteY378" fmla="*/ 35769 h 5291231"/>
              <a:gd name="connsiteX379" fmla="*/ 2570956 w 5281368"/>
              <a:gd name="connsiteY379" fmla="*/ 0 h 5291231"/>
              <a:gd name="connsiteX380" fmla="*/ 2563996 w 5281368"/>
              <a:gd name="connsiteY380" fmla="*/ 8322 h 5291231"/>
              <a:gd name="connsiteX381" fmla="*/ 2570403 w 5281368"/>
              <a:gd name="connsiteY381" fmla="*/ 30852 h 5291231"/>
              <a:gd name="connsiteX382" fmla="*/ 2638332 w 5281368"/>
              <a:gd name="connsiteY382" fmla="*/ 46254 h 5291231"/>
              <a:gd name="connsiteX383" fmla="*/ 2770795 w 5281368"/>
              <a:gd name="connsiteY383" fmla="*/ 88360 h 5291231"/>
              <a:gd name="connsiteX384" fmla="*/ 2784583 w 5281368"/>
              <a:gd name="connsiteY384" fmla="*/ 88781 h 5291231"/>
              <a:gd name="connsiteX385" fmla="*/ 2771281 w 5281368"/>
              <a:gd name="connsiteY385" fmla="*/ 93817 h 5291231"/>
              <a:gd name="connsiteX386" fmla="*/ 2847724 w 5281368"/>
              <a:gd name="connsiteY386" fmla="*/ 118360 h 5291231"/>
              <a:gd name="connsiteX387" fmla="*/ 2946494 w 5281368"/>
              <a:gd name="connsiteY387" fmla="*/ 140365 h 5291231"/>
              <a:gd name="connsiteX388" fmla="*/ 3065623 w 5281368"/>
              <a:gd name="connsiteY388" fmla="*/ 150106 h 5291231"/>
              <a:gd name="connsiteX389" fmla="*/ 3030740 w 5281368"/>
              <a:gd name="connsiteY389" fmla="*/ 129011 h 5291231"/>
              <a:gd name="connsiteX390" fmla="*/ 2983312 w 5281368"/>
              <a:gd name="connsiteY390" fmla="*/ 133786 h 5291231"/>
              <a:gd name="connsiteX391" fmla="*/ 3008772 w 5281368"/>
              <a:gd name="connsiteY391" fmla="*/ 98514 h 5291231"/>
              <a:gd name="connsiteX392" fmla="*/ 2907214 w 5281368"/>
              <a:gd name="connsiteY392" fmla="*/ 82258 h 5291231"/>
              <a:gd name="connsiteX393" fmla="*/ 2833515 w 5281368"/>
              <a:gd name="connsiteY393" fmla="*/ 76172 h 5291231"/>
              <a:gd name="connsiteX394" fmla="*/ 2818765 w 5281368"/>
              <a:gd name="connsiteY394" fmla="*/ 58784 h 5291231"/>
              <a:gd name="connsiteX395" fmla="*/ 2806575 w 5281368"/>
              <a:gd name="connsiteY395" fmla="*/ 51619 h 5291231"/>
              <a:gd name="connsiteX396" fmla="*/ 2796472 w 5281368"/>
              <a:gd name="connsiteY396" fmla="*/ 43169 h 5291231"/>
              <a:gd name="connsiteX397" fmla="*/ 2776881 w 5281368"/>
              <a:gd name="connsiteY397" fmla="*/ 14661 h 5291231"/>
              <a:gd name="connsiteX398" fmla="*/ 3035227 w 5281368"/>
              <a:gd name="connsiteY398" fmla="*/ 62055 h 5291231"/>
              <a:gd name="connsiteX399" fmla="*/ 3280454 w 5281368"/>
              <a:gd name="connsiteY399" fmla="*/ 122718 h 5291231"/>
              <a:gd name="connsiteX400" fmla="*/ 3434390 w 5281368"/>
              <a:gd name="connsiteY400" fmla="*/ 140360 h 5291231"/>
              <a:gd name="connsiteX401" fmla="*/ 3452224 w 5281368"/>
              <a:gd name="connsiteY401" fmla="*/ 149164 h 5291231"/>
              <a:gd name="connsiteX402" fmla="*/ 3494069 w 5281368"/>
              <a:gd name="connsiteY402" fmla="*/ 160295 h 5291231"/>
              <a:gd name="connsiteX403" fmla="*/ 3618135 w 5281368"/>
              <a:gd name="connsiteY403" fmla="*/ 215668 h 5291231"/>
              <a:gd name="connsiteX404" fmla="*/ 3641063 w 5281368"/>
              <a:gd name="connsiteY404" fmla="*/ 224298 h 5291231"/>
              <a:gd name="connsiteX405" fmla="*/ 3651219 w 5281368"/>
              <a:gd name="connsiteY405" fmla="*/ 226713 h 5291231"/>
              <a:gd name="connsiteX406" fmla="*/ 3664826 w 5281368"/>
              <a:gd name="connsiteY406" fmla="*/ 226713 h 5291231"/>
              <a:gd name="connsiteX407" fmla="*/ 3669569 w 5281368"/>
              <a:gd name="connsiteY407" fmla="*/ 226713 h 5291231"/>
              <a:gd name="connsiteX408" fmla="*/ 3522529 w 5281368"/>
              <a:gd name="connsiteY408" fmla="*/ 146063 h 5291231"/>
              <a:gd name="connsiteX409" fmla="*/ 3446637 w 5281368"/>
              <a:gd name="connsiteY409" fmla="*/ 108110 h 5291231"/>
              <a:gd name="connsiteX410" fmla="*/ 3550988 w 5281368"/>
              <a:gd name="connsiteY410" fmla="*/ 141319 h 5291231"/>
              <a:gd name="connsiteX411" fmla="*/ 3541502 w 5281368"/>
              <a:gd name="connsiteY411" fmla="*/ 146063 h 5291231"/>
              <a:gd name="connsiteX412" fmla="*/ 3588934 w 5281368"/>
              <a:gd name="connsiteY412" fmla="*/ 155551 h 5291231"/>
              <a:gd name="connsiteX413" fmla="*/ 3598421 w 5281368"/>
              <a:gd name="connsiteY413" fmla="*/ 174528 h 5291231"/>
              <a:gd name="connsiteX414" fmla="*/ 3693286 w 5281368"/>
              <a:gd name="connsiteY414" fmla="*/ 217225 h 5291231"/>
              <a:gd name="connsiteX415" fmla="*/ 3717002 w 5281368"/>
              <a:gd name="connsiteY415" fmla="*/ 226713 h 5291231"/>
              <a:gd name="connsiteX416" fmla="*/ 3930448 w 5281368"/>
              <a:gd name="connsiteY416" fmla="*/ 354804 h 5291231"/>
              <a:gd name="connsiteX417" fmla="*/ 3992110 w 5281368"/>
              <a:gd name="connsiteY417" fmla="*/ 397501 h 5291231"/>
              <a:gd name="connsiteX418" fmla="*/ 4034799 w 5281368"/>
              <a:gd name="connsiteY418" fmla="*/ 416477 h 5291231"/>
              <a:gd name="connsiteX419" fmla="*/ 4034800 w 5281368"/>
              <a:gd name="connsiteY419" fmla="*/ 430710 h 5291231"/>
              <a:gd name="connsiteX420" fmla="*/ 3887759 w 5281368"/>
              <a:gd name="connsiteY420" fmla="*/ 340572 h 5291231"/>
              <a:gd name="connsiteX421" fmla="*/ 3878272 w 5281368"/>
              <a:gd name="connsiteY421" fmla="*/ 340572 h 5291231"/>
              <a:gd name="connsiteX422" fmla="*/ 3887758 w 5281368"/>
              <a:gd name="connsiteY422" fmla="*/ 345316 h 5291231"/>
              <a:gd name="connsiteX423" fmla="*/ 3897245 w 5281368"/>
              <a:gd name="connsiteY423" fmla="*/ 354804 h 5291231"/>
              <a:gd name="connsiteX424" fmla="*/ 3887759 w 5281368"/>
              <a:gd name="connsiteY424" fmla="*/ 350060 h 5291231"/>
              <a:gd name="connsiteX425" fmla="*/ 3883015 w 5281368"/>
              <a:gd name="connsiteY425" fmla="*/ 350060 h 5291231"/>
              <a:gd name="connsiteX426" fmla="*/ 4039543 w 5281368"/>
              <a:gd name="connsiteY426" fmla="*/ 459175 h 5291231"/>
              <a:gd name="connsiteX427" fmla="*/ 4196070 w 5281368"/>
              <a:gd name="connsiteY427" fmla="*/ 573033 h 5291231"/>
              <a:gd name="connsiteX428" fmla="*/ 4229273 w 5281368"/>
              <a:gd name="connsiteY428" fmla="*/ 592010 h 5291231"/>
              <a:gd name="connsiteX429" fmla="*/ 4343110 w 5281368"/>
              <a:gd name="connsiteY429" fmla="*/ 686892 h 5291231"/>
              <a:gd name="connsiteX430" fmla="*/ 4362083 w 5281368"/>
              <a:gd name="connsiteY430" fmla="*/ 677404 h 5291231"/>
              <a:gd name="connsiteX431" fmla="*/ 4390543 w 5281368"/>
              <a:gd name="connsiteY431" fmla="*/ 691636 h 5291231"/>
              <a:gd name="connsiteX432" fmla="*/ 4385800 w 5281368"/>
              <a:gd name="connsiteY432" fmla="*/ 686892 h 5291231"/>
              <a:gd name="connsiteX433" fmla="*/ 4385799 w 5281368"/>
              <a:gd name="connsiteY433" fmla="*/ 682148 h 5291231"/>
              <a:gd name="connsiteX434" fmla="*/ 4395286 w 5281368"/>
              <a:gd name="connsiteY434" fmla="*/ 691636 h 5291231"/>
              <a:gd name="connsiteX435" fmla="*/ 4400029 w 5281368"/>
              <a:gd name="connsiteY435" fmla="*/ 696380 h 5291231"/>
              <a:gd name="connsiteX436" fmla="*/ 4420781 w 5281368"/>
              <a:gd name="connsiteY436" fmla="*/ 698159 h 529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</a:cxnLst>
            <a:rect l="l" t="t" r="r" b="b"/>
            <a:pathLst>
              <a:path w="5281368" h="5291231">
                <a:moveTo>
                  <a:pt x="1654787" y="4911621"/>
                </a:moveTo>
                <a:cubicBezTo>
                  <a:pt x="1620564" y="4910269"/>
                  <a:pt x="1586146" y="4906734"/>
                  <a:pt x="1553230" y="4895365"/>
                </a:cubicBezTo>
                <a:cubicBezTo>
                  <a:pt x="1507325" y="4880203"/>
                  <a:pt x="1461873" y="4888651"/>
                  <a:pt x="1417297" y="4906924"/>
                </a:cubicBezTo>
                <a:cubicBezTo>
                  <a:pt x="1445468" y="4908264"/>
                  <a:pt x="1467362" y="4925566"/>
                  <a:pt x="1493739" y="4931467"/>
                </a:cubicBezTo>
                <a:cubicBezTo>
                  <a:pt x="1526267" y="4938471"/>
                  <a:pt x="1559885" y="4945377"/>
                  <a:pt x="1592509" y="4953472"/>
                </a:cubicBezTo>
                <a:cubicBezTo>
                  <a:pt x="1630190" y="4962767"/>
                  <a:pt x="1670552" y="4971273"/>
                  <a:pt x="1711638" y="4963212"/>
                </a:cubicBezTo>
                <a:cubicBezTo>
                  <a:pt x="1699946" y="4955453"/>
                  <a:pt x="1683218" y="4934391"/>
                  <a:pt x="1676756" y="4942117"/>
                </a:cubicBezTo>
                <a:cubicBezTo>
                  <a:pt x="1659260" y="4961827"/>
                  <a:pt x="1645201" y="4946028"/>
                  <a:pt x="1629327" y="4946892"/>
                </a:cubicBezTo>
                <a:cubicBezTo>
                  <a:pt x="1648681" y="4941868"/>
                  <a:pt x="1642370" y="4920428"/>
                  <a:pt x="1654787" y="4911621"/>
                </a:cubicBezTo>
                <a:close/>
                <a:moveTo>
                  <a:pt x="706566" y="3951131"/>
                </a:moveTo>
                <a:lnTo>
                  <a:pt x="705819" y="3952148"/>
                </a:lnTo>
                <a:lnTo>
                  <a:pt x="702502" y="3948149"/>
                </a:lnTo>
                <a:cubicBezTo>
                  <a:pt x="702502" y="3948149"/>
                  <a:pt x="702502" y="3948149"/>
                  <a:pt x="706566" y="3951131"/>
                </a:cubicBezTo>
                <a:close/>
                <a:moveTo>
                  <a:pt x="804823" y="4032646"/>
                </a:moveTo>
                <a:lnTo>
                  <a:pt x="806235" y="4036797"/>
                </a:lnTo>
                <a:cubicBezTo>
                  <a:pt x="806235" y="4036797"/>
                  <a:pt x="805218" y="4036051"/>
                  <a:pt x="804576" y="4034798"/>
                </a:cubicBezTo>
                <a:close/>
                <a:moveTo>
                  <a:pt x="767008" y="3945440"/>
                </a:moveTo>
                <a:cubicBezTo>
                  <a:pt x="764024" y="3949506"/>
                  <a:pt x="764024" y="3949506"/>
                  <a:pt x="764024" y="3949506"/>
                </a:cubicBezTo>
                <a:cubicBezTo>
                  <a:pt x="764024" y="3949506"/>
                  <a:pt x="767008" y="3945440"/>
                  <a:pt x="767008" y="3945440"/>
                </a:cubicBezTo>
                <a:close/>
                <a:moveTo>
                  <a:pt x="632603" y="3701082"/>
                </a:moveTo>
                <a:lnTo>
                  <a:pt x="636565" y="3705796"/>
                </a:lnTo>
                <a:cubicBezTo>
                  <a:pt x="634533" y="3704305"/>
                  <a:pt x="633518" y="3703559"/>
                  <a:pt x="632875" y="3702305"/>
                </a:cubicBezTo>
                <a:close/>
                <a:moveTo>
                  <a:pt x="643612" y="3704711"/>
                </a:moveTo>
                <a:cubicBezTo>
                  <a:pt x="643612" y="3704711"/>
                  <a:pt x="640628" y="3708778"/>
                  <a:pt x="644691" y="3711759"/>
                </a:cubicBezTo>
                <a:cubicBezTo>
                  <a:pt x="642660" y="3710269"/>
                  <a:pt x="642390" y="3708506"/>
                  <a:pt x="641985" y="3705864"/>
                </a:cubicBezTo>
                <a:lnTo>
                  <a:pt x="641026" y="3702813"/>
                </a:lnTo>
                <a:close/>
                <a:moveTo>
                  <a:pt x="563003" y="3507900"/>
                </a:moveTo>
                <a:lnTo>
                  <a:pt x="564025" y="3514880"/>
                </a:lnTo>
                <a:lnTo>
                  <a:pt x="562423" y="3512950"/>
                </a:lnTo>
                <a:cubicBezTo>
                  <a:pt x="561780" y="3511695"/>
                  <a:pt x="561511" y="3509934"/>
                  <a:pt x="563003" y="3507900"/>
                </a:cubicBezTo>
                <a:close/>
                <a:moveTo>
                  <a:pt x="408049" y="2730959"/>
                </a:moveTo>
                <a:cubicBezTo>
                  <a:pt x="405567" y="2785448"/>
                  <a:pt x="415274" y="2848882"/>
                  <a:pt x="406571" y="2886292"/>
                </a:cubicBezTo>
                <a:cubicBezTo>
                  <a:pt x="421169" y="2934546"/>
                  <a:pt x="429797" y="2990933"/>
                  <a:pt x="437347" y="3040270"/>
                </a:cubicBezTo>
                <a:cubicBezTo>
                  <a:pt x="433283" y="3037289"/>
                  <a:pt x="433283" y="3037289"/>
                  <a:pt x="433283" y="3037289"/>
                </a:cubicBezTo>
                <a:cubicBezTo>
                  <a:pt x="432205" y="3030240"/>
                  <a:pt x="432205" y="3030240"/>
                  <a:pt x="428142" y="3027259"/>
                </a:cubicBezTo>
                <a:cubicBezTo>
                  <a:pt x="428142" y="3027259"/>
                  <a:pt x="425158" y="3031324"/>
                  <a:pt x="429221" y="3034307"/>
                </a:cubicBezTo>
                <a:cubicBezTo>
                  <a:pt x="427314" y="3045421"/>
                  <a:pt x="427314" y="3045421"/>
                  <a:pt x="427314" y="3045421"/>
                </a:cubicBezTo>
                <a:cubicBezTo>
                  <a:pt x="426236" y="3038373"/>
                  <a:pt x="425158" y="3031324"/>
                  <a:pt x="424079" y="3024276"/>
                </a:cubicBezTo>
                <a:cubicBezTo>
                  <a:pt x="415377" y="3061687"/>
                  <a:pt x="422926" y="3111024"/>
                  <a:pt x="434539" y="3163344"/>
                </a:cubicBezTo>
                <a:cubicBezTo>
                  <a:pt x="450214" y="3218647"/>
                  <a:pt x="466969" y="3280998"/>
                  <a:pt x="482645" y="3336300"/>
                </a:cubicBezTo>
                <a:cubicBezTo>
                  <a:pt x="486959" y="3364493"/>
                  <a:pt x="497493" y="3409766"/>
                  <a:pt x="515075" y="3453953"/>
                </a:cubicBezTo>
                <a:cubicBezTo>
                  <a:pt x="525608" y="3499225"/>
                  <a:pt x="546175" y="3539346"/>
                  <a:pt x="560521" y="3562389"/>
                </a:cubicBezTo>
                <a:cubicBezTo>
                  <a:pt x="568898" y="3593564"/>
                  <a:pt x="581338" y="3627721"/>
                  <a:pt x="595684" y="3650764"/>
                </a:cubicBezTo>
                <a:cubicBezTo>
                  <a:pt x="595684" y="3650764"/>
                  <a:pt x="592699" y="3654830"/>
                  <a:pt x="596762" y="3657813"/>
                </a:cubicBezTo>
                <a:cubicBezTo>
                  <a:pt x="597841" y="3664860"/>
                  <a:pt x="597841" y="3664860"/>
                  <a:pt x="601903" y="3667843"/>
                </a:cubicBezTo>
                <a:cubicBezTo>
                  <a:pt x="628941" y="3750254"/>
                  <a:pt x="662774" y="3806370"/>
                  <a:pt x="702828" y="3879564"/>
                </a:cubicBezTo>
                <a:cubicBezTo>
                  <a:pt x="697937" y="3894744"/>
                  <a:pt x="688733" y="3881733"/>
                  <a:pt x="681685" y="3882817"/>
                </a:cubicBezTo>
                <a:cubicBezTo>
                  <a:pt x="679779" y="3893931"/>
                  <a:pt x="684921" y="3903961"/>
                  <a:pt x="687078" y="3918058"/>
                </a:cubicBezTo>
                <a:cubicBezTo>
                  <a:pt x="686000" y="3911011"/>
                  <a:pt x="681937" y="3908028"/>
                  <a:pt x="681937" y="3908028"/>
                </a:cubicBezTo>
                <a:cubicBezTo>
                  <a:pt x="680858" y="3900980"/>
                  <a:pt x="680858" y="3900980"/>
                  <a:pt x="676795" y="3897998"/>
                </a:cubicBezTo>
                <a:cubicBezTo>
                  <a:pt x="673811" y="3902065"/>
                  <a:pt x="677874" y="3905046"/>
                  <a:pt x="677874" y="3905046"/>
                </a:cubicBezTo>
                <a:cubicBezTo>
                  <a:pt x="678952" y="3912095"/>
                  <a:pt x="683015" y="3915077"/>
                  <a:pt x="683015" y="3915077"/>
                </a:cubicBezTo>
                <a:cubicBezTo>
                  <a:pt x="683015" y="3915077"/>
                  <a:pt x="684094" y="3922125"/>
                  <a:pt x="684094" y="3922125"/>
                </a:cubicBezTo>
                <a:cubicBezTo>
                  <a:pt x="689235" y="3932155"/>
                  <a:pt x="694377" y="3942185"/>
                  <a:pt x="695455" y="3949234"/>
                </a:cubicBezTo>
                <a:cubicBezTo>
                  <a:pt x="695455" y="3949234"/>
                  <a:pt x="695455" y="3949234"/>
                  <a:pt x="699518" y="3952216"/>
                </a:cubicBezTo>
                <a:cubicBezTo>
                  <a:pt x="699518" y="3952216"/>
                  <a:pt x="703582" y="3955198"/>
                  <a:pt x="703582" y="3955198"/>
                </a:cubicBezTo>
                <a:cubicBezTo>
                  <a:pt x="703582" y="3955198"/>
                  <a:pt x="703582" y="3955198"/>
                  <a:pt x="703954" y="3954690"/>
                </a:cubicBezTo>
                <a:lnTo>
                  <a:pt x="705819" y="3952148"/>
                </a:lnTo>
                <a:lnTo>
                  <a:pt x="709137" y="3956147"/>
                </a:lnTo>
                <a:cubicBezTo>
                  <a:pt x="711168" y="3957638"/>
                  <a:pt x="713200" y="3959129"/>
                  <a:pt x="715770" y="3964144"/>
                </a:cubicBezTo>
                <a:cubicBezTo>
                  <a:pt x="730944" y="3969024"/>
                  <a:pt x="712534" y="3942999"/>
                  <a:pt x="718504" y="3934867"/>
                </a:cubicBezTo>
                <a:cubicBezTo>
                  <a:pt x="732850" y="3957909"/>
                  <a:pt x="739897" y="3956825"/>
                  <a:pt x="745038" y="3966855"/>
                </a:cubicBezTo>
                <a:cubicBezTo>
                  <a:pt x="752086" y="3965771"/>
                  <a:pt x="752086" y="3965771"/>
                  <a:pt x="752086" y="3965771"/>
                </a:cubicBezTo>
                <a:cubicBezTo>
                  <a:pt x="752086" y="3965771"/>
                  <a:pt x="752086" y="3965771"/>
                  <a:pt x="749101" y="3969838"/>
                </a:cubicBezTo>
                <a:cubicBezTo>
                  <a:pt x="749101" y="3969838"/>
                  <a:pt x="753164" y="3972819"/>
                  <a:pt x="753164" y="3972819"/>
                </a:cubicBezTo>
                <a:cubicBezTo>
                  <a:pt x="754243" y="3979868"/>
                  <a:pt x="754243" y="3979868"/>
                  <a:pt x="757227" y="3975801"/>
                </a:cubicBezTo>
                <a:cubicBezTo>
                  <a:pt x="761290" y="3978784"/>
                  <a:pt x="761290" y="3978784"/>
                  <a:pt x="761290" y="3978784"/>
                </a:cubicBezTo>
                <a:cubicBezTo>
                  <a:pt x="777793" y="4015923"/>
                  <a:pt x="790233" y="4050080"/>
                  <a:pt x="804328" y="4047912"/>
                </a:cubicBezTo>
                <a:cubicBezTo>
                  <a:pt x="807313" y="4043845"/>
                  <a:pt x="807313" y="4043845"/>
                  <a:pt x="807313" y="4043845"/>
                </a:cubicBezTo>
                <a:cubicBezTo>
                  <a:pt x="804328" y="4047912"/>
                  <a:pt x="808392" y="4050894"/>
                  <a:pt x="808392" y="4050894"/>
                </a:cubicBezTo>
                <a:cubicBezTo>
                  <a:pt x="805407" y="4054960"/>
                  <a:pt x="813533" y="4060925"/>
                  <a:pt x="814611" y="4067972"/>
                </a:cubicBezTo>
                <a:cubicBezTo>
                  <a:pt x="818674" y="4070955"/>
                  <a:pt x="818674" y="4070955"/>
                  <a:pt x="821659" y="4066888"/>
                </a:cubicBezTo>
                <a:cubicBezTo>
                  <a:pt x="816769" y="4082069"/>
                  <a:pt x="832193" y="4112160"/>
                  <a:pt x="855744" y="4148215"/>
                </a:cubicBezTo>
                <a:cubicBezTo>
                  <a:pt x="879293" y="4184270"/>
                  <a:pt x="908813" y="4212193"/>
                  <a:pt x="926144" y="4231169"/>
                </a:cubicBezTo>
                <a:cubicBezTo>
                  <a:pt x="913704" y="4197012"/>
                  <a:pt x="877965" y="4152011"/>
                  <a:pt x="855492" y="4123004"/>
                </a:cubicBezTo>
                <a:cubicBezTo>
                  <a:pt x="868509" y="4113787"/>
                  <a:pt x="837659" y="4053605"/>
                  <a:pt x="817345" y="4038695"/>
                </a:cubicBezTo>
                <a:cubicBezTo>
                  <a:pt x="817345" y="4038695"/>
                  <a:pt x="817345" y="4038695"/>
                  <a:pt x="813282" y="4035713"/>
                </a:cubicBezTo>
                <a:cubicBezTo>
                  <a:pt x="813282" y="4035713"/>
                  <a:pt x="812203" y="4028665"/>
                  <a:pt x="812203" y="4028665"/>
                </a:cubicBezTo>
                <a:cubicBezTo>
                  <a:pt x="808140" y="4025683"/>
                  <a:pt x="805155" y="4029749"/>
                  <a:pt x="805155" y="4029749"/>
                </a:cubicBezTo>
                <a:lnTo>
                  <a:pt x="804823" y="4032646"/>
                </a:lnTo>
                <a:lnTo>
                  <a:pt x="793120" y="3998235"/>
                </a:lnTo>
                <a:cubicBezTo>
                  <a:pt x="788320" y="3984545"/>
                  <a:pt x="781354" y="3968483"/>
                  <a:pt x="767008" y="3945440"/>
                </a:cubicBezTo>
                <a:cubicBezTo>
                  <a:pt x="762945" y="3942457"/>
                  <a:pt x="765930" y="3938391"/>
                  <a:pt x="761866" y="3935410"/>
                </a:cubicBezTo>
                <a:cubicBezTo>
                  <a:pt x="757803" y="3932427"/>
                  <a:pt x="760788" y="3928361"/>
                  <a:pt x="760788" y="3928361"/>
                </a:cubicBezTo>
                <a:cubicBezTo>
                  <a:pt x="752662" y="3922397"/>
                  <a:pt x="752662" y="3922397"/>
                  <a:pt x="749678" y="3926464"/>
                </a:cubicBezTo>
                <a:cubicBezTo>
                  <a:pt x="748599" y="3919415"/>
                  <a:pt x="738316" y="3899354"/>
                  <a:pt x="741301" y="3895288"/>
                </a:cubicBezTo>
                <a:cubicBezTo>
                  <a:pt x="703404" y="3836190"/>
                  <a:pt x="679351" y="3749713"/>
                  <a:pt x="638470" y="3694681"/>
                </a:cubicBezTo>
                <a:lnTo>
                  <a:pt x="641026" y="3702813"/>
                </a:lnTo>
                <a:lnTo>
                  <a:pt x="639549" y="3701729"/>
                </a:lnTo>
                <a:cubicBezTo>
                  <a:pt x="638470" y="3694681"/>
                  <a:pt x="638470" y="3694681"/>
                  <a:pt x="634408" y="3691699"/>
                </a:cubicBezTo>
                <a:cubicBezTo>
                  <a:pt x="634408" y="3691699"/>
                  <a:pt x="631423" y="3695765"/>
                  <a:pt x="631423" y="3695765"/>
                </a:cubicBezTo>
                <a:lnTo>
                  <a:pt x="632603" y="3701082"/>
                </a:lnTo>
                <a:lnTo>
                  <a:pt x="621131" y="3687429"/>
                </a:lnTo>
                <a:cubicBezTo>
                  <a:pt x="615378" y="3679297"/>
                  <a:pt x="609490" y="3670283"/>
                  <a:pt x="604889" y="3663777"/>
                </a:cubicBezTo>
                <a:cubicBezTo>
                  <a:pt x="608951" y="3666759"/>
                  <a:pt x="608951" y="3666759"/>
                  <a:pt x="608951" y="3666759"/>
                </a:cubicBezTo>
                <a:cubicBezTo>
                  <a:pt x="608951" y="3666759"/>
                  <a:pt x="607873" y="3659710"/>
                  <a:pt x="603809" y="3656728"/>
                </a:cubicBezTo>
                <a:cubicBezTo>
                  <a:pt x="606794" y="3652662"/>
                  <a:pt x="602731" y="3649680"/>
                  <a:pt x="602731" y="3649680"/>
                </a:cubicBezTo>
                <a:cubicBezTo>
                  <a:pt x="589877" y="3624604"/>
                  <a:pt x="579801" y="3600002"/>
                  <a:pt x="573010" y="3576248"/>
                </a:cubicBezTo>
                <a:lnTo>
                  <a:pt x="564025" y="3514880"/>
                </a:lnTo>
                <a:lnTo>
                  <a:pt x="564081" y="3514948"/>
                </a:lnTo>
                <a:cubicBezTo>
                  <a:pt x="568144" y="3517930"/>
                  <a:pt x="568144" y="3517930"/>
                  <a:pt x="571128" y="3513864"/>
                </a:cubicBezTo>
                <a:cubicBezTo>
                  <a:pt x="571128" y="3513864"/>
                  <a:pt x="567066" y="3510883"/>
                  <a:pt x="567066" y="3510883"/>
                </a:cubicBezTo>
                <a:cubicBezTo>
                  <a:pt x="567066" y="3510883"/>
                  <a:pt x="567066" y="3510883"/>
                  <a:pt x="563003" y="3507900"/>
                </a:cubicBezTo>
                <a:cubicBezTo>
                  <a:pt x="565987" y="3503834"/>
                  <a:pt x="561925" y="3500852"/>
                  <a:pt x="561925" y="3500852"/>
                </a:cubicBezTo>
                <a:cubicBezTo>
                  <a:pt x="568972" y="3499767"/>
                  <a:pt x="562751" y="3482689"/>
                  <a:pt x="556532" y="3465610"/>
                </a:cubicBezTo>
                <a:cubicBezTo>
                  <a:pt x="549484" y="3466695"/>
                  <a:pt x="554626" y="3476725"/>
                  <a:pt x="554626" y="3476725"/>
                </a:cubicBezTo>
                <a:cubicBezTo>
                  <a:pt x="550562" y="3473743"/>
                  <a:pt x="550562" y="3473743"/>
                  <a:pt x="550562" y="3473743"/>
                </a:cubicBezTo>
                <a:cubicBezTo>
                  <a:pt x="546499" y="3470761"/>
                  <a:pt x="546499" y="3470761"/>
                  <a:pt x="546499" y="3470761"/>
                </a:cubicBezTo>
                <a:cubicBezTo>
                  <a:pt x="546499" y="3470761"/>
                  <a:pt x="547579" y="3477809"/>
                  <a:pt x="547579" y="3477809"/>
                </a:cubicBezTo>
                <a:cubicBezTo>
                  <a:pt x="541358" y="3460730"/>
                  <a:pt x="538374" y="3464797"/>
                  <a:pt x="531075" y="3440669"/>
                </a:cubicBezTo>
                <a:cubicBezTo>
                  <a:pt x="535138" y="3443652"/>
                  <a:pt x="535138" y="3443652"/>
                  <a:pt x="535138" y="3443652"/>
                </a:cubicBezTo>
                <a:cubicBezTo>
                  <a:pt x="535138" y="3443652"/>
                  <a:pt x="535138" y="3443652"/>
                  <a:pt x="536216" y="3450700"/>
                </a:cubicBezTo>
                <a:cubicBezTo>
                  <a:pt x="540280" y="3453682"/>
                  <a:pt x="540280" y="3453682"/>
                  <a:pt x="540280" y="3453682"/>
                </a:cubicBezTo>
                <a:cubicBezTo>
                  <a:pt x="543264" y="3449615"/>
                  <a:pt x="542186" y="3442568"/>
                  <a:pt x="538123" y="3439585"/>
                </a:cubicBezTo>
                <a:cubicBezTo>
                  <a:pt x="538123" y="3439585"/>
                  <a:pt x="541108" y="3435519"/>
                  <a:pt x="537044" y="3432537"/>
                </a:cubicBezTo>
                <a:cubicBezTo>
                  <a:pt x="543013" y="3424405"/>
                  <a:pt x="539777" y="3403260"/>
                  <a:pt x="535463" y="3375066"/>
                </a:cubicBezTo>
                <a:cubicBezTo>
                  <a:pt x="528164" y="3350939"/>
                  <a:pt x="516803" y="3323831"/>
                  <a:pt x="507599" y="3310818"/>
                </a:cubicBezTo>
                <a:cubicBezTo>
                  <a:pt x="507599" y="3310818"/>
                  <a:pt x="507599" y="3310818"/>
                  <a:pt x="510584" y="3306752"/>
                </a:cubicBezTo>
                <a:cubicBezTo>
                  <a:pt x="510584" y="3306752"/>
                  <a:pt x="509504" y="3299704"/>
                  <a:pt x="505441" y="3296721"/>
                </a:cubicBezTo>
                <a:cubicBezTo>
                  <a:pt x="508426" y="3292655"/>
                  <a:pt x="508426" y="3292655"/>
                  <a:pt x="508426" y="3292655"/>
                </a:cubicBezTo>
                <a:cubicBezTo>
                  <a:pt x="504363" y="3289673"/>
                  <a:pt x="504363" y="3289673"/>
                  <a:pt x="504363" y="3289673"/>
                </a:cubicBezTo>
                <a:cubicBezTo>
                  <a:pt x="498143" y="3272595"/>
                  <a:pt x="505190" y="3271511"/>
                  <a:pt x="494908" y="3251449"/>
                </a:cubicBezTo>
                <a:cubicBezTo>
                  <a:pt x="486781" y="3245485"/>
                  <a:pt x="493002" y="3262565"/>
                  <a:pt x="490017" y="3266630"/>
                </a:cubicBezTo>
                <a:cubicBezTo>
                  <a:pt x="490017" y="3266630"/>
                  <a:pt x="485954" y="3263648"/>
                  <a:pt x="485954" y="3263648"/>
                </a:cubicBezTo>
                <a:cubicBezTo>
                  <a:pt x="481892" y="3260666"/>
                  <a:pt x="482970" y="3267715"/>
                  <a:pt x="487033" y="3270697"/>
                </a:cubicBezTo>
                <a:cubicBezTo>
                  <a:pt x="484048" y="3274763"/>
                  <a:pt x="484048" y="3274763"/>
                  <a:pt x="484048" y="3274763"/>
                </a:cubicBezTo>
                <a:cubicBezTo>
                  <a:pt x="477829" y="3257684"/>
                  <a:pt x="474593" y="3236539"/>
                  <a:pt x="472435" y="3222443"/>
                </a:cubicBezTo>
                <a:cubicBezTo>
                  <a:pt x="486531" y="3220275"/>
                  <a:pt x="486531" y="3220275"/>
                  <a:pt x="486531" y="3220275"/>
                </a:cubicBezTo>
                <a:cubicBezTo>
                  <a:pt x="486280" y="3195063"/>
                  <a:pt x="486028" y="3169852"/>
                  <a:pt x="485777" y="3144641"/>
                </a:cubicBezTo>
                <a:cubicBezTo>
                  <a:pt x="478478" y="3120514"/>
                  <a:pt x="467368" y="3118616"/>
                  <a:pt x="463054" y="3090423"/>
                </a:cubicBezTo>
                <a:cubicBezTo>
                  <a:pt x="463881" y="3072259"/>
                  <a:pt x="464709" y="3054097"/>
                  <a:pt x="459316" y="3018855"/>
                </a:cubicBezTo>
                <a:cubicBezTo>
                  <a:pt x="453097" y="3001776"/>
                  <a:pt x="444143" y="3013976"/>
                  <a:pt x="443891" y="2988764"/>
                </a:cubicBezTo>
                <a:cubicBezTo>
                  <a:pt x="437997" y="2903101"/>
                  <a:pt x="409881" y="2813641"/>
                  <a:pt x="408049" y="2730959"/>
                </a:cubicBezTo>
                <a:close/>
                <a:moveTo>
                  <a:pt x="3399718" y="4881102"/>
                </a:moveTo>
                <a:lnTo>
                  <a:pt x="3383906" y="4886958"/>
                </a:lnTo>
                <a:cubicBezTo>
                  <a:pt x="3388720" y="4880941"/>
                  <a:pt x="3391127" y="4877933"/>
                  <a:pt x="3393834" y="4877631"/>
                </a:cubicBezTo>
                <a:close/>
                <a:moveTo>
                  <a:pt x="3521084" y="4838814"/>
                </a:moveTo>
                <a:cubicBezTo>
                  <a:pt x="3335790" y="4848457"/>
                  <a:pt x="3282874" y="4766638"/>
                  <a:pt x="3080720" y="4822008"/>
                </a:cubicBezTo>
                <a:cubicBezTo>
                  <a:pt x="3061463" y="4846075"/>
                  <a:pt x="3116809" y="4850884"/>
                  <a:pt x="3128837" y="4860509"/>
                </a:cubicBezTo>
                <a:cubicBezTo>
                  <a:pt x="3020395" y="4877365"/>
                  <a:pt x="2924848" y="4896983"/>
                  <a:pt x="2828698" y="4913522"/>
                </a:cubicBezTo>
                <a:lnTo>
                  <a:pt x="2706090" y="4931755"/>
                </a:lnTo>
                <a:lnTo>
                  <a:pt x="2664031" y="4934264"/>
                </a:lnTo>
                <a:cubicBezTo>
                  <a:pt x="2588179" y="4936452"/>
                  <a:pt x="2568121" y="4921763"/>
                  <a:pt x="2449063" y="4908006"/>
                </a:cubicBezTo>
                <a:cubicBezTo>
                  <a:pt x="2428595" y="4919551"/>
                  <a:pt x="2390636" y="4893831"/>
                  <a:pt x="2396406" y="4904062"/>
                </a:cubicBezTo>
                <a:cubicBezTo>
                  <a:pt x="2175463" y="4906907"/>
                  <a:pt x="2168769" y="4885932"/>
                  <a:pt x="2009360" y="4829273"/>
                </a:cubicBezTo>
                <a:lnTo>
                  <a:pt x="1903945" y="4785794"/>
                </a:lnTo>
                <a:lnTo>
                  <a:pt x="1842852" y="4776547"/>
                </a:lnTo>
                <a:lnTo>
                  <a:pt x="1846475" y="4777342"/>
                </a:lnTo>
                <a:lnTo>
                  <a:pt x="1840254" y="4778096"/>
                </a:lnTo>
                <a:lnTo>
                  <a:pt x="1825170" y="4787089"/>
                </a:lnTo>
                <a:cubicBezTo>
                  <a:pt x="1826096" y="4788587"/>
                  <a:pt x="1827023" y="4790086"/>
                  <a:pt x="1827949" y="4791584"/>
                </a:cubicBezTo>
                <a:cubicBezTo>
                  <a:pt x="1831892" y="4794838"/>
                  <a:pt x="1838337" y="4798789"/>
                  <a:pt x="1847782" y="4803576"/>
                </a:cubicBezTo>
                <a:lnTo>
                  <a:pt x="1896551" y="4817010"/>
                </a:lnTo>
                <a:lnTo>
                  <a:pt x="1890480" y="4817315"/>
                </a:lnTo>
                <a:cubicBezTo>
                  <a:pt x="1839444" y="4815952"/>
                  <a:pt x="1748732" y="4794147"/>
                  <a:pt x="1697597" y="4768865"/>
                </a:cubicBezTo>
                <a:cubicBezTo>
                  <a:pt x="1704246" y="4769226"/>
                  <a:pt x="1702623" y="4769673"/>
                  <a:pt x="1717544" y="4769947"/>
                </a:cubicBezTo>
                <a:cubicBezTo>
                  <a:pt x="1732465" y="4770221"/>
                  <a:pt x="1786034" y="4790454"/>
                  <a:pt x="1787124" y="4770507"/>
                </a:cubicBezTo>
                <a:cubicBezTo>
                  <a:pt x="1787124" y="4770507"/>
                  <a:pt x="1728064" y="4760515"/>
                  <a:pt x="1718634" y="4750000"/>
                </a:cubicBezTo>
                <a:cubicBezTo>
                  <a:pt x="1718999" y="4743352"/>
                  <a:pt x="1727601" y="4735306"/>
                  <a:pt x="1719726" y="4730053"/>
                </a:cubicBezTo>
                <a:cubicBezTo>
                  <a:pt x="1711852" y="4724801"/>
                  <a:pt x="1687182" y="4722285"/>
                  <a:pt x="1671386" y="4718486"/>
                </a:cubicBezTo>
                <a:cubicBezTo>
                  <a:pt x="1655590" y="4714687"/>
                  <a:pt x="1648737" y="4709602"/>
                  <a:pt x="1624951" y="4707256"/>
                </a:cubicBezTo>
                <a:cubicBezTo>
                  <a:pt x="1601166" y="4704910"/>
                  <a:pt x="1528673" y="4704413"/>
                  <a:pt x="1528673" y="4704413"/>
                </a:cubicBezTo>
                <a:cubicBezTo>
                  <a:pt x="1538101" y="4714928"/>
                  <a:pt x="1577911" y="4738575"/>
                  <a:pt x="1587339" y="4749090"/>
                </a:cubicBezTo>
                <a:cubicBezTo>
                  <a:pt x="1615625" y="4780635"/>
                  <a:pt x="1837279" y="4861940"/>
                  <a:pt x="1748061" y="4847093"/>
                </a:cubicBezTo>
                <a:cubicBezTo>
                  <a:pt x="1905458" y="4895650"/>
                  <a:pt x="1891063" y="4938879"/>
                  <a:pt x="2010746" y="4945376"/>
                </a:cubicBezTo>
                <a:cubicBezTo>
                  <a:pt x="2099691" y="4965209"/>
                  <a:pt x="2177395" y="4996821"/>
                  <a:pt x="2269452" y="5011197"/>
                </a:cubicBezTo>
                <a:lnTo>
                  <a:pt x="2335060" y="4973030"/>
                </a:lnTo>
                <a:lnTo>
                  <a:pt x="2403499" y="4991730"/>
                </a:lnTo>
                <a:lnTo>
                  <a:pt x="2407549" y="4992135"/>
                </a:lnTo>
                <a:lnTo>
                  <a:pt x="2404492" y="4996148"/>
                </a:lnTo>
                <a:lnTo>
                  <a:pt x="2409289" y="4995343"/>
                </a:lnTo>
                <a:lnTo>
                  <a:pt x="2402088" y="4999306"/>
                </a:lnTo>
                <a:lnTo>
                  <a:pt x="2388133" y="5017631"/>
                </a:lnTo>
                <a:lnTo>
                  <a:pt x="2393715" y="5021742"/>
                </a:lnTo>
                <a:cubicBezTo>
                  <a:pt x="2400106" y="5023772"/>
                  <a:pt x="2409882" y="5025425"/>
                  <a:pt x="2423718" y="5026627"/>
                </a:cubicBezTo>
                <a:cubicBezTo>
                  <a:pt x="2563296" y="5000142"/>
                  <a:pt x="2806336" y="5016966"/>
                  <a:pt x="2897797" y="4951980"/>
                </a:cubicBezTo>
                <a:cubicBezTo>
                  <a:pt x="3032546" y="4980846"/>
                  <a:pt x="3193782" y="4951953"/>
                  <a:pt x="3352618" y="4901400"/>
                </a:cubicBezTo>
                <a:cubicBezTo>
                  <a:pt x="3364647" y="4911026"/>
                  <a:pt x="3364647" y="4911026"/>
                  <a:pt x="3364647" y="4911026"/>
                </a:cubicBezTo>
                <a:cubicBezTo>
                  <a:pt x="3364647" y="4911026"/>
                  <a:pt x="3374276" y="4898992"/>
                  <a:pt x="3374276" y="4898992"/>
                </a:cubicBezTo>
                <a:cubicBezTo>
                  <a:pt x="3386306" y="4908617"/>
                  <a:pt x="3417592" y="4894175"/>
                  <a:pt x="3417592" y="4894175"/>
                </a:cubicBezTo>
                <a:cubicBezTo>
                  <a:pt x="3439251" y="4891767"/>
                  <a:pt x="3427222" y="4882140"/>
                  <a:pt x="3405564" y="4884550"/>
                </a:cubicBezTo>
                <a:lnTo>
                  <a:pt x="3399718" y="4881102"/>
                </a:lnTo>
                <a:lnTo>
                  <a:pt x="3421584" y="4873004"/>
                </a:lnTo>
                <a:cubicBezTo>
                  <a:pt x="3464225" y="4863637"/>
                  <a:pt x="3515661" y="4864083"/>
                  <a:pt x="3521084" y="4838814"/>
                </a:cubicBezTo>
                <a:close/>
                <a:moveTo>
                  <a:pt x="3949421" y="430710"/>
                </a:moveTo>
                <a:cubicBezTo>
                  <a:pt x="3887759" y="402245"/>
                  <a:pt x="3854556" y="373780"/>
                  <a:pt x="3797637" y="340572"/>
                </a:cubicBezTo>
                <a:lnTo>
                  <a:pt x="3790066" y="339743"/>
                </a:lnTo>
                <a:lnTo>
                  <a:pt x="3841497" y="378090"/>
                </a:lnTo>
                <a:cubicBezTo>
                  <a:pt x="3859395" y="389526"/>
                  <a:pt x="3878176" y="399868"/>
                  <a:pt x="3898244" y="409898"/>
                </a:cubicBezTo>
                <a:lnTo>
                  <a:pt x="3955847" y="436642"/>
                </a:lnTo>
                <a:close/>
                <a:moveTo>
                  <a:pt x="4420781" y="698159"/>
                </a:moveTo>
                <a:cubicBezTo>
                  <a:pt x="4429674" y="703496"/>
                  <a:pt x="4440347" y="712985"/>
                  <a:pt x="4452205" y="724845"/>
                </a:cubicBezTo>
                <a:cubicBezTo>
                  <a:pt x="4475921" y="748566"/>
                  <a:pt x="4504380" y="777030"/>
                  <a:pt x="4528097" y="800751"/>
                </a:cubicBezTo>
                <a:cubicBezTo>
                  <a:pt x="4532840" y="814983"/>
                  <a:pt x="4509124" y="786518"/>
                  <a:pt x="4509124" y="791262"/>
                </a:cubicBezTo>
                <a:cubicBezTo>
                  <a:pt x="4509124" y="791262"/>
                  <a:pt x="4513867" y="796007"/>
                  <a:pt x="4513867" y="796007"/>
                </a:cubicBezTo>
                <a:cubicBezTo>
                  <a:pt x="4518610" y="800751"/>
                  <a:pt x="4523353" y="800751"/>
                  <a:pt x="4518610" y="805495"/>
                </a:cubicBezTo>
                <a:cubicBezTo>
                  <a:pt x="4518610" y="805495"/>
                  <a:pt x="4518610" y="805495"/>
                  <a:pt x="4513867" y="800751"/>
                </a:cubicBezTo>
                <a:cubicBezTo>
                  <a:pt x="4513867" y="800751"/>
                  <a:pt x="4513867" y="800751"/>
                  <a:pt x="4509124" y="800751"/>
                </a:cubicBezTo>
                <a:cubicBezTo>
                  <a:pt x="4523354" y="814983"/>
                  <a:pt x="4537583" y="829215"/>
                  <a:pt x="4532840" y="833960"/>
                </a:cubicBezTo>
                <a:cubicBezTo>
                  <a:pt x="4518610" y="829215"/>
                  <a:pt x="4494894" y="805495"/>
                  <a:pt x="4485408" y="800751"/>
                </a:cubicBezTo>
                <a:cubicBezTo>
                  <a:pt x="4485408" y="800751"/>
                  <a:pt x="4485408" y="800751"/>
                  <a:pt x="4490151" y="805495"/>
                </a:cubicBezTo>
                <a:cubicBezTo>
                  <a:pt x="4494894" y="810239"/>
                  <a:pt x="4494894" y="810239"/>
                  <a:pt x="4499637" y="814983"/>
                </a:cubicBezTo>
                <a:lnTo>
                  <a:pt x="4499285" y="814983"/>
                </a:lnTo>
                <a:lnTo>
                  <a:pt x="4598469" y="907950"/>
                </a:lnTo>
                <a:cubicBezTo>
                  <a:pt x="4690471" y="996015"/>
                  <a:pt x="4764589" y="1099422"/>
                  <a:pt x="4848151" y="1191539"/>
                </a:cubicBezTo>
                <a:cubicBezTo>
                  <a:pt x="4936663" y="1289814"/>
                  <a:pt x="5020712" y="1387387"/>
                  <a:pt x="5102178" y="1486841"/>
                </a:cubicBezTo>
                <a:cubicBezTo>
                  <a:pt x="5146028" y="1540690"/>
                  <a:pt x="5175701" y="1589753"/>
                  <a:pt x="5201678" y="1652894"/>
                </a:cubicBezTo>
                <a:cubicBezTo>
                  <a:pt x="5200769" y="1661226"/>
                  <a:pt x="5210679" y="1667494"/>
                  <a:pt x="5203719" y="1675815"/>
                </a:cubicBezTo>
                <a:cubicBezTo>
                  <a:pt x="5196760" y="1684135"/>
                  <a:pt x="5189725" y="1679261"/>
                  <a:pt x="5182593" y="1673297"/>
                </a:cubicBezTo>
                <a:cubicBezTo>
                  <a:pt x="5175461" y="1667331"/>
                  <a:pt x="5170209" y="1663949"/>
                  <a:pt x="5161283" y="1662544"/>
                </a:cubicBezTo>
                <a:cubicBezTo>
                  <a:pt x="5137607" y="1643751"/>
                  <a:pt x="5114428" y="1624364"/>
                  <a:pt x="5090752" y="1605569"/>
                </a:cubicBezTo>
                <a:cubicBezTo>
                  <a:pt x="5097748" y="1645513"/>
                  <a:pt x="5106437" y="1685168"/>
                  <a:pt x="5116039" y="1724656"/>
                </a:cubicBezTo>
                <a:lnTo>
                  <a:pt x="5124305" y="1756382"/>
                </a:lnTo>
                <a:lnTo>
                  <a:pt x="5139976" y="1788120"/>
                </a:lnTo>
                <a:cubicBezTo>
                  <a:pt x="5148276" y="1805317"/>
                  <a:pt x="5156577" y="1823108"/>
                  <a:pt x="5163692" y="1839712"/>
                </a:cubicBezTo>
                <a:cubicBezTo>
                  <a:pt x="5177921" y="1872921"/>
                  <a:pt x="5187408" y="1910874"/>
                  <a:pt x="5187408" y="1929850"/>
                </a:cubicBezTo>
                <a:cubicBezTo>
                  <a:pt x="5177921" y="1925106"/>
                  <a:pt x="5168435" y="1906129"/>
                  <a:pt x="5158948" y="1882409"/>
                </a:cubicBezTo>
                <a:cubicBezTo>
                  <a:pt x="5156577" y="1870548"/>
                  <a:pt x="5153019" y="1858688"/>
                  <a:pt x="5148869" y="1848607"/>
                </a:cubicBezTo>
                <a:lnTo>
                  <a:pt x="5147842" y="1846866"/>
                </a:lnTo>
                <a:lnTo>
                  <a:pt x="5206063" y="2078796"/>
                </a:lnTo>
                <a:cubicBezTo>
                  <a:pt x="5213734" y="2115516"/>
                  <a:pt x="5244056" y="2134817"/>
                  <a:pt x="5244682" y="2172715"/>
                </a:cubicBezTo>
                <a:cubicBezTo>
                  <a:pt x="5254763" y="2193269"/>
                  <a:pt x="5265936" y="2213725"/>
                  <a:pt x="5275424" y="2233783"/>
                </a:cubicBezTo>
                <a:cubicBezTo>
                  <a:pt x="5280264" y="2244903"/>
                  <a:pt x="5282231" y="2254628"/>
                  <a:pt x="5281021" y="2265737"/>
                </a:cubicBezTo>
                <a:cubicBezTo>
                  <a:pt x="5280415" y="2271291"/>
                  <a:pt x="5280404" y="2277343"/>
                  <a:pt x="5279799" y="2282898"/>
                </a:cubicBezTo>
                <a:cubicBezTo>
                  <a:pt x="5273834" y="2290030"/>
                  <a:pt x="5262920" y="2291002"/>
                  <a:pt x="5258467" y="2284248"/>
                </a:cubicBezTo>
                <a:cubicBezTo>
                  <a:pt x="5251541" y="2274413"/>
                  <a:pt x="5241739" y="2263186"/>
                  <a:pt x="5230242" y="2257609"/>
                </a:cubicBezTo>
                <a:cubicBezTo>
                  <a:pt x="5229259" y="2252746"/>
                  <a:pt x="5228275" y="2247884"/>
                  <a:pt x="5226698" y="2242524"/>
                </a:cubicBezTo>
                <a:cubicBezTo>
                  <a:pt x="5216141" y="2210460"/>
                  <a:pt x="5205585" y="2178398"/>
                  <a:pt x="5196118" y="2146238"/>
                </a:cubicBezTo>
                <a:cubicBezTo>
                  <a:pt x="5183984" y="2108816"/>
                  <a:pt x="5171656" y="2069209"/>
                  <a:pt x="5144133" y="2038108"/>
                </a:cubicBezTo>
                <a:cubicBezTo>
                  <a:pt x="5143214" y="2052491"/>
                  <a:pt x="5133249" y="2076481"/>
                  <a:pt x="5143364" y="2078880"/>
                </a:cubicBezTo>
                <a:cubicBezTo>
                  <a:pt x="5168553" y="2083787"/>
                  <a:pt x="5162069" y="2103616"/>
                  <a:pt x="5170974" y="2117125"/>
                </a:cubicBezTo>
                <a:cubicBezTo>
                  <a:pt x="5157011" y="2102417"/>
                  <a:pt x="5141407" y="2118659"/>
                  <a:pt x="5127629" y="2112185"/>
                </a:cubicBezTo>
                <a:cubicBezTo>
                  <a:pt x="5143546" y="2142670"/>
                  <a:pt x="5157875" y="2173847"/>
                  <a:pt x="5164260" y="2208481"/>
                </a:cubicBezTo>
                <a:cubicBezTo>
                  <a:pt x="5168484" y="2231208"/>
                  <a:pt x="5177377" y="2250767"/>
                  <a:pt x="5189944" y="2268349"/>
                </a:cubicBezTo>
                <a:cubicBezTo>
                  <a:pt x="5178305" y="2285888"/>
                  <a:pt x="5188776" y="2310808"/>
                  <a:pt x="5190623" y="2331545"/>
                </a:cubicBezTo>
                <a:cubicBezTo>
                  <a:pt x="5211218" y="2408368"/>
                  <a:pt x="5224475" y="2483094"/>
                  <a:pt x="5226018" y="2562164"/>
                </a:cubicBezTo>
                <a:cubicBezTo>
                  <a:pt x="5226579" y="2580817"/>
                  <a:pt x="5230414" y="2599176"/>
                  <a:pt x="5241696" y="2614673"/>
                </a:cubicBezTo>
                <a:cubicBezTo>
                  <a:pt x="5262939" y="2661736"/>
                  <a:pt x="5263057" y="2706279"/>
                  <a:pt x="5260386" y="2756572"/>
                </a:cubicBezTo>
                <a:cubicBezTo>
                  <a:pt x="5238684" y="2852564"/>
                  <a:pt x="5209850" y="2942591"/>
                  <a:pt x="5209371" y="3042193"/>
                </a:cubicBezTo>
                <a:cubicBezTo>
                  <a:pt x="5206572" y="3053994"/>
                  <a:pt x="5197927" y="3061914"/>
                  <a:pt x="5193345" y="3072224"/>
                </a:cubicBezTo>
                <a:cubicBezTo>
                  <a:pt x="5186472" y="3087687"/>
                  <a:pt x="5184158" y="3104945"/>
                  <a:pt x="5176194" y="3120506"/>
                </a:cubicBezTo>
                <a:cubicBezTo>
                  <a:pt x="5165372" y="3233680"/>
                  <a:pt x="5144070" y="3327986"/>
                  <a:pt x="5074852" y="3421611"/>
                </a:cubicBezTo>
                <a:cubicBezTo>
                  <a:pt x="5071373" y="3425770"/>
                  <a:pt x="5074928" y="3434805"/>
                  <a:pt x="5062338" y="3429326"/>
                </a:cubicBezTo>
                <a:cubicBezTo>
                  <a:pt x="5034188" y="3415882"/>
                  <a:pt x="5035550" y="3431162"/>
                  <a:pt x="5039460" y="3462718"/>
                </a:cubicBezTo>
                <a:cubicBezTo>
                  <a:pt x="5041319" y="3477403"/>
                  <a:pt x="5034640" y="3495049"/>
                  <a:pt x="5016279" y="3498885"/>
                </a:cubicBezTo>
                <a:cubicBezTo>
                  <a:pt x="5007451" y="3498571"/>
                  <a:pt x="5004080" y="3497772"/>
                  <a:pt x="4994062" y="3496464"/>
                </a:cubicBezTo>
                <a:cubicBezTo>
                  <a:pt x="4976210" y="3493654"/>
                  <a:pt x="4964420" y="3484803"/>
                  <a:pt x="4960604" y="3509895"/>
                </a:cubicBezTo>
                <a:cubicBezTo>
                  <a:pt x="4964938" y="3527660"/>
                  <a:pt x="4958162" y="3544216"/>
                  <a:pt x="4960906" y="3562674"/>
                </a:cubicBezTo>
                <a:cubicBezTo>
                  <a:pt x="4962958" y="3579542"/>
                  <a:pt x="4962234" y="3596108"/>
                  <a:pt x="4962103" y="3613171"/>
                </a:cubicBezTo>
                <a:cubicBezTo>
                  <a:pt x="4965658" y="3622205"/>
                  <a:pt x="4968025" y="3630246"/>
                  <a:pt x="4967214" y="3639668"/>
                </a:cubicBezTo>
                <a:cubicBezTo>
                  <a:pt x="4974843" y="3645039"/>
                  <a:pt x="4971386" y="3637097"/>
                  <a:pt x="4976745" y="3635519"/>
                </a:cubicBezTo>
                <a:cubicBezTo>
                  <a:pt x="4982408" y="3631165"/>
                  <a:pt x="4990048" y="3630484"/>
                  <a:pt x="4996597" y="3629901"/>
                </a:cubicBezTo>
                <a:cubicBezTo>
                  <a:pt x="5013466" y="3627848"/>
                  <a:pt x="5008581" y="3640934"/>
                  <a:pt x="5017593" y="3649483"/>
                </a:cubicBezTo>
                <a:cubicBezTo>
                  <a:pt x="5026573" y="3676185"/>
                  <a:pt x="5025740" y="3697711"/>
                  <a:pt x="5006158" y="3718708"/>
                </a:cubicBezTo>
                <a:cubicBezTo>
                  <a:pt x="4981486" y="3756659"/>
                  <a:pt x="4970105" y="3795626"/>
                  <a:pt x="4958022" y="3839056"/>
                </a:cubicBezTo>
                <a:cubicBezTo>
                  <a:pt x="4953429" y="3855417"/>
                  <a:pt x="4949139" y="3869000"/>
                  <a:pt x="4963900" y="3880336"/>
                </a:cubicBezTo>
                <a:cubicBezTo>
                  <a:pt x="4978661" y="3891674"/>
                  <a:pt x="4990581" y="3883461"/>
                  <a:pt x="5004380" y="3877831"/>
                </a:cubicBezTo>
                <a:cubicBezTo>
                  <a:pt x="5029397" y="3868452"/>
                  <a:pt x="5050654" y="3853908"/>
                  <a:pt x="5073196" y="3841448"/>
                </a:cubicBezTo>
                <a:cubicBezTo>
                  <a:pt x="5058833" y="3883982"/>
                  <a:pt x="5026047" y="3911105"/>
                  <a:pt x="4988612" y="3929290"/>
                </a:cubicBezTo>
                <a:cubicBezTo>
                  <a:pt x="4898162" y="3969800"/>
                  <a:pt x="4862337" y="4030748"/>
                  <a:pt x="4813284" y="4109924"/>
                </a:cubicBezTo>
                <a:cubicBezTo>
                  <a:pt x="4808410" y="4116959"/>
                  <a:pt x="4810668" y="4129959"/>
                  <a:pt x="4815423" y="4133936"/>
                </a:cubicBezTo>
                <a:cubicBezTo>
                  <a:pt x="4867422" y="4180459"/>
                  <a:pt x="4829166" y="4214120"/>
                  <a:pt x="4790133" y="4239049"/>
                </a:cubicBezTo>
                <a:cubicBezTo>
                  <a:pt x="4683461" y="4307405"/>
                  <a:pt x="4600985" y="4381859"/>
                  <a:pt x="4495415" y="4444068"/>
                </a:cubicBezTo>
                <a:cubicBezTo>
                  <a:pt x="4389846" y="4506277"/>
                  <a:pt x="4297461" y="4574461"/>
                  <a:pt x="4223174" y="4672937"/>
                </a:cubicBezTo>
                <a:cubicBezTo>
                  <a:pt x="4218700" y="4678286"/>
                  <a:pt x="4210757" y="4681744"/>
                  <a:pt x="4205592" y="4685505"/>
                </a:cubicBezTo>
                <a:cubicBezTo>
                  <a:pt x="4164884" y="4703982"/>
                  <a:pt x="4152218" y="4740864"/>
                  <a:pt x="4122500" y="4771564"/>
                </a:cubicBezTo>
                <a:cubicBezTo>
                  <a:pt x="4005896" y="4845757"/>
                  <a:pt x="3880303" y="4899298"/>
                  <a:pt x="3757077" y="4960880"/>
                </a:cubicBezTo>
                <a:cubicBezTo>
                  <a:pt x="3715472" y="4981637"/>
                  <a:pt x="3675260" y="4999521"/>
                  <a:pt x="3632964" y="5018690"/>
                </a:cubicBezTo>
                <a:cubicBezTo>
                  <a:pt x="3424561" y="5112061"/>
                  <a:pt x="3221041" y="5192345"/>
                  <a:pt x="2993102" y="5226950"/>
                </a:cubicBezTo>
                <a:cubicBezTo>
                  <a:pt x="2948644" y="5234212"/>
                  <a:pt x="2902685" y="5249306"/>
                  <a:pt x="2858021" y="5260436"/>
                </a:cubicBezTo>
                <a:cubicBezTo>
                  <a:pt x="2828444" y="5268020"/>
                  <a:pt x="2798272" y="5275109"/>
                  <a:pt x="2771656" y="5291231"/>
                </a:cubicBezTo>
                <a:cubicBezTo>
                  <a:pt x="2680418" y="5273506"/>
                  <a:pt x="2588370" y="5265203"/>
                  <a:pt x="2496128" y="5254718"/>
                </a:cubicBezTo>
                <a:cubicBezTo>
                  <a:pt x="2427789" y="5247054"/>
                  <a:pt x="2361318" y="5248025"/>
                  <a:pt x="2292752" y="5256333"/>
                </a:cubicBezTo>
                <a:cubicBezTo>
                  <a:pt x="2246512" y="5262101"/>
                  <a:pt x="2208430" y="5254493"/>
                  <a:pt x="2166404" y="5233484"/>
                </a:cubicBezTo>
                <a:cubicBezTo>
                  <a:pt x="2106539" y="5203613"/>
                  <a:pt x="2040285" y="5194663"/>
                  <a:pt x="1976139" y="5172325"/>
                </a:cubicBezTo>
                <a:cubicBezTo>
                  <a:pt x="1801250" y="5110895"/>
                  <a:pt x="1620386" y="5062650"/>
                  <a:pt x="1448492" y="4991603"/>
                </a:cubicBezTo>
                <a:cubicBezTo>
                  <a:pt x="1424815" y="4972810"/>
                  <a:pt x="1397443" y="4968098"/>
                  <a:pt x="1368288" y="4961894"/>
                </a:cubicBezTo>
                <a:cubicBezTo>
                  <a:pt x="1341727" y="4947758"/>
                  <a:pt x="1315068" y="4932532"/>
                  <a:pt x="1287911" y="4917899"/>
                </a:cubicBezTo>
                <a:cubicBezTo>
                  <a:pt x="1275517" y="4914602"/>
                  <a:pt x="1266213" y="4902780"/>
                  <a:pt x="1271789" y="4891282"/>
                </a:cubicBezTo>
                <a:cubicBezTo>
                  <a:pt x="1281050" y="4871755"/>
                  <a:pt x="1299670" y="4889349"/>
                  <a:pt x="1313481" y="4877667"/>
                </a:cubicBezTo>
                <a:cubicBezTo>
                  <a:pt x="1314572" y="4877571"/>
                  <a:pt x="1316257" y="4877970"/>
                  <a:pt x="1317349" y="4877873"/>
                </a:cubicBezTo>
                <a:cubicBezTo>
                  <a:pt x="1331430" y="4881569"/>
                  <a:pt x="1344916" y="4884768"/>
                  <a:pt x="1358596" y="4890150"/>
                </a:cubicBezTo>
                <a:cubicBezTo>
                  <a:pt x="1367826" y="4888778"/>
                  <a:pt x="1375260" y="4891966"/>
                  <a:pt x="1380803" y="4898624"/>
                </a:cubicBezTo>
                <a:cubicBezTo>
                  <a:pt x="1390129" y="4898342"/>
                  <a:pt x="1400633" y="4905108"/>
                  <a:pt x="1406209" y="4893610"/>
                </a:cubicBezTo>
                <a:cubicBezTo>
                  <a:pt x="1412283" y="4881518"/>
                  <a:pt x="1402374" y="4875250"/>
                  <a:pt x="1395642" y="4867599"/>
                </a:cubicBezTo>
                <a:cubicBezTo>
                  <a:pt x="1393167" y="4864519"/>
                  <a:pt x="1389699" y="4862628"/>
                  <a:pt x="1386326" y="4861828"/>
                </a:cubicBezTo>
                <a:cubicBezTo>
                  <a:pt x="1383949" y="4859839"/>
                  <a:pt x="1380978" y="4857354"/>
                  <a:pt x="1378600" y="4855366"/>
                </a:cubicBezTo>
                <a:cubicBezTo>
                  <a:pt x="1373954" y="4846429"/>
                  <a:pt x="1359776" y="4841640"/>
                  <a:pt x="1365158" y="4827960"/>
                </a:cubicBezTo>
                <a:cubicBezTo>
                  <a:pt x="1343762" y="4810064"/>
                  <a:pt x="1317190" y="4801980"/>
                  <a:pt x="1291114" y="4793302"/>
                </a:cubicBezTo>
                <a:cubicBezTo>
                  <a:pt x="1276936" y="4788514"/>
                  <a:pt x="1262261" y="4784320"/>
                  <a:pt x="1249856" y="4787076"/>
                </a:cubicBezTo>
                <a:cubicBezTo>
                  <a:pt x="1185559" y="4738348"/>
                  <a:pt x="1123252" y="4687243"/>
                  <a:pt x="1062338" y="4633263"/>
                </a:cubicBezTo>
                <a:cubicBezTo>
                  <a:pt x="978743" y="4559302"/>
                  <a:pt x="905575" y="4478910"/>
                  <a:pt x="829533" y="4397126"/>
                </a:cubicBezTo>
                <a:cubicBezTo>
                  <a:pt x="765670" y="4328557"/>
                  <a:pt x="688634" y="4247962"/>
                  <a:pt x="642256" y="4165735"/>
                </a:cubicBezTo>
                <a:cubicBezTo>
                  <a:pt x="607646" y="4104461"/>
                  <a:pt x="585202" y="4062456"/>
                  <a:pt x="538671" y="4009395"/>
                </a:cubicBezTo>
                <a:cubicBezTo>
                  <a:pt x="520852" y="3988431"/>
                  <a:pt x="504805" y="3975009"/>
                  <a:pt x="481237" y="3951256"/>
                </a:cubicBezTo>
                <a:cubicBezTo>
                  <a:pt x="458167" y="3926908"/>
                  <a:pt x="484255" y="3873979"/>
                  <a:pt x="462965" y="3906679"/>
                </a:cubicBezTo>
                <a:cubicBezTo>
                  <a:pt x="441081" y="3938881"/>
                  <a:pt x="451897" y="3992373"/>
                  <a:pt x="470396" y="4020978"/>
                </a:cubicBezTo>
                <a:cubicBezTo>
                  <a:pt x="526683" y="4109473"/>
                  <a:pt x="569918" y="4174928"/>
                  <a:pt x="650153" y="4242038"/>
                </a:cubicBezTo>
                <a:cubicBezTo>
                  <a:pt x="669874" y="4253482"/>
                  <a:pt x="686341" y="4308671"/>
                  <a:pt x="703760" y="4331322"/>
                </a:cubicBezTo>
                <a:cubicBezTo>
                  <a:pt x="698303" y="4331808"/>
                  <a:pt x="692554" y="4329019"/>
                  <a:pt x="687206" y="4324546"/>
                </a:cubicBezTo>
                <a:cubicBezTo>
                  <a:pt x="682645" y="4322752"/>
                  <a:pt x="676399" y="4320558"/>
                  <a:pt x="671439" y="4320450"/>
                </a:cubicBezTo>
                <a:cubicBezTo>
                  <a:pt x="634135" y="4321572"/>
                  <a:pt x="589000" y="4210081"/>
                  <a:pt x="558776" y="4191872"/>
                </a:cubicBezTo>
                <a:cubicBezTo>
                  <a:pt x="582030" y="4224455"/>
                  <a:pt x="626592" y="4323344"/>
                  <a:pt x="649350" y="4356521"/>
                </a:cubicBezTo>
                <a:cubicBezTo>
                  <a:pt x="669957" y="4371737"/>
                  <a:pt x="687084" y="4391113"/>
                  <a:pt x="699446" y="4412564"/>
                </a:cubicBezTo>
                <a:cubicBezTo>
                  <a:pt x="709237" y="4429844"/>
                  <a:pt x="726969" y="4443665"/>
                  <a:pt x="712153" y="4462587"/>
                </a:cubicBezTo>
                <a:cubicBezTo>
                  <a:pt x="701216" y="4475662"/>
                  <a:pt x="641352" y="4390236"/>
                  <a:pt x="625391" y="4383957"/>
                </a:cubicBezTo>
                <a:cubicBezTo>
                  <a:pt x="570571" y="4361338"/>
                  <a:pt x="474087" y="4173564"/>
                  <a:pt x="456085" y="4144364"/>
                </a:cubicBezTo>
                <a:cubicBezTo>
                  <a:pt x="430270" y="4101559"/>
                  <a:pt x="379540" y="3902559"/>
                  <a:pt x="356005" y="3860651"/>
                </a:cubicBezTo>
                <a:cubicBezTo>
                  <a:pt x="295094" y="3751116"/>
                  <a:pt x="333551" y="3824697"/>
                  <a:pt x="303708" y="3705794"/>
                </a:cubicBezTo>
                <a:cubicBezTo>
                  <a:pt x="308031" y="3674057"/>
                  <a:pt x="275324" y="3547707"/>
                  <a:pt x="275141" y="3539473"/>
                </a:cubicBezTo>
                <a:cubicBezTo>
                  <a:pt x="276827" y="3539872"/>
                  <a:pt x="281863" y="3497620"/>
                  <a:pt x="286759" y="3478482"/>
                </a:cubicBezTo>
                <a:cubicBezTo>
                  <a:pt x="290791" y="3443469"/>
                  <a:pt x="288566" y="3412314"/>
                  <a:pt x="291010" y="3377994"/>
                </a:cubicBezTo>
                <a:cubicBezTo>
                  <a:pt x="288740" y="3371045"/>
                  <a:pt x="289746" y="3363805"/>
                  <a:pt x="292837" y="3355279"/>
                </a:cubicBezTo>
                <a:cubicBezTo>
                  <a:pt x="291065" y="3347736"/>
                  <a:pt x="293270" y="3335438"/>
                  <a:pt x="286224" y="3336616"/>
                </a:cubicBezTo>
                <a:cubicBezTo>
                  <a:pt x="279178" y="3337794"/>
                  <a:pt x="276973" y="3350092"/>
                  <a:pt x="273386" y="3359212"/>
                </a:cubicBezTo>
                <a:cubicBezTo>
                  <a:pt x="272585" y="3362583"/>
                  <a:pt x="271786" y="3365955"/>
                  <a:pt x="271580" y="3369823"/>
                </a:cubicBezTo>
                <a:cubicBezTo>
                  <a:pt x="270186" y="3372698"/>
                  <a:pt x="269386" y="3376070"/>
                  <a:pt x="268587" y="3379441"/>
                </a:cubicBezTo>
                <a:cubicBezTo>
                  <a:pt x="263907" y="3388659"/>
                  <a:pt x="263485" y="3402447"/>
                  <a:pt x="254948" y="3405409"/>
                </a:cubicBezTo>
                <a:cubicBezTo>
                  <a:pt x="249155" y="3426826"/>
                  <a:pt x="247134" y="3447358"/>
                  <a:pt x="246203" y="3467793"/>
                </a:cubicBezTo>
                <a:cubicBezTo>
                  <a:pt x="224658" y="3423508"/>
                  <a:pt x="206882" y="3378336"/>
                  <a:pt x="199136" y="3328422"/>
                </a:cubicBezTo>
                <a:cubicBezTo>
                  <a:pt x="196974" y="3316514"/>
                  <a:pt x="198391" y="3301536"/>
                  <a:pt x="195636" y="3289130"/>
                </a:cubicBezTo>
                <a:cubicBezTo>
                  <a:pt x="194749" y="3285359"/>
                  <a:pt x="193270" y="3281090"/>
                  <a:pt x="191292" y="3277416"/>
                </a:cubicBezTo>
                <a:cubicBezTo>
                  <a:pt x="179222" y="3259239"/>
                  <a:pt x="240703" y="3165204"/>
                  <a:pt x="224352" y="3154560"/>
                </a:cubicBezTo>
                <a:cubicBezTo>
                  <a:pt x="215631" y="3149286"/>
                  <a:pt x="242781" y="3058859"/>
                  <a:pt x="235054" y="3052396"/>
                </a:cubicBezTo>
                <a:cubicBezTo>
                  <a:pt x="221287" y="3039872"/>
                  <a:pt x="209400" y="3029930"/>
                  <a:pt x="214047" y="3038867"/>
                </a:cubicBezTo>
                <a:cubicBezTo>
                  <a:pt x="217406" y="3101273"/>
                  <a:pt x="199972" y="3195785"/>
                  <a:pt x="142718" y="3256990"/>
                </a:cubicBezTo>
                <a:cubicBezTo>
                  <a:pt x="109423" y="3290759"/>
                  <a:pt x="99896" y="3128241"/>
                  <a:pt x="107388" y="3045617"/>
                </a:cubicBezTo>
                <a:cubicBezTo>
                  <a:pt x="116782" y="2953471"/>
                  <a:pt x="34772" y="2934374"/>
                  <a:pt x="65445" y="2815581"/>
                </a:cubicBezTo>
                <a:cubicBezTo>
                  <a:pt x="81332" y="2753109"/>
                  <a:pt x="78959" y="2640010"/>
                  <a:pt x="75319" y="2568277"/>
                </a:cubicBezTo>
                <a:cubicBezTo>
                  <a:pt x="71095" y="2545552"/>
                  <a:pt x="70423" y="2587415"/>
                  <a:pt x="61324" y="2571724"/>
                </a:cubicBezTo>
                <a:cubicBezTo>
                  <a:pt x="61628" y="2568947"/>
                  <a:pt x="62524" y="2566667"/>
                  <a:pt x="63324" y="2563296"/>
                </a:cubicBezTo>
                <a:cubicBezTo>
                  <a:pt x="69042" y="2528682"/>
                  <a:pt x="69594" y="2497831"/>
                  <a:pt x="73226" y="2464504"/>
                </a:cubicBezTo>
                <a:cubicBezTo>
                  <a:pt x="72048" y="2457458"/>
                  <a:pt x="73053" y="2450218"/>
                  <a:pt x="76144" y="2441692"/>
                </a:cubicBezTo>
                <a:cubicBezTo>
                  <a:pt x="76058" y="2434549"/>
                  <a:pt x="78263" y="2422251"/>
                  <a:pt x="72903" y="2423829"/>
                </a:cubicBezTo>
                <a:cubicBezTo>
                  <a:pt x="67543" y="2425406"/>
                  <a:pt x="64743" y="2437207"/>
                  <a:pt x="61750" y="2446825"/>
                </a:cubicBezTo>
                <a:cubicBezTo>
                  <a:pt x="60950" y="2450196"/>
                  <a:pt x="60151" y="2453568"/>
                  <a:pt x="59945" y="2457437"/>
                </a:cubicBezTo>
                <a:cubicBezTo>
                  <a:pt x="59145" y="2460808"/>
                  <a:pt x="58346" y="2464180"/>
                  <a:pt x="57546" y="2467551"/>
                </a:cubicBezTo>
                <a:cubicBezTo>
                  <a:pt x="53958" y="2476671"/>
                  <a:pt x="52445" y="2490558"/>
                  <a:pt x="45593" y="2493918"/>
                </a:cubicBezTo>
                <a:cubicBezTo>
                  <a:pt x="38201" y="2522079"/>
                  <a:pt x="36071" y="2547571"/>
                  <a:pt x="33445" y="2573658"/>
                </a:cubicBezTo>
                <a:cubicBezTo>
                  <a:pt x="32331" y="2585859"/>
                  <a:pt x="31217" y="2598059"/>
                  <a:pt x="31995" y="2606790"/>
                </a:cubicBezTo>
                <a:cubicBezTo>
                  <a:pt x="28613" y="2612042"/>
                  <a:pt x="23446" y="2615802"/>
                  <a:pt x="15905" y="2617574"/>
                </a:cubicBezTo>
                <a:cubicBezTo>
                  <a:pt x="13127" y="2617272"/>
                  <a:pt x="11441" y="2616872"/>
                  <a:pt x="9453" y="2619249"/>
                </a:cubicBezTo>
                <a:cubicBezTo>
                  <a:pt x="-26868" y="2625235"/>
                  <a:pt x="51062" y="2104544"/>
                  <a:pt x="81429" y="2099639"/>
                </a:cubicBezTo>
                <a:cubicBezTo>
                  <a:pt x="103161" y="2096603"/>
                  <a:pt x="110823" y="2083819"/>
                  <a:pt x="113244" y="2061601"/>
                </a:cubicBezTo>
                <a:cubicBezTo>
                  <a:pt x="118789" y="2012703"/>
                  <a:pt x="127632" y="1895853"/>
                  <a:pt x="163706" y="1862387"/>
                </a:cubicBezTo>
                <a:cubicBezTo>
                  <a:pt x="223131" y="1807040"/>
                  <a:pt x="251121" y="1744591"/>
                  <a:pt x="271700" y="1666850"/>
                </a:cubicBezTo>
                <a:cubicBezTo>
                  <a:pt x="287478" y="1609339"/>
                  <a:pt x="318127" y="1558204"/>
                  <a:pt x="344118" y="1504185"/>
                </a:cubicBezTo>
                <a:cubicBezTo>
                  <a:pt x="352591" y="1481978"/>
                  <a:pt x="372951" y="1469713"/>
                  <a:pt x="381424" y="1447506"/>
                </a:cubicBezTo>
                <a:cubicBezTo>
                  <a:pt x="375352" y="1404043"/>
                  <a:pt x="393367" y="1371635"/>
                  <a:pt x="411393" y="1333176"/>
                </a:cubicBezTo>
                <a:cubicBezTo>
                  <a:pt x="415330" y="1241517"/>
                  <a:pt x="449069" y="1181857"/>
                  <a:pt x="519809" y="1123849"/>
                </a:cubicBezTo>
                <a:cubicBezTo>
                  <a:pt x="561836" y="1089303"/>
                  <a:pt x="603258" y="1060311"/>
                  <a:pt x="641611" y="1027741"/>
                </a:cubicBezTo>
                <a:cubicBezTo>
                  <a:pt x="640811" y="1031113"/>
                  <a:pt x="638920" y="1034582"/>
                  <a:pt x="636434" y="1037554"/>
                </a:cubicBezTo>
                <a:cubicBezTo>
                  <a:pt x="619629" y="1058852"/>
                  <a:pt x="621465" y="1085642"/>
                  <a:pt x="617055" y="1110237"/>
                </a:cubicBezTo>
                <a:cubicBezTo>
                  <a:pt x="623009" y="1109156"/>
                  <a:pt x="628964" y="1108076"/>
                  <a:pt x="635416" y="1106401"/>
                </a:cubicBezTo>
                <a:cubicBezTo>
                  <a:pt x="663405" y="1099507"/>
                  <a:pt x="689924" y="1082294"/>
                  <a:pt x="698299" y="1058996"/>
                </a:cubicBezTo>
                <a:cubicBezTo>
                  <a:pt x="709366" y="1028857"/>
                  <a:pt x="715775" y="995833"/>
                  <a:pt x="724562" y="964798"/>
                </a:cubicBezTo>
                <a:cubicBezTo>
                  <a:pt x="725665" y="958649"/>
                  <a:pt x="726864" y="953591"/>
                  <a:pt x="730841" y="948836"/>
                </a:cubicBezTo>
                <a:lnTo>
                  <a:pt x="731338" y="948243"/>
                </a:lnTo>
                <a:cubicBezTo>
                  <a:pt x="733035" y="942591"/>
                  <a:pt x="730561" y="939511"/>
                  <a:pt x="728183" y="937522"/>
                </a:cubicBezTo>
                <a:cubicBezTo>
                  <a:pt x="732063" y="931676"/>
                  <a:pt x="736440" y="925236"/>
                  <a:pt x="740319" y="919390"/>
                </a:cubicBezTo>
                <a:cubicBezTo>
                  <a:pt x="832146" y="776997"/>
                  <a:pt x="939511" y="654673"/>
                  <a:pt x="1096595" y="577974"/>
                </a:cubicBezTo>
                <a:cubicBezTo>
                  <a:pt x="1134028" y="559789"/>
                  <a:pt x="1142922" y="523793"/>
                  <a:pt x="1185186" y="522778"/>
                </a:cubicBezTo>
                <a:cubicBezTo>
                  <a:pt x="1218988" y="537919"/>
                  <a:pt x="1239542" y="527837"/>
                  <a:pt x="1255872" y="495030"/>
                </a:cubicBezTo>
                <a:cubicBezTo>
                  <a:pt x="1265727" y="476000"/>
                  <a:pt x="1257138" y="453663"/>
                  <a:pt x="1254890" y="434611"/>
                </a:cubicBezTo>
                <a:cubicBezTo>
                  <a:pt x="1252643" y="415560"/>
                  <a:pt x="1256847" y="394833"/>
                  <a:pt x="1268378" y="382255"/>
                </a:cubicBezTo>
                <a:cubicBezTo>
                  <a:pt x="1351288" y="287962"/>
                  <a:pt x="1498128" y="170371"/>
                  <a:pt x="1604292" y="108660"/>
                </a:cubicBezTo>
                <a:cubicBezTo>
                  <a:pt x="1665964" y="72364"/>
                  <a:pt x="1690040" y="89470"/>
                  <a:pt x="1696101" y="138985"/>
                </a:cubicBezTo>
                <a:cubicBezTo>
                  <a:pt x="1682204" y="143524"/>
                  <a:pt x="1657598" y="145166"/>
                  <a:pt x="1659565" y="154891"/>
                </a:cubicBezTo>
                <a:cubicBezTo>
                  <a:pt x="1665670" y="180200"/>
                  <a:pt x="1644435" y="182641"/>
                  <a:pt x="1636275" y="196020"/>
                </a:cubicBezTo>
                <a:cubicBezTo>
                  <a:pt x="1643452" y="177779"/>
                  <a:pt x="1622433" y="170299"/>
                  <a:pt x="1622164" y="154923"/>
                </a:cubicBezTo>
                <a:cubicBezTo>
                  <a:pt x="1600982" y="182662"/>
                  <a:pt x="1578515" y="208315"/>
                  <a:pt x="1550105" y="228997"/>
                </a:cubicBezTo>
                <a:cubicBezTo>
                  <a:pt x="1510866" y="257796"/>
                  <a:pt x="1491445" y="299129"/>
                  <a:pt x="1481437" y="347325"/>
                </a:cubicBezTo>
                <a:cubicBezTo>
                  <a:pt x="1498144" y="324934"/>
                  <a:pt x="1525539" y="317544"/>
                  <a:pt x="1545315" y="298730"/>
                </a:cubicBezTo>
                <a:cubicBezTo>
                  <a:pt x="1569663" y="275660"/>
                  <a:pt x="1594604" y="253087"/>
                  <a:pt x="1619546" y="230513"/>
                </a:cubicBezTo>
                <a:cubicBezTo>
                  <a:pt x="1648065" y="204870"/>
                  <a:pt x="1678075" y="177445"/>
                  <a:pt x="1695107" y="140174"/>
                </a:cubicBezTo>
                <a:cubicBezTo>
                  <a:pt x="1695983" y="149997"/>
                  <a:pt x="1696360" y="160415"/>
                  <a:pt x="1696835" y="171923"/>
                </a:cubicBezTo>
                <a:cubicBezTo>
                  <a:pt x="1697169" y="206547"/>
                  <a:pt x="1671664" y="266024"/>
                  <a:pt x="1707412" y="247438"/>
                </a:cubicBezTo>
                <a:cubicBezTo>
                  <a:pt x="1818428" y="190795"/>
                  <a:pt x="1924288" y="131860"/>
                  <a:pt x="2034709" y="74720"/>
                </a:cubicBezTo>
                <a:cubicBezTo>
                  <a:pt x="2093595" y="44173"/>
                  <a:pt x="2151744" y="36241"/>
                  <a:pt x="2218808" y="35769"/>
                </a:cubicBezTo>
                <a:cubicBezTo>
                  <a:pt x="2336370" y="34098"/>
                  <a:pt x="2454258" y="17546"/>
                  <a:pt x="2570956" y="0"/>
                </a:cubicBezTo>
                <a:cubicBezTo>
                  <a:pt x="2568470" y="2972"/>
                  <a:pt x="2566482" y="5350"/>
                  <a:pt x="2563996" y="8322"/>
                </a:cubicBezTo>
                <a:cubicBezTo>
                  <a:pt x="2551871" y="20402"/>
                  <a:pt x="2547992" y="26248"/>
                  <a:pt x="2570403" y="30852"/>
                </a:cubicBezTo>
                <a:cubicBezTo>
                  <a:pt x="2592816" y="35457"/>
                  <a:pt x="2618622" y="28757"/>
                  <a:pt x="2638332" y="46254"/>
                </a:cubicBezTo>
                <a:cubicBezTo>
                  <a:pt x="2680855" y="66668"/>
                  <a:pt x="2726976" y="71911"/>
                  <a:pt x="2770795" y="88360"/>
                </a:cubicBezTo>
                <a:cubicBezTo>
                  <a:pt x="2775657" y="87376"/>
                  <a:pt x="2780618" y="87484"/>
                  <a:pt x="2784583" y="88781"/>
                </a:cubicBezTo>
                <a:cubicBezTo>
                  <a:pt x="2780315" y="90262"/>
                  <a:pt x="2775550" y="92337"/>
                  <a:pt x="2771281" y="93817"/>
                </a:cubicBezTo>
                <a:cubicBezTo>
                  <a:pt x="2799453" y="95158"/>
                  <a:pt x="2821346" y="112459"/>
                  <a:pt x="2847724" y="118360"/>
                </a:cubicBezTo>
                <a:cubicBezTo>
                  <a:pt x="2880252" y="125364"/>
                  <a:pt x="2913870" y="132270"/>
                  <a:pt x="2946494" y="140365"/>
                </a:cubicBezTo>
                <a:cubicBezTo>
                  <a:pt x="2984175" y="149660"/>
                  <a:pt x="3024537" y="158166"/>
                  <a:pt x="3065623" y="150106"/>
                </a:cubicBezTo>
                <a:cubicBezTo>
                  <a:pt x="3053930" y="142347"/>
                  <a:pt x="3037203" y="121284"/>
                  <a:pt x="3030740" y="129011"/>
                </a:cubicBezTo>
                <a:cubicBezTo>
                  <a:pt x="3013244" y="148721"/>
                  <a:pt x="2999186" y="132921"/>
                  <a:pt x="2983312" y="133786"/>
                </a:cubicBezTo>
                <a:cubicBezTo>
                  <a:pt x="3002665" y="128762"/>
                  <a:pt x="2996355" y="107321"/>
                  <a:pt x="3008772" y="98514"/>
                </a:cubicBezTo>
                <a:cubicBezTo>
                  <a:pt x="2974548" y="97162"/>
                  <a:pt x="2940130" y="93628"/>
                  <a:pt x="2907214" y="82258"/>
                </a:cubicBezTo>
                <a:cubicBezTo>
                  <a:pt x="2882825" y="73980"/>
                  <a:pt x="2857927" y="72347"/>
                  <a:pt x="2833515" y="76172"/>
                </a:cubicBezTo>
                <a:cubicBezTo>
                  <a:pt x="2829658" y="69916"/>
                  <a:pt x="2824211" y="64350"/>
                  <a:pt x="2818765" y="58784"/>
                </a:cubicBezTo>
                <a:cubicBezTo>
                  <a:pt x="2815696" y="55207"/>
                  <a:pt x="2811633" y="52819"/>
                  <a:pt x="2806575" y="51619"/>
                </a:cubicBezTo>
                <a:cubicBezTo>
                  <a:pt x="2803009" y="48637"/>
                  <a:pt x="2800038" y="46151"/>
                  <a:pt x="2796472" y="43169"/>
                </a:cubicBezTo>
                <a:cubicBezTo>
                  <a:pt x="2790636" y="33237"/>
                  <a:pt x="2777453" y="27261"/>
                  <a:pt x="2776881" y="14661"/>
                </a:cubicBezTo>
                <a:cubicBezTo>
                  <a:pt x="2862965" y="30095"/>
                  <a:pt x="2950442" y="42655"/>
                  <a:pt x="3035227" y="62055"/>
                </a:cubicBezTo>
                <a:cubicBezTo>
                  <a:pt x="3117733" y="80558"/>
                  <a:pt x="3204918" y="89843"/>
                  <a:pt x="3280454" y="122718"/>
                </a:cubicBezTo>
                <a:cubicBezTo>
                  <a:pt x="3335371" y="146429"/>
                  <a:pt x="3382056" y="114768"/>
                  <a:pt x="3434390" y="140360"/>
                </a:cubicBezTo>
                <a:lnTo>
                  <a:pt x="3452224" y="149164"/>
                </a:lnTo>
                <a:lnTo>
                  <a:pt x="3494069" y="160295"/>
                </a:lnTo>
                <a:cubicBezTo>
                  <a:pt x="3526086" y="178086"/>
                  <a:pt x="3574112" y="198545"/>
                  <a:pt x="3618135" y="215668"/>
                </a:cubicBezTo>
                <a:lnTo>
                  <a:pt x="3641063" y="224298"/>
                </a:lnTo>
                <a:lnTo>
                  <a:pt x="3651219" y="226713"/>
                </a:lnTo>
                <a:lnTo>
                  <a:pt x="3664826" y="226713"/>
                </a:lnTo>
                <a:cubicBezTo>
                  <a:pt x="3664826" y="226713"/>
                  <a:pt x="3664826" y="226713"/>
                  <a:pt x="3669569" y="226713"/>
                </a:cubicBezTo>
                <a:cubicBezTo>
                  <a:pt x="3617394" y="198248"/>
                  <a:pt x="3560475" y="179272"/>
                  <a:pt x="3522529" y="146063"/>
                </a:cubicBezTo>
                <a:cubicBezTo>
                  <a:pt x="3489326" y="136575"/>
                  <a:pt x="3441894" y="122342"/>
                  <a:pt x="3446637" y="108110"/>
                </a:cubicBezTo>
                <a:cubicBezTo>
                  <a:pt x="3484583" y="117598"/>
                  <a:pt x="3508299" y="122342"/>
                  <a:pt x="3550988" y="141319"/>
                </a:cubicBezTo>
                <a:cubicBezTo>
                  <a:pt x="3550988" y="141319"/>
                  <a:pt x="3550988" y="146063"/>
                  <a:pt x="3541502" y="146063"/>
                </a:cubicBezTo>
                <a:cubicBezTo>
                  <a:pt x="3541502" y="146063"/>
                  <a:pt x="3579448" y="160295"/>
                  <a:pt x="3588934" y="155551"/>
                </a:cubicBezTo>
                <a:cubicBezTo>
                  <a:pt x="3598421" y="165039"/>
                  <a:pt x="3603164" y="169783"/>
                  <a:pt x="3598421" y="174528"/>
                </a:cubicBezTo>
                <a:cubicBezTo>
                  <a:pt x="3617394" y="174528"/>
                  <a:pt x="3664826" y="207737"/>
                  <a:pt x="3693286" y="217225"/>
                </a:cubicBezTo>
                <a:cubicBezTo>
                  <a:pt x="3702772" y="221969"/>
                  <a:pt x="3707515" y="221969"/>
                  <a:pt x="3717002" y="226713"/>
                </a:cubicBezTo>
                <a:cubicBezTo>
                  <a:pt x="3792894" y="259922"/>
                  <a:pt x="3864043" y="312107"/>
                  <a:pt x="3930448" y="354804"/>
                </a:cubicBezTo>
                <a:cubicBezTo>
                  <a:pt x="3954164" y="369036"/>
                  <a:pt x="4001597" y="388013"/>
                  <a:pt x="3992110" y="397501"/>
                </a:cubicBezTo>
                <a:cubicBezTo>
                  <a:pt x="4011083" y="406989"/>
                  <a:pt x="4025313" y="416478"/>
                  <a:pt x="4034799" y="416477"/>
                </a:cubicBezTo>
                <a:cubicBezTo>
                  <a:pt x="4049029" y="430710"/>
                  <a:pt x="4039542" y="430710"/>
                  <a:pt x="4034800" y="430710"/>
                </a:cubicBezTo>
                <a:cubicBezTo>
                  <a:pt x="3982624" y="406989"/>
                  <a:pt x="3925705" y="364292"/>
                  <a:pt x="3887759" y="340572"/>
                </a:cubicBezTo>
                <a:cubicBezTo>
                  <a:pt x="3883016" y="335828"/>
                  <a:pt x="3878272" y="335827"/>
                  <a:pt x="3878272" y="340572"/>
                </a:cubicBezTo>
                <a:cubicBezTo>
                  <a:pt x="3883015" y="340572"/>
                  <a:pt x="3883015" y="340572"/>
                  <a:pt x="3887758" y="345316"/>
                </a:cubicBezTo>
                <a:cubicBezTo>
                  <a:pt x="3892502" y="345316"/>
                  <a:pt x="3897245" y="350060"/>
                  <a:pt x="3897245" y="354804"/>
                </a:cubicBezTo>
                <a:cubicBezTo>
                  <a:pt x="3897245" y="354804"/>
                  <a:pt x="3892502" y="354804"/>
                  <a:pt x="3887759" y="350060"/>
                </a:cubicBezTo>
                <a:cubicBezTo>
                  <a:pt x="3887759" y="350060"/>
                  <a:pt x="3887759" y="350060"/>
                  <a:pt x="3883015" y="350060"/>
                </a:cubicBezTo>
                <a:cubicBezTo>
                  <a:pt x="3930448" y="388013"/>
                  <a:pt x="3982624" y="421222"/>
                  <a:pt x="4039543" y="459175"/>
                </a:cubicBezTo>
                <a:cubicBezTo>
                  <a:pt x="4091718" y="492383"/>
                  <a:pt x="4143894" y="530336"/>
                  <a:pt x="4196070" y="573033"/>
                </a:cubicBezTo>
                <a:cubicBezTo>
                  <a:pt x="4210300" y="577778"/>
                  <a:pt x="4219786" y="582521"/>
                  <a:pt x="4229273" y="592010"/>
                </a:cubicBezTo>
                <a:cubicBezTo>
                  <a:pt x="4276705" y="629963"/>
                  <a:pt x="4305164" y="648939"/>
                  <a:pt x="4343110" y="686892"/>
                </a:cubicBezTo>
                <a:cubicBezTo>
                  <a:pt x="4347854" y="686892"/>
                  <a:pt x="4357340" y="682148"/>
                  <a:pt x="4362083" y="677404"/>
                </a:cubicBezTo>
                <a:cubicBezTo>
                  <a:pt x="4376313" y="686892"/>
                  <a:pt x="4385799" y="691636"/>
                  <a:pt x="4390543" y="691636"/>
                </a:cubicBezTo>
                <a:cubicBezTo>
                  <a:pt x="4390543" y="691636"/>
                  <a:pt x="4385800" y="686892"/>
                  <a:pt x="4385800" y="686892"/>
                </a:cubicBezTo>
                <a:cubicBezTo>
                  <a:pt x="4385799" y="682148"/>
                  <a:pt x="4385799" y="682148"/>
                  <a:pt x="4385799" y="682148"/>
                </a:cubicBezTo>
                <a:cubicBezTo>
                  <a:pt x="4390543" y="682148"/>
                  <a:pt x="4395286" y="686892"/>
                  <a:pt x="4395286" y="691636"/>
                </a:cubicBezTo>
                <a:cubicBezTo>
                  <a:pt x="4395286" y="691636"/>
                  <a:pt x="4400029" y="691636"/>
                  <a:pt x="4400029" y="696380"/>
                </a:cubicBezTo>
                <a:cubicBezTo>
                  <a:pt x="4404772" y="691636"/>
                  <a:pt x="4411887" y="692822"/>
                  <a:pt x="4420781" y="698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AF06EB58-6E6E-4350-96F5-D6EBD3995229}"/>
              </a:ext>
            </a:extLst>
          </p:cNvPr>
          <p:cNvGrpSpPr/>
          <p:nvPr/>
        </p:nvGrpSpPr>
        <p:grpSpPr>
          <a:xfrm>
            <a:off x="4636086" y="1081299"/>
            <a:ext cx="2919828" cy="2974207"/>
            <a:chOff x="4171485" y="482825"/>
            <a:chExt cx="3752461" cy="382234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DA89DCEB-10F4-418D-9890-446C6C76D034}"/>
                </a:ext>
              </a:extLst>
            </p:cNvPr>
            <p:cNvGrpSpPr/>
            <p:nvPr/>
          </p:nvGrpSpPr>
          <p:grpSpPr>
            <a:xfrm rot="21199518">
              <a:off x="4285167" y="1589418"/>
              <a:ext cx="1678098" cy="2381807"/>
              <a:chOff x="9785838" y="2102760"/>
              <a:chExt cx="1758462" cy="249586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BB23BAF7-F705-495B-9E4D-0F7CE9817818}"/>
                  </a:ext>
                </a:extLst>
              </p:cNvPr>
              <p:cNvSpPr/>
              <p:nvPr/>
            </p:nvSpPr>
            <p:spPr>
              <a:xfrm>
                <a:off x="9785838" y="2102760"/>
                <a:ext cx="1758462" cy="2495868"/>
              </a:xfrm>
              <a:custGeom>
                <a:avLst/>
                <a:gdLst>
                  <a:gd name="connsiteX0" fmla="*/ 876893 w 1739824"/>
                  <a:gd name="connsiteY0" fmla="*/ 0 h 2469414"/>
                  <a:gd name="connsiteX1" fmla="*/ 876893 w 1739824"/>
                  <a:gd name="connsiteY1" fmla="*/ 135 h 2469414"/>
                  <a:gd name="connsiteX2" fmla="*/ 878497 w 1739824"/>
                  <a:gd name="connsiteY2" fmla="*/ 0 h 2469414"/>
                  <a:gd name="connsiteX3" fmla="*/ 1739824 w 1739824"/>
                  <a:gd name="connsiteY3" fmla="*/ 1266050 h 2469414"/>
                  <a:gd name="connsiteX4" fmla="*/ 1059303 w 1739824"/>
                  <a:gd name="connsiteY4" fmla="*/ 2442478 h 2469414"/>
                  <a:gd name="connsiteX5" fmla="*/ 876893 w 1739824"/>
                  <a:gd name="connsiteY5" fmla="*/ 2467499 h 2469414"/>
                  <a:gd name="connsiteX6" fmla="*/ 876893 w 1739824"/>
                  <a:gd name="connsiteY6" fmla="*/ 2468107 h 2469414"/>
                  <a:gd name="connsiteX7" fmla="*/ 871705 w 1739824"/>
                  <a:gd name="connsiteY7" fmla="*/ 2468525 h 2469414"/>
                  <a:gd name="connsiteX8" fmla="*/ 870566 w 1739824"/>
                  <a:gd name="connsiteY8" fmla="*/ 2468367 h 2469414"/>
                  <a:gd name="connsiteX9" fmla="*/ 862930 w 1739824"/>
                  <a:gd name="connsiteY9" fmla="*/ 2469414 h 2469414"/>
                  <a:gd name="connsiteX10" fmla="*/ 862930 w 1739824"/>
                  <a:gd name="connsiteY10" fmla="*/ 2467306 h 2469414"/>
                  <a:gd name="connsiteX11" fmla="*/ 683573 w 1739824"/>
                  <a:gd name="connsiteY11" fmla="*/ 2442379 h 2469414"/>
                  <a:gd name="connsiteX12" fmla="*/ 0 w 1739824"/>
                  <a:gd name="connsiteY12" fmla="*/ 1285496 h 2469414"/>
                  <a:gd name="connsiteX13" fmla="*/ 795017 w 1739824"/>
                  <a:gd name="connsiteY13" fmla="*/ 9985 h 2469414"/>
                  <a:gd name="connsiteX14" fmla="*/ 862930 w 1739824"/>
                  <a:gd name="connsiteY14" fmla="*/ 1703 h 2469414"/>
                  <a:gd name="connsiteX15" fmla="*/ 862930 w 1739824"/>
                  <a:gd name="connsiteY15" fmla="*/ 1308 h 2469414"/>
                  <a:gd name="connsiteX16" fmla="*/ 873344 w 1739824"/>
                  <a:gd name="connsiteY16" fmla="*/ 433 h 246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39824" h="2469414">
                    <a:moveTo>
                      <a:pt x="876893" y="0"/>
                    </a:moveTo>
                    <a:lnTo>
                      <a:pt x="876893" y="135"/>
                    </a:lnTo>
                    <a:lnTo>
                      <a:pt x="878497" y="0"/>
                    </a:lnTo>
                    <a:cubicBezTo>
                      <a:pt x="1300512" y="3459"/>
                      <a:pt x="1722527" y="785229"/>
                      <a:pt x="1739824" y="1266050"/>
                    </a:cubicBezTo>
                    <a:cubicBezTo>
                      <a:pt x="1733789" y="1914774"/>
                      <a:pt x="1490881" y="2334521"/>
                      <a:pt x="1059303" y="2442478"/>
                    </a:cubicBezTo>
                    <a:lnTo>
                      <a:pt x="876893" y="2467499"/>
                    </a:lnTo>
                    <a:lnTo>
                      <a:pt x="876893" y="2468107"/>
                    </a:lnTo>
                    <a:lnTo>
                      <a:pt x="871705" y="2468525"/>
                    </a:lnTo>
                    <a:lnTo>
                      <a:pt x="870566" y="2468367"/>
                    </a:lnTo>
                    <a:lnTo>
                      <a:pt x="862930" y="2469414"/>
                    </a:lnTo>
                    <a:lnTo>
                      <a:pt x="862930" y="2467306"/>
                    </a:lnTo>
                    <a:lnTo>
                      <a:pt x="683573" y="2442379"/>
                    </a:lnTo>
                    <a:cubicBezTo>
                      <a:pt x="266354" y="2338807"/>
                      <a:pt x="6053" y="1939276"/>
                      <a:pt x="0" y="1285496"/>
                    </a:cubicBezTo>
                    <a:cubicBezTo>
                      <a:pt x="6409" y="846423"/>
                      <a:pt x="386956" y="104480"/>
                      <a:pt x="795017" y="9985"/>
                    </a:cubicBezTo>
                    <a:lnTo>
                      <a:pt x="862930" y="1703"/>
                    </a:lnTo>
                    <a:lnTo>
                      <a:pt x="862930" y="1308"/>
                    </a:lnTo>
                    <a:lnTo>
                      <a:pt x="873344" y="43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055D2A68-8116-48B0-8B2D-F7CAEB50A76C}"/>
                  </a:ext>
                </a:extLst>
              </p:cNvPr>
              <p:cNvSpPr/>
              <p:nvPr/>
            </p:nvSpPr>
            <p:spPr>
              <a:xfrm>
                <a:off x="9841768" y="2182144"/>
                <a:ext cx="1646602" cy="2337102"/>
              </a:xfrm>
              <a:custGeom>
                <a:avLst/>
                <a:gdLst>
                  <a:gd name="connsiteX0" fmla="*/ 876893 w 1739824"/>
                  <a:gd name="connsiteY0" fmla="*/ 0 h 2469414"/>
                  <a:gd name="connsiteX1" fmla="*/ 876893 w 1739824"/>
                  <a:gd name="connsiteY1" fmla="*/ 135 h 2469414"/>
                  <a:gd name="connsiteX2" fmla="*/ 878497 w 1739824"/>
                  <a:gd name="connsiteY2" fmla="*/ 0 h 2469414"/>
                  <a:gd name="connsiteX3" fmla="*/ 1739824 w 1739824"/>
                  <a:gd name="connsiteY3" fmla="*/ 1266050 h 2469414"/>
                  <a:gd name="connsiteX4" fmla="*/ 1059303 w 1739824"/>
                  <a:gd name="connsiteY4" fmla="*/ 2442478 h 2469414"/>
                  <a:gd name="connsiteX5" fmla="*/ 876893 w 1739824"/>
                  <a:gd name="connsiteY5" fmla="*/ 2467499 h 2469414"/>
                  <a:gd name="connsiteX6" fmla="*/ 876893 w 1739824"/>
                  <a:gd name="connsiteY6" fmla="*/ 2468107 h 2469414"/>
                  <a:gd name="connsiteX7" fmla="*/ 871705 w 1739824"/>
                  <a:gd name="connsiteY7" fmla="*/ 2468525 h 2469414"/>
                  <a:gd name="connsiteX8" fmla="*/ 870566 w 1739824"/>
                  <a:gd name="connsiteY8" fmla="*/ 2468367 h 2469414"/>
                  <a:gd name="connsiteX9" fmla="*/ 862930 w 1739824"/>
                  <a:gd name="connsiteY9" fmla="*/ 2469414 h 2469414"/>
                  <a:gd name="connsiteX10" fmla="*/ 862930 w 1739824"/>
                  <a:gd name="connsiteY10" fmla="*/ 2467306 h 2469414"/>
                  <a:gd name="connsiteX11" fmla="*/ 683573 w 1739824"/>
                  <a:gd name="connsiteY11" fmla="*/ 2442379 h 2469414"/>
                  <a:gd name="connsiteX12" fmla="*/ 0 w 1739824"/>
                  <a:gd name="connsiteY12" fmla="*/ 1285496 h 2469414"/>
                  <a:gd name="connsiteX13" fmla="*/ 795017 w 1739824"/>
                  <a:gd name="connsiteY13" fmla="*/ 9985 h 2469414"/>
                  <a:gd name="connsiteX14" fmla="*/ 862930 w 1739824"/>
                  <a:gd name="connsiteY14" fmla="*/ 1703 h 2469414"/>
                  <a:gd name="connsiteX15" fmla="*/ 862930 w 1739824"/>
                  <a:gd name="connsiteY15" fmla="*/ 1308 h 2469414"/>
                  <a:gd name="connsiteX16" fmla="*/ 873344 w 1739824"/>
                  <a:gd name="connsiteY16" fmla="*/ 433 h 246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39824" h="2469414">
                    <a:moveTo>
                      <a:pt x="876893" y="0"/>
                    </a:moveTo>
                    <a:lnTo>
                      <a:pt x="876893" y="135"/>
                    </a:lnTo>
                    <a:lnTo>
                      <a:pt x="878497" y="0"/>
                    </a:lnTo>
                    <a:cubicBezTo>
                      <a:pt x="1300512" y="3459"/>
                      <a:pt x="1722527" y="785229"/>
                      <a:pt x="1739824" y="1266050"/>
                    </a:cubicBezTo>
                    <a:cubicBezTo>
                      <a:pt x="1733789" y="1914774"/>
                      <a:pt x="1490881" y="2334521"/>
                      <a:pt x="1059303" y="2442478"/>
                    </a:cubicBezTo>
                    <a:lnTo>
                      <a:pt x="876893" y="2467499"/>
                    </a:lnTo>
                    <a:lnTo>
                      <a:pt x="876893" y="2468107"/>
                    </a:lnTo>
                    <a:lnTo>
                      <a:pt x="871705" y="2468525"/>
                    </a:lnTo>
                    <a:lnTo>
                      <a:pt x="870566" y="2468367"/>
                    </a:lnTo>
                    <a:lnTo>
                      <a:pt x="862930" y="2469414"/>
                    </a:lnTo>
                    <a:lnTo>
                      <a:pt x="862930" y="2467306"/>
                    </a:lnTo>
                    <a:lnTo>
                      <a:pt x="683573" y="2442379"/>
                    </a:lnTo>
                    <a:cubicBezTo>
                      <a:pt x="266354" y="2338807"/>
                      <a:pt x="6053" y="1939276"/>
                      <a:pt x="0" y="1285496"/>
                    </a:cubicBezTo>
                    <a:cubicBezTo>
                      <a:pt x="6409" y="846423"/>
                      <a:pt x="386956" y="104480"/>
                      <a:pt x="795017" y="9985"/>
                    </a:cubicBezTo>
                    <a:lnTo>
                      <a:pt x="862930" y="1703"/>
                    </a:lnTo>
                    <a:lnTo>
                      <a:pt x="862930" y="1308"/>
                    </a:lnTo>
                    <a:lnTo>
                      <a:pt x="873344" y="4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7A3DCE9A-B13D-4F60-B1AE-530446797B0C}"/>
                  </a:ext>
                </a:extLst>
              </p:cNvPr>
              <p:cNvSpPr/>
              <p:nvPr/>
            </p:nvSpPr>
            <p:spPr>
              <a:xfrm>
                <a:off x="9895455" y="2258344"/>
                <a:ext cx="1539229" cy="2184702"/>
              </a:xfrm>
              <a:custGeom>
                <a:avLst/>
                <a:gdLst>
                  <a:gd name="connsiteX0" fmla="*/ 876893 w 1739824"/>
                  <a:gd name="connsiteY0" fmla="*/ 0 h 2469414"/>
                  <a:gd name="connsiteX1" fmla="*/ 876893 w 1739824"/>
                  <a:gd name="connsiteY1" fmla="*/ 135 h 2469414"/>
                  <a:gd name="connsiteX2" fmla="*/ 878497 w 1739824"/>
                  <a:gd name="connsiteY2" fmla="*/ 0 h 2469414"/>
                  <a:gd name="connsiteX3" fmla="*/ 1739824 w 1739824"/>
                  <a:gd name="connsiteY3" fmla="*/ 1266050 h 2469414"/>
                  <a:gd name="connsiteX4" fmla="*/ 1059303 w 1739824"/>
                  <a:gd name="connsiteY4" fmla="*/ 2442478 h 2469414"/>
                  <a:gd name="connsiteX5" fmla="*/ 876893 w 1739824"/>
                  <a:gd name="connsiteY5" fmla="*/ 2467499 h 2469414"/>
                  <a:gd name="connsiteX6" fmla="*/ 876893 w 1739824"/>
                  <a:gd name="connsiteY6" fmla="*/ 2468107 h 2469414"/>
                  <a:gd name="connsiteX7" fmla="*/ 871705 w 1739824"/>
                  <a:gd name="connsiteY7" fmla="*/ 2468525 h 2469414"/>
                  <a:gd name="connsiteX8" fmla="*/ 870566 w 1739824"/>
                  <a:gd name="connsiteY8" fmla="*/ 2468367 h 2469414"/>
                  <a:gd name="connsiteX9" fmla="*/ 862930 w 1739824"/>
                  <a:gd name="connsiteY9" fmla="*/ 2469414 h 2469414"/>
                  <a:gd name="connsiteX10" fmla="*/ 862930 w 1739824"/>
                  <a:gd name="connsiteY10" fmla="*/ 2467306 h 2469414"/>
                  <a:gd name="connsiteX11" fmla="*/ 683573 w 1739824"/>
                  <a:gd name="connsiteY11" fmla="*/ 2442379 h 2469414"/>
                  <a:gd name="connsiteX12" fmla="*/ 0 w 1739824"/>
                  <a:gd name="connsiteY12" fmla="*/ 1285496 h 2469414"/>
                  <a:gd name="connsiteX13" fmla="*/ 795017 w 1739824"/>
                  <a:gd name="connsiteY13" fmla="*/ 9985 h 2469414"/>
                  <a:gd name="connsiteX14" fmla="*/ 862930 w 1739824"/>
                  <a:gd name="connsiteY14" fmla="*/ 1703 h 2469414"/>
                  <a:gd name="connsiteX15" fmla="*/ 862930 w 1739824"/>
                  <a:gd name="connsiteY15" fmla="*/ 1308 h 2469414"/>
                  <a:gd name="connsiteX16" fmla="*/ 873344 w 1739824"/>
                  <a:gd name="connsiteY16" fmla="*/ 433 h 246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39824" h="2469414">
                    <a:moveTo>
                      <a:pt x="876893" y="0"/>
                    </a:moveTo>
                    <a:lnTo>
                      <a:pt x="876893" y="135"/>
                    </a:lnTo>
                    <a:lnTo>
                      <a:pt x="878497" y="0"/>
                    </a:lnTo>
                    <a:cubicBezTo>
                      <a:pt x="1300512" y="3459"/>
                      <a:pt x="1722527" y="785229"/>
                      <a:pt x="1739824" y="1266050"/>
                    </a:cubicBezTo>
                    <a:cubicBezTo>
                      <a:pt x="1733789" y="1914774"/>
                      <a:pt x="1490881" y="2334521"/>
                      <a:pt x="1059303" y="2442478"/>
                    </a:cubicBezTo>
                    <a:lnTo>
                      <a:pt x="876893" y="2467499"/>
                    </a:lnTo>
                    <a:lnTo>
                      <a:pt x="876893" y="2468107"/>
                    </a:lnTo>
                    <a:lnTo>
                      <a:pt x="871705" y="2468525"/>
                    </a:lnTo>
                    <a:lnTo>
                      <a:pt x="870566" y="2468367"/>
                    </a:lnTo>
                    <a:lnTo>
                      <a:pt x="862930" y="2469414"/>
                    </a:lnTo>
                    <a:lnTo>
                      <a:pt x="862930" y="2467306"/>
                    </a:lnTo>
                    <a:lnTo>
                      <a:pt x="683573" y="2442379"/>
                    </a:lnTo>
                    <a:cubicBezTo>
                      <a:pt x="266354" y="2338807"/>
                      <a:pt x="6053" y="1939276"/>
                      <a:pt x="0" y="1285496"/>
                    </a:cubicBezTo>
                    <a:cubicBezTo>
                      <a:pt x="6409" y="846423"/>
                      <a:pt x="386956" y="104480"/>
                      <a:pt x="795017" y="9985"/>
                    </a:cubicBezTo>
                    <a:lnTo>
                      <a:pt x="862930" y="1703"/>
                    </a:lnTo>
                    <a:lnTo>
                      <a:pt x="862930" y="1308"/>
                    </a:lnTo>
                    <a:lnTo>
                      <a:pt x="873344" y="43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E0FBD65F-6F3A-4C8C-9BEC-7F6E2DFBEF4B}"/>
                  </a:ext>
                </a:extLst>
              </p:cNvPr>
              <p:cNvSpPr/>
              <p:nvPr/>
            </p:nvSpPr>
            <p:spPr>
              <a:xfrm>
                <a:off x="10647543" y="2182144"/>
                <a:ext cx="844579" cy="2331993"/>
              </a:xfrm>
              <a:custGeom>
                <a:avLst/>
                <a:gdLst>
                  <a:gd name="connsiteX0" fmla="*/ 27885 w 844579"/>
                  <a:gd name="connsiteY0" fmla="*/ 0 h 2331993"/>
                  <a:gd name="connsiteX1" fmla="*/ 27885 w 844579"/>
                  <a:gd name="connsiteY1" fmla="*/ 128 h 2331993"/>
                  <a:gd name="connsiteX2" fmla="*/ 29403 w 844579"/>
                  <a:gd name="connsiteY2" fmla="*/ 0 h 2331993"/>
                  <a:gd name="connsiteX3" fmla="*/ 844579 w 844579"/>
                  <a:gd name="connsiteY3" fmla="*/ 1198215 h 2331993"/>
                  <a:gd name="connsiteX4" fmla="*/ 200521 w 844579"/>
                  <a:gd name="connsiteY4" fmla="*/ 2311609 h 2331993"/>
                  <a:gd name="connsiteX5" fmla="*/ 51918 w 844579"/>
                  <a:gd name="connsiteY5" fmla="*/ 2331993 h 2331993"/>
                  <a:gd name="connsiteX6" fmla="*/ 146692 w 844579"/>
                  <a:gd name="connsiteY6" fmla="*/ 2236295 h 2331993"/>
                  <a:gd name="connsiteX7" fmla="*/ 484503 w 844579"/>
                  <a:gd name="connsiteY7" fmla="*/ 1416877 h 2331993"/>
                  <a:gd name="connsiteX8" fmla="*/ 24704 w 844579"/>
                  <a:gd name="connsiteY8" fmla="*/ 22450 h 2331993"/>
                  <a:gd name="connsiteX9" fmla="*/ 0 w 844579"/>
                  <a:gd name="connsiteY9" fmla="*/ 3401 h 2331993"/>
                  <a:gd name="connsiteX10" fmla="*/ 14670 w 844579"/>
                  <a:gd name="connsiteY10" fmla="*/ 1612 h 2331993"/>
                  <a:gd name="connsiteX11" fmla="*/ 14670 w 844579"/>
                  <a:gd name="connsiteY11" fmla="*/ 1238 h 2331993"/>
                  <a:gd name="connsiteX12" fmla="*/ 24526 w 844579"/>
                  <a:gd name="connsiteY12" fmla="*/ 410 h 2331993"/>
                  <a:gd name="connsiteX0" fmla="*/ 27885 w 844579"/>
                  <a:gd name="connsiteY0" fmla="*/ 0 h 2331993"/>
                  <a:gd name="connsiteX1" fmla="*/ 27885 w 844579"/>
                  <a:gd name="connsiteY1" fmla="*/ 128 h 2331993"/>
                  <a:gd name="connsiteX2" fmla="*/ 29403 w 844579"/>
                  <a:gd name="connsiteY2" fmla="*/ 0 h 2331993"/>
                  <a:gd name="connsiteX3" fmla="*/ 844579 w 844579"/>
                  <a:gd name="connsiteY3" fmla="*/ 1198215 h 2331993"/>
                  <a:gd name="connsiteX4" fmla="*/ 200521 w 844579"/>
                  <a:gd name="connsiteY4" fmla="*/ 2311609 h 2331993"/>
                  <a:gd name="connsiteX5" fmla="*/ 51918 w 844579"/>
                  <a:gd name="connsiteY5" fmla="*/ 2331993 h 2331993"/>
                  <a:gd name="connsiteX6" fmla="*/ 146692 w 844579"/>
                  <a:gd name="connsiteY6" fmla="*/ 2236295 h 2331993"/>
                  <a:gd name="connsiteX7" fmla="*/ 458126 w 844579"/>
                  <a:gd name="connsiteY7" fmla="*/ 1328954 h 2331993"/>
                  <a:gd name="connsiteX8" fmla="*/ 24704 w 844579"/>
                  <a:gd name="connsiteY8" fmla="*/ 22450 h 2331993"/>
                  <a:gd name="connsiteX9" fmla="*/ 0 w 844579"/>
                  <a:gd name="connsiteY9" fmla="*/ 3401 h 2331993"/>
                  <a:gd name="connsiteX10" fmla="*/ 14670 w 844579"/>
                  <a:gd name="connsiteY10" fmla="*/ 1612 h 2331993"/>
                  <a:gd name="connsiteX11" fmla="*/ 14670 w 844579"/>
                  <a:gd name="connsiteY11" fmla="*/ 1238 h 2331993"/>
                  <a:gd name="connsiteX12" fmla="*/ 24526 w 844579"/>
                  <a:gd name="connsiteY12" fmla="*/ 410 h 2331993"/>
                  <a:gd name="connsiteX13" fmla="*/ 27885 w 844579"/>
                  <a:gd name="connsiteY13" fmla="*/ 0 h 2331993"/>
                  <a:gd name="connsiteX0" fmla="*/ 27885 w 844579"/>
                  <a:gd name="connsiteY0" fmla="*/ 0 h 2331993"/>
                  <a:gd name="connsiteX1" fmla="*/ 27885 w 844579"/>
                  <a:gd name="connsiteY1" fmla="*/ 128 h 2331993"/>
                  <a:gd name="connsiteX2" fmla="*/ 29403 w 844579"/>
                  <a:gd name="connsiteY2" fmla="*/ 0 h 2331993"/>
                  <a:gd name="connsiteX3" fmla="*/ 844579 w 844579"/>
                  <a:gd name="connsiteY3" fmla="*/ 1198215 h 2331993"/>
                  <a:gd name="connsiteX4" fmla="*/ 200521 w 844579"/>
                  <a:gd name="connsiteY4" fmla="*/ 2311609 h 2331993"/>
                  <a:gd name="connsiteX5" fmla="*/ 51918 w 844579"/>
                  <a:gd name="connsiteY5" fmla="*/ 2331993 h 2331993"/>
                  <a:gd name="connsiteX6" fmla="*/ 146692 w 844579"/>
                  <a:gd name="connsiteY6" fmla="*/ 2236295 h 2331993"/>
                  <a:gd name="connsiteX7" fmla="*/ 458126 w 844579"/>
                  <a:gd name="connsiteY7" fmla="*/ 1328954 h 2331993"/>
                  <a:gd name="connsiteX8" fmla="*/ 24704 w 844579"/>
                  <a:gd name="connsiteY8" fmla="*/ 22450 h 2331993"/>
                  <a:gd name="connsiteX9" fmla="*/ 0 w 844579"/>
                  <a:gd name="connsiteY9" fmla="*/ 3401 h 2331993"/>
                  <a:gd name="connsiteX10" fmla="*/ 14670 w 844579"/>
                  <a:gd name="connsiteY10" fmla="*/ 1612 h 2331993"/>
                  <a:gd name="connsiteX11" fmla="*/ 14670 w 844579"/>
                  <a:gd name="connsiteY11" fmla="*/ 1238 h 2331993"/>
                  <a:gd name="connsiteX12" fmla="*/ 24526 w 844579"/>
                  <a:gd name="connsiteY12" fmla="*/ 410 h 2331993"/>
                  <a:gd name="connsiteX13" fmla="*/ 27885 w 844579"/>
                  <a:gd name="connsiteY13" fmla="*/ 0 h 2331993"/>
                  <a:gd name="connsiteX0" fmla="*/ 27885 w 844579"/>
                  <a:gd name="connsiteY0" fmla="*/ 0 h 2331993"/>
                  <a:gd name="connsiteX1" fmla="*/ 27885 w 844579"/>
                  <a:gd name="connsiteY1" fmla="*/ 128 h 2331993"/>
                  <a:gd name="connsiteX2" fmla="*/ 29403 w 844579"/>
                  <a:gd name="connsiteY2" fmla="*/ 0 h 2331993"/>
                  <a:gd name="connsiteX3" fmla="*/ 844579 w 844579"/>
                  <a:gd name="connsiteY3" fmla="*/ 1198215 h 2331993"/>
                  <a:gd name="connsiteX4" fmla="*/ 200521 w 844579"/>
                  <a:gd name="connsiteY4" fmla="*/ 2311609 h 2331993"/>
                  <a:gd name="connsiteX5" fmla="*/ 51918 w 844579"/>
                  <a:gd name="connsiteY5" fmla="*/ 2331993 h 2331993"/>
                  <a:gd name="connsiteX6" fmla="*/ 146692 w 844579"/>
                  <a:gd name="connsiteY6" fmla="*/ 2236295 h 2331993"/>
                  <a:gd name="connsiteX7" fmla="*/ 458126 w 844579"/>
                  <a:gd name="connsiteY7" fmla="*/ 1328954 h 2331993"/>
                  <a:gd name="connsiteX8" fmla="*/ 24704 w 844579"/>
                  <a:gd name="connsiteY8" fmla="*/ 22450 h 2331993"/>
                  <a:gd name="connsiteX9" fmla="*/ 0 w 844579"/>
                  <a:gd name="connsiteY9" fmla="*/ 3401 h 2331993"/>
                  <a:gd name="connsiteX10" fmla="*/ 14670 w 844579"/>
                  <a:gd name="connsiteY10" fmla="*/ 1612 h 2331993"/>
                  <a:gd name="connsiteX11" fmla="*/ 14670 w 844579"/>
                  <a:gd name="connsiteY11" fmla="*/ 1238 h 2331993"/>
                  <a:gd name="connsiteX12" fmla="*/ 24526 w 844579"/>
                  <a:gd name="connsiteY12" fmla="*/ 410 h 2331993"/>
                  <a:gd name="connsiteX13" fmla="*/ 27885 w 844579"/>
                  <a:gd name="connsiteY13" fmla="*/ 0 h 2331993"/>
                  <a:gd name="connsiteX0" fmla="*/ 27885 w 844579"/>
                  <a:gd name="connsiteY0" fmla="*/ 0 h 2331993"/>
                  <a:gd name="connsiteX1" fmla="*/ 27885 w 844579"/>
                  <a:gd name="connsiteY1" fmla="*/ 128 h 2331993"/>
                  <a:gd name="connsiteX2" fmla="*/ 29403 w 844579"/>
                  <a:gd name="connsiteY2" fmla="*/ 0 h 2331993"/>
                  <a:gd name="connsiteX3" fmla="*/ 844579 w 844579"/>
                  <a:gd name="connsiteY3" fmla="*/ 1198215 h 2331993"/>
                  <a:gd name="connsiteX4" fmla="*/ 200521 w 844579"/>
                  <a:gd name="connsiteY4" fmla="*/ 2311609 h 2331993"/>
                  <a:gd name="connsiteX5" fmla="*/ 51918 w 844579"/>
                  <a:gd name="connsiteY5" fmla="*/ 2331993 h 2331993"/>
                  <a:gd name="connsiteX6" fmla="*/ 146692 w 844579"/>
                  <a:gd name="connsiteY6" fmla="*/ 2236295 h 2331993"/>
                  <a:gd name="connsiteX7" fmla="*/ 405372 w 844579"/>
                  <a:gd name="connsiteY7" fmla="*/ 1241031 h 2331993"/>
                  <a:gd name="connsiteX8" fmla="*/ 24704 w 844579"/>
                  <a:gd name="connsiteY8" fmla="*/ 22450 h 2331993"/>
                  <a:gd name="connsiteX9" fmla="*/ 0 w 844579"/>
                  <a:gd name="connsiteY9" fmla="*/ 3401 h 2331993"/>
                  <a:gd name="connsiteX10" fmla="*/ 14670 w 844579"/>
                  <a:gd name="connsiteY10" fmla="*/ 1612 h 2331993"/>
                  <a:gd name="connsiteX11" fmla="*/ 14670 w 844579"/>
                  <a:gd name="connsiteY11" fmla="*/ 1238 h 2331993"/>
                  <a:gd name="connsiteX12" fmla="*/ 24526 w 844579"/>
                  <a:gd name="connsiteY12" fmla="*/ 410 h 2331993"/>
                  <a:gd name="connsiteX13" fmla="*/ 27885 w 844579"/>
                  <a:gd name="connsiteY13" fmla="*/ 0 h 2331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44579" h="2331993">
                    <a:moveTo>
                      <a:pt x="27885" y="0"/>
                    </a:moveTo>
                    <a:lnTo>
                      <a:pt x="27885" y="128"/>
                    </a:lnTo>
                    <a:lnTo>
                      <a:pt x="29403" y="0"/>
                    </a:lnTo>
                    <a:cubicBezTo>
                      <a:pt x="428806" y="3274"/>
                      <a:pt x="828209" y="743156"/>
                      <a:pt x="844579" y="1198215"/>
                    </a:cubicBezTo>
                    <a:cubicBezTo>
                      <a:pt x="838867" y="1812180"/>
                      <a:pt x="608975" y="2209437"/>
                      <a:pt x="200521" y="2311609"/>
                    </a:cubicBezTo>
                    <a:lnTo>
                      <a:pt x="51918" y="2331993"/>
                    </a:lnTo>
                    <a:lnTo>
                      <a:pt x="146692" y="2236295"/>
                    </a:lnTo>
                    <a:cubicBezTo>
                      <a:pt x="307152" y="2042249"/>
                      <a:pt x="369790" y="1633872"/>
                      <a:pt x="405372" y="1241031"/>
                    </a:cubicBezTo>
                    <a:cubicBezTo>
                      <a:pt x="408189" y="808841"/>
                      <a:pt x="343780" y="307701"/>
                      <a:pt x="24704" y="22450"/>
                    </a:cubicBezTo>
                    <a:lnTo>
                      <a:pt x="0" y="3401"/>
                    </a:lnTo>
                    <a:lnTo>
                      <a:pt x="14670" y="1612"/>
                    </a:lnTo>
                    <a:lnTo>
                      <a:pt x="14670" y="1238"/>
                    </a:lnTo>
                    <a:lnTo>
                      <a:pt x="24526" y="410"/>
                    </a:lnTo>
                    <a:lnTo>
                      <a:pt x="2788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0" name="Graphic 118">
              <a:extLst>
                <a:ext uri="{FF2B5EF4-FFF2-40B4-BE49-F238E27FC236}">
                  <a16:creationId xmlns:a16="http://schemas.microsoft.com/office/drawing/2014/main" xmlns="" id="{1ECA0070-640D-4750-89A2-8DE955B5E82C}"/>
                </a:ext>
              </a:extLst>
            </p:cNvPr>
            <p:cNvGrpSpPr/>
            <p:nvPr/>
          </p:nvGrpSpPr>
          <p:grpSpPr>
            <a:xfrm>
              <a:off x="4171485" y="3483384"/>
              <a:ext cx="3752461" cy="821790"/>
              <a:chOff x="1852598" y="2507163"/>
              <a:chExt cx="8362901" cy="183147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D6F75D8A-597B-4E19-AF66-432342AE1E73}"/>
                  </a:ext>
                </a:extLst>
              </p:cNvPr>
              <p:cNvSpPr/>
              <p:nvPr/>
            </p:nvSpPr>
            <p:spPr>
              <a:xfrm>
                <a:off x="1852598" y="2700337"/>
                <a:ext cx="5987280" cy="1638300"/>
              </a:xfrm>
              <a:custGeom>
                <a:avLst/>
                <a:gdLst>
                  <a:gd name="connsiteX0" fmla="*/ 13349 w 5962650"/>
                  <a:gd name="connsiteY0" fmla="*/ 0 h 1638300"/>
                  <a:gd name="connsiteX1" fmla="*/ 134317 w 5962650"/>
                  <a:gd name="connsiteY1" fmla="*/ 342900 h 1638300"/>
                  <a:gd name="connsiteX2" fmla="*/ 664859 w 5962650"/>
                  <a:gd name="connsiteY2" fmla="*/ 829628 h 1638300"/>
                  <a:gd name="connsiteX3" fmla="*/ 966802 w 5962650"/>
                  <a:gd name="connsiteY3" fmla="*/ 868680 h 1638300"/>
                  <a:gd name="connsiteX4" fmla="*/ 1019189 w 5962650"/>
                  <a:gd name="connsiteY4" fmla="*/ 849630 h 1638300"/>
                  <a:gd name="connsiteX5" fmla="*/ 1548779 w 5962650"/>
                  <a:gd name="connsiteY5" fmla="*/ 518160 h 1638300"/>
                  <a:gd name="connsiteX6" fmla="*/ 1596404 w 5962650"/>
                  <a:gd name="connsiteY6" fmla="*/ 473392 h 1638300"/>
                  <a:gd name="connsiteX7" fmla="*/ 1650697 w 5962650"/>
                  <a:gd name="connsiteY7" fmla="*/ 528638 h 1638300"/>
                  <a:gd name="connsiteX8" fmla="*/ 1957402 w 5962650"/>
                  <a:gd name="connsiteY8" fmla="*/ 846773 h 1638300"/>
                  <a:gd name="connsiteX9" fmla="*/ 2722259 w 5962650"/>
                  <a:gd name="connsiteY9" fmla="*/ 791528 h 1638300"/>
                  <a:gd name="connsiteX10" fmla="*/ 2787029 w 5962650"/>
                  <a:gd name="connsiteY10" fmla="*/ 757238 h 1638300"/>
                  <a:gd name="connsiteX11" fmla="*/ 2818462 w 5962650"/>
                  <a:gd name="connsiteY11" fmla="*/ 796290 h 1638300"/>
                  <a:gd name="connsiteX12" fmla="*/ 3440444 w 5962650"/>
                  <a:gd name="connsiteY12" fmla="*/ 1247775 h 1638300"/>
                  <a:gd name="connsiteX13" fmla="*/ 3876689 w 5962650"/>
                  <a:gd name="connsiteY13" fmla="*/ 1165860 h 1638300"/>
                  <a:gd name="connsiteX14" fmla="*/ 4048139 w 5962650"/>
                  <a:gd name="connsiteY14" fmla="*/ 1184910 h 1638300"/>
                  <a:gd name="connsiteX15" fmla="*/ 4528199 w 5962650"/>
                  <a:gd name="connsiteY15" fmla="*/ 1368743 h 1638300"/>
                  <a:gd name="connsiteX16" fmla="*/ 5215904 w 5962650"/>
                  <a:gd name="connsiteY16" fmla="*/ 1106805 h 1638300"/>
                  <a:gd name="connsiteX17" fmla="*/ 5391164 w 5962650"/>
                  <a:gd name="connsiteY17" fmla="*/ 848678 h 1638300"/>
                  <a:gd name="connsiteX18" fmla="*/ 5420692 w 5962650"/>
                  <a:gd name="connsiteY18" fmla="*/ 806768 h 1638300"/>
                  <a:gd name="connsiteX19" fmla="*/ 5472127 w 5962650"/>
                  <a:gd name="connsiteY19" fmla="*/ 808673 h 1638300"/>
                  <a:gd name="connsiteX20" fmla="*/ 5911229 w 5962650"/>
                  <a:gd name="connsiteY20" fmla="*/ 592455 h 1638300"/>
                  <a:gd name="connsiteX21" fmla="*/ 5945520 w 5962650"/>
                  <a:gd name="connsiteY21" fmla="*/ 550545 h 1638300"/>
                  <a:gd name="connsiteX22" fmla="*/ 5909325 w 5962650"/>
                  <a:gd name="connsiteY22" fmla="*/ 884873 h 1638300"/>
                  <a:gd name="connsiteX23" fmla="*/ 5619764 w 5962650"/>
                  <a:gd name="connsiteY23" fmla="*/ 1086803 h 1638300"/>
                  <a:gd name="connsiteX24" fmla="*/ 5455934 w 5962650"/>
                  <a:gd name="connsiteY24" fmla="*/ 1081088 h 1638300"/>
                  <a:gd name="connsiteX25" fmla="*/ 5406404 w 5962650"/>
                  <a:gd name="connsiteY25" fmla="*/ 1106805 h 1638300"/>
                  <a:gd name="connsiteX26" fmla="*/ 5062552 w 5962650"/>
                  <a:gd name="connsiteY26" fmla="*/ 1508760 h 1638300"/>
                  <a:gd name="connsiteX27" fmla="*/ 4482479 w 5962650"/>
                  <a:gd name="connsiteY27" fmla="*/ 1640205 h 1638300"/>
                  <a:gd name="connsiteX28" fmla="*/ 3989084 w 5962650"/>
                  <a:gd name="connsiteY28" fmla="*/ 1418273 h 1638300"/>
                  <a:gd name="connsiteX29" fmla="*/ 3931934 w 5962650"/>
                  <a:gd name="connsiteY29" fmla="*/ 1416368 h 1638300"/>
                  <a:gd name="connsiteX30" fmla="*/ 3176602 w 5962650"/>
                  <a:gd name="connsiteY30" fmla="*/ 1446848 h 1638300"/>
                  <a:gd name="connsiteX31" fmla="*/ 2802269 w 5962650"/>
                  <a:gd name="connsiteY31" fmla="*/ 1051560 h 1638300"/>
                  <a:gd name="connsiteX32" fmla="*/ 2754644 w 5962650"/>
                  <a:gd name="connsiteY32" fmla="*/ 1042988 h 1638300"/>
                  <a:gd name="connsiteX33" fmla="*/ 2224102 w 5962650"/>
                  <a:gd name="connsiteY33" fmla="*/ 1218248 h 1638300"/>
                  <a:gd name="connsiteX34" fmla="*/ 1882154 w 5962650"/>
                  <a:gd name="connsiteY34" fmla="*/ 1074420 h 1638300"/>
                  <a:gd name="connsiteX35" fmla="*/ 1614502 w 5962650"/>
                  <a:gd name="connsiteY35" fmla="*/ 758190 h 1638300"/>
                  <a:gd name="connsiteX36" fmla="*/ 1601167 w 5962650"/>
                  <a:gd name="connsiteY36" fmla="*/ 737235 h 1638300"/>
                  <a:gd name="connsiteX37" fmla="*/ 1345897 w 5962650"/>
                  <a:gd name="connsiteY37" fmla="*/ 987743 h 1638300"/>
                  <a:gd name="connsiteX38" fmla="*/ 456262 w 5962650"/>
                  <a:gd name="connsiteY38" fmla="*/ 982028 h 1638300"/>
                  <a:gd name="connsiteX39" fmla="*/ 15254 w 5962650"/>
                  <a:gd name="connsiteY39" fmla="*/ 254318 h 1638300"/>
                  <a:gd name="connsiteX40" fmla="*/ 13349 w 5962650"/>
                  <a:gd name="connsiteY40" fmla="*/ 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962650" h="1638300">
                    <a:moveTo>
                      <a:pt x="13349" y="0"/>
                    </a:moveTo>
                    <a:cubicBezTo>
                      <a:pt x="41924" y="118110"/>
                      <a:pt x="76214" y="235268"/>
                      <a:pt x="134317" y="342900"/>
                    </a:cubicBezTo>
                    <a:cubicBezTo>
                      <a:pt x="256237" y="565785"/>
                      <a:pt x="421972" y="740093"/>
                      <a:pt x="664859" y="829628"/>
                    </a:cubicBezTo>
                    <a:cubicBezTo>
                      <a:pt x="762014" y="864870"/>
                      <a:pt x="862027" y="886778"/>
                      <a:pt x="966802" y="868680"/>
                    </a:cubicBezTo>
                    <a:cubicBezTo>
                      <a:pt x="980137" y="851535"/>
                      <a:pt x="1001092" y="853440"/>
                      <a:pt x="1019189" y="849630"/>
                    </a:cubicBezTo>
                    <a:cubicBezTo>
                      <a:pt x="1237312" y="806768"/>
                      <a:pt x="1408762" y="687705"/>
                      <a:pt x="1548779" y="518160"/>
                    </a:cubicBezTo>
                    <a:cubicBezTo>
                      <a:pt x="1563067" y="501015"/>
                      <a:pt x="1572592" y="480060"/>
                      <a:pt x="1596404" y="473392"/>
                    </a:cubicBezTo>
                    <a:cubicBezTo>
                      <a:pt x="1627837" y="478155"/>
                      <a:pt x="1637362" y="505778"/>
                      <a:pt x="1650697" y="528638"/>
                    </a:cubicBezTo>
                    <a:cubicBezTo>
                      <a:pt x="1727849" y="658178"/>
                      <a:pt x="1826909" y="767715"/>
                      <a:pt x="1957402" y="846773"/>
                    </a:cubicBezTo>
                    <a:cubicBezTo>
                      <a:pt x="2206957" y="998220"/>
                      <a:pt x="2497469" y="978218"/>
                      <a:pt x="2722259" y="791528"/>
                    </a:cubicBezTo>
                    <a:cubicBezTo>
                      <a:pt x="2741309" y="775335"/>
                      <a:pt x="2758454" y="755333"/>
                      <a:pt x="2787029" y="757238"/>
                    </a:cubicBezTo>
                    <a:cubicBezTo>
                      <a:pt x="2806079" y="762953"/>
                      <a:pt x="2810842" y="781050"/>
                      <a:pt x="2818462" y="796290"/>
                    </a:cubicBezTo>
                    <a:cubicBezTo>
                      <a:pt x="2947049" y="1055370"/>
                      <a:pt x="3151837" y="1210628"/>
                      <a:pt x="3440444" y="1247775"/>
                    </a:cubicBezTo>
                    <a:cubicBezTo>
                      <a:pt x="3593797" y="1267778"/>
                      <a:pt x="3742387" y="1243965"/>
                      <a:pt x="3876689" y="1165860"/>
                    </a:cubicBezTo>
                    <a:cubicBezTo>
                      <a:pt x="3944317" y="1125855"/>
                      <a:pt x="3988132" y="1136333"/>
                      <a:pt x="4048139" y="1184910"/>
                    </a:cubicBezTo>
                    <a:cubicBezTo>
                      <a:pt x="4186252" y="1297305"/>
                      <a:pt x="4348177" y="1358265"/>
                      <a:pt x="4528199" y="1368743"/>
                    </a:cubicBezTo>
                    <a:cubicBezTo>
                      <a:pt x="4797757" y="1384935"/>
                      <a:pt x="5026357" y="1295400"/>
                      <a:pt x="5215904" y="1106805"/>
                    </a:cubicBezTo>
                    <a:cubicBezTo>
                      <a:pt x="5290200" y="1032510"/>
                      <a:pt x="5349254" y="945833"/>
                      <a:pt x="5391164" y="848678"/>
                    </a:cubicBezTo>
                    <a:cubicBezTo>
                      <a:pt x="5397832" y="832485"/>
                      <a:pt x="5404500" y="816293"/>
                      <a:pt x="5420692" y="806768"/>
                    </a:cubicBezTo>
                    <a:cubicBezTo>
                      <a:pt x="5437837" y="801053"/>
                      <a:pt x="5454982" y="805815"/>
                      <a:pt x="5472127" y="808673"/>
                    </a:cubicBezTo>
                    <a:cubicBezTo>
                      <a:pt x="5656912" y="841058"/>
                      <a:pt x="5826457" y="757238"/>
                      <a:pt x="5911229" y="592455"/>
                    </a:cubicBezTo>
                    <a:cubicBezTo>
                      <a:pt x="5919802" y="576263"/>
                      <a:pt x="5922659" y="555308"/>
                      <a:pt x="5945520" y="550545"/>
                    </a:cubicBezTo>
                    <a:cubicBezTo>
                      <a:pt x="5982667" y="667703"/>
                      <a:pt x="5969332" y="779145"/>
                      <a:pt x="5909325" y="884873"/>
                    </a:cubicBezTo>
                    <a:cubicBezTo>
                      <a:pt x="5845507" y="997268"/>
                      <a:pt x="5747400" y="1062038"/>
                      <a:pt x="5619764" y="1086803"/>
                    </a:cubicBezTo>
                    <a:cubicBezTo>
                      <a:pt x="5563567" y="1097280"/>
                      <a:pt x="5509275" y="1097280"/>
                      <a:pt x="5455934" y="1081088"/>
                    </a:cubicBezTo>
                    <a:cubicBezTo>
                      <a:pt x="5427359" y="1072515"/>
                      <a:pt x="5417834" y="1082040"/>
                      <a:pt x="5406404" y="1106805"/>
                    </a:cubicBezTo>
                    <a:cubicBezTo>
                      <a:pt x="5333062" y="1275398"/>
                      <a:pt x="5217809" y="1410653"/>
                      <a:pt x="5062552" y="1508760"/>
                    </a:cubicBezTo>
                    <a:cubicBezTo>
                      <a:pt x="4885387" y="1620203"/>
                      <a:pt x="4692982" y="1664970"/>
                      <a:pt x="4482479" y="1640205"/>
                    </a:cubicBezTo>
                    <a:cubicBezTo>
                      <a:pt x="4292932" y="1617345"/>
                      <a:pt x="4130054" y="1543050"/>
                      <a:pt x="3989084" y="1418273"/>
                    </a:cubicBezTo>
                    <a:cubicBezTo>
                      <a:pt x="3967177" y="1399223"/>
                      <a:pt x="3953842" y="1403985"/>
                      <a:pt x="3931934" y="1416368"/>
                    </a:cubicBezTo>
                    <a:cubicBezTo>
                      <a:pt x="3686189" y="1556385"/>
                      <a:pt x="3430919" y="1567815"/>
                      <a:pt x="3176602" y="1446848"/>
                    </a:cubicBezTo>
                    <a:cubicBezTo>
                      <a:pt x="3004199" y="1364933"/>
                      <a:pt x="2878469" y="1229678"/>
                      <a:pt x="2802269" y="1051560"/>
                    </a:cubicBezTo>
                    <a:cubicBezTo>
                      <a:pt x="2787029" y="1016318"/>
                      <a:pt x="2779409" y="1022985"/>
                      <a:pt x="2754644" y="1042988"/>
                    </a:cubicBezTo>
                    <a:cubicBezTo>
                      <a:pt x="2601292" y="1171575"/>
                      <a:pt x="2426984" y="1240155"/>
                      <a:pt x="2224102" y="1218248"/>
                    </a:cubicBezTo>
                    <a:cubicBezTo>
                      <a:pt x="2097419" y="1204913"/>
                      <a:pt x="1983119" y="1152525"/>
                      <a:pt x="1882154" y="1074420"/>
                    </a:cubicBezTo>
                    <a:cubicBezTo>
                      <a:pt x="1770712" y="987743"/>
                      <a:pt x="1681177" y="882968"/>
                      <a:pt x="1614502" y="758190"/>
                    </a:cubicBezTo>
                    <a:cubicBezTo>
                      <a:pt x="1610692" y="751523"/>
                      <a:pt x="1605929" y="745808"/>
                      <a:pt x="1601167" y="737235"/>
                    </a:cubicBezTo>
                    <a:cubicBezTo>
                      <a:pt x="1523062" y="831533"/>
                      <a:pt x="1443052" y="917258"/>
                      <a:pt x="1345897" y="987743"/>
                    </a:cubicBezTo>
                    <a:cubicBezTo>
                      <a:pt x="1078244" y="1183958"/>
                      <a:pt x="722009" y="1182053"/>
                      <a:pt x="456262" y="982028"/>
                    </a:cubicBezTo>
                    <a:cubicBezTo>
                      <a:pt x="213374" y="799148"/>
                      <a:pt x="69547" y="552450"/>
                      <a:pt x="15254" y="254318"/>
                    </a:cubicBezTo>
                    <a:cubicBezTo>
                      <a:pt x="967" y="171450"/>
                      <a:pt x="-9511" y="84773"/>
                      <a:pt x="1334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2ABCB493-2AEB-4151-B2B0-79D25B6DA87D}"/>
                  </a:ext>
                </a:extLst>
              </p:cNvPr>
              <p:cNvSpPr/>
              <p:nvPr/>
            </p:nvSpPr>
            <p:spPr>
              <a:xfrm>
                <a:off x="8453375" y="2570624"/>
                <a:ext cx="1762124" cy="762001"/>
              </a:xfrm>
              <a:custGeom>
                <a:avLst/>
                <a:gdLst>
                  <a:gd name="connsiteX0" fmla="*/ 325755 w 1762125"/>
                  <a:gd name="connsiteY0" fmla="*/ 208598 h 762000"/>
                  <a:gd name="connsiteX1" fmla="*/ 498157 w 1762125"/>
                  <a:gd name="connsiteY1" fmla="*/ 370523 h 762000"/>
                  <a:gd name="connsiteX2" fmla="*/ 932497 w 1762125"/>
                  <a:gd name="connsiteY2" fmla="*/ 506730 h 762000"/>
                  <a:gd name="connsiteX3" fmla="*/ 1416368 w 1762125"/>
                  <a:gd name="connsiteY3" fmla="*/ 414338 h 762000"/>
                  <a:gd name="connsiteX4" fmla="*/ 1741170 w 1762125"/>
                  <a:gd name="connsiteY4" fmla="*/ 30480 h 762000"/>
                  <a:gd name="connsiteX5" fmla="*/ 1754505 w 1762125"/>
                  <a:gd name="connsiteY5" fmla="*/ 0 h 762000"/>
                  <a:gd name="connsiteX6" fmla="*/ 1763077 w 1762125"/>
                  <a:gd name="connsiteY6" fmla="*/ 177165 h 762000"/>
                  <a:gd name="connsiteX7" fmla="*/ 1568768 w 1762125"/>
                  <a:gd name="connsiteY7" fmla="*/ 572453 h 762000"/>
                  <a:gd name="connsiteX8" fmla="*/ 1112520 w 1762125"/>
                  <a:gd name="connsiteY8" fmla="*/ 763905 h 762000"/>
                  <a:gd name="connsiteX9" fmla="*/ 668655 w 1762125"/>
                  <a:gd name="connsiteY9" fmla="*/ 717233 h 762000"/>
                  <a:gd name="connsiteX10" fmla="*/ 350520 w 1762125"/>
                  <a:gd name="connsiteY10" fmla="*/ 493395 h 762000"/>
                  <a:gd name="connsiteX11" fmla="*/ 299085 w 1762125"/>
                  <a:gd name="connsiteY11" fmla="*/ 486728 h 762000"/>
                  <a:gd name="connsiteX12" fmla="*/ 124777 w 1762125"/>
                  <a:gd name="connsiteY12" fmla="*/ 572453 h 762000"/>
                  <a:gd name="connsiteX13" fmla="*/ 103822 w 1762125"/>
                  <a:gd name="connsiteY13" fmla="*/ 543878 h 762000"/>
                  <a:gd name="connsiteX14" fmla="*/ 17145 w 1762125"/>
                  <a:gd name="connsiteY14" fmla="*/ 392430 h 762000"/>
                  <a:gd name="connsiteX15" fmla="*/ 0 w 1762125"/>
                  <a:gd name="connsiteY15" fmla="*/ 360045 h 762000"/>
                  <a:gd name="connsiteX16" fmla="*/ 143827 w 1762125"/>
                  <a:gd name="connsiteY16" fmla="*/ 306705 h 762000"/>
                  <a:gd name="connsiteX17" fmla="*/ 325755 w 1762125"/>
                  <a:gd name="connsiteY17" fmla="*/ 208598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2125" h="762000">
                    <a:moveTo>
                      <a:pt x="325755" y="208598"/>
                    </a:moveTo>
                    <a:cubicBezTo>
                      <a:pt x="380047" y="265748"/>
                      <a:pt x="429577" y="326708"/>
                      <a:pt x="498157" y="370523"/>
                    </a:cubicBezTo>
                    <a:cubicBezTo>
                      <a:pt x="630555" y="456248"/>
                      <a:pt x="775335" y="499110"/>
                      <a:pt x="932497" y="506730"/>
                    </a:cubicBezTo>
                    <a:cubicBezTo>
                      <a:pt x="1101090" y="514350"/>
                      <a:pt x="1263968" y="493395"/>
                      <a:pt x="1416368" y="414338"/>
                    </a:cubicBezTo>
                    <a:cubicBezTo>
                      <a:pt x="1577340" y="330518"/>
                      <a:pt x="1690688" y="206693"/>
                      <a:pt x="1741170" y="30480"/>
                    </a:cubicBezTo>
                    <a:cubicBezTo>
                      <a:pt x="1744027" y="20003"/>
                      <a:pt x="1749743" y="10478"/>
                      <a:pt x="1754505" y="0"/>
                    </a:cubicBezTo>
                    <a:cubicBezTo>
                      <a:pt x="1777365" y="58103"/>
                      <a:pt x="1768793" y="119063"/>
                      <a:pt x="1763077" y="177165"/>
                    </a:cubicBezTo>
                    <a:cubicBezTo>
                      <a:pt x="1747838" y="331470"/>
                      <a:pt x="1686877" y="467678"/>
                      <a:pt x="1568768" y="572453"/>
                    </a:cubicBezTo>
                    <a:cubicBezTo>
                      <a:pt x="1439227" y="686753"/>
                      <a:pt x="1283970" y="743903"/>
                      <a:pt x="1112520" y="763905"/>
                    </a:cubicBezTo>
                    <a:cubicBezTo>
                      <a:pt x="960120" y="782003"/>
                      <a:pt x="813435" y="762953"/>
                      <a:pt x="668655" y="717233"/>
                    </a:cubicBezTo>
                    <a:cubicBezTo>
                      <a:pt x="539115" y="675323"/>
                      <a:pt x="436245" y="596265"/>
                      <a:pt x="350520" y="493395"/>
                    </a:cubicBezTo>
                    <a:cubicBezTo>
                      <a:pt x="330518" y="469583"/>
                      <a:pt x="322897" y="471488"/>
                      <a:pt x="299085" y="486728"/>
                    </a:cubicBezTo>
                    <a:cubicBezTo>
                      <a:pt x="244793" y="521970"/>
                      <a:pt x="187643" y="552450"/>
                      <a:pt x="124777" y="572453"/>
                    </a:cubicBezTo>
                    <a:cubicBezTo>
                      <a:pt x="110490" y="567690"/>
                      <a:pt x="105727" y="556260"/>
                      <a:pt x="103822" y="543878"/>
                    </a:cubicBezTo>
                    <a:cubicBezTo>
                      <a:pt x="91440" y="483870"/>
                      <a:pt x="62865" y="433388"/>
                      <a:pt x="17145" y="392430"/>
                    </a:cubicBezTo>
                    <a:cubicBezTo>
                      <a:pt x="7620" y="383858"/>
                      <a:pt x="0" y="374333"/>
                      <a:pt x="0" y="360045"/>
                    </a:cubicBezTo>
                    <a:cubicBezTo>
                      <a:pt x="43815" y="332423"/>
                      <a:pt x="97155" y="326708"/>
                      <a:pt x="143827" y="306705"/>
                    </a:cubicBezTo>
                    <a:cubicBezTo>
                      <a:pt x="206693" y="279083"/>
                      <a:pt x="267652" y="246698"/>
                      <a:pt x="325755" y="20859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EAE41DB4-2EBC-4414-A090-475493DE9238}"/>
                  </a:ext>
                </a:extLst>
              </p:cNvPr>
              <p:cNvSpPr/>
              <p:nvPr/>
            </p:nvSpPr>
            <p:spPr>
              <a:xfrm>
                <a:off x="8097750" y="3245414"/>
                <a:ext cx="828674" cy="542924"/>
              </a:xfrm>
              <a:custGeom>
                <a:avLst/>
                <a:gdLst>
                  <a:gd name="connsiteX0" fmla="*/ 23700 w 828675"/>
                  <a:gd name="connsiteY0" fmla="*/ 17145 h 542925"/>
                  <a:gd name="connsiteX1" fmla="*/ 356122 w 828675"/>
                  <a:gd name="connsiteY1" fmla="*/ 283845 h 542925"/>
                  <a:gd name="connsiteX2" fmla="*/ 435180 w 828675"/>
                  <a:gd name="connsiteY2" fmla="*/ 270510 h 542925"/>
                  <a:gd name="connsiteX3" fmla="*/ 779032 w 828675"/>
                  <a:gd name="connsiteY3" fmla="*/ 40005 h 542925"/>
                  <a:gd name="connsiteX4" fmla="*/ 812370 w 828675"/>
                  <a:gd name="connsiteY4" fmla="*/ 0 h 542925"/>
                  <a:gd name="connsiteX5" fmla="*/ 824752 w 828675"/>
                  <a:gd name="connsiteY5" fmla="*/ 201930 h 542925"/>
                  <a:gd name="connsiteX6" fmla="*/ 505664 w 828675"/>
                  <a:gd name="connsiteY6" fmla="*/ 541973 h 542925"/>
                  <a:gd name="connsiteX7" fmla="*/ 35130 w 828675"/>
                  <a:gd name="connsiteY7" fmla="*/ 300038 h 542925"/>
                  <a:gd name="connsiteX8" fmla="*/ 23700 w 828675"/>
                  <a:gd name="connsiteY8" fmla="*/ 1714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8675" h="542925">
                    <a:moveTo>
                      <a:pt x="23700" y="17145"/>
                    </a:moveTo>
                    <a:cubicBezTo>
                      <a:pt x="90375" y="161925"/>
                      <a:pt x="194197" y="259080"/>
                      <a:pt x="356122" y="283845"/>
                    </a:cubicBezTo>
                    <a:cubicBezTo>
                      <a:pt x="381839" y="276225"/>
                      <a:pt x="408510" y="272415"/>
                      <a:pt x="435180" y="270510"/>
                    </a:cubicBezTo>
                    <a:cubicBezTo>
                      <a:pt x="594247" y="260033"/>
                      <a:pt x="708547" y="182880"/>
                      <a:pt x="779032" y="40005"/>
                    </a:cubicBezTo>
                    <a:cubicBezTo>
                      <a:pt x="786652" y="23813"/>
                      <a:pt x="786652" y="953"/>
                      <a:pt x="812370" y="0"/>
                    </a:cubicBezTo>
                    <a:cubicBezTo>
                      <a:pt x="817132" y="66675"/>
                      <a:pt x="837135" y="131445"/>
                      <a:pt x="824752" y="201930"/>
                    </a:cubicBezTo>
                    <a:cubicBezTo>
                      <a:pt x="797130" y="360998"/>
                      <a:pt x="661875" y="511492"/>
                      <a:pt x="505664" y="541973"/>
                    </a:cubicBezTo>
                    <a:cubicBezTo>
                      <a:pt x="304687" y="581025"/>
                      <a:pt x="118950" y="487680"/>
                      <a:pt x="35130" y="300038"/>
                    </a:cubicBezTo>
                    <a:cubicBezTo>
                      <a:pt x="-4875" y="208598"/>
                      <a:pt x="-13448" y="112395"/>
                      <a:pt x="23700" y="1714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7EA45F33-B32B-4E4A-AB3F-20601F7C9682}"/>
                  </a:ext>
                </a:extLst>
              </p:cNvPr>
              <p:cNvSpPr/>
              <p:nvPr/>
            </p:nvSpPr>
            <p:spPr>
              <a:xfrm>
                <a:off x="7476743" y="2507163"/>
                <a:ext cx="828674" cy="542924"/>
              </a:xfrm>
              <a:custGeom>
                <a:avLst/>
                <a:gdLst>
                  <a:gd name="connsiteX0" fmla="*/ 23700 w 828675"/>
                  <a:gd name="connsiteY0" fmla="*/ 17145 h 542925"/>
                  <a:gd name="connsiteX1" fmla="*/ 356122 w 828675"/>
                  <a:gd name="connsiteY1" fmla="*/ 283845 h 542925"/>
                  <a:gd name="connsiteX2" fmla="*/ 435180 w 828675"/>
                  <a:gd name="connsiteY2" fmla="*/ 270510 h 542925"/>
                  <a:gd name="connsiteX3" fmla="*/ 779032 w 828675"/>
                  <a:gd name="connsiteY3" fmla="*/ 40005 h 542925"/>
                  <a:gd name="connsiteX4" fmla="*/ 812370 w 828675"/>
                  <a:gd name="connsiteY4" fmla="*/ 0 h 542925"/>
                  <a:gd name="connsiteX5" fmla="*/ 824752 w 828675"/>
                  <a:gd name="connsiteY5" fmla="*/ 201930 h 542925"/>
                  <a:gd name="connsiteX6" fmla="*/ 505664 w 828675"/>
                  <a:gd name="connsiteY6" fmla="*/ 541973 h 542925"/>
                  <a:gd name="connsiteX7" fmla="*/ 35130 w 828675"/>
                  <a:gd name="connsiteY7" fmla="*/ 300038 h 542925"/>
                  <a:gd name="connsiteX8" fmla="*/ 23700 w 828675"/>
                  <a:gd name="connsiteY8" fmla="*/ 1714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8675" h="542925">
                    <a:moveTo>
                      <a:pt x="23700" y="17145"/>
                    </a:moveTo>
                    <a:cubicBezTo>
                      <a:pt x="90375" y="161925"/>
                      <a:pt x="194197" y="259080"/>
                      <a:pt x="356122" y="283845"/>
                    </a:cubicBezTo>
                    <a:cubicBezTo>
                      <a:pt x="381839" y="276225"/>
                      <a:pt x="408510" y="272415"/>
                      <a:pt x="435180" y="270510"/>
                    </a:cubicBezTo>
                    <a:cubicBezTo>
                      <a:pt x="594247" y="260033"/>
                      <a:pt x="708547" y="182880"/>
                      <a:pt x="779032" y="40005"/>
                    </a:cubicBezTo>
                    <a:cubicBezTo>
                      <a:pt x="786652" y="23813"/>
                      <a:pt x="786652" y="953"/>
                      <a:pt x="812370" y="0"/>
                    </a:cubicBezTo>
                    <a:cubicBezTo>
                      <a:pt x="817132" y="66675"/>
                      <a:pt x="837135" y="131445"/>
                      <a:pt x="824752" y="201930"/>
                    </a:cubicBezTo>
                    <a:cubicBezTo>
                      <a:pt x="797130" y="360998"/>
                      <a:pt x="661875" y="511492"/>
                      <a:pt x="505664" y="541973"/>
                    </a:cubicBezTo>
                    <a:cubicBezTo>
                      <a:pt x="304687" y="581025"/>
                      <a:pt x="118950" y="487680"/>
                      <a:pt x="35130" y="300038"/>
                    </a:cubicBezTo>
                    <a:cubicBezTo>
                      <a:pt x="-4875" y="208598"/>
                      <a:pt x="-13448" y="112395"/>
                      <a:pt x="23700" y="171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24B4245D-2FC3-4FA0-84F3-EBBC6556FFBB}"/>
                  </a:ext>
                </a:extLst>
              </p:cNvPr>
              <p:cNvSpPr/>
              <p:nvPr/>
            </p:nvSpPr>
            <p:spPr>
              <a:xfrm>
                <a:off x="6895782" y="2537733"/>
                <a:ext cx="1762124" cy="762000"/>
              </a:xfrm>
              <a:custGeom>
                <a:avLst/>
                <a:gdLst>
                  <a:gd name="connsiteX0" fmla="*/ 325755 w 1762125"/>
                  <a:gd name="connsiteY0" fmla="*/ 208598 h 762000"/>
                  <a:gd name="connsiteX1" fmla="*/ 498157 w 1762125"/>
                  <a:gd name="connsiteY1" fmla="*/ 370523 h 762000"/>
                  <a:gd name="connsiteX2" fmla="*/ 932497 w 1762125"/>
                  <a:gd name="connsiteY2" fmla="*/ 506730 h 762000"/>
                  <a:gd name="connsiteX3" fmla="*/ 1416368 w 1762125"/>
                  <a:gd name="connsiteY3" fmla="*/ 414338 h 762000"/>
                  <a:gd name="connsiteX4" fmla="*/ 1741170 w 1762125"/>
                  <a:gd name="connsiteY4" fmla="*/ 30480 h 762000"/>
                  <a:gd name="connsiteX5" fmla="*/ 1754505 w 1762125"/>
                  <a:gd name="connsiteY5" fmla="*/ 0 h 762000"/>
                  <a:gd name="connsiteX6" fmla="*/ 1763077 w 1762125"/>
                  <a:gd name="connsiteY6" fmla="*/ 177165 h 762000"/>
                  <a:gd name="connsiteX7" fmla="*/ 1568768 w 1762125"/>
                  <a:gd name="connsiteY7" fmla="*/ 572453 h 762000"/>
                  <a:gd name="connsiteX8" fmla="*/ 1112520 w 1762125"/>
                  <a:gd name="connsiteY8" fmla="*/ 763905 h 762000"/>
                  <a:gd name="connsiteX9" fmla="*/ 668655 w 1762125"/>
                  <a:gd name="connsiteY9" fmla="*/ 717233 h 762000"/>
                  <a:gd name="connsiteX10" fmla="*/ 350520 w 1762125"/>
                  <a:gd name="connsiteY10" fmla="*/ 493395 h 762000"/>
                  <a:gd name="connsiteX11" fmla="*/ 299085 w 1762125"/>
                  <a:gd name="connsiteY11" fmla="*/ 486728 h 762000"/>
                  <a:gd name="connsiteX12" fmla="*/ 124777 w 1762125"/>
                  <a:gd name="connsiteY12" fmla="*/ 572453 h 762000"/>
                  <a:gd name="connsiteX13" fmla="*/ 103822 w 1762125"/>
                  <a:gd name="connsiteY13" fmla="*/ 543878 h 762000"/>
                  <a:gd name="connsiteX14" fmla="*/ 17145 w 1762125"/>
                  <a:gd name="connsiteY14" fmla="*/ 392430 h 762000"/>
                  <a:gd name="connsiteX15" fmla="*/ 0 w 1762125"/>
                  <a:gd name="connsiteY15" fmla="*/ 360045 h 762000"/>
                  <a:gd name="connsiteX16" fmla="*/ 143827 w 1762125"/>
                  <a:gd name="connsiteY16" fmla="*/ 306705 h 762000"/>
                  <a:gd name="connsiteX17" fmla="*/ 325755 w 1762125"/>
                  <a:gd name="connsiteY17" fmla="*/ 208598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2125" h="762000">
                    <a:moveTo>
                      <a:pt x="325755" y="208598"/>
                    </a:moveTo>
                    <a:cubicBezTo>
                      <a:pt x="380047" y="265748"/>
                      <a:pt x="429577" y="326708"/>
                      <a:pt x="498157" y="370523"/>
                    </a:cubicBezTo>
                    <a:cubicBezTo>
                      <a:pt x="630555" y="456248"/>
                      <a:pt x="775335" y="499110"/>
                      <a:pt x="932497" y="506730"/>
                    </a:cubicBezTo>
                    <a:cubicBezTo>
                      <a:pt x="1101090" y="514350"/>
                      <a:pt x="1263968" y="493395"/>
                      <a:pt x="1416368" y="414338"/>
                    </a:cubicBezTo>
                    <a:cubicBezTo>
                      <a:pt x="1577340" y="330518"/>
                      <a:pt x="1690688" y="206693"/>
                      <a:pt x="1741170" y="30480"/>
                    </a:cubicBezTo>
                    <a:cubicBezTo>
                      <a:pt x="1744027" y="20003"/>
                      <a:pt x="1749743" y="10478"/>
                      <a:pt x="1754505" y="0"/>
                    </a:cubicBezTo>
                    <a:cubicBezTo>
                      <a:pt x="1777365" y="58103"/>
                      <a:pt x="1768793" y="119063"/>
                      <a:pt x="1763077" y="177165"/>
                    </a:cubicBezTo>
                    <a:cubicBezTo>
                      <a:pt x="1747838" y="331470"/>
                      <a:pt x="1686877" y="467678"/>
                      <a:pt x="1568768" y="572453"/>
                    </a:cubicBezTo>
                    <a:cubicBezTo>
                      <a:pt x="1439227" y="686753"/>
                      <a:pt x="1283970" y="743903"/>
                      <a:pt x="1112520" y="763905"/>
                    </a:cubicBezTo>
                    <a:cubicBezTo>
                      <a:pt x="960120" y="782003"/>
                      <a:pt x="813435" y="762953"/>
                      <a:pt x="668655" y="717233"/>
                    </a:cubicBezTo>
                    <a:cubicBezTo>
                      <a:pt x="539115" y="675323"/>
                      <a:pt x="436245" y="596265"/>
                      <a:pt x="350520" y="493395"/>
                    </a:cubicBezTo>
                    <a:cubicBezTo>
                      <a:pt x="330518" y="469583"/>
                      <a:pt x="322897" y="471488"/>
                      <a:pt x="299085" y="486728"/>
                    </a:cubicBezTo>
                    <a:cubicBezTo>
                      <a:pt x="244793" y="521970"/>
                      <a:pt x="187643" y="552450"/>
                      <a:pt x="124777" y="572453"/>
                    </a:cubicBezTo>
                    <a:cubicBezTo>
                      <a:pt x="110490" y="567690"/>
                      <a:pt x="105727" y="556260"/>
                      <a:pt x="103822" y="543878"/>
                    </a:cubicBezTo>
                    <a:cubicBezTo>
                      <a:pt x="91440" y="483870"/>
                      <a:pt x="62865" y="433388"/>
                      <a:pt x="17145" y="392430"/>
                    </a:cubicBezTo>
                    <a:cubicBezTo>
                      <a:pt x="7620" y="383858"/>
                      <a:pt x="0" y="374333"/>
                      <a:pt x="0" y="360045"/>
                    </a:cubicBezTo>
                    <a:cubicBezTo>
                      <a:pt x="43815" y="332423"/>
                      <a:pt x="97155" y="326708"/>
                      <a:pt x="143827" y="306705"/>
                    </a:cubicBezTo>
                    <a:cubicBezTo>
                      <a:pt x="206693" y="279083"/>
                      <a:pt x="267652" y="246698"/>
                      <a:pt x="325755" y="20859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aphic 243">
              <a:extLst>
                <a:ext uri="{FF2B5EF4-FFF2-40B4-BE49-F238E27FC236}">
                  <a16:creationId xmlns:a16="http://schemas.microsoft.com/office/drawing/2014/main" xmlns="" id="{8DE1A6A4-38AA-4E3D-AD76-C00BA2C2F4C4}"/>
                </a:ext>
              </a:extLst>
            </p:cNvPr>
            <p:cNvGrpSpPr/>
            <p:nvPr/>
          </p:nvGrpSpPr>
          <p:grpSpPr>
            <a:xfrm rot="256380">
              <a:off x="5747660" y="482825"/>
              <a:ext cx="1493209" cy="3063344"/>
              <a:chOff x="4524375" y="204787"/>
              <a:chExt cx="3143250" cy="6448425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636C7683-DB8B-423D-966B-D874A0A878FC}"/>
                  </a:ext>
                </a:extLst>
              </p:cNvPr>
              <p:cNvSpPr/>
              <p:nvPr/>
            </p:nvSpPr>
            <p:spPr>
              <a:xfrm>
                <a:off x="4524778" y="205949"/>
                <a:ext cx="3133725" cy="6448425"/>
              </a:xfrm>
              <a:custGeom>
                <a:avLst/>
                <a:gdLst>
                  <a:gd name="connsiteX0" fmla="*/ 2928535 w 3133725"/>
                  <a:gd name="connsiteY0" fmla="*/ 3516420 h 6448425"/>
                  <a:gd name="connsiteX1" fmla="*/ 2404660 w 3133725"/>
                  <a:gd name="connsiteY1" fmla="*/ 1677143 h 6448425"/>
                  <a:gd name="connsiteX2" fmla="*/ 2117005 w 3133725"/>
                  <a:gd name="connsiteY2" fmla="*/ 927525 h 6448425"/>
                  <a:gd name="connsiteX3" fmla="*/ 1599797 w 3133725"/>
                  <a:gd name="connsiteY3" fmla="*/ 717023 h 6448425"/>
                  <a:gd name="connsiteX4" fmla="*/ 1599797 w 3133725"/>
                  <a:gd name="connsiteY4" fmla="*/ 716070 h 6448425"/>
                  <a:gd name="connsiteX5" fmla="*/ 1609322 w 3133725"/>
                  <a:gd name="connsiteY5" fmla="*/ 619868 h 6448425"/>
                  <a:gd name="connsiteX6" fmla="*/ 1648375 w 3133725"/>
                  <a:gd name="connsiteY6" fmla="*/ 260775 h 6448425"/>
                  <a:gd name="connsiteX7" fmla="*/ 1672187 w 3133725"/>
                  <a:gd name="connsiteY7" fmla="*/ 194100 h 6448425"/>
                  <a:gd name="connsiteX8" fmla="*/ 1716002 w 3133725"/>
                  <a:gd name="connsiteY8" fmla="*/ 106470 h 6448425"/>
                  <a:gd name="connsiteX9" fmla="*/ 1643612 w 3133725"/>
                  <a:gd name="connsiteY9" fmla="*/ 24555 h 6448425"/>
                  <a:gd name="connsiteX10" fmla="*/ 1636944 w 3133725"/>
                  <a:gd name="connsiteY10" fmla="*/ 17888 h 6448425"/>
                  <a:gd name="connsiteX11" fmla="*/ 1584557 w 3133725"/>
                  <a:gd name="connsiteY11" fmla="*/ 17888 h 6448425"/>
                  <a:gd name="connsiteX12" fmla="*/ 1481687 w 3133725"/>
                  <a:gd name="connsiteY12" fmla="*/ 209340 h 6448425"/>
                  <a:gd name="connsiteX13" fmla="*/ 1422632 w 3133725"/>
                  <a:gd name="connsiteY13" fmla="*/ 717975 h 6448425"/>
                  <a:gd name="connsiteX14" fmla="*/ 1026392 w 3133725"/>
                  <a:gd name="connsiteY14" fmla="*/ 850373 h 6448425"/>
                  <a:gd name="connsiteX15" fmla="*/ 629199 w 3133725"/>
                  <a:gd name="connsiteY15" fmla="*/ 1905743 h 6448425"/>
                  <a:gd name="connsiteX16" fmla="*/ 250104 w 3133725"/>
                  <a:gd name="connsiteY16" fmla="*/ 3321158 h 6448425"/>
                  <a:gd name="connsiteX17" fmla="*/ 7217 w 3133725"/>
                  <a:gd name="connsiteY17" fmla="*/ 4624178 h 6448425"/>
                  <a:gd name="connsiteX18" fmla="*/ 217719 w 3133725"/>
                  <a:gd name="connsiteY18" fmla="*/ 5632876 h 6448425"/>
                  <a:gd name="connsiteX19" fmla="*/ 1156884 w 3133725"/>
                  <a:gd name="connsiteY19" fmla="*/ 6406306 h 6448425"/>
                  <a:gd name="connsiteX20" fmla="*/ 2701840 w 3133725"/>
                  <a:gd name="connsiteY20" fmla="*/ 5842426 h 6448425"/>
                  <a:gd name="connsiteX21" fmla="*/ 2928535 w 3133725"/>
                  <a:gd name="connsiteY21" fmla="*/ 3516420 h 644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33725" h="6448425">
                    <a:moveTo>
                      <a:pt x="2928535" y="3516420"/>
                    </a:moveTo>
                    <a:cubicBezTo>
                      <a:pt x="2649452" y="2908725"/>
                      <a:pt x="2404660" y="2315318"/>
                      <a:pt x="2404660" y="1677143"/>
                    </a:cubicBezTo>
                    <a:cubicBezTo>
                      <a:pt x="2404660" y="1408538"/>
                      <a:pt x="2317982" y="1152315"/>
                      <a:pt x="2117005" y="927525"/>
                    </a:cubicBezTo>
                    <a:cubicBezTo>
                      <a:pt x="2006514" y="803700"/>
                      <a:pt x="1807442" y="732263"/>
                      <a:pt x="1599797" y="717023"/>
                    </a:cubicBezTo>
                    <a:cubicBezTo>
                      <a:pt x="1599797" y="717023"/>
                      <a:pt x="1599797" y="716070"/>
                      <a:pt x="1599797" y="716070"/>
                    </a:cubicBezTo>
                    <a:cubicBezTo>
                      <a:pt x="1603607" y="683685"/>
                      <a:pt x="1608369" y="652253"/>
                      <a:pt x="1609322" y="619868"/>
                    </a:cubicBezTo>
                    <a:cubicBezTo>
                      <a:pt x="1614084" y="498900"/>
                      <a:pt x="1639802" y="380790"/>
                      <a:pt x="1648375" y="260775"/>
                    </a:cubicBezTo>
                    <a:cubicBezTo>
                      <a:pt x="1655994" y="238868"/>
                      <a:pt x="1665519" y="216960"/>
                      <a:pt x="1672187" y="194100"/>
                    </a:cubicBezTo>
                    <a:cubicBezTo>
                      <a:pt x="1680759" y="160763"/>
                      <a:pt x="1729337" y="139808"/>
                      <a:pt x="1716002" y="106470"/>
                    </a:cubicBezTo>
                    <a:cubicBezTo>
                      <a:pt x="1703619" y="75038"/>
                      <a:pt x="1668377" y="51225"/>
                      <a:pt x="1643612" y="24555"/>
                    </a:cubicBezTo>
                    <a:cubicBezTo>
                      <a:pt x="1641707" y="22650"/>
                      <a:pt x="1638850" y="19793"/>
                      <a:pt x="1636944" y="17888"/>
                    </a:cubicBezTo>
                    <a:cubicBezTo>
                      <a:pt x="1618847" y="-7830"/>
                      <a:pt x="1603607" y="-4020"/>
                      <a:pt x="1584557" y="17888"/>
                    </a:cubicBezTo>
                    <a:cubicBezTo>
                      <a:pt x="1535027" y="75038"/>
                      <a:pt x="1503594" y="139808"/>
                      <a:pt x="1481687" y="209340"/>
                    </a:cubicBezTo>
                    <a:cubicBezTo>
                      <a:pt x="1429300" y="375075"/>
                      <a:pt x="1419775" y="545573"/>
                      <a:pt x="1422632" y="717975"/>
                    </a:cubicBezTo>
                    <a:cubicBezTo>
                      <a:pt x="1271184" y="730358"/>
                      <a:pt x="1127357" y="774173"/>
                      <a:pt x="1026392" y="850373"/>
                    </a:cubicBezTo>
                    <a:cubicBezTo>
                      <a:pt x="647297" y="1138028"/>
                      <a:pt x="625389" y="1493310"/>
                      <a:pt x="629199" y="1905743"/>
                    </a:cubicBezTo>
                    <a:cubicBezTo>
                      <a:pt x="633962" y="2393423"/>
                      <a:pt x="489182" y="2868720"/>
                      <a:pt x="250104" y="3321158"/>
                    </a:cubicBezTo>
                    <a:cubicBezTo>
                      <a:pt x="32934" y="3731685"/>
                      <a:pt x="-16596" y="4157453"/>
                      <a:pt x="7217" y="4624178"/>
                    </a:cubicBezTo>
                    <a:cubicBezTo>
                      <a:pt x="-24216" y="4957553"/>
                      <a:pt x="47222" y="5302358"/>
                      <a:pt x="217719" y="5632876"/>
                    </a:cubicBezTo>
                    <a:cubicBezTo>
                      <a:pt x="400599" y="5984348"/>
                      <a:pt x="657774" y="6293911"/>
                      <a:pt x="1156884" y="6406306"/>
                    </a:cubicBezTo>
                    <a:cubicBezTo>
                      <a:pt x="1798869" y="6551086"/>
                      <a:pt x="2383705" y="6336773"/>
                      <a:pt x="2701840" y="5842426"/>
                    </a:cubicBezTo>
                    <a:cubicBezTo>
                      <a:pt x="3186662" y="5088998"/>
                      <a:pt x="3280960" y="4283183"/>
                      <a:pt x="2928535" y="3516420"/>
                    </a:cubicBezTo>
                    <a:close/>
                  </a:path>
                </a:pathLst>
              </a:custGeom>
              <a:solidFill>
                <a:srgbClr val="AAD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80A54879-1461-4D90-A02F-00AEC585E18A}"/>
                  </a:ext>
                </a:extLst>
              </p:cNvPr>
              <p:cNvSpPr/>
              <p:nvPr/>
            </p:nvSpPr>
            <p:spPr>
              <a:xfrm>
                <a:off x="4657513" y="1036991"/>
                <a:ext cx="2886075" cy="5495925"/>
              </a:xfrm>
              <a:custGeom>
                <a:avLst/>
                <a:gdLst>
                  <a:gd name="connsiteX0" fmla="*/ 6879 w 2886075"/>
                  <a:gd name="connsiteY0" fmla="*/ 3746464 h 5495925"/>
                  <a:gd name="connsiteX1" fmla="*/ 230717 w 2886075"/>
                  <a:gd name="connsiteY1" fmla="*/ 2497736 h 5495925"/>
                  <a:gd name="connsiteX2" fmla="*/ 580284 w 2886075"/>
                  <a:gd name="connsiteY2" fmla="*/ 1141376 h 5495925"/>
                  <a:gd name="connsiteX3" fmla="*/ 946044 w 2886075"/>
                  <a:gd name="connsiteY3" fmla="*/ 130773 h 5495925"/>
                  <a:gd name="connsiteX4" fmla="*/ 1951884 w 2886075"/>
                  <a:gd name="connsiteY4" fmla="*/ 205069 h 5495925"/>
                  <a:gd name="connsiteX5" fmla="*/ 2216679 w 2886075"/>
                  <a:gd name="connsiteY5" fmla="*/ 923254 h 5495925"/>
                  <a:gd name="connsiteX6" fmla="*/ 2699597 w 2886075"/>
                  <a:gd name="connsiteY6" fmla="*/ 2685379 h 5495925"/>
                  <a:gd name="connsiteX7" fmla="*/ 2490047 w 2886075"/>
                  <a:gd name="connsiteY7" fmla="*/ 4914229 h 5495925"/>
                  <a:gd name="connsiteX8" fmla="*/ 1066059 w 2886075"/>
                  <a:gd name="connsiteY8" fmla="*/ 5454296 h 5495925"/>
                  <a:gd name="connsiteX9" fmla="*/ 200237 w 2886075"/>
                  <a:gd name="connsiteY9" fmla="*/ 4713251 h 5495925"/>
                  <a:gd name="connsiteX10" fmla="*/ 6879 w 2886075"/>
                  <a:gd name="connsiteY10" fmla="*/ 3746464 h 549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75" h="5495925">
                    <a:moveTo>
                      <a:pt x="6879" y="3746464"/>
                    </a:moveTo>
                    <a:cubicBezTo>
                      <a:pt x="-15028" y="3298789"/>
                      <a:pt x="30692" y="2891119"/>
                      <a:pt x="230717" y="2497736"/>
                    </a:cubicBezTo>
                    <a:cubicBezTo>
                      <a:pt x="450744" y="2063396"/>
                      <a:pt x="584094" y="1609053"/>
                      <a:pt x="580284" y="1141376"/>
                    </a:cubicBezTo>
                    <a:cubicBezTo>
                      <a:pt x="576474" y="747041"/>
                      <a:pt x="596477" y="406046"/>
                      <a:pt x="946044" y="130773"/>
                    </a:cubicBezTo>
                    <a:cubicBezTo>
                      <a:pt x="1200362" y="-70204"/>
                      <a:pt x="1746144" y="-34962"/>
                      <a:pt x="1951884" y="205069"/>
                    </a:cubicBezTo>
                    <a:cubicBezTo>
                      <a:pt x="2136670" y="420334"/>
                      <a:pt x="2216679" y="666079"/>
                      <a:pt x="2216679" y="923254"/>
                    </a:cubicBezTo>
                    <a:cubicBezTo>
                      <a:pt x="2216679" y="1534759"/>
                      <a:pt x="2442422" y="2103401"/>
                      <a:pt x="2699597" y="2685379"/>
                    </a:cubicBezTo>
                    <a:cubicBezTo>
                      <a:pt x="3024400" y="3420709"/>
                      <a:pt x="2936769" y="4192234"/>
                      <a:pt x="2490047" y="4914229"/>
                    </a:cubicBezTo>
                    <a:cubicBezTo>
                      <a:pt x="2196677" y="5387621"/>
                      <a:pt x="1657562" y="5592409"/>
                      <a:pt x="1066059" y="5454296"/>
                    </a:cubicBezTo>
                    <a:cubicBezTo>
                      <a:pt x="606002" y="5346664"/>
                      <a:pt x="368829" y="5050436"/>
                      <a:pt x="200237" y="4713251"/>
                    </a:cubicBezTo>
                    <a:cubicBezTo>
                      <a:pt x="43074" y="4396069"/>
                      <a:pt x="-22648" y="4065551"/>
                      <a:pt x="6879" y="3746464"/>
                    </a:cubicBezTo>
                    <a:close/>
                  </a:path>
                </a:pathLst>
              </a:custGeom>
              <a:solidFill>
                <a:srgbClr val="FEC8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6BF4B98B-5B08-4EDE-9B30-DE1F091F8011}"/>
                  </a:ext>
                </a:extLst>
              </p:cNvPr>
              <p:cNvSpPr/>
              <p:nvPr/>
            </p:nvSpPr>
            <p:spPr>
              <a:xfrm>
                <a:off x="4865702" y="1361357"/>
                <a:ext cx="2447925" cy="4953000"/>
              </a:xfrm>
              <a:custGeom>
                <a:avLst/>
                <a:gdLst>
                  <a:gd name="connsiteX0" fmla="*/ 5383 w 2447925"/>
                  <a:gd name="connsiteY0" fmla="*/ 3378283 h 4953000"/>
                  <a:gd name="connsiteX1" fmla="*/ 194930 w 2447925"/>
                  <a:gd name="connsiteY1" fmla="*/ 2252428 h 4953000"/>
                  <a:gd name="connsiteX2" fmla="*/ 491158 w 2447925"/>
                  <a:gd name="connsiteY2" fmla="*/ 1029418 h 4953000"/>
                  <a:gd name="connsiteX3" fmla="*/ 801673 w 2447925"/>
                  <a:gd name="connsiteY3" fmla="*/ 117875 h 4953000"/>
                  <a:gd name="connsiteX4" fmla="*/ 1653208 w 2447925"/>
                  <a:gd name="connsiteY4" fmla="*/ 184550 h 4953000"/>
                  <a:gd name="connsiteX5" fmla="*/ 1877998 w 2447925"/>
                  <a:gd name="connsiteY5" fmla="*/ 832250 h 4953000"/>
                  <a:gd name="connsiteX6" fmla="*/ 2286620 w 2447925"/>
                  <a:gd name="connsiteY6" fmla="*/ 2421973 h 4953000"/>
                  <a:gd name="connsiteX7" fmla="*/ 2109455 w 2447925"/>
                  <a:gd name="connsiteY7" fmla="*/ 4431748 h 4953000"/>
                  <a:gd name="connsiteX8" fmla="*/ 903590 w 2447925"/>
                  <a:gd name="connsiteY8" fmla="*/ 4918475 h 4953000"/>
                  <a:gd name="connsiteX9" fmla="*/ 170165 w 2447925"/>
                  <a:gd name="connsiteY9" fmla="*/ 4249820 h 4953000"/>
                  <a:gd name="connsiteX10" fmla="*/ 5383 w 2447925"/>
                  <a:gd name="connsiteY10" fmla="*/ 3378283 h 495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7925" h="4953000">
                    <a:moveTo>
                      <a:pt x="5383" y="3378283"/>
                    </a:moveTo>
                    <a:cubicBezTo>
                      <a:pt x="-13667" y="2974423"/>
                      <a:pt x="25385" y="2606758"/>
                      <a:pt x="194930" y="2252428"/>
                    </a:cubicBezTo>
                    <a:cubicBezTo>
                      <a:pt x="381620" y="1860950"/>
                      <a:pt x="494015" y="1451375"/>
                      <a:pt x="491158" y="1029418"/>
                    </a:cubicBezTo>
                    <a:cubicBezTo>
                      <a:pt x="488300" y="673183"/>
                      <a:pt x="505445" y="366477"/>
                      <a:pt x="801673" y="117875"/>
                    </a:cubicBezTo>
                    <a:cubicBezTo>
                      <a:pt x="1016938" y="-63100"/>
                      <a:pt x="1478900" y="-31667"/>
                      <a:pt x="1653208" y="184550"/>
                    </a:cubicBezTo>
                    <a:cubicBezTo>
                      <a:pt x="1809418" y="378860"/>
                      <a:pt x="1877998" y="599840"/>
                      <a:pt x="1877998" y="832250"/>
                    </a:cubicBezTo>
                    <a:cubicBezTo>
                      <a:pt x="1877998" y="1383748"/>
                      <a:pt x="2069450" y="1896193"/>
                      <a:pt x="2286620" y="2421973"/>
                    </a:cubicBezTo>
                    <a:cubicBezTo>
                      <a:pt x="2561893" y="3084913"/>
                      <a:pt x="2487598" y="3781190"/>
                      <a:pt x="2109455" y="4431748"/>
                    </a:cubicBezTo>
                    <a:cubicBezTo>
                      <a:pt x="1860853" y="4858468"/>
                      <a:pt x="1404605" y="5044205"/>
                      <a:pt x="903590" y="4918475"/>
                    </a:cubicBezTo>
                    <a:cubicBezTo>
                      <a:pt x="514018" y="4821320"/>
                      <a:pt x="313040" y="4553668"/>
                      <a:pt x="170165" y="4249820"/>
                    </a:cubicBezTo>
                    <a:cubicBezTo>
                      <a:pt x="36815" y="3964070"/>
                      <a:pt x="-18430" y="3665938"/>
                      <a:pt x="5383" y="3378283"/>
                    </a:cubicBezTo>
                    <a:close/>
                  </a:path>
                </a:pathLst>
              </a:custGeom>
              <a:solidFill>
                <a:srgbClr val="F690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34EA8BD5-75C1-4BC0-87FF-A41110622C2A}"/>
                  </a:ext>
                </a:extLst>
              </p:cNvPr>
              <p:cNvSpPr/>
              <p:nvPr/>
            </p:nvSpPr>
            <p:spPr>
              <a:xfrm>
                <a:off x="5080761" y="1723948"/>
                <a:ext cx="1981200" cy="4324350"/>
              </a:xfrm>
              <a:custGeom>
                <a:avLst/>
                <a:gdLst>
                  <a:gd name="connsiteX0" fmla="*/ 4636 w 1981200"/>
                  <a:gd name="connsiteY0" fmla="*/ 2951874 h 4324350"/>
                  <a:gd name="connsiteX1" fmla="*/ 157989 w 1981200"/>
                  <a:gd name="connsiteY1" fmla="*/ 1967941 h 4324350"/>
                  <a:gd name="connsiteX2" fmla="*/ 398019 w 1981200"/>
                  <a:gd name="connsiteY2" fmla="*/ 899236 h 4324350"/>
                  <a:gd name="connsiteX3" fmla="*/ 649479 w 1981200"/>
                  <a:gd name="connsiteY3" fmla="*/ 102946 h 4324350"/>
                  <a:gd name="connsiteX4" fmla="*/ 1340042 w 1981200"/>
                  <a:gd name="connsiteY4" fmla="*/ 161049 h 4324350"/>
                  <a:gd name="connsiteX5" fmla="*/ 1521969 w 1981200"/>
                  <a:gd name="connsiteY5" fmla="*/ 726834 h 4324350"/>
                  <a:gd name="connsiteX6" fmla="*/ 1853439 w 1981200"/>
                  <a:gd name="connsiteY6" fmla="*/ 2115579 h 4324350"/>
                  <a:gd name="connsiteX7" fmla="*/ 1709611 w 1981200"/>
                  <a:gd name="connsiteY7" fmla="*/ 3871989 h 4324350"/>
                  <a:gd name="connsiteX8" fmla="*/ 732346 w 1981200"/>
                  <a:gd name="connsiteY8" fmla="*/ 4297757 h 4324350"/>
                  <a:gd name="connsiteX9" fmla="*/ 137986 w 1981200"/>
                  <a:gd name="connsiteY9" fmla="*/ 3713874 h 4324350"/>
                  <a:gd name="connsiteX10" fmla="*/ 4636 w 1981200"/>
                  <a:gd name="connsiteY10" fmla="*/ 2951874 h 432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1200" h="4324350">
                    <a:moveTo>
                      <a:pt x="4636" y="2951874"/>
                    </a:moveTo>
                    <a:cubicBezTo>
                      <a:pt x="-10604" y="2599449"/>
                      <a:pt x="20829" y="2278457"/>
                      <a:pt x="157989" y="1967941"/>
                    </a:cubicBezTo>
                    <a:cubicBezTo>
                      <a:pt x="309436" y="1625994"/>
                      <a:pt x="400876" y="1267854"/>
                      <a:pt x="398019" y="899236"/>
                    </a:cubicBezTo>
                    <a:cubicBezTo>
                      <a:pt x="396114" y="588721"/>
                      <a:pt x="409449" y="320116"/>
                      <a:pt x="649479" y="102946"/>
                    </a:cubicBezTo>
                    <a:cubicBezTo>
                      <a:pt x="823786" y="-55169"/>
                      <a:pt x="1199072" y="-27546"/>
                      <a:pt x="1340042" y="161049"/>
                    </a:cubicBezTo>
                    <a:cubicBezTo>
                      <a:pt x="1466724" y="330594"/>
                      <a:pt x="1521969" y="523951"/>
                      <a:pt x="1521969" y="726834"/>
                    </a:cubicBezTo>
                    <a:cubicBezTo>
                      <a:pt x="1521969" y="1208799"/>
                      <a:pt x="1677227" y="1656474"/>
                      <a:pt x="1853439" y="2115579"/>
                    </a:cubicBezTo>
                    <a:cubicBezTo>
                      <a:pt x="2076324" y="2694699"/>
                      <a:pt x="2016317" y="3303346"/>
                      <a:pt x="1709611" y="3871989"/>
                    </a:cubicBezTo>
                    <a:cubicBezTo>
                      <a:pt x="1508634" y="4245369"/>
                      <a:pt x="1138111" y="4406341"/>
                      <a:pt x="732346" y="4297757"/>
                    </a:cubicBezTo>
                    <a:cubicBezTo>
                      <a:pt x="417069" y="4212984"/>
                      <a:pt x="253239" y="3979621"/>
                      <a:pt x="137986" y="3713874"/>
                    </a:cubicBezTo>
                    <a:cubicBezTo>
                      <a:pt x="29401" y="3464319"/>
                      <a:pt x="-15366" y="3203334"/>
                      <a:pt x="4636" y="2951874"/>
                    </a:cubicBezTo>
                    <a:close/>
                  </a:path>
                </a:pathLst>
              </a:custGeom>
              <a:solidFill>
                <a:srgbClr val="F06A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A25022C8-F20C-467A-A16F-784968E7E122}"/>
                  </a:ext>
                </a:extLst>
              </p:cNvPr>
              <p:cNvSpPr/>
              <p:nvPr/>
            </p:nvSpPr>
            <p:spPr>
              <a:xfrm>
                <a:off x="5469544" y="2675696"/>
                <a:ext cx="1181100" cy="2686050"/>
              </a:xfrm>
              <a:custGeom>
                <a:avLst/>
                <a:gdLst>
                  <a:gd name="connsiteX0" fmla="*/ 2569 w 1181100"/>
                  <a:gd name="connsiteY0" fmla="*/ 1835343 h 2686050"/>
                  <a:gd name="connsiteX1" fmla="*/ 118774 w 1181100"/>
                  <a:gd name="connsiteY1" fmla="*/ 1223838 h 2686050"/>
                  <a:gd name="connsiteX2" fmla="*/ 241646 w 1181100"/>
                  <a:gd name="connsiteY2" fmla="*/ 558041 h 2686050"/>
                  <a:gd name="connsiteX3" fmla="*/ 460721 w 1181100"/>
                  <a:gd name="connsiteY3" fmla="*/ 64646 h 2686050"/>
                  <a:gd name="connsiteX4" fmla="*/ 816004 w 1181100"/>
                  <a:gd name="connsiteY4" fmla="*/ 98936 h 2686050"/>
                  <a:gd name="connsiteX5" fmla="*/ 927446 w 1181100"/>
                  <a:gd name="connsiteY5" fmla="*/ 451361 h 2686050"/>
                  <a:gd name="connsiteX6" fmla="*/ 1090324 w 1181100"/>
                  <a:gd name="connsiteY6" fmla="*/ 1321946 h 2686050"/>
                  <a:gd name="connsiteX7" fmla="*/ 1041746 w 1181100"/>
                  <a:gd name="connsiteY7" fmla="*/ 2407796 h 2686050"/>
                  <a:gd name="connsiteX8" fmla="*/ 445481 w 1181100"/>
                  <a:gd name="connsiteY8" fmla="*/ 2672591 h 2686050"/>
                  <a:gd name="connsiteX9" fmla="*/ 83531 w 1181100"/>
                  <a:gd name="connsiteY9" fmla="*/ 2308736 h 2686050"/>
                  <a:gd name="connsiteX10" fmla="*/ 2569 w 1181100"/>
                  <a:gd name="connsiteY10" fmla="*/ 1835343 h 268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1100" h="2686050">
                    <a:moveTo>
                      <a:pt x="2569" y="1835343"/>
                    </a:moveTo>
                    <a:cubicBezTo>
                      <a:pt x="-6956" y="1616268"/>
                      <a:pt x="35906" y="1417196"/>
                      <a:pt x="118774" y="1223838"/>
                    </a:cubicBezTo>
                    <a:cubicBezTo>
                      <a:pt x="211166" y="1011431"/>
                      <a:pt x="243551" y="787593"/>
                      <a:pt x="241646" y="558041"/>
                    </a:cubicBezTo>
                    <a:cubicBezTo>
                      <a:pt x="239741" y="364683"/>
                      <a:pt x="314036" y="199901"/>
                      <a:pt x="460721" y="64646"/>
                    </a:cubicBezTo>
                    <a:cubicBezTo>
                      <a:pt x="567401" y="-33462"/>
                      <a:pt x="729326" y="-18222"/>
                      <a:pt x="816004" y="98936"/>
                    </a:cubicBezTo>
                    <a:cubicBezTo>
                      <a:pt x="893156" y="204663"/>
                      <a:pt x="927446" y="324678"/>
                      <a:pt x="927446" y="451361"/>
                    </a:cubicBezTo>
                    <a:cubicBezTo>
                      <a:pt x="927446" y="751398"/>
                      <a:pt x="982691" y="1037148"/>
                      <a:pt x="1090324" y="1321946"/>
                    </a:cubicBezTo>
                    <a:cubicBezTo>
                      <a:pt x="1226531" y="1681991"/>
                      <a:pt x="1228436" y="2054418"/>
                      <a:pt x="1041746" y="2407796"/>
                    </a:cubicBezTo>
                    <a:cubicBezTo>
                      <a:pt x="918874" y="2640206"/>
                      <a:pt x="693131" y="2740218"/>
                      <a:pt x="445481" y="2672591"/>
                    </a:cubicBezTo>
                    <a:cubicBezTo>
                      <a:pt x="253076" y="2620203"/>
                      <a:pt x="154016" y="2474471"/>
                      <a:pt x="83531" y="2308736"/>
                    </a:cubicBezTo>
                    <a:cubicBezTo>
                      <a:pt x="17809" y="2153478"/>
                      <a:pt x="-8861" y="1991553"/>
                      <a:pt x="2569" y="1835343"/>
                    </a:cubicBezTo>
                    <a:close/>
                  </a:path>
                </a:pathLst>
              </a:custGeom>
              <a:solidFill>
                <a:srgbClr val="F796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D80AB39A-1732-429E-B02B-5511370F17F7}"/>
                  </a:ext>
                </a:extLst>
              </p:cNvPr>
              <p:cNvSpPr/>
              <p:nvPr/>
            </p:nvSpPr>
            <p:spPr>
              <a:xfrm>
                <a:off x="5723959" y="3417914"/>
                <a:ext cx="657225" cy="1571625"/>
              </a:xfrm>
              <a:custGeom>
                <a:avLst/>
                <a:gdLst>
                  <a:gd name="connsiteX0" fmla="*/ 1519 w 657225"/>
                  <a:gd name="connsiteY0" fmla="*/ 1074075 h 1571625"/>
                  <a:gd name="connsiteX1" fmla="*/ 66289 w 657225"/>
                  <a:gd name="connsiteY1" fmla="*/ 715935 h 1571625"/>
                  <a:gd name="connsiteX2" fmla="*/ 134869 w 657225"/>
                  <a:gd name="connsiteY2" fmla="*/ 326363 h 1571625"/>
                  <a:gd name="connsiteX3" fmla="*/ 256789 w 657225"/>
                  <a:gd name="connsiteY3" fmla="*/ 37755 h 1571625"/>
                  <a:gd name="connsiteX4" fmla="*/ 453956 w 657225"/>
                  <a:gd name="connsiteY4" fmla="*/ 57758 h 1571625"/>
                  <a:gd name="connsiteX5" fmla="*/ 515869 w 657225"/>
                  <a:gd name="connsiteY5" fmla="*/ 263498 h 1571625"/>
                  <a:gd name="connsiteX6" fmla="*/ 606356 w 657225"/>
                  <a:gd name="connsiteY6" fmla="*/ 773085 h 1571625"/>
                  <a:gd name="connsiteX7" fmla="*/ 579686 w 657225"/>
                  <a:gd name="connsiteY7" fmla="*/ 1408403 h 1571625"/>
                  <a:gd name="connsiteX8" fmla="*/ 249169 w 657225"/>
                  <a:gd name="connsiteY8" fmla="*/ 1563660 h 1571625"/>
                  <a:gd name="connsiteX9" fmla="*/ 48191 w 657225"/>
                  <a:gd name="connsiteY9" fmla="*/ 1351253 h 1571625"/>
                  <a:gd name="connsiteX10" fmla="*/ 1519 w 657225"/>
                  <a:gd name="connsiteY10" fmla="*/ 107407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7225" h="1571625">
                    <a:moveTo>
                      <a:pt x="1519" y="1074075"/>
                    </a:moveTo>
                    <a:cubicBezTo>
                      <a:pt x="-3244" y="945488"/>
                      <a:pt x="19616" y="829283"/>
                      <a:pt x="66289" y="715935"/>
                    </a:cubicBezTo>
                    <a:cubicBezTo>
                      <a:pt x="117724" y="591158"/>
                      <a:pt x="135821" y="460665"/>
                      <a:pt x="134869" y="326363"/>
                    </a:cubicBezTo>
                    <a:cubicBezTo>
                      <a:pt x="133916" y="213015"/>
                      <a:pt x="174874" y="116813"/>
                      <a:pt x="256789" y="37755"/>
                    </a:cubicBezTo>
                    <a:cubicBezTo>
                      <a:pt x="315844" y="-19395"/>
                      <a:pt x="406331" y="-10822"/>
                      <a:pt x="453956" y="57758"/>
                    </a:cubicBezTo>
                    <a:cubicBezTo>
                      <a:pt x="496819" y="119670"/>
                      <a:pt x="515869" y="190155"/>
                      <a:pt x="515869" y="263498"/>
                    </a:cubicBezTo>
                    <a:cubicBezTo>
                      <a:pt x="515869" y="438758"/>
                      <a:pt x="546349" y="606398"/>
                      <a:pt x="606356" y="773085"/>
                    </a:cubicBezTo>
                    <a:cubicBezTo>
                      <a:pt x="681604" y="983588"/>
                      <a:pt x="683509" y="1201710"/>
                      <a:pt x="579686" y="1408403"/>
                    </a:cubicBezTo>
                    <a:cubicBezTo>
                      <a:pt x="512059" y="1544610"/>
                      <a:pt x="386329" y="1602713"/>
                      <a:pt x="249169" y="1563660"/>
                    </a:cubicBezTo>
                    <a:cubicBezTo>
                      <a:pt x="142489" y="1533180"/>
                      <a:pt x="87244" y="1447455"/>
                      <a:pt x="48191" y="1351253"/>
                    </a:cubicBezTo>
                    <a:cubicBezTo>
                      <a:pt x="10091" y="1260766"/>
                      <a:pt x="-5149" y="1166468"/>
                      <a:pt x="1519" y="1074075"/>
                    </a:cubicBezTo>
                    <a:close/>
                  </a:path>
                </a:pathLst>
              </a:custGeom>
              <a:solidFill>
                <a:srgbClr val="FBB1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4609336B-14B5-4B61-B763-4CDAF2F2380A}"/>
                  </a:ext>
                </a:extLst>
              </p:cNvPr>
              <p:cNvSpPr/>
              <p:nvPr/>
            </p:nvSpPr>
            <p:spPr>
              <a:xfrm>
                <a:off x="5911182" y="4022547"/>
                <a:ext cx="304800" cy="200025"/>
              </a:xfrm>
              <a:custGeom>
                <a:avLst/>
                <a:gdLst>
                  <a:gd name="connsiteX0" fmla="*/ 218155 w 304800"/>
                  <a:gd name="connsiteY0" fmla="*/ 99872 h 200025"/>
                  <a:gd name="connsiteX1" fmla="*/ 296260 w 304800"/>
                  <a:gd name="connsiteY1" fmla="*/ 85585 h 200025"/>
                  <a:gd name="connsiteX2" fmla="*/ 284830 w 304800"/>
                  <a:gd name="connsiteY2" fmla="*/ 14147 h 200025"/>
                  <a:gd name="connsiteX3" fmla="*/ 205772 w 304800"/>
                  <a:gd name="connsiteY3" fmla="*/ 23672 h 200025"/>
                  <a:gd name="connsiteX4" fmla="*/ 181008 w 304800"/>
                  <a:gd name="connsiteY4" fmla="*/ 29387 h 200025"/>
                  <a:gd name="connsiteX5" fmla="*/ 91472 w 304800"/>
                  <a:gd name="connsiteY5" fmla="*/ 29387 h 200025"/>
                  <a:gd name="connsiteX6" fmla="*/ 83852 w 304800"/>
                  <a:gd name="connsiteY6" fmla="*/ 119875 h 200025"/>
                  <a:gd name="connsiteX7" fmla="*/ 51468 w 304800"/>
                  <a:gd name="connsiteY7" fmla="*/ 116065 h 200025"/>
                  <a:gd name="connsiteX8" fmla="*/ 33 w 304800"/>
                  <a:gd name="connsiteY8" fmla="*/ 162737 h 200025"/>
                  <a:gd name="connsiteX9" fmla="*/ 48610 w 304800"/>
                  <a:gd name="connsiteY9" fmla="*/ 209410 h 200025"/>
                  <a:gd name="connsiteX10" fmla="*/ 93377 w 304800"/>
                  <a:gd name="connsiteY10" fmla="*/ 154165 h 200025"/>
                  <a:gd name="connsiteX11" fmla="*/ 85758 w 304800"/>
                  <a:gd name="connsiteY11" fmla="*/ 121780 h 200025"/>
                  <a:gd name="connsiteX12" fmla="*/ 83852 w 304800"/>
                  <a:gd name="connsiteY12" fmla="*/ 118922 h 200025"/>
                  <a:gd name="connsiteX13" fmla="*/ 85758 w 304800"/>
                  <a:gd name="connsiteY13" fmla="*/ 120827 h 200025"/>
                  <a:gd name="connsiteX14" fmla="*/ 132430 w 304800"/>
                  <a:gd name="connsiteY14" fmla="*/ 141782 h 200025"/>
                  <a:gd name="connsiteX15" fmla="*/ 155290 w 304800"/>
                  <a:gd name="connsiteY15" fmla="*/ 161785 h 200025"/>
                  <a:gd name="connsiteX16" fmla="*/ 204820 w 304800"/>
                  <a:gd name="connsiteY16" fmla="*/ 207505 h 200025"/>
                  <a:gd name="connsiteX17" fmla="*/ 248635 w 304800"/>
                  <a:gd name="connsiteY17" fmla="*/ 170357 h 200025"/>
                  <a:gd name="connsiteX18" fmla="*/ 211488 w 304800"/>
                  <a:gd name="connsiteY18" fmla="*/ 114160 h 200025"/>
                  <a:gd name="connsiteX19" fmla="*/ 197200 w 304800"/>
                  <a:gd name="connsiteY19" fmla="*/ 101777 h 200025"/>
                  <a:gd name="connsiteX20" fmla="*/ 218155 w 304800"/>
                  <a:gd name="connsiteY20" fmla="*/ 99872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4800" h="200025">
                    <a:moveTo>
                      <a:pt x="218155" y="99872"/>
                    </a:moveTo>
                    <a:cubicBezTo>
                      <a:pt x="248635" y="119875"/>
                      <a:pt x="276258" y="114160"/>
                      <a:pt x="296260" y="85585"/>
                    </a:cubicBezTo>
                    <a:cubicBezTo>
                      <a:pt x="314358" y="59867"/>
                      <a:pt x="309595" y="33197"/>
                      <a:pt x="284830" y="14147"/>
                    </a:cubicBezTo>
                    <a:cubicBezTo>
                      <a:pt x="257208" y="-7760"/>
                      <a:pt x="228633" y="-3950"/>
                      <a:pt x="205772" y="23672"/>
                    </a:cubicBezTo>
                    <a:cubicBezTo>
                      <a:pt x="198152" y="33197"/>
                      <a:pt x="194343" y="39865"/>
                      <a:pt x="181008" y="29387"/>
                    </a:cubicBezTo>
                    <a:cubicBezTo>
                      <a:pt x="152433" y="4622"/>
                      <a:pt x="120047" y="2717"/>
                      <a:pt x="91472" y="29387"/>
                    </a:cubicBezTo>
                    <a:cubicBezTo>
                      <a:pt x="61945" y="56057"/>
                      <a:pt x="63850" y="87490"/>
                      <a:pt x="83852" y="119875"/>
                    </a:cubicBezTo>
                    <a:cubicBezTo>
                      <a:pt x="73375" y="118922"/>
                      <a:pt x="61945" y="116065"/>
                      <a:pt x="51468" y="116065"/>
                    </a:cubicBezTo>
                    <a:cubicBezTo>
                      <a:pt x="19083" y="114160"/>
                      <a:pt x="-920" y="129400"/>
                      <a:pt x="33" y="162737"/>
                    </a:cubicBezTo>
                    <a:cubicBezTo>
                      <a:pt x="33" y="193217"/>
                      <a:pt x="19083" y="211315"/>
                      <a:pt x="48610" y="209410"/>
                    </a:cubicBezTo>
                    <a:cubicBezTo>
                      <a:pt x="79090" y="207505"/>
                      <a:pt x="96235" y="186550"/>
                      <a:pt x="93377" y="154165"/>
                    </a:cubicBezTo>
                    <a:cubicBezTo>
                      <a:pt x="92425" y="143687"/>
                      <a:pt x="88615" y="133210"/>
                      <a:pt x="85758" y="121780"/>
                    </a:cubicBezTo>
                    <a:cubicBezTo>
                      <a:pt x="85758" y="121780"/>
                      <a:pt x="84805" y="119875"/>
                      <a:pt x="83852" y="118922"/>
                    </a:cubicBezTo>
                    <a:lnTo>
                      <a:pt x="85758" y="120827"/>
                    </a:lnTo>
                    <a:cubicBezTo>
                      <a:pt x="100045" y="131305"/>
                      <a:pt x="114333" y="141782"/>
                      <a:pt x="132430" y="141782"/>
                    </a:cubicBezTo>
                    <a:cubicBezTo>
                      <a:pt x="146718" y="141782"/>
                      <a:pt x="154338" y="143687"/>
                      <a:pt x="155290" y="161785"/>
                    </a:cubicBezTo>
                    <a:cubicBezTo>
                      <a:pt x="156243" y="191312"/>
                      <a:pt x="176245" y="208457"/>
                      <a:pt x="204820" y="207505"/>
                    </a:cubicBezTo>
                    <a:cubicBezTo>
                      <a:pt x="226727" y="207505"/>
                      <a:pt x="243872" y="193217"/>
                      <a:pt x="248635" y="170357"/>
                    </a:cubicBezTo>
                    <a:cubicBezTo>
                      <a:pt x="254350" y="140830"/>
                      <a:pt x="241968" y="121780"/>
                      <a:pt x="211488" y="114160"/>
                    </a:cubicBezTo>
                    <a:cubicBezTo>
                      <a:pt x="204820" y="112255"/>
                      <a:pt x="193390" y="114160"/>
                      <a:pt x="197200" y="101777"/>
                    </a:cubicBezTo>
                    <a:cubicBezTo>
                      <a:pt x="201963" y="85585"/>
                      <a:pt x="209583" y="94157"/>
                      <a:pt x="218155" y="9987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AAB20F49-4A64-483A-965C-8CDB0596181D}"/>
                  </a:ext>
                </a:extLst>
              </p:cNvPr>
              <p:cNvSpPr/>
              <p:nvPr/>
            </p:nvSpPr>
            <p:spPr>
              <a:xfrm>
                <a:off x="6007320" y="3727132"/>
                <a:ext cx="152400" cy="123825"/>
              </a:xfrm>
              <a:custGeom>
                <a:avLst/>
                <a:gdLst>
                  <a:gd name="connsiteX0" fmla="*/ 20100 w 152400"/>
                  <a:gd name="connsiteY0" fmla="*/ 70485 h 123825"/>
                  <a:gd name="connsiteX1" fmla="*/ 75345 w 152400"/>
                  <a:gd name="connsiteY1" fmla="*/ 113348 h 123825"/>
                  <a:gd name="connsiteX2" fmla="*/ 138210 w 152400"/>
                  <a:gd name="connsiteY2" fmla="*/ 111443 h 123825"/>
                  <a:gd name="connsiteX3" fmla="*/ 141067 w 152400"/>
                  <a:gd name="connsiteY3" fmla="*/ 47625 h 123825"/>
                  <a:gd name="connsiteX4" fmla="*/ 45817 w 152400"/>
                  <a:gd name="connsiteY4" fmla="*/ 0 h 123825"/>
                  <a:gd name="connsiteX5" fmla="*/ 2002 w 152400"/>
                  <a:gd name="connsiteY5" fmla="*/ 26670 h 123825"/>
                  <a:gd name="connsiteX6" fmla="*/ 20100 w 152400"/>
                  <a:gd name="connsiteY6" fmla="*/ 7048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0100" y="70485"/>
                    </a:moveTo>
                    <a:cubicBezTo>
                      <a:pt x="46770" y="77153"/>
                      <a:pt x="59152" y="94298"/>
                      <a:pt x="75345" y="113348"/>
                    </a:cubicBezTo>
                    <a:cubicBezTo>
                      <a:pt x="93442" y="133350"/>
                      <a:pt x="119160" y="131445"/>
                      <a:pt x="138210" y="111443"/>
                    </a:cubicBezTo>
                    <a:cubicBezTo>
                      <a:pt x="157260" y="92393"/>
                      <a:pt x="160117" y="67628"/>
                      <a:pt x="141067" y="47625"/>
                    </a:cubicBezTo>
                    <a:cubicBezTo>
                      <a:pt x="113445" y="19050"/>
                      <a:pt x="63915" y="36195"/>
                      <a:pt x="45817" y="0"/>
                    </a:cubicBezTo>
                    <a:cubicBezTo>
                      <a:pt x="20100" y="0"/>
                      <a:pt x="7717" y="10478"/>
                      <a:pt x="2002" y="26670"/>
                    </a:cubicBezTo>
                    <a:cubicBezTo>
                      <a:pt x="-3713" y="46673"/>
                      <a:pt x="2955" y="66675"/>
                      <a:pt x="20100" y="7048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3E512E10-5847-4E5A-9609-A05AE4F92FC5}"/>
                  </a:ext>
                </a:extLst>
              </p:cNvPr>
              <p:cNvSpPr/>
              <p:nvPr/>
            </p:nvSpPr>
            <p:spPr>
              <a:xfrm>
                <a:off x="6026436" y="3469005"/>
                <a:ext cx="104775" cy="104775"/>
              </a:xfrm>
              <a:custGeom>
                <a:avLst/>
                <a:gdLst>
                  <a:gd name="connsiteX0" fmla="*/ 54324 w 104775"/>
                  <a:gd name="connsiteY0" fmla="*/ 113347 h 104775"/>
                  <a:gd name="connsiteX1" fmla="*/ 112426 w 104775"/>
                  <a:gd name="connsiteY1" fmla="*/ 57150 h 104775"/>
                  <a:gd name="connsiteX2" fmla="*/ 54324 w 104775"/>
                  <a:gd name="connsiteY2" fmla="*/ 0 h 104775"/>
                  <a:gd name="connsiteX3" fmla="*/ 31 w 104775"/>
                  <a:gd name="connsiteY3" fmla="*/ 58102 h 104775"/>
                  <a:gd name="connsiteX4" fmla="*/ 54324 w 104775"/>
                  <a:gd name="connsiteY4" fmla="*/ 1133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54324" y="113347"/>
                    </a:moveTo>
                    <a:cubicBezTo>
                      <a:pt x="88614" y="114300"/>
                      <a:pt x="112426" y="92392"/>
                      <a:pt x="112426" y="57150"/>
                    </a:cubicBezTo>
                    <a:cubicBezTo>
                      <a:pt x="112426" y="22860"/>
                      <a:pt x="91471" y="1905"/>
                      <a:pt x="54324" y="0"/>
                    </a:cubicBezTo>
                    <a:cubicBezTo>
                      <a:pt x="20034" y="3810"/>
                      <a:pt x="-921" y="21907"/>
                      <a:pt x="31" y="58102"/>
                    </a:cubicBezTo>
                    <a:cubicBezTo>
                      <a:pt x="984" y="92392"/>
                      <a:pt x="21939" y="112395"/>
                      <a:pt x="54324" y="11334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A8237C17-9AEB-4D39-B569-920E24EF883F}"/>
                  </a:ext>
                </a:extLst>
              </p:cNvPr>
              <p:cNvSpPr/>
              <p:nvPr/>
            </p:nvSpPr>
            <p:spPr>
              <a:xfrm>
                <a:off x="6016908" y="4546242"/>
                <a:ext cx="95250" cy="85725"/>
              </a:xfrm>
              <a:custGeom>
                <a:avLst/>
                <a:gdLst>
                  <a:gd name="connsiteX0" fmla="*/ 95284 w 95250"/>
                  <a:gd name="connsiteY0" fmla="*/ 44807 h 85725"/>
                  <a:gd name="connsiteX1" fmla="*/ 45754 w 95250"/>
                  <a:gd name="connsiteY1" fmla="*/ 40 h 85725"/>
                  <a:gd name="connsiteX2" fmla="*/ 34 w 95250"/>
                  <a:gd name="connsiteY2" fmla="*/ 44807 h 85725"/>
                  <a:gd name="connsiteX3" fmla="*/ 46707 w 95250"/>
                  <a:gd name="connsiteY3" fmla="*/ 93385 h 85725"/>
                  <a:gd name="connsiteX4" fmla="*/ 95284 w 95250"/>
                  <a:gd name="connsiteY4" fmla="*/ 4480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95284" y="44807"/>
                    </a:moveTo>
                    <a:cubicBezTo>
                      <a:pt x="91474" y="15280"/>
                      <a:pt x="75282" y="-913"/>
                      <a:pt x="45754" y="40"/>
                    </a:cubicBezTo>
                    <a:cubicBezTo>
                      <a:pt x="18132" y="992"/>
                      <a:pt x="987" y="17185"/>
                      <a:pt x="34" y="44807"/>
                    </a:cubicBezTo>
                    <a:cubicBezTo>
                      <a:pt x="-918" y="75287"/>
                      <a:pt x="18132" y="93385"/>
                      <a:pt x="46707" y="93385"/>
                    </a:cubicBezTo>
                    <a:cubicBezTo>
                      <a:pt x="76234" y="93385"/>
                      <a:pt x="93379" y="75287"/>
                      <a:pt x="95284" y="4480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D902F00E-6D8D-49BF-B73C-C9ADEF3DCF78}"/>
                  </a:ext>
                </a:extLst>
              </p:cNvPr>
              <p:cNvSpPr/>
              <p:nvPr/>
            </p:nvSpPr>
            <p:spPr>
              <a:xfrm>
                <a:off x="5910223" y="3651884"/>
                <a:ext cx="85725" cy="95250"/>
              </a:xfrm>
              <a:custGeom>
                <a:avLst/>
                <a:gdLst>
                  <a:gd name="connsiteX0" fmla="*/ 46712 w 85725"/>
                  <a:gd name="connsiteY0" fmla="*/ 96203 h 95250"/>
                  <a:gd name="connsiteX1" fmla="*/ 93385 w 85725"/>
                  <a:gd name="connsiteY1" fmla="*/ 47625 h 95250"/>
                  <a:gd name="connsiteX2" fmla="*/ 44807 w 85725"/>
                  <a:gd name="connsiteY2" fmla="*/ 0 h 95250"/>
                  <a:gd name="connsiteX3" fmla="*/ 40 w 85725"/>
                  <a:gd name="connsiteY3" fmla="*/ 44768 h 95250"/>
                  <a:gd name="connsiteX4" fmla="*/ 46712 w 85725"/>
                  <a:gd name="connsiteY4" fmla="*/ 9620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6712" y="96203"/>
                    </a:moveTo>
                    <a:cubicBezTo>
                      <a:pt x="74335" y="93345"/>
                      <a:pt x="93385" y="77153"/>
                      <a:pt x="93385" y="47625"/>
                    </a:cubicBezTo>
                    <a:cubicBezTo>
                      <a:pt x="93385" y="19050"/>
                      <a:pt x="75287" y="0"/>
                      <a:pt x="44807" y="0"/>
                    </a:cubicBezTo>
                    <a:cubicBezTo>
                      <a:pt x="17185" y="0"/>
                      <a:pt x="992" y="17145"/>
                      <a:pt x="40" y="44768"/>
                    </a:cubicBezTo>
                    <a:cubicBezTo>
                      <a:pt x="-913" y="76200"/>
                      <a:pt x="15280" y="92393"/>
                      <a:pt x="46712" y="9620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AFEE4A0B-F075-40DF-9D55-429B3FF75424}"/>
                  </a:ext>
                </a:extLst>
              </p:cNvPr>
              <p:cNvSpPr/>
              <p:nvPr/>
            </p:nvSpPr>
            <p:spPr>
              <a:xfrm>
                <a:off x="5909310" y="4593871"/>
                <a:ext cx="95250" cy="85725"/>
              </a:xfrm>
              <a:custGeom>
                <a:avLst/>
                <a:gdLst>
                  <a:gd name="connsiteX0" fmla="*/ 46673 w 95250"/>
                  <a:gd name="connsiteY0" fmla="*/ 94334 h 85725"/>
                  <a:gd name="connsiteX1" fmla="*/ 95250 w 95250"/>
                  <a:gd name="connsiteY1" fmla="*/ 45756 h 85725"/>
                  <a:gd name="connsiteX2" fmla="*/ 44768 w 95250"/>
                  <a:gd name="connsiteY2" fmla="*/ 36 h 85725"/>
                  <a:gd name="connsiteX3" fmla="*/ 0 w 95250"/>
                  <a:gd name="connsiteY3" fmla="*/ 44803 h 85725"/>
                  <a:gd name="connsiteX4" fmla="*/ 46673 w 95250"/>
                  <a:gd name="connsiteY4" fmla="*/ 9433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6673" y="94334"/>
                    </a:moveTo>
                    <a:cubicBezTo>
                      <a:pt x="76200" y="94334"/>
                      <a:pt x="91440" y="75284"/>
                      <a:pt x="95250" y="45756"/>
                    </a:cubicBezTo>
                    <a:cubicBezTo>
                      <a:pt x="90488" y="17181"/>
                      <a:pt x="75248" y="-916"/>
                      <a:pt x="44768" y="36"/>
                    </a:cubicBezTo>
                    <a:cubicBezTo>
                      <a:pt x="17145" y="988"/>
                      <a:pt x="953" y="17181"/>
                      <a:pt x="0" y="44803"/>
                    </a:cubicBezTo>
                    <a:cubicBezTo>
                      <a:pt x="0" y="75284"/>
                      <a:pt x="18098" y="93381"/>
                      <a:pt x="46673" y="9433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CD26FD47-4C20-433C-8BE5-EC25F3F01F5D}"/>
                  </a:ext>
                </a:extLst>
              </p:cNvPr>
              <p:cNvSpPr/>
              <p:nvPr/>
            </p:nvSpPr>
            <p:spPr>
              <a:xfrm>
                <a:off x="5910263" y="3778533"/>
                <a:ext cx="85725" cy="95250"/>
              </a:xfrm>
              <a:custGeom>
                <a:avLst/>
                <a:gdLst>
                  <a:gd name="connsiteX0" fmla="*/ 45720 w 85725"/>
                  <a:gd name="connsiteY0" fmla="*/ 95284 h 95250"/>
                  <a:gd name="connsiteX1" fmla="*/ 93345 w 85725"/>
                  <a:gd name="connsiteY1" fmla="*/ 46707 h 95250"/>
                  <a:gd name="connsiteX2" fmla="*/ 43815 w 85725"/>
                  <a:gd name="connsiteY2" fmla="*/ 34 h 95250"/>
                  <a:gd name="connsiteX3" fmla="*/ 0 w 85725"/>
                  <a:gd name="connsiteY3" fmla="*/ 45754 h 95250"/>
                  <a:gd name="connsiteX4" fmla="*/ 45720 w 85725"/>
                  <a:gd name="connsiteY4" fmla="*/ 9528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5720" y="95284"/>
                    </a:moveTo>
                    <a:cubicBezTo>
                      <a:pt x="75247" y="92426"/>
                      <a:pt x="94297" y="76234"/>
                      <a:pt x="93345" y="46707"/>
                    </a:cubicBezTo>
                    <a:cubicBezTo>
                      <a:pt x="92392" y="18132"/>
                      <a:pt x="73342" y="-918"/>
                      <a:pt x="43815" y="34"/>
                    </a:cubicBezTo>
                    <a:cubicBezTo>
                      <a:pt x="17145" y="986"/>
                      <a:pt x="0" y="17179"/>
                      <a:pt x="0" y="45754"/>
                    </a:cubicBezTo>
                    <a:cubicBezTo>
                      <a:pt x="0" y="77186"/>
                      <a:pt x="16192" y="92426"/>
                      <a:pt x="45720" y="952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89CD2B2E-BA2D-4A3B-9AEE-B7862F86D8A5}"/>
                  </a:ext>
                </a:extLst>
              </p:cNvPr>
              <p:cNvSpPr/>
              <p:nvPr/>
            </p:nvSpPr>
            <p:spPr>
              <a:xfrm>
                <a:off x="5909967" y="3959508"/>
                <a:ext cx="85725" cy="85725"/>
              </a:xfrm>
              <a:custGeom>
                <a:avLst/>
                <a:gdLst>
                  <a:gd name="connsiteX0" fmla="*/ 46016 w 85725"/>
                  <a:gd name="connsiteY0" fmla="*/ 94332 h 85725"/>
                  <a:gd name="connsiteX1" fmla="*/ 94593 w 85725"/>
                  <a:gd name="connsiteY1" fmla="*/ 47659 h 85725"/>
                  <a:gd name="connsiteX2" fmla="*/ 44111 w 85725"/>
                  <a:gd name="connsiteY2" fmla="*/ 34 h 85725"/>
                  <a:gd name="connsiteX3" fmla="*/ 296 w 85725"/>
                  <a:gd name="connsiteY3" fmla="*/ 50517 h 85725"/>
                  <a:gd name="connsiteX4" fmla="*/ 46016 w 85725"/>
                  <a:gd name="connsiteY4" fmla="*/ 9433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6016" y="94332"/>
                    </a:moveTo>
                    <a:cubicBezTo>
                      <a:pt x="76496" y="94332"/>
                      <a:pt x="90783" y="75282"/>
                      <a:pt x="94593" y="47659"/>
                    </a:cubicBezTo>
                    <a:cubicBezTo>
                      <a:pt x="89831" y="18132"/>
                      <a:pt x="72686" y="-918"/>
                      <a:pt x="44111" y="34"/>
                    </a:cubicBezTo>
                    <a:cubicBezTo>
                      <a:pt x="15536" y="1939"/>
                      <a:pt x="-2562" y="20036"/>
                      <a:pt x="296" y="50517"/>
                    </a:cubicBezTo>
                    <a:cubicBezTo>
                      <a:pt x="2201" y="79092"/>
                      <a:pt x="18393" y="94332"/>
                      <a:pt x="46016" y="9433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A2D4E63C-B1A9-4907-AD73-A5EA7C0947E8}"/>
                  </a:ext>
                </a:extLst>
              </p:cNvPr>
              <p:cNvSpPr/>
              <p:nvPr/>
            </p:nvSpPr>
            <p:spPr>
              <a:xfrm>
                <a:off x="5910263" y="4448175"/>
                <a:ext cx="95250" cy="85725"/>
              </a:xfrm>
              <a:custGeom>
                <a:avLst/>
                <a:gdLst>
                  <a:gd name="connsiteX0" fmla="*/ 43815 w 95250"/>
                  <a:gd name="connsiteY0" fmla="*/ 94297 h 85725"/>
                  <a:gd name="connsiteX1" fmla="*/ 95250 w 95250"/>
                  <a:gd name="connsiteY1" fmla="*/ 48578 h 85725"/>
                  <a:gd name="connsiteX2" fmla="*/ 47625 w 95250"/>
                  <a:gd name="connsiteY2" fmla="*/ 0 h 85725"/>
                  <a:gd name="connsiteX3" fmla="*/ 0 w 95250"/>
                  <a:gd name="connsiteY3" fmla="*/ 47625 h 85725"/>
                  <a:gd name="connsiteX4" fmla="*/ 43815 w 95250"/>
                  <a:gd name="connsiteY4" fmla="*/ 9429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3815" y="94297"/>
                    </a:moveTo>
                    <a:cubicBezTo>
                      <a:pt x="73342" y="96203"/>
                      <a:pt x="89535" y="78105"/>
                      <a:pt x="95250" y="48578"/>
                    </a:cubicBezTo>
                    <a:cubicBezTo>
                      <a:pt x="92392" y="20003"/>
                      <a:pt x="77153" y="0"/>
                      <a:pt x="47625" y="0"/>
                    </a:cubicBezTo>
                    <a:cubicBezTo>
                      <a:pt x="19050" y="0"/>
                      <a:pt x="0" y="17145"/>
                      <a:pt x="0" y="47625"/>
                    </a:cubicBezTo>
                    <a:cubicBezTo>
                      <a:pt x="0" y="76200"/>
                      <a:pt x="16192" y="92393"/>
                      <a:pt x="43815" y="9429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6BC39AD9-D6B1-4AF7-9F06-D821392ECBDD}"/>
                  </a:ext>
                </a:extLst>
              </p:cNvPr>
              <p:cNvSpPr/>
              <p:nvPr/>
            </p:nvSpPr>
            <p:spPr>
              <a:xfrm>
                <a:off x="5998845" y="4745315"/>
                <a:ext cx="95250" cy="85725"/>
              </a:xfrm>
              <a:custGeom>
                <a:avLst/>
                <a:gdLst>
                  <a:gd name="connsiteX0" fmla="*/ 45720 w 95250"/>
                  <a:gd name="connsiteY0" fmla="*/ 40 h 85725"/>
                  <a:gd name="connsiteX1" fmla="*/ 0 w 95250"/>
                  <a:gd name="connsiteY1" fmla="*/ 43855 h 85725"/>
                  <a:gd name="connsiteX2" fmla="*/ 46672 w 95250"/>
                  <a:gd name="connsiteY2" fmla="*/ 93385 h 85725"/>
                  <a:gd name="connsiteX3" fmla="*/ 95250 w 95250"/>
                  <a:gd name="connsiteY3" fmla="*/ 45760 h 85725"/>
                  <a:gd name="connsiteX4" fmla="*/ 45720 w 95250"/>
                  <a:gd name="connsiteY4" fmla="*/ 4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5720" y="40"/>
                    </a:moveTo>
                    <a:cubicBezTo>
                      <a:pt x="18097" y="992"/>
                      <a:pt x="952" y="16232"/>
                      <a:pt x="0" y="43855"/>
                    </a:cubicBezTo>
                    <a:cubicBezTo>
                      <a:pt x="0" y="73382"/>
                      <a:pt x="17145" y="92432"/>
                      <a:pt x="46672" y="93385"/>
                    </a:cubicBezTo>
                    <a:cubicBezTo>
                      <a:pt x="75247" y="93385"/>
                      <a:pt x="92392" y="76240"/>
                      <a:pt x="95250" y="45760"/>
                    </a:cubicBezTo>
                    <a:cubicBezTo>
                      <a:pt x="92392" y="15280"/>
                      <a:pt x="76200" y="-913"/>
                      <a:pt x="45720" y="4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04D445A2-9F92-4AF3-BC19-A5D44F22C52F}"/>
                  </a:ext>
                </a:extLst>
              </p:cNvPr>
              <p:cNvSpPr/>
              <p:nvPr/>
            </p:nvSpPr>
            <p:spPr>
              <a:xfrm>
                <a:off x="5910223" y="4268961"/>
                <a:ext cx="85725" cy="85725"/>
              </a:xfrm>
              <a:custGeom>
                <a:avLst/>
                <a:gdLst>
                  <a:gd name="connsiteX0" fmla="*/ 42902 w 85725"/>
                  <a:gd name="connsiteY0" fmla="*/ 144 h 85725"/>
                  <a:gd name="connsiteX1" fmla="*/ 40 w 85725"/>
                  <a:gd name="connsiteY1" fmla="*/ 45864 h 85725"/>
                  <a:gd name="connsiteX2" fmla="*/ 47665 w 85725"/>
                  <a:gd name="connsiteY2" fmla="*/ 93489 h 85725"/>
                  <a:gd name="connsiteX3" fmla="*/ 94337 w 85725"/>
                  <a:gd name="connsiteY3" fmla="*/ 44911 h 85725"/>
                  <a:gd name="connsiteX4" fmla="*/ 42902 w 85725"/>
                  <a:gd name="connsiteY4" fmla="*/ 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2902" y="144"/>
                    </a:moveTo>
                    <a:cubicBezTo>
                      <a:pt x="15280" y="2049"/>
                      <a:pt x="-913" y="18241"/>
                      <a:pt x="40" y="45864"/>
                    </a:cubicBezTo>
                    <a:cubicBezTo>
                      <a:pt x="40" y="76344"/>
                      <a:pt x="19090" y="93489"/>
                      <a:pt x="47665" y="93489"/>
                    </a:cubicBezTo>
                    <a:cubicBezTo>
                      <a:pt x="77192" y="93489"/>
                      <a:pt x="91480" y="72534"/>
                      <a:pt x="94337" y="44911"/>
                    </a:cubicBezTo>
                    <a:cubicBezTo>
                      <a:pt x="89575" y="15384"/>
                      <a:pt x="73382" y="-1761"/>
                      <a:pt x="42902" y="14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EFEFBEA6-8402-4BAC-9A27-65710FBCE68E}"/>
                  </a:ext>
                </a:extLst>
              </p:cNvPr>
              <p:cNvSpPr/>
              <p:nvPr/>
            </p:nvSpPr>
            <p:spPr>
              <a:xfrm>
                <a:off x="5910223" y="4792948"/>
                <a:ext cx="85725" cy="85725"/>
              </a:xfrm>
              <a:custGeom>
                <a:avLst/>
                <a:gdLst>
                  <a:gd name="connsiteX0" fmla="*/ 45760 w 85725"/>
                  <a:gd name="connsiteY0" fmla="*/ 31 h 85725"/>
                  <a:gd name="connsiteX1" fmla="*/ 40 w 85725"/>
                  <a:gd name="connsiteY1" fmla="*/ 48609 h 85725"/>
                  <a:gd name="connsiteX2" fmla="*/ 44807 w 85725"/>
                  <a:gd name="connsiteY2" fmla="*/ 93376 h 85725"/>
                  <a:gd name="connsiteX3" fmla="*/ 94337 w 85725"/>
                  <a:gd name="connsiteY3" fmla="*/ 46704 h 85725"/>
                  <a:gd name="connsiteX4" fmla="*/ 45760 w 85725"/>
                  <a:gd name="connsiteY4" fmla="*/ 3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60" y="31"/>
                    </a:moveTo>
                    <a:cubicBezTo>
                      <a:pt x="15280" y="983"/>
                      <a:pt x="-913" y="18129"/>
                      <a:pt x="40" y="48609"/>
                    </a:cubicBezTo>
                    <a:cubicBezTo>
                      <a:pt x="992" y="77184"/>
                      <a:pt x="18137" y="92424"/>
                      <a:pt x="44807" y="93376"/>
                    </a:cubicBezTo>
                    <a:cubicBezTo>
                      <a:pt x="74335" y="94329"/>
                      <a:pt x="90527" y="76231"/>
                      <a:pt x="94337" y="46704"/>
                    </a:cubicBezTo>
                    <a:cubicBezTo>
                      <a:pt x="88622" y="20034"/>
                      <a:pt x="77192" y="-921"/>
                      <a:pt x="45760" y="31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E92D6E32-E830-4398-B141-551323E2758C}"/>
                  </a:ext>
                </a:extLst>
              </p:cNvPr>
              <p:cNvSpPr/>
              <p:nvPr/>
            </p:nvSpPr>
            <p:spPr>
              <a:xfrm>
                <a:off x="6068378" y="4320395"/>
                <a:ext cx="85725" cy="85725"/>
              </a:xfrm>
              <a:custGeom>
                <a:avLst/>
                <a:gdLst>
                  <a:gd name="connsiteX0" fmla="*/ 44767 w 85725"/>
                  <a:gd name="connsiteY0" fmla="*/ 86822 h 85725"/>
                  <a:gd name="connsiteX1" fmla="*/ 90488 w 85725"/>
                  <a:gd name="connsiteY1" fmla="*/ 42054 h 85725"/>
                  <a:gd name="connsiteX2" fmla="*/ 41910 w 85725"/>
                  <a:gd name="connsiteY2" fmla="*/ 144 h 85725"/>
                  <a:gd name="connsiteX3" fmla="*/ 0 w 85725"/>
                  <a:gd name="connsiteY3" fmla="*/ 43007 h 85725"/>
                  <a:gd name="connsiteX4" fmla="*/ 44767 w 85725"/>
                  <a:gd name="connsiteY4" fmla="*/ 8682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4767" y="86822"/>
                    </a:moveTo>
                    <a:cubicBezTo>
                      <a:pt x="74295" y="86822"/>
                      <a:pt x="86677" y="67772"/>
                      <a:pt x="90488" y="42054"/>
                    </a:cubicBezTo>
                    <a:cubicBezTo>
                      <a:pt x="84772" y="15384"/>
                      <a:pt x="70485" y="-1761"/>
                      <a:pt x="41910" y="144"/>
                    </a:cubicBezTo>
                    <a:cubicBezTo>
                      <a:pt x="15240" y="1097"/>
                      <a:pt x="0" y="19194"/>
                      <a:pt x="0" y="43007"/>
                    </a:cubicBezTo>
                    <a:cubicBezTo>
                      <a:pt x="0" y="68724"/>
                      <a:pt x="16192" y="86822"/>
                      <a:pt x="44767" y="8682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BBE491D4-E6AE-4C9B-821F-E5F4A059AE0B}"/>
                  </a:ext>
                </a:extLst>
              </p:cNvPr>
              <p:cNvSpPr/>
              <p:nvPr/>
            </p:nvSpPr>
            <p:spPr>
              <a:xfrm>
                <a:off x="6068378" y="4643437"/>
                <a:ext cx="85725" cy="85725"/>
              </a:xfrm>
              <a:custGeom>
                <a:avLst/>
                <a:gdLst>
                  <a:gd name="connsiteX0" fmla="*/ 45720 w 85725"/>
                  <a:gd name="connsiteY0" fmla="*/ 0 h 85725"/>
                  <a:gd name="connsiteX1" fmla="*/ 0 w 85725"/>
                  <a:gd name="connsiteY1" fmla="*/ 45720 h 85725"/>
                  <a:gd name="connsiteX2" fmla="*/ 40957 w 85725"/>
                  <a:gd name="connsiteY2" fmla="*/ 88582 h 85725"/>
                  <a:gd name="connsiteX3" fmla="*/ 88582 w 85725"/>
                  <a:gd name="connsiteY3" fmla="*/ 46672 h 85725"/>
                  <a:gd name="connsiteX4" fmla="*/ 45720 w 85725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20" y="0"/>
                    </a:moveTo>
                    <a:cubicBezTo>
                      <a:pt x="18097" y="2857"/>
                      <a:pt x="0" y="18097"/>
                      <a:pt x="0" y="45720"/>
                    </a:cubicBezTo>
                    <a:cubicBezTo>
                      <a:pt x="0" y="70485"/>
                      <a:pt x="14288" y="87630"/>
                      <a:pt x="40957" y="88582"/>
                    </a:cubicBezTo>
                    <a:cubicBezTo>
                      <a:pt x="69532" y="90488"/>
                      <a:pt x="86677" y="74295"/>
                      <a:pt x="88582" y="46672"/>
                    </a:cubicBezTo>
                    <a:cubicBezTo>
                      <a:pt x="90488" y="19050"/>
                      <a:pt x="72390" y="3810"/>
                      <a:pt x="4572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703B910F-BF4E-4867-B49D-64E449C9BBE6}"/>
                  </a:ext>
                </a:extLst>
              </p:cNvPr>
              <p:cNvSpPr/>
              <p:nvPr/>
            </p:nvSpPr>
            <p:spPr>
              <a:xfrm>
                <a:off x="6052007" y="3938587"/>
                <a:ext cx="85725" cy="85725"/>
              </a:xfrm>
              <a:custGeom>
                <a:avLst/>
                <a:gdLst>
                  <a:gd name="connsiteX0" fmla="*/ 178 w 85725"/>
                  <a:gd name="connsiteY0" fmla="*/ 40957 h 85725"/>
                  <a:gd name="connsiteX1" fmla="*/ 41136 w 85725"/>
                  <a:gd name="connsiteY1" fmla="*/ 87630 h 85725"/>
                  <a:gd name="connsiteX2" fmla="*/ 85903 w 85725"/>
                  <a:gd name="connsiteY2" fmla="*/ 48578 h 85725"/>
                  <a:gd name="connsiteX3" fmla="*/ 43993 w 85725"/>
                  <a:gd name="connsiteY3" fmla="*/ 0 h 85725"/>
                  <a:gd name="connsiteX4" fmla="*/ 178 w 85725"/>
                  <a:gd name="connsiteY4" fmla="*/ 4095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178" y="40957"/>
                    </a:moveTo>
                    <a:cubicBezTo>
                      <a:pt x="-1727" y="69532"/>
                      <a:pt x="11608" y="86678"/>
                      <a:pt x="41136" y="87630"/>
                    </a:cubicBezTo>
                    <a:cubicBezTo>
                      <a:pt x="67806" y="88582"/>
                      <a:pt x="83998" y="73343"/>
                      <a:pt x="85903" y="48578"/>
                    </a:cubicBezTo>
                    <a:cubicBezTo>
                      <a:pt x="88761" y="20955"/>
                      <a:pt x="70663" y="5715"/>
                      <a:pt x="43993" y="0"/>
                    </a:cubicBezTo>
                    <a:cubicBezTo>
                      <a:pt x="20181" y="2857"/>
                      <a:pt x="2083" y="14288"/>
                      <a:pt x="178" y="4095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09E6B7E8-D1AE-445E-B35F-E0CD909B113E}"/>
                  </a:ext>
                </a:extLst>
              </p:cNvPr>
              <p:cNvSpPr/>
              <p:nvPr/>
            </p:nvSpPr>
            <p:spPr>
              <a:xfrm>
                <a:off x="6159817" y="4228147"/>
                <a:ext cx="76200" cy="76200"/>
              </a:xfrm>
              <a:custGeom>
                <a:avLst/>
                <a:gdLst>
                  <a:gd name="connsiteX0" fmla="*/ 38100 w 76200"/>
                  <a:gd name="connsiteY0" fmla="*/ 0 h 76200"/>
                  <a:gd name="connsiteX1" fmla="*/ 0 w 76200"/>
                  <a:gd name="connsiteY1" fmla="*/ 39053 h 76200"/>
                  <a:gd name="connsiteX2" fmla="*/ 35242 w 76200"/>
                  <a:gd name="connsiteY2" fmla="*/ 76200 h 76200"/>
                  <a:gd name="connsiteX3" fmla="*/ 76200 w 76200"/>
                  <a:gd name="connsiteY3" fmla="*/ 40005 h 76200"/>
                  <a:gd name="connsiteX4" fmla="*/ 38100 w 76200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38100" y="0"/>
                    </a:moveTo>
                    <a:cubicBezTo>
                      <a:pt x="15240" y="2858"/>
                      <a:pt x="0" y="14288"/>
                      <a:pt x="0" y="39053"/>
                    </a:cubicBezTo>
                    <a:cubicBezTo>
                      <a:pt x="0" y="61913"/>
                      <a:pt x="14288" y="75247"/>
                      <a:pt x="35242" y="76200"/>
                    </a:cubicBezTo>
                    <a:cubicBezTo>
                      <a:pt x="59055" y="78105"/>
                      <a:pt x="75248" y="63818"/>
                      <a:pt x="76200" y="40005"/>
                    </a:cubicBezTo>
                    <a:cubicBezTo>
                      <a:pt x="76200" y="16193"/>
                      <a:pt x="60960" y="3810"/>
                      <a:pt x="3810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C6B9FA0C-F2DB-40C2-9537-735033FBB3AD}"/>
                  </a:ext>
                </a:extLst>
              </p:cNvPr>
              <p:cNvSpPr/>
              <p:nvPr/>
            </p:nvSpPr>
            <p:spPr>
              <a:xfrm>
                <a:off x="6009162" y="4228737"/>
                <a:ext cx="66675" cy="76200"/>
              </a:xfrm>
              <a:custGeom>
                <a:avLst/>
                <a:gdLst>
                  <a:gd name="connsiteX0" fmla="*/ 42070 w 66675"/>
                  <a:gd name="connsiteY0" fmla="*/ 362 h 76200"/>
                  <a:gd name="connsiteX1" fmla="*/ 160 w 66675"/>
                  <a:gd name="connsiteY1" fmla="*/ 34652 h 76200"/>
                  <a:gd name="connsiteX2" fmla="*/ 38260 w 66675"/>
                  <a:gd name="connsiteY2" fmla="*/ 76562 h 76200"/>
                  <a:gd name="connsiteX3" fmla="*/ 75408 w 66675"/>
                  <a:gd name="connsiteY3" fmla="*/ 38462 h 76200"/>
                  <a:gd name="connsiteX4" fmla="*/ 42070 w 66675"/>
                  <a:gd name="connsiteY4" fmla="*/ 36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2070" y="362"/>
                    </a:moveTo>
                    <a:cubicBezTo>
                      <a:pt x="18258" y="-2495"/>
                      <a:pt x="2065" y="11792"/>
                      <a:pt x="160" y="34652"/>
                    </a:cubicBezTo>
                    <a:cubicBezTo>
                      <a:pt x="-1745" y="58465"/>
                      <a:pt x="13495" y="71800"/>
                      <a:pt x="38260" y="76562"/>
                    </a:cubicBezTo>
                    <a:cubicBezTo>
                      <a:pt x="58263" y="72752"/>
                      <a:pt x="75408" y="63227"/>
                      <a:pt x="75408" y="38462"/>
                    </a:cubicBezTo>
                    <a:cubicBezTo>
                      <a:pt x="75408" y="16555"/>
                      <a:pt x="63025" y="2267"/>
                      <a:pt x="42070" y="36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31C4A8C6-1C7C-4C3A-B12C-81C59C911C7F}"/>
                  </a:ext>
                </a:extLst>
              </p:cNvPr>
              <p:cNvSpPr/>
              <p:nvPr/>
            </p:nvSpPr>
            <p:spPr>
              <a:xfrm>
                <a:off x="6008370" y="3860482"/>
                <a:ext cx="66675" cy="76200"/>
              </a:xfrm>
              <a:custGeom>
                <a:avLst/>
                <a:gdLst>
                  <a:gd name="connsiteX0" fmla="*/ 40005 w 66675"/>
                  <a:gd name="connsiteY0" fmla="*/ 0 h 76200"/>
                  <a:gd name="connsiteX1" fmla="*/ 0 w 66675"/>
                  <a:gd name="connsiteY1" fmla="*/ 37148 h 76200"/>
                  <a:gd name="connsiteX2" fmla="*/ 38100 w 66675"/>
                  <a:gd name="connsiteY2" fmla="*/ 76200 h 76200"/>
                  <a:gd name="connsiteX3" fmla="*/ 75247 w 66675"/>
                  <a:gd name="connsiteY3" fmla="*/ 40958 h 76200"/>
                  <a:gd name="connsiteX4" fmla="*/ 40005 w 66675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0005" y="0"/>
                    </a:moveTo>
                    <a:cubicBezTo>
                      <a:pt x="15240" y="953"/>
                      <a:pt x="0" y="13335"/>
                      <a:pt x="0" y="37148"/>
                    </a:cubicBezTo>
                    <a:cubicBezTo>
                      <a:pt x="0" y="60960"/>
                      <a:pt x="14288" y="76200"/>
                      <a:pt x="38100" y="76200"/>
                    </a:cubicBezTo>
                    <a:cubicBezTo>
                      <a:pt x="59055" y="76200"/>
                      <a:pt x="73342" y="62865"/>
                      <a:pt x="75247" y="40958"/>
                    </a:cubicBezTo>
                    <a:cubicBezTo>
                      <a:pt x="77152" y="17145"/>
                      <a:pt x="63817" y="3810"/>
                      <a:pt x="40005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28D8CD2E-13EC-479F-93D3-921E6BAF3748}"/>
                  </a:ext>
                </a:extLst>
              </p:cNvPr>
              <p:cNvSpPr/>
              <p:nvPr/>
            </p:nvSpPr>
            <p:spPr>
              <a:xfrm>
                <a:off x="6159817" y="3860437"/>
                <a:ext cx="76200" cy="76200"/>
              </a:xfrm>
              <a:custGeom>
                <a:avLst/>
                <a:gdLst>
                  <a:gd name="connsiteX0" fmla="*/ 0 w 76200"/>
                  <a:gd name="connsiteY0" fmla="*/ 38145 h 76200"/>
                  <a:gd name="connsiteX1" fmla="*/ 38100 w 76200"/>
                  <a:gd name="connsiteY1" fmla="*/ 76245 h 76200"/>
                  <a:gd name="connsiteX2" fmla="*/ 76200 w 76200"/>
                  <a:gd name="connsiteY2" fmla="*/ 36240 h 76200"/>
                  <a:gd name="connsiteX3" fmla="*/ 34290 w 76200"/>
                  <a:gd name="connsiteY3" fmla="*/ 45 h 76200"/>
                  <a:gd name="connsiteX4" fmla="*/ 0 w 76200"/>
                  <a:gd name="connsiteY4" fmla="*/ 3814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0" y="38145"/>
                    </a:moveTo>
                    <a:cubicBezTo>
                      <a:pt x="0" y="62910"/>
                      <a:pt x="14288" y="77197"/>
                      <a:pt x="38100" y="76245"/>
                    </a:cubicBezTo>
                    <a:cubicBezTo>
                      <a:pt x="61913" y="76245"/>
                      <a:pt x="74295" y="60053"/>
                      <a:pt x="76200" y="36240"/>
                    </a:cubicBezTo>
                    <a:cubicBezTo>
                      <a:pt x="71438" y="13380"/>
                      <a:pt x="59055" y="-907"/>
                      <a:pt x="34290" y="45"/>
                    </a:cubicBezTo>
                    <a:cubicBezTo>
                      <a:pt x="12383" y="2903"/>
                      <a:pt x="0" y="16237"/>
                      <a:pt x="0" y="3814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473835D1-0870-4039-B3C3-ACDFC8BAF6B1}"/>
                  </a:ext>
                </a:extLst>
              </p:cNvPr>
              <p:cNvSpPr/>
              <p:nvPr/>
            </p:nvSpPr>
            <p:spPr>
              <a:xfrm>
                <a:off x="6012138" y="4894849"/>
                <a:ext cx="66675" cy="66675"/>
              </a:xfrm>
              <a:custGeom>
                <a:avLst/>
                <a:gdLst>
                  <a:gd name="connsiteX0" fmla="*/ 36237 w 66675"/>
                  <a:gd name="connsiteY0" fmla="*/ 48 h 66675"/>
                  <a:gd name="connsiteX1" fmla="*/ 42 w 66675"/>
                  <a:gd name="connsiteY1" fmla="*/ 34338 h 66675"/>
                  <a:gd name="connsiteX2" fmla="*/ 38142 w 66675"/>
                  <a:gd name="connsiteY2" fmla="*/ 71485 h 66675"/>
                  <a:gd name="connsiteX3" fmla="*/ 70527 w 66675"/>
                  <a:gd name="connsiteY3" fmla="*/ 34338 h 66675"/>
                  <a:gd name="connsiteX4" fmla="*/ 36237 w 66675"/>
                  <a:gd name="connsiteY4" fmla="*/ 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6237" y="48"/>
                    </a:moveTo>
                    <a:cubicBezTo>
                      <a:pt x="14330" y="-905"/>
                      <a:pt x="42" y="12431"/>
                      <a:pt x="42" y="34338"/>
                    </a:cubicBezTo>
                    <a:cubicBezTo>
                      <a:pt x="-910" y="56245"/>
                      <a:pt x="14330" y="67675"/>
                      <a:pt x="38142" y="71485"/>
                    </a:cubicBezTo>
                    <a:cubicBezTo>
                      <a:pt x="56240" y="66723"/>
                      <a:pt x="71480" y="56245"/>
                      <a:pt x="70527" y="34338"/>
                    </a:cubicBezTo>
                    <a:cubicBezTo>
                      <a:pt x="68622" y="14335"/>
                      <a:pt x="55287" y="1000"/>
                      <a:pt x="36237" y="4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33294A3C-04FF-4E00-987E-9461AE20F1AC}"/>
                  </a:ext>
                </a:extLst>
              </p:cNvPr>
              <p:cNvSpPr/>
              <p:nvPr/>
            </p:nvSpPr>
            <p:spPr>
              <a:xfrm>
                <a:off x="5945457" y="3526103"/>
                <a:ext cx="66675" cy="66675"/>
              </a:xfrm>
              <a:custGeom>
                <a:avLst/>
                <a:gdLst>
                  <a:gd name="connsiteX0" fmla="*/ 35290 w 66675"/>
                  <a:gd name="connsiteY0" fmla="*/ 69584 h 66675"/>
                  <a:gd name="connsiteX1" fmla="*/ 70533 w 66675"/>
                  <a:gd name="connsiteY1" fmla="*/ 33389 h 66675"/>
                  <a:gd name="connsiteX2" fmla="*/ 32433 w 66675"/>
                  <a:gd name="connsiteY2" fmla="*/ 51 h 66675"/>
                  <a:gd name="connsiteX3" fmla="*/ 48 w 66675"/>
                  <a:gd name="connsiteY3" fmla="*/ 33389 h 66675"/>
                  <a:gd name="connsiteX4" fmla="*/ 35290 w 66675"/>
                  <a:gd name="connsiteY4" fmla="*/ 6958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290" y="69584"/>
                    </a:moveTo>
                    <a:cubicBezTo>
                      <a:pt x="58150" y="69584"/>
                      <a:pt x="68628" y="55296"/>
                      <a:pt x="70533" y="33389"/>
                    </a:cubicBezTo>
                    <a:cubicBezTo>
                      <a:pt x="66723" y="11481"/>
                      <a:pt x="55293" y="-901"/>
                      <a:pt x="32433" y="51"/>
                    </a:cubicBezTo>
                    <a:cubicBezTo>
                      <a:pt x="12430" y="1003"/>
                      <a:pt x="-905" y="14339"/>
                      <a:pt x="48" y="33389"/>
                    </a:cubicBezTo>
                    <a:cubicBezTo>
                      <a:pt x="48" y="55296"/>
                      <a:pt x="11478" y="70536"/>
                      <a:pt x="35290" y="695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F088DAF8-36F4-4BBE-98EF-6673B8291635}"/>
                  </a:ext>
                </a:extLst>
              </p:cNvPr>
              <p:cNvSpPr/>
              <p:nvPr/>
            </p:nvSpPr>
            <p:spPr>
              <a:xfrm>
                <a:off x="6007557" y="4407664"/>
                <a:ext cx="180975" cy="133350"/>
              </a:xfrm>
              <a:custGeom>
                <a:avLst/>
                <a:gdLst>
                  <a:gd name="connsiteX0" fmla="*/ 114161 w 180975"/>
                  <a:gd name="connsiteY0" fmla="*/ 26223 h 133350"/>
                  <a:gd name="connsiteX1" fmla="*/ 75108 w 180975"/>
                  <a:gd name="connsiteY1" fmla="*/ 44320 h 133350"/>
                  <a:gd name="connsiteX2" fmla="*/ 42723 w 180975"/>
                  <a:gd name="connsiteY2" fmla="*/ 505 h 133350"/>
                  <a:gd name="connsiteX3" fmla="*/ 4623 w 180975"/>
                  <a:gd name="connsiteY3" fmla="*/ 22413 h 133350"/>
                  <a:gd name="connsiteX4" fmla="*/ 12243 w 180975"/>
                  <a:gd name="connsiteY4" fmla="*/ 65275 h 133350"/>
                  <a:gd name="connsiteX5" fmla="*/ 65583 w 180975"/>
                  <a:gd name="connsiteY5" fmla="*/ 62418 h 133350"/>
                  <a:gd name="connsiteX6" fmla="*/ 94158 w 180975"/>
                  <a:gd name="connsiteY6" fmla="*/ 121473 h 133350"/>
                  <a:gd name="connsiteX7" fmla="*/ 170358 w 180975"/>
                  <a:gd name="connsiteY7" fmla="*/ 118616 h 133350"/>
                  <a:gd name="connsiteX8" fmla="*/ 183693 w 180975"/>
                  <a:gd name="connsiteY8" fmla="*/ 57655 h 133350"/>
                  <a:gd name="connsiteX9" fmla="*/ 114161 w 180975"/>
                  <a:gd name="connsiteY9" fmla="*/ 26223 h 133350"/>
                  <a:gd name="connsiteX10" fmla="*/ 114161 w 180975"/>
                  <a:gd name="connsiteY10" fmla="*/ 26223 h 133350"/>
                  <a:gd name="connsiteX11" fmla="*/ 119876 w 180975"/>
                  <a:gd name="connsiteY11" fmla="*/ 29080 h 133350"/>
                  <a:gd name="connsiteX12" fmla="*/ 114161 w 180975"/>
                  <a:gd name="connsiteY12" fmla="*/ 26223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133350">
                    <a:moveTo>
                      <a:pt x="114161" y="26223"/>
                    </a:moveTo>
                    <a:cubicBezTo>
                      <a:pt x="97016" y="24318"/>
                      <a:pt x="92253" y="48130"/>
                      <a:pt x="75108" y="44320"/>
                    </a:cubicBezTo>
                    <a:cubicBezTo>
                      <a:pt x="78918" y="18603"/>
                      <a:pt x="65583" y="5268"/>
                      <a:pt x="42723" y="505"/>
                    </a:cubicBezTo>
                    <a:cubicBezTo>
                      <a:pt x="25578" y="-2352"/>
                      <a:pt x="12243" y="7173"/>
                      <a:pt x="4623" y="22413"/>
                    </a:cubicBezTo>
                    <a:cubicBezTo>
                      <a:pt x="-3949" y="38605"/>
                      <a:pt x="-139" y="54798"/>
                      <a:pt x="12243" y="65275"/>
                    </a:cubicBezTo>
                    <a:cubicBezTo>
                      <a:pt x="29388" y="79563"/>
                      <a:pt x="49391" y="82420"/>
                      <a:pt x="65583" y="62418"/>
                    </a:cubicBezTo>
                    <a:cubicBezTo>
                      <a:pt x="82728" y="78610"/>
                      <a:pt x="72251" y="107185"/>
                      <a:pt x="94158" y="121473"/>
                    </a:cubicBezTo>
                    <a:cubicBezTo>
                      <a:pt x="120828" y="140523"/>
                      <a:pt x="146546" y="139570"/>
                      <a:pt x="170358" y="118616"/>
                    </a:cubicBezTo>
                    <a:cubicBezTo>
                      <a:pt x="188456" y="102423"/>
                      <a:pt x="195123" y="81468"/>
                      <a:pt x="183693" y="57655"/>
                    </a:cubicBezTo>
                    <a:cubicBezTo>
                      <a:pt x="170358" y="28128"/>
                      <a:pt x="146546" y="17650"/>
                      <a:pt x="114161" y="26223"/>
                    </a:cubicBezTo>
                    <a:close/>
                    <a:moveTo>
                      <a:pt x="114161" y="26223"/>
                    </a:moveTo>
                    <a:cubicBezTo>
                      <a:pt x="116066" y="27175"/>
                      <a:pt x="117971" y="28128"/>
                      <a:pt x="119876" y="29080"/>
                    </a:cubicBezTo>
                    <a:cubicBezTo>
                      <a:pt x="117971" y="29080"/>
                      <a:pt x="116066" y="28128"/>
                      <a:pt x="114161" y="2622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4298A9BD-406D-439A-A8E0-2DC6C4DB8CF0}"/>
                  </a:ext>
                </a:extLst>
              </p:cNvPr>
              <p:cNvSpPr/>
              <p:nvPr/>
            </p:nvSpPr>
            <p:spPr>
              <a:xfrm>
                <a:off x="6132130" y="3673737"/>
                <a:ext cx="47625" cy="47625"/>
              </a:xfrm>
              <a:custGeom>
                <a:avLst/>
                <a:gdLst>
                  <a:gd name="connsiteX0" fmla="*/ 65 w 47625"/>
                  <a:gd name="connsiteY0" fmla="*/ 27678 h 47625"/>
                  <a:gd name="connsiteX1" fmla="*/ 27688 w 47625"/>
                  <a:gd name="connsiteY1" fmla="*/ 53395 h 47625"/>
                  <a:gd name="connsiteX2" fmla="*/ 54358 w 47625"/>
                  <a:gd name="connsiteY2" fmla="*/ 25773 h 47625"/>
                  <a:gd name="connsiteX3" fmla="*/ 25783 w 47625"/>
                  <a:gd name="connsiteY3" fmla="*/ 55 h 47625"/>
                  <a:gd name="connsiteX4" fmla="*/ 65 w 47625"/>
                  <a:gd name="connsiteY4" fmla="*/ 276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5" y="27678"/>
                    </a:moveTo>
                    <a:cubicBezTo>
                      <a:pt x="1018" y="43870"/>
                      <a:pt x="10543" y="54348"/>
                      <a:pt x="27688" y="53395"/>
                    </a:cubicBezTo>
                    <a:cubicBezTo>
                      <a:pt x="43880" y="52443"/>
                      <a:pt x="51500" y="41013"/>
                      <a:pt x="54358" y="25773"/>
                    </a:cubicBezTo>
                    <a:cubicBezTo>
                      <a:pt x="50548" y="10533"/>
                      <a:pt x="41975" y="-897"/>
                      <a:pt x="25783" y="55"/>
                    </a:cubicBezTo>
                    <a:cubicBezTo>
                      <a:pt x="8638" y="55"/>
                      <a:pt x="-887" y="10533"/>
                      <a:pt x="65" y="2767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336F838C-5390-4238-ACA2-60F400151430}"/>
                  </a:ext>
                </a:extLst>
              </p:cNvPr>
              <p:cNvSpPr/>
              <p:nvPr/>
            </p:nvSpPr>
            <p:spPr>
              <a:xfrm>
                <a:off x="6058793" y="3626107"/>
                <a:ext cx="47625" cy="47625"/>
              </a:xfrm>
              <a:custGeom>
                <a:avLst/>
                <a:gdLst>
                  <a:gd name="connsiteX0" fmla="*/ 60 w 47625"/>
                  <a:gd name="connsiteY0" fmla="*/ 24825 h 47625"/>
                  <a:gd name="connsiteX1" fmla="*/ 25777 w 47625"/>
                  <a:gd name="connsiteY1" fmla="*/ 52448 h 47625"/>
                  <a:gd name="connsiteX2" fmla="*/ 53400 w 47625"/>
                  <a:gd name="connsiteY2" fmla="*/ 24825 h 47625"/>
                  <a:gd name="connsiteX3" fmla="*/ 27682 w 47625"/>
                  <a:gd name="connsiteY3" fmla="*/ 60 h 47625"/>
                  <a:gd name="connsiteX4" fmla="*/ 60 w 47625"/>
                  <a:gd name="connsiteY4" fmla="*/ 248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0" y="24825"/>
                    </a:moveTo>
                    <a:cubicBezTo>
                      <a:pt x="-893" y="41017"/>
                      <a:pt x="9585" y="51495"/>
                      <a:pt x="25777" y="52448"/>
                    </a:cubicBezTo>
                    <a:cubicBezTo>
                      <a:pt x="41970" y="53400"/>
                      <a:pt x="51495" y="42923"/>
                      <a:pt x="53400" y="24825"/>
                    </a:cubicBezTo>
                    <a:cubicBezTo>
                      <a:pt x="51495" y="11490"/>
                      <a:pt x="44827" y="60"/>
                      <a:pt x="27682" y="60"/>
                    </a:cubicBezTo>
                    <a:cubicBezTo>
                      <a:pt x="11490" y="-893"/>
                      <a:pt x="1012" y="9585"/>
                      <a:pt x="60" y="2482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3C52EBCE-D23D-4D86-8079-B1FC3B73EB77}"/>
                </a:ext>
              </a:extLst>
            </p:cNvPr>
            <p:cNvSpPr/>
            <p:nvPr/>
          </p:nvSpPr>
          <p:spPr>
            <a:xfrm>
              <a:off x="4184350" y="3209893"/>
              <a:ext cx="781586" cy="764779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B6061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20EFBE13-764C-4B01-B8A8-CFDB5BDEC50F}"/>
                </a:ext>
              </a:extLst>
            </p:cNvPr>
            <p:cNvSpPr/>
            <p:nvPr/>
          </p:nvSpPr>
          <p:spPr>
            <a:xfrm>
              <a:off x="4608596" y="3261729"/>
              <a:ext cx="361378" cy="714354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8A2FC0B3-F162-4F52-818D-6F2EF678596E}"/>
                </a:ext>
              </a:extLst>
            </p:cNvPr>
            <p:cNvSpPr/>
            <p:nvPr/>
          </p:nvSpPr>
          <p:spPr>
            <a:xfrm>
              <a:off x="4386221" y="2860819"/>
              <a:ext cx="470631" cy="462229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9C547E3B-CE08-49D3-AA81-D620621D2910}"/>
                </a:ext>
              </a:extLst>
            </p:cNvPr>
            <p:cNvGrpSpPr/>
            <p:nvPr/>
          </p:nvGrpSpPr>
          <p:grpSpPr>
            <a:xfrm>
              <a:off x="6571418" y="2046101"/>
              <a:ext cx="845584" cy="1676252"/>
              <a:chOff x="4513211" y="4124289"/>
              <a:chExt cx="227247" cy="450485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DD7EFA7D-7B2B-4BD8-9676-097529A2816A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A26C4A37-89F7-42B9-9446-48D10DBDCDB5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4FF203EC-1302-4E63-BB1D-C3F78EA5F64B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c 207">
              <a:extLst>
                <a:ext uri="{FF2B5EF4-FFF2-40B4-BE49-F238E27FC236}">
                  <a16:creationId xmlns:a16="http://schemas.microsoft.com/office/drawing/2014/main" xmlns="" id="{19541AE4-A324-4D07-B561-6B87B166B363}"/>
                </a:ext>
              </a:extLst>
            </p:cNvPr>
            <p:cNvGrpSpPr/>
            <p:nvPr/>
          </p:nvGrpSpPr>
          <p:grpSpPr>
            <a:xfrm>
              <a:off x="7254778" y="2585486"/>
              <a:ext cx="665893" cy="1167368"/>
              <a:chOff x="5324475" y="2076450"/>
              <a:chExt cx="1543050" cy="2705100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DC96CE1E-3DF8-4A1B-BA13-113B2017275E}"/>
                  </a:ext>
                </a:extLst>
              </p:cNvPr>
              <p:cNvSpPr/>
              <p:nvPr/>
            </p:nvSpPr>
            <p:spPr>
              <a:xfrm>
                <a:off x="5325153" y="2354448"/>
                <a:ext cx="1533525" cy="2419350"/>
              </a:xfrm>
              <a:custGeom>
                <a:avLst/>
                <a:gdLst>
                  <a:gd name="connsiteX0" fmla="*/ 102192 w 1533525"/>
                  <a:gd name="connsiteY0" fmla="*/ 2111824 h 2419350"/>
                  <a:gd name="connsiteX1" fmla="*/ 14562 w 1533525"/>
                  <a:gd name="connsiteY1" fmla="*/ 1887987 h 2419350"/>
                  <a:gd name="connsiteX2" fmla="*/ 120290 w 1533525"/>
                  <a:gd name="connsiteY2" fmla="*/ 1329822 h 2419350"/>
                  <a:gd name="connsiteX3" fmla="*/ 302217 w 1533525"/>
                  <a:gd name="connsiteY3" fmla="*/ 981207 h 2419350"/>
                  <a:gd name="connsiteX4" fmla="*/ 443187 w 1533525"/>
                  <a:gd name="connsiteY4" fmla="*/ 598302 h 2419350"/>
                  <a:gd name="connsiteX5" fmla="*/ 600350 w 1533525"/>
                  <a:gd name="connsiteY5" fmla="*/ 154437 h 2419350"/>
                  <a:gd name="connsiteX6" fmla="*/ 731795 w 1533525"/>
                  <a:gd name="connsiteY6" fmla="*/ 9657 h 2419350"/>
                  <a:gd name="connsiteX7" fmla="*/ 770847 w 1533525"/>
                  <a:gd name="connsiteY7" fmla="*/ 7752 h 2419350"/>
                  <a:gd name="connsiteX8" fmla="*/ 854668 w 1533525"/>
                  <a:gd name="connsiteY8" fmla="*/ 29659 h 2419350"/>
                  <a:gd name="connsiteX9" fmla="*/ 892768 w 1533525"/>
                  <a:gd name="connsiteY9" fmla="*/ 57282 h 2419350"/>
                  <a:gd name="connsiteX10" fmla="*/ 997543 w 1533525"/>
                  <a:gd name="connsiteY10" fmla="*/ 315409 h 2419350"/>
                  <a:gd name="connsiteX11" fmla="*/ 1264243 w 1533525"/>
                  <a:gd name="connsiteY11" fmla="*/ 1042167 h 2419350"/>
                  <a:gd name="connsiteX12" fmla="*/ 1404260 w 1533525"/>
                  <a:gd name="connsiteY12" fmla="*/ 1300294 h 2419350"/>
                  <a:gd name="connsiteX13" fmla="*/ 1531895 w 1533525"/>
                  <a:gd name="connsiteY13" fmla="*/ 1865127 h 2419350"/>
                  <a:gd name="connsiteX14" fmla="*/ 1529038 w 1533525"/>
                  <a:gd name="connsiteY14" fmla="*/ 1903227 h 2419350"/>
                  <a:gd name="connsiteX15" fmla="*/ 1420452 w 1533525"/>
                  <a:gd name="connsiteY15" fmla="*/ 2150877 h 2419350"/>
                  <a:gd name="connsiteX16" fmla="*/ 835618 w 1533525"/>
                  <a:gd name="connsiteY16" fmla="*/ 2423292 h 2419350"/>
                  <a:gd name="connsiteX17" fmla="*/ 389847 w 1533525"/>
                  <a:gd name="connsiteY17" fmla="*/ 2353759 h 2419350"/>
                  <a:gd name="connsiteX18" fmla="*/ 143150 w 1533525"/>
                  <a:gd name="connsiteY18" fmla="*/ 2179452 h 2419350"/>
                  <a:gd name="connsiteX19" fmla="*/ 102192 w 1533525"/>
                  <a:gd name="connsiteY19" fmla="*/ 2111824 h 241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33525" h="2419350">
                    <a:moveTo>
                      <a:pt x="102192" y="2111824"/>
                    </a:moveTo>
                    <a:cubicBezTo>
                      <a:pt x="65997" y="2039434"/>
                      <a:pt x="29802" y="1968949"/>
                      <a:pt x="14562" y="1887987"/>
                    </a:cubicBezTo>
                    <a:cubicBezTo>
                      <a:pt x="-23538" y="1687009"/>
                      <a:pt x="13610" y="1502224"/>
                      <a:pt x="120290" y="1329822"/>
                    </a:cubicBezTo>
                    <a:cubicBezTo>
                      <a:pt x="188870" y="1218379"/>
                      <a:pt x="259355" y="1106937"/>
                      <a:pt x="302217" y="981207"/>
                    </a:cubicBezTo>
                    <a:cubicBezTo>
                      <a:pt x="356510" y="856429"/>
                      <a:pt x="396515" y="725937"/>
                      <a:pt x="443187" y="598302"/>
                    </a:cubicBezTo>
                    <a:cubicBezTo>
                      <a:pt x="497480" y="450664"/>
                      <a:pt x="550820" y="303027"/>
                      <a:pt x="600350" y="154437"/>
                    </a:cubicBezTo>
                    <a:cubicBezTo>
                      <a:pt x="623210" y="84904"/>
                      <a:pt x="661310" y="33469"/>
                      <a:pt x="731795" y="9657"/>
                    </a:cubicBezTo>
                    <a:cubicBezTo>
                      <a:pt x="744177" y="-821"/>
                      <a:pt x="757512" y="-4631"/>
                      <a:pt x="770847" y="7752"/>
                    </a:cubicBezTo>
                    <a:cubicBezTo>
                      <a:pt x="800375" y="8704"/>
                      <a:pt x="827997" y="16324"/>
                      <a:pt x="854668" y="29659"/>
                    </a:cubicBezTo>
                    <a:cubicBezTo>
                      <a:pt x="868955" y="36327"/>
                      <a:pt x="889910" y="34422"/>
                      <a:pt x="892768" y="57282"/>
                    </a:cubicBezTo>
                    <a:cubicBezTo>
                      <a:pt x="946107" y="136339"/>
                      <a:pt x="965157" y="228732"/>
                      <a:pt x="997543" y="315409"/>
                    </a:cubicBezTo>
                    <a:cubicBezTo>
                      <a:pt x="1088030" y="557344"/>
                      <a:pt x="1164230" y="804042"/>
                      <a:pt x="1264243" y="1042167"/>
                    </a:cubicBezTo>
                    <a:cubicBezTo>
                      <a:pt x="1302343" y="1132654"/>
                      <a:pt x="1350920" y="1218379"/>
                      <a:pt x="1404260" y="1300294"/>
                    </a:cubicBezTo>
                    <a:cubicBezTo>
                      <a:pt x="1518560" y="1472697"/>
                      <a:pt x="1563327" y="1660339"/>
                      <a:pt x="1531895" y="1865127"/>
                    </a:cubicBezTo>
                    <a:cubicBezTo>
                      <a:pt x="1529990" y="1877509"/>
                      <a:pt x="1529990" y="1890844"/>
                      <a:pt x="1529038" y="1903227"/>
                    </a:cubicBezTo>
                    <a:cubicBezTo>
                      <a:pt x="1528085" y="2001334"/>
                      <a:pt x="1478555" y="2080392"/>
                      <a:pt x="1420452" y="2150877"/>
                    </a:cubicBezTo>
                    <a:cubicBezTo>
                      <a:pt x="1269957" y="2333757"/>
                      <a:pt x="1067075" y="2411862"/>
                      <a:pt x="835618" y="2423292"/>
                    </a:cubicBezTo>
                    <a:cubicBezTo>
                      <a:pt x="682265" y="2431864"/>
                      <a:pt x="532722" y="2417577"/>
                      <a:pt x="389847" y="2353759"/>
                    </a:cubicBezTo>
                    <a:cubicBezTo>
                      <a:pt x="295550" y="2311849"/>
                      <a:pt x="212682" y="2255652"/>
                      <a:pt x="143150" y="2179452"/>
                    </a:cubicBezTo>
                    <a:cubicBezTo>
                      <a:pt x="125052" y="2160402"/>
                      <a:pt x="104097" y="2141352"/>
                      <a:pt x="102192" y="2111824"/>
                    </a:cubicBezTo>
                    <a:close/>
                  </a:path>
                </a:pathLst>
              </a:custGeom>
              <a:solidFill>
                <a:srgbClr val="DED6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43AFFAE7-AC61-4D3D-A3BB-60FB0677BCF6}"/>
                  </a:ext>
                </a:extLst>
              </p:cNvPr>
              <p:cNvSpPr/>
              <p:nvPr/>
            </p:nvSpPr>
            <p:spPr>
              <a:xfrm>
                <a:off x="6056948" y="2076114"/>
                <a:ext cx="266700" cy="285750"/>
              </a:xfrm>
              <a:custGeom>
                <a:avLst/>
                <a:gdLst>
                  <a:gd name="connsiteX0" fmla="*/ 39052 w 266700"/>
                  <a:gd name="connsiteY0" fmla="*/ 286086 h 285750"/>
                  <a:gd name="connsiteX1" fmla="*/ 0 w 266700"/>
                  <a:gd name="connsiteY1" fmla="*/ 287991 h 285750"/>
                  <a:gd name="connsiteX2" fmla="*/ 100013 w 266700"/>
                  <a:gd name="connsiteY2" fmla="*/ 80346 h 285750"/>
                  <a:gd name="connsiteX3" fmla="*/ 251460 w 266700"/>
                  <a:gd name="connsiteY3" fmla="*/ 336 h 285750"/>
                  <a:gd name="connsiteX4" fmla="*/ 275273 w 266700"/>
                  <a:gd name="connsiteY4" fmla="*/ 15576 h 285750"/>
                  <a:gd name="connsiteX5" fmla="*/ 257175 w 266700"/>
                  <a:gd name="connsiteY5" fmla="*/ 37483 h 285750"/>
                  <a:gd name="connsiteX6" fmla="*/ 66675 w 266700"/>
                  <a:gd name="connsiteY6" fmla="*/ 209886 h 285750"/>
                  <a:gd name="connsiteX7" fmla="*/ 39052 w 266700"/>
                  <a:gd name="connsiteY7" fmla="*/ 2860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700" h="285750">
                    <a:moveTo>
                      <a:pt x="39052" y="286086"/>
                    </a:moveTo>
                    <a:cubicBezTo>
                      <a:pt x="25717" y="287038"/>
                      <a:pt x="13335" y="287991"/>
                      <a:pt x="0" y="287991"/>
                    </a:cubicBezTo>
                    <a:cubicBezTo>
                      <a:pt x="18098" y="211791"/>
                      <a:pt x="47625" y="140353"/>
                      <a:pt x="100013" y="80346"/>
                    </a:cubicBezTo>
                    <a:cubicBezTo>
                      <a:pt x="140017" y="34626"/>
                      <a:pt x="189548" y="6051"/>
                      <a:pt x="251460" y="336"/>
                    </a:cubicBezTo>
                    <a:cubicBezTo>
                      <a:pt x="262890" y="-617"/>
                      <a:pt x="274320" y="-617"/>
                      <a:pt x="275273" y="15576"/>
                    </a:cubicBezTo>
                    <a:cubicBezTo>
                      <a:pt x="276225" y="28911"/>
                      <a:pt x="270510" y="35578"/>
                      <a:pt x="257175" y="37483"/>
                    </a:cubicBezTo>
                    <a:cubicBezTo>
                      <a:pt x="153352" y="49866"/>
                      <a:pt x="104775" y="124161"/>
                      <a:pt x="66675" y="209886"/>
                    </a:cubicBezTo>
                    <a:cubicBezTo>
                      <a:pt x="54292" y="234651"/>
                      <a:pt x="47625" y="260368"/>
                      <a:pt x="39052" y="286086"/>
                    </a:cubicBezTo>
                    <a:close/>
                  </a:path>
                </a:pathLst>
              </a:custGeom>
              <a:solidFill>
                <a:srgbClr val="58B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CB1FC542-31AC-4461-9A67-393526A16416}"/>
                  </a:ext>
                </a:extLst>
              </p:cNvPr>
              <p:cNvSpPr/>
              <p:nvPr/>
            </p:nvSpPr>
            <p:spPr>
              <a:xfrm>
                <a:off x="5408295" y="2486025"/>
                <a:ext cx="1381125" cy="2152650"/>
              </a:xfrm>
              <a:custGeom>
                <a:avLst/>
                <a:gdLst>
                  <a:gd name="connsiteX0" fmla="*/ 952 w 1381125"/>
                  <a:gd name="connsiteY0" fmla="*/ 1487805 h 2152650"/>
                  <a:gd name="connsiteX1" fmla="*/ 80010 w 1381125"/>
                  <a:gd name="connsiteY1" fmla="*/ 1226820 h 2152650"/>
                  <a:gd name="connsiteX2" fmla="*/ 394335 w 1381125"/>
                  <a:gd name="connsiteY2" fmla="*/ 525780 h 2152650"/>
                  <a:gd name="connsiteX3" fmla="*/ 540068 w 1381125"/>
                  <a:gd name="connsiteY3" fmla="*/ 118110 h 2152650"/>
                  <a:gd name="connsiteX4" fmla="*/ 687705 w 1381125"/>
                  <a:gd name="connsiteY4" fmla="*/ 0 h 2152650"/>
                  <a:gd name="connsiteX5" fmla="*/ 837248 w 1381125"/>
                  <a:gd name="connsiteY5" fmla="*/ 117157 h 2152650"/>
                  <a:gd name="connsiteX6" fmla="*/ 1085850 w 1381125"/>
                  <a:gd name="connsiteY6" fmla="*/ 816293 h 2152650"/>
                  <a:gd name="connsiteX7" fmla="*/ 1281113 w 1381125"/>
                  <a:gd name="connsiteY7" fmla="*/ 1201103 h 2152650"/>
                  <a:gd name="connsiteX8" fmla="*/ 1340168 w 1381125"/>
                  <a:gd name="connsiteY8" fmla="*/ 1776413 h 2152650"/>
                  <a:gd name="connsiteX9" fmla="*/ 902018 w 1381125"/>
                  <a:gd name="connsiteY9" fmla="*/ 2133600 h 2152650"/>
                  <a:gd name="connsiteX10" fmla="*/ 770573 w 1381125"/>
                  <a:gd name="connsiteY10" fmla="*/ 2152650 h 2152650"/>
                  <a:gd name="connsiteX11" fmla="*/ 600075 w 1381125"/>
                  <a:gd name="connsiteY11" fmla="*/ 2152650 h 2152650"/>
                  <a:gd name="connsiteX12" fmla="*/ 3810 w 1381125"/>
                  <a:gd name="connsiteY12" fmla="*/ 1666875 h 2152650"/>
                  <a:gd name="connsiteX13" fmla="*/ 0 w 1381125"/>
                  <a:gd name="connsiteY13" fmla="*/ 1619250 h 2152650"/>
                  <a:gd name="connsiteX14" fmla="*/ 952 w 1381125"/>
                  <a:gd name="connsiteY14" fmla="*/ 1487805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81125" h="2152650">
                    <a:moveTo>
                      <a:pt x="952" y="1487805"/>
                    </a:moveTo>
                    <a:cubicBezTo>
                      <a:pt x="3810" y="1393508"/>
                      <a:pt x="29527" y="1303020"/>
                      <a:pt x="80010" y="1226820"/>
                    </a:cubicBezTo>
                    <a:cubicBezTo>
                      <a:pt x="223837" y="1009650"/>
                      <a:pt x="310515" y="768668"/>
                      <a:pt x="394335" y="525780"/>
                    </a:cubicBezTo>
                    <a:cubicBezTo>
                      <a:pt x="441960" y="389573"/>
                      <a:pt x="491490" y="254317"/>
                      <a:pt x="540068" y="118110"/>
                    </a:cubicBezTo>
                    <a:cubicBezTo>
                      <a:pt x="569595" y="36195"/>
                      <a:pt x="614363" y="0"/>
                      <a:pt x="687705" y="0"/>
                    </a:cubicBezTo>
                    <a:cubicBezTo>
                      <a:pt x="758190" y="0"/>
                      <a:pt x="809625" y="40005"/>
                      <a:pt x="837248" y="117157"/>
                    </a:cubicBezTo>
                    <a:cubicBezTo>
                      <a:pt x="920115" y="349567"/>
                      <a:pt x="1002983" y="582930"/>
                      <a:pt x="1085850" y="816293"/>
                    </a:cubicBezTo>
                    <a:cubicBezTo>
                      <a:pt x="1134428" y="953453"/>
                      <a:pt x="1207770" y="1077278"/>
                      <a:pt x="1281113" y="1201103"/>
                    </a:cubicBezTo>
                    <a:cubicBezTo>
                      <a:pt x="1388745" y="1382078"/>
                      <a:pt x="1416368" y="1576388"/>
                      <a:pt x="1340168" y="1776413"/>
                    </a:cubicBezTo>
                    <a:cubicBezTo>
                      <a:pt x="1263968" y="1977390"/>
                      <a:pt x="1102995" y="2082165"/>
                      <a:pt x="902018" y="2133600"/>
                    </a:cubicBezTo>
                    <a:cubicBezTo>
                      <a:pt x="859155" y="2144078"/>
                      <a:pt x="816293" y="2156460"/>
                      <a:pt x="770573" y="2152650"/>
                    </a:cubicBezTo>
                    <a:cubicBezTo>
                      <a:pt x="713423" y="2145983"/>
                      <a:pt x="657225" y="2145983"/>
                      <a:pt x="600075" y="2152650"/>
                    </a:cubicBezTo>
                    <a:cubicBezTo>
                      <a:pt x="337185" y="2138363"/>
                      <a:pt x="55245" y="1978343"/>
                      <a:pt x="3810" y="1666875"/>
                    </a:cubicBezTo>
                    <a:cubicBezTo>
                      <a:pt x="952" y="1651635"/>
                      <a:pt x="952" y="1635443"/>
                      <a:pt x="0" y="1619250"/>
                    </a:cubicBezTo>
                    <a:cubicBezTo>
                      <a:pt x="7620" y="1576388"/>
                      <a:pt x="6667" y="1531620"/>
                      <a:pt x="952" y="1487805"/>
                    </a:cubicBezTo>
                    <a:close/>
                  </a:path>
                </a:pathLst>
              </a:custGeom>
              <a:solidFill>
                <a:srgbClr val="FBF6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180895F-B219-4E41-9D20-334D36423F4D}"/>
                  </a:ext>
                </a:extLst>
              </p:cNvPr>
              <p:cNvSpPr/>
              <p:nvPr/>
            </p:nvSpPr>
            <p:spPr>
              <a:xfrm>
                <a:off x="5806763" y="3679442"/>
                <a:ext cx="581025" cy="581025"/>
              </a:xfrm>
              <a:custGeom>
                <a:avLst/>
                <a:gdLst>
                  <a:gd name="connsiteX0" fmla="*/ 1582 w 581025"/>
                  <a:gd name="connsiteY0" fmla="*/ 250573 h 581025"/>
                  <a:gd name="connsiteX1" fmla="*/ 296857 w 581025"/>
                  <a:gd name="connsiteY1" fmla="*/ 1018 h 581025"/>
                  <a:gd name="connsiteX2" fmla="*/ 484500 w 581025"/>
                  <a:gd name="connsiteY2" fmla="*/ 61025 h 581025"/>
                  <a:gd name="connsiteX3" fmla="*/ 573082 w 581025"/>
                  <a:gd name="connsiteY3" fmla="*/ 316295 h 581025"/>
                  <a:gd name="connsiteX4" fmla="*/ 329242 w 581025"/>
                  <a:gd name="connsiteY4" fmla="*/ 576328 h 581025"/>
                  <a:gd name="connsiteX5" fmla="*/ 21585 w 581025"/>
                  <a:gd name="connsiteY5" fmla="*/ 371540 h 581025"/>
                  <a:gd name="connsiteX6" fmla="*/ 1582 w 581025"/>
                  <a:gd name="connsiteY6" fmla="*/ 250573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025" h="581025">
                    <a:moveTo>
                      <a:pt x="1582" y="250573"/>
                    </a:moveTo>
                    <a:cubicBezTo>
                      <a:pt x="-13658" y="60073"/>
                      <a:pt x="159697" y="-9460"/>
                      <a:pt x="296857" y="1018"/>
                    </a:cubicBezTo>
                    <a:cubicBezTo>
                      <a:pt x="363532" y="5780"/>
                      <a:pt x="429255" y="20068"/>
                      <a:pt x="484500" y="61025"/>
                    </a:cubicBezTo>
                    <a:cubicBezTo>
                      <a:pt x="572130" y="124843"/>
                      <a:pt x="599752" y="211520"/>
                      <a:pt x="573082" y="316295"/>
                    </a:cubicBezTo>
                    <a:cubicBezTo>
                      <a:pt x="539745" y="447740"/>
                      <a:pt x="463545" y="540133"/>
                      <a:pt x="329242" y="576328"/>
                    </a:cubicBezTo>
                    <a:cubicBezTo>
                      <a:pt x="217800" y="605855"/>
                      <a:pt x="73020" y="507748"/>
                      <a:pt x="21585" y="371540"/>
                    </a:cubicBezTo>
                    <a:cubicBezTo>
                      <a:pt x="6345" y="330583"/>
                      <a:pt x="-4133" y="289625"/>
                      <a:pt x="1582" y="250573"/>
                    </a:cubicBezTo>
                    <a:close/>
                  </a:path>
                </a:pathLst>
              </a:custGeom>
              <a:solidFill>
                <a:srgbClr val="FBF1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857A8E92-B743-44C7-93DA-21D7BF7B91FF}"/>
                  </a:ext>
                </a:extLst>
              </p:cNvPr>
              <p:cNvSpPr/>
              <p:nvPr/>
            </p:nvSpPr>
            <p:spPr>
              <a:xfrm>
                <a:off x="6118881" y="3877980"/>
                <a:ext cx="66675" cy="171450"/>
              </a:xfrm>
              <a:custGeom>
                <a:avLst/>
                <a:gdLst>
                  <a:gd name="connsiteX0" fmla="*/ 67607 w 66675"/>
                  <a:gd name="connsiteY0" fmla="*/ 160620 h 171450"/>
                  <a:gd name="connsiteX1" fmla="*/ 28554 w 66675"/>
                  <a:gd name="connsiteY1" fmla="*/ 151095 h 171450"/>
                  <a:gd name="connsiteX2" fmla="*/ 932 w 66675"/>
                  <a:gd name="connsiteY2" fmla="*/ 28222 h 171450"/>
                  <a:gd name="connsiteX3" fmla="*/ 20934 w 66675"/>
                  <a:gd name="connsiteY3" fmla="*/ 600 h 171450"/>
                  <a:gd name="connsiteX4" fmla="*/ 51414 w 66675"/>
                  <a:gd name="connsiteY4" fmla="*/ 17745 h 171450"/>
                  <a:gd name="connsiteX5" fmla="*/ 70464 w 66675"/>
                  <a:gd name="connsiteY5" fmla="*/ 75847 h 171450"/>
                  <a:gd name="connsiteX6" fmla="*/ 67607 w 66675"/>
                  <a:gd name="connsiteY6" fmla="*/ 16062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71450">
                    <a:moveTo>
                      <a:pt x="67607" y="160620"/>
                    </a:moveTo>
                    <a:cubicBezTo>
                      <a:pt x="48557" y="184432"/>
                      <a:pt x="37127" y="164430"/>
                      <a:pt x="28554" y="151095"/>
                    </a:cubicBezTo>
                    <a:cubicBezTo>
                      <a:pt x="4742" y="113947"/>
                      <a:pt x="-2878" y="72037"/>
                      <a:pt x="932" y="28222"/>
                    </a:cubicBezTo>
                    <a:cubicBezTo>
                      <a:pt x="1884" y="15840"/>
                      <a:pt x="2837" y="3457"/>
                      <a:pt x="20934" y="600"/>
                    </a:cubicBezTo>
                    <a:cubicBezTo>
                      <a:pt x="37127" y="-2258"/>
                      <a:pt x="44747" y="5362"/>
                      <a:pt x="51414" y="17745"/>
                    </a:cubicBezTo>
                    <a:cubicBezTo>
                      <a:pt x="60939" y="35842"/>
                      <a:pt x="71417" y="53940"/>
                      <a:pt x="70464" y="75847"/>
                    </a:cubicBezTo>
                    <a:cubicBezTo>
                      <a:pt x="66654" y="104422"/>
                      <a:pt x="71417" y="132997"/>
                      <a:pt x="67607" y="16062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E8AD520D-70C4-4D71-86E1-523012C049A8}"/>
                  </a:ext>
                </a:extLst>
              </p:cNvPr>
              <p:cNvSpPr/>
              <p:nvPr/>
            </p:nvSpPr>
            <p:spPr>
              <a:xfrm>
                <a:off x="5961698" y="3878580"/>
                <a:ext cx="66675" cy="152400"/>
              </a:xfrm>
              <a:custGeom>
                <a:avLst/>
                <a:gdLst>
                  <a:gd name="connsiteX0" fmla="*/ 0 w 66675"/>
                  <a:gd name="connsiteY0" fmla="*/ 95250 h 152400"/>
                  <a:gd name="connsiteX1" fmla="*/ 56198 w 66675"/>
                  <a:gd name="connsiteY1" fmla="*/ 0 h 152400"/>
                  <a:gd name="connsiteX2" fmla="*/ 74295 w 66675"/>
                  <a:gd name="connsiteY2" fmla="*/ 75248 h 152400"/>
                  <a:gd name="connsiteX3" fmla="*/ 27623 w 66675"/>
                  <a:gd name="connsiteY3" fmla="*/ 160973 h 152400"/>
                  <a:gd name="connsiteX4" fmla="*/ 0 w 66675"/>
                  <a:gd name="connsiteY4" fmla="*/ 9525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52400">
                    <a:moveTo>
                      <a:pt x="0" y="95250"/>
                    </a:moveTo>
                    <a:cubicBezTo>
                      <a:pt x="7620" y="57150"/>
                      <a:pt x="18098" y="20955"/>
                      <a:pt x="56198" y="0"/>
                    </a:cubicBezTo>
                    <a:cubicBezTo>
                      <a:pt x="90488" y="18098"/>
                      <a:pt x="64770" y="51435"/>
                      <a:pt x="74295" y="75248"/>
                    </a:cubicBezTo>
                    <a:cubicBezTo>
                      <a:pt x="68580" y="108585"/>
                      <a:pt x="57150" y="140017"/>
                      <a:pt x="27623" y="160973"/>
                    </a:cubicBezTo>
                    <a:cubicBezTo>
                      <a:pt x="-16193" y="152400"/>
                      <a:pt x="14288" y="115253"/>
                      <a:pt x="0" y="9525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A636F1AC-0803-4613-B9A9-E2230640B2F2}"/>
                  </a:ext>
                </a:extLst>
              </p:cNvPr>
              <p:cNvSpPr/>
              <p:nvPr/>
            </p:nvSpPr>
            <p:spPr>
              <a:xfrm>
                <a:off x="6017895" y="3878580"/>
                <a:ext cx="19050" cy="66675"/>
              </a:xfrm>
              <a:custGeom>
                <a:avLst/>
                <a:gdLst>
                  <a:gd name="connsiteX0" fmla="*/ 18097 w 19050"/>
                  <a:gd name="connsiteY0" fmla="*/ 75248 h 66675"/>
                  <a:gd name="connsiteX1" fmla="*/ 0 w 19050"/>
                  <a:gd name="connsiteY1" fmla="*/ 0 h 66675"/>
                  <a:gd name="connsiteX2" fmla="*/ 18097 w 19050"/>
                  <a:gd name="connsiteY2" fmla="*/ 752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6675">
                    <a:moveTo>
                      <a:pt x="18097" y="75248"/>
                    </a:moveTo>
                    <a:cubicBezTo>
                      <a:pt x="0" y="53340"/>
                      <a:pt x="18097" y="21908"/>
                      <a:pt x="0" y="0"/>
                    </a:cubicBezTo>
                    <a:cubicBezTo>
                      <a:pt x="46672" y="15240"/>
                      <a:pt x="20955" y="47625"/>
                      <a:pt x="18097" y="75248"/>
                    </a:cubicBezTo>
                    <a:close/>
                  </a:path>
                </a:pathLst>
              </a:custGeom>
              <a:solidFill>
                <a:srgbClr val="37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5217D5E8-D91A-43CD-8CA7-0D3A5BE378E8}"/>
                  </a:ext>
                </a:extLst>
              </p:cNvPr>
              <p:cNvSpPr/>
              <p:nvPr/>
            </p:nvSpPr>
            <p:spPr>
              <a:xfrm>
                <a:off x="6178139" y="3953828"/>
                <a:ext cx="9525" cy="76200"/>
              </a:xfrm>
              <a:custGeom>
                <a:avLst/>
                <a:gdLst>
                  <a:gd name="connsiteX0" fmla="*/ 8348 w 9525"/>
                  <a:gd name="connsiteY0" fmla="*/ 84772 h 76200"/>
                  <a:gd name="connsiteX1" fmla="*/ 10253 w 9525"/>
                  <a:gd name="connsiteY1" fmla="*/ 0 h 76200"/>
                  <a:gd name="connsiteX2" fmla="*/ 8348 w 9525"/>
                  <a:gd name="connsiteY2" fmla="*/ 84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76200">
                    <a:moveTo>
                      <a:pt x="8348" y="84772"/>
                    </a:moveTo>
                    <a:cubicBezTo>
                      <a:pt x="-1177" y="56197"/>
                      <a:pt x="-4987" y="27622"/>
                      <a:pt x="10253" y="0"/>
                    </a:cubicBezTo>
                    <a:cubicBezTo>
                      <a:pt x="19778" y="28575"/>
                      <a:pt x="22636" y="57150"/>
                      <a:pt x="8348" y="84772"/>
                    </a:cubicBezTo>
                    <a:close/>
                  </a:path>
                </a:pathLst>
              </a:custGeom>
              <a:solidFill>
                <a:srgbClr val="3939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F0851426-FF9D-4242-B18C-49CC99D7E312}"/>
                  </a:ext>
                </a:extLst>
              </p:cNvPr>
              <p:cNvSpPr/>
              <p:nvPr/>
            </p:nvSpPr>
            <p:spPr>
              <a:xfrm>
                <a:off x="5955795" y="3973830"/>
                <a:ext cx="28575" cy="66675"/>
              </a:xfrm>
              <a:custGeom>
                <a:avLst/>
                <a:gdLst>
                  <a:gd name="connsiteX0" fmla="*/ 5903 w 28575"/>
                  <a:gd name="connsiteY0" fmla="*/ 0 h 66675"/>
                  <a:gd name="connsiteX1" fmla="*/ 32573 w 28575"/>
                  <a:gd name="connsiteY1" fmla="*/ 65723 h 66675"/>
                  <a:gd name="connsiteX2" fmla="*/ 1140 w 28575"/>
                  <a:gd name="connsiteY2" fmla="*/ 51435 h 66675"/>
                  <a:gd name="connsiteX3" fmla="*/ 5903 w 285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6675">
                    <a:moveTo>
                      <a:pt x="5903" y="0"/>
                    </a:moveTo>
                    <a:cubicBezTo>
                      <a:pt x="21143" y="19050"/>
                      <a:pt x="5903" y="51435"/>
                      <a:pt x="32573" y="65723"/>
                    </a:cubicBezTo>
                    <a:cubicBezTo>
                      <a:pt x="11618" y="82867"/>
                      <a:pt x="4950" y="68580"/>
                      <a:pt x="1140" y="51435"/>
                    </a:cubicBezTo>
                    <a:cubicBezTo>
                      <a:pt x="-1717" y="33338"/>
                      <a:pt x="1140" y="16192"/>
                      <a:pt x="5903" y="0"/>
                    </a:cubicBezTo>
                    <a:close/>
                  </a:path>
                </a:pathLst>
              </a:custGeom>
              <a:solidFill>
                <a:srgbClr val="3F3F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A1351820-D823-4AB2-91A9-3A65613931A1}"/>
                </a:ext>
              </a:extLst>
            </p:cNvPr>
            <p:cNvSpPr/>
            <p:nvPr/>
          </p:nvSpPr>
          <p:spPr>
            <a:xfrm>
              <a:off x="4836050" y="2836841"/>
              <a:ext cx="2202385" cy="1039097"/>
            </a:xfrm>
            <a:custGeom>
              <a:avLst/>
              <a:gdLst>
                <a:gd name="connsiteX0" fmla="*/ 0 w 1522173"/>
                <a:gd name="connsiteY0" fmla="*/ 0 h 718168"/>
                <a:gd name="connsiteX1" fmla="*/ 762231 w 1522173"/>
                <a:gd name="connsiteY1" fmla="*/ 720172 h 718168"/>
                <a:gd name="connsiteX2" fmla="*/ 1524463 w 1522173"/>
                <a:gd name="connsiteY2" fmla="*/ 0 h 718168"/>
                <a:gd name="connsiteX3" fmla="*/ 0 w 1522173"/>
                <a:gd name="connsiteY3" fmla="*/ 0 h 71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173" h="718168">
                  <a:moveTo>
                    <a:pt x="0" y="0"/>
                  </a:moveTo>
                  <a:cubicBezTo>
                    <a:pt x="22604" y="401431"/>
                    <a:pt x="355079" y="720172"/>
                    <a:pt x="762231" y="720172"/>
                  </a:cubicBezTo>
                  <a:cubicBezTo>
                    <a:pt x="1169384" y="720172"/>
                    <a:pt x="1501859" y="401431"/>
                    <a:pt x="15244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7B877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430690A5-0889-46DA-A08F-A3ED830E5117}"/>
                </a:ext>
              </a:extLst>
            </p:cNvPr>
            <p:cNvSpPr/>
            <p:nvPr/>
          </p:nvSpPr>
          <p:spPr>
            <a:xfrm>
              <a:off x="4950722" y="2836841"/>
              <a:ext cx="1974694" cy="919042"/>
            </a:xfrm>
            <a:custGeom>
              <a:avLst/>
              <a:gdLst>
                <a:gd name="connsiteX0" fmla="*/ 0 w 1364806"/>
                <a:gd name="connsiteY0" fmla="*/ 0 h 635193"/>
                <a:gd name="connsiteX1" fmla="*/ 682975 w 1364806"/>
                <a:gd name="connsiteY1" fmla="*/ 636338 h 635193"/>
                <a:gd name="connsiteX2" fmla="*/ 1365951 w 1364806"/>
                <a:gd name="connsiteY2" fmla="*/ 0 h 635193"/>
                <a:gd name="connsiteX3" fmla="*/ 0 w 1364806"/>
                <a:gd name="connsiteY3" fmla="*/ 0 h 63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4806" h="635193">
                  <a:moveTo>
                    <a:pt x="0" y="0"/>
                  </a:moveTo>
                  <a:cubicBezTo>
                    <a:pt x="24893" y="355651"/>
                    <a:pt x="321030" y="636338"/>
                    <a:pt x="682975" y="636338"/>
                  </a:cubicBezTo>
                  <a:cubicBezTo>
                    <a:pt x="1044921" y="636338"/>
                    <a:pt x="1341058" y="355651"/>
                    <a:pt x="13659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6D3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F52AE9CB-6CE5-42AE-922C-F2A2E8D37A6A}"/>
                </a:ext>
              </a:extLst>
            </p:cNvPr>
            <p:cNvSpPr/>
            <p:nvPr/>
          </p:nvSpPr>
          <p:spPr>
            <a:xfrm>
              <a:off x="4988394" y="2836841"/>
              <a:ext cx="1896038" cy="877644"/>
            </a:xfrm>
            <a:custGeom>
              <a:avLst/>
              <a:gdLst>
                <a:gd name="connsiteX0" fmla="*/ 655794 w 1310442"/>
                <a:gd name="connsiteY0" fmla="*/ 609156 h 606580"/>
                <a:gd name="connsiteX1" fmla="*/ 1311873 w 1310442"/>
                <a:gd name="connsiteY1" fmla="*/ 0 h 606580"/>
                <a:gd name="connsiteX2" fmla="*/ 0 w 1310442"/>
                <a:gd name="connsiteY2" fmla="*/ 0 h 606580"/>
                <a:gd name="connsiteX3" fmla="*/ 655794 w 1310442"/>
                <a:gd name="connsiteY3" fmla="*/ 609156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442" h="606580">
                  <a:moveTo>
                    <a:pt x="655794" y="609156"/>
                  </a:moveTo>
                  <a:cubicBezTo>
                    <a:pt x="1002575" y="609156"/>
                    <a:pt x="1286695" y="340773"/>
                    <a:pt x="1311873" y="0"/>
                  </a:cubicBezTo>
                  <a:cubicBezTo>
                    <a:pt x="874678" y="0"/>
                    <a:pt x="437196" y="0"/>
                    <a:pt x="0" y="0"/>
                  </a:cubicBezTo>
                  <a:cubicBezTo>
                    <a:pt x="24893" y="340773"/>
                    <a:pt x="309013" y="609156"/>
                    <a:pt x="655794" y="609156"/>
                  </a:cubicBezTo>
                  <a:close/>
                </a:path>
              </a:pathLst>
            </a:custGeom>
            <a:solidFill>
              <a:srgbClr val="EB6061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CF9509D2-7551-4497-9481-FAC493CAA3FE}"/>
                </a:ext>
              </a:extLst>
            </p:cNvPr>
            <p:cNvSpPr/>
            <p:nvPr/>
          </p:nvSpPr>
          <p:spPr>
            <a:xfrm>
              <a:off x="5618476" y="2837220"/>
              <a:ext cx="1266785" cy="877644"/>
            </a:xfrm>
            <a:custGeom>
              <a:avLst/>
              <a:gdLst>
                <a:gd name="connsiteX0" fmla="*/ 545922 w 875536"/>
                <a:gd name="connsiteY0" fmla="*/ 286 h 606580"/>
                <a:gd name="connsiteX1" fmla="*/ 0 w 875536"/>
                <a:gd name="connsiteY1" fmla="*/ 571388 h 606580"/>
                <a:gd name="connsiteX2" fmla="*/ 220601 w 875536"/>
                <a:gd name="connsiteY2" fmla="*/ 609156 h 606580"/>
                <a:gd name="connsiteX3" fmla="*/ 876681 w 875536"/>
                <a:gd name="connsiteY3" fmla="*/ 0 h 606580"/>
                <a:gd name="connsiteX4" fmla="*/ 545922 w 875536"/>
                <a:gd name="connsiteY4" fmla="*/ 286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536" h="606580">
                  <a:moveTo>
                    <a:pt x="545922" y="286"/>
                  </a:moveTo>
                  <a:cubicBezTo>
                    <a:pt x="511588" y="291559"/>
                    <a:pt x="286981" y="524464"/>
                    <a:pt x="0" y="571388"/>
                  </a:cubicBezTo>
                  <a:cubicBezTo>
                    <a:pt x="68956" y="595994"/>
                    <a:pt x="143061" y="609156"/>
                    <a:pt x="220601" y="609156"/>
                  </a:cubicBezTo>
                  <a:cubicBezTo>
                    <a:pt x="567382" y="609156"/>
                    <a:pt x="851502" y="340773"/>
                    <a:pt x="876681" y="0"/>
                  </a:cubicBezTo>
                  <a:cubicBezTo>
                    <a:pt x="766237" y="286"/>
                    <a:pt x="656080" y="286"/>
                    <a:pt x="545922" y="286"/>
                  </a:cubicBezTo>
                  <a:close/>
                </a:path>
              </a:pathLst>
            </a:custGeom>
            <a:solidFill>
              <a:srgbClr val="D35D5F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21F20C27-AA3B-4C8C-A04A-B2B01C7CC139}"/>
                </a:ext>
              </a:extLst>
            </p:cNvPr>
            <p:cNvSpPr/>
            <p:nvPr/>
          </p:nvSpPr>
          <p:spPr>
            <a:xfrm>
              <a:off x="5477078" y="2923870"/>
              <a:ext cx="33119" cy="74517"/>
            </a:xfrm>
            <a:custGeom>
              <a:avLst/>
              <a:gdLst>
                <a:gd name="connsiteX0" fmla="*/ 23049 w 22889"/>
                <a:gd name="connsiteY0" fmla="*/ 25755 h 51502"/>
                <a:gd name="connsiteX1" fmla="*/ 11317 w 22889"/>
                <a:gd name="connsiteY1" fmla="*/ 52650 h 51502"/>
                <a:gd name="connsiteX2" fmla="*/ 159 w 22889"/>
                <a:gd name="connsiteY2" fmla="*/ 26041 h 51502"/>
                <a:gd name="connsiteX3" fmla="*/ 10745 w 22889"/>
                <a:gd name="connsiteY3" fmla="*/ 4 h 51502"/>
                <a:gd name="connsiteX4" fmla="*/ 23049 w 22889"/>
                <a:gd name="connsiteY4" fmla="*/ 25755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89" h="51502">
                  <a:moveTo>
                    <a:pt x="23049" y="25755"/>
                  </a:moveTo>
                  <a:cubicBezTo>
                    <a:pt x="20187" y="36341"/>
                    <a:pt x="23049" y="52650"/>
                    <a:pt x="11317" y="52650"/>
                  </a:cubicBezTo>
                  <a:cubicBezTo>
                    <a:pt x="-1272" y="52650"/>
                    <a:pt x="-127" y="36341"/>
                    <a:pt x="159" y="26041"/>
                  </a:cubicBezTo>
                  <a:cubicBezTo>
                    <a:pt x="159" y="16026"/>
                    <a:pt x="-700" y="4"/>
                    <a:pt x="10745" y="4"/>
                  </a:cubicBezTo>
                  <a:cubicBezTo>
                    <a:pt x="23621" y="-283"/>
                    <a:pt x="19615" y="16599"/>
                    <a:pt x="23049" y="25755"/>
                  </a:cubicBezTo>
                  <a:close/>
                </a:path>
              </a:pathLst>
            </a:custGeom>
            <a:solidFill>
              <a:srgbClr val="4E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BCF30070-D083-4FDD-9EE0-E4BC300B946E}"/>
                </a:ext>
              </a:extLst>
            </p:cNvPr>
            <p:cNvSpPr/>
            <p:nvPr/>
          </p:nvSpPr>
          <p:spPr>
            <a:xfrm>
              <a:off x="6375358" y="2921393"/>
              <a:ext cx="28979" cy="74517"/>
            </a:xfrm>
            <a:custGeom>
              <a:avLst/>
              <a:gdLst>
                <a:gd name="connsiteX0" fmla="*/ 22233 w 20028"/>
                <a:gd name="connsiteY0" fmla="*/ 32046 h 51502"/>
                <a:gd name="connsiteX1" fmla="*/ 11647 w 20028"/>
                <a:gd name="connsiteY1" fmla="*/ 54077 h 51502"/>
                <a:gd name="connsiteX2" fmla="*/ 202 w 20028"/>
                <a:gd name="connsiteY2" fmla="*/ 28612 h 51502"/>
                <a:gd name="connsiteX3" fmla="*/ 3921 w 20028"/>
                <a:gd name="connsiteY3" fmla="*/ 7725 h 51502"/>
                <a:gd name="connsiteX4" fmla="*/ 11360 w 20028"/>
                <a:gd name="connsiteY4" fmla="*/ 0 h 51502"/>
                <a:gd name="connsiteX5" fmla="*/ 19086 w 20028"/>
                <a:gd name="connsiteY5" fmla="*/ 7153 h 51502"/>
                <a:gd name="connsiteX6" fmla="*/ 22233 w 20028"/>
                <a:gd name="connsiteY6" fmla="*/ 32046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8" h="51502">
                  <a:moveTo>
                    <a:pt x="22233" y="32046"/>
                  </a:moveTo>
                  <a:cubicBezTo>
                    <a:pt x="21089" y="38340"/>
                    <a:pt x="23091" y="54077"/>
                    <a:pt x="11647" y="54077"/>
                  </a:cubicBezTo>
                  <a:cubicBezTo>
                    <a:pt x="-85" y="54363"/>
                    <a:pt x="1346" y="38627"/>
                    <a:pt x="202" y="28612"/>
                  </a:cubicBezTo>
                  <a:cubicBezTo>
                    <a:pt x="-657" y="21459"/>
                    <a:pt x="1346" y="14306"/>
                    <a:pt x="3921" y="7725"/>
                  </a:cubicBezTo>
                  <a:cubicBezTo>
                    <a:pt x="5352" y="4292"/>
                    <a:pt x="6783" y="286"/>
                    <a:pt x="11360" y="0"/>
                  </a:cubicBezTo>
                  <a:cubicBezTo>
                    <a:pt x="15938" y="0"/>
                    <a:pt x="17655" y="3720"/>
                    <a:pt x="19086" y="7153"/>
                  </a:cubicBezTo>
                  <a:cubicBezTo>
                    <a:pt x="21947" y="14020"/>
                    <a:pt x="22805" y="21173"/>
                    <a:pt x="22233" y="32046"/>
                  </a:cubicBezTo>
                  <a:close/>
                </a:path>
              </a:pathLst>
            </a:custGeom>
            <a:solidFill>
              <a:srgbClr val="4E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C9CD66D5-C779-49CC-8CCD-42890993E59D}"/>
                </a:ext>
              </a:extLst>
            </p:cNvPr>
            <p:cNvSpPr/>
            <p:nvPr/>
          </p:nvSpPr>
          <p:spPr>
            <a:xfrm>
              <a:off x="5956391" y="2947455"/>
              <a:ext cx="33119" cy="78656"/>
            </a:xfrm>
            <a:custGeom>
              <a:avLst/>
              <a:gdLst>
                <a:gd name="connsiteX0" fmla="*/ 23390 w 22889"/>
                <a:gd name="connsiteY0" fmla="*/ 27481 h 54363"/>
                <a:gd name="connsiteX1" fmla="*/ 20815 w 22889"/>
                <a:gd name="connsiteY1" fmla="*/ 40928 h 54363"/>
                <a:gd name="connsiteX2" fmla="*/ 11087 w 22889"/>
                <a:gd name="connsiteY2" fmla="*/ 54376 h 54363"/>
                <a:gd name="connsiteX3" fmla="*/ 1931 w 22889"/>
                <a:gd name="connsiteY3" fmla="*/ 41787 h 54363"/>
                <a:gd name="connsiteX4" fmla="*/ 3361 w 22889"/>
                <a:gd name="connsiteY4" fmla="*/ 8310 h 54363"/>
                <a:gd name="connsiteX5" fmla="*/ 11659 w 22889"/>
                <a:gd name="connsiteY5" fmla="*/ 13 h 54363"/>
                <a:gd name="connsiteX6" fmla="*/ 19670 w 22889"/>
                <a:gd name="connsiteY6" fmla="*/ 8883 h 54363"/>
                <a:gd name="connsiteX7" fmla="*/ 23390 w 22889"/>
                <a:gd name="connsiteY7" fmla="*/ 27481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9" h="54363">
                  <a:moveTo>
                    <a:pt x="23390" y="27481"/>
                  </a:moveTo>
                  <a:cubicBezTo>
                    <a:pt x="22532" y="32631"/>
                    <a:pt x="21959" y="36923"/>
                    <a:pt x="20815" y="40928"/>
                  </a:cubicBezTo>
                  <a:cubicBezTo>
                    <a:pt x="19384" y="46937"/>
                    <a:pt x="18812" y="54662"/>
                    <a:pt x="11087" y="54376"/>
                  </a:cubicBezTo>
                  <a:cubicBezTo>
                    <a:pt x="4506" y="54376"/>
                    <a:pt x="3361" y="46937"/>
                    <a:pt x="1931" y="41787"/>
                  </a:cubicBezTo>
                  <a:cubicBezTo>
                    <a:pt x="-1217" y="30628"/>
                    <a:pt x="-358" y="19469"/>
                    <a:pt x="3361" y="8310"/>
                  </a:cubicBezTo>
                  <a:cubicBezTo>
                    <a:pt x="4506" y="4305"/>
                    <a:pt x="6222" y="-273"/>
                    <a:pt x="11659" y="13"/>
                  </a:cubicBezTo>
                  <a:cubicBezTo>
                    <a:pt x="16809" y="299"/>
                    <a:pt x="18526" y="4877"/>
                    <a:pt x="19670" y="8883"/>
                  </a:cubicBezTo>
                  <a:cubicBezTo>
                    <a:pt x="21387" y="15177"/>
                    <a:pt x="22245" y="21758"/>
                    <a:pt x="23390" y="27481"/>
                  </a:cubicBezTo>
                  <a:close/>
                </a:path>
              </a:pathLst>
            </a:custGeom>
            <a:solidFill>
              <a:srgbClr val="4E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B120E44B-BD72-47F5-AE66-4AB60C028041}"/>
                </a:ext>
              </a:extLst>
            </p:cNvPr>
            <p:cNvSpPr/>
            <p:nvPr/>
          </p:nvSpPr>
          <p:spPr>
            <a:xfrm>
              <a:off x="5711959" y="3129189"/>
              <a:ext cx="33119" cy="78656"/>
            </a:xfrm>
            <a:custGeom>
              <a:avLst/>
              <a:gdLst>
                <a:gd name="connsiteX0" fmla="*/ 22943 w 22889"/>
                <a:gd name="connsiteY0" fmla="*/ 29486 h 54363"/>
                <a:gd name="connsiteX1" fmla="*/ 21226 w 22889"/>
                <a:gd name="connsiteY1" fmla="*/ 40073 h 54363"/>
                <a:gd name="connsiteX2" fmla="*/ 10926 w 22889"/>
                <a:gd name="connsiteY2" fmla="*/ 54665 h 54363"/>
                <a:gd name="connsiteX3" fmla="*/ 1198 w 22889"/>
                <a:gd name="connsiteY3" fmla="*/ 38928 h 54363"/>
                <a:gd name="connsiteX4" fmla="*/ 3773 w 22889"/>
                <a:gd name="connsiteY4" fmla="*/ 6882 h 54363"/>
                <a:gd name="connsiteX5" fmla="*/ 11784 w 22889"/>
                <a:gd name="connsiteY5" fmla="*/ 16 h 54363"/>
                <a:gd name="connsiteX6" fmla="*/ 18651 w 22889"/>
                <a:gd name="connsiteY6" fmla="*/ 6596 h 54363"/>
                <a:gd name="connsiteX7" fmla="*/ 22943 w 22889"/>
                <a:gd name="connsiteY7" fmla="*/ 29486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9" h="54363">
                  <a:moveTo>
                    <a:pt x="22943" y="29486"/>
                  </a:moveTo>
                  <a:cubicBezTo>
                    <a:pt x="22657" y="31775"/>
                    <a:pt x="22371" y="36067"/>
                    <a:pt x="21226" y="40073"/>
                  </a:cubicBezTo>
                  <a:cubicBezTo>
                    <a:pt x="19509" y="46081"/>
                    <a:pt x="19223" y="55237"/>
                    <a:pt x="10926" y="54665"/>
                  </a:cubicBezTo>
                  <a:cubicBezTo>
                    <a:pt x="3200" y="54093"/>
                    <a:pt x="2342" y="45223"/>
                    <a:pt x="1198" y="38928"/>
                  </a:cubicBezTo>
                  <a:cubicBezTo>
                    <a:pt x="-805" y="28056"/>
                    <a:pt x="-519" y="17183"/>
                    <a:pt x="3773" y="6882"/>
                  </a:cubicBezTo>
                  <a:cubicBezTo>
                    <a:pt x="5203" y="3449"/>
                    <a:pt x="6920" y="-271"/>
                    <a:pt x="11784" y="16"/>
                  </a:cubicBezTo>
                  <a:cubicBezTo>
                    <a:pt x="15504" y="302"/>
                    <a:pt x="17220" y="3449"/>
                    <a:pt x="18651" y="6596"/>
                  </a:cubicBezTo>
                  <a:cubicBezTo>
                    <a:pt x="21226" y="13463"/>
                    <a:pt x="22657" y="20330"/>
                    <a:pt x="22943" y="29486"/>
                  </a:cubicBezTo>
                  <a:close/>
                </a:path>
              </a:pathLst>
            </a:custGeom>
            <a:solidFill>
              <a:srgbClr val="4D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0BE0725C-A655-467C-93B4-3F5468D8D464}"/>
                </a:ext>
              </a:extLst>
            </p:cNvPr>
            <p:cNvSpPr/>
            <p:nvPr/>
          </p:nvSpPr>
          <p:spPr>
            <a:xfrm>
              <a:off x="6039029" y="3285673"/>
              <a:ext cx="33119" cy="78656"/>
            </a:xfrm>
            <a:custGeom>
              <a:avLst/>
              <a:gdLst>
                <a:gd name="connsiteX0" fmla="*/ 23213 w 22889"/>
                <a:gd name="connsiteY0" fmla="*/ 26625 h 54363"/>
                <a:gd name="connsiteX1" fmla="*/ 21211 w 22889"/>
                <a:gd name="connsiteY1" fmla="*/ 38928 h 54363"/>
                <a:gd name="connsiteX2" fmla="*/ 10624 w 22889"/>
                <a:gd name="connsiteY2" fmla="*/ 54951 h 54363"/>
                <a:gd name="connsiteX3" fmla="*/ 1182 w 22889"/>
                <a:gd name="connsiteY3" fmla="*/ 38928 h 54363"/>
                <a:gd name="connsiteX4" fmla="*/ 4043 w 22889"/>
                <a:gd name="connsiteY4" fmla="*/ 6882 h 54363"/>
                <a:gd name="connsiteX5" fmla="*/ 12055 w 22889"/>
                <a:gd name="connsiteY5" fmla="*/ 16 h 54363"/>
                <a:gd name="connsiteX6" fmla="*/ 18635 w 22889"/>
                <a:gd name="connsiteY6" fmla="*/ 6882 h 54363"/>
                <a:gd name="connsiteX7" fmla="*/ 23213 w 22889"/>
                <a:gd name="connsiteY7" fmla="*/ 26625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9" h="54363">
                  <a:moveTo>
                    <a:pt x="23213" y="26625"/>
                  </a:moveTo>
                  <a:cubicBezTo>
                    <a:pt x="22355" y="31489"/>
                    <a:pt x="22069" y="35209"/>
                    <a:pt x="21211" y="38928"/>
                  </a:cubicBezTo>
                  <a:cubicBezTo>
                    <a:pt x="19494" y="45509"/>
                    <a:pt x="19494" y="55237"/>
                    <a:pt x="10624" y="54951"/>
                  </a:cubicBezTo>
                  <a:cubicBezTo>
                    <a:pt x="3185" y="54665"/>
                    <a:pt x="2326" y="45509"/>
                    <a:pt x="1182" y="38928"/>
                  </a:cubicBezTo>
                  <a:cubicBezTo>
                    <a:pt x="-821" y="28056"/>
                    <a:pt x="-535" y="17183"/>
                    <a:pt x="4043" y="6882"/>
                  </a:cubicBezTo>
                  <a:cubicBezTo>
                    <a:pt x="5474" y="3449"/>
                    <a:pt x="7477" y="-271"/>
                    <a:pt x="12055" y="16"/>
                  </a:cubicBezTo>
                  <a:cubicBezTo>
                    <a:pt x="15774" y="302"/>
                    <a:pt x="17777" y="3735"/>
                    <a:pt x="18635" y="6882"/>
                  </a:cubicBezTo>
                  <a:cubicBezTo>
                    <a:pt x="20638" y="13749"/>
                    <a:pt x="21783" y="20616"/>
                    <a:pt x="23213" y="26625"/>
                  </a:cubicBezTo>
                  <a:close/>
                </a:path>
              </a:pathLst>
            </a:custGeom>
            <a:solidFill>
              <a:srgbClr val="4F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27CCDB6-BD3B-4AE9-8FF5-0545C005DF13}"/>
                </a:ext>
              </a:extLst>
            </p:cNvPr>
            <p:cNvSpPr/>
            <p:nvPr/>
          </p:nvSpPr>
          <p:spPr>
            <a:xfrm>
              <a:off x="5192215" y="2989670"/>
              <a:ext cx="28979" cy="74517"/>
            </a:xfrm>
            <a:custGeom>
              <a:avLst/>
              <a:gdLst>
                <a:gd name="connsiteX0" fmla="*/ 22220 w 20028"/>
                <a:gd name="connsiteY0" fmla="*/ 30636 h 51502"/>
                <a:gd name="connsiteX1" fmla="*/ 12206 w 20028"/>
                <a:gd name="connsiteY1" fmla="*/ 53240 h 51502"/>
                <a:gd name="connsiteX2" fmla="*/ 189 w 20028"/>
                <a:gd name="connsiteY2" fmla="*/ 26916 h 51502"/>
                <a:gd name="connsiteX3" fmla="*/ 1047 w 20028"/>
                <a:gd name="connsiteY3" fmla="*/ 18619 h 51502"/>
                <a:gd name="connsiteX4" fmla="*/ 12206 w 20028"/>
                <a:gd name="connsiteY4" fmla="*/ 21 h 51502"/>
                <a:gd name="connsiteX5" fmla="*/ 22220 w 20028"/>
                <a:gd name="connsiteY5" fmla="*/ 19763 h 51502"/>
                <a:gd name="connsiteX6" fmla="*/ 22220 w 20028"/>
                <a:gd name="connsiteY6" fmla="*/ 30636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8" h="51502">
                  <a:moveTo>
                    <a:pt x="22220" y="30636"/>
                  </a:moveTo>
                  <a:cubicBezTo>
                    <a:pt x="21648" y="36931"/>
                    <a:pt x="23079" y="52953"/>
                    <a:pt x="12206" y="53240"/>
                  </a:cubicBezTo>
                  <a:cubicBezTo>
                    <a:pt x="-956" y="53526"/>
                    <a:pt x="2478" y="36644"/>
                    <a:pt x="189" y="26916"/>
                  </a:cubicBezTo>
                  <a:cubicBezTo>
                    <a:pt x="-384" y="24341"/>
                    <a:pt x="475" y="21194"/>
                    <a:pt x="1047" y="18619"/>
                  </a:cubicBezTo>
                  <a:cubicBezTo>
                    <a:pt x="2764" y="10893"/>
                    <a:pt x="2478" y="-552"/>
                    <a:pt x="12206" y="21"/>
                  </a:cubicBezTo>
                  <a:cubicBezTo>
                    <a:pt x="21076" y="593"/>
                    <a:pt x="21362" y="11752"/>
                    <a:pt x="22220" y="19763"/>
                  </a:cubicBezTo>
                  <a:cubicBezTo>
                    <a:pt x="22506" y="21766"/>
                    <a:pt x="22220" y="24341"/>
                    <a:pt x="22220" y="30636"/>
                  </a:cubicBezTo>
                  <a:close/>
                </a:path>
              </a:pathLst>
            </a:custGeom>
            <a:solidFill>
              <a:srgbClr val="4C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E8D4C75C-DB47-4F18-B011-4859FFD057B8}"/>
                </a:ext>
              </a:extLst>
            </p:cNvPr>
            <p:cNvSpPr/>
            <p:nvPr/>
          </p:nvSpPr>
          <p:spPr>
            <a:xfrm>
              <a:off x="5392880" y="3245526"/>
              <a:ext cx="28979" cy="78656"/>
            </a:xfrm>
            <a:custGeom>
              <a:avLst/>
              <a:gdLst>
                <a:gd name="connsiteX0" fmla="*/ 21442 w 20028"/>
                <a:gd name="connsiteY0" fmla="*/ 25760 h 54363"/>
                <a:gd name="connsiteX1" fmla="*/ 20870 w 20028"/>
                <a:gd name="connsiteY1" fmla="*/ 36633 h 54363"/>
                <a:gd name="connsiteX2" fmla="*/ 10570 w 20028"/>
                <a:gd name="connsiteY2" fmla="*/ 54372 h 54363"/>
                <a:gd name="connsiteX3" fmla="*/ 842 w 20028"/>
                <a:gd name="connsiteY3" fmla="*/ 37491 h 54363"/>
                <a:gd name="connsiteX4" fmla="*/ 1986 w 20028"/>
                <a:gd name="connsiteY4" fmla="*/ 10596 h 54363"/>
                <a:gd name="connsiteX5" fmla="*/ 10284 w 20028"/>
                <a:gd name="connsiteY5" fmla="*/ 9 h 54363"/>
                <a:gd name="connsiteX6" fmla="*/ 19726 w 20028"/>
                <a:gd name="connsiteY6" fmla="*/ 11168 h 54363"/>
                <a:gd name="connsiteX7" fmla="*/ 21442 w 20028"/>
                <a:gd name="connsiteY7" fmla="*/ 25760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28" h="54363">
                  <a:moveTo>
                    <a:pt x="21442" y="25760"/>
                  </a:moveTo>
                  <a:cubicBezTo>
                    <a:pt x="21156" y="30910"/>
                    <a:pt x="21156" y="33772"/>
                    <a:pt x="20870" y="36633"/>
                  </a:cubicBezTo>
                  <a:cubicBezTo>
                    <a:pt x="19726" y="44072"/>
                    <a:pt x="19726" y="54372"/>
                    <a:pt x="10570" y="54372"/>
                  </a:cubicBezTo>
                  <a:cubicBezTo>
                    <a:pt x="2558" y="54372"/>
                    <a:pt x="1700" y="44358"/>
                    <a:pt x="842" y="37491"/>
                  </a:cubicBezTo>
                  <a:cubicBezTo>
                    <a:pt x="-303" y="28621"/>
                    <a:pt x="-589" y="19465"/>
                    <a:pt x="1986" y="10596"/>
                  </a:cubicBezTo>
                  <a:cubicBezTo>
                    <a:pt x="3417" y="6018"/>
                    <a:pt x="4847" y="295"/>
                    <a:pt x="10284" y="9"/>
                  </a:cubicBezTo>
                  <a:cubicBezTo>
                    <a:pt x="16578" y="-277"/>
                    <a:pt x="18295" y="6304"/>
                    <a:pt x="19726" y="11168"/>
                  </a:cubicBezTo>
                  <a:cubicBezTo>
                    <a:pt x="21156" y="16318"/>
                    <a:pt x="21156" y="22041"/>
                    <a:pt x="21442" y="25760"/>
                  </a:cubicBezTo>
                  <a:close/>
                </a:path>
              </a:pathLst>
            </a:custGeom>
            <a:solidFill>
              <a:srgbClr val="4C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FC51B801-C96C-4C7B-AC6D-4D3FAA499C9E}"/>
                </a:ext>
              </a:extLst>
            </p:cNvPr>
            <p:cNvSpPr/>
            <p:nvPr/>
          </p:nvSpPr>
          <p:spPr>
            <a:xfrm>
              <a:off x="6710189" y="3112627"/>
              <a:ext cx="28979" cy="78656"/>
            </a:xfrm>
            <a:custGeom>
              <a:avLst/>
              <a:gdLst>
                <a:gd name="connsiteX0" fmla="*/ 22574 w 20028"/>
                <a:gd name="connsiteY0" fmla="*/ 26626 h 54363"/>
                <a:gd name="connsiteX1" fmla="*/ 19141 w 20028"/>
                <a:gd name="connsiteY1" fmla="*/ 47513 h 54363"/>
                <a:gd name="connsiteX2" fmla="*/ 11416 w 20028"/>
                <a:gd name="connsiteY2" fmla="*/ 54666 h 54363"/>
                <a:gd name="connsiteX3" fmla="*/ 3690 w 20028"/>
                <a:gd name="connsiteY3" fmla="*/ 47227 h 54363"/>
                <a:gd name="connsiteX4" fmla="*/ 4263 w 20028"/>
                <a:gd name="connsiteY4" fmla="*/ 6884 h 54363"/>
                <a:gd name="connsiteX5" fmla="*/ 10843 w 20028"/>
                <a:gd name="connsiteY5" fmla="*/ 17 h 54363"/>
                <a:gd name="connsiteX6" fmla="*/ 18855 w 20028"/>
                <a:gd name="connsiteY6" fmla="*/ 6884 h 54363"/>
                <a:gd name="connsiteX7" fmla="*/ 22574 w 20028"/>
                <a:gd name="connsiteY7" fmla="*/ 26626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28" h="54363">
                  <a:moveTo>
                    <a:pt x="22574" y="26626"/>
                  </a:moveTo>
                  <a:cubicBezTo>
                    <a:pt x="23147" y="33779"/>
                    <a:pt x="21144" y="40932"/>
                    <a:pt x="19141" y="47513"/>
                  </a:cubicBezTo>
                  <a:cubicBezTo>
                    <a:pt x="17996" y="50947"/>
                    <a:pt x="15994" y="54952"/>
                    <a:pt x="11416" y="54666"/>
                  </a:cubicBezTo>
                  <a:cubicBezTo>
                    <a:pt x="6838" y="54666"/>
                    <a:pt x="5121" y="50660"/>
                    <a:pt x="3690" y="47227"/>
                  </a:cubicBezTo>
                  <a:cubicBezTo>
                    <a:pt x="-1460" y="33779"/>
                    <a:pt x="-1174" y="20045"/>
                    <a:pt x="4263" y="6884"/>
                  </a:cubicBezTo>
                  <a:cubicBezTo>
                    <a:pt x="5407" y="3736"/>
                    <a:pt x="6838" y="303"/>
                    <a:pt x="10843" y="17"/>
                  </a:cubicBezTo>
                  <a:cubicBezTo>
                    <a:pt x="15421" y="-269"/>
                    <a:pt x="17424" y="3164"/>
                    <a:pt x="18855" y="6884"/>
                  </a:cubicBezTo>
                  <a:cubicBezTo>
                    <a:pt x="21144" y="13464"/>
                    <a:pt x="23147" y="19759"/>
                    <a:pt x="22574" y="26626"/>
                  </a:cubicBezTo>
                  <a:close/>
                </a:path>
              </a:pathLst>
            </a:custGeom>
            <a:solidFill>
              <a:srgbClr val="4E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99D1CE3B-DB51-45ED-9350-5720B098999F}"/>
                </a:ext>
              </a:extLst>
            </p:cNvPr>
            <p:cNvSpPr/>
            <p:nvPr/>
          </p:nvSpPr>
          <p:spPr>
            <a:xfrm>
              <a:off x="6461757" y="3416534"/>
              <a:ext cx="28979" cy="74517"/>
            </a:xfrm>
            <a:custGeom>
              <a:avLst/>
              <a:gdLst>
                <a:gd name="connsiteX0" fmla="*/ 0 w 20028"/>
                <a:gd name="connsiteY0" fmla="*/ 25453 h 51502"/>
                <a:gd name="connsiteX1" fmla="*/ 10300 w 20028"/>
                <a:gd name="connsiteY1" fmla="*/ 274 h 51502"/>
                <a:gd name="connsiteX2" fmla="*/ 22031 w 20028"/>
                <a:gd name="connsiteY2" fmla="*/ 28887 h 51502"/>
                <a:gd name="connsiteX3" fmla="*/ 10586 w 20028"/>
                <a:gd name="connsiteY3" fmla="*/ 54065 h 51502"/>
                <a:gd name="connsiteX4" fmla="*/ 0 w 20028"/>
                <a:gd name="connsiteY4" fmla="*/ 25453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8" h="51502">
                  <a:moveTo>
                    <a:pt x="0" y="25453"/>
                  </a:moveTo>
                  <a:cubicBezTo>
                    <a:pt x="1144" y="17442"/>
                    <a:pt x="-1717" y="5138"/>
                    <a:pt x="10300" y="274"/>
                  </a:cubicBezTo>
                  <a:cubicBezTo>
                    <a:pt x="16595" y="-2301"/>
                    <a:pt x="24034" y="13722"/>
                    <a:pt x="22031" y="28887"/>
                  </a:cubicBezTo>
                  <a:cubicBezTo>
                    <a:pt x="20887" y="38042"/>
                    <a:pt x="23176" y="50346"/>
                    <a:pt x="10586" y="54065"/>
                  </a:cubicBezTo>
                  <a:cubicBezTo>
                    <a:pt x="5150" y="55782"/>
                    <a:pt x="0" y="42907"/>
                    <a:pt x="0" y="25453"/>
                  </a:cubicBezTo>
                  <a:close/>
                </a:path>
              </a:pathLst>
            </a:custGeom>
            <a:solidFill>
              <a:srgbClr val="4E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FE950208-ABFF-483A-874D-819ABFE1DD04}"/>
                </a:ext>
              </a:extLst>
            </p:cNvPr>
            <p:cNvSpPr/>
            <p:nvPr/>
          </p:nvSpPr>
          <p:spPr>
            <a:xfrm>
              <a:off x="6742024" y="2922164"/>
              <a:ext cx="28979" cy="78656"/>
            </a:xfrm>
            <a:custGeom>
              <a:avLst/>
              <a:gdLst>
                <a:gd name="connsiteX0" fmla="*/ 0 w 20028"/>
                <a:gd name="connsiteY0" fmla="*/ 27220 h 54363"/>
                <a:gd name="connsiteX1" fmla="*/ 2861 w 20028"/>
                <a:gd name="connsiteY1" fmla="*/ 10625 h 54363"/>
                <a:gd name="connsiteX2" fmla="*/ 12017 w 20028"/>
                <a:gd name="connsiteY2" fmla="*/ 38 h 54363"/>
                <a:gd name="connsiteX3" fmla="*/ 20029 w 20028"/>
                <a:gd name="connsiteY3" fmla="*/ 10625 h 54363"/>
                <a:gd name="connsiteX4" fmla="*/ 19170 w 20028"/>
                <a:gd name="connsiteY4" fmla="*/ 46676 h 54363"/>
                <a:gd name="connsiteX5" fmla="*/ 10873 w 20028"/>
                <a:gd name="connsiteY5" fmla="*/ 54974 h 54363"/>
                <a:gd name="connsiteX6" fmla="*/ 3434 w 20028"/>
                <a:gd name="connsiteY6" fmla="*/ 46962 h 54363"/>
                <a:gd name="connsiteX7" fmla="*/ 0 w 20028"/>
                <a:gd name="connsiteY7" fmla="*/ 27220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28" h="54363">
                  <a:moveTo>
                    <a:pt x="0" y="27220"/>
                  </a:moveTo>
                  <a:cubicBezTo>
                    <a:pt x="858" y="21783"/>
                    <a:pt x="1717" y="16061"/>
                    <a:pt x="2861" y="10625"/>
                  </a:cubicBezTo>
                  <a:cubicBezTo>
                    <a:pt x="4006" y="5474"/>
                    <a:pt x="5722" y="-534"/>
                    <a:pt x="12017" y="38"/>
                  </a:cubicBezTo>
                  <a:cubicBezTo>
                    <a:pt x="17454" y="324"/>
                    <a:pt x="18884" y="6047"/>
                    <a:pt x="20029" y="10625"/>
                  </a:cubicBezTo>
                  <a:cubicBezTo>
                    <a:pt x="23176" y="22642"/>
                    <a:pt x="23748" y="34945"/>
                    <a:pt x="19170" y="46676"/>
                  </a:cubicBezTo>
                  <a:cubicBezTo>
                    <a:pt x="17740" y="50682"/>
                    <a:pt x="16023" y="55546"/>
                    <a:pt x="10873" y="54974"/>
                  </a:cubicBezTo>
                  <a:cubicBezTo>
                    <a:pt x="6867" y="54687"/>
                    <a:pt x="4864" y="50682"/>
                    <a:pt x="3434" y="46962"/>
                  </a:cubicBezTo>
                  <a:cubicBezTo>
                    <a:pt x="1717" y="40667"/>
                    <a:pt x="0" y="34087"/>
                    <a:pt x="0" y="27220"/>
                  </a:cubicBezTo>
                  <a:close/>
                </a:path>
              </a:pathLst>
            </a:custGeom>
            <a:solidFill>
              <a:srgbClr val="4C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D3F8CB41-4087-4C54-8026-69135948D25A}"/>
                </a:ext>
              </a:extLst>
            </p:cNvPr>
            <p:cNvSpPr/>
            <p:nvPr/>
          </p:nvSpPr>
          <p:spPr>
            <a:xfrm>
              <a:off x="6342671" y="3182550"/>
              <a:ext cx="28979" cy="74517"/>
            </a:xfrm>
            <a:custGeom>
              <a:avLst/>
              <a:gdLst>
                <a:gd name="connsiteX0" fmla="*/ 22506 w 20028"/>
                <a:gd name="connsiteY0" fmla="*/ 30374 h 51502"/>
                <a:gd name="connsiteX1" fmla="*/ 12492 w 20028"/>
                <a:gd name="connsiteY1" fmla="*/ 53263 h 51502"/>
                <a:gd name="connsiteX2" fmla="*/ 189 w 20028"/>
                <a:gd name="connsiteY2" fmla="*/ 26654 h 51502"/>
                <a:gd name="connsiteX3" fmla="*/ 1047 w 20028"/>
                <a:gd name="connsiteY3" fmla="*/ 18356 h 51502"/>
                <a:gd name="connsiteX4" fmla="*/ 12206 w 20028"/>
                <a:gd name="connsiteY4" fmla="*/ 45 h 51502"/>
                <a:gd name="connsiteX5" fmla="*/ 22220 w 20028"/>
                <a:gd name="connsiteY5" fmla="*/ 19787 h 51502"/>
                <a:gd name="connsiteX6" fmla="*/ 22506 w 20028"/>
                <a:gd name="connsiteY6" fmla="*/ 30374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8" h="51502">
                  <a:moveTo>
                    <a:pt x="22506" y="30374"/>
                  </a:moveTo>
                  <a:cubicBezTo>
                    <a:pt x="21934" y="36954"/>
                    <a:pt x="23365" y="52977"/>
                    <a:pt x="12492" y="53263"/>
                  </a:cubicBezTo>
                  <a:cubicBezTo>
                    <a:pt x="-384" y="53550"/>
                    <a:pt x="2764" y="36668"/>
                    <a:pt x="189" y="26654"/>
                  </a:cubicBezTo>
                  <a:cubicBezTo>
                    <a:pt x="-384" y="24079"/>
                    <a:pt x="475" y="20932"/>
                    <a:pt x="1047" y="18356"/>
                  </a:cubicBezTo>
                  <a:cubicBezTo>
                    <a:pt x="3050" y="10917"/>
                    <a:pt x="2192" y="-814"/>
                    <a:pt x="12206" y="45"/>
                  </a:cubicBezTo>
                  <a:cubicBezTo>
                    <a:pt x="20790" y="617"/>
                    <a:pt x="21362" y="11776"/>
                    <a:pt x="22220" y="19787"/>
                  </a:cubicBezTo>
                  <a:cubicBezTo>
                    <a:pt x="22506" y="21790"/>
                    <a:pt x="22506" y="24365"/>
                    <a:pt x="22506" y="30374"/>
                  </a:cubicBezTo>
                  <a:close/>
                </a:path>
              </a:pathLst>
            </a:custGeom>
            <a:solidFill>
              <a:srgbClr val="4D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AB928D24-5E02-4554-9F22-860DC514792A}"/>
                </a:ext>
              </a:extLst>
            </p:cNvPr>
            <p:cNvSpPr/>
            <p:nvPr/>
          </p:nvSpPr>
          <p:spPr>
            <a:xfrm>
              <a:off x="6055955" y="3534495"/>
              <a:ext cx="28979" cy="74517"/>
            </a:xfrm>
            <a:custGeom>
              <a:avLst/>
              <a:gdLst>
                <a:gd name="connsiteX0" fmla="*/ 69 w 20028"/>
                <a:gd name="connsiteY0" fmla="*/ 23466 h 51502"/>
                <a:gd name="connsiteX1" fmla="*/ 10369 w 20028"/>
                <a:gd name="connsiteY1" fmla="*/ 4 h 51502"/>
                <a:gd name="connsiteX2" fmla="*/ 21814 w 20028"/>
                <a:gd name="connsiteY2" fmla="*/ 25755 h 51502"/>
                <a:gd name="connsiteX3" fmla="*/ 18667 w 20028"/>
                <a:gd name="connsiteY3" fmla="*/ 45211 h 51502"/>
                <a:gd name="connsiteX4" fmla="*/ 10083 w 20028"/>
                <a:gd name="connsiteY4" fmla="*/ 53795 h 51502"/>
                <a:gd name="connsiteX5" fmla="*/ 2358 w 20028"/>
                <a:gd name="connsiteY5" fmla="*/ 44639 h 51502"/>
                <a:gd name="connsiteX6" fmla="*/ 69 w 20028"/>
                <a:gd name="connsiteY6" fmla="*/ 23466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8" h="51502">
                  <a:moveTo>
                    <a:pt x="69" y="23466"/>
                  </a:moveTo>
                  <a:cubicBezTo>
                    <a:pt x="641" y="16027"/>
                    <a:pt x="-1075" y="290"/>
                    <a:pt x="10369" y="4"/>
                  </a:cubicBezTo>
                  <a:cubicBezTo>
                    <a:pt x="22959" y="-282"/>
                    <a:pt x="20098" y="16027"/>
                    <a:pt x="21814" y="25755"/>
                  </a:cubicBezTo>
                  <a:cubicBezTo>
                    <a:pt x="22959" y="32049"/>
                    <a:pt x="20384" y="38916"/>
                    <a:pt x="18667" y="45211"/>
                  </a:cubicBezTo>
                  <a:cubicBezTo>
                    <a:pt x="17523" y="49217"/>
                    <a:pt x="14947" y="53795"/>
                    <a:pt x="10083" y="53795"/>
                  </a:cubicBezTo>
                  <a:cubicBezTo>
                    <a:pt x="5219" y="53509"/>
                    <a:pt x="3789" y="48645"/>
                    <a:pt x="2358" y="44639"/>
                  </a:cubicBezTo>
                  <a:cubicBezTo>
                    <a:pt x="355" y="38630"/>
                    <a:pt x="-217" y="32622"/>
                    <a:pt x="69" y="23466"/>
                  </a:cubicBezTo>
                  <a:close/>
                </a:path>
              </a:pathLst>
            </a:custGeom>
            <a:solidFill>
              <a:srgbClr val="4C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827A8CE2-DDB9-4F39-B41D-1FD5ED7E1C62}"/>
                </a:ext>
              </a:extLst>
            </p:cNvPr>
            <p:cNvSpPr/>
            <p:nvPr/>
          </p:nvSpPr>
          <p:spPr>
            <a:xfrm>
              <a:off x="5476839" y="3494738"/>
              <a:ext cx="33119" cy="78656"/>
            </a:xfrm>
            <a:custGeom>
              <a:avLst/>
              <a:gdLst>
                <a:gd name="connsiteX0" fmla="*/ 23213 w 22889"/>
                <a:gd name="connsiteY0" fmla="*/ 26625 h 54363"/>
                <a:gd name="connsiteX1" fmla="*/ 21211 w 22889"/>
                <a:gd name="connsiteY1" fmla="*/ 38928 h 54363"/>
                <a:gd name="connsiteX2" fmla="*/ 10624 w 22889"/>
                <a:gd name="connsiteY2" fmla="*/ 54951 h 54363"/>
                <a:gd name="connsiteX3" fmla="*/ 1182 w 22889"/>
                <a:gd name="connsiteY3" fmla="*/ 38928 h 54363"/>
                <a:gd name="connsiteX4" fmla="*/ 4043 w 22889"/>
                <a:gd name="connsiteY4" fmla="*/ 6882 h 54363"/>
                <a:gd name="connsiteX5" fmla="*/ 12055 w 22889"/>
                <a:gd name="connsiteY5" fmla="*/ 16 h 54363"/>
                <a:gd name="connsiteX6" fmla="*/ 18635 w 22889"/>
                <a:gd name="connsiteY6" fmla="*/ 6882 h 54363"/>
                <a:gd name="connsiteX7" fmla="*/ 23213 w 22889"/>
                <a:gd name="connsiteY7" fmla="*/ 26625 h 5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9" h="54363">
                  <a:moveTo>
                    <a:pt x="23213" y="26625"/>
                  </a:moveTo>
                  <a:cubicBezTo>
                    <a:pt x="22355" y="31489"/>
                    <a:pt x="22069" y="35209"/>
                    <a:pt x="21211" y="38928"/>
                  </a:cubicBezTo>
                  <a:cubicBezTo>
                    <a:pt x="19494" y="45509"/>
                    <a:pt x="19494" y="55237"/>
                    <a:pt x="10624" y="54951"/>
                  </a:cubicBezTo>
                  <a:cubicBezTo>
                    <a:pt x="3185" y="54665"/>
                    <a:pt x="2326" y="45509"/>
                    <a:pt x="1182" y="38928"/>
                  </a:cubicBezTo>
                  <a:cubicBezTo>
                    <a:pt x="-821" y="28056"/>
                    <a:pt x="-535" y="17183"/>
                    <a:pt x="4043" y="6882"/>
                  </a:cubicBezTo>
                  <a:cubicBezTo>
                    <a:pt x="5474" y="3449"/>
                    <a:pt x="7477" y="-271"/>
                    <a:pt x="12055" y="16"/>
                  </a:cubicBezTo>
                  <a:cubicBezTo>
                    <a:pt x="15774" y="302"/>
                    <a:pt x="17777" y="3735"/>
                    <a:pt x="18635" y="6882"/>
                  </a:cubicBezTo>
                  <a:cubicBezTo>
                    <a:pt x="20352" y="13749"/>
                    <a:pt x="21783" y="20616"/>
                    <a:pt x="23213" y="26625"/>
                  </a:cubicBezTo>
                  <a:close/>
                </a:path>
              </a:pathLst>
            </a:custGeom>
            <a:solidFill>
              <a:srgbClr val="4F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C8A688E5-6277-4495-956B-1CCDF1EC765D}"/>
                </a:ext>
              </a:extLst>
            </p:cNvPr>
            <p:cNvSpPr/>
            <p:nvPr/>
          </p:nvSpPr>
          <p:spPr>
            <a:xfrm>
              <a:off x="5711762" y="3403618"/>
              <a:ext cx="28979" cy="74517"/>
            </a:xfrm>
            <a:custGeom>
              <a:avLst/>
              <a:gdLst>
                <a:gd name="connsiteX0" fmla="*/ 22506 w 20028"/>
                <a:gd name="connsiteY0" fmla="*/ 30374 h 51502"/>
                <a:gd name="connsiteX1" fmla="*/ 12492 w 20028"/>
                <a:gd name="connsiteY1" fmla="*/ 53263 h 51502"/>
                <a:gd name="connsiteX2" fmla="*/ 189 w 20028"/>
                <a:gd name="connsiteY2" fmla="*/ 26654 h 51502"/>
                <a:gd name="connsiteX3" fmla="*/ 1047 w 20028"/>
                <a:gd name="connsiteY3" fmla="*/ 18356 h 51502"/>
                <a:gd name="connsiteX4" fmla="*/ 12206 w 20028"/>
                <a:gd name="connsiteY4" fmla="*/ 45 h 51502"/>
                <a:gd name="connsiteX5" fmla="*/ 22220 w 20028"/>
                <a:gd name="connsiteY5" fmla="*/ 19787 h 51502"/>
                <a:gd name="connsiteX6" fmla="*/ 22506 w 20028"/>
                <a:gd name="connsiteY6" fmla="*/ 30374 h 5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8" h="51502">
                  <a:moveTo>
                    <a:pt x="22506" y="30374"/>
                  </a:moveTo>
                  <a:cubicBezTo>
                    <a:pt x="21934" y="36954"/>
                    <a:pt x="23365" y="52977"/>
                    <a:pt x="12492" y="53263"/>
                  </a:cubicBezTo>
                  <a:cubicBezTo>
                    <a:pt x="-384" y="53550"/>
                    <a:pt x="2764" y="36668"/>
                    <a:pt x="189" y="26654"/>
                  </a:cubicBezTo>
                  <a:cubicBezTo>
                    <a:pt x="-384" y="24079"/>
                    <a:pt x="475" y="20932"/>
                    <a:pt x="1047" y="18356"/>
                  </a:cubicBezTo>
                  <a:cubicBezTo>
                    <a:pt x="3050" y="10917"/>
                    <a:pt x="2192" y="-814"/>
                    <a:pt x="12206" y="45"/>
                  </a:cubicBezTo>
                  <a:cubicBezTo>
                    <a:pt x="20790" y="617"/>
                    <a:pt x="21362" y="11776"/>
                    <a:pt x="22220" y="19787"/>
                  </a:cubicBezTo>
                  <a:cubicBezTo>
                    <a:pt x="22792" y="22076"/>
                    <a:pt x="22506" y="24365"/>
                    <a:pt x="22506" y="30374"/>
                  </a:cubicBezTo>
                  <a:close/>
                </a:path>
              </a:pathLst>
            </a:custGeom>
            <a:solidFill>
              <a:srgbClr val="4D4C4E"/>
            </a:solidFill>
            <a:ln w="28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5CDEA1AB-9EC7-4C01-83C9-A36291329A07}"/>
                </a:ext>
              </a:extLst>
            </p:cNvPr>
            <p:cNvGrpSpPr/>
            <p:nvPr/>
          </p:nvGrpSpPr>
          <p:grpSpPr>
            <a:xfrm>
              <a:off x="6463812" y="2951412"/>
              <a:ext cx="898103" cy="1007791"/>
              <a:chOff x="6463812" y="2951406"/>
              <a:chExt cx="898103" cy="1007790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2F0FB1EC-D99A-4145-8A8A-A5AC8472D327}"/>
                  </a:ext>
                </a:extLst>
              </p:cNvPr>
              <p:cNvSpPr/>
              <p:nvPr/>
            </p:nvSpPr>
            <p:spPr>
              <a:xfrm>
                <a:off x="6773796" y="3381422"/>
                <a:ext cx="297113" cy="28340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8E04FB20-731B-4881-BA35-7F1363C81254}"/>
                  </a:ext>
                </a:extLst>
              </p:cNvPr>
              <p:cNvSpPr/>
              <p:nvPr/>
            </p:nvSpPr>
            <p:spPr>
              <a:xfrm>
                <a:off x="6897617" y="3423659"/>
                <a:ext cx="173697" cy="246832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6F90FBA0-075A-4AAE-BF1F-FA4EB1E749F7}"/>
                  </a:ext>
                </a:extLst>
              </p:cNvPr>
              <p:cNvSpPr/>
              <p:nvPr/>
            </p:nvSpPr>
            <p:spPr>
              <a:xfrm>
                <a:off x="6463812" y="3566429"/>
                <a:ext cx="402245" cy="383961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E6E83830-4D9B-4045-B2E8-510C5C5662FD}"/>
                  </a:ext>
                </a:extLst>
              </p:cNvPr>
              <p:cNvSpPr/>
              <p:nvPr/>
            </p:nvSpPr>
            <p:spPr>
              <a:xfrm>
                <a:off x="6659814" y="3596388"/>
                <a:ext cx="210265" cy="351964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8813AAC5-C3C8-462B-94B4-1792B251C4C9}"/>
                  </a:ext>
                </a:extLst>
              </p:cNvPr>
              <p:cNvSpPr/>
              <p:nvPr/>
            </p:nvSpPr>
            <p:spPr>
              <a:xfrm>
                <a:off x="6955369" y="3584377"/>
                <a:ext cx="402245" cy="374819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E8BCD1BA-1B80-4A4B-B7D2-59B3BF3ACF24}"/>
                  </a:ext>
                </a:extLst>
              </p:cNvPr>
              <p:cNvSpPr/>
              <p:nvPr/>
            </p:nvSpPr>
            <p:spPr>
              <a:xfrm>
                <a:off x="7197360" y="3584960"/>
                <a:ext cx="164555" cy="370248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DEA163EF-292A-4FE2-9C6E-F56E2832AEC0}"/>
                  </a:ext>
                </a:extLst>
              </p:cNvPr>
              <p:cNvSpPr/>
              <p:nvPr/>
            </p:nvSpPr>
            <p:spPr>
              <a:xfrm>
                <a:off x="6680318" y="2951406"/>
                <a:ext cx="479952" cy="690216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4A596FE0-DA5A-4717-A369-D2FF7E450A9B}"/>
                </a:ext>
              </a:extLst>
            </p:cNvPr>
            <p:cNvSpPr/>
            <p:nvPr/>
          </p:nvSpPr>
          <p:spPr>
            <a:xfrm>
              <a:off x="5111734" y="3685358"/>
              <a:ext cx="12802" cy="34137"/>
            </a:xfrm>
            <a:custGeom>
              <a:avLst/>
              <a:gdLst>
                <a:gd name="connsiteX0" fmla="*/ 4287 w 18855"/>
                <a:gd name="connsiteY0" fmla="*/ 0 h 50281"/>
                <a:gd name="connsiteX1" fmla="*/ 21886 w 18855"/>
                <a:gd name="connsiteY1" fmla="*/ 49652 h 50281"/>
                <a:gd name="connsiteX2" fmla="*/ 1145 w 18855"/>
                <a:gd name="connsiteY2" fmla="*/ 38968 h 50281"/>
                <a:gd name="connsiteX3" fmla="*/ 4287 w 18855"/>
                <a:gd name="connsiteY3" fmla="*/ 0 h 5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5" h="50281">
                  <a:moveTo>
                    <a:pt x="4287" y="0"/>
                  </a:moveTo>
                  <a:cubicBezTo>
                    <a:pt x="16229" y="14456"/>
                    <a:pt x="1145" y="38339"/>
                    <a:pt x="21886" y="49652"/>
                  </a:cubicBezTo>
                  <a:cubicBezTo>
                    <a:pt x="8058" y="59709"/>
                    <a:pt x="4287" y="49652"/>
                    <a:pt x="1145" y="38968"/>
                  </a:cubicBezTo>
                  <a:cubicBezTo>
                    <a:pt x="-1369" y="25769"/>
                    <a:pt x="516" y="12570"/>
                    <a:pt x="4287" y="0"/>
                  </a:cubicBezTo>
                  <a:close/>
                </a:path>
              </a:pathLst>
            </a:custGeom>
            <a:solidFill>
              <a:srgbClr val="434248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F8C41A79-E27B-472C-A288-B4310237E147}"/>
                </a:ext>
              </a:extLst>
            </p:cNvPr>
            <p:cNvGrpSpPr/>
            <p:nvPr/>
          </p:nvGrpSpPr>
          <p:grpSpPr>
            <a:xfrm>
              <a:off x="4818670" y="3159649"/>
              <a:ext cx="721117" cy="877968"/>
              <a:chOff x="4818669" y="3159645"/>
              <a:chExt cx="721116" cy="877967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6FD64C66-391B-4207-AA0E-0CD23D951816}"/>
                  </a:ext>
                </a:extLst>
              </p:cNvPr>
              <p:cNvSpPr/>
              <p:nvPr/>
            </p:nvSpPr>
            <p:spPr>
              <a:xfrm>
                <a:off x="4818669" y="3320763"/>
                <a:ext cx="721116" cy="716849"/>
              </a:xfrm>
              <a:custGeom>
                <a:avLst/>
                <a:gdLst>
                  <a:gd name="connsiteX0" fmla="*/ 1041225 w 1062187"/>
                  <a:gd name="connsiteY0" fmla="*/ 305109 h 1055901"/>
                  <a:gd name="connsiteX1" fmla="*/ 862728 w 1062187"/>
                  <a:gd name="connsiteY1" fmla="*/ 914766 h 1055901"/>
                  <a:gd name="connsiteX2" fmla="*/ 469278 w 1062187"/>
                  <a:gd name="connsiteY2" fmla="*/ 1054296 h 1055901"/>
                  <a:gd name="connsiteX3" fmla="*/ 288895 w 1062187"/>
                  <a:gd name="connsiteY3" fmla="*/ 983903 h 1055901"/>
                  <a:gd name="connsiteX4" fmla="*/ 7950 w 1062187"/>
                  <a:gd name="connsiteY4" fmla="*/ 353504 h 1055901"/>
                  <a:gd name="connsiteX5" fmla="*/ 301465 w 1062187"/>
                  <a:gd name="connsiteY5" fmla="*/ 32963 h 1055901"/>
                  <a:gd name="connsiteX6" fmla="*/ 402656 w 1062187"/>
                  <a:gd name="connsiteY6" fmla="*/ 7822 h 1055901"/>
                  <a:gd name="connsiteX7" fmla="*/ 596238 w 1062187"/>
                  <a:gd name="connsiteY7" fmla="*/ 7822 h 1055901"/>
                  <a:gd name="connsiteX8" fmla="*/ 860213 w 1062187"/>
                  <a:gd name="connsiteY8" fmla="*/ 97071 h 1055901"/>
                  <a:gd name="connsiteX9" fmla="*/ 1041225 w 1062187"/>
                  <a:gd name="connsiteY9" fmla="*/ 305109 h 10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187" h="1055901">
                    <a:moveTo>
                      <a:pt x="1041225" y="305109"/>
                    </a:moveTo>
                    <a:cubicBezTo>
                      <a:pt x="1131103" y="611195"/>
                      <a:pt x="923693" y="846887"/>
                      <a:pt x="862728" y="914766"/>
                    </a:cubicBezTo>
                    <a:cubicBezTo>
                      <a:pt x="752109" y="1018471"/>
                      <a:pt x="624521" y="1076923"/>
                      <a:pt x="469278" y="1054296"/>
                    </a:cubicBezTo>
                    <a:cubicBezTo>
                      <a:pt x="403913" y="1044869"/>
                      <a:pt x="344204" y="1019100"/>
                      <a:pt x="288895" y="983903"/>
                    </a:cubicBezTo>
                    <a:cubicBezTo>
                      <a:pt x="87142" y="854429"/>
                      <a:pt x="-32904" y="585426"/>
                      <a:pt x="7950" y="353504"/>
                    </a:cubicBezTo>
                    <a:cubicBezTo>
                      <a:pt x="37490" y="184434"/>
                      <a:pt x="141195" y="82615"/>
                      <a:pt x="301465" y="32963"/>
                    </a:cubicBezTo>
                    <a:cubicBezTo>
                      <a:pt x="315293" y="28563"/>
                      <a:pt x="381915" y="10336"/>
                      <a:pt x="402656" y="7822"/>
                    </a:cubicBezTo>
                    <a:cubicBezTo>
                      <a:pt x="477449" y="-4120"/>
                      <a:pt x="545957" y="-977"/>
                      <a:pt x="596238" y="7822"/>
                    </a:cubicBezTo>
                    <a:cubicBezTo>
                      <a:pt x="623893" y="12222"/>
                      <a:pt x="803647" y="63131"/>
                      <a:pt x="860213" y="97071"/>
                    </a:cubicBezTo>
                    <a:cubicBezTo>
                      <a:pt x="943177" y="147352"/>
                      <a:pt x="1004771" y="215231"/>
                      <a:pt x="1041225" y="30510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A47F0B96-2347-4F77-972F-35DA5F28CCE2}"/>
                  </a:ext>
                </a:extLst>
              </p:cNvPr>
              <p:cNvSpPr/>
              <p:nvPr/>
            </p:nvSpPr>
            <p:spPr>
              <a:xfrm>
                <a:off x="4839820" y="3339429"/>
                <a:ext cx="682713" cy="678446"/>
              </a:xfrm>
              <a:custGeom>
                <a:avLst/>
                <a:gdLst>
                  <a:gd name="connsiteX0" fmla="*/ 986815 w 1005620"/>
                  <a:gd name="connsiteY0" fmla="*/ 289556 h 999335"/>
                  <a:gd name="connsiteX1" fmla="*/ 817745 w 1005620"/>
                  <a:gd name="connsiteY1" fmla="*/ 867159 h 999335"/>
                  <a:gd name="connsiteX2" fmla="*/ 445037 w 1005620"/>
                  <a:gd name="connsiteY2" fmla="*/ 999776 h 999335"/>
                  <a:gd name="connsiteX3" fmla="*/ 274081 w 1005620"/>
                  <a:gd name="connsiteY3" fmla="*/ 933153 h 999335"/>
                  <a:gd name="connsiteX4" fmla="*/ 7591 w 1005620"/>
                  <a:gd name="connsiteY4" fmla="*/ 334809 h 999335"/>
                  <a:gd name="connsiteX5" fmla="*/ 286023 w 1005620"/>
                  <a:gd name="connsiteY5" fmla="*/ 31237 h 999335"/>
                  <a:gd name="connsiteX6" fmla="*/ 381557 w 1005620"/>
                  <a:gd name="connsiteY6" fmla="*/ 7353 h 999335"/>
                  <a:gd name="connsiteX7" fmla="*/ 565083 w 1005620"/>
                  <a:gd name="connsiteY7" fmla="*/ 7353 h 999335"/>
                  <a:gd name="connsiteX8" fmla="*/ 815231 w 1005620"/>
                  <a:gd name="connsiteY8" fmla="*/ 92203 h 999335"/>
                  <a:gd name="connsiteX9" fmla="*/ 986815 w 1005620"/>
                  <a:gd name="connsiteY9" fmla="*/ 289556 h 99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5620" h="999335">
                    <a:moveTo>
                      <a:pt x="986815" y="289556"/>
                    </a:moveTo>
                    <a:cubicBezTo>
                      <a:pt x="1071664" y="579300"/>
                      <a:pt x="875568" y="802422"/>
                      <a:pt x="817745" y="867159"/>
                    </a:cubicBezTo>
                    <a:cubicBezTo>
                      <a:pt x="712783" y="965836"/>
                      <a:pt x="592109" y="1021145"/>
                      <a:pt x="445037" y="999776"/>
                    </a:cubicBezTo>
                    <a:cubicBezTo>
                      <a:pt x="382814" y="990976"/>
                      <a:pt x="326876" y="966464"/>
                      <a:pt x="274081" y="933153"/>
                    </a:cubicBezTo>
                    <a:cubicBezTo>
                      <a:pt x="83013" y="809965"/>
                      <a:pt x="-31376" y="554788"/>
                      <a:pt x="7591" y="334809"/>
                    </a:cubicBezTo>
                    <a:cubicBezTo>
                      <a:pt x="35875" y="175166"/>
                      <a:pt x="133923" y="78375"/>
                      <a:pt x="286023" y="31237"/>
                    </a:cubicBezTo>
                    <a:cubicBezTo>
                      <a:pt x="299222" y="27466"/>
                      <a:pt x="362073" y="9867"/>
                      <a:pt x="381557" y="7353"/>
                    </a:cubicBezTo>
                    <a:cubicBezTo>
                      <a:pt x="452579" y="-3960"/>
                      <a:pt x="517316" y="-817"/>
                      <a:pt x="565083" y="7353"/>
                    </a:cubicBezTo>
                    <a:cubicBezTo>
                      <a:pt x="591480" y="11124"/>
                      <a:pt x="761179" y="59520"/>
                      <a:pt x="815231" y="92203"/>
                    </a:cubicBezTo>
                    <a:cubicBezTo>
                      <a:pt x="893795" y="139970"/>
                      <a:pt x="952247" y="204078"/>
                      <a:pt x="986815" y="289556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1C995698-F70E-4B60-8193-87DA4B801969}"/>
                  </a:ext>
                </a:extLst>
              </p:cNvPr>
              <p:cNvSpPr/>
              <p:nvPr/>
            </p:nvSpPr>
            <p:spPr>
              <a:xfrm>
                <a:off x="5066429" y="3569526"/>
                <a:ext cx="230416" cy="226149"/>
              </a:xfrm>
              <a:custGeom>
                <a:avLst/>
                <a:gdLst>
                  <a:gd name="connsiteX0" fmla="*/ 157757 w 339397"/>
                  <a:gd name="connsiteY0" fmla="*/ 279 h 333111"/>
                  <a:gd name="connsiteX1" fmla="*/ 277803 w 339397"/>
                  <a:gd name="connsiteY1" fmla="*/ 27934 h 333111"/>
                  <a:gd name="connsiteX2" fmla="*/ 335627 w 339397"/>
                  <a:gd name="connsiteY2" fmla="*/ 188833 h 333111"/>
                  <a:gd name="connsiteX3" fmla="*/ 159643 w 339397"/>
                  <a:gd name="connsiteY3" fmla="*/ 334648 h 333111"/>
                  <a:gd name="connsiteX4" fmla="*/ 55310 w 339397"/>
                  <a:gd name="connsiteY4" fmla="*/ 278082 h 333111"/>
                  <a:gd name="connsiteX5" fmla="*/ 2515 w 339397"/>
                  <a:gd name="connsiteY5" fmla="*/ 107755 h 333111"/>
                  <a:gd name="connsiteX6" fmla="*/ 130103 w 339397"/>
                  <a:gd name="connsiteY6" fmla="*/ 279 h 333111"/>
                  <a:gd name="connsiteX7" fmla="*/ 157757 w 339397"/>
                  <a:gd name="connsiteY7" fmla="*/ 279 h 33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397" h="333111">
                    <a:moveTo>
                      <a:pt x="157757" y="279"/>
                    </a:moveTo>
                    <a:cubicBezTo>
                      <a:pt x="202382" y="-978"/>
                      <a:pt x="242607" y="4050"/>
                      <a:pt x="277803" y="27934"/>
                    </a:cubicBezTo>
                    <a:cubicBezTo>
                      <a:pt x="334370" y="65645"/>
                      <a:pt x="353853" y="122839"/>
                      <a:pt x="335627" y="188833"/>
                    </a:cubicBezTo>
                    <a:cubicBezTo>
                      <a:pt x="315514" y="263626"/>
                      <a:pt x="243235" y="343448"/>
                      <a:pt x="159643" y="334648"/>
                    </a:cubicBezTo>
                    <a:cubicBezTo>
                      <a:pt x="115647" y="329620"/>
                      <a:pt x="83593" y="308251"/>
                      <a:pt x="55310" y="278082"/>
                    </a:cubicBezTo>
                    <a:cubicBezTo>
                      <a:pt x="10057" y="230315"/>
                      <a:pt x="-6913" y="172492"/>
                      <a:pt x="2515" y="107755"/>
                    </a:cubicBezTo>
                    <a:cubicBezTo>
                      <a:pt x="11314" y="46161"/>
                      <a:pt x="64737" y="2793"/>
                      <a:pt x="130103" y="279"/>
                    </a:cubicBezTo>
                    <a:cubicBezTo>
                      <a:pt x="140159" y="-349"/>
                      <a:pt x="150844" y="279"/>
                      <a:pt x="157757" y="279"/>
                    </a:cubicBezTo>
                    <a:close/>
                  </a:path>
                </a:pathLst>
              </a:custGeom>
              <a:solidFill>
                <a:srgbClr val="FBF1AB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A39EB82F-97AD-4EF5-9188-132809B7075F}"/>
                  </a:ext>
                </a:extLst>
              </p:cNvPr>
              <p:cNvSpPr/>
              <p:nvPr/>
            </p:nvSpPr>
            <p:spPr>
              <a:xfrm>
                <a:off x="5193678" y="3633691"/>
                <a:ext cx="38403" cy="85339"/>
              </a:xfrm>
              <a:custGeom>
                <a:avLst/>
                <a:gdLst>
                  <a:gd name="connsiteX0" fmla="*/ 58943 w 56566"/>
                  <a:gd name="connsiteY0" fmla="*/ 92435 h 125702"/>
                  <a:gd name="connsiteX1" fmla="*/ 54543 w 56566"/>
                  <a:gd name="connsiteY1" fmla="*/ 115690 h 125702"/>
                  <a:gd name="connsiteX2" fmla="*/ 25632 w 56566"/>
                  <a:gd name="connsiteY2" fmla="*/ 121975 h 125702"/>
                  <a:gd name="connsiteX3" fmla="*/ 2377 w 56566"/>
                  <a:gd name="connsiteY3" fmla="*/ 15128 h 125702"/>
                  <a:gd name="connsiteX4" fmla="*/ 16204 w 56566"/>
                  <a:gd name="connsiteY4" fmla="*/ 44 h 125702"/>
                  <a:gd name="connsiteX5" fmla="*/ 33803 w 56566"/>
                  <a:gd name="connsiteY5" fmla="*/ 11357 h 125702"/>
                  <a:gd name="connsiteX6" fmla="*/ 58943 w 56566"/>
                  <a:gd name="connsiteY6" fmla="*/ 92435 h 12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25702">
                    <a:moveTo>
                      <a:pt x="58943" y="92435"/>
                    </a:moveTo>
                    <a:cubicBezTo>
                      <a:pt x="57686" y="99977"/>
                      <a:pt x="57058" y="108148"/>
                      <a:pt x="54543" y="115690"/>
                    </a:cubicBezTo>
                    <a:cubicBezTo>
                      <a:pt x="48887" y="133917"/>
                      <a:pt x="37574" y="137688"/>
                      <a:pt x="25632" y="121975"/>
                    </a:cubicBezTo>
                    <a:cubicBezTo>
                      <a:pt x="1748" y="89921"/>
                      <a:pt x="-3908" y="53467"/>
                      <a:pt x="2377" y="15128"/>
                    </a:cubicBezTo>
                    <a:cubicBezTo>
                      <a:pt x="3634" y="7586"/>
                      <a:pt x="7405" y="672"/>
                      <a:pt x="16204" y="44"/>
                    </a:cubicBezTo>
                    <a:cubicBezTo>
                      <a:pt x="24375" y="-585"/>
                      <a:pt x="29403" y="5700"/>
                      <a:pt x="33803" y="11357"/>
                    </a:cubicBezTo>
                    <a:cubicBezTo>
                      <a:pt x="50772" y="35869"/>
                      <a:pt x="55801" y="63523"/>
                      <a:pt x="58943" y="92435"/>
                    </a:cubicBezTo>
                    <a:close/>
                  </a:path>
                </a:pathLst>
              </a:custGeom>
              <a:solidFill>
                <a:srgbClr val="4D4C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1B87AE10-9754-4D2C-A015-F6D8A1316590}"/>
                  </a:ext>
                </a:extLst>
              </p:cNvPr>
              <p:cNvSpPr/>
              <p:nvPr/>
            </p:nvSpPr>
            <p:spPr>
              <a:xfrm>
                <a:off x="5114646" y="3635052"/>
                <a:ext cx="38403" cy="81072"/>
              </a:xfrm>
              <a:custGeom>
                <a:avLst/>
                <a:gdLst>
                  <a:gd name="connsiteX0" fmla="*/ 0 w 56566"/>
                  <a:gd name="connsiteY0" fmla="*/ 74090 h 119417"/>
                  <a:gd name="connsiteX1" fmla="*/ 27655 w 56566"/>
                  <a:gd name="connsiteY1" fmla="*/ 12495 h 119417"/>
                  <a:gd name="connsiteX2" fmla="*/ 50910 w 56566"/>
                  <a:gd name="connsiteY2" fmla="*/ 1182 h 119417"/>
                  <a:gd name="connsiteX3" fmla="*/ 60966 w 56566"/>
                  <a:gd name="connsiteY3" fmla="*/ 22552 h 119417"/>
                  <a:gd name="connsiteX4" fmla="*/ 17598 w 56566"/>
                  <a:gd name="connsiteY4" fmla="*/ 124371 h 119417"/>
                  <a:gd name="connsiteX5" fmla="*/ 0 w 56566"/>
                  <a:gd name="connsiteY5" fmla="*/ 101116 h 119417"/>
                  <a:gd name="connsiteX6" fmla="*/ 0 w 56566"/>
                  <a:gd name="connsiteY6" fmla="*/ 74090 h 11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19417">
                    <a:moveTo>
                      <a:pt x="0" y="74090"/>
                    </a:moveTo>
                    <a:cubicBezTo>
                      <a:pt x="2514" y="50835"/>
                      <a:pt x="13199" y="30722"/>
                      <a:pt x="27655" y="12495"/>
                    </a:cubicBezTo>
                    <a:cubicBezTo>
                      <a:pt x="33311" y="5582"/>
                      <a:pt x="40225" y="-3217"/>
                      <a:pt x="50910" y="1182"/>
                    </a:cubicBezTo>
                    <a:cubicBezTo>
                      <a:pt x="59080" y="4325"/>
                      <a:pt x="61594" y="13752"/>
                      <a:pt x="60966" y="22552"/>
                    </a:cubicBezTo>
                    <a:cubicBezTo>
                      <a:pt x="59080" y="61519"/>
                      <a:pt x="51538" y="98602"/>
                      <a:pt x="17598" y="124371"/>
                    </a:cubicBezTo>
                    <a:cubicBezTo>
                      <a:pt x="2514" y="123114"/>
                      <a:pt x="1257" y="111801"/>
                      <a:pt x="0" y="101116"/>
                    </a:cubicBezTo>
                    <a:cubicBezTo>
                      <a:pt x="0" y="91688"/>
                      <a:pt x="5028" y="82889"/>
                      <a:pt x="0" y="74090"/>
                    </a:cubicBezTo>
                    <a:close/>
                  </a:path>
                </a:pathLst>
              </a:custGeom>
              <a:solidFill>
                <a:srgbClr val="4E4D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2A3A6EE1-A8DF-4085-8697-21C25D74A27C}"/>
                  </a:ext>
                </a:extLst>
              </p:cNvPr>
              <p:cNvSpPr/>
              <p:nvPr/>
            </p:nvSpPr>
            <p:spPr>
              <a:xfrm>
                <a:off x="5191025" y="3159645"/>
                <a:ext cx="179212" cy="170678"/>
              </a:xfrm>
              <a:custGeom>
                <a:avLst/>
                <a:gdLst>
                  <a:gd name="connsiteX0" fmla="*/ 0 w 263975"/>
                  <a:gd name="connsiteY0" fmla="*/ 240116 h 251405"/>
                  <a:gd name="connsiteX1" fmla="*/ 66622 w 263975"/>
                  <a:gd name="connsiteY1" fmla="*/ 110014 h 251405"/>
                  <a:gd name="connsiteX2" fmla="*/ 233178 w 263975"/>
                  <a:gd name="connsiteY2" fmla="*/ 3167 h 251405"/>
                  <a:gd name="connsiteX3" fmla="*/ 263975 w 263975"/>
                  <a:gd name="connsiteY3" fmla="*/ 15737 h 251405"/>
                  <a:gd name="connsiteX4" fmla="*/ 238835 w 263975"/>
                  <a:gd name="connsiteY4" fmla="*/ 40878 h 251405"/>
                  <a:gd name="connsiteX5" fmla="*/ 96791 w 263975"/>
                  <a:gd name="connsiteY5" fmla="*/ 134526 h 251405"/>
                  <a:gd name="connsiteX6" fmla="*/ 44624 w 263975"/>
                  <a:gd name="connsiteY6" fmla="*/ 240745 h 251405"/>
                  <a:gd name="connsiteX7" fmla="*/ 0 w 263975"/>
                  <a:gd name="connsiteY7" fmla="*/ 240116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75" h="251405">
                    <a:moveTo>
                      <a:pt x="0" y="240116"/>
                    </a:moveTo>
                    <a:cubicBezTo>
                      <a:pt x="20112" y="195492"/>
                      <a:pt x="37082" y="149610"/>
                      <a:pt x="66622" y="110014"/>
                    </a:cubicBezTo>
                    <a:cubicBezTo>
                      <a:pt x="108733" y="53448"/>
                      <a:pt x="160899" y="12595"/>
                      <a:pt x="233178" y="3167"/>
                    </a:cubicBezTo>
                    <a:cubicBezTo>
                      <a:pt x="243863" y="1910"/>
                      <a:pt x="260833" y="-8146"/>
                      <a:pt x="263975" y="15737"/>
                    </a:cubicBezTo>
                    <a:cubicBezTo>
                      <a:pt x="267118" y="37107"/>
                      <a:pt x="255176" y="38364"/>
                      <a:pt x="238835" y="40878"/>
                    </a:cubicBezTo>
                    <a:cubicBezTo>
                      <a:pt x="177241" y="49677"/>
                      <a:pt x="131359" y="84245"/>
                      <a:pt x="96791" y="134526"/>
                    </a:cubicBezTo>
                    <a:cubicBezTo>
                      <a:pt x="74165" y="167209"/>
                      <a:pt x="54681" y="201777"/>
                      <a:pt x="44624" y="240745"/>
                    </a:cubicBezTo>
                    <a:cubicBezTo>
                      <a:pt x="29540" y="250801"/>
                      <a:pt x="15084" y="264628"/>
                      <a:pt x="0" y="240116"/>
                    </a:cubicBezTo>
                    <a:close/>
                  </a:path>
                </a:pathLst>
              </a:custGeom>
              <a:solidFill>
                <a:srgbClr val="59B97A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8" name="Graphic 220">
              <a:extLst>
                <a:ext uri="{FF2B5EF4-FFF2-40B4-BE49-F238E27FC236}">
                  <a16:creationId xmlns:a16="http://schemas.microsoft.com/office/drawing/2014/main" xmlns="" id="{8C03698F-2EF8-43C3-AD70-7A04D0A65773}"/>
                </a:ext>
              </a:extLst>
            </p:cNvPr>
            <p:cNvGrpSpPr/>
            <p:nvPr/>
          </p:nvGrpSpPr>
          <p:grpSpPr>
            <a:xfrm>
              <a:off x="5416813" y="3285868"/>
              <a:ext cx="685654" cy="859270"/>
              <a:chOff x="5262560" y="2386404"/>
              <a:chExt cx="1657349" cy="2077009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A446ECED-8BD9-44ED-962A-6E898182979D}"/>
                  </a:ext>
                </a:extLst>
              </p:cNvPr>
              <p:cNvSpPr/>
              <p:nvPr/>
            </p:nvSpPr>
            <p:spPr>
              <a:xfrm>
                <a:off x="5262560" y="2797492"/>
                <a:ext cx="1657349" cy="1657350"/>
              </a:xfrm>
              <a:custGeom>
                <a:avLst/>
                <a:gdLst>
                  <a:gd name="connsiteX0" fmla="*/ 1663065 w 1657350"/>
                  <a:gd name="connsiteY0" fmla="*/ 831533 h 1657350"/>
                  <a:gd name="connsiteX1" fmla="*/ 831533 w 1657350"/>
                  <a:gd name="connsiteY1" fmla="*/ 1663065 h 1657350"/>
                  <a:gd name="connsiteX2" fmla="*/ 0 w 1657350"/>
                  <a:gd name="connsiteY2" fmla="*/ 831533 h 1657350"/>
                  <a:gd name="connsiteX3" fmla="*/ 831533 w 1657350"/>
                  <a:gd name="connsiteY3" fmla="*/ 0 h 1657350"/>
                  <a:gd name="connsiteX4" fmla="*/ 1663065 w 1657350"/>
                  <a:gd name="connsiteY4" fmla="*/ 831533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57350">
                    <a:moveTo>
                      <a:pt x="1663065" y="831533"/>
                    </a:moveTo>
                    <a:cubicBezTo>
                      <a:pt x="1663065" y="1290775"/>
                      <a:pt x="1290775" y="1663065"/>
                      <a:pt x="831533" y="1663065"/>
                    </a:cubicBezTo>
                    <a:cubicBezTo>
                      <a:pt x="372290" y="1663065"/>
                      <a:pt x="0" y="1290775"/>
                      <a:pt x="0" y="831533"/>
                    </a:cubicBezTo>
                    <a:cubicBezTo>
                      <a:pt x="0" y="372290"/>
                      <a:pt x="372290" y="0"/>
                      <a:pt x="831533" y="0"/>
                    </a:cubicBezTo>
                    <a:cubicBezTo>
                      <a:pt x="1290775" y="0"/>
                      <a:pt x="1663065" y="372290"/>
                      <a:pt x="1663065" y="831533"/>
                    </a:cubicBezTo>
                    <a:close/>
                  </a:path>
                </a:pathLst>
              </a:custGeom>
              <a:solidFill>
                <a:srgbClr val="FAA9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6603ACD8-473C-4537-8226-CD47941F1CE6}"/>
                  </a:ext>
                </a:extLst>
              </p:cNvPr>
              <p:cNvSpPr/>
              <p:nvPr/>
            </p:nvSpPr>
            <p:spPr>
              <a:xfrm>
                <a:off x="5660704" y="3044189"/>
                <a:ext cx="1257300" cy="1419224"/>
              </a:xfrm>
              <a:custGeom>
                <a:avLst/>
                <a:gdLst>
                  <a:gd name="connsiteX0" fmla="*/ 1014413 w 1257300"/>
                  <a:gd name="connsiteY0" fmla="*/ 0 h 1419225"/>
                  <a:gd name="connsiteX1" fmla="*/ 773430 w 1257300"/>
                  <a:gd name="connsiteY1" fmla="*/ 974407 h 1419225"/>
                  <a:gd name="connsiteX2" fmla="*/ 0 w 1257300"/>
                  <a:gd name="connsiteY2" fmla="*/ 1303973 h 1419225"/>
                  <a:gd name="connsiteX3" fmla="*/ 433388 w 1257300"/>
                  <a:gd name="connsiteY3" fmla="*/ 1425893 h 1419225"/>
                  <a:gd name="connsiteX4" fmla="*/ 1264920 w 1257300"/>
                  <a:gd name="connsiteY4" fmla="*/ 594360 h 1419225"/>
                  <a:gd name="connsiteX5" fmla="*/ 1014413 w 1257300"/>
                  <a:gd name="connsiteY5" fmla="*/ 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7300" h="1419225">
                    <a:moveTo>
                      <a:pt x="1014413" y="0"/>
                    </a:moveTo>
                    <a:cubicBezTo>
                      <a:pt x="1141095" y="285750"/>
                      <a:pt x="1054418" y="679132"/>
                      <a:pt x="773430" y="974407"/>
                    </a:cubicBezTo>
                    <a:cubicBezTo>
                      <a:pt x="549593" y="1209675"/>
                      <a:pt x="256222" y="1323975"/>
                      <a:pt x="0" y="1303973"/>
                    </a:cubicBezTo>
                    <a:cubicBezTo>
                      <a:pt x="125730" y="1381125"/>
                      <a:pt x="274320" y="1425893"/>
                      <a:pt x="433388" y="1425893"/>
                    </a:cubicBezTo>
                    <a:cubicBezTo>
                      <a:pt x="892493" y="1425893"/>
                      <a:pt x="1264920" y="1053465"/>
                      <a:pt x="1264920" y="594360"/>
                    </a:cubicBezTo>
                    <a:cubicBezTo>
                      <a:pt x="1263968" y="360998"/>
                      <a:pt x="1168718" y="150495"/>
                      <a:pt x="1014413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08AFDFAF-2924-4298-8415-677652193F87}"/>
                  </a:ext>
                </a:extLst>
              </p:cNvPr>
              <p:cNvSpPr/>
              <p:nvPr/>
            </p:nvSpPr>
            <p:spPr>
              <a:xfrm>
                <a:off x="6091968" y="2386404"/>
                <a:ext cx="733424" cy="495300"/>
              </a:xfrm>
              <a:custGeom>
                <a:avLst/>
                <a:gdLst>
                  <a:gd name="connsiteX0" fmla="*/ 2128 w 733425"/>
                  <a:gd name="connsiteY0" fmla="*/ 437759 h 495300"/>
                  <a:gd name="connsiteX1" fmla="*/ 99282 w 733425"/>
                  <a:gd name="connsiteY1" fmla="*/ 138674 h 495300"/>
                  <a:gd name="connsiteX2" fmla="*/ 268828 w 733425"/>
                  <a:gd name="connsiteY2" fmla="*/ 8181 h 495300"/>
                  <a:gd name="connsiteX3" fmla="*/ 305975 w 733425"/>
                  <a:gd name="connsiteY3" fmla="*/ 15801 h 495300"/>
                  <a:gd name="connsiteX4" fmla="*/ 286925 w 733425"/>
                  <a:gd name="connsiteY4" fmla="*/ 65331 h 495300"/>
                  <a:gd name="connsiteX5" fmla="*/ 89757 w 733425"/>
                  <a:gd name="connsiteY5" fmla="*/ 313934 h 495300"/>
                  <a:gd name="connsiteX6" fmla="*/ 347885 w 733425"/>
                  <a:gd name="connsiteY6" fmla="*/ 180584 h 495300"/>
                  <a:gd name="connsiteX7" fmla="*/ 420275 w 733425"/>
                  <a:gd name="connsiteY7" fmla="*/ 179631 h 495300"/>
                  <a:gd name="connsiteX8" fmla="*/ 732695 w 733425"/>
                  <a:gd name="connsiteY8" fmla="*/ 294884 h 495300"/>
                  <a:gd name="connsiteX9" fmla="*/ 735553 w 733425"/>
                  <a:gd name="connsiteY9" fmla="*/ 297741 h 495300"/>
                  <a:gd name="connsiteX10" fmla="*/ 732695 w 733425"/>
                  <a:gd name="connsiteY10" fmla="*/ 301551 h 495300"/>
                  <a:gd name="connsiteX11" fmla="*/ 109760 w 733425"/>
                  <a:gd name="connsiteY11" fmla="*/ 336794 h 495300"/>
                  <a:gd name="connsiteX12" fmla="*/ 78328 w 733425"/>
                  <a:gd name="connsiteY12" fmla="*/ 340604 h 495300"/>
                  <a:gd name="connsiteX13" fmla="*/ 63087 w 733425"/>
                  <a:gd name="connsiteY13" fmla="*/ 444426 h 495300"/>
                  <a:gd name="connsiteX14" fmla="*/ 59278 w 733425"/>
                  <a:gd name="connsiteY14" fmla="*/ 477764 h 495300"/>
                  <a:gd name="connsiteX15" fmla="*/ 25940 w 733425"/>
                  <a:gd name="connsiteY15" fmla="*/ 500624 h 495300"/>
                  <a:gd name="connsiteX16" fmla="*/ 222 w 733425"/>
                  <a:gd name="connsiteY16" fmla="*/ 475859 h 495300"/>
                  <a:gd name="connsiteX17" fmla="*/ 2128 w 733425"/>
                  <a:gd name="connsiteY17" fmla="*/ 437759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3425" h="495300">
                    <a:moveTo>
                      <a:pt x="2128" y="437759"/>
                    </a:moveTo>
                    <a:cubicBezTo>
                      <a:pt x="18320" y="332984"/>
                      <a:pt x="39275" y="229161"/>
                      <a:pt x="99282" y="138674"/>
                    </a:cubicBezTo>
                    <a:cubicBezTo>
                      <a:pt x="141193" y="75809"/>
                      <a:pt x="195485" y="30089"/>
                      <a:pt x="268828" y="8181"/>
                    </a:cubicBezTo>
                    <a:cubicBezTo>
                      <a:pt x="281210" y="4371"/>
                      <a:pt x="300260" y="-11821"/>
                      <a:pt x="305975" y="15801"/>
                    </a:cubicBezTo>
                    <a:cubicBezTo>
                      <a:pt x="309785" y="34851"/>
                      <a:pt x="315500" y="52949"/>
                      <a:pt x="286925" y="65331"/>
                    </a:cubicBezTo>
                    <a:cubicBezTo>
                      <a:pt x="177387" y="111051"/>
                      <a:pt x="125953" y="176774"/>
                      <a:pt x="89757" y="313934"/>
                    </a:cubicBezTo>
                    <a:cubicBezTo>
                      <a:pt x="170720" y="247259"/>
                      <a:pt x="254540" y="203444"/>
                      <a:pt x="347885" y="180584"/>
                    </a:cubicBezTo>
                    <a:cubicBezTo>
                      <a:pt x="371697" y="170106"/>
                      <a:pt x="396462" y="171059"/>
                      <a:pt x="420275" y="179631"/>
                    </a:cubicBezTo>
                    <a:cubicBezTo>
                      <a:pt x="528860" y="207254"/>
                      <a:pt x="626015" y="264404"/>
                      <a:pt x="732695" y="294884"/>
                    </a:cubicBezTo>
                    <a:cubicBezTo>
                      <a:pt x="733648" y="294884"/>
                      <a:pt x="735553" y="296789"/>
                      <a:pt x="735553" y="297741"/>
                    </a:cubicBezTo>
                    <a:cubicBezTo>
                      <a:pt x="735553" y="298694"/>
                      <a:pt x="733648" y="300599"/>
                      <a:pt x="732695" y="301551"/>
                    </a:cubicBezTo>
                    <a:cubicBezTo>
                      <a:pt x="526955" y="356796"/>
                      <a:pt x="320262" y="372036"/>
                      <a:pt x="109760" y="336794"/>
                    </a:cubicBezTo>
                    <a:cubicBezTo>
                      <a:pt x="98330" y="334889"/>
                      <a:pt x="87853" y="331079"/>
                      <a:pt x="78328" y="340604"/>
                    </a:cubicBezTo>
                    <a:cubicBezTo>
                      <a:pt x="73565" y="374894"/>
                      <a:pt x="67850" y="410136"/>
                      <a:pt x="63087" y="444426"/>
                    </a:cubicBezTo>
                    <a:cubicBezTo>
                      <a:pt x="62135" y="455856"/>
                      <a:pt x="59278" y="466334"/>
                      <a:pt x="59278" y="477764"/>
                    </a:cubicBezTo>
                    <a:cubicBezTo>
                      <a:pt x="59278" y="501576"/>
                      <a:pt x="42132" y="500624"/>
                      <a:pt x="25940" y="500624"/>
                    </a:cubicBezTo>
                    <a:cubicBezTo>
                      <a:pt x="8795" y="500624"/>
                      <a:pt x="-1682" y="495861"/>
                      <a:pt x="222" y="475859"/>
                    </a:cubicBezTo>
                    <a:cubicBezTo>
                      <a:pt x="3080" y="463476"/>
                      <a:pt x="2128" y="451094"/>
                      <a:pt x="2128" y="43775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xmlns="" id="{57904523-D79F-4060-A432-C45CEBF8B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816264" y="3770877"/>
              <a:ext cx="856351" cy="437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411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F1B621-812C-44E5-B2F2-CF23431F6D37}"/>
              </a:ext>
            </a:extLst>
          </p:cNvPr>
          <p:cNvGrpSpPr/>
          <p:nvPr/>
        </p:nvGrpSpPr>
        <p:grpSpPr>
          <a:xfrm>
            <a:off x="3703350" y="2801758"/>
            <a:ext cx="4848216" cy="3395842"/>
            <a:chOff x="3703350" y="2801758"/>
            <a:chExt cx="4848216" cy="3395842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xmlns="" id="{AA66B734-785B-411F-B141-66CDC6D1136C}"/>
                </a:ext>
              </a:extLst>
            </p:cNvPr>
            <p:cNvSpPr/>
            <p:nvPr/>
          </p:nvSpPr>
          <p:spPr>
            <a:xfrm>
              <a:off x="3703350" y="5541079"/>
              <a:ext cx="4736871" cy="65652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xmlns="" id="{4A86BE33-65BF-42EC-B7CE-E447C61C05CD}"/>
                </a:ext>
              </a:extLst>
            </p:cNvPr>
            <p:cNvGrpSpPr/>
            <p:nvPr/>
          </p:nvGrpSpPr>
          <p:grpSpPr>
            <a:xfrm rot="20060053">
              <a:off x="6144459" y="2880646"/>
              <a:ext cx="756418" cy="1572369"/>
              <a:chOff x="1583158" y="1040918"/>
              <a:chExt cx="1865369" cy="3877549"/>
            </a:xfrm>
          </p:grpSpPr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3FC91322-E14D-4442-B76C-FE60491287AF}"/>
                  </a:ext>
                </a:extLst>
              </p:cNvPr>
              <p:cNvSpPr/>
              <p:nvPr/>
            </p:nvSpPr>
            <p:spPr>
              <a:xfrm rot="20351037">
                <a:off x="1714783" y="3481939"/>
                <a:ext cx="1641760" cy="1436528"/>
              </a:xfrm>
              <a:custGeom>
                <a:avLst/>
                <a:gdLst>
                  <a:gd name="connsiteX0" fmla="*/ 904455 w 1641760"/>
                  <a:gd name="connsiteY0" fmla="*/ 23137 h 1436528"/>
                  <a:gd name="connsiteX1" fmla="*/ 1113846 w 1641760"/>
                  <a:gd name="connsiteY1" fmla="*/ 102745 h 1436528"/>
                  <a:gd name="connsiteX2" fmla="*/ 1113791 w 1641760"/>
                  <a:gd name="connsiteY2" fmla="*/ 106680 h 1436528"/>
                  <a:gd name="connsiteX3" fmla="*/ 1157726 w 1641760"/>
                  <a:gd name="connsiteY3" fmla="*/ 148589 h 1436528"/>
                  <a:gd name="connsiteX4" fmla="*/ 1435198 w 1641760"/>
                  <a:gd name="connsiteY4" fmla="*/ 335884 h 1436528"/>
                  <a:gd name="connsiteX5" fmla="*/ 1613243 w 1641760"/>
                  <a:gd name="connsiteY5" fmla="*/ 844585 h 1436528"/>
                  <a:gd name="connsiteX6" fmla="*/ 1106855 w 1641760"/>
                  <a:gd name="connsiteY6" fmla="*/ 1274668 h 1436528"/>
                  <a:gd name="connsiteX7" fmla="*/ 748451 w 1641760"/>
                  <a:gd name="connsiteY7" fmla="*/ 1281604 h 1436528"/>
                  <a:gd name="connsiteX8" fmla="*/ 459418 w 1641760"/>
                  <a:gd name="connsiteY8" fmla="*/ 1436528 h 1436528"/>
                  <a:gd name="connsiteX9" fmla="*/ 54769 w 1641760"/>
                  <a:gd name="connsiteY9" fmla="*/ 648040 h 1436528"/>
                  <a:gd name="connsiteX10" fmla="*/ 443231 w 1641760"/>
                  <a:gd name="connsiteY10" fmla="*/ 5227 h 1436528"/>
                  <a:gd name="connsiteX11" fmla="*/ 810884 w 1641760"/>
                  <a:gd name="connsiteY11" fmla="*/ 30664 h 1436528"/>
                  <a:gd name="connsiteX12" fmla="*/ 902796 w 1641760"/>
                  <a:gd name="connsiteY12" fmla="*/ 26038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1760" h="1436528">
                    <a:moveTo>
                      <a:pt x="904455" y="23137"/>
                    </a:moveTo>
                    <a:lnTo>
                      <a:pt x="1113846" y="102745"/>
                    </a:lnTo>
                    <a:lnTo>
                      <a:pt x="1113791" y="106680"/>
                    </a:lnTo>
                    <a:cubicBezTo>
                      <a:pt x="1118994" y="122577"/>
                      <a:pt x="1134602" y="135872"/>
                      <a:pt x="1157726" y="148589"/>
                    </a:cubicBezTo>
                    <a:cubicBezTo>
                      <a:pt x="1254841" y="201772"/>
                      <a:pt x="1351957" y="259578"/>
                      <a:pt x="1435198" y="335884"/>
                    </a:cubicBezTo>
                    <a:cubicBezTo>
                      <a:pt x="1585495" y="474621"/>
                      <a:pt x="1696484" y="631856"/>
                      <a:pt x="1613243" y="844585"/>
                    </a:cubicBezTo>
                    <a:cubicBezTo>
                      <a:pt x="1523065" y="1075813"/>
                      <a:pt x="1377390" y="1253857"/>
                      <a:pt x="1106855" y="1274668"/>
                    </a:cubicBezTo>
                    <a:cubicBezTo>
                      <a:pt x="988928" y="1283917"/>
                      <a:pt x="868690" y="1272355"/>
                      <a:pt x="748451" y="1281604"/>
                    </a:cubicBezTo>
                    <a:cubicBezTo>
                      <a:pt x="637462" y="1290853"/>
                      <a:pt x="510288" y="1283917"/>
                      <a:pt x="459418" y="1436528"/>
                    </a:cubicBezTo>
                    <a:cubicBezTo>
                      <a:pt x="373863" y="1145181"/>
                      <a:pt x="179632" y="913953"/>
                      <a:pt x="54769" y="648040"/>
                    </a:cubicBezTo>
                    <a:cubicBezTo>
                      <a:pt x="-97842" y="319697"/>
                      <a:pt x="80205" y="30664"/>
                      <a:pt x="443231" y="5227"/>
                    </a:cubicBezTo>
                    <a:cubicBezTo>
                      <a:pt x="565783" y="-4022"/>
                      <a:pt x="690645" y="-4022"/>
                      <a:pt x="810884" y="30664"/>
                    </a:cubicBezTo>
                    <a:cubicBezTo>
                      <a:pt x="855973" y="43381"/>
                      <a:pt x="884877" y="41646"/>
                      <a:pt x="902796" y="26038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B694A110-9FF3-4F39-8BD7-A32C163D6421}"/>
                  </a:ext>
                </a:extLst>
              </p:cNvPr>
              <p:cNvSpPr/>
              <p:nvPr/>
            </p:nvSpPr>
            <p:spPr>
              <a:xfrm rot="20351037">
                <a:off x="1583158" y="1040918"/>
                <a:ext cx="1865369" cy="2446103"/>
              </a:xfrm>
              <a:custGeom>
                <a:avLst/>
                <a:gdLst>
                  <a:gd name="connsiteX0" fmla="*/ 1456632 w 1865369"/>
                  <a:gd name="connsiteY0" fmla="*/ 13187 h 2446103"/>
                  <a:gd name="connsiteX1" fmla="*/ 1516751 w 1865369"/>
                  <a:gd name="connsiteY1" fmla="*/ 175046 h 2446103"/>
                  <a:gd name="connsiteX2" fmla="*/ 1401137 w 1865369"/>
                  <a:gd name="connsiteY2" fmla="*/ 561197 h 2446103"/>
                  <a:gd name="connsiteX3" fmla="*/ 1442758 w 1865369"/>
                  <a:gd name="connsiteY3" fmla="*/ 697620 h 2446103"/>
                  <a:gd name="connsiteX4" fmla="*/ 1456632 w 1865369"/>
                  <a:gd name="connsiteY4" fmla="*/ 861793 h 2446103"/>
                  <a:gd name="connsiteX5" fmla="*/ 1401137 w 1865369"/>
                  <a:gd name="connsiteY5" fmla="*/ 901101 h 2446103"/>
                  <a:gd name="connsiteX6" fmla="*/ 917873 w 1865369"/>
                  <a:gd name="connsiteY6" fmla="*/ 1423675 h 2446103"/>
                  <a:gd name="connsiteX7" fmla="*/ 524786 w 1865369"/>
                  <a:gd name="connsiteY7" fmla="*/ 2297715 h 2446103"/>
                  <a:gd name="connsiteX8" fmla="*/ 631151 w 1865369"/>
                  <a:gd name="connsiteY8" fmla="*/ 2223723 h 2446103"/>
                  <a:gd name="connsiteX9" fmla="*/ 964118 w 1865369"/>
                  <a:gd name="connsiteY9" fmla="*/ 1610971 h 2446103"/>
                  <a:gd name="connsiteX10" fmla="*/ 1070483 w 1865369"/>
                  <a:gd name="connsiteY10" fmla="*/ 1280314 h 2446103"/>
                  <a:gd name="connsiteX11" fmla="*/ 1223093 w 1865369"/>
                  <a:gd name="connsiteY11" fmla="*/ 1217884 h 2446103"/>
                  <a:gd name="connsiteX12" fmla="*/ 1327144 w 1865369"/>
                  <a:gd name="connsiteY12" fmla="*/ 1194761 h 2446103"/>
                  <a:gd name="connsiteX13" fmla="*/ 1671675 w 1865369"/>
                  <a:gd name="connsiteY13" fmla="*/ 1007465 h 2446103"/>
                  <a:gd name="connsiteX14" fmla="*/ 1842783 w 1865369"/>
                  <a:gd name="connsiteY14" fmla="*/ 1000530 h 2446103"/>
                  <a:gd name="connsiteX15" fmla="*/ 1810411 w 1865369"/>
                  <a:gd name="connsiteY15" fmla="*/ 1180887 h 2446103"/>
                  <a:gd name="connsiteX16" fmla="*/ 1599993 w 1865369"/>
                  <a:gd name="connsiteY16" fmla="*/ 1456047 h 2446103"/>
                  <a:gd name="connsiteX17" fmla="*/ 1609242 w 1865369"/>
                  <a:gd name="connsiteY17" fmla="*/ 1599408 h 2446103"/>
                  <a:gd name="connsiteX18" fmla="*/ 1581494 w 1865369"/>
                  <a:gd name="connsiteY18" fmla="*/ 1775141 h 2446103"/>
                  <a:gd name="connsiteX19" fmla="*/ 1368765 w 1865369"/>
                  <a:gd name="connsiteY19" fmla="*/ 1830635 h 2446103"/>
                  <a:gd name="connsiteX20" fmla="*/ 568718 w 1865369"/>
                  <a:gd name="connsiteY20" fmla="*/ 2392520 h 2446103"/>
                  <a:gd name="connsiteX21" fmla="*/ 550581 w 1865369"/>
                  <a:gd name="connsiteY21" fmla="*/ 2423989 h 2446103"/>
                  <a:gd name="connsiteX22" fmla="*/ 550275 w 1865369"/>
                  <a:gd name="connsiteY22" fmla="*/ 2446103 h 2446103"/>
                  <a:gd name="connsiteX23" fmla="*/ 340884 w 1865369"/>
                  <a:gd name="connsiteY23" fmla="*/ 2366495 h 2446103"/>
                  <a:gd name="connsiteX24" fmla="*/ 358518 w 1865369"/>
                  <a:gd name="connsiteY24" fmla="*/ 2335652 h 2446103"/>
                  <a:gd name="connsiteX25" fmla="*/ 365238 w 1865369"/>
                  <a:gd name="connsiteY25" fmla="*/ 2281531 h 2446103"/>
                  <a:gd name="connsiteX26" fmla="*/ 108576 w 1865369"/>
                  <a:gd name="connsiteY26" fmla="*/ 1213259 h 2446103"/>
                  <a:gd name="connsiteX27" fmla="*/ 11461 w 1865369"/>
                  <a:gd name="connsiteY27" fmla="*/ 1030588 h 2446103"/>
                  <a:gd name="connsiteX28" fmla="*/ 90078 w 1865369"/>
                  <a:gd name="connsiteY28" fmla="*/ 921912 h 2446103"/>
                  <a:gd name="connsiteX29" fmla="*/ 201068 w 1865369"/>
                  <a:gd name="connsiteY29" fmla="*/ 806299 h 2446103"/>
                  <a:gd name="connsiteX30" fmla="*/ 226501 w 1865369"/>
                  <a:gd name="connsiteY30" fmla="*/ 403963 h 2446103"/>
                  <a:gd name="connsiteX31" fmla="*/ 305119 w 1865369"/>
                  <a:gd name="connsiteY31" fmla="*/ 299909 h 2446103"/>
                  <a:gd name="connsiteX32" fmla="*/ 416108 w 1865369"/>
                  <a:gd name="connsiteY32" fmla="*/ 369277 h 2446103"/>
                  <a:gd name="connsiteX33" fmla="*/ 573343 w 1865369"/>
                  <a:gd name="connsiteY33" fmla="*/ 764678 h 2446103"/>
                  <a:gd name="connsiteX34" fmla="*/ 684332 w 1865369"/>
                  <a:gd name="connsiteY34" fmla="*/ 873353 h 2446103"/>
                  <a:gd name="connsiteX35" fmla="*/ 744451 w 1865369"/>
                  <a:gd name="connsiteY35" fmla="*/ 975093 h 2446103"/>
                  <a:gd name="connsiteX36" fmla="*/ 617277 w 1865369"/>
                  <a:gd name="connsiteY36" fmla="*/ 1282627 h 2446103"/>
                  <a:gd name="connsiteX37" fmla="*/ 439231 w 1865369"/>
                  <a:gd name="connsiteY37" fmla="*/ 2140481 h 2446103"/>
                  <a:gd name="connsiteX38" fmla="*/ 478540 w 1865369"/>
                  <a:gd name="connsiteY38" fmla="*/ 2212163 h 2446103"/>
                  <a:gd name="connsiteX39" fmla="*/ 809195 w 1865369"/>
                  <a:gd name="connsiteY39" fmla="*/ 727681 h 2446103"/>
                  <a:gd name="connsiteX40" fmla="*/ 804570 w 1865369"/>
                  <a:gd name="connsiteY40" fmla="*/ 577382 h 2446103"/>
                  <a:gd name="connsiteX41" fmla="*/ 927122 w 1865369"/>
                  <a:gd name="connsiteY41" fmla="*/ 461768 h 2446103"/>
                  <a:gd name="connsiteX42" fmla="*/ 1010364 w 1865369"/>
                  <a:gd name="connsiteY42" fmla="*/ 397025 h 2446103"/>
                  <a:gd name="connsiteX43" fmla="*/ 1292461 w 1865369"/>
                  <a:gd name="connsiteY43" fmla="*/ 64057 h 2446103"/>
                  <a:gd name="connsiteX44" fmla="*/ 1456632 w 1865369"/>
                  <a:gd name="connsiteY44" fmla="*/ 13187 h 244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65369" h="2446103">
                    <a:moveTo>
                      <a:pt x="1456632" y="13187"/>
                    </a:moveTo>
                    <a:cubicBezTo>
                      <a:pt x="1519064" y="47872"/>
                      <a:pt x="1523689" y="112616"/>
                      <a:pt x="1516751" y="175046"/>
                    </a:cubicBezTo>
                    <a:cubicBezTo>
                      <a:pt x="1505191" y="311472"/>
                      <a:pt x="1456632" y="436335"/>
                      <a:pt x="1401137" y="561197"/>
                    </a:cubicBezTo>
                    <a:cubicBezTo>
                      <a:pt x="1373390" y="623628"/>
                      <a:pt x="1368765" y="662937"/>
                      <a:pt x="1442758" y="697620"/>
                    </a:cubicBezTo>
                    <a:cubicBezTo>
                      <a:pt x="1528313" y="736930"/>
                      <a:pt x="1523689" y="801674"/>
                      <a:pt x="1456632" y="861793"/>
                    </a:cubicBezTo>
                    <a:cubicBezTo>
                      <a:pt x="1440447" y="877978"/>
                      <a:pt x="1421949" y="894165"/>
                      <a:pt x="1401137" y="901101"/>
                    </a:cubicBezTo>
                    <a:cubicBezTo>
                      <a:pt x="1158349" y="1000530"/>
                      <a:pt x="1031173" y="1204010"/>
                      <a:pt x="917873" y="1423675"/>
                    </a:cubicBezTo>
                    <a:cubicBezTo>
                      <a:pt x="774512" y="1705773"/>
                      <a:pt x="642711" y="1990184"/>
                      <a:pt x="524786" y="2297715"/>
                    </a:cubicBezTo>
                    <a:cubicBezTo>
                      <a:pt x="582592" y="2290780"/>
                      <a:pt x="605714" y="2251470"/>
                      <a:pt x="631151" y="2223723"/>
                    </a:cubicBezTo>
                    <a:cubicBezTo>
                      <a:pt x="793010" y="2047990"/>
                      <a:pt x="899375" y="1839885"/>
                      <a:pt x="964118" y="1610971"/>
                    </a:cubicBezTo>
                    <a:cubicBezTo>
                      <a:pt x="994177" y="1499981"/>
                      <a:pt x="1017299" y="1384368"/>
                      <a:pt x="1070483" y="1280314"/>
                    </a:cubicBezTo>
                    <a:cubicBezTo>
                      <a:pt x="1100541" y="1217884"/>
                      <a:pt x="1139851" y="1162389"/>
                      <a:pt x="1223093" y="1217884"/>
                    </a:cubicBezTo>
                    <a:cubicBezTo>
                      <a:pt x="1264714" y="1245631"/>
                      <a:pt x="1294773" y="1213259"/>
                      <a:pt x="1327144" y="1194761"/>
                    </a:cubicBezTo>
                    <a:cubicBezTo>
                      <a:pt x="1438133" y="1127704"/>
                      <a:pt x="1549123" y="1053711"/>
                      <a:pt x="1671675" y="1007465"/>
                    </a:cubicBezTo>
                    <a:cubicBezTo>
                      <a:pt x="1727169" y="986656"/>
                      <a:pt x="1794224" y="945035"/>
                      <a:pt x="1842783" y="1000530"/>
                    </a:cubicBezTo>
                    <a:cubicBezTo>
                      <a:pt x="1895964" y="1060649"/>
                      <a:pt x="1842783" y="1125393"/>
                      <a:pt x="1810411" y="1180887"/>
                    </a:cubicBezTo>
                    <a:cubicBezTo>
                      <a:pt x="1752603" y="1282628"/>
                      <a:pt x="1680923" y="1372805"/>
                      <a:pt x="1599993" y="1456047"/>
                    </a:cubicBezTo>
                    <a:cubicBezTo>
                      <a:pt x="1546812" y="1511541"/>
                      <a:pt x="1537562" y="1548538"/>
                      <a:pt x="1609242" y="1599408"/>
                    </a:cubicBezTo>
                    <a:cubicBezTo>
                      <a:pt x="1710982" y="1673401"/>
                      <a:pt x="1699422" y="1731209"/>
                      <a:pt x="1581494" y="1775141"/>
                    </a:cubicBezTo>
                    <a:cubicBezTo>
                      <a:pt x="1512126" y="1800577"/>
                      <a:pt x="1440447" y="1819075"/>
                      <a:pt x="1368765" y="1830635"/>
                    </a:cubicBezTo>
                    <a:cubicBezTo>
                      <a:pt x="1005739" y="1881506"/>
                      <a:pt x="781447" y="2128920"/>
                      <a:pt x="568718" y="2392520"/>
                    </a:cubicBezTo>
                    <a:cubicBezTo>
                      <a:pt x="559469" y="2404082"/>
                      <a:pt x="553544" y="2414487"/>
                      <a:pt x="550581" y="2423989"/>
                    </a:cubicBezTo>
                    <a:lnTo>
                      <a:pt x="550275" y="2446103"/>
                    </a:lnTo>
                    <a:lnTo>
                      <a:pt x="340884" y="2366495"/>
                    </a:lnTo>
                    <a:lnTo>
                      <a:pt x="358518" y="2335652"/>
                    </a:lnTo>
                    <a:cubicBezTo>
                      <a:pt x="362637" y="2320984"/>
                      <a:pt x="364660" y="2302919"/>
                      <a:pt x="365238" y="2281531"/>
                    </a:cubicBezTo>
                    <a:cubicBezTo>
                      <a:pt x="381425" y="1900004"/>
                      <a:pt x="339804" y="1534664"/>
                      <a:pt x="108576" y="1213259"/>
                    </a:cubicBezTo>
                    <a:cubicBezTo>
                      <a:pt x="69267" y="1157765"/>
                      <a:pt x="39208" y="1093021"/>
                      <a:pt x="11461" y="1030588"/>
                    </a:cubicBezTo>
                    <a:cubicBezTo>
                      <a:pt x="-18600" y="958909"/>
                      <a:pt x="11461" y="910350"/>
                      <a:pt x="90078" y="921912"/>
                    </a:cubicBezTo>
                    <a:cubicBezTo>
                      <a:pt x="194129" y="938097"/>
                      <a:pt x="205692" y="889540"/>
                      <a:pt x="201068" y="806299"/>
                    </a:cubicBezTo>
                    <a:cubicBezTo>
                      <a:pt x="196443" y="672187"/>
                      <a:pt x="191818" y="535761"/>
                      <a:pt x="226501" y="403963"/>
                    </a:cubicBezTo>
                    <a:cubicBezTo>
                      <a:pt x="238064" y="357717"/>
                      <a:pt x="249624" y="309158"/>
                      <a:pt x="305119" y="299909"/>
                    </a:cubicBezTo>
                    <a:cubicBezTo>
                      <a:pt x="358302" y="290660"/>
                      <a:pt x="390674" y="329970"/>
                      <a:pt x="416108" y="369277"/>
                    </a:cubicBezTo>
                    <a:cubicBezTo>
                      <a:pt x="494725" y="489516"/>
                      <a:pt x="534035" y="628252"/>
                      <a:pt x="573343" y="764678"/>
                    </a:cubicBezTo>
                    <a:cubicBezTo>
                      <a:pt x="589530" y="824797"/>
                      <a:pt x="605714" y="871042"/>
                      <a:pt x="684332" y="873353"/>
                    </a:cubicBezTo>
                    <a:cubicBezTo>
                      <a:pt x="746764" y="875667"/>
                      <a:pt x="753700" y="924223"/>
                      <a:pt x="744451" y="975093"/>
                    </a:cubicBezTo>
                    <a:cubicBezTo>
                      <a:pt x="725953" y="1088396"/>
                      <a:pt x="672772" y="1185512"/>
                      <a:pt x="617277" y="1282627"/>
                    </a:cubicBezTo>
                    <a:cubicBezTo>
                      <a:pt x="464667" y="1548538"/>
                      <a:pt x="423046" y="1839885"/>
                      <a:pt x="439231" y="2140481"/>
                    </a:cubicBezTo>
                    <a:cubicBezTo>
                      <a:pt x="439231" y="2158979"/>
                      <a:pt x="436920" y="2184415"/>
                      <a:pt x="478540" y="2212163"/>
                    </a:cubicBezTo>
                    <a:cubicBezTo>
                      <a:pt x="661209" y="1726584"/>
                      <a:pt x="903999" y="1266440"/>
                      <a:pt x="809195" y="727681"/>
                    </a:cubicBezTo>
                    <a:cubicBezTo>
                      <a:pt x="799946" y="679122"/>
                      <a:pt x="799946" y="628252"/>
                      <a:pt x="804570" y="577382"/>
                    </a:cubicBezTo>
                    <a:cubicBezTo>
                      <a:pt x="809195" y="503389"/>
                      <a:pt x="790697" y="403963"/>
                      <a:pt x="927122" y="461768"/>
                    </a:cubicBezTo>
                    <a:cubicBezTo>
                      <a:pt x="973367" y="480267"/>
                      <a:pt x="989552" y="427085"/>
                      <a:pt x="1010364" y="397025"/>
                    </a:cubicBezTo>
                    <a:cubicBezTo>
                      <a:pt x="1095917" y="276786"/>
                      <a:pt x="1181472" y="158861"/>
                      <a:pt x="1292461" y="64057"/>
                    </a:cubicBezTo>
                    <a:cubicBezTo>
                      <a:pt x="1338707" y="24749"/>
                      <a:pt x="1387263" y="-23810"/>
                      <a:pt x="1456632" y="13187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xmlns="" id="{3AA09199-5C8F-450E-A08F-3183F2E6D132}"/>
                </a:ext>
              </a:extLst>
            </p:cNvPr>
            <p:cNvGrpSpPr/>
            <p:nvPr/>
          </p:nvGrpSpPr>
          <p:grpSpPr>
            <a:xfrm>
              <a:off x="6689736" y="3326983"/>
              <a:ext cx="571496" cy="1169993"/>
              <a:chOff x="7528445" y="2305877"/>
              <a:chExt cx="561155" cy="1148822"/>
            </a:xfrm>
          </p:grpSpPr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2C4DBE54-13AE-470D-9BA4-CCE0AFDA5CE1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F86DDA8C-2F56-4CFC-9012-A392B31F2DAD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xmlns="" id="{3453CE08-1BA0-4D29-80F6-4E83A64F0F5F}"/>
                </a:ext>
              </a:extLst>
            </p:cNvPr>
            <p:cNvGrpSpPr/>
            <p:nvPr/>
          </p:nvGrpSpPr>
          <p:grpSpPr>
            <a:xfrm rot="589284">
              <a:off x="6893904" y="2907196"/>
              <a:ext cx="894850" cy="1580284"/>
              <a:chOff x="1624045" y="1828164"/>
              <a:chExt cx="1040665" cy="1837790"/>
            </a:xfrm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xmlns="" id="{5360C235-2BE9-4414-ACDE-D4C5A472616B}"/>
                  </a:ext>
                </a:extLst>
              </p:cNvPr>
              <p:cNvSpPr/>
              <p:nvPr/>
            </p:nvSpPr>
            <p:spPr>
              <a:xfrm>
                <a:off x="1993856" y="2624160"/>
                <a:ext cx="242621" cy="316811"/>
              </a:xfrm>
              <a:custGeom>
                <a:avLst/>
                <a:gdLst>
                  <a:gd name="connsiteX0" fmla="*/ 189033 w 242621"/>
                  <a:gd name="connsiteY0" fmla="*/ 2023 h 316811"/>
                  <a:gd name="connsiteX1" fmla="*/ 192642 w 242621"/>
                  <a:gd name="connsiteY1" fmla="*/ 4028 h 316811"/>
                  <a:gd name="connsiteX2" fmla="*/ 203470 w 242621"/>
                  <a:gd name="connsiteY2" fmla="*/ 57565 h 316811"/>
                  <a:gd name="connsiteX3" fmla="*/ 209285 w 242621"/>
                  <a:gd name="connsiteY3" fmla="*/ 125138 h 316811"/>
                  <a:gd name="connsiteX4" fmla="*/ 210889 w 242621"/>
                  <a:gd name="connsiteY4" fmla="*/ 130552 h 316811"/>
                  <a:gd name="connsiteX5" fmla="*/ 199460 w 242621"/>
                  <a:gd name="connsiteY5" fmla="*/ 183287 h 316811"/>
                  <a:gd name="connsiteX6" fmla="*/ 205275 w 242621"/>
                  <a:gd name="connsiteY6" fmla="*/ 189703 h 316811"/>
                  <a:gd name="connsiteX7" fmla="*/ 216704 w 242621"/>
                  <a:gd name="connsiteY7" fmla="*/ 194516 h 316811"/>
                  <a:gd name="connsiteX8" fmla="*/ 230940 w 242621"/>
                  <a:gd name="connsiteY8" fmla="*/ 219780 h 316811"/>
                  <a:gd name="connsiteX9" fmla="*/ 243172 w 242621"/>
                  <a:gd name="connsiteY9" fmla="*/ 260886 h 316811"/>
                  <a:gd name="connsiteX10" fmla="*/ 243573 w 242621"/>
                  <a:gd name="connsiteY10" fmla="*/ 265097 h 316811"/>
                  <a:gd name="connsiteX11" fmla="*/ 235953 w 242621"/>
                  <a:gd name="connsiteY11" fmla="*/ 256675 h 316811"/>
                  <a:gd name="connsiteX12" fmla="*/ 212694 w 242621"/>
                  <a:gd name="connsiteY12" fmla="*/ 199328 h 316811"/>
                  <a:gd name="connsiteX13" fmla="*/ 202066 w 242621"/>
                  <a:gd name="connsiteY13" fmla="*/ 195117 h 316811"/>
                  <a:gd name="connsiteX14" fmla="*/ 197254 w 242621"/>
                  <a:gd name="connsiteY14" fmla="*/ 207349 h 316811"/>
                  <a:gd name="connsiteX15" fmla="*/ 128678 w 242621"/>
                  <a:gd name="connsiteY15" fmla="*/ 250258 h 316811"/>
                  <a:gd name="connsiteX16" fmla="*/ 97799 w 242621"/>
                  <a:gd name="connsiteY16" fmla="*/ 244644 h 316811"/>
                  <a:gd name="connsiteX17" fmla="*/ 69126 w 242621"/>
                  <a:gd name="connsiteY17" fmla="*/ 222187 h 316811"/>
                  <a:gd name="connsiteX18" fmla="*/ 60103 w 242621"/>
                  <a:gd name="connsiteY18" fmla="*/ 208953 h 316811"/>
                  <a:gd name="connsiteX19" fmla="*/ 52283 w 242621"/>
                  <a:gd name="connsiteY19" fmla="*/ 210958 h 316811"/>
                  <a:gd name="connsiteX20" fmla="*/ 48072 w 242621"/>
                  <a:gd name="connsiteY20" fmla="*/ 212361 h 316811"/>
                  <a:gd name="connsiteX21" fmla="*/ 43661 w 242621"/>
                  <a:gd name="connsiteY21" fmla="*/ 217775 h 316811"/>
                  <a:gd name="connsiteX22" fmla="*/ 34437 w 242621"/>
                  <a:gd name="connsiteY22" fmla="*/ 246248 h 316811"/>
                  <a:gd name="connsiteX23" fmla="*/ 20000 w 242621"/>
                  <a:gd name="connsiteY23" fmla="*/ 286752 h 316811"/>
                  <a:gd name="connsiteX24" fmla="*/ 17794 w 242621"/>
                  <a:gd name="connsiteY24" fmla="*/ 297379 h 316811"/>
                  <a:gd name="connsiteX25" fmla="*/ 12381 w 242621"/>
                  <a:gd name="connsiteY25" fmla="*/ 308407 h 316811"/>
                  <a:gd name="connsiteX26" fmla="*/ 350 w 242621"/>
                  <a:gd name="connsiteY26" fmla="*/ 318233 h 316811"/>
                  <a:gd name="connsiteX27" fmla="*/ 751 w 242621"/>
                  <a:gd name="connsiteY27" fmla="*/ 315225 h 316811"/>
                  <a:gd name="connsiteX28" fmla="*/ 32031 w 242621"/>
                  <a:gd name="connsiteY28" fmla="*/ 234217 h 316811"/>
                  <a:gd name="connsiteX29" fmla="*/ 39049 w 242621"/>
                  <a:gd name="connsiteY29" fmla="*/ 213364 h 316811"/>
                  <a:gd name="connsiteX30" fmla="*/ 52082 w 242621"/>
                  <a:gd name="connsiteY30" fmla="*/ 199729 h 316811"/>
                  <a:gd name="connsiteX31" fmla="*/ 56293 w 242621"/>
                  <a:gd name="connsiteY31" fmla="*/ 184490 h 316811"/>
                  <a:gd name="connsiteX32" fmla="*/ 120457 w 242621"/>
                  <a:gd name="connsiteY32" fmla="*/ 149601 h 316811"/>
                  <a:gd name="connsiteX33" fmla="*/ 128077 w 242621"/>
                  <a:gd name="connsiteY33" fmla="*/ 140778 h 316811"/>
                  <a:gd name="connsiteX34" fmla="*/ 134092 w 242621"/>
                  <a:gd name="connsiteY34" fmla="*/ 127344 h 316811"/>
                  <a:gd name="connsiteX35" fmla="*/ 144519 w 242621"/>
                  <a:gd name="connsiteY35" fmla="*/ 111102 h 316811"/>
                  <a:gd name="connsiteX36" fmla="*/ 153542 w 242621"/>
                  <a:gd name="connsiteY36" fmla="*/ 93858 h 316811"/>
                  <a:gd name="connsiteX37" fmla="*/ 173593 w 242621"/>
                  <a:gd name="connsiteY37" fmla="*/ 40321 h 316811"/>
                  <a:gd name="connsiteX38" fmla="*/ 182616 w 242621"/>
                  <a:gd name="connsiteY38" fmla="*/ 10645 h 316811"/>
                  <a:gd name="connsiteX39" fmla="*/ 189033 w 242621"/>
                  <a:gd name="connsiteY39" fmla="*/ 2023 h 3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2621" h="316811">
                    <a:moveTo>
                      <a:pt x="189033" y="2023"/>
                    </a:moveTo>
                    <a:cubicBezTo>
                      <a:pt x="193244" y="-3191"/>
                      <a:pt x="192442" y="3226"/>
                      <a:pt x="192642" y="4028"/>
                    </a:cubicBezTo>
                    <a:cubicBezTo>
                      <a:pt x="197254" y="21673"/>
                      <a:pt x="200863" y="39519"/>
                      <a:pt x="203470" y="57565"/>
                    </a:cubicBezTo>
                    <a:cubicBezTo>
                      <a:pt x="206678" y="80022"/>
                      <a:pt x="208483" y="102480"/>
                      <a:pt x="209285" y="125138"/>
                    </a:cubicBezTo>
                    <a:cubicBezTo>
                      <a:pt x="209285" y="127143"/>
                      <a:pt x="209084" y="129148"/>
                      <a:pt x="210889" y="130552"/>
                    </a:cubicBezTo>
                    <a:cubicBezTo>
                      <a:pt x="207079" y="148197"/>
                      <a:pt x="203470" y="165842"/>
                      <a:pt x="199460" y="183287"/>
                    </a:cubicBezTo>
                    <a:cubicBezTo>
                      <a:pt x="198257" y="188701"/>
                      <a:pt x="198858" y="191508"/>
                      <a:pt x="205275" y="189703"/>
                    </a:cubicBezTo>
                    <a:cubicBezTo>
                      <a:pt x="210087" y="188300"/>
                      <a:pt x="213696" y="190907"/>
                      <a:pt x="216704" y="194516"/>
                    </a:cubicBezTo>
                    <a:cubicBezTo>
                      <a:pt x="223120" y="202135"/>
                      <a:pt x="227732" y="210757"/>
                      <a:pt x="230940" y="219780"/>
                    </a:cubicBezTo>
                    <a:cubicBezTo>
                      <a:pt x="235753" y="233215"/>
                      <a:pt x="240164" y="246850"/>
                      <a:pt x="243172" y="260886"/>
                    </a:cubicBezTo>
                    <a:cubicBezTo>
                      <a:pt x="244174" y="262289"/>
                      <a:pt x="244174" y="263693"/>
                      <a:pt x="243573" y="265097"/>
                    </a:cubicBezTo>
                    <a:cubicBezTo>
                      <a:pt x="237357" y="265498"/>
                      <a:pt x="236755" y="260284"/>
                      <a:pt x="235953" y="256675"/>
                    </a:cubicBezTo>
                    <a:cubicBezTo>
                      <a:pt x="231341" y="236223"/>
                      <a:pt x="222519" y="217575"/>
                      <a:pt x="212694" y="199328"/>
                    </a:cubicBezTo>
                    <a:cubicBezTo>
                      <a:pt x="210488" y="195117"/>
                      <a:pt x="207079" y="192711"/>
                      <a:pt x="202066" y="195117"/>
                    </a:cubicBezTo>
                    <a:cubicBezTo>
                      <a:pt x="200462" y="199128"/>
                      <a:pt x="198257" y="203138"/>
                      <a:pt x="197254" y="207349"/>
                    </a:cubicBezTo>
                    <a:cubicBezTo>
                      <a:pt x="191439" y="233816"/>
                      <a:pt x="157552" y="254670"/>
                      <a:pt x="128678" y="250258"/>
                    </a:cubicBezTo>
                    <a:cubicBezTo>
                      <a:pt x="118252" y="248654"/>
                      <a:pt x="107825" y="247652"/>
                      <a:pt x="97799" y="244644"/>
                    </a:cubicBezTo>
                    <a:cubicBezTo>
                      <a:pt x="85367" y="240834"/>
                      <a:pt x="75542" y="233816"/>
                      <a:pt x="69126" y="222187"/>
                    </a:cubicBezTo>
                    <a:cubicBezTo>
                      <a:pt x="66519" y="217575"/>
                      <a:pt x="63913" y="212762"/>
                      <a:pt x="60103" y="208953"/>
                    </a:cubicBezTo>
                    <a:cubicBezTo>
                      <a:pt x="56293" y="205143"/>
                      <a:pt x="53486" y="204742"/>
                      <a:pt x="52283" y="210958"/>
                    </a:cubicBezTo>
                    <a:cubicBezTo>
                      <a:pt x="51080" y="212161"/>
                      <a:pt x="49676" y="212161"/>
                      <a:pt x="48072" y="212361"/>
                    </a:cubicBezTo>
                    <a:cubicBezTo>
                      <a:pt x="45064" y="212963"/>
                      <a:pt x="44663" y="215570"/>
                      <a:pt x="43661" y="217775"/>
                    </a:cubicBezTo>
                    <a:cubicBezTo>
                      <a:pt x="39650" y="226999"/>
                      <a:pt x="37244" y="236624"/>
                      <a:pt x="34437" y="246248"/>
                    </a:cubicBezTo>
                    <a:cubicBezTo>
                      <a:pt x="30627" y="260084"/>
                      <a:pt x="25614" y="273518"/>
                      <a:pt x="20000" y="286752"/>
                    </a:cubicBezTo>
                    <a:cubicBezTo>
                      <a:pt x="18597" y="290161"/>
                      <a:pt x="17594" y="293569"/>
                      <a:pt x="17794" y="297379"/>
                    </a:cubicBezTo>
                    <a:cubicBezTo>
                      <a:pt x="16190" y="301189"/>
                      <a:pt x="14185" y="304798"/>
                      <a:pt x="12381" y="308407"/>
                    </a:cubicBezTo>
                    <a:cubicBezTo>
                      <a:pt x="7769" y="310814"/>
                      <a:pt x="6766" y="317832"/>
                      <a:pt x="350" y="318233"/>
                    </a:cubicBezTo>
                    <a:cubicBezTo>
                      <a:pt x="-252" y="317230"/>
                      <a:pt x="-51" y="316227"/>
                      <a:pt x="751" y="315225"/>
                    </a:cubicBezTo>
                    <a:cubicBezTo>
                      <a:pt x="15388" y="289760"/>
                      <a:pt x="24612" y="262490"/>
                      <a:pt x="32031" y="234217"/>
                    </a:cubicBezTo>
                    <a:cubicBezTo>
                      <a:pt x="33836" y="227199"/>
                      <a:pt x="36643" y="220382"/>
                      <a:pt x="39049" y="213364"/>
                    </a:cubicBezTo>
                    <a:cubicBezTo>
                      <a:pt x="41455" y="206948"/>
                      <a:pt x="43460" y="201333"/>
                      <a:pt x="52082" y="199729"/>
                    </a:cubicBezTo>
                    <a:cubicBezTo>
                      <a:pt x="60303" y="198125"/>
                      <a:pt x="57897" y="190505"/>
                      <a:pt x="56293" y="184490"/>
                    </a:cubicBezTo>
                    <a:cubicBezTo>
                      <a:pt x="81959" y="180680"/>
                      <a:pt x="102612" y="167647"/>
                      <a:pt x="120457" y="149601"/>
                    </a:cubicBezTo>
                    <a:cubicBezTo>
                      <a:pt x="123265" y="146794"/>
                      <a:pt x="125671" y="143786"/>
                      <a:pt x="128077" y="140778"/>
                    </a:cubicBezTo>
                    <a:cubicBezTo>
                      <a:pt x="128277" y="135565"/>
                      <a:pt x="131085" y="131354"/>
                      <a:pt x="134092" y="127344"/>
                    </a:cubicBezTo>
                    <a:cubicBezTo>
                      <a:pt x="138103" y="122130"/>
                      <a:pt x="140910" y="116516"/>
                      <a:pt x="144519" y="111102"/>
                    </a:cubicBezTo>
                    <a:cubicBezTo>
                      <a:pt x="149532" y="106490"/>
                      <a:pt x="150735" y="99673"/>
                      <a:pt x="153542" y="93858"/>
                    </a:cubicBezTo>
                    <a:cubicBezTo>
                      <a:pt x="161763" y="76614"/>
                      <a:pt x="169784" y="59169"/>
                      <a:pt x="173593" y="40321"/>
                    </a:cubicBezTo>
                    <a:cubicBezTo>
                      <a:pt x="180812" y="31699"/>
                      <a:pt x="178807" y="20269"/>
                      <a:pt x="182616" y="10645"/>
                    </a:cubicBezTo>
                    <a:cubicBezTo>
                      <a:pt x="184622" y="7437"/>
                      <a:pt x="184421" y="3226"/>
                      <a:pt x="189033" y="20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xmlns="" id="{7FEC8A27-52C6-4239-B7CE-536A62D06837}"/>
                  </a:ext>
                </a:extLst>
              </p:cNvPr>
              <p:cNvSpPr/>
              <p:nvPr/>
            </p:nvSpPr>
            <p:spPr>
              <a:xfrm>
                <a:off x="1886240" y="1828164"/>
                <a:ext cx="537376" cy="982516"/>
              </a:xfrm>
              <a:custGeom>
                <a:avLst/>
                <a:gdLst>
                  <a:gd name="connsiteX0" fmla="*/ 536062 w 537376"/>
                  <a:gd name="connsiteY0" fmla="*/ 24639 h 982516"/>
                  <a:gd name="connsiteX1" fmla="*/ 532252 w 537376"/>
                  <a:gd name="connsiteY1" fmla="*/ 26844 h 982516"/>
                  <a:gd name="connsiteX2" fmla="*/ 526637 w 537376"/>
                  <a:gd name="connsiteY2" fmla="*/ 38674 h 982516"/>
                  <a:gd name="connsiteX3" fmla="*/ 521825 w 537376"/>
                  <a:gd name="connsiteY3" fmla="*/ 47698 h 982516"/>
                  <a:gd name="connsiteX4" fmla="*/ 398910 w 537376"/>
                  <a:gd name="connsiteY4" fmla="*/ 343856 h 982516"/>
                  <a:gd name="connsiteX5" fmla="*/ 299255 w 537376"/>
                  <a:gd name="connsiteY5" fmla="*/ 708189 h 982516"/>
                  <a:gd name="connsiteX6" fmla="*/ 283014 w 537376"/>
                  <a:gd name="connsiteY6" fmla="*/ 783983 h 982516"/>
                  <a:gd name="connsiteX7" fmla="*/ 283014 w 537376"/>
                  <a:gd name="connsiteY7" fmla="*/ 783983 h 982516"/>
                  <a:gd name="connsiteX8" fmla="*/ 266170 w 537376"/>
                  <a:gd name="connsiteY8" fmla="*/ 859376 h 982516"/>
                  <a:gd name="connsiteX9" fmla="*/ 265769 w 537376"/>
                  <a:gd name="connsiteY9" fmla="*/ 854364 h 982516"/>
                  <a:gd name="connsiteX10" fmla="*/ 263764 w 537376"/>
                  <a:gd name="connsiteY10" fmla="*/ 779772 h 982516"/>
                  <a:gd name="connsiteX11" fmla="*/ 252937 w 537376"/>
                  <a:gd name="connsiteY11" fmla="*/ 657259 h 982516"/>
                  <a:gd name="connsiteX12" fmla="*/ 246119 w 537376"/>
                  <a:gd name="connsiteY12" fmla="*/ 456745 h 982516"/>
                  <a:gd name="connsiteX13" fmla="*/ 252335 w 537376"/>
                  <a:gd name="connsiteY13" fmla="*/ 340648 h 982516"/>
                  <a:gd name="connsiteX14" fmla="*/ 264967 w 537376"/>
                  <a:gd name="connsiteY14" fmla="*/ 256833 h 982516"/>
                  <a:gd name="connsiteX15" fmla="*/ 263564 w 537376"/>
                  <a:gd name="connsiteY15" fmla="*/ 251419 h 982516"/>
                  <a:gd name="connsiteX16" fmla="*/ 259353 w 537376"/>
                  <a:gd name="connsiteY16" fmla="*/ 255430 h 982516"/>
                  <a:gd name="connsiteX17" fmla="*/ 252736 w 537376"/>
                  <a:gd name="connsiteY17" fmla="*/ 274679 h 982516"/>
                  <a:gd name="connsiteX18" fmla="*/ 251132 w 537376"/>
                  <a:gd name="connsiteY18" fmla="*/ 278689 h 982516"/>
                  <a:gd name="connsiteX19" fmla="*/ 223461 w 537376"/>
                  <a:gd name="connsiteY19" fmla="*/ 433686 h 982516"/>
                  <a:gd name="connsiteX20" fmla="*/ 223662 w 537376"/>
                  <a:gd name="connsiteY20" fmla="*/ 595501 h 982516"/>
                  <a:gd name="connsiteX21" fmla="*/ 230880 w 537376"/>
                  <a:gd name="connsiteY21" fmla="*/ 810652 h 982516"/>
                  <a:gd name="connsiteX22" fmla="*/ 230680 w 537376"/>
                  <a:gd name="connsiteY22" fmla="*/ 827896 h 982516"/>
                  <a:gd name="connsiteX23" fmla="*/ 229878 w 537376"/>
                  <a:gd name="connsiteY23" fmla="*/ 827294 h 982516"/>
                  <a:gd name="connsiteX24" fmla="*/ 229477 w 537376"/>
                  <a:gd name="connsiteY24" fmla="*/ 826693 h 982516"/>
                  <a:gd name="connsiteX25" fmla="*/ 228875 w 537376"/>
                  <a:gd name="connsiteY25" fmla="*/ 818672 h 982516"/>
                  <a:gd name="connsiteX26" fmla="*/ 203009 w 537376"/>
                  <a:gd name="connsiteY26" fmla="*/ 641418 h 982516"/>
                  <a:gd name="connsiteX27" fmla="*/ 157292 w 537376"/>
                  <a:gd name="connsiteY27" fmla="*/ 418046 h 982516"/>
                  <a:gd name="connsiteX28" fmla="*/ 46207 w 537376"/>
                  <a:gd name="connsiteY28" fmla="*/ 16417 h 982516"/>
                  <a:gd name="connsiteX29" fmla="*/ 41796 w 537376"/>
                  <a:gd name="connsiteY29" fmla="*/ 3184 h 982516"/>
                  <a:gd name="connsiteX30" fmla="*/ 35981 w 537376"/>
                  <a:gd name="connsiteY30" fmla="*/ 3585 h 982516"/>
                  <a:gd name="connsiteX31" fmla="*/ 36583 w 537376"/>
                  <a:gd name="connsiteY31" fmla="*/ 10803 h 982516"/>
                  <a:gd name="connsiteX32" fmla="*/ 88917 w 537376"/>
                  <a:gd name="connsiteY32" fmla="*/ 269466 h 982516"/>
                  <a:gd name="connsiteX33" fmla="*/ 148469 w 537376"/>
                  <a:gd name="connsiteY33" fmla="*/ 565424 h 982516"/>
                  <a:gd name="connsiteX34" fmla="*/ 193384 w 537376"/>
                  <a:gd name="connsiteY34" fmla="*/ 835114 h 982516"/>
                  <a:gd name="connsiteX35" fmla="*/ 196993 w 537376"/>
                  <a:gd name="connsiteY35" fmla="*/ 862785 h 982516"/>
                  <a:gd name="connsiteX36" fmla="*/ 194387 w 537376"/>
                  <a:gd name="connsiteY36" fmla="*/ 858173 h 982516"/>
                  <a:gd name="connsiteX37" fmla="*/ 144058 w 537376"/>
                  <a:gd name="connsiteY37" fmla="*/ 707187 h 982516"/>
                  <a:gd name="connsiteX38" fmla="*/ 109168 w 537376"/>
                  <a:gd name="connsiteY38" fmla="*/ 636405 h 982516"/>
                  <a:gd name="connsiteX39" fmla="*/ 40192 w 537376"/>
                  <a:gd name="connsiteY39" fmla="*/ 543768 h 982516"/>
                  <a:gd name="connsiteX40" fmla="*/ 40192 w 537376"/>
                  <a:gd name="connsiteY40" fmla="*/ 543768 h 982516"/>
                  <a:gd name="connsiteX41" fmla="*/ 22346 w 537376"/>
                  <a:gd name="connsiteY41" fmla="*/ 526524 h 982516"/>
                  <a:gd name="connsiteX42" fmla="*/ 9112 w 537376"/>
                  <a:gd name="connsiteY42" fmla="*/ 516298 h 982516"/>
                  <a:gd name="connsiteX43" fmla="*/ 1292 w 537376"/>
                  <a:gd name="connsiteY43" fmla="*/ 514493 h 982516"/>
                  <a:gd name="connsiteX44" fmla="*/ 2495 w 537376"/>
                  <a:gd name="connsiteY44" fmla="*/ 522313 h 982516"/>
                  <a:gd name="connsiteX45" fmla="*/ 13323 w 537376"/>
                  <a:gd name="connsiteY45" fmla="*/ 536951 h 982516"/>
                  <a:gd name="connsiteX46" fmla="*/ 53626 w 537376"/>
                  <a:gd name="connsiteY46" fmla="*/ 595300 h 982516"/>
                  <a:gd name="connsiteX47" fmla="*/ 110572 w 537376"/>
                  <a:gd name="connsiteY47" fmla="*/ 735860 h 982516"/>
                  <a:gd name="connsiteX48" fmla="*/ 164711 w 537376"/>
                  <a:gd name="connsiteY48" fmla="*/ 980487 h 982516"/>
                  <a:gd name="connsiteX49" fmla="*/ 177744 w 537376"/>
                  <a:gd name="connsiteY49" fmla="*/ 981690 h 982516"/>
                  <a:gd name="connsiteX50" fmla="*/ 230279 w 537376"/>
                  <a:gd name="connsiteY50" fmla="*/ 949607 h 982516"/>
                  <a:gd name="connsiteX51" fmla="*/ 239101 w 537376"/>
                  <a:gd name="connsiteY51" fmla="*/ 936574 h 982516"/>
                  <a:gd name="connsiteX52" fmla="*/ 238901 w 537376"/>
                  <a:gd name="connsiteY52" fmla="*/ 934368 h 982516"/>
                  <a:gd name="connsiteX53" fmla="*/ 255944 w 537376"/>
                  <a:gd name="connsiteY53" fmla="*/ 909104 h 982516"/>
                  <a:gd name="connsiteX54" fmla="*/ 286222 w 537376"/>
                  <a:gd name="connsiteY54" fmla="*/ 838523 h 982516"/>
                  <a:gd name="connsiteX55" fmla="*/ 296448 w 537376"/>
                  <a:gd name="connsiteY55" fmla="*/ 800225 h 982516"/>
                  <a:gd name="connsiteX56" fmla="*/ 298654 w 537376"/>
                  <a:gd name="connsiteY56" fmla="*/ 803634 h 982516"/>
                  <a:gd name="connsiteX57" fmla="*/ 307877 w 537376"/>
                  <a:gd name="connsiteY57" fmla="*/ 855968 h 982516"/>
                  <a:gd name="connsiteX58" fmla="*/ 313692 w 537376"/>
                  <a:gd name="connsiteY58" fmla="*/ 918327 h 982516"/>
                  <a:gd name="connsiteX59" fmla="*/ 318505 w 537376"/>
                  <a:gd name="connsiteY59" fmla="*/ 926348 h 982516"/>
                  <a:gd name="connsiteX60" fmla="*/ 330134 w 537376"/>
                  <a:gd name="connsiteY60" fmla="*/ 857973 h 982516"/>
                  <a:gd name="connsiteX61" fmla="*/ 365425 w 537376"/>
                  <a:gd name="connsiteY61" fmla="*/ 623773 h 982516"/>
                  <a:gd name="connsiteX62" fmla="*/ 408736 w 537376"/>
                  <a:gd name="connsiteY62" fmla="*/ 417043 h 982516"/>
                  <a:gd name="connsiteX63" fmla="*/ 531851 w 537376"/>
                  <a:gd name="connsiteY63" fmla="*/ 43687 h 982516"/>
                  <a:gd name="connsiteX64" fmla="*/ 537465 w 537376"/>
                  <a:gd name="connsiteY64" fmla="*/ 29451 h 982516"/>
                  <a:gd name="connsiteX65" fmla="*/ 536062 w 537376"/>
                  <a:gd name="connsiteY65" fmla="*/ 24639 h 9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37376" h="982516">
                    <a:moveTo>
                      <a:pt x="536062" y="24639"/>
                    </a:moveTo>
                    <a:cubicBezTo>
                      <a:pt x="533856" y="23636"/>
                      <a:pt x="533054" y="25441"/>
                      <a:pt x="532252" y="26844"/>
                    </a:cubicBezTo>
                    <a:cubicBezTo>
                      <a:pt x="530247" y="30854"/>
                      <a:pt x="528442" y="34664"/>
                      <a:pt x="526637" y="38674"/>
                    </a:cubicBezTo>
                    <a:cubicBezTo>
                      <a:pt x="525033" y="41682"/>
                      <a:pt x="523429" y="44690"/>
                      <a:pt x="521825" y="47698"/>
                    </a:cubicBezTo>
                    <a:cubicBezTo>
                      <a:pt x="472900" y="143142"/>
                      <a:pt x="432998" y="242396"/>
                      <a:pt x="398910" y="343856"/>
                    </a:cubicBezTo>
                    <a:cubicBezTo>
                      <a:pt x="358808" y="463362"/>
                      <a:pt x="327127" y="585274"/>
                      <a:pt x="299255" y="708189"/>
                    </a:cubicBezTo>
                    <a:cubicBezTo>
                      <a:pt x="293641" y="733454"/>
                      <a:pt x="287224" y="758518"/>
                      <a:pt x="283014" y="783983"/>
                    </a:cubicBezTo>
                    <a:lnTo>
                      <a:pt x="283014" y="783983"/>
                    </a:lnTo>
                    <a:cubicBezTo>
                      <a:pt x="276196" y="808847"/>
                      <a:pt x="272386" y="834312"/>
                      <a:pt x="266170" y="859376"/>
                    </a:cubicBezTo>
                    <a:cubicBezTo>
                      <a:pt x="265769" y="857572"/>
                      <a:pt x="265769" y="855968"/>
                      <a:pt x="265769" y="854364"/>
                    </a:cubicBezTo>
                    <a:cubicBezTo>
                      <a:pt x="266371" y="829500"/>
                      <a:pt x="265569" y="804636"/>
                      <a:pt x="263764" y="779772"/>
                    </a:cubicBezTo>
                    <a:cubicBezTo>
                      <a:pt x="260556" y="738868"/>
                      <a:pt x="255944" y="698163"/>
                      <a:pt x="252937" y="657259"/>
                    </a:cubicBezTo>
                    <a:cubicBezTo>
                      <a:pt x="248124" y="590488"/>
                      <a:pt x="245117" y="523717"/>
                      <a:pt x="246119" y="456745"/>
                    </a:cubicBezTo>
                    <a:cubicBezTo>
                      <a:pt x="246721" y="417846"/>
                      <a:pt x="248325" y="379146"/>
                      <a:pt x="252335" y="340648"/>
                    </a:cubicBezTo>
                    <a:cubicBezTo>
                      <a:pt x="255142" y="312576"/>
                      <a:pt x="259554" y="284504"/>
                      <a:pt x="264967" y="256833"/>
                    </a:cubicBezTo>
                    <a:cubicBezTo>
                      <a:pt x="265368" y="254828"/>
                      <a:pt x="266772" y="252221"/>
                      <a:pt x="263564" y="251419"/>
                    </a:cubicBezTo>
                    <a:cubicBezTo>
                      <a:pt x="260556" y="250617"/>
                      <a:pt x="260155" y="253424"/>
                      <a:pt x="259353" y="255430"/>
                    </a:cubicBezTo>
                    <a:cubicBezTo>
                      <a:pt x="257147" y="261846"/>
                      <a:pt x="254942" y="268262"/>
                      <a:pt x="252736" y="274679"/>
                    </a:cubicBezTo>
                    <a:cubicBezTo>
                      <a:pt x="252135" y="276082"/>
                      <a:pt x="251533" y="277286"/>
                      <a:pt x="251132" y="278689"/>
                    </a:cubicBezTo>
                    <a:cubicBezTo>
                      <a:pt x="235091" y="329219"/>
                      <a:pt x="226669" y="380951"/>
                      <a:pt x="223461" y="433686"/>
                    </a:cubicBezTo>
                    <a:cubicBezTo>
                      <a:pt x="220052" y="487624"/>
                      <a:pt x="221255" y="541562"/>
                      <a:pt x="223662" y="595501"/>
                    </a:cubicBezTo>
                    <a:cubicBezTo>
                      <a:pt x="226870" y="667084"/>
                      <a:pt x="229276" y="738868"/>
                      <a:pt x="230880" y="810652"/>
                    </a:cubicBezTo>
                    <a:cubicBezTo>
                      <a:pt x="231682" y="816466"/>
                      <a:pt x="231682" y="822081"/>
                      <a:pt x="230680" y="827896"/>
                    </a:cubicBezTo>
                    <a:cubicBezTo>
                      <a:pt x="230680" y="828297"/>
                      <a:pt x="230078" y="827896"/>
                      <a:pt x="229878" y="827294"/>
                    </a:cubicBezTo>
                    <a:cubicBezTo>
                      <a:pt x="229878" y="827094"/>
                      <a:pt x="229677" y="826893"/>
                      <a:pt x="229477" y="826693"/>
                    </a:cubicBezTo>
                    <a:cubicBezTo>
                      <a:pt x="229276" y="824086"/>
                      <a:pt x="229276" y="821279"/>
                      <a:pt x="228875" y="818672"/>
                    </a:cubicBezTo>
                    <a:cubicBezTo>
                      <a:pt x="221255" y="759521"/>
                      <a:pt x="212834" y="700369"/>
                      <a:pt x="203009" y="641418"/>
                    </a:cubicBezTo>
                    <a:cubicBezTo>
                      <a:pt x="190577" y="566426"/>
                      <a:pt x="176140" y="491635"/>
                      <a:pt x="157292" y="418046"/>
                    </a:cubicBezTo>
                    <a:cubicBezTo>
                      <a:pt x="122803" y="283501"/>
                      <a:pt x="84906" y="149759"/>
                      <a:pt x="46207" y="16417"/>
                    </a:cubicBezTo>
                    <a:cubicBezTo>
                      <a:pt x="45004" y="12006"/>
                      <a:pt x="43601" y="7394"/>
                      <a:pt x="41796" y="3184"/>
                    </a:cubicBezTo>
                    <a:cubicBezTo>
                      <a:pt x="39991" y="-827"/>
                      <a:pt x="37585" y="-1428"/>
                      <a:pt x="35981" y="3585"/>
                    </a:cubicBezTo>
                    <a:cubicBezTo>
                      <a:pt x="36182" y="5991"/>
                      <a:pt x="36182" y="8397"/>
                      <a:pt x="36583" y="10803"/>
                    </a:cubicBezTo>
                    <a:cubicBezTo>
                      <a:pt x="51822" y="97425"/>
                      <a:pt x="71071" y="183245"/>
                      <a:pt x="88917" y="269466"/>
                    </a:cubicBezTo>
                    <a:cubicBezTo>
                      <a:pt x="109369" y="368118"/>
                      <a:pt x="129621" y="466570"/>
                      <a:pt x="148469" y="565424"/>
                    </a:cubicBezTo>
                    <a:cubicBezTo>
                      <a:pt x="165513" y="655053"/>
                      <a:pt x="180752" y="744883"/>
                      <a:pt x="193384" y="835114"/>
                    </a:cubicBezTo>
                    <a:cubicBezTo>
                      <a:pt x="194587" y="844338"/>
                      <a:pt x="195790" y="853561"/>
                      <a:pt x="196993" y="862785"/>
                    </a:cubicBezTo>
                    <a:cubicBezTo>
                      <a:pt x="195389" y="861381"/>
                      <a:pt x="194788" y="859777"/>
                      <a:pt x="194387" y="858173"/>
                    </a:cubicBezTo>
                    <a:cubicBezTo>
                      <a:pt x="181955" y="806441"/>
                      <a:pt x="164911" y="756112"/>
                      <a:pt x="144058" y="707187"/>
                    </a:cubicBezTo>
                    <a:cubicBezTo>
                      <a:pt x="133832" y="682924"/>
                      <a:pt x="122803" y="659063"/>
                      <a:pt x="109168" y="636405"/>
                    </a:cubicBezTo>
                    <a:cubicBezTo>
                      <a:pt x="90521" y="602318"/>
                      <a:pt x="69467" y="570035"/>
                      <a:pt x="40192" y="543768"/>
                    </a:cubicBezTo>
                    <a:cubicBezTo>
                      <a:pt x="40192" y="543768"/>
                      <a:pt x="40192" y="543768"/>
                      <a:pt x="40192" y="543768"/>
                    </a:cubicBezTo>
                    <a:cubicBezTo>
                      <a:pt x="34978" y="537352"/>
                      <a:pt x="28562" y="531938"/>
                      <a:pt x="22346" y="526524"/>
                    </a:cubicBezTo>
                    <a:cubicBezTo>
                      <a:pt x="18135" y="522915"/>
                      <a:pt x="13724" y="519305"/>
                      <a:pt x="9112" y="516298"/>
                    </a:cubicBezTo>
                    <a:cubicBezTo>
                      <a:pt x="6907" y="514894"/>
                      <a:pt x="4099" y="511886"/>
                      <a:pt x="1292" y="514493"/>
                    </a:cubicBezTo>
                    <a:cubicBezTo>
                      <a:pt x="-1515" y="517100"/>
                      <a:pt x="891" y="520107"/>
                      <a:pt x="2495" y="522313"/>
                    </a:cubicBezTo>
                    <a:cubicBezTo>
                      <a:pt x="5904" y="527326"/>
                      <a:pt x="9513" y="532339"/>
                      <a:pt x="13323" y="536951"/>
                    </a:cubicBezTo>
                    <a:cubicBezTo>
                      <a:pt x="28362" y="555398"/>
                      <a:pt x="41796" y="574647"/>
                      <a:pt x="53626" y="595300"/>
                    </a:cubicBezTo>
                    <a:cubicBezTo>
                      <a:pt x="78891" y="639614"/>
                      <a:pt x="96135" y="687135"/>
                      <a:pt x="110572" y="735860"/>
                    </a:cubicBezTo>
                    <a:cubicBezTo>
                      <a:pt x="134433" y="816065"/>
                      <a:pt x="149873" y="898276"/>
                      <a:pt x="164711" y="980487"/>
                    </a:cubicBezTo>
                    <a:cubicBezTo>
                      <a:pt x="168721" y="984296"/>
                      <a:pt x="173333" y="983093"/>
                      <a:pt x="177744" y="981690"/>
                    </a:cubicBezTo>
                    <a:cubicBezTo>
                      <a:pt x="197795" y="975273"/>
                      <a:pt x="215441" y="964646"/>
                      <a:pt x="230279" y="949607"/>
                    </a:cubicBezTo>
                    <a:cubicBezTo>
                      <a:pt x="233888" y="945998"/>
                      <a:pt x="238500" y="942389"/>
                      <a:pt x="239101" y="936574"/>
                    </a:cubicBezTo>
                    <a:cubicBezTo>
                      <a:pt x="239101" y="935772"/>
                      <a:pt x="238901" y="934970"/>
                      <a:pt x="238901" y="934368"/>
                    </a:cubicBezTo>
                    <a:cubicBezTo>
                      <a:pt x="245518" y="926548"/>
                      <a:pt x="251332" y="918327"/>
                      <a:pt x="255944" y="909104"/>
                    </a:cubicBezTo>
                    <a:cubicBezTo>
                      <a:pt x="269780" y="887248"/>
                      <a:pt x="278803" y="863186"/>
                      <a:pt x="286222" y="838523"/>
                    </a:cubicBezTo>
                    <a:cubicBezTo>
                      <a:pt x="290633" y="826091"/>
                      <a:pt x="294042" y="813258"/>
                      <a:pt x="296448" y="800225"/>
                    </a:cubicBezTo>
                    <a:cubicBezTo>
                      <a:pt x="297451" y="801027"/>
                      <a:pt x="298453" y="802029"/>
                      <a:pt x="298654" y="803634"/>
                    </a:cubicBezTo>
                    <a:cubicBezTo>
                      <a:pt x="301060" y="821279"/>
                      <a:pt x="305672" y="838322"/>
                      <a:pt x="307877" y="855968"/>
                    </a:cubicBezTo>
                    <a:cubicBezTo>
                      <a:pt x="310684" y="876821"/>
                      <a:pt x="311687" y="897674"/>
                      <a:pt x="313692" y="918327"/>
                    </a:cubicBezTo>
                    <a:cubicBezTo>
                      <a:pt x="313893" y="921536"/>
                      <a:pt x="312890" y="926147"/>
                      <a:pt x="318505" y="926348"/>
                    </a:cubicBezTo>
                    <a:cubicBezTo>
                      <a:pt x="322314" y="903489"/>
                      <a:pt x="326525" y="880831"/>
                      <a:pt x="330134" y="857973"/>
                    </a:cubicBezTo>
                    <a:cubicBezTo>
                      <a:pt x="342366" y="779973"/>
                      <a:pt x="352391" y="701572"/>
                      <a:pt x="365425" y="623773"/>
                    </a:cubicBezTo>
                    <a:cubicBezTo>
                      <a:pt x="377054" y="554195"/>
                      <a:pt x="391491" y="485419"/>
                      <a:pt x="408736" y="417043"/>
                    </a:cubicBezTo>
                    <a:cubicBezTo>
                      <a:pt x="441018" y="289717"/>
                      <a:pt x="483527" y="165800"/>
                      <a:pt x="531851" y="43687"/>
                    </a:cubicBezTo>
                    <a:cubicBezTo>
                      <a:pt x="533655" y="38875"/>
                      <a:pt x="535460" y="34063"/>
                      <a:pt x="537465" y="29451"/>
                    </a:cubicBezTo>
                    <a:cubicBezTo>
                      <a:pt x="538067" y="27446"/>
                      <a:pt x="538468" y="25641"/>
                      <a:pt x="536062" y="246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xmlns="" id="{564BBC41-FDA7-4F0A-A9AD-2053F021E7F2}"/>
                  </a:ext>
                </a:extLst>
              </p:cNvPr>
              <p:cNvSpPr/>
              <p:nvPr/>
            </p:nvSpPr>
            <p:spPr>
              <a:xfrm>
                <a:off x="2008025" y="3633872"/>
                <a:ext cx="210539" cy="32082"/>
              </a:xfrm>
              <a:custGeom>
                <a:avLst/>
                <a:gdLst>
                  <a:gd name="connsiteX0" fmla="*/ 206143 w 210539"/>
                  <a:gd name="connsiteY0" fmla="*/ 15531 h 32082"/>
                  <a:gd name="connsiteX1" fmla="*/ 199326 w 210539"/>
                  <a:gd name="connsiteY1" fmla="*/ 13125 h 32082"/>
                  <a:gd name="connsiteX2" fmla="*/ 146992 w 210539"/>
                  <a:gd name="connsiteY2" fmla="*/ 3300 h 32082"/>
                  <a:gd name="connsiteX3" fmla="*/ 141177 w 210539"/>
                  <a:gd name="connsiteY3" fmla="*/ 4704 h 32082"/>
                  <a:gd name="connsiteX4" fmla="*/ 149197 w 210539"/>
                  <a:gd name="connsiteY4" fmla="*/ 6107 h 32082"/>
                  <a:gd name="connsiteX5" fmla="*/ 188298 w 210539"/>
                  <a:gd name="connsiteY5" fmla="*/ 14930 h 32082"/>
                  <a:gd name="connsiteX6" fmla="*/ 196118 w 210539"/>
                  <a:gd name="connsiteY6" fmla="*/ 20143 h 32082"/>
                  <a:gd name="connsiteX7" fmla="*/ 188097 w 210539"/>
                  <a:gd name="connsiteY7" fmla="*/ 23752 h 32082"/>
                  <a:gd name="connsiteX8" fmla="*/ 187295 w 210539"/>
                  <a:gd name="connsiteY8" fmla="*/ 23953 h 32082"/>
                  <a:gd name="connsiteX9" fmla="*/ 137768 w 210539"/>
                  <a:gd name="connsiteY9" fmla="*/ 28765 h 32082"/>
                  <a:gd name="connsiteX10" fmla="*/ 78216 w 210539"/>
                  <a:gd name="connsiteY10" fmla="*/ 26760 h 32082"/>
                  <a:gd name="connsiteX11" fmla="*/ 85434 w 210539"/>
                  <a:gd name="connsiteY11" fmla="*/ 26760 h 32082"/>
                  <a:gd name="connsiteX12" fmla="*/ 143182 w 210539"/>
                  <a:gd name="connsiteY12" fmla="*/ 26760 h 32082"/>
                  <a:gd name="connsiteX13" fmla="*/ 176467 w 210539"/>
                  <a:gd name="connsiteY13" fmla="*/ 22349 h 32082"/>
                  <a:gd name="connsiteX14" fmla="*/ 180678 w 210539"/>
                  <a:gd name="connsiteY14" fmla="*/ 18940 h 32082"/>
                  <a:gd name="connsiteX15" fmla="*/ 176868 w 210539"/>
                  <a:gd name="connsiteY15" fmla="*/ 15130 h 32082"/>
                  <a:gd name="connsiteX16" fmla="*/ 161429 w 210539"/>
                  <a:gd name="connsiteY16" fmla="*/ 10920 h 32082"/>
                  <a:gd name="connsiteX17" fmla="*/ 68190 w 210539"/>
                  <a:gd name="connsiteY17" fmla="*/ 5105 h 32082"/>
                  <a:gd name="connsiteX18" fmla="*/ 35707 w 210539"/>
                  <a:gd name="connsiteY18" fmla="*/ 12925 h 32082"/>
                  <a:gd name="connsiteX19" fmla="*/ 32098 w 210539"/>
                  <a:gd name="connsiteY19" fmla="*/ 17135 h 32082"/>
                  <a:gd name="connsiteX20" fmla="*/ 36910 w 210539"/>
                  <a:gd name="connsiteY20" fmla="*/ 20945 h 32082"/>
                  <a:gd name="connsiteX21" fmla="*/ 47537 w 210539"/>
                  <a:gd name="connsiteY21" fmla="*/ 25156 h 32082"/>
                  <a:gd name="connsiteX22" fmla="*/ 20067 w 210539"/>
                  <a:gd name="connsiteY22" fmla="*/ 22549 h 32082"/>
                  <a:gd name="connsiteX23" fmla="*/ 15254 w 210539"/>
                  <a:gd name="connsiteY23" fmla="*/ 19742 h 32082"/>
                  <a:gd name="connsiteX24" fmla="*/ 19265 w 210539"/>
                  <a:gd name="connsiteY24" fmla="*/ 15130 h 32082"/>
                  <a:gd name="connsiteX25" fmla="*/ 41722 w 210539"/>
                  <a:gd name="connsiteY25" fmla="*/ 6709 h 32082"/>
                  <a:gd name="connsiteX26" fmla="*/ 127141 w 210539"/>
                  <a:gd name="connsiteY26" fmla="*/ 4303 h 32082"/>
                  <a:gd name="connsiteX27" fmla="*/ 132154 w 210539"/>
                  <a:gd name="connsiteY27" fmla="*/ 2899 h 32082"/>
                  <a:gd name="connsiteX28" fmla="*/ 113907 w 210539"/>
                  <a:gd name="connsiteY28" fmla="*/ 1696 h 32082"/>
                  <a:gd name="connsiteX29" fmla="*/ 25481 w 210539"/>
                  <a:gd name="connsiteY29" fmla="*/ 7310 h 32082"/>
                  <a:gd name="connsiteX30" fmla="*/ 2823 w 210539"/>
                  <a:gd name="connsiteY30" fmla="*/ 17336 h 32082"/>
                  <a:gd name="connsiteX31" fmla="*/ 3825 w 210539"/>
                  <a:gd name="connsiteY31" fmla="*/ 24554 h 32082"/>
                  <a:gd name="connsiteX32" fmla="*/ 9440 w 210539"/>
                  <a:gd name="connsiteY32" fmla="*/ 25958 h 32082"/>
                  <a:gd name="connsiteX33" fmla="*/ 88843 w 210539"/>
                  <a:gd name="connsiteY33" fmla="*/ 32976 h 32082"/>
                  <a:gd name="connsiteX34" fmla="*/ 180077 w 210539"/>
                  <a:gd name="connsiteY34" fmla="*/ 30169 h 32082"/>
                  <a:gd name="connsiteX35" fmla="*/ 206544 w 210539"/>
                  <a:gd name="connsiteY35" fmla="*/ 24554 h 32082"/>
                  <a:gd name="connsiteX36" fmla="*/ 210555 w 210539"/>
                  <a:gd name="connsiteY36" fmla="*/ 20745 h 32082"/>
                  <a:gd name="connsiteX37" fmla="*/ 206143 w 210539"/>
                  <a:gd name="connsiteY37" fmla="*/ 15531 h 32082"/>
                  <a:gd name="connsiteX38" fmla="*/ 50545 w 210539"/>
                  <a:gd name="connsiteY38" fmla="*/ 17938 h 32082"/>
                  <a:gd name="connsiteX39" fmla="*/ 55558 w 210539"/>
                  <a:gd name="connsiteY39" fmla="*/ 14729 h 32082"/>
                  <a:gd name="connsiteX40" fmla="*/ 97465 w 210539"/>
                  <a:gd name="connsiteY40" fmla="*/ 9516 h 32082"/>
                  <a:gd name="connsiteX41" fmla="*/ 157017 w 210539"/>
                  <a:gd name="connsiteY41" fmla="*/ 11521 h 32082"/>
                  <a:gd name="connsiteX42" fmla="*/ 163434 w 210539"/>
                  <a:gd name="connsiteY42" fmla="*/ 14930 h 32082"/>
                  <a:gd name="connsiteX43" fmla="*/ 157418 w 210539"/>
                  <a:gd name="connsiteY43" fmla="*/ 17737 h 32082"/>
                  <a:gd name="connsiteX44" fmla="*/ 55758 w 210539"/>
                  <a:gd name="connsiteY44" fmla="*/ 20544 h 32082"/>
                  <a:gd name="connsiteX45" fmla="*/ 50545 w 210539"/>
                  <a:gd name="connsiteY45" fmla="*/ 17938 h 3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0539" h="32082">
                    <a:moveTo>
                      <a:pt x="206143" y="15531"/>
                    </a:moveTo>
                    <a:cubicBezTo>
                      <a:pt x="203938" y="14529"/>
                      <a:pt x="201531" y="13927"/>
                      <a:pt x="199326" y="13125"/>
                    </a:cubicBezTo>
                    <a:cubicBezTo>
                      <a:pt x="182282" y="7711"/>
                      <a:pt x="164637" y="5706"/>
                      <a:pt x="146992" y="3300"/>
                    </a:cubicBezTo>
                    <a:cubicBezTo>
                      <a:pt x="145187" y="3099"/>
                      <a:pt x="142982" y="1896"/>
                      <a:pt x="141177" y="4704"/>
                    </a:cubicBezTo>
                    <a:cubicBezTo>
                      <a:pt x="143984" y="5105"/>
                      <a:pt x="146591" y="5706"/>
                      <a:pt x="149197" y="6107"/>
                    </a:cubicBezTo>
                    <a:cubicBezTo>
                      <a:pt x="162431" y="8313"/>
                      <a:pt x="175866" y="9917"/>
                      <a:pt x="188298" y="14930"/>
                    </a:cubicBezTo>
                    <a:cubicBezTo>
                      <a:pt x="191305" y="16133"/>
                      <a:pt x="196318" y="16333"/>
                      <a:pt x="196118" y="20143"/>
                    </a:cubicBezTo>
                    <a:cubicBezTo>
                      <a:pt x="195917" y="23552"/>
                      <a:pt x="191105" y="22950"/>
                      <a:pt x="188097" y="23752"/>
                    </a:cubicBezTo>
                    <a:cubicBezTo>
                      <a:pt x="187897" y="23752"/>
                      <a:pt x="187696" y="23752"/>
                      <a:pt x="187295" y="23953"/>
                    </a:cubicBezTo>
                    <a:cubicBezTo>
                      <a:pt x="171053" y="27362"/>
                      <a:pt x="154411" y="26961"/>
                      <a:pt x="137768" y="28765"/>
                    </a:cubicBezTo>
                    <a:cubicBezTo>
                      <a:pt x="117917" y="30770"/>
                      <a:pt x="98066" y="29367"/>
                      <a:pt x="78216" y="26760"/>
                    </a:cubicBezTo>
                    <a:cubicBezTo>
                      <a:pt x="80622" y="26760"/>
                      <a:pt x="83028" y="26560"/>
                      <a:pt x="85434" y="26760"/>
                    </a:cubicBezTo>
                    <a:cubicBezTo>
                      <a:pt x="104683" y="27763"/>
                      <a:pt x="123933" y="28765"/>
                      <a:pt x="143182" y="26760"/>
                    </a:cubicBezTo>
                    <a:cubicBezTo>
                      <a:pt x="154411" y="25557"/>
                      <a:pt x="165640" y="25156"/>
                      <a:pt x="176467" y="22349"/>
                    </a:cubicBezTo>
                    <a:cubicBezTo>
                      <a:pt x="178272" y="21948"/>
                      <a:pt x="180678" y="21346"/>
                      <a:pt x="180678" y="18940"/>
                    </a:cubicBezTo>
                    <a:cubicBezTo>
                      <a:pt x="180678" y="16534"/>
                      <a:pt x="178673" y="15732"/>
                      <a:pt x="176868" y="15130"/>
                    </a:cubicBezTo>
                    <a:cubicBezTo>
                      <a:pt x="171655" y="13526"/>
                      <a:pt x="166642" y="11521"/>
                      <a:pt x="161429" y="10920"/>
                    </a:cubicBezTo>
                    <a:cubicBezTo>
                      <a:pt x="130550" y="6909"/>
                      <a:pt x="99270" y="4303"/>
                      <a:pt x="68190" y="5105"/>
                    </a:cubicBezTo>
                    <a:cubicBezTo>
                      <a:pt x="57162" y="5305"/>
                      <a:pt x="45732" y="6709"/>
                      <a:pt x="35707" y="12925"/>
                    </a:cubicBezTo>
                    <a:cubicBezTo>
                      <a:pt x="34103" y="13927"/>
                      <a:pt x="31897" y="14729"/>
                      <a:pt x="32098" y="17135"/>
                    </a:cubicBezTo>
                    <a:cubicBezTo>
                      <a:pt x="32298" y="19943"/>
                      <a:pt x="34704" y="20344"/>
                      <a:pt x="36910" y="20945"/>
                    </a:cubicBezTo>
                    <a:cubicBezTo>
                      <a:pt x="40720" y="21747"/>
                      <a:pt x="44329" y="22349"/>
                      <a:pt x="47537" y="25156"/>
                    </a:cubicBezTo>
                    <a:cubicBezTo>
                      <a:pt x="38313" y="23953"/>
                      <a:pt x="29090" y="25156"/>
                      <a:pt x="20067" y="22549"/>
                    </a:cubicBezTo>
                    <a:cubicBezTo>
                      <a:pt x="18262" y="21948"/>
                      <a:pt x="15655" y="21948"/>
                      <a:pt x="15254" y="19742"/>
                    </a:cubicBezTo>
                    <a:cubicBezTo>
                      <a:pt x="14653" y="16935"/>
                      <a:pt x="17460" y="16133"/>
                      <a:pt x="19265" y="15130"/>
                    </a:cubicBezTo>
                    <a:cubicBezTo>
                      <a:pt x="26283" y="11120"/>
                      <a:pt x="33902" y="8313"/>
                      <a:pt x="41722" y="6709"/>
                    </a:cubicBezTo>
                    <a:cubicBezTo>
                      <a:pt x="69995" y="894"/>
                      <a:pt x="98668" y="4303"/>
                      <a:pt x="127141" y="4303"/>
                    </a:cubicBezTo>
                    <a:cubicBezTo>
                      <a:pt x="128745" y="4303"/>
                      <a:pt x="130349" y="5706"/>
                      <a:pt x="132154" y="2899"/>
                    </a:cubicBezTo>
                    <a:cubicBezTo>
                      <a:pt x="125737" y="2498"/>
                      <a:pt x="119722" y="2097"/>
                      <a:pt x="113907" y="1696"/>
                    </a:cubicBezTo>
                    <a:cubicBezTo>
                      <a:pt x="84231" y="-911"/>
                      <a:pt x="54555" y="-1512"/>
                      <a:pt x="25481" y="7310"/>
                    </a:cubicBezTo>
                    <a:cubicBezTo>
                      <a:pt x="17661" y="9717"/>
                      <a:pt x="9640" y="12323"/>
                      <a:pt x="2823" y="17336"/>
                    </a:cubicBezTo>
                    <a:cubicBezTo>
                      <a:pt x="-1188" y="20344"/>
                      <a:pt x="-987" y="22750"/>
                      <a:pt x="3825" y="24554"/>
                    </a:cubicBezTo>
                    <a:cubicBezTo>
                      <a:pt x="5630" y="25156"/>
                      <a:pt x="7635" y="25557"/>
                      <a:pt x="9440" y="25958"/>
                    </a:cubicBezTo>
                    <a:cubicBezTo>
                      <a:pt x="35707" y="29968"/>
                      <a:pt x="62175" y="31773"/>
                      <a:pt x="88843" y="32976"/>
                    </a:cubicBezTo>
                    <a:cubicBezTo>
                      <a:pt x="119321" y="34380"/>
                      <a:pt x="149799" y="33578"/>
                      <a:pt x="180077" y="30169"/>
                    </a:cubicBezTo>
                    <a:cubicBezTo>
                      <a:pt x="189100" y="29166"/>
                      <a:pt x="198123" y="28164"/>
                      <a:pt x="206544" y="24554"/>
                    </a:cubicBezTo>
                    <a:cubicBezTo>
                      <a:pt x="208349" y="23752"/>
                      <a:pt x="210354" y="22950"/>
                      <a:pt x="210555" y="20745"/>
                    </a:cubicBezTo>
                    <a:cubicBezTo>
                      <a:pt x="210555" y="17135"/>
                      <a:pt x="208148" y="16333"/>
                      <a:pt x="206143" y="15531"/>
                    </a:cubicBezTo>
                    <a:close/>
                    <a:moveTo>
                      <a:pt x="50545" y="17938"/>
                    </a:moveTo>
                    <a:cubicBezTo>
                      <a:pt x="50545" y="15331"/>
                      <a:pt x="53553" y="15331"/>
                      <a:pt x="55558" y="14729"/>
                    </a:cubicBezTo>
                    <a:cubicBezTo>
                      <a:pt x="69193" y="10117"/>
                      <a:pt x="83429" y="10719"/>
                      <a:pt x="97465" y="9516"/>
                    </a:cubicBezTo>
                    <a:cubicBezTo>
                      <a:pt x="117516" y="7912"/>
                      <a:pt x="137367" y="7310"/>
                      <a:pt x="157017" y="11521"/>
                    </a:cubicBezTo>
                    <a:cubicBezTo>
                      <a:pt x="159424" y="12123"/>
                      <a:pt x="163434" y="11521"/>
                      <a:pt x="163434" y="14930"/>
                    </a:cubicBezTo>
                    <a:cubicBezTo>
                      <a:pt x="163434" y="17737"/>
                      <a:pt x="159624" y="17135"/>
                      <a:pt x="157418" y="17737"/>
                    </a:cubicBezTo>
                    <a:cubicBezTo>
                      <a:pt x="123732" y="24955"/>
                      <a:pt x="89845" y="24755"/>
                      <a:pt x="55758" y="20544"/>
                    </a:cubicBezTo>
                    <a:cubicBezTo>
                      <a:pt x="53753" y="20143"/>
                      <a:pt x="50545" y="20544"/>
                      <a:pt x="50545" y="17938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xmlns="" id="{70B1721D-AFFD-4570-927B-A052FA15E4DC}"/>
                  </a:ext>
                </a:extLst>
              </p:cNvPr>
              <p:cNvSpPr/>
              <p:nvPr/>
            </p:nvSpPr>
            <p:spPr>
              <a:xfrm>
                <a:off x="2083233" y="3645493"/>
                <a:ext cx="68175" cy="8021"/>
              </a:xfrm>
              <a:custGeom>
                <a:avLst/>
                <a:gdLst>
                  <a:gd name="connsiteX0" fmla="*/ 57547 w 68174"/>
                  <a:gd name="connsiteY0" fmla="*/ 8722 h 8020"/>
                  <a:gd name="connsiteX1" fmla="*/ 69979 w 68174"/>
                  <a:gd name="connsiteY1" fmla="*/ 5915 h 8020"/>
                  <a:gd name="connsiteX2" fmla="*/ 64966 w 68174"/>
                  <a:gd name="connsiteY2" fmla="*/ 3108 h 8020"/>
                  <a:gd name="connsiteX3" fmla="*/ 43912 w 68174"/>
                  <a:gd name="connsiteY3" fmla="*/ 702 h 8020"/>
                  <a:gd name="connsiteX4" fmla="*/ 5213 w 68174"/>
                  <a:gd name="connsiteY4" fmla="*/ 501 h 8020"/>
                  <a:gd name="connsiteX5" fmla="*/ 0 w 68174"/>
                  <a:gd name="connsiteY5" fmla="*/ 3308 h 8020"/>
                  <a:gd name="connsiteX6" fmla="*/ 5213 w 68174"/>
                  <a:gd name="connsiteY6" fmla="*/ 6116 h 8020"/>
                  <a:gd name="connsiteX7" fmla="*/ 57547 w 68174"/>
                  <a:gd name="connsiteY7" fmla="*/ 8722 h 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74" h="8020">
                    <a:moveTo>
                      <a:pt x="57547" y="8722"/>
                    </a:moveTo>
                    <a:cubicBezTo>
                      <a:pt x="61558" y="8522"/>
                      <a:pt x="66169" y="8522"/>
                      <a:pt x="69979" y="5915"/>
                    </a:cubicBezTo>
                    <a:cubicBezTo>
                      <a:pt x="68977" y="2907"/>
                      <a:pt x="66771" y="3308"/>
                      <a:pt x="64966" y="3108"/>
                    </a:cubicBezTo>
                    <a:cubicBezTo>
                      <a:pt x="57948" y="2306"/>
                      <a:pt x="50930" y="1303"/>
                      <a:pt x="43912" y="702"/>
                    </a:cubicBezTo>
                    <a:cubicBezTo>
                      <a:pt x="31080" y="-301"/>
                      <a:pt x="18046" y="-100"/>
                      <a:pt x="5213" y="501"/>
                    </a:cubicBezTo>
                    <a:cubicBezTo>
                      <a:pt x="3208" y="501"/>
                      <a:pt x="0" y="702"/>
                      <a:pt x="0" y="3308"/>
                    </a:cubicBezTo>
                    <a:cubicBezTo>
                      <a:pt x="0" y="6316"/>
                      <a:pt x="3208" y="5514"/>
                      <a:pt x="5213" y="6116"/>
                    </a:cubicBezTo>
                    <a:cubicBezTo>
                      <a:pt x="22458" y="9925"/>
                      <a:pt x="39902" y="9324"/>
                      <a:pt x="57547" y="8722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xmlns="" id="{0ADA7742-E755-4ACF-A844-70F1CE9B4685}"/>
                  </a:ext>
                </a:extLst>
              </p:cNvPr>
              <p:cNvSpPr/>
              <p:nvPr/>
            </p:nvSpPr>
            <p:spPr>
              <a:xfrm>
                <a:off x="1624045" y="2817339"/>
                <a:ext cx="1040665" cy="840152"/>
              </a:xfrm>
              <a:custGeom>
                <a:avLst/>
                <a:gdLst>
                  <a:gd name="connsiteX0" fmla="*/ 1040878 w 1040664"/>
                  <a:gd name="connsiteY0" fmla="*/ 482369 h 840151"/>
                  <a:gd name="connsiteX1" fmla="*/ 1039274 w 1040664"/>
                  <a:gd name="connsiteY1" fmla="*/ 467932 h 840151"/>
                  <a:gd name="connsiteX2" fmla="*/ 954256 w 1040664"/>
                  <a:gd name="connsiteY2" fmla="*/ 309526 h 840151"/>
                  <a:gd name="connsiteX3" fmla="*/ 904529 w 1040664"/>
                  <a:gd name="connsiteY3" fmla="*/ 270025 h 840151"/>
                  <a:gd name="connsiteX4" fmla="*/ 904529 w 1040664"/>
                  <a:gd name="connsiteY4" fmla="*/ 270025 h 840151"/>
                  <a:gd name="connsiteX5" fmla="*/ 900518 w 1040664"/>
                  <a:gd name="connsiteY5" fmla="*/ 266817 h 840151"/>
                  <a:gd name="connsiteX6" fmla="*/ 773393 w 1040664"/>
                  <a:gd name="connsiteY6" fmla="*/ 209670 h 840151"/>
                  <a:gd name="connsiteX7" fmla="*/ 705018 w 1040664"/>
                  <a:gd name="connsiteY7" fmla="*/ 188015 h 840151"/>
                  <a:gd name="connsiteX8" fmla="*/ 676745 w 1040664"/>
                  <a:gd name="connsiteY8" fmla="*/ 170570 h 840151"/>
                  <a:gd name="connsiteX9" fmla="*/ 651681 w 1040664"/>
                  <a:gd name="connsiteY9" fmla="*/ 149516 h 840151"/>
                  <a:gd name="connsiteX10" fmla="*/ 641054 w 1040664"/>
                  <a:gd name="connsiteY10" fmla="*/ 138488 h 840151"/>
                  <a:gd name="connsiteX11" fmla="*/ 601954 w 1040664"/>
                  <a:gd name="connsiteY11" fmla="*/ 54473 h 840151"/>
                  <a:gd name="connsiteX12" fmla="*/ 578895 w 1040664"/>
                  <a:gd name="connsiteY12" fmla="*/ 2740 h 840151"/>
                  <a:gd name="connsiteX13" fmla="*/ 571476 w 1040664"/>
                  <a:gd name="connsiteY13" fmla="*/ 134 h 840151"/>
                  <a:gd name="connsiteX14" fmla="*/ 562854 w 1040664"/>
                  <a:gd name="connsiteY14" fmla="*/ 15373 h 840151"/>
                  <a:gd name="connsiteX15" fmla="*/ 509317 w 1040664"/>
                  <a:gd name="connsiteY15" fmla="*/ 54272 h 840151"/>
                  <a:gd name="connsiteX16" fmla="*/ 476834 w 1040664"/>
                  <a:gd name="connsiteY16" fmla="*/ 50262 h 840151"/>
                  <a:gd name="connsiteX17" fmla="*/ 440140 w 1040664"/>
                  <a:gd name="connsiteY17" fmla="*/ 24396 h 840151"/>
                  <a:gd name="connsiteX18" fmla="*/ 433723 w 1040664"/>
                  <a:gd name="connsiteY18" fmla="*/ 15573 h 840151"/>
                  <a:gd name="connsiteX19" fmla="*/ 418885 w 1040664"/>
                  <a:gd name="connsiteY19" fmla="*/ 17177 h 840151"/>
                  <a:gd name="connsiteX20" fmla="*/ 405451 w 1040664"/>
                  <a:gd name="connsiteY20" fmla="*/ 61491 h 840151"/>
                  <a:gd name="connsiteX21" fmla="*/ 367754 w 1040664"/>
                  <a:gd name="connsiteY21" fmla="*/ 139089 h 840151"/>
                  <a:gd name="connsiteX22" fmla="*/ 303189 w 1040664"/>
                  <a:gd name="connsiteY22" fmla="*/ 201650 h 840151"/>
                  <a:gd name="connsiteX23" fmla="*/ 347502 w 1040664"/>
                  <a:gd name="connsiteY23" fmla="*/ 159341 h 840151"/>
                  <a:gd name="connsiteX24" fmla="*/ 358130 w 1040664"/>
                  <a:gd name="connsiteY24" fmla="*/ 147711 h 840151"/>
                  <a:gd name="connsiteX25" fmla="*/ 367353 w 1040664"/>
                  <a:gd name="connsiteY25" fmla="*/ 139490 h 840151"/>
                  <a:gd name="connsiteX26" fmla="*/ 369759 w 1040664"/>
                  <a:gd name="connsiteY26" fmla="*/ 135681 h 840151"/>
                  <a:gd name="connsiteX27" fmla="*/ 370962 w 1040664"/>
                  <a:gd name="connsiteY27" fmla="*/ 125254 h 840151"/>
                  <a:gd name="connsiteX28" fmla="*/ 370962 w 1040664"/>
                  <a:gd name="connsiteY28" fmla="*/ 122246 h 840151"/>
                  <a:gd name="connsiteX29" fmla="*/ 367153 w 1040664"/>
                  <a:gd name="connsiteY29" fmla="*/ 126658 h 840151"/>
                  <a:gd name="connsiteX30" fmla="*/ 276721 w 1040664"/>
                  <a:gd name="connsiteY30" fmla="*/ 214282 h 840151"/>
                  <a:gd name="connsiteX31" fmla="*/ 136963 w 1040664"/>
                  <a:gd name="connsiteY31" fmla="*/ 295490 h 840151"/>
                  <a:gd name="connsiteX32" fmla="*/ 54352 w 1040664"/>
                  <a:gd name="connsiteY32" fmla="*/ 359053 h 840151"/>
                  <a:gd name="connsiteX33" fmla="*/ 47133 w 1040664"/>
                  <a:gd name="connsiteY33" fmla="*/ 371485 h 840151"/>
                  <a:gd name="connsiteX34" fmla="*/ 18259 w 1040664"/>
                  <a:gd name="connsiteY34" fmla="*/ 424420 h 840151"/>
                  <a:gd name="connsiteX35" fmla="*/ 3020 w 1040664"/>
                  <a:gd name="connsiteY35" fmla="*/ 484173 h 840151"/>
                  <a:gd name="connsiteX36" fmla="*/ 3020 w 1040664"/>
                  <a:gd name="connsiteY36" fmla="*/ 484173 h 840151"/>
                  <a:gd name="connsiteX37" fmla="*/ 414 w 1040664"/>
                  <a:gd name="connsiteY37" fmla="*/ 506430 h 840151"/>
                  <a:gd name="connsiteX38" fmla="*/ 10640 w 1040664"/>
                  <a:gd name="connsiteY38" fmla="*/ 579217 h 840151"/>
                  <a:gd name="connsiteX39" fmla="*/ 20665 w 1040664"/>
                  <a:gd name="connsiteY39" fmla="*/ 613304 h 840151"/>
                  <a:gd name="connsiteX40" fmla="*/ 22671 w 1040664"/>
                  <a:gd name="connsiteY40" fmla="*/ 618718 h 840151"/>
                  <a:gd name="connsiteX41" fmla="*/ 120120 w 1040664"/>
                  <a:gd name="connsiteY41" fmla="*/ 745643 h 840151"/>
                  <a:gd name="connsiteX42" fmla="*/ 222783 w 1040664"/>
                  <a:gd name="connsiteY42" fmla="*/ 797776 h 840151"/>
                  <a:gd name="connsiteX43" fmla="*/ 231606 w 1040664"/>
                  <a:gd name="connsiteY43" fmla="*/ 799180 h 840151"/>
                  <a:gd name="connsiteX44" fmla="*/ 231606 w 1040664"/>
                  <a:gd name="connsiteY44" fmla="*/ 799180 h 840151"/>
                  <a:gd name="connsiteX45" fmla="*/ 231606 w 1040664"/>
                  <a:gd name="connsiteY45" fmla="*/ 799180 h 840151"/>
                  <a:gd name="connsiteX46" fmla="*/ 290356 w 1040664"/>
                  <a:gd name="connsiteY46" fmla="*/ 821036 h 840151"/>
                  <a:gd name="connsiteX47" fmla="*/ 352114 w 1040664"/>
                  <a:gd name="connsiteY47" fmla="*/ 840486 h 840151"/>
                  <a:gd name="connsiteX48" fmla="*/ 360736 w 1040664"/>
                  <a:gd name="connsiteY48" fmla="*/ 838080 h 840151"/>
                  <a:gd name="connsiteX49" fmla="*/ 363543 w 1040664"/>
                  <a:gd name="connsiteY49" fmla="*/ 837879 h 840151"/>
                  <a:gd name="connsiteX50" fmla="*/ 372366 w 1040664"/>
                  <a:gd name="connsiteY50" fmla="*/ 832866 h 840151"/>
                  <a:gd name="connsiteX51" fmla="*/ 412268 w 1040664"/>
                  <a:gd name="connsiteY51" fmla="*/ 815622 h 840151"/>
                  <a:gd name="connsiteX52" fmla="*/ 441744 w 1040664"/>
                  <a:gd name="connsiteY52" fmla="*/ 811010 h 840151"/>
                  <a:gd name="connsiteX53" fmla="*/ 508515 w 1040664"/>
                  <a:gd name="connsiteY53" fmla="*/ 810609 h 840151"/>
                  <a:gd name="connsiteX54" fmla="*/ 570473 w 1040664"/>
                  <a:gd name="connsiteY54" fmla="*/ 819632 h 840151"/>
                  <a:gd name="connsiteX55" fmla="*/ 608972 w 1040664"/>
                  <a:gd name="connsiteY55" fmla="*/ 834671 h 840151"/>
                  <a:gd name="connsiteX56" fmla="*/ 615789 w 1040664"/>
                  <a:gd name="connsiteY56" fmla="*/ 837077 h 840151"/>
                  <a:gd name="connsiteX57" fmla="*/ 617193 w 1040664"/>
                  <a:gd name="connsiteY57" fmla="*/ 837478 h 840151"/>
                  <a:gd name="connsiteX58" fmla="*/ 637645 w 1040664"/>
                  <a:gd name="connsiteY58" fmla="*/ 836475 h 840151"/>
                  <a:gd name="connsiteX59" fmla="*/ 687373 w 1040664"/>
                  <a:gd name="connsiteY59" fmla="*/ 826851 h 840151"/>
                  <a:gd name="connsiteX60" fmla="*/ 739105 w 1040664"/>
                  <a:gd name="connsiteY60" fmla="*/ 813416 h 840151"/>
                  <a:gd name="connsiteX61" fmla="*/ 814899 w 1040664"/>
                  <a:gd name="connsiteY61" fmla="*/ 788954 h 840151"/>
                  <a:gd name="connsiteX62" fmla="*/ 885079 w 1040664"/>
                  <a:gd name="connsiteY62" fmla="*/ 756070 h 840151"/>
                  <a:gd name="connsiteX63" fmla="*/ 950446 w 1040664"/>
                  <a:gd name="connsiteY63" fmla="*/ 711355 h 840151"/>
                  <a:gd name="connsiteX64" fmla="*/ 970698 w 1040664"/>
                  <a:gd name="connsiteY64" fmla="*/ 691304 h 840151"/>
                  <a:gd name="connsiteX65" fmla="*/ 990750 w 1040664"/>
                  <a:gd name="connsiteY65" fmla="*/ 665638 h 840151"/>
                  <a:gd name="connsiteX66" fmla="*/ 1014410 w 1040664"/>
                  <a:gd name="connsiteY66" fmla="*/ 626337 h 840151"/>
                  <a:gd name="connsiteX67" fmla="*/ 1014410 w 1040664"/>
                  <a:gd name="connsiteY67" fmla="*/ 626337 h 840151"/>
                  <a:gd name="connsiteX68" fmla="*/ 1030251 w 1040664"/>
                  <a:gd name="connsiteY68" fmla="*/ 585031 h 840151"/>
                  <a:gd name="connsiteX69" fmla="*/ 1030251 w 1040664"/>
                  <a:gd name="connsiteY69" fmla="*/ 585031 h 840151"/>
                  <a:gd name="connsiteX70" fmla="*/ 1030251 w 1040664"/>
                  <a:gd name="connsiteY70" fmla="*/ 585031 h 840151"/>
                  <a:gd name="connsiteX71" fmla="*/ 1040677 w 1040664"/>
                  <a:gd name="connsiteY71" fmla="*/ 529489 h 840151"/>
                  <a:gd name="connsiteX72" fmla="*/ 1040677 w 1040664"/>
                  <a:gd name="connsiteY72" fmla="*/ 529489 h 840151"/>
                  <a:gd name="connsiteX73" fmla="*/ 1040677 w 1040664"/>
                  <a:gd name="connsiteY73" fmla="*/ 529489 h 840151"/>
                  <a:gd name="connsiteX74" fmla="*/ 1041880 w 1040664"/>
                  <a:gd name="connsiteY74" fmla="*/ 529289 h 840151"/>
                  <a:gd name="connsiteX75" fmla="*/ 1041880 w 1040664"/>
                  <a:gd name="connsiteY75" fmla="*/ 482369 h 840151"/>
                  <a:gd name="connsiteX76" fmla="*/ 1040878 w 1040664"/>
                  <a:gd name="connsiteY76" fmla="*/ 482369 h 840151"/>
                  <a:gd name="connsiteX77" fmla="*/ 326849 w 1040664"/>
                  <a:gd name="connsiteY77" fmla="*/ 830661 h 840151"/>
                  <a:gd name="connsiteX78" fmla="*/ 231004 w 1040664"/>
                  <a:gd name="connsiteY78" fmla="*/ 795370 h 840151"/>
                  <a:gd name="connsiteX79" fmla="*/ 225991 w 1040664"/>
                  <a:gd name="connsiteY79" fmla="*/ 793165 h 840151"/>
                  <a:gd name="connsiteX80" fmla="*/ 181076 w 1040664"/>
                  <a:gd name="connsiteY80" fmla="*/ 774116 h 840151"/>
                  <a:gd name="connsiteX81" fmla="*/ 104681 w 1040664"/>
                  <a:gd name="connsiteY81" fmla="*/ 727196 h 840151"/>
                  <a:gd name="connsiteX82" fmla="*/ 100670 w 1040664"/>
                  <a:gd name="connsiteY82" fmla="*/ 723787 h 840151"/>
                  <a:gd name="connsiteX83" fmla="*/ 96259 w 1040664"/>
                  <a:gd name="connsiteY83" fmla="*/ 720178 h 840151"/>
                  <a:gd name="connsiteX84" fmla="*/ 95056 w 1040664"/>
                  <a:gd name="connsiteY84" fmla="*/ 718975 h 840151"/>
                  <a:gd name="connsiteX85" fmla="*/ 183683 w 1040664"/>
                  <a:gd name="connsiteY85" fmla="*/ 773314 h 840151"/>
                  <a:gd name="connsiteX86" fmla="*/ 253261 w 1040664"/>
                  <a:gd name="connsiteY86" fmla="*/ 800985 h 840151"/>
                  <a:gd name="connsiteX87" fmla="*/ 346299 w 1040664"/>
                  <a:gd name="connsiteY87" fmla="*/ 833668 h 840151"/>
                  <a:gd name="connsiteX88" fmla="*/ 357127 w 1040664"/>
                  <a:gd name="connsiteY88" fmla="*/ 837478 h 840151"/>
                  <a:gd name="connsiteX89" fmla="*/ 326849 w 1040664"/>
                  <a:gd name="connsiteY89" fmla="*/ 830661 h 84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40664" h="840151">
                    <a:moveTo>
                      <a:pt x="1040878" y="482369"/>
                    </a:moveTo>
                    <a:cubicBezTo>
                      <a:pt x="1040477" y="477556"/>
                      <a:pt x="1040076" y="472744"/>
                      <a:pt x="1039274" y="467932"/>
                    </a:cubicBezTo>
                    <a:cubicBezTo>
                      <a:pt x="1030251" y="404770"/>
                      <a:pt x="1000374" y="352837"/>
                      <a:pt x="954256" y="309526"/>
                    </a:cubicBezTo>
                    <a:cubicBezTo>
                      <a:pt x="939218" y="294287"/>
                      <a:pt x="922575" y="281253"/>
                      <a:pt x="904529" y="270025"/>
                    </a:cubicBezTo>
                    <a:cubicBezTo>
                      <a:pt x="904529" y="270025"/>
                      <a:pt x="904529" y="270025"/>
                      <a:pt x="904529" y="270025"/>
                    </a:cubicBezTo>
                    <a:cubicBezTo>
                      <a:pt x="903125" y="269022"/>
                      <a:pt x="901922" y="267819"/>
                      <a:pt x="900518" y="266817"/>
                    </a:cubicBezTo>
                    <a:cubicBezTo>
                      <a:pt x="860817" y="241953"/>
                      <a:pt x="818308" y="223105"/>
                      <a:pt x="773393" y="209670"/>
                    </a:cubicBezTo>
                    <a:cubicBezTo>
                      <a:pt x="750534" y="202853"/>
                      <a:pt x="727074" y="197639"/>
                      <a:pt x="705018" y="188015"/>
                    </a:cubicBezTo>
                    <a:cubicBezTo>
                      <a:pt x="695995" y="181598"/>
                      <a:pt x="685167" y="178190"/>
                      <a:pt x="676745" y="170570"/>
                    </a:cubicBezTo>
                    <a:cubicBezTo>
                      <a:pt x="668324" y="163753"/>
                      <a:pt x="658499" y="158339"/>
                      <a:pt x="651681" y="149516"/>
                    </a:cubicBezTo>
                    <a:cubicBezTo>
                      <a:pt x="648273" y="145706"/>
                      <a:pt x="644463" y="142498"/>
                      <a:pt x="641054" y="138488"/>
                    </a:cubicBezTo>
                    <a:cubicBezTo>
                      <a:pt x="621003" y="113624"/>
                      <a:pt x="610777" y="84550"/>
                      <a:pt x="601954" y="54473"/>
                    </a:cubicBezTo>
                    <a:cubicBezTo>
                      <a:pt x="596540" y="36226"/>
                      <a:pt x="590324" y="18380"/>
                      <a:pt x="578895" y="2740"/>
                    </a:cubicBezTo>
                    <a:cubicBezTo>
                      <a:pt x="577090" y="134"/>
                      <a:pt x="574484" y="-267"/>
                      <a:pt x="571476" y="134"/>
                    </a:cubicBezTo>
                    <a:cubicBezTo>
                      <a:pt x="564859" y="3141"/>
                      <a:pt x="564057" y="9758"/>
                      <a:pt x="562854" y="15373"/>
                    </a:cubicBezTo>
                    <a:cubicBezTo>
                      <a:pt x="558242" y="34822"/>
                      <a:pt x="531373" y="53871"/>
                      <a:pt x="509317" y="54272"/>
                    </a:cubicBezTo>
                    <a:cubicBezTo>
                      <a:pt x="498288" y="54473"/>
                      <a:pt x="487461" y="52067"/>
                      <a:pt x="476834" y="50262"/>
                    </a:cubicBezTo>
                    <a:cubicBezTo>
                      <a:pt x="460592" y="47455"/>
                      <a:pt x="447759" y="39635"/>
                      <a:pt x="440140" y="24396"/>
                    </a:cubicBezTo>
                    <a:cubicBezTo>
                      <a:pt x="438535" y="21187"/>
                      <a:pt x="436330" y="18180"/>
                      <a:pt x="433723" y="15573"/>
                    </a:cubicBezTo>
                    <a:cubicBezTo>
                      <a:pt x="426705" y="8355"/>
                      <a:pt x="424299" y="8756"/>
                      <a:pt x="418885" y="17177"/>
                    </a:cubicBezTo>
                    <a:cubicBezTo>
                      <a:pt x="414875" y="32015"/>
                      <a:pt x="410263" y="46853"/>
                      <a:pt x="405451" y="61491"/>
                    </a:cubicBezTo>
                    <a:cubicBezTo>
                      <a:pt x="396428" y="89162"/>
                      <a:pt x="385800" y="115629"/>
                      <a:pt x="367754" y="139089"/>
                    </a:cubicBezTo>
                    <a:cubicBezTo>
                      <a:pt x="349106" y="163352"/>
                      <a:pt x="328053" y="184405"/>
                      <a:pt x="303189" y="201650"/>
                    </a:cubicBezTo>
                    <a:cubicBezTo>
                      <a:pt x="319230" y="188817"/>
                      <a:pt x="333466" y="174179"/>
                      <a:pt x="347502" y="159341"/>
                    </a:cubicBezTo>
                    <a:cubicBezTo>
                      <a:pt x="351112" y="155532"/>
                      <a:pt x="354721" y="151922"/>
                      <a:pt x="358130" y="147711"/>
                    </a:cubicBezTo>
                    <a:cubicBezTo>
                      <a:pt x="361137" y="144904"/>
                      <a:pt x="364145" y="142097"/>
                      <a:pt x="367353" y="139490"/>
                    </a:cubicBezTo>
                    <a:cubicBezTo>
                      <a:pt x="368155" y="138287"/>
                      <a:pt x="368957" y="137084"/>
                      <a:pt x="369759" y="135681"/>
                    </a:cubicBezTo>
                    <a:cubicBezTo>
                      <a:pt x="369358" y="132071"/>
                      <a:pt x="373168" y="129064"/>
                      <a:pt x="370962" y="125254"/>
                    </a:cubicBezTo>
                    <a:cubicBezTo>
                      <a:pt x="370962" y="124251"/>
                      <a:pt x="370962" y="123249"/>
                      <a:pt x="370962" y="122246"/>
                    </a:cubicBezTo>
                    <a:cubicBezTo>
                      <a:pt x="369759" y="123650"/>
                      <a:pt x="368356" y="125053"/>
                      <a:pt x="367153" y="126658"/>
                    </a:cubicBezTo>
                    <a:cubicBezTo>
                      <a:pt x="342088" y="161146"/>
                      <a:pt x="312011" y="190421"/>
                      <a:pt x="276721" y="214282"/>
                    </a:cubicBezTo>
                    <a:cubicBezTo>
                      <a:pt x="232007" y="244560"/>
                      <a:pt x="183683" y="268621"/>
                      <a:pt x="136963" y="295490"/>
                    </a:cubicBezTo>
                    <a:cubicBezTo>
                      <a:pt x="106485" y="312935"/>
                      <a:pt x="78213" y="333187"/>
                      <a:pt x="54352" y="359053"/>
                    </a:cubicBezTo>
                    <a:cubicBezTo>
                      <a:pt x="51143" y="362662"/>
                      <a:pt x="47334" y="366071"/>
                      <a:pt x="47133" y="371485"/>
                    </a:cubicBezTo>
                    <a:cubicBezTo>
                      <a:pt x="35303" y="387927"/>
                      <a:pt x="25077" y="405171"/>
                      <a:pt x="18259" y="424420"/>
                    </a:cubicBezTo>
                    <a:cubicBezTo>
                      <a:pt x="11241" y="443870"/>
                      <a:pt x="6028" y="463721"/>
                      <a:pt x="3020" y="484173"/>
                    </a:cubicBezTo>
                    <a:cubicBezTo>
                      <a:pt x="3020" y="484173"/>
                      <a:pt x="3020" y="484173"/>
                      <a:pt x="3020" y="484173"/>
                    </a:cubicBezTo>
                    <a:cubicBezTo>
                      <a:pt x="213" y="491392"/>
                      <a:pt x="-589" y="498811"/>
                      <a:pt x="414" y="506430"/>
                    </a:cubicBezTo>
                    <a:cubicBezTo>
                      <a:pt x="3020" y="530692"/>
                      <a:pt x="4624" y="555355"/>
                      <a:pt x="10640" y="579217"/>
                    </a:cubicBezTo>
                    <a:cubicBezTo>
                      <a:pt x="13447" y="590646"/>
                      <a:pt x="14851" y="602677"/>
                      <a:pt x="20665" y="613304"/>
                    </a:cubicBezTo>
                    <a:cubicBezTo>
                      <a:pt x="21267" y="615108"/>
                      <a:pt x="22069" y="616913"/>
                      <a:pt x="22671" y="618718"/>
                    </a:cubicBezTo>
                    <a:cubicBezTo>
                      <a:pt x="41118" y="671854"/>
                      <a:pt x="74403" y="713561"/>
                      <a:pt x="120120" y="745643"/>
                    </a:cubicBezTo>
                    <a:cubicBezTo>
                      <a:pt x="151801" y="767900"/>
                      <a:pt x="186891" y="783740"/>
                      <a:pt x="222783" y="797776"/>
                    </a:cubicBezTo>
                    <a:cubicBezTo>
                      <a:pt x="225791" y="798177"/>
                      <a:pt x="228598" y="798779"/>
                      <a:pt x="231606" y="799180"/>
                    </a:cubicBezTo>
                    <a:cubicBezTo>
                      <a:pt x="231606" y="799180"/>
                      <a:pt x="231606" y="799180"/>
                      <a:pt x="231606" y="799180"/>
                    </a:cubicBezTo>
                    <a:lnTo>
                      <a:pt x="231606" y="799180"/>
                    </a:lnTo>
                    <a:cubicBezTo>
                      <a:pt x="250855" y="807401"/>
                      <a:pt x="270505" y="814018"/>
                      <a:pt x="290356" y="821036"/>
                    </a:cubicBezTo>
                    <a:cubicBezTo>
                      <a:pt x="310808" y="828254"/>
                      <a:pt x="330659" y="836475"/>
                      <a:pt x="352114" y="840486"/>
                    </a:cubicBezTo>
                    <a:cubicBezTo>
                      <a:pt x="355322" y="841087"/>
                      <a:pt x="359734" y="844296"/>
                      <a:pt x="360736" y="838080"/>
                    </a:cubicBezTo>
                    <a:cubicBezTo>
                      <a:pt x="361739" y="838080"/>
                      <a:pt x="362541" y="838080"/>
                      <a:pt x="363543" y="837879"/>
                    </a:cubicBezTo>
                    <a:cubicBezTo>
                      <a:pt x="366952" y="836877"/>
                      <a:pt x="369559" y="834671"/>
                      <a:pt x="372366" y="832866"/>
                    </a:cubicBezTo>
                    <a:cubicBezTo>
                      <a:pt x="384397" y="824445"/>
                      <a:pt x="397430" y="818028"/>
                      <a:pt x="412268" y="815622"/>
                    </a:cubicBezTo>
                    <a:cubicBezTo>
                      <a:pt x="422093" y="814018"/>
                      <a:pt x="431919" y="812614"/>
                      <a:pt x="441744" y="811010"/>
                    </a:cubicBezTo>
                    <a:cubicBezTo>
                      <a:pt x="464001" y="807201"/>
                      <a:pt x="486258" y="807201"/>
                      <a:pt x="508515" y="810609"/>
                    </a:cubicBezTo>
                    <a:cubicBezTo>
                      <a:pt x="529168" y="813817"/>
                      <a:pt x="549620" y="817627"/>
                      <a:pt x="570473" y="819632"/>
                    </a:cubicBezTo>
                    <a:cubicBezTo>
                      <a:pt x="584910" y="821036"/>
                      <a:pt x="597944" y="825046"/>
                      <a:pt x="608972" y="834671"/>
                    </a:cubicBezTo>
                    <a:cubicBezTo>
                      <a:pt x="610777" y="836275"/>
                      <a:pt x="613183" y="837077"/>
                      <a:pt x="615789" y="837077"/>
                    </a:cubicBezTo>
                    <a:cubicBezTo>
                      <a:pt x="616190" y="837278"/>
                      <a:pt x="616792" y="837478"/>
                      <a:pt x="617193" y="837478"/>
                    </a:cubicBezTo>
                    <a:cubicBezTo>
                      <a:pt x="624010" y="838681"/>
                      <a:pt x="630828" y="839082"/>
                      <a:pt x="637645" y="836475"/>
                    </a:cubicBezTo>
                    <a:cubicBezTo>
                      <a:pt x="654087" y="832866"/>
                      <a:pt x="670730" y="829859"/>
                      <a:pt x="687373" y="826851"/>
                    </a:cubicBezTo>
                    <a:cubicBezTo>
                      <a:pt x="704416" y="821637"/>
                      <a:pt x="721861" y="817828"/>
                      <a:pt x="739105" y="813416"/>
                    </a:cubicBezTo>
                    <a:cubicBezTo>
                      <a:pt x="764971" y="806799"/>
                      <a:pt x="790036" y="798378"/>
                      <a:pt x="814899" y="788954"/>
                    </a:cubicBezTo>
                    <a:cubicBezTo>
                      <a:pt x="839161" y="779730"/>
                      <a:pt x="862421" y="768301"/>
                      <a:pt x="885079" y="756070"/>
                    </a:cubicBezTo>
                    <a:cubicBezTo>
                      <a:pt x="907737" y="742435"/>
                      <a:pt x="930395" y="728800"/>
                      <a:pt x="950446" y="711355"/>
                    </a:cubicBezTo>
                    <a:cubicBezTo>
                      <a:pt x="957063" y="704538"/>
                      <a:pt x="964683" y="698723"/>
                      <a:pt x="970698" y="691304"/>
                    </a:cubicBezTo>
                    <a:cubicBezTo>
                      <a:pt x="977716" y="683083"/>
                      <a:pt x="986138" y="675864"/>
                      <a:pt x="990750" y="665638"/>
                    </a:cubicBezTo>
                    <a:cubicBezTo>
                      <a:pt x="999372" y="653006"/>
                      <a:pt x="1008595" y="640574"/>
                      <a:pt x="1014410" y="626337"/>
                    </a:cubicBezTo>
                    <a:cubicBezTo>
                      <a:pt x="1014410" y="626337"/>
                      <a:pt x="1014410" y="626337"/>
                      <a:pt x="1014410" y="626337"/>
                    </a:cubicBezTo>
                    <a:cubicBezTo>
                      <a:pt x="1022030" y="613504"/>
                      <a:pt x="1025839" y="599067"/>
                      <a:pt x="1030251" y="585031"/>
                    </a:cubicBezTo>
                    <a:lnTo>
                      <a:pt x="1030251" y="585031"/>
                    </a:lnTo>
                    <a:lnTo>
                      <a:pt x="1030251" y="585031"/>
                    </a:lnTo>
                    <a:cubicBezTo>
                      <a:pt x="1036868" y="567186"/>
                      <a:pt x="1039073" y="548338"/>
                      <a:pt x="1040677" y="529489"/>
                    </a:cubicBezTo>
                    <a:lnTo>
                      <a:pt x="1040677" y="529489"/>
                    </a:lnTo>
                    <a:cubicBezTo>
                      <a:pt x="1040677" y="529489"/>
                      <a:pt x="1040677" y="529489"/>
                      <a:pt x="1040677" y="529489"/>
                    </a:cubicBezTo>
                    <a:cubicBezTo>
                      <a:pt x="1041078" y="529489"/>
                      <a:pt x="1041479" y="529489"/>
                      <a:pt x="1041880" y="529289"/>
                    </a:cubicBezTo>
                    <a:cubicBezTo>
                      <a:pt x="1041880" y="513649"/>
                      <a:pt x="1041880" y="498009"/>
                      <a:pt x="1041880" y="482369"/>
                    </a:cubicBezTo>
                    <a:cubicBezTo>
                      <a:pt x="1041680" y="482369"/>
                      <a:pt x="1041279" y="482369"/>
                      <a:pt x="1040878" y="482369"/>
                    </a:cubicBezTo>
                    <a:close/>
                    <a:moveTo>
                      <a:pt x="326849" y="830661"/>
                    </a:moveTo>
                    <a:cubicBezTo>
                      <a:pt x="294767" y="819231"/>
                      <a:pt x="262685" y="807802"/>
                      <a:pt x="231004" y="795370"/>
                    </a:cubicBezTo>
                    <a:cubicBezTo>
                      <a:pt x="229801" y="793967"/>
                      <a:pt x="227595" y="793766"/>
                      <a:pt x="225991" y="793165"/>
                    </a:cubicBezTo>
                    <a:cubicBezTo>
                      <a:pt x="210752" y="787350"/>
                      <a:pt x="195714" y="780933"/>
                      <a:pt x="181076" y="774116"/>
                    </a:cubicBezTo>
                    <a:cubicBezTo>
                      <a:pt x="153606" y="761283"/>
                      <a:pt x="127940" y="746044"/>
                      <a:pt x="104681" y="727196"/>
                    </a:cubicBezTo>
                    <a:cubicBezTo>
                      <a:pt x="103277" y="725993"/>
                      <a:pt x="102074" y="724990"/>
                      <a:pt x="100670" y="723787"/>
                    </a:cubicBezTo>
                    <a:cubicBezTo>
                      <a:pt x="99267" y="722584"/>
                      <a:pt x="97663" y="721381"/>
                      <a:pt x="96259" y="720178"/>
                    </a:cubicBezTo>
                    <a:cubicBezTo>
                      <a:pt x="95858" y="719777"/>
                      <a:pt x="95457" y="719376"/>
                      <a:pt x="95056" y="718975"/>
                    </a:cubicBezTo>
                    <a:cubicBezTo>
                      <a:pt x="121524" y="741833"/>
                      <a:pt x="151801" y="758877"/>
                      <a:pt x="183683" y="773314"/>
                    </a:cubicBezTo>
                    <a:cubicBezTo>
                      <a:pt x="206341" y="783740"/>
                      <a:pt x="229801" y="792362"/>
                      <a:pt x="253261" y="800985"/>
                    </a:cubicBezTo>
                    <a:cubicBezTo>
                      <a:pt x="284140" y="812213"/>
                      <a:pt x="315019" y="823643"/>
                      <a:pt x="346299" y="833668"/>
                    </a:cubicBezTo>
                    <a:cubicBezTo>
                      <a:pt x="349909" y="834871"/>
                      <a:pt x="353317" y="836676"/>
                      <a:pt x="357127" y="837478"/>
                    </a:cubicBezTo>
                    <a:cubicBezTo>
                      <a:pt x="346299" y="837478"/>
                      <a:pt x="336474" y="834270"/>
                      <a:pt x="326849" y="830661"/>
                    </a:cubicBezTo>
                    <a:close/>
                  </a:path>
                </a:pathLst>
              </a:custGeom>
              <a:solidFill>
                <a:srgbClr val="C69C6D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1" name="Graphic 19">
              <a:extLst>
                <a:ext uri="{FF2B5EF4-FFF2-40B4-BE49-F238E27FC236}">
                  <a16:creationId xmlns:a16="http://schemas.microsoft.com/office/drawing/2014/main" xmlns="" id="{17CF27C5-57EC-4185-BE91-E5976B9135A5}"/>
                </a:ext>
              </a:extLst>
            </p:cNvPr>
            <p:cNvGrpSpPr/>
            <p:nvPr/>
          </p:nvGrpSpPr>
          <p:grpSpPr>
            <a:xfrm>
              <a:off x="4136127" y="3791394"/>
              <a:ext cx="1012292" cy="2122128"/>
              <a:chOff x="4460307" y="0"/>
              <a:chExt cx="3271385" cy="6858000"/>
            </a:xfrm>
          </p:grpSpPr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xmlns="" id="{EB9313B9-7626-46C1-9027-9B585728F5C2}"/>
                  </a:ext>
                </a:extLst>
              </p:cNvPr>
              <p:cNvSpPr/>
              <p:nvPr/>
            </p:nvSpPr>
            <p:spPr>
              <a:xfrm>
                <a:off x="6247204" y="1345681"/>
                <a:ext cx="1485083" cy="5506014"/>
              </a:xfrm>
              <a:custGeom>
                <a:avLst/>
                <a:gdLst>
                  <a:gd name="connsiteX0" fmla="*/ 1479584 w 1485082"/>
                  <a:gd name="connsiteY0" fmla="*/ 0 h 5506014"/>
                  <a:gd name="connsiteX1" fmla="*/ 1484488 w 1485082"/>
                  <a:gd name="connsiteY1" fmla="*/ 38528 h 5506014"/>
                  <a:gd name="connsiteX2" fmla="*/ 1484488 w 1485082"/>
                  <a:gd name="connsiteY2" fmla="*/ 3170512 h 5506014"/>
                  <a:gd name="connsiteX3" fmla="*/ 1485189 w 1485082"/>
                  <a:gd name="connsiteY3" fmla="*/ 4662600 h 5506014"/>
                  <a:gd name="connsiteX4" fmla="*/ 1448061 w 1485082"/>
                  <a:gd name="connsiteY4" fmla="*/ 4724245 h 5506014"/>
                  <a:gd name="connsiteX5" fmla="*/ 16918 w 1485082"/>
                  <a:gd name="connsiteY5" fmla="*/ 5501811 h 5506014"/>
                  <a:gd name="connsiteX6" fmla="*/ 5009 w 1485082"/>
                  <a:gd name="connsiteY6" fmla="*/ 5508817 h 5506014"/>
                  <a:gd name="connsiteX7" fmla="*/ 5710 w 1485082"/>
                  <a:gd name="connsiteY7" fmla="*/ 5505314 h 5506014"/>
                  <a:gd name="connsiteX8" fmla="*/ 2908 w 1485082"/>
                  <a:gd name="connsiteY8" fmla="*/ 5470989 h 5506014"/>
                  <a:gd name="connsiteX9" fmla="*/ 2908 w 1485082"/>
                  <a:gd name="connsiteY9" fmla="*/ 841313 h 5506014"/>
                  <a:gd name="connsiteX10" fmla="*/ 106 w 1485082"/>
                  <a:gd name="connsiteY10" fmla="*/ 806988 h 5506014"/>
                  <a:gd name="connsiteX11" fmla="*/ 106 w 1485082"/>
                  <a:gd name="connsiteY11" fmla="*/ 802085 h 5506014"/>
                  <a:gd name="connsiteX12" fmla="*/ 7811 w 1485082"/>
                  <a:gd name="connsiteY12" fmla="*/ 788775 h 5506014"/>
                  <a:gd name="connsiteX13" fmla="*/ 87670 w 1485082"/>
                  <a:gd name="connsiteY13" fmla="*/ 741841 h 5506014"/>
                  <a:gd name="connsiteX14" fmla="*/ 567520 w 1485082"/>
                  <a:gd name="connsiteY14" fmla="*/ 481951 h 5506014"/>
                  <a:gd name="connsiteX15" fmla="*/ 1138436 w 1485082"/>
                  <a:gd name="connsiteY15" fmla="*/ 170925 h 5506014"/>
                  <a:gd name="connsiteX16" fmla="*/ 1425645 w 1485082"/>
                  <a:gd name="connsiteY16" fmla="*/ 16112 h 5506014"/>
                  <a:gd name="connsiteX17" fmla="*/ 1479584 w 1485082"/>
                  <a:gd name="connsiteY17" fmla="*/ 0 h 550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5082" h="5506014">
                    <a:moveTo>
                      <a:pt x="1479584" y="0"/>
                    </a:moveTo>
                    <a:cubicBezTo>
                      <a:pt x="1488691" y="11909"/>
                      <a:pt x="1484488" y="25919"/>
                      <a:pt x="1484488" y="38528"/>
                    </a:cubicBezTo>
                    <a:cubicBezTo>
                      <a:pt x="1484488" y="1082289"/>
                      <a:pt x="1484488" y="2126751"/>
                      <a:pt x="1484488" y="3170512"/>
                    </a:cubicBezTo>
                    <a:cubicBezTo>
                      <a:pt x="1484488" y="3667874"/>
                      <a:pt x="1484488" y="4165237"/>
                      <a:pt x="1485189" y="4662600"/>
                    </a:cubicBezTo>
                    <a:cubicBezTo>
                      <a:pt x="1485189" y="4693422"/>
                      <a:pt x="1475381" y="4709534"/>
                      <a:pt x="1448061" y="4724245"/>
                    </a:cubicBezTo>
                    <a:cubicBezTo>
                      <a:pt x="970313" y="4982733"/>
                      <a:pt x="493966" y="5242622"/>
                      <a:pt x="16918" y="5501811"/>
                    </a:cubicBezTo>
                    <a:cubicBezTo>
                      <a:pt x="12715" y="5503913"/>
                      <a:pt x="9212" y="5506014"/>
                      <a:pt x="5009" y="5508817"/>
                    </a:cubicBezTo>
                    <a:cubicBezTo>
                      <a:pt x="5009" y="5507415"/>
                      <a:pt x="5710" y="5506715"/>
                      <a:pt x="5710" y="5505314"/>
                    </a:cubicBezTo>
                    <a:cubicBezTo>
                      <a:pt x="-595" y="5494106"/>
                      <a:pt x="2908" y="5482898"/>
                      <a:pt x="2908" y="5470989"/>
                    </a:cubicBezTo>
                    <a:cubicBezTo>
                      <a:pt x="2908" y="3927764"/>
                      <a:pt x="2908" y="2384539"/>
                      <a:pt x="2908" y="841313"/>
                    </a:cubicBezTo>
                    <a:cubicBezTo>
                      <a:pt x="2908" y="830105"/>
                      <a:pt x="5710" y="818196"/>
                      <a:pt x="106" y="806988"/>
                    </a:cubicBezTo>
                    <a:cubicBezTo>
                      <a:pt x="106" y="804887"/>
                      <a:pt x="106" y="803486"/>
                      <a:pt x="106" y="802085"/>
                    </a:cubicBezTo>
                    <a:cubicBezTo>
                      <a:pt x="-595" y="795780"/>
                      <a:pt x="2207" y="791577"/>
                      <a:pt x="7811" y="788775"/>
                    </a:cubicBezTo>
                    <a:cubicBezTo>
                      <a:pt x="37933" y="778968"/>
                      <a:pt x="60350" y="756552"/>
                      <a:pt x="87670" y="741841"/>
                    </a:cubicBezTo>
                    <a:cubicBezTo>
                      <a:pt x="248087" y="656378"/>
                      <a:pt x="407803" y="568815"/>
                      <a:pt x="567520" y="481951"/>
                    </a:cubicBezTo>
                    <a:cubicBezTo>
                      <a:pt x="757358" y="378276"/>
                      <a:pt x="947897" y="275301"/>
                      <a:pt x="1138436" y="170925"/>
                    </a:cubicBezTo>
                    <a:cubicBezTo>
                      <a:pt x="1233705" y="118386"/>
                      <a:pt x="1328975" y="66549"/>
                      <a:pt x="1425645" y="16112"/>
                    </a:cubicBezTo>
                    <a:cubicBezTo>
                      <a:pt x="1442457" y="7706"/>
                      <a:pt x="1459970" y="0"/>
                      <a:pt x="147958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xmlns="" id="{622E9D28-730C-441F-9680-DA3CC748FE45}"/>
                  </a:ext>
                </a:extLst>
              </p:cNvPr>
              <p:cNvSpPr/>
              <p:nvPr/>
            </p:nvSpPr>
            <p:spPr>
              <a:xfrm>
                <a:off x="4485121" y="337680"/>
                <a:ext cx="2577879" cy="1807318"/>
              </a:xfrm>
              <a:custGeom>
                <a:avLst/>
                <a:gdLst>
                  <a:gd name="connsiteX0" fmla="*/ 1772696 w 2577879"/>
                  <a:gd name="connsiteY0" fmla="*/ 1805183 h 1807317"/>
                  <a:gd name="connsiteX1" fmla="*/ 1762889 w 2577879"/>
                  <a:gd name="connsiteY1" fmla="*/ 1811487 h 1807317"/>
                  <a:gd name="connsiteX2" fmla="*/ 1756585 w 2577879"/>
                  <a:gd name="connsiteY2" fmla="*/ 1810787 h 1807317"/>
                  <a:gd name="connsiteX3" fmla="*/ 1623488 w 2577879"/>
                  <a:gd name="connsiteY3" fmla="*/ 1754746 h 1807317"/>
                  <a:gd name="connsiteX4" fmla="*/ 1388816 w 2577879"/>
                  <a:gd name="connsiteY4" fmla="*/ 1660177 h 1807317"/>
                  <a:gd name="connsiteX5" fmla="*/ 1071485 w 2577879"/>
                  <a:gd name="connsiteY5" fmla="*/ 1534786 h 1807317"/>
                  <a:gd name="connsiteX6" fmla="*/ 899159 w 2577879"/>
                  <a:gd name="connsiteY6" fmla="*/ 1466136 h 1807317"/>
                  <a:gd name="connsiteX7" fmla="*/ 702316 w 2577879"/>
                  <a:gd name="connsiteY7" fmla="*/ 1393282 h 1807317"/>
                  <a:gd name="connsiteX8" fmla="*/ 637869 w 2577879"/>
                  <a:gd name="connsiteY8" fmla="*/ 1366663 h 1807317"/>
                  <a:gd name="connsiteX9" fmla="*/ 497767 w 2577879"/>
                  <a:gd name="connsiteY9" fmla="*/ 1306419 h 1807317"/>
                  <a:gd name="connsiteX10" fmla="*/ 154517 w 2577879"/>
                  <a:gd name="connsiteY10" fmla="*/ 1168418 h 1807317"/>
                  <a:gd name="connsiteX11" fmla="*/ 8810 w 2577879"/>
                  <a:gd name="connsiteY11" fmla="*/ 1111677 h 1807317"/>
                  <a:gd name="connsiteX12" fmla="*/ 6709 w 2577879"/>
                  <a:gd name="connsiteY12" fmla="*/ 1092763 h 1807317"/>
                  <a:gd name="connsiteX13" fmla="*/ 363969 w 2577879"/>
                  <a:gd name="connsiteY13" fmla="*/ 617817 h 1807317"/>
                  <a:gd name="connsiteX14" fmla="*/ 798986 w 2577879"/>
                  <a:gd name="connsiteY14" fmla="*/ 37094 h 1807317"/>
                  <a:gd name="connsiteX15" fmla="*/ 820702 w 2577879"/>
                  <a:gd name="connsiteY15" fmla="*/ 9774 h 1807317"/>
                  <a:gd name="connsiteX16" fmla="*/ 858530 w 2577879"/>
                  <a:gd name="connsiteY16" fmla="*/ 8373 h 1807317"/>
                  <a:gd name="connsiteX17" fmla="*/ 1121922 w 2577879"/>
                  <a:gd name="connsiteY17" fmla="*/ 113449 h 1807317"/>
                  <a:gd name="connsiteX18" fmla="*/ 2108942 w 2577879"/>
                  <a:gd name="connsiteY18" fmla="*/ 507136 h 1807317"/>
                  <a:gd name="connsiteX19" fmla="*/ 2541157 w 2577879"/>
                  <a:gd name="connsiteY19" fmla="*/ 679462 h 1807317"/>
                  <a:gd name="connsiteX20" fmla="*/ 2583187 w 2577879"/>
                  <a:gd name="connsiteY20" fmla="*/ 708183 h 1807317"/>
                  <a:gd name="connsiteX21" fmla="*/ 2572680 w 2577879"/>
                  <a:gd name="connsiteY21" fmla="*/ 744609 h 1807317"/>
                  <a:gd name="connsiteX22" fmla="*/ 2449390 w 2577879"/>
                  <a:gd name="connsiteY22" fmla="*/ 921138 h 1807317"/>
                  <a:gd name="connsiteX23" fmla="*/ 2326800 w 2577879"/>
                  <a:gd name="connsiteY23" fmla="*/ 1086459 h 1807317"/>
                  <a:gd name="connsiteX24" fmla="*/ 1837143 w 2577879"/>
                  <a:gd name="connsiteY24" fmla="*/ 1740035 h 1807317"/>
                  <a:gd name="connsiteX25" fmla="*/ 1772696 w 2577879"/>
                  <a:gd name="connsiteY25" fmla="*/ 1805183 h 180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77879" h="1807317">
                    <a:moveTo>
                      <a:pt x="1772696" y="1805183"/>
                    </a:moveTo>
                    <a:cubicBezTo>
                      <a:pt x="1769194" y="1807284"/>
                      <a:pt x="1765691" y="1809386"/>
                      <a:pt x="1762889" y="1811487"/>
                    </a:cubicBezTo>
                    <a:cubicBezTo>
                      <a:pt x="1760788" y="1811487"/>
                      <a:pt x="1758686" y="1810787"/>
                      <a:pt x="1756585" y="1810787"/>
                    </a:cubicBezTo>
                    <a:cubicBezTo>
                      <a:pt x="1713853" y="1787670"/>
                      <a:pt x="1667620" y="1773660"/>
                      <a:pt x="1623488" y="1754746"/>
                    </a:cubicBezTo>
                    <a:cubicBezTo>
                      <a:pt x="1545731" y="1721822"/>
                      <a:pt x="1467274" y="1691000"/>
                      <a:pt x="1388816" y="1660177"/>
                    </a:cubicBezTo>
                    <a:cubicBezTo>
                      <a:pt x="1283039" y="1618146"/>
                      <a:pt x="1177963" y="1574715"/>
                      <a:pt x="1071485" y="1534786"/>
                    </a:cubicBezTo>
                    <a:cubicBezTo>
                      <a:pt x="1013343" y="1513070"/>
                      <a:pt x="956601" y="1488552"/>
                      <a:pt x="899159" y="1466136"/>
                    </a:cubicBezTo>
                    <a:cubicBezTo>
                      <a:pt x="834012" y="1440917"/>
                      <a:pt x="770265" y="1410795"/>
                      <a:pt x="702316" y="1393282"/>
                    </a:cubicBezTo>
                    <a:cubicBezTo>
                      <a:pt x="679199" y="1388379"/>
                      <a:pt x="657483" y="1379973"/>
                      <a:pt x="637869" y="1366663"/>
                    </a:cubicBezTo>
                    <a:cubicBezTo>
                      <a:pt x="593737" y="1340744"/>
                      <a:pt x="544701" y="1325333"/>
                      <a:pt x="497767" y="1306419"/>
                    </a:cubicBezTo>
                    <a:cubicBezTo>
                      <a:pt x="383584" y="1259485"/>
                      <a:pt x="268700" y="1214652"/>
                      <a:pt x="154517" y="1168418"/>
                    </a:cubicBezTo>
                    <a:cubicBezTo>
                      <a:pt x="106181" y="1148804"/>
                      <a:pt x="58547" y="1127088"/>
                      <a:pt x="8810" y="1111677"/>
                    </a:cubicBezTo>
                    <a:cubicBezTo>
                      <a:pt x="-8002" y="1106774"/>
                      <a:pt x="3907" y="1099768"/>
                      <a:pt x="6709" y="1092763"/>
                    </a:cubicBezTo>
                    <a:cubicBezTo>
                      <a:pt x="125796" y="934448"/>
                      <a:pt x="244882" y="776132"/>
                      <a:pt x="363969" y="617817"/>
                    </a:cubicBezTo>
                    <a:cubicBezTo>
                      <a:pt x="508975" y="424476"/>
                      <a:pt x="653981" y="231135"/>
                      <a:pt x="798986" y="37094"/>
                    </a:cubicBezTo>
                    <a:cubicBezTo>
                      <a:pt x="805992" y="27987"/>
                      <a:pt x="813697" y="18880"/>
                      <a:pt x="820702" y="9774"/>
                    </a:cubicBezTo>
                    <a:cubicBezTo>
                      <a:pt x="832611" y="-8440"/>
                      <a:pt x="846621" y="3469"/>
                      <a:pt x="858530" y="8373"/>
                    </a:cubicBezTo>
                    <a:cubicBezTo>
                      <a:pt x="946794" y="42698"/>
                      <a:pt x="1034358" y="78424"/>
                      <a:pt x="1121922" y="113449"/>
                    </a:cubicBezTo>
                    <a:cubicBezTo>
                      <a:pt x="1451162" y="243744"/>
                      <a:pt x="1779701" y="376141"/>
                      <a:pt x="2108942" y="507136"/>
                    </a:cubicBezTo>
                    <a:cubicBezTo>
                      <a:pt x="2253247" y="564578"/>
                      <a:pt x="2397552" y="621320"/>
                      <a:pt x="2541157" y="679462"/>
                    </a:cubicBezTo>
                    <a:cubicBezTo>
                      <a:pt x="2556568" y="685767"/>
                      <a:pt x="2577583" y="687168"/>
                      <a:pt x="2583187" y="708183"/>
                    </a:cubicBezTo>
                    <a:cubicBezTo>
                      <a:pt x="2588091" y="722894"/>
                      <a:pt x="2579685" y="734102"/>
                      <a:pt x="2572680" y="744609"/>
                    </a:cubicBezTo>
                    <a:cubicBezTo>
                      <a:pt x="2532050" y="803452"/>
                      <a:pt x="2491420" y="862996"/>
                      <a:pt x="2449390" y="921138"/>
                    </a:cubicBezTo>
                    <a:cubicBezTo>
                      <a:pt x="2410862" y="977880"/>
                      <a:pt x="2368131" y="1031819"/>
                      <a:pt x="2326800" y="1086459"/>
                    </a:cubicBezTo>
                    <a:cubicBezTo>
                      <a:pt x="2163581" y="1304318"/>
                      <a:pt x="2000362" y="1522176"/>
                      <a:pt x="1837143" y="1740035"/>
                    </a:cubicBezTo>
                    <a:cubicBezTo>
                      <a:pt x="1816828" y="1765254"/>
                      <a:pt x="1796514" y="1786269"/>
                      <a:pt x="1772696" y="1805183"/>
                    </a:cubicBezTo>
                    <a:close/>
                  </a:path>
                </a:pathLst>
              </a:custGeom>
              <a:solidFill>
                <a:srgbClr val="F1F1F1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xmlns="" id="{D67457F9-EDEF-4A9B-9BA0-5571C58DA4CA}"/>
                  </a:ext>
                </a:extLst>
              </p:cNvPr>
              <p:cNvSpPr/>
              <p:nvPr/>
            </p:nvSpPr>
            <p:spPr>
              <a:xfrm>
                <a:off x="5297208" y="0"/>
                <a:ext cx="1772292" cy="1050766"/>
              </a:xfrm>
              <a:custGeom>
                <a:avLst/>
                <a:gdLst>
                  <a:gd name="connsiteX0" fmla="*/ 1764796 w 1772292"/>
                  <a:gd name="connsiteY0" fmla="*/ 1050066 h 1050766"/>
                  <a:gd name="connsiteX1" fmla="*/ 1711557 w 1772292"/>
                  <a:gd name="connsiteY1" fmla="*/ 1025548 h 1050766"/>
                  <a:gd name="connsiteX2" fmla="*/ 535400 w 1772292"/>
                  <a:gd name="connsiteY2" fmla="*/ 556206 h 1050766"/>
                  <a:gd name="connsiteX3" fmla="*/ 38037 w 1772292"/>
                  <a:gd name="connsiteY3" fmla="*/ 357961 h 1050766"/>
                  <a:gd name="connsiteX4" fmla="*/ 7915 w 1772292"/>
                  <a:gd name="connsiteY4" fmla="*/ 348154 h 1050766"/>
                  <a:gd name="connsiteX5" fmla="*/ 7915 w 1772292"/>
                  <a:gd name="connsiteY5" fmla="*/ 348154 h 1050766"/>
                  <a:gd name="connsiteX6" fmla="*/ 209 w 1772292"/>
                  <a:gd name="connsiteY6" fmla="*/ 329941 h 1050766"/>
                  <a:gd name="connsiteX7" fmla="*/ 209 w 1772292"/>
                  <a:gd name="connsiteY7" fmla="*/ 7005 h 1050766"/>
                  <a:gd name="connsiteX8" fmla="*/ 3712 w 1772292"/>
                  <a:gd name="connsiteY8" fmla="*/ 0 h 1050766"/>
                  <a:gd name="connsiteX9" fmla="*/ 343460 w 1772292"/>
                  <a:gd name="connsiteY9" fmla="*/ 137300 h 1050766"/>
                  <a:gd name="connsiteX10" fmla="*/ 1340286 w 1772292"/>
                  <a:gd name="connsiteY10" fmla="*/ 535190 h 1050766"/>
                  <a:gd name="connsiteX11" fmla="*/ 1743080 w 1772292"/>
                  <a:gd name="connsiteY11" fmla="*/ 694907 h 1050766"/>
                  <a:gd name="connsiteX12" fmla="*/ 1776705 w 1772292"/>
                  <a:gd name="connsiteY12" fmla="*/ 743942 h 1050766"/>
                  <a:gd name="connsiteX13" fmla="*/ 1776705 w 1772292"/>
                  <a:gd name="connsiteY13" fmla="*/ 1049365 h 1050766"/>
                  <a:gd name="connsiteX14" fmla="*/ 1764796 w 1772292"/>
                  <a:gd name="connsiteY14" fmla="*/ 1050066 h 105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2292" h="1050766">
                    <a:moveTo>
                      <a:pt x="1764796" y="1050066"/>
                    </a:moveTo>
                    <a:cubicBezTo>
                      <a:pt x="1748684" y="1037456"/>
                      <a:pt x="1729770" y="1033253"/>
                      <a:pt x="1711557" y="1025548"/>
                    </a:cubicBezTo>
                    <a:cubicBezTo>
                      <a:pt x="1319271" y="868633"/>
                      <a:pt x="927686" y="712419"/>
                      <a:pt x="535400" y="556206"/>
                    </a:cubicBezTo>
                    <a:cubicBezTo>
                      <a:pt x="369379" y="490358"/>
                      <a:pt x="204058" y="423809"/>
                      <a:pt x="38037" y="357961"/>
                    </a:cubicBezTo>
                    <a:cubicBezTo>
                      <a:pt x="28230" y="353758"/>
                      <a:pt x="17722" y="350956"/>
                      <a:pt x="7915" y="348154"/>
                    </a:cubicBezTo>
                    <a:cubicBezTo>
                      <a:pt x="7915" y="348154"/>
                      <a:pt x="7915" y="348154"/>
                      <a:pt x="7915" y="348154"/>
                    </a:cubicBezTo>
                    <a:cubicBezTo>
                      <a:pt x="209" y="343951"/>
                      <a:pt x="-491" y="337646"/>
                      <a:pt x="209" y="329941"/>
                    </a:cubicBezTo>
                    <a:cubicBezTo>
                      <a:pt x="209" y="222062"/>
                      <a:pt x="209" y="114884"/>
                      <a:pt x="209" y="7005"/>
                    </a:cubicBezTo>
                    <a:cubicBezTo>
                      <a:pt x="209" y="4203"/>
                      <a:pt x="2311" y="2102"/>
                      <a:pt x="3712" y="0"/>
                    </a:cubicBezTo>
                    <a:cubicBezTo>
                      <a:pt x="117195" y="45533"/>
                      <a:pt x="229977" y="91767"/>
                      <a:pt x="343460" y="137300"/>
                    </a:cubicBezTo>
                    <a:cubicBezTo>
                      <a:pt x="675502" y="269697"/>
                      <a:pt x="1008244" y="402093"/>
                      <a:pt x="1340286" y="535190"/>
                    </a:cubicBezTo>
                    <a:cubicBezTo>
                      <a:pt x="1474785" y="588429"/>
                      <a:pt x="1608582" y="642368"/>
                      <a:pt x="1743080" y="694907"/>
                    </a:cubicBezTo>
                    <a:cubicBezTo>
                      <a:pt x="1767598" y="704714"/>
                      <a:pt x="1777405" y="718024"/>
                      <a:pt x="1776705" y="743942"/>
                    </a:cubicBezTo>
                    <a:cubicBezTo>
                      <a:pt x="1775304" y="845516"/>
                      <a:pt x="1776705" y="947091"/>
                      <a:pt x="1776705" y="1049365"/>
                    </a:cubicBezTo>
                    <a:cubicBezTo>
                      <a:pt x="1772502" y="1053568"/>
                      <a:pt x="1768999" y="1053568"/>
                      <a:pt x="1764796" y="1050066"/>
                    </a:cubicBezTo>
                    <a:close/>
                  </a:path>
                </a:pathLst>
              </a:custGeom>
              <a:solidFill>
                <a:srgbClr val="CBCBCB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xmlns="" id="{08532609-B2F6-496C-BB6D-6F16BA13B0EC}"/>
                  </a:ext>
                </a:extLst>
              </p:cNvPr>
              <p:cNvSpPr/>
              <p:nvPr/>
            </p:nvSpPr>
            <p:spPr>
              <a:xfrm>
                <a:off x="6257818" y="1248769"/>
                <a:ext cx="1464067" cy="889649"/>
              </a:xfrm>
              <a:custGeom>
                <a:avLst/>
                <a:gdLst>
                  <a:gd name="connsiteX0" fmla="*/ 0 w 1464067"/>
                  <a:gd name="connsiteY0" fmla="*/ 894093 h 889648"/>
                  <a:gd name="connsiteX1" fmla="*/ 15411 w 1464067"/>
                  <a:gd name="connsiteY1" fmla="*/ 869575 h 889648"/>
                  <a:gd name="connsiteX2" fmla="*/ 664084 w 1464067"/>
                  <a:gd name="connsiteY2" fmla="*/ 5145 h 889648"/>
                  <a:gd name="connsiteX3" fmla="*/ 798582 w 1464067"/>
                  <a:gd name="connsiteY3" fmla="*/ 10749 h 889648"/>
                  <a:gd name="connsiteX4" fmla="*/ 1232198 w 1464067"/>
                  <a:gd name="connsiteY4" fmla="*/ 56983 h 889648"/>
                  <a:gd name="connsiteX5" fmla="*/ 1437448 w 1464067"/>
                  <a:gd name="connsiteY5" fmla="*/ 85704 h 889648"/>
                  <a:gd name="connsiteX6" fmla="*/ 1452159 w 1464067"/>
                  <a:gd name="connsiteY6" fmla="*/ 91308 h 889648"/>
                  <a:gd name="connsiteX7" fmla="*/ 1468971 w 1464067"/>
                  <a:gd name="connsiteY7" fmla="*/ 97612 h 889648"/>
                  <a:gd name="connsiteX8" fmla="*/ 1220290 w 1464067"/>
                  <a:gd name="connsiteY8" fmla="*/ 234212 h 889648"/>
                  <a:gd name="connsiteX9" fmla="*/ 581424 w 1464067"/>
                  <a:gd name="connsiteY9" fmla="*/ 582366 h 889648"/>
                  <a:gd name="connsiteX10" fmla="*/ 21716 w 1464067"/>
                  <a:gd name="connsiteY10" fmla="*/ 886387 h 889648"/>
                  <a:gd name="connsiteX11" fmla="*/ 0 w 1464067"/>
                  <a:gd name="connsiteY11" fmla="*/ 894093 h 88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4067" h="889648">
                    <a:moveTo>
                      <a:pt x="0" y="894093"/>
                    </a:moveTo>
                    <a:cubicBezTo>
                      <a:pt x="4903" y="885687"/>
                      <a:pt x="9807" y="877281"/>
                      <a:pt x="15411" y="869575"/>
                    </a:cubicBezTo>
                    <a:cubicBezTo>
                      <a:pt x="231169" y="580965"/>
                      <a:pt x="447626" y="293055"/>
                      <a:pt x="664084" y="5145"/>
                    </a:cubicBezTo>
                    <a:cubicBezTo>
                      <a:pt x="709617" y="-7464"/>
                      <a:pt x="753750" y="6546"/>
                      <a:pt x="798582" y="10749"/>
                    </a:cubicBezTo>
                    <a:cubicBezTo>
                      <a:pt x="942887" y="24759"/>
                      <a:pt x="1087893" y="40170"/>
                      <a:pt x="1232198" y="56983"/>
                    </a:cubicBezTo>
                    <a:cubicBezTo>
                      <a:pt x="1300848" y="64688"/>
                      <a:pt x="1370899" y="66089"/>
                      <a:pt x="1437448" y="85704"/>
                    </a:cubicBezTo>
                    <a:cubicBezTo>
                      <a:pt x="1442352" y="87105"/>
                      <a:pt x="1447956" y="87805"/>
                      <a:pt x="1452159" y="91308"/>
                    </a:cubicBezTo>
                    <a:cubicBezTo>
                      <a:pt x="1457763" y="93409"/>
                      <a:pt x="1463367" y="95511"/>
                      <a:pt x="1468971" y="97612"/>
                    </a:cubicBezTo>
                    <a:cubicBezTo>
                      <a:pt x="1386311" y="143145"/>
                      <a:pt x="1303651" y="188679"/>
                      <a:pt x="1220290" y="234212"/>
                    </a:cubicBezTo>
                    <a:cubicBezTo>
                      <a:pt x="1007334" y="350497"/>
                      <a:pt x="794379" y="466081"/>
                      <a:pt x="581424" y="582366"/>
                    </a:cubicBezTo>
                    <a:cubicBezTo>
                      <a:pt x="395088" y="683940"/>
                      <a:pt x="208752" y="785514"/>
                      <a:pt x="21716" y="886387"/>
                    </a:cubicBezTo>
                    <a:cubicBezTo>
                      <a:pt x="15411" y="889190"/>
                      <a:pt x="7706" y="891291"/>
                      <a:pt x="0" y="894093"/>
                    </a:cubicBezTo>
                    <a:close/>
                  </a:path>
                </a:pathLst>
              </a:custGeom>
              <a:solidFill>
                <a:srgbClr val="B1B1B1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xmlns="" id="{003A914D-9426-46D1-9A9C-F9A9B2930087}"/>
                  </a:ext>
                </a:extLst>
              </p:cNvPr>
              <p:cNvSpPr/>
              <p:nvPr/>
            </p:nvSpPr>
            <p:spPr>
              <a:xfrm>
                <a:off x="6921201" y="1048665"/>
                <a:ext cx="784572" cy="287209"/>
              </a:xfrm>
              <a:custGeom>
                <a:avLst/>
                <a:gdLst>
                  <a:gd name="connsiteX0" fmla="*/ 788775 w 784571"/>
                  <a:gd name="connsiteY0" fmla="*/ 290712 h 287209"/>
                  <a:gd name="connsiteX1" fmla="*/ 562510 w 784571"/>
                  <a:gd name="connsiteY1" fmla="*/ 268996 h 287209"/>
                  <a:gd name="connsiteX2" fmla="*/ 25218 w 784571"/>
                  <a:gd name="connsiteY2" fmla="*/ 211554 h 287209"/>
                  <a:gd name="connsiteX3" fmla="*/ 0 w 784571"/>
                  <a:gd name="connsiteY3" fmla="*/ 204549 h 287209"/>
                  <a:gd name="connsiteX4" fmla="*/ 140102 w 784571"/>
                  <a:gd name="connsiteY4" fmla="*/ 1401 h 287209"/>
                  <a:gd name="connsiteX5" fmla="*/ 151310 w 784571"/>
                  <a:gd name="connsiteY5" fmla="*/ 0 h 287209"/>
                  <a:gd name="connsiteX6" fmla="*/ 764257 w 784571"/>
                  <a:gd name="connsiteY6" fmla="*/ 275301 h 287209"/>
                  <a:gd name="connsiteX7" fmla="*/ 788775 w 784571"/>
                  <a:gd name="connsiteY7" fmla="*/ 290712 h 287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571" h="287209">
                    <a:moveTo>
                      <a:pt x="788775" y="290712"/>
                    </a:moveTo>
                    <a:cubicBezTo>
                      <a:pt x="713120" y="288610"/>
                      <a:pt x="638165" y="276702"/>
                      <a:pt x="562510" y="268996"/>
                    </a:cubicBezTo>
                    <a:cubicBezTo>
                      <a:pt x="383179" y="250783"/>
                      <a:pt x="204549" y="231169"/>
                      <a:pt x="25218" y="211554"/>
                    </a:cubicBezTo>
                    <a:cubicBezTo>
                      <a:pt x="16812" y="210854"/>
                      <a:pt x="7005" y="212255"/>
                      <a:pt x="0" y="204549"/>
                    </a:cubicBezTo>
                    <a:cubicBezTo>
                      <a:pt x="46934" y="136600"/>
                      <a:pt x="93869" y="69351"/>
                      <a:pt x="140102" y="1401"/>
                    </a:cubicBezTo>
                    <a:cubicBezTo>
                      <a:pt x="143605" y="701"/>
                      <a:pt x="147808" y="701"/>
                      <a:pt x="151310" y="0"/>
                    </a:cubicBezTo>
                    <a:cubicBezTo>
                      <a:pt x="355860" y="91767"/>
                      <a:pt x="559708" y="183534"/>
                      <a:pt x="764257" y="275301"/>
                    </a:cubicBezTo>
                    <a:cubicBezTo>
                      <a:pt x="773364" y="279504"/>
                      <a:pt x="784572" y="280204"/>
                      <a:pt x="788775" y="290712"/>
                    </a:cubicBezTo>
                    <a:close/>
                  </a:path>
                </a:pathLst>
              </a:custGeom>
              <a:solidFill>
                <a:srgbClr val="4D4D4D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xmlns="" id="{013F76C6-BC2E-4618-B172-7D4CF1722CDC}"/>
                  </a:ext>
                </a:extLst>
              </p:cNvPr>
              <p:cNvSpPr/>
              <p:nvPr/>
            </p:nvSpPr>
            <p:spPr>
              <a:xfrm>
                <a:off x="4460489" y="1443989"/>
                <a:ext cx="1800313" cy="5407943"/>
              </a:xfrm>
              <a:custGeom>
                <a:avLst/>
                <a:gdLst>
                  <a:gd name="connsiteX0" fmla="*/ 1801531 w 1800312"/>
                  <a:gd name="connsiteY0" fmla="*/ 5335553 h 5407942"/>
                  <a:gd name="connsiteX1" fmla="*/ 1795227 w 1800312"/>
                  <a:gd name="connsiteY1" fmla="*/ 5252893 h 5407942"/>
                  <a:gd name="connsiteX2" fmla="*/ 1795227 w 1800312"/>
                  <a:gd name="connsiteY2" fmla="*/ 765421 h 5407942"/>
                  <a:gd name="connsiteX3" fmla="*/ 1795927 w 1800312"/>
                  <a:gd name="connsiteY3" fmla="*/ 714284 h 5407942"/>
                  <a:gd name="connsiteX4" fmla="*/ 1794526 w 1800312"/>
                  <a:gd name="connsiteY4" fmla="*/ 704477 h 5407942"/>
                  <a:gd name="connsiteX5" fmla="*/ 1788922 w 1800312"/>
                  <a:gd name="connsiteY5" fmla="*/ 696771 h 5407942"/>
                  <a:gd name="connsiteX6" fmla="*/ 1753196 w 1800312"/>
                  <a:gd name="connsiteY6" fmla="*/ 686264 h 5407942"/>
                  <a:gd name="connsiteX7" fmla="*/ 918187 w 1800312"/>
                  <a:gd name="connsiteY7" fmla="*/ 353521 h 5407942"/>
                  <a:gd name="connsiteX8" fmla="*/ 733252 w 1800312"/>
                  <a:gd name="connsiteY8" fmla="*/ 277165 h 5407942"/>
                  <a:gd name="connsiteX9" fmla="*/ 663201 w 1800312"/>
                  <a:gd name="connsiteY9" fmla="*/ 250546 h 5407942"/>
                  <a:gd name="connsiteX10" fmla="*/ 343068 w 1800312"/>
                  <a:gd name="connsiteY10" fmla="*/ 125155 h 5407942"/>
                  <a:gd name="connsiteX11" fmla="*/ 43249 w 1800312"/>
                  <a:gd name="connsiteY11" fmla="*/ 5367 h 5407942"/>
                  <a:gd name="connsiteX12" fmla="*/ 8224 w 1800312"/>
                  <a:gd name="connsiteY12" fmla="*/ 5367 h 5407942"/>
                  <a:gd name="connsiteX13" fmla="*/ 518 w 1800312"/>
                  <a:gd name="connsiteY13" fmla="*/ 54403 h 5407942"/>
                  <a:gd name="connsiteX14" fmla="*/ 518 w 1800312"/>
                  <a:gd name="connsiteY14" fmla="*/ 4662363 h 5407942"/>
                  <a:gd name="connsiteX15" fmla="*/ 50955 w 1800312"/>
                  <a:gd name="connsiteY15" fmla="*/ 4737318 h 5407942"/>
                  <a:gd name="connsiteX16" fmla="*/ 556023 w 1800312"/>
                  <a:gd name="connsiteY16" fmla="*/ 4939065 h 5407942"/>
                  <a:gd name="connsiteX17" fmla="*/ 1305570 w 1800312"/>
                  <a:gd name="connsiteY17" fmla="*/ 5236081 h 5407942"/>
                  <a:gd name="connsiteX18" fmla="*/ 1782617 w 1800312"/>
                  <a:gd name="connsiteY18" fmla="*/ 5414711 h 5407942"/>
                  <a:gd name="connsiteX19" fmla="*/ 1793125 w 1800312"/>
                  <a:gd name="connsiteY19" fmla="*/ 5414711 h 5407942"/>
                  <a:gd name="connsiteX20" fmla="*/ 1798729 w 1800312"/>
                  <a:gd name="connsiteY20" fmla="*/ 5406305 h 5407942"/>
                  <a:gd name="connsiteX21" fmla="*/ 1802232 w 1800312"/>
                  <a:gd name="connsiteY21" fmla="*/ 5396498 h 5407942"/>
                  <a:gd name="connsiteX22" fmla="*/ 1801531 w 1800312"/>
                  <a:gd name="connsiteY22" fmla="*/ 5335553 h 540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00312" h="5407942">
                    <a:moveTo>
                      <a:pt x="1801531" y="5335553"/>
                    </a:moveTo>
                    <a:cubicBezTo>
                      <a:pt x="1795227" y="5308234"/>
                      <a:pt x="1795227" y="5280914"/>
                      <a:pt x="1795227" y="5252893"/>
                    </a:cubicBezTo>
                    <a:cubicBezTo>
                      <a:pt x="1795227" y="3757303"/>
                      <a:pt x="1795227" y="2261012"/>
                      <a:pt x="1795227" y="765421"/>
                    </a:cubicBezTo>
                    <a:cubicBezTo>
                      <a:pt x="1795227" y="748609"/>
                      <a:pt x="1795227" y="731797"/>
                      <a:pt x="1795927" y="714284"/>
                    </a:cubicBezTo>
                    <a:cubicBezTo>
                      <a:pt x="1795927" y="710782"/>
                      <a:pt x="1795927" y="707279"/>
                      <a:pt x="1794526" y="704477"/>
                    </a:cubicBezTo>
                    <a:cubicBezTo>
                      <a:pt x="1793125" y="701675"/>
                      <a:pt x="1791024" y="698873"/>
                      <a:pt x="1788922" y="696771"/>
                    </a:cubicBezTo>
                    <a:cubicBezTo>
                      <a:pt x="1777714" y="691868"/>
                      <a:pt x="1765105" y="691167"/>
                      <a:pt x="1753196" y="686264"/>
                    </a:cubicBezTo>
                    <a:cubicBezTo>
                      <a:pt x="1475093" y="574883"/>
                      <a:pt x="1196290" y="465603"/>
                      <a:pt x="918187" y="353521"/>
                    </a:cubicBezTo>
                    <a:cubicBezTo>
                      <a:pt x="856542" y="328303"/>
                      <a:pt x="793496" y="305186"/>
                      <a:pt x="733252" y="277165"/>
                    </a:cubicBezTo>
                    <a:cubicBezTo>
                      <a:pt x="710836" y="265257"/>
                      <a:pt x="687019" y="257551"/>
                      <a:pt x="663201" y="250546"/>
                    </a:cubicBezTo>
                    <a:cubicBezTo>
                      <a:pt x="556724" y="208515"/>
                      <a:pt x="449545" y="167886"/>
                      <a:pt x="343068" y="125155"/>
                    </a:cubicBezTo>
                    <a:cubicBezTo>
                      <a:pt x="243595" y="85225"/>
                      <a:pt x="143422" y="44596"/>
                      <a:pt x="43249" y="5367"/>
                    </a:cubicBezTo>
                    <a:cubicBezTo>
                      <a:pt x="31341" y="464"/>
                      <a:pt x="20132" y="-3739"/>
                      <a:pt x="8224" y="5367"/>
                    </a:cubicBezTo>
                    <a:cubicBezTo>
                      <a:pt x="-2984" y="20078"/>
                      <a:pt x="518" y="37591"/>
                      <a:pt x="518" y="54403"/>
                    </a:cubicBezTo>
                    <a:cubicBezTo>
                      <a:pt x="518" y="1590623"/>
                      <a:pt x="518" y="3126843"/>
                      <a:pt x="518" y="4662363"/>
                    </a:cubicBezTo>
                    <a:cubicBezTo>
                      <a:pt x="518" y="4715601"/>
                      <a:pt x="1919" y="4717703"/>
                      <a:pt x="50955" y="4737318"/>
                    </a:cubicBezTo>
                    <a:cubicBezTo>
                      <a:pt x="219077" y="4805267"/>
                      <a:pt x="387200" y="4872516"/>
                      <a:pt x="556023" y="4939065"/>
                    </a:cubicBezTo>
                    <a:cubicBezTo>
                      <a:pt x="806105" y="5037836"/>
                      <a:pt x="1054787" y="5140111"/>
                      <a:pt x="1305570" y="5236081"/>
                    </a:cubicBezTo>
                    <a:cubicBezTo>
                      <a:pt x="1463885" y="5297025"/>
                      <a:pt x="1615896" y="5375483"/>
                      <a:pt x="1782617" y="5414711"/>
                    </a:cubicBezTo>
                    <a:cubicBezTo>
                      <a:pt x="1786120" y="5414711"/>
                      <a:pt x="1789623" y="5414711"/>
                      <a:pt x="1793125" y="5414711"/>
                    </a:cubicBezTo>
                    <a:cubicBezTo>
                      <a:pt x="1795227" y="5411909"/>
                      <a:pt x="1797328" y="5409107"/>
                      <a:pt x="1798729" y="5406305"/>
                    </a:cubicBezTo>
                    <a:cubicBezTo>
                      <a:pt x="1800130" y="5402803"/>
                      <a:pt x="1800831" y="5400001"/>
                      <a:pt x="1802232" y="5396498"/>
                    </a:cubicBezTo>
                    <a:cubicBezTo>
                      <a:pt x="1807135" y="5376183"/>
                      <a:pt x="1806435" y="5355168"/>
                      <a:pt x="1801531" y="53355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aphic 243">
              <a:extLst>
                <a:ext uri="{FF2B5EF4-FFF2-40B4-BE49-F238E27FC236}">
                  <a16:creationId xmlns:a16="http://schemas.microsoft.com/office/drawing/2014/main" xmlns="" id="{1A788701-D4E5-41BE-ACDD-8AC773171ED1}"/>
                </a:ext>
              </a:extLst>
            </p:cNvPr>
            <p:cNvGrpSpPr/>
            <p:nvPr/>
          </p:nvGrpSpPr>
          <p:grpSpPr>
            <a:xfrm rot="20902163">
              <a:off x="5008145" y="2801758"/>
              <a:ext cx="1420045" cy="2913246"/>
              <a:chOff x="4524375" y="204787"/>
              <a:chExt cx="3143250" cy="6448425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BFF370B5-0C98-4404-965D-71A350C22B43}"/>
                  </a:ext>
                </a:extLst>
              </p:cNvPr>
              <p:cNvSpPr/>
              <p:nvPr/>
            </p:nvSpPr>
            <p:spPr>
              <a:xfrm>
                <a:off x="4524778" y="205949"/>
                <a:ext cx="3133725" cy="6448425"/>
              </a:xfrm>
              <a:custGeom>
                <a:avLst/>
                <a:gdLst>
                  <a:gd name="connsiteX0" fmla="*/ 2928535 w 3133725"/>
                  <a:gd name="connsiteY0" fmla="*/ 3516420 h 6448425"/>
                  <a:gd name="connsiteX1" fmla="*/ 2404660 w 3133725"/>
                  <a:gd name="connsiteY1" fmla="*/ 1677143 h 6448425"/>
                  <a:gd name="connsiteX2" fmla="*/ 2117005 w 3133725"/>
                  <a:gd name="connsiteY2" fmla="*/ 927525 h 6448425"/>
                  <a:gd name="connsiteX3" fmla="*/ 1599797 w 3133725"/>
                  <a:gd name="connsiteY3" fmla="*/ 717023 h 6448425"/>
                  <a:gd name="connsiteX4" fmla="*/ 1599797 w 3133725"/>
                  <a:gd name="connsiteY4" fmla="*/ 716070 h 6448425"/>
                  <a:gd name="connsiteX5" fmla="*/ 1609322 w 3133725"/>
                  <a:gd name="connsiteY5" fmla="*/ 619868 h 6448425"/>
                  <a:gd name="connsiteX6" fmla="*/ 1648375 w 3133725"/>
                  <a:gd name="connsiteY6" fmla="*/ 260775 h 6448425"/>
                  <a:gd name="connsiteX7" fmla="*/ 1672187 w 3133725"/>
                  <a:gd name="connsiteY7" fmla="*/ 194100 h 6448425"/>
                  <a:gd name="connsiteX8" fmla="*/ 1716002 w 3133725"/>
                  <a:gd name="connsiteY8" fmla="*/ 106470 h 6448425"/>
                  <a:gd name="connsiteX9" fmla="*/ 1643612 w 3133725"/>
                  <a:gd name="connsiteY9" fmla="*/ 24555 h 6448425"/>
                  <a:gd name="connsiteX10" fmla="*/ 1636944 w 3133725"/>
                  <a:gd name="connsiteY10" fmla="*/ 17888 h 6448425"/>
                  <a:gd name="connsiteX11" fmla="*/ 1584557 w 3133725"/>
                  <a:gd name="connsiteY11" fmla="*/ 17888 h 6448425"/>
                  <a:gd name="connsiteX12" fmla="*/ 1481687 w 3133725"/>
                  <a:gd name="connsiteY12" fmla="*/ 209340 h 6448425"/>
                  <a:gd name="connsiteX13" fmla="*/ 1422632 w 3133725"/>
                  <a:gd name="connsiteY13" fmla="*/ 717975 h 6448425"/>
                  <a:gd name="connsiteX14" fmla="*/ 1026392 w 3133725"/>
                  <a:gd name="connsiteY14" fmla="*/ 850373 h 6448425"/>
                  <a:gd name="connsiteX15" fmla="*/ 629199 w 3133725"/>
                  <a:gd name="connsiteY15" fmla="*/ 1905743 h 6448425"/>
                  <a:gd name="connsiteX16" fmla="*/ 250104 w 3133725"/>
                  <a:gd name="connsiteY16" fmla="*/ 3321158 h 6448425"/>
                  <a:gd name="connsiteX17" fmla="*/ 7217 w 3133725"/>
                  <a:gd name="connsiteY17" fmla="*/ 4624178 h 6448425"/>
                  <a:gd name="connsiteX18" fmla="*/ 217719 w 3133725"/>
                  <a:gd name="connsiteY18" fmla="*/ 5632876 h 6448425"/>
                  <a:gd name="connsiteX19" fmla="*/ 1156884 w 3133725"/>
                  <a:gd name="connsiteY19" fmla="*/ 6406306 h 6448425"/>
                  <a:gd name="connsiteX20" fmla="*/ 2701840 w 3133725"/>
                  <a:gd name="connsiteY20" fmla="*/ 5842426 h 6448425"/>
                  <a:gd name="connsiteX21" fmla="*/ 2928535 w 3133725"/>
                  <a:gd name="connsiteY21" fmla="*/ 3516420 h 644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33725" h="6448425">
                    <a:moveTo>
                      <a:pt x="2928535" y="3516420"/>
                    </a:moveTo>
                    <a:cubicBezTo>
                      <a:pt x="2649452" y="2908725"/>
                      <a:pt x="2404660" y="2315318"/>
                      <a:pt x="2404660" y="1677143"/>
                    </a:cubicBezTo>
                    <a:cubicBezTo>
                      <a:pt x="2404660" y="1408538"/>
                      <a:pt x="2317982" y="1152315"/>
                      <a:pt x="2117005" y="927525"/>
                    </a:cubicBezTo>
                    <a:cubicBezTo>
                      <a:pt x="2006514" y="803700"/>
                      <a:pt x="1807442" y="732263"/>
                      <a:pt x="1599797" y="717023"/>
                    </a:cubicBezTo>
                    <a:cubicBezTo>
                      <a:pt x="1599797" y="717023"/>
                      <a:pt x="1599797" y="716070"/>
                      <a:pt x="1599797" y="716070"/>
                    </a:cubicBezTo>
                    <a:cubicBezTo>
                      <a:pt x="1603607" y="683685"/>
                      <a:pt x="1608369" y="652253"/>
                      <a:pt x="1609322" y="619868"/>
                    </a:cubicBezTo>
                    <a:cubicBezTo>
                      <a:pt x="1614084" y="498900"/>
                      <a:pt x="1639802" y="380790"/>
                      <a:pt x="1648375" y="260775"/>
                    </a:cubicBezTo>
                    <a:cubicBezTo>
                      <a:pt x="1655994" y="238868"/>
                      <a:pt x="1665519" y="216960"/>
                      <a:pt x="1672187" y="194100"/>
                    </a:cubicBezTo>
                    <a:cubicBezTo>
                      <a:pt x="1680759" y="160763"/>
                      <a:pt x="1729337" y="139808"/>
                      <a:pt x="1716002" y="106470"/>
                    </a:cubicBezTo>
                    <a:cubicBezTo>
                      <a:pt x="1703619" y="75038"/>
                      <a:pt x="1668377" y="51225"/>
                      <a:pt x="1643612" y="24555"/>
                    </a:cubicBezTo>
                    <a:cubicBezTo>
                      <a:pt x="1641707" y="22650"/>
                      <a:pt x="1638850" y="19793"/>
                      <a:pt x="1636944" y="17888"/>
                    </a:cubicBezTo>
                    <a:cubicBezTo>
                      <a:pt x="1618847" y="-7830"/>
                      <a:pt x="1603607" y="-4020"/>
                      <a:pt x="1584557" y="17888"/>
                    </a:cubicBezTo>
                    <a:cubicBezTo>
                      <a:pt x="1535027" y="75038"/>
                      <a:pt x="1503594" y="139808"/>
                      <a:pt x="1481687" y="209340"/>
                    </a:cubicBezTo>
                    <a:cubicBezTo>
                      <a:pt x="1429300" y="375075"/>
                      <a:pt x="1419775" y="545573"/>
                      <a:pt x="1422632" y="717975"/>
                    </a:cubicBezTo>
                    <a:cubicBezTo>
                      <a:pt x="1271184" y="730358"/>
                      <a:pt x="1127357" y="774173"/>
                      <a:pt x="1026392" y="850373"/>
                    </a:cubicBezTo>
                    <a:cubicBezTo>
                      <a:pt x="647297" y="1138028"/>
                      <a:pt x="625389" y="1493310"/>
                      <a:pt x="629199" y="1905743"/>
                    </a:cubicBezTo>
                    <a:cubicBezTo>
                      <a:pt x="633962" y="2393423"/>
                      <a:pt x="489182" y="2868720"/>
                      <a:pt x="250104" y="3321158"/>
                    </a:cubicBezTo>
                    <a:cubicBezTo>
                      <a:pt x="32934" y="3731685"/>
                      <a:pt x="-16596" y="4157453"/>
                      <a:pt x="7217" y="4624178"/>
                    </a:cubicBezTo>
                    <a:cubicBezTo>
                      <a:pt x="-24216" y="4957553"/>
                      <a:pt x="47222" y="5302358"/>
                      <a:pt x="217719" y="5632876"/>
                    </a:cubicBezTo>
                    <a:cubicBezTo>
                      <a:pt x="400599" y="5984348"/>
                      <a:pt x="657774" y="6293911"/>
                      <a:pt x="1156884" y="6406306"/>
                    </a:cubicBezTo>
                    <a:cubicBezTo>
                      <a:pt x="1798869" y="6551086"/>
                      <a:pt x="2383705" y="6336773"/>
                      <a:pt x="2701840" y="5842426"/>
                    </a:cubicBezTo>
                    <a:cubicBezTo>
                      <a:pt x="3186662" y="5088998"/>
                      <a:pt x="3280960" y="4283183"/>
                      <a:pt x="2928535" y="3516420"/>
                    </a:cubicBezTo>
                    <a:close/>
                  </a:path>
                </a:pathLst>
              </a:custGeom>
              <a:solidFill>
                <a:srgbClr val="AAD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E9719E3E-2801-43A1-BD8C-3894067E1850}"/>
                  </a:ext>
                </a:extLst>
              </p:cNvPr>
              <p:cNvSpPr/>
              <p:nvPr/>
            </p:nvSpPr>
            <p:spPr>
              <a:xfrm>
                <a:off x="4657513" y="1036991"/>
                <a:ext cx="2886075" cy="5495925"/>
              </a:xfrm>
              <a:custGeom>
                <a:avLst/>
                <a:gdLst>
                  <a:gd name="connsiteX0" fmla="*/ 6879 w 2886075"/>
                  <a:gd name="connsiteY0" fmla="*/ 3746464 h 5495925"/>
                  <a:gd name="connsiteX1" fmla="*/ 230717 w 2886075"/>
                  <a:gd name="connsiteY1" fmla="*/ 2497736 h 5495925"/>
                  <a:gd name="connsiteX2" fmla="*/ 580284 w 2886075"/>
                  <a:gd name="connsiteY2" fmla="*/ 1141376 h 5495925"/>
                  <a:gd name="connsiteX3" fmla="*/ 946044 w 2886075"/>
                  <a:gd name="connsiteY3" fmla="*/ 130773 h 5495925"/>
                  <a:gd name="connsiteX4" fmla="*/ 1951884 w 2886075"/>
                  <a:gd name="connsiteY4" fmla="*/ 205069 h 5495925"/>
                  <a:gd name="connsiteX5" fmla="*/ 2216679 w 2886075"/>
                  <a:gd name="connsiteY5" fmla="*/ 923254 h 5495925"/>
                  <a:gd name="connsiteX6" fmla="*/ 2699597 w 2886075"/>
                  <a:gd name="connsiteY6" fmla="*/ 2685379 h 5495925"/>
                  <a:gd name="connsiteX7" fmla="*/ 2490047 w 2886075"/>
                  <a:gd name="connsiteY7" fmla="*/ 4914229 h 5495925"/>
                  <a:gd name="connsiteX8" fmla="*/ 1066059 w 2886075"/>
                  <a:gd name="connsiteY8" fmla="*/ 5454296 h 5495925"/>
                  <a:gd name="connsiteX9" fmla="*/ 200237 w 2886075"/>
                  <a:gd name="connsiteY9" fmla="*/ 4713251 h 5495925"/>
                  <a:gd name="connsiteX10" fmla="*/ 6879 w 2886075"/>
                  <a:gd name="connsiteY10" fmla="*/ 3746464 h 549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75" h="5495925">
                    <a:moveTo>
                      <a:pt x="6879" y="3746464"/>
                    </a:moveTo>
                    <a:cubicBezTo>
                      <a:pt x="-15028" y="3298789"/>
                      <a:pt x="30692" y="2891119"/>
                      <a:pt x="230717" y="2497736"/>
                    </a:cubicBezTo>
                    <a:cubicBezTo>
                      <a:pt x="450744" y="2063396"/>
                      <a:pt x="584094" y="1609053"/>
                      <a:pt x="580284" y="1141376"/>
                    </a:cubicBezTo>
                    <a:cubicBezTo>
                      <a:pt x="576474" y="747041"/>
                      <a:pt x="596477" y="406046"/>
                      <a:pt x="946044" y="130773"/>
                    </a:cubicBezTo>
                    <a:cubicBezTo>
                      <a:pt x="1200362" y="-70204"/>
                      <a:pt x="1746144" y="-34962"/>
                      <a:pt x="1951884" y="205069"/>
                    </a:cubicBezTo>
                    <a:cubicBezTo>
                      <a:pt x="2136670" y="420334"/>
                      <a:pt x="2216679" y="666079"/>
                      <a:pt x="2216679" y="923254"/>
                    </a:cubicBezTo>
                    <a:cubicBezTo>
                      <a:pt x="2216679" y="1534759"/>
                      <a:pt x="2442422" y="2103401"/>
                      <a:pt x="2699597" y="2685379"/>
                    </a:cubicBezTo>
                    <a:cubicBezTo>
                      <a:pt x="3024400" y="3420709"/>
                      <a:pt x="2936769" y="4192234"/>
                      <a:pt x="2490047" y="4914229"/>
                    </a:cubicBezTo>
                    <a:cubicBezTo>
                      <a:pt x="2196677" y="5387621"/>
                      <a:pt x="1657562" y="5592409"/>
                      <a:pt x="1066059" y="5454296"/>
                    </a:cubicBezTo>
                    <a:cubicBezTo>
                      <a:pt x="606002" y="5346664"/>
                      <a:pt x="368829" y="5050436"/>
                      <a:pt x="200237" y="4713251"/>
                    </a:cubicBezTo>
                    <a:cubicBezTo>
                      <a:pt x="43074" y="4396069"/>
                      <a:pt x="-22648" y="4065551"/>
                      <a:pt x="6879" y="3746464"/>
                    </a:cubicBezTo>
                    <a:close/>
                  </a:path>
                </a:pathLst>
              </a:custGeom>
              <a:solidFill>
                <a:srgbClr val="FEC8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7672CD43-ACD6-4866-A7C2-DB33589D6227}"/>
                  </a:ext>
                </a:extLst>
              </p:cNvPr>
              <p:cNvSpPr/>
              <p:nvPr/>
            </p:nvSpPr>
            <p:spPr>
              <a:xfrm>
                <a:off x="4865702" y="1361357"/>
                <a:ext cx="2447925" cy="4953000"/>
              </a:xfrm>
              <a:custGeom>
                <a:avLst/>
                <a:gdLst>
                  <a:gd name="connsiteX0" fmla="*/ 5383 w 2447925"/>
                  <a:gd name="connsiteY0" fmla="*/ 3378283 h 4953000"/>
                  <a:gd name="connsiteX1" fmla="*/ 194930 w 2447925"/>
                  <a:gd name="connsiteY1" fmla="*/ 2252428 h 4953000"/>
                  <a:gd name="connsiteX2" fmla="*/ 491158 w 2447925"/>
                  <a:gd name="connsiteY2" fmla="*/ 1029418 h 4953000"/>
                  <a:gd name="connsiteX3" fmla="*/ 801673 w 2447925"/>
                  <a:gd name="connsiteY3" fmla="*/ 117875 h 4953000"/>
                  <a:gd name="connsiteX4" fmla="*/ 1653208 w 2447925"/>
                  <a:gd name="connsiteY4" fmla="*/ 184550 h 4953000"/>
                  <a:gd name="connsiteX5" fmla="*/ 1877998 w 2447925"/>
                  <a:gd name="connsiteY5" fmla="*/ 832250 h 4953000"/>
                  <a:gd name="connsiteX6" fmla="*/ 2286620 w 2447925"/>
                  <a:gd name="connsiteY6" fmla="*/ 2421973 h 4953000"/>
                  <a:gd name="connsiteX7" fmla="*/ 2109455 w 2447925"/>
                  <a:gd name="connsiteY7" fmla="*/ 4431748 h 4953000"/>
                  <a:gd name="connsiteX8" fmla="*/ 903590 w 2447925"/>
                  <a:gd name="connsiteY8" fmla="*/ 4918475 h 4953000"/>
                  <a:gd name="connsiteX9" fmla="*/ 170165 w 2447925"/>
                  <a:gd name="connsiteY9" fmla="*/ 4249820 h 4953000"/>
                  <a:gd name="connsiteX10" fmla="*/ 5383 w 2447925"/>
                  <a:gd name="connsiteY10" fmla="*/ 3378283 h 495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7925" h="4953000">
                    <a:moveTo>
                      <a:pt x="5383" y="3378283"/>
                    </a:moveTo>
                    <a:cubicBezTo>
                      <a:pt x="-13667" y="2974423"/>
                      <a:pt x="25385" y="2606758"/>
                      <a:pt x="194930" y="2252428"/>
                    </a:cubicBezTo>
                    <a:cubicBezTo>
                      <a:pt x="381620" y="1860950"/>
                      <a:pt x="494015" y="1451375"/>
                      <a:pt x="491158" y="1029418"/>
                    </a:cubicBezTo>
                    <a:cubicBezTo>
                      <a:pt x="488300" y="673183"/>
                      <a:pt x="505445" y="366477"/>
                      <a:pt x="801673" y="117875"/>
                    </a:cubicBezTo>
                    <a:cubicBezTo>
                      <a:pt x="1016938" y="-63100"/>
                      <a:pt x="1478900" y="-31667"/>
                      <a:pt x="1653208" y="184550"/>
                    </a:cubicBezTo>
                    <a:cubicBezTo>
                      <a:pt x="1809418" y="378860"/>
                      <a:pt x="1877998" y="599840"/>
                      <a:pt x="1877998" y="832250"/>
                    </a:cubicBezTo>
                    <a:cubicBezTo>
                      <a:pt x="1877998" y="1383748"/>
                      <a:pt x="2069450" y="1896193"/>
                      <a:pt x="2286620" y="2421973"/>
                    </a:cubicBezTo>
                    <a:cubicBezTo>
                      <a:pt x="2561893" y="3084913"/>
                      <a:pt x="2487598" y="3781190"/>
                      <a:pt x="2109455" y="4431748"/>
                    </a:cubicBezTo>
                    <a:cubicBezTo>
                      <a:pt x="1860853" y="4858468"/>
                      <a:pt x="1404605" y="5044205"/>
                      <a:pt x="903590" y="4918475"/>
                    </a:cubicBezTo>
                    <a:cubicBezTo>
                      <a:pt x="514018" y="4821320"/>
                      <a:pt x="313040" y="4553668"/>
                      <a:pt x="170165" y="4249820"/>
                    </a:cubicBezTo>
                    <a:cubicBezTo>
                      <a:pt x="36815" y="3964070"/>
                      <a:pt x="-18430" y="3665938"/>
                      <a:pt x="5383" y="3378283"/>
                    </a:cubicBezTo>
                    <a:close/>
                  </a:path>
                </a:pathLst>
              </a:custGeom>
              <a:solidFill>
                <a:srgbClr val="F690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CEF6DC37-50A6-4185-BD53-3D9619A9DA6F}"/>
                  </a:ext>
                </a:extLst>
              </p:cNvPr>
              <p:cNvSpPr/>
              <p:nvPr/>
            </p:nvSpPr>
            <p:spPr>
              <a:xfrm>
                <a:off x="5080761" y="1723948"/>
                <a:ext cx="1981200" cy="4324350"/>
              </a:xfrm>
              <a:custGeom>
                <a:avLst/>
                <a:gdLst>
                  <a:gd name="connsiteX0" fmla="*/ 4636 w 1981200"/>
                  <a:gd name="connsiteY0" fmla="*/ 2951874 h 4324350"/>
                  <a:gd name="connsiteX1" fmla="*/ 157989 w 1981200"/>
                  <a:gd name="connsiteY1" fmla="*/ 1967941 h 4324350"/>
                  <a:gd name="connsiteX2" fmla="*/ 398019 w 1981200"/>
                  <a:gd name="connsiteY2" fmla="*/ 899236 h 4324350"/>
                  <a:gd name="connsiteX3" fmla="*/ 649479 w 1981200"/>
                  <a:gd name="connsiteY3" fmla="*/ 102946 h 4324350"/>
                  <a:gd name="connsiteX4" fmla="*/ 1340042 w 1981200"/>
                  <a:gd name="connsiteY4" fmla="*/ 161049 h 4324350"/>
                  <a:gd name="connsiteX5" fmla="*/ 1521969 w 1981200"/>
                  <a:gd name="connsiteY5" fmla="*/ 726834 h 4324350"/>
                  <a:gd name="connsiteX6" fmla="*/ 1853439 w 1981200"/>
                  <a:gd name="connsiteY6" fmla="*/ 2115579 h 4324350"/>
                  <a:gd name="connsiteX7" fmla="*/ 1709611 w 1981200"/>
                  <a:gd name="connsiteY7" fmla="*/ 3871989 h 4324350"/>
                  <a:gd name="connsiteX8" fmla="*/ 732346 w 1981200"/>
                  <a:gd name="connsiteY8" fmla="*/ 4297757 h 4324350"/>
                  <a:gd name="connsiteX9" fmla="*/ 137986 w 1981200"/>
                  <a:gd name="connsiteY9" fmla="*/ 3713874 h 4324350"/>
                  <a:gd name="connsiteX10" fmla="*/ 4636 w 1981200"/>
                  <a:gd name="connsiteY10" fmla="*/ 2951874 h 432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1200" h="4324350">
                    <a:moveTo>
                      <a:pt x="4636" y="2951874"/>
                    </a:moveTo>
                    <a:cubicBezTo>
                      <a:pt x="-10604" y="2599449"/>
                      <a:pt x="20829" y="2278457"/>
                      <a:pt x="157989" y="1967941"/>
                    </a:cubicBezTo>
                    <a:cubicBezTo>
                      <a:pt x="309436" y="1625994"/>
                      <a:pt x="400876" y="1267854"/>
                      <a:pt x="398019" y="899236"/>
                    </a:cubicBezTo>
                    <a:cubicBezTo>
                      <a:pt x="396114" y="588721"/>
                      <a:pt x="409449" y="320116"/>
                      <a:pt x="649479" y="102946"/>
                    </a:cubicBezTo>
                    <a:cubicBezTo>
                      <a:pt x="823786" y="-55169"/>
                      <a:pt x="1199072" y="-27546"/>
                      <a:pt x="1340042" y="161049"/>
                    </a:cubicBezTo>
                    <a:cubicBezTo>
                      <a:pt x="1466724" y="330594"/>
                      <a:pt x="1521969" y="523951"/>
                      <a:pt x="1521969" y="726834"/>
                    </a:cubicBezTo>
                    <a:cubicBezTo>
                      <a:pt x="1521969" y="1208799"/>
                      <a:pt x="1677227" y="1656474"/>
                      <a:pt x="1853439" y="2115579"/>
                    </a:cubicBezTo>
                    <a:cubicBezTo>
                      <a:pt x="2076324" y="2694699"/>
                      <a:pt x="2016317" y="3303346"/>
                      <a:pt x="1709611" y="3871989"/>
                    </a:cubicBezTo>
                    <a:cubicBezTo>
                      <a:pt x="1508634" y="4245369"/>
                      <a:pt x="1138111" y="4406341"/>
                      <a:pt x="732346" y="4297757"/>
                    </a:cubicBezTo>
                    <a:cubicBezTo>
                      <a:pt x="417069" y="4212984"/>
                      <a:pt x="253239" y="3979621"/>
                      <a:pt x="137986" y="3713874"/>
                    </a:cubicBezTo>
                    <a:cubicBezTo>
                      <a:pt x="29401" y="3464319"/>
                      <a:pt x="-15366" y="3203334"/>
                      <a:pt x="4636" y="2951874"/>
                    </a:cubicBezTo>
                    <a:close/>
                  </a:path>
                </a:pathLst>
              </a:custGeom>
              <a:solidFill>
                <a:srgbClr val="F06A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A07EBCBD-43F2-4EE4-85C9-DD498C114256}"/>
                  </a:ext>
                </a:extLst>
              </p:cNvPr>
              <p:cNvSpPr/>
              <p:nvPr/>
            </p:nvSpPr>
            <p:spPr>
              <a:xfrm>
                <a:off x="5469544" y="2675696"/>
                <a:ext cx="1181100" cy="2686050"/>
              </a:xfrm>
              <a:custGeom>
                <a:avLst/>
                <a:gdLst>
                  <a:gd name="connsiteX0" fmla="*/ 2569 w 1181100"/>
                  <a:gd name="connsiteY0" fmla="*/ 1835343 h 2686050"/>
                  <a:gd name="connsiteX1" fmla="*/ 118774 w 1181100"/>
                  <a:gd name="connsiteY1" fmla="*/ 1223838 h 2686050"/>
                  <a:gd name="connsiteX2" fmla="*/ 241646 w 1181100"/>
                  <a:gd name="connsiteY2" fmla="*/ 558041 h 2686050"/>
                  <a:gd name="connsiteX3" fmla="*/ 460721 w 1181100"/>
                  <a:gd name="connsiteY3" fmla="*/ 64646 h 2686050"/>
                  <a:gd name="connsiteX4" fmla="*/ 816004 w 1181100"/>
                  <a:gd name="connsiteY4" fmla="*/ 98936 h 2686050"/>
                  <a:gd name="connsiteX5" fmla="*/ 927446 w 1181100"/>
                  <a:gd name="connsiteY5" fmla="*/ 451361 h 2686050"/>
                  <a:gd name="connsiteX6" fmla="*/ 1090324 w 1181100"/>
                  <a:gd name="connsiteY6" fmla="*/ 1321946 h 2686050"/>
                  <a:gd name="connsiteX7" fmla="*/ 1041746 w 1181100"/>
                  <a:gd name="connsiteY7" fmla="*/ 2407796 h 2686050"/>
                  <a:gd name="connsiteX8" fmla="*/ 445481 w 1181100"/>
                  <a:gd name="connsiteY8" fmla="*/ 2672591 h 2686050"/>
                  <a:gd name="connsiteX9" fmla="*/ 83531 w 1181100"/>
                  <a:gd name="connsiteY9" fmla="*/ 2308736 h 2686050"/>
                  <a:gd name="connsiteX10" fmla="*/ 2569 w 1181100"/>
                  <a:gd name="connsiteY10" fmla="*/ 1835343 h 268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1100" h="2686050">
                    <a:moveTo>
                      <a:pt x="2569" y="1835343"/>
                    </a:moveTo>
                    <a:cubicBezTo>
                      <a:pt x="-6956" y="1616268"/>
                      <a:pt x="35906" y="1417196"/>
                      <a:pt x="118774" y="1223838"/>
                    </a:cubicBezTo>
                    <a:cubicBezTo>
                      <a:pt x="211166" y="1011431"/>
                      <a:pt x="243551" y="787593"/>
                      <a:pt x="241646" y="558041"/>
                    </a:cubicBezTo>
                    <a:cubicBezTo>
                      <a:pt x="239741" y="364683"/>
                      <a:pt x="314036" y="199901"/>
                      <a:pt x="460721" y="64646"/>
                    </a:cubicBezTo>
                    <a:cubicBezTo>
                      <a:pt x="567401" y="-33462"/>
                      <a:pt x="729326" y="-18222"/>
                      <a:pt x="816004" y="98936"/>
                    </a:cubicBezTo>
                    <a:cubicBezTo>
                      <a:pt x="893156" y="204663"/>
                      <a:pt x="927446" y="324678"/>
                      <a:pt x="927446" y="451361"/>
                    </a:cubicBezTo>
                    <a:cubicBezTo>
                      <a:pt x="927446" y="751398"/>
                      <a:pt x="982691" y="1037148"/>
                      <a:pt x="1090324" y="1321946"/>
                    </a:cubicBezTo>
                    <a:cubicBezTo>
                      <a:pt x="1226531" y="1681991"/>
                      <a:pt x="1228436" y="2054418"/>
                      <a:pt x="1041746" y="2407796"/>
                    </a:cubicBezTo>
                    <a:cubicBezTo>
                      <a:pt x="918874" y="2640206"/>
                      <a:pt x="693131" y="2740218"/>
                      <a:pt x="445481" y="2672591"/>
                    </a:cubicBezTo>
                    <a:cubicBezTo>
                      <a:pt x="253076" y="2620203"/>
                      <a:pt x="154016" y="2474471"/>
                      <a:pt x="83531" y="2308736"/>
                    </a:cubicBezTo>
                    <a:cubicBezTo>
                      <a:pt x="17809" y="2153478"/>
                      <a:pt x="-8861" y="1991553"/>
                      <a:pt x="2569" y="1835343"/>
                    </a:cubicBezTo>
                    <a:close/>
                  </a:path>
                </a:pathLst>
              </a:custGeom>
              <a:solidFill>
                <a:srgbClr val="F796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65E171FC-1385-4B36-90A6-20111BBFFEAB}"/>
                  </a:ext>
                </a:extLst>
              </p:cNvPr>
              <p:cNvSpPr/>
              <p:nvPr/>
            </p:nvSpPr>
            <p:spPr>
              <a:xfrm>
                <a:off x="5723959" y="3417914"/>
                <a:ext cx="657225" cy="1571625"/>
              </a:xfrm>
              <a:custGeom>
                <a:avLst/>
                <a:gdLst>
                  <a:gd name="connsiteX0" fmla="*/ 1519 w 657225"/>
                  <a:gd name="connsiteY0" fmla="*/ 1074075 h 1571625"/>
                  <a:gd name="connsiteX1" fmla="*/ 66289 w 657225"/>
                  <a:gd name="connsiteY1" fmla="*/ 715935 h 1571625"/>
                  <a:gd name="connsiteX2" fmla="*/ 134869 w 657225"/>
                  <a:gd name="connsiteY2" fmla="*/ 326363 h 1571625"/>
                  <a:gd name="connsiteX3" fmla="*/ 256789 w 657225"/>
                  <a:gd name="connsiteY3" fmla="*/ 37755 h 1571625"/>
                  <a:gd name="connsiteX4" fmla="*/ 453956 w 657225"/>
                  <a:gd name="connsiteY4" fmla="*/ 57758 h 1571625"/>
                  <a:gd name="connsiteX5" fmla="*/ 515869 w 657225"/>
                  <a:gd name="connsiteY5" fmla="*/ 263498 h 1571625"/>
                  <a:gd name="connsiteX6" fmla="*/ 606356 w 657225"/>
                  <a:gd name="connsiteY6" fmla="*/ 773085 h 1571625"/>
                  <a:gd name="connsiteX7" fmla="*/ 579686 w 657225"/>
                  <a:gd name="connsiteY7" fmla="*/ 1408403 h 1571625"/>
                  <a:gd name="connsiteX8" fmla="*/ 249169 w 657225"/>
                  <a:gd name="connsiteY8" fmla="*/ 1563660 h 1571625"/>
                  <a:gd name="connsiteX9" fmla="*/ 48191 w 657225"/>
                  <a:gd name="connsiteY9" fmla="*/ 1351253 h 1571625"/>
                  <a:gd name="connsiteX10" fmla="*/ 1519 w 657225"/>
                  <a:gd name="connsiteY10" fmla="*/ 107407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7225" h="1571625">
                    <a:moveTo>
                      <a:pt x="1519" y="1074075"/>
                    </a:moveTo>
                    <a:cubicBezTo>
                      <a:pt x="-3244" y="945488"/>
                      <a:pt x="19616" y="829283"/>
                      <a:pt x="66289" y="715935"/>
                    </a:cubicBezTo>
                    <a:cubicBezTo>
                      <a:pt x="117724" y="591158"/>
                      <a:pt x="135821" y="460665"/>
                      <a:pt x="134869" y="326363"/>
                    </a:cubicBezTo>
                    <a:cubicBezTo>
                      <a:pt x="133916" y="213015"/>
                      <a:pt x="174874" y="116813"/>
                      <a:pt x="256789" y="37755"/>
                    </a:cubicBezTo>
                    <a:cubicBezTo>
                      <a:pt x="315844" y="-19395"/>
                      <a:pt x="406331" y="-10822"/>
                      <a:pt x="453956" y="57758"/>
                    </a:cubicBezTo>
                    <a:cubicBezTo>
                      <a:pt x="496819" y="119670"/>
                      <a:pt x="515869" y="190155"/>
                      <a:pt x="515869" y="263498"/>
                    </a:cubicBezTo>
                    <a:cubicBezTo>
                      <a:pt x="515869" y="438758"/>
                      <a:pt x="546349" y="606398"/>
                      <a:pt x="606356" y="773085"/>
                    </a:cubicBezTo>
                    <a:cubicBezTo>
                      <a:pt x="681604" y="983588"/>
                      <a:pt x="683509" y="1201710"/>
                      <a:pt x="579686" y="1408403"/>
                    </a:cubicBezTo>
                    <a:cubicBezTo>
                      <a:pt x="512059" y="1544610"/>
                      <a:pt x="386329" y="1602713"/>
                      <a:pt x="249169" y="1563660"/>
                    </a:cubicBezTo>
                    <a:cubicBezTo>
                      <a:pt x="142489" y="1533180"/>
                      <a:pt x="87244" y="1447455"/>
                      <a:pt x="48191" y="1351253"/>
                    </a:cubicBezTo>
                    <a:cubicBezTo>
                      <a:pt x="10091" y="1260766"/>
                      <a:pt x="-5149" y="1166468"/>
                      <a:pt x="1519" y="1074075"/>
                    </a:cubicBezTo>
                    <a:close/>
                  </a:path>
                </a:pathLst>
              </a:custGeom>
              <a:solidFill>
                <a:srgbClr val="FBB1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E66331E2-44BF-4AFE-9245-62D6E4F0B207}"/>
                  </a:ext>
                </a:extLst>
              </p:cNvPr>
              <p:cNvSpPr/>
              <p:nvPr/>
            </p:nvSpPr>
            <p:spPr>
              <a:xfrm>
                <a:off x="5911182" y="4022547"/>
                <a:ext cx="304800" cy="200025"/>
              </a:xfrm>
              <a:custGeom>
                <a:avLst/>
                <a:gdLst>
                  <a:gd name="connsiteX0" fmla="*/ 218155 w 304800"/>
                  <a:gd name="connsiteY0" fmla="*/ 99872 h 200025"/>
                  <a:gd name="connsiteX1" fmla="*/ 296260 w 304800"/>
                  <a:gd name="connsiteY1" fmla="*/ 85585 h 200025"/>
                  <a:gd name="connsiteX2" fmla="*/ 284830 w 304800"/>
                  <a:gd name="connsiteY2" fmla="*/ 14147 h 200025"/>
                  <a:gd name="connsiteX3" fmla="*/ 205772 w 304800"/>
                  <a:gd name="connsiteY3" fmla="*/ 23672 h 200025"/>
                  <a:gd name="connsiteX4" fmla="*/ 181008 w 304800"/>
                  <a:gd name="connsiteY4" fmla="*/ 29387 h 200025"/>
                  <a:gd name="connsiteX5" fmla="*/ 91472 w 304800"/>
                  <a:gd name="connsiteY5" fmla="*/ 29387 h 200025"/>
                  <a:gd name="connsiteX6" fmla="*/ 83852 w 304800"/>
                  <a:gd name="connsiteY6" fmla="*/ 119875 h 200025"/>
                  <a:gd name="connsiteX7" fmla="*/ 51468 w 304800"/>
                  <a:gd name="connsiteY7" fmla="*/ 116065 h 200025"/>
                  <a:gd name="connsiteX8" fmla="*/ 33 w 304800"/>
                  <a:gd name="connsiteY8" fmla="*/ 162737 h 200025"/>
                  <a:gd name="connsiteX9" fmla="*/ 48610 w 304800"/>
                  <a:gd name="connsiteY9" fmla="*/ 209410 h 200025"/>
                  <a:gd name="connsiteX10" fmla="*/ 93377 w 304800"/>
                  <a:gd name="connsiteY10" fmla="*/ 154165 h 200025"/>
                  <a:gd name="connsiteX11" fmla="*/ 85758 w 304800"/>
                  <a:gd name="connsiteY11" fmla="*/ 121780 h 200025"/>
                  <a:gd name="connsiteX12" fmla="*/ 83852 w 304800"/>
                  <a:gd name="connsiteY12" fmla="*/ 118922 h 200025"/>
                  <a:gd name="connsiteX13" fmla="*/ 85758 w 304800"/>
                  <a:gd name="connsiteY13" fmla="*/ 120827 h 200025"/>
                  <a:gd name="connsiteX14" fmla="*/ 132430 w 304800"/>
                  <a:gd name="connsiteY14" fmla="*/ 141782 h 200025"/>
                  <a:gd name="connsiteX15" fmla="*/ 155290 w 304800"/>
                  <a:gd name="connsiteY15" fmla="*/ 161785 h 200025"/>
                  <a:gd name="connsiteX16" fmla="*/ 204820 w 304800"/>
                  <a:gd name="connsiteY16" fmla="*/ 207505 h 200025"/>
                  <a:gd name="connsiteX17" fmla="*/ 248635 w 304800"/>
                  <a:gd name="connsiteY17" fmla="*/ 170357 h 200025"/>
                  <a:gd name="connsiteX18" fmla="*/ 211488 w 304800"/>
                  <a:gd name="connsiteY18" fmla="*/ 114160 h 200025"/>
                  <a:gd name="connsiteX19" fmla="*/ 197200 w 304800"/>
                  <a:gd name="connsiteY19" fmla="*/ 101777 h 200025"/>
                  <a:gd name="connsiteX20" fmla="*/ 218155 w 304800"/>
                  <a:gd name="connsiteY20" fmla="*/ 99872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4800" h="200025">
                    <a:moveTo>
                      <a:pt x="218155" y="99872"/>
                    </a:moveTo>
                    <a:cubicBezTo>
                      <a:pt x="248635" y="119875"/>
                      <a:pt x="276258" y="114160"/>
                      <a:pt x="296260" y="85585"/>
                    </a:cubicBezTo>
                    <a:cubicBezTo>
                      <a:pt x="314358" y="59867"/>
                      <a:pt x="309595" y="33197"/>
                      <a:pt x="284830" y="14147"/>
                    </a:cubicBezTo>
                    <a:cubicBezTo>
                      <a:pt x="257208" y="-7760"/>
                      <a:pt x="228633" y="-3950"/>
                      <a:pt x="205772" y="23672"/>
                    </a:cubicBezTo>
                    <a:cubicBezTo>
                      <a:pt x="198152" y="33197"/>
                      <a:pt x="194343" y="39865"/>
                      <a:pt x="181008" y="29387"/>
                    </a:cubicBezTo>
                    <a:cubicBezTo>
                      <a:pt x="152433" y="4622"/>
                      <a:pt x="120047" y="2717"/>
                      <a:pt x="91472" y="29387"/>
                    </a:cubicBezTo>
                    <a:cubicBezTo>
                      <a:pt x="61945" y="56057"/>
                      <a:pt x="63850" y="87490"/>
                      <a:pt x="83852" y="119875"/>
                    </a:cubicBezTo>
                    <a:cubicBezTo>
                      <a:pt x="73375" y="118922"/>
                      <a:pt x="61945" y="116065"/>
                      <a:pt x="51468" y="116065"/>
                    </a:cubicBezTo>
                    <a:cubicBezTo>
                      <a:pt x="19083" y="114160"/>
                      <a:pt x="-920" y="129400"/>
                      <a:pt x="33" y="162737"/>
                    </a:cubicBezTo>
                    <a:cubicBezTo>
                      <a:pt x="33" y="193217"/>
                      <a:pt x="19083" y="211315"/>
                      <a:pt x="48610" y="209410"/>
                    </a:cubicBezTo>
                    <a:cubicBezTo>
                      <a:pt x="79090" y="207505"/>
                      <a:pt x="96235" y="186550"/>
                      <a:pt x="93377" y="154165"/>
                    </a:cubicBezTo>
                    <a:cubicBezTo>
                      <a:pt x="92425" y="143687"/>
                      <a:pt x="88615" y="133210"/>
                      <a:pt x="85758" y="121780"/>
                    </a:cubicBezTo>
                    <a:cubicBezTo>
                      <a:pt x="85758" y="121780"/>
                      <a:pt x="84805" y="119875"/>
                      <a:pt x="83852" y="118922"/>
                    </a:cubicBezTo>
                    <a:lnTo>
                      <a:pt x="85758" y="120827"/>
                    </a:lnTo>
                    <a:cubicBezTo>
                      <a:pt x="100045" y="131305"/>
                      <a:pt x="114333" y="141782"/>
                      <a:pt x="132430" y="141782"/>
                    </a:cubicBezTo>
                    <a:cubicBezTo>
                      <a:pt x="146718" y="141782"/>
                      <a:pt x="154338" y="143687"/>
                      <a:pt x="155290" y="161785"/>
                    </a:cubicBezTo>
                    <a:cubicBezTo>
                      <a:pt x="156243" y="191312"/>
                      <a:pt x="176245" y="208457"/>
                      <a:pt x="204820" y="207505"/>
                    </a:cubicBezTo>
                    <a:cubicBezTo>
                      <a:pt x="226727" y="207505"/>
                      <a:pt x="243872" y="193217"/>
                      <a:pt x="248635" y="170357"/>
                    </a:cubicBezTo>
                    <a:cubicBezTo>
                      <a:pt x="254350" y="140830"/>
                      <a:pt x="241968" y="121780"/>
                      <a:pt x="211488" y="114160"/>
                    </a:cubicBezTo>
                    <a:cubicBezTo>
                      <a:pt x="204820" y="112255"/>
                      <a:pt x="193390" y="114160"/>
                      <a:pt x="197200" y="101777"/>
                    </a:cubicBezTo>
                    <a:cubicBezTo>
                      <a:pt x="201963" y="85585"/>
                      <a:pt x="209583" y="94157"/>
                      <a:pt x="218155" y="9987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53BD721A-6563-48E0-9DE9-7A5758A8BF66}"/>
                  </a:ext>
                </a:extLst>
              </p:cNvPr>
              <p:cNvSpPr/>
              <p:nvPr/>
            </p:nvSpPr>
            <p:spPr>
              <a:xfrm>
                <a:off x="6007320" y="3727132"/>
                <a:ext cx="152400" cy="123825"/>
              </a:xfrm>
              <a:custGeom>
                <a:avLst/>
                <a:gdLst>
                  <a:gd name="connsiteX0" fmla="*/ 20100 w 152400"/>
                  <a:gd name="connsiteY0" fmla="*/ 70485 h 123825"/>
                  <a:gd name="connsiteX1" fmla="*/ 75345 w 152400"/>
                  <a:gd name="connsiteY1" fmla="*/ 113348 h 123825"/>
                  <a:gd name="connsiteX2" fmla="*/ 138210 w 152400"/>
                  <a:gd name="connsiteY2" fmla="*/ 111443 h 123825"/>
                  <a:gd name="connsiteX3" fmla="*/ 141067 w 152400"/>
                  <a:gd name="connsiteY3" fmla="*/ 47625 h 123825"/>
                  <a:gd name="connsiteX4" fmla="*/ 45817 w 152400"/>
                  <a:gd name="connsiteY4" fmla="*/ 0 h 123825"/>
                  <a:gd name="connsiteX5" fmla="*/ 2002 w 152400"/>
                  <a:gd name="connsiteY5" fmla="*/ 26670 h 123825"/>
                  <a:gd name="connsiteX6" fmla="*/ 20100 w 152400"/>
                  <a:gd name="connsiteY6" fmla="*/ 7048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0100" y="70485"/>
                    </a:moveTo>
                    <a:cubicBezTo>
                      <a:pt x="46770" y="77153"/>
                      <a:pt x="59152" y="94298"/>
                      <a:pt x="75345" y="113348"/>
                    </a:cubicBezTo>
                    <a:cubicBezTo>
                      <a:pt x="93442" y="133350"/>
                      <a:pt x="119160" y="131445"/>
                      <a:pt x="138210" y="111443"/>
                    </a:cubicBezTo>
                    <a:cubicBezTo>
                      <a:pt x="157260" y="92393"/>
                      <a:pt x="160117" y="67628"/>
                      <a:pt x="141067" y="47625"/>
                    </a:cubicBezTo>
                    <a:cubicBezTo>
                      <a:pt x="113445" y="19050"/>
                      <a:pt x="63915" y="36195"/>
                      <a:pt x="45817" y="0"/>
                    </a:cubicBezTo>
                    <a:cubicBezTo>
                      <a:pt x="20100" y="0"/>
                      <a:pt x="7717" y="10478"/>
                      <a:pt x="2002" y="26670"/>
                    </a:cubicBezTo>
                    <a:cubicBezTo>
                      <a:pt x="-3713" y="46673"/>
                      <a:pt x="2955" y="66675"/>
                      <a:pt x="20100" y="7048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514952DA-61D2-461E-9881-7979E45C1D97}"/>
                  </a:ext>
                </a:extLst>
              </p:cNvPr>
              <p:cNvSpPr/>
              <p:nvPr/>
            </p:nvSpPr>
            <p:spPr>
              <a:xfrm>
                <a:off x="6026436" y="3469005"/>
                <a:ext cx="104775" cy="104775"/>
              </a:xfrm>
              <a:custGeom>
                <a:avLst/>
                <a:gdLst>
                  <a:gd name="connsiteX0" fmla="*/ 54324 w 104775"/>
                  <a:gd name="connsiteY0" fmla="*/ 113347 h 104775"/>
                  <a:gd name="connsiteX1" fmla="*/ 112426 w 104775"/>
                  <a:gd name="connsiteY1" fmla="*/ 57150 h 104775"/>
                  <a:gd name="connsiteX2" fmla="*/ 54324 w 104775"/>
                  <a:gd name="connsiteY2" fmla="*/ 0 h 104775"/>
                  <a:gd name="connsiteX3" fmla="*/ 31 w 104775"/>
                  <a:gd name="connsiteY3" fmla="*/ 58102 h 104775"/>
                  <a:gd name="connsiteX4" fmla="*/ 54324 w 104775"/>
                  <a:gd name="connsiteY4" fmla="*/ 1133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54324" y="113347"/>
                    </a:moveTo>
                    <a:cubicBezTo>
                      <a:pt x="88614" y="114300"/>
                      <a:pt x="112426" y="92392"/>
                      <a:pt x="112426" y="57150"/>
                    </a:cubicBezTo>
                    <a:cubicBezTo>
                      <a:pt x="112426" y="22860"/>
                      <a:pt x="91471" y="1905"/>
                      <a:pt x="54324" y="0"/>
                    </a:cubicBezTo>
                    <a:cubicBezTo>
                      <a:pt x="20034" y="3810"/>
                      <a:pt x="-921" y="21907"/>
                      <a:pt x="31" y="58102"/>
                    </a:cubicBezTo>
                    <a:cubicBezTo>
                      <a:pt x="984" y="92392"/>
                      <a:pt x="21939" y="112395"/>
                      <a:pt x="54324" y="11334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87718446-F7EB-4E37-AC30-716F1F99C378}"/>
                  </a:ext>
                </a:extLst>
              </p:cNvPr>
              <p:cNvSpPr/>
              <p:nvPr/>
            </p:nvSpPr>
            <p:spPr>
              <a:xfrm>
                <a:off x="6016908" y="4546242"/>
                <a:ext cx="95250" cy="85725"/>
              </a:xfrm>
              <a:custGeom>
                <a:avLst/>
                <a:gdLst>
                  <a:gd name="connsiteX0" fmla="*/ 95284 w 95250"/>
                  <a:gd name="connsiteY0" fmla="*/ 44807 h 85725"/>
                  <a:gd name="connsiteX1" fmla="*/ 45754 w 95250"/>
                  <a:gd name="connsiteY1" fmla="*/ 40 h 85725"/>
                  <a:gd name="connsiteX2" fmla="*/ 34 w 95250"/>
                  <a:gd name="connsiteY2" fmla="*/ 44807 h 85725"/>
                  <a:gd name="connsiteX3" fmla="*/ 46707 w 95250"/>
                  <a:gd name="connsiteY3" fmla="*/ 93385 h 85725"/>
                  <a:gd name="connsiteX4" fmla="*/ 95284 w 95250"/>
                  <a:gd name="connsiteY4" fmla="*/ 4480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95284" y="44807"/>
                    </a:moveTo>
                    <a:cubicBezTo>
                      <a:pt x="91474" y="15280"/>
                      <a:pt x="75282" y="-913"/>
                      <a:pt x="45754" y="40"/>
                    </a:cubicBezTo>
                    <a:cubicBezTo>
                      <a:pt x="18132" y="992"/>
                      <a:pt x="987" y="17185"/>
                      <a:pt x="34" y="44807"/>
                    </a:cubicBezTo>
                    <a:cubicBezTo>
                      <a:pt x="-918" y="75287"/>
                      <a:pt x="18132" y="93385"/>
                      <a:pt x="46707" y="93385"/>
                    </a:cubicBezTo>
                    <a:cubicBezTo>
                      <a:pt x="76234" y="93385"/>
                      <a:pt x="93379" y="75287"/>
                      <a:pt x="95284" y="4480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9D68457B-0DB8-4D82-A257-2165C7BFC86A}"/>
                  </a:ext>
                </a:extLst>
              </p:cNvPr>
              <p:cNvSpPr/>
              <p:nvPr/>
            </p:nvSpPr>
            <p:spPr>
              <a:xfrm>
                <a:off x="5910223" y="3651884"/>
                <a:ext cx="85725" cy="95250"/>
              </a:xfrm>
              <a:custGeom>
                <a:avLst/>
                <a:gdLst>
                  <a:gd name="connsiteX0" fmla="*/ 46712 w 85725"/>
                  <a:gd name="connsiteY0" fmla="*/ 96203 h 95250"/>
                  <a:gd name="connsiteX1" fmla="*/ 93385 w 85725"/>
                  <a:gd name="connsiteY1" fmla="*/ 47625 h 95250"/>
                  <a:gd name="connsiteX2" fmla="*/ 44807 w 85725"/>
                  <a:gd name="connsiteY2" fmla="*/ 0 h 95250"/>
                  <a:gd name="connsiteX3" fmla="*/ 40 w 85725"/>
                  <a:gd name="connsiteY3" fmla="*/ 44768 h 95250"/>
                  <a:gd name="connsiteX4" fmla="*/ 46712 w 85725"/>
                  <a:gd name="connsiteY4" fmla="*/ 9620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6712" y="96203"/>
                    </a:moveTo>
                    <a:cubicBezTo>
                      <a:pt x="74335" y="93345"/>
                      <a:pt x="93385" y="77153"/>
                      <a:pt x="93385" y="47625"/>
                    </a:cubicBezTo>
                    <a:cubicBezTo>
                      <a:pt x="93385" y="19050"/>
                      <a:pt x="75287" y="0"/>
                      <a:pt x="44807" y="0"/>
                    </a:cubicBezTo>
                    <a:cubicBezTo>
                      <a:pt x="17185" y="0"/>
                      <a:pt x="992" y="17145"/>
                      <a:pt x="40" y="44768"/>
                    </a:cubicBezTo>
                    <a:cubicBezTo>
                      <a:pt x="-913" y="76200"/>
                      <a:pt x="15280" y="92393"/>
                      <a:pt x="46712" y="9620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8ACFF23F-AB38-4579-84C1-6E0F5D1B28A5}"/>
                  </a:ext>
                </a:extLst>
              </p:cNvPr>
              <p:cNvSpPr/>
              <p:nvPr/>
            </p:nvSpPr>
            <p:spPr>
              <a:xfrm>
                <a:off x="5909310" y="4593871"/>
                <a:ext cx="95250" cy="85725"/>
              </a:xfrm>
              <a:custGeom>
                <a:avLst/>
                <a:gdLst>
                  <a:gd name="connsiteX0" fmla="*/ 46673 w 95250"/>
                  <a:gd name="connsiteY0" fmla="*/ 94334 h 85725"/>
                  <a:gd name="connsiteX1" fmla="*/ 95250 w 95250"/>
                  <a:gd name="connsiteY1" fmla="*/ 45756 h 85725"/>
                  <a:gd name="connsiteX2" fmla="*/ 44768 w 95250"/>
                  <a:gd name="connsiteY2" fmla="*/ 36 h 85725"/>
                  <a:gd name="connsiteX3" fmla="*/ 0 w 95250"/>
                  <a:gd name="connsiteY3" fmla="*/ 44803 h 85725"/>
                  <a:gd name="connsiteX4" fmla="*/ 46673 w 95250"/>
                  <a:gd name="connsiteY4" fmla="*/ 9433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6673" y="94334"/>
                    </a:moveTo>
                    <a:cubicBezTo>
                      <a:pt x="76200" y="94334"/>
                      <a:pt x="91440" y="75284"/>
                      <a:pt x="95250" y="45756"/>
                    </a:cubicBezTo>
                    <a:cubicBezTo>
                      <a:pt x="90488" y="17181"/>
                      <a:pt x="75248" y="-916"/>
                      <a:pt x="44768" y="36"/>
                    </a:cubicBezTo>
                    <a:cubicBezTo>
                      <a:pt x="17145" y="988"/>
                      <a:pt x="953" y="17181"/>
                      <a:pt x="0" y="44803"/>
                    </a:cubicBezTo>
                    <a:cubicBezTo>
                      <a:pt x="0" y="75284"/>
                      <a:pt x="18098" y="93381"/>
                      <a:pt x="46673" y="9433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D28753E6-B614-4660-9D23-3F260B7A016A}"/>
                  </a:ext>
                </a:extLst>
              </p:cNvPr>
              <p:cNvSpPr/>
              <p:nvPr/>
            </p:nvSpPr>
            <p:spPr>
              <a:xfrm>
                <a:off x="5910263" y="3778533"/>
                <a:ext cx="85725" cy="95250"/>
              </a:xfrm>
              <a:custGeom>
                <a:avLst/>
                <a:gdLst>
                  <a:gd name="connsiteX0" fmla="*/ 45720 w 85725"/>
                  <a:gd name="connsiteY0" fmla="*/ 95284 h 95250"/>
                  <a:gd name="connsiteX1" fmla="*/ 93345 w 85725"/>
                  <a:gd name="connsiteY1" fmla="*/ 46707 h 95250"/>
                  <a:gd name="connsiteX2" fmla="*/ 43815 w 85725"/>
                  <a:gd name="connsiteY2" fmla="*/ 34 h 95250"/>
                  <a:gd name="connsiteX3" fmla="*/ 0 w 85725"/>
                  <a:gd name="connsiteY3" fmla="*/ 45754 h 95250"/>
                  <a:gd name="connsiteX4" fmla="*/ 45720 w 85725"/>
                  <a:gd name="connsiteY4" fmla="*/ 9528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5720" y="95284"/>
                    </a:moveTo>
                    <a:cubicBezTo>
                      <a:pt x="75247" y="92426"/>
                      <a:pt x="94297" y="76234"/>
                      <a:pt x="93345" y="46707"/>
                    </a:cubicBezTo>
                    <a:cubicBezTo>
                      <a:pt x="92392" y="18132"/>
                      <a:pt x="73342" y="-918"/>
                      <a:pt x="43815" y="34"/>
                    </a:cubicBezTo>
                    <a:cubicBezTo>
                      <a:pt x="17145" y="986"/>
                      <a:pt x="0" y="17179"/>
                      <a:pt x="0" y="45754"/>
                    </a:cubicBezTo>
                    <a:cubicBezTo>
                      <a:pt x="0" y="77186"/>
                      <a:pt x="16192" y="92426"/>
                      <a:pt x="45720" y="952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8A39F9DA-DF6C-484D-BD11-466A27034317}"/>
                  </a:ext>
                </a:extLst>
              </p:cNvPr>
              <p:cNvSpPr/>
              <p:nvPr/>
            </p:nvSpPr>
            <p:spPr>
              <a:xfrm>
                <a:off x="5909967" y="3959508"/>
                <a:ext cx="85725" cy="85725"/>
              </a:xfrm>
              <a:custGeom>
                <a:avLst/>
                <a:gdLst>
                  <a:gd name="connsiteX0" fmla="*/ 46016 w 85725"/>
                  <a:gd name="connsiteY0" fmla="*/ 94332 h 85725"/>
                  <a:gd name="connsiteX1" fmla="*/ 94593 w 85725"/>
                  <a:gd name="connsiteY1" fmla="*/ 47659 h 85725"/>
                  <a:gd name="connsiteX2" fmla="*/ 44111 w 85725"/>
                  <a:gd name="connsiteY2" fmla="*/ 34 h 85725"/>
                  <a:gd name="connsiteX3" fmla="*/ 296 w 85725"/>
                  <a:gd name="connsiteY3" fmla="*/ 50517 h 85725"/>
                  <a:gd name="connsiteX4" fmla="*/ 46016 w 85725"/>
                  <a:gd name="connsiteY4" fmla="*/ 9433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6016" y="94332"/>
                    </a:moveTo>
                    <a:cubicBezTo>
                      <a:pt x="76496" y="94332"/>
                      <a:pt x="90783" y="75282"/>
                      <a:pt x="94593" y="47659"/>
                    </a:cubicBezTo>
                    <a:cubicBezTo>
                      <a:pt x="89831" y="18132"/>
                      <a:pt x="72686" y="-918"/>
                      <a:pt x="44111" y="34"/>
                    </a:cubicBezTo>
                    <a:cubicBezTo>
                      <a:pt x="15536" y="1939"/>
                      <a:pt x="-2562" y="20036"/>
                      <a:pt x="296" y="50517"/>
                    </a:cubicBezTo>
                    <a:cubicBezTo>
                      <a:pt x="2201" y="79092"/>
                      <a:pt x="18393" y="94332"/>
                      <a:pt x="46016" y="9433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18088751-5D57-4C82-95DE-10F507C1DCFA}"/>
                  </a:ext>
                </a:extLst>
              </p:cNvPr>
              <p:cNvSpPr/>
              <p:nvPr/>
            </p:nvSpPr>
            <p:spPr>
              <a:xfrm>
                <a:off x="5910263" y="4448175"/>
                <a:ext cx="95250" cy="85725"/>
              </a:xfrm>
              <a:custGeom>
                <a:avLst/>
                <a:gdLst>
                  <a:gd name="connsiteX0" fmla="*/ 43815 w 95250"/>
                  <a:gd name="connsiteY0" fmla="*/ 94297 h 85725"/>
                  <a:gd name="connsiteX1" fmla="*/ 95250 w 95250"/>
                  <a:gd name="connsiteY1" fmla="*/ 48578 h 85725"/>
                  <a:gd name="connsiteX2" fmla="*/ 47625 w 95250"/>
                  <a:gd name="connsiteY2" fmla="*/ 0 h 85725"/>
                  <a:gd name="connsiteX3" fmla="*/ 0 w 95250"/>
                  <a:gd name="connsiteY3" fmla="*/ 47625 h 85725"/>
                  <a:gd name="connsiteX4" fmla="*/ 43815 w 95250"/>
                  <a:gd name="connsiteY4" fmla="*/ 9429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3815" y="94297"/>
                    </a:moveTo>
                    <a:cubicBezTo>
                      <a:pt x="73342" y="96203"/>
                      <a:pt x="89535" y="78105"/>
                      <a:pt x="95250" y="48578"/>
                    </a:cubicBezTo>
                    <a:cubicBezTo>
                      <a:pt x="92392" y="20003"/>
                      <a:pt x="77153" y="0"/>
                      <a:pt x="47625" y="0"/>
                    </a:cubicBezTo>
                    <a:cubicBezTo>
                      <a:pt x="19050" y="0"/>
                      <a:pt x="0" y="17145"/>
                      <a:pt x="0" y="47625"/>
                    </a:cubicBezTo>
                    <a:cubicBezTo>
                      <a:pt x="0" y="76200"/>
                      <a:pt x="16192" y="92393"/>
                      <a:pt x="43815" y="9429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A5704EC1-64A7-490F-B796-4D2ECFCA560F}"/>
                  </a:ext>
                </a:extLst>
              </p:cNvPr>
              <p:cNvSpPr/>
              <p:nvPr/>
            </p:nvSpPr>
            <p:spPr>
              <a:xfrm>
                <a:off x="5998845" y="4745315"/>
                <a:ext cx="95250" cy="85725"/>
              </a:xfrm>
              <a:custGeom>
                <a:avLst/>
                <a:gdLst>
                  <a:gd name="connsiteX0" fmla="*/ 45720 w 95250"/>
                  <a:gd name="connsiteY0" fmla="*/ 40 h 85725"/>
                  <a:gd name="connsiteX1" fmla="*/ 0 w 95250"/>
                  <a:gd name="connsiteY1" fmla="*/ 43855 h 85725"/>
                  <a:gd name="connsiteX2" fmla="*/ 46672 w 95250"/>
                  <a:gd name="connsiteY2" fmla="*/ 93385 h 85725"/>
                  <a:gd name="connsiteX3" fmla="*/ 95250 w 95250"/>
                  <a:gd name="connsiteY3" fmla="*/ 45760 h 85725"/>
                  <a:gd name="connsiteX4" fmla="*/ 45720 w 95250"/>
                  <a:gd name="connsiteY4" fmla="*/ 4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5720" y="40"/>
                    </a:moveTo>
                    <a:cubicBezTo>
                      <a:pt x="18097" y="992"/>
                      <a:pt x="952" y="16232"/>
                      <a:pt x="0" y="43855"/>
                    </a:cubicBezTo>
                    <a:cubicBezTo>
                      <a:pt x="0" y="73382"/>
                      <a:pt x="17145" y="92432"/>
                      <a:pt x="46672" y="93385"/>
                    </a:cubicBezTo>
                    <a:cubicBezTo>
                      <a:pt x="75247" y="93385"/>
                      <a:pt x="92392" y="76240"/>
                      <a:pt x="95250" y="45760"/>
                    </a:cubicBezTo>
                    <a:cubicBezTo>
                      <a:pt x="92392" y="15280"/>
                      <a:pt x="76200" y="-913"/>
                      <a:pt x="45720" y="4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6EB56949-90CD-42CC-AAB9-27F9CBE236AE}"/>
                  </a:ext>
                </a:extLst>
              </p:cNvPr>
              <p:cNvSpPr/>
              <p:nvPr/>
            </p:nvSpPr>
            <p:spPr>
              <a:xfrm>
                <a:off x="5910223" y="4268961"/>
                <a:ext cx="85725" cy="85725"/>
              </a:xfrm>
              <a:custGeom>
                <a:avLst/>
                <a:gdLst>
                  <a:gd name="connsiteX0" fmla="*/ 42902 w 85725"/>
                  <a:gd name="connsiteY0" fmla="*/ 144 h 85725"/>
                  <a:gd name="connsiteX1" fmla="*/ 40 w 85725"/>
                  <a:gd name="connsiteY1" fmla="*/ 45864 h 85725"/>
                  <a:gd name="connsiteX2" fmla="*/ 47665 w 85725"/>
                  <a:gd name="connsiteY2" fmla="*/ 93489 h 85725"/>
                  <a:gd name="connsiteX3" fmla="*/ 94337 w 85725"/>
                  <a:gd name="connsiteY3" fmla="*/ 44911 h 85725"/>
                  <a:gd name="connsiteX4" fmla="*/ 42902 w 85725"/>
                  <a:gd name="connsiteY4" fmla="*/ 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2902" y="144"/>
                    </a:moveTo>
                    <a:cubicBezTo>
                      <a:pt x="15280" y="2049"/>
                      <a:pt x="-913" y="18241"/>
                      <a:pt x="40" y="45864"/>
                    </a:cubicBezTo>
                    <a:cubicBezTo>
                      <a:pt x="40" y="76344"/>
                      <a:pt x="19090" y="93489"/>
                      <a:pt x="47665" y="93489"/>
                    </a:cubicBezTo>
                    <a:cubicBezTo>
                      <a:pt x="77192" y="93489"/>
                      <a:pt x="91480" y="72534"/>
                      <a:pt x="94337" y="44911"/>
                    </a:cubicBezTo>
                    <a:cubicBezTo>
                      <a:pt x="89575" y="15384"/>
                      <a:pt x="73382" y="-1761"/>
                      <a:pt x="42902" y="14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ACD5F25F-BB62-430E-B24D-5D7F69AF3D6D}"/>
                  </a:ext>
                </a:extLst>
              </p:cNvPr>
              <p:cNvSpPr/>
              <p:nvPr/>
            </p:nvSpPr>
            <p:spPr>
              <a:xfrm>
                <a:off x="5910223" y="4792948"/>
                <a:ext cx="85725" cy="85725"/>
              </a:xfrm>
              <a:custGeom>
                <a:avLst/>
                <a:gdLst>
                  <a:gd name="connsiteX0" fmla="*/ 45760 w 85725"/>
                  <a:gd name="connsiteY0" fmla="*/ 31 h 85725"/>
                  <a:gd name="connsiteX1" fmla="*/ 40 w 85725"/>
                  <a:gd name="connsiteY1" fmla="*/ 48609 h 85725"/>
                  <a:gd name="connsiteX2" fmla="*/ 44807 w 85725"/>
                  <a:gd name="connsiteY2" fmla="*/ 93376 h 85725"/>
                  <a:gd name="connsiteX3" fmla="*/ 94337 w 85725"/>
                  <a:gd name="connsiteY3" fmla="*/ 46704 h 85725"/>
                  <a:gd name="connsiteX4" fmla="*/ 45760 w 85725"/>
                  <a:gd name="connsiteY4" fmla="*/ 3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60" y="31"/>
                    </a:moveTo>
                    <a:cubicBezTo>
                      <a:pt x="15280" y="983"/>
                      <a:pt x="-913" y="18129"/>
                      <a:pt x="40" y="48609"/>
                    </a:cubicBezTo>
                    <a:cubicBezTo>
                      <a:pt x="992" y="77184"/>
                      <a:pt x="18137" y="92424"/>
                      <a:pt x="44807" y="93376"/>
                    </a:cubicBezTo>
                    <a:cubicBezTo>
                      <a:pt x="74335" y="94329"/>
                      <a:pt x="90527" y="76231"/>
                      <a:pt x="94337" y="46704"/>
                    </a:cubicBezTo>
                    <a:cubicBezTo>
                      <a:pt x="88622" y="20034"/>
                      <a:pt x="77192" y="-921"/>
                      <a:pt x="45760" y="31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899214B0-FA7C-46F0-9C57-DDD9084C4434}"/>
                  </a:ext>
                </a:extLst>
              </p:cNvPr>
              <p:cNvSpPr/>
              <p:nvPr/>
            </p:nvSpPr>
            <p:spPr>
              <a:xfrm>
                <a:off x="6068378" y="4320395"/>
                <a:ext cx="85725" cy="85725"/>
              </a:xfrm>
              <a:custGeom>
                <a:avLst/>
                <a:gdLst>
                  <a:gd name="connsiteX0" fmla="*/ 44767 w 85725"/>
                  <a:gd name="connsiteY0" fmla="*/ 86822 h 85725"/>
                  <a:gd name="connsiteX1" fmla="*/ 90488 w 85725"/>
                  <a:gd name="connsiteY1" fmla="*/ 42054 h 85725"/>
                  <a:gd name="connsiteX2" fmla="*/ 41910 w 85725"/>
                  <a:gd name="connsiteY2" fmla="*/ 144 h 85725"/>
                  <a:gd name="connsiteX3" fmla="*/ 0 w 85725"/>
                  <a:gd name="connsiteY3" fmla="*/ 43007 h 85725"/>
                  <a:gd name="connsiteX4" fmla="*/ 44767 w 85725"/>
                  <a:gd name="connsiteY4" fmla="*/ 8682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4767" y="86822"/>
                    </a:moveTo>
                    <a:cubicBezTo>
                      <a:pt x="74295" y="86822"/>
                      <a:pt x="86677" y="67772"/>
                      <a:pt x="90488" y="42054"/>
                    </a:cubicBezTo>
                    <a:cubicBezTo>
                      <a:pt x="84772" y="15384"/>
                      <a:pt x="70485" y="-1761"/>
                      <a:pt x="41910" y="144"/>
                    </a:cubicBezTo>
                    <a:cubicBezTo>
                      <a:pt x="15240" y="1097"/>
                      <a:pt x="0" y="19194"/>
                      <a:pt x="0" y="43007"/>
                    </a:cubicBezTo>
                    <a:cubicBezTo>
                      <a:pt x="0" y="68724"/>
                      <a:pt x="16192" y="86822"/>
                      <a:pt x="44767" y="8682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AFE7BC98-22EE-48AF-8E1E-097EF1840CDB}"/>
                  </a:ext>
                </a:extLst>
              </p:cNvPr>
              <p:cNvSpPr/>
              <p:nvPr/>
            </p:nvSpPr>
            <p:spPr>
              <a:xfrm>
                <a:off x="6068378" y="4643437"/>
                <a:ext cx="85725" cy="85725"/>
              </a:xfrm>
              <a:custGeom>
                <a:avLst/>
                <a:gdLst>
                  <a:gd name="connsiteX0" fmla="*/ 45720 w 85725"/>
                  <a:gd name="connsiteY0" fmla="*/ 0 h 85725"/>
                  <a:gd name="connsiteX1" fmla="*/ 0 w 85725"/>
                  <a:gd name="connsiteY1" fmla="*/ 45720 h 85725"/>
                  <a:gd name="connsiteX2" fmla="*/ 40957 w 85725"/>
                  <a:gd name="connsiteY2" fmla="*/ 88582 h 85725"/>
                  <a:gd name="connsiteX3" fmla="*/ 88582 w 85725"/>
                  <a:gd name="connsiteY3" fmla="*/ 46672 h 85725"/>
                  <a:gd name="connsiteX4" fmla="*/ 45720 w 85725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20" y="0"/>
                    </a:moveTo>
                    <a:cubicBezTo>
                      <a:pt x="18097" y="2857"/>
                      <a:pt x="0" y="18097"/>
                      <a:pt x="0" y="45720"/>
                    </a:cubicBezTo>
                    <a:cubicBezTo>
                      <a:pt x="0" y="70485"/>
                      <a:pt x="14288" y="87630"/>
                      <a:pt x="40957" y="88582"/>
                    </a:cubicBezTo>
                    <a:cubicBezTo>
                      <a:pt x="69532" y="90488"/>
                      <a:pt x="86677" y="74295"/>
                      <a:pt x="88582" y="46672"/>
                    </a:cubicBezTo>
                    <a:cubicBezTo>
                      <a:pt x="90488" y="19050"/>
                      <a:pt x="72390" y="3810"/>
                      <a:pt x="4572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ED1CC3C7-026E-4438-B33D-0EB7DE845440}"/>
                  </a:ext>
                </a:extLst>
              </p:cNvPr>
              <p:cNvSpPr/>
              <p:nvPr/>
            </p:nvSpPr>
            <p:spPr>
              <a:xfrm>
                <a:off x="6052007" y="3938587"/>
                <a:ext cx="85725" cy="85725"/>
              </a:xfrm>
              <a:custGeom>
                <a:avLst/>
                <a:gdLst>
                  <a:gd name="connsiteX0" fmla="*/ 178 w 85725"/>
                  <a:gd name="connsiteY0" fmla="*/ 40957 h 85725"/>
                  <a:gd name="connsiteX1" fmla="*/ 41136 w 85725"/>
                  <a:gd name="connsiteY1" fmla="*/ 87630 h 85725"/>
                  <a:gd name="connsiteX2" fmla="*/ 85903 w 85725"/>
                  <a:gd name="connsiteY2" fmla="*/ 48578 h 85725"/>
                  <a:gd name="connsiteX3" fmla="*/ 43993 w 85725"/>
                  <a:gd name="connsiteY3" fmla="*/ 0 h 85725"/>
                  <a:gd name="connsiteX4" fmla="*/ 178 w 85725"/>
                  <a:gd name="connsiteY4" fmla="*/ 4095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178" y="40957"/>
                    </a:moveTo>
                    <a:cubicBezTo>
                      <a:pt x="-1727" y="69532"/>
                      <a:pt x="11608" y="86678"/>
                      <a:pt x="41136" y="87630"/>
                    </a:cubicBezTo>
                    <a:cubicBezTo>
                      <a:pt x="67806" y="88582"/>
                      <a:pt x="83998" y="73343"/>
                      <a:pt x="85903" y="48578"/>
                    </a:cubicBezTo>
                    <a:cubicBezTo>
                      <a:pt x="88761" y="20955"/>
                      <a:pt x="70663" y="5715"/>
                      <a:pt x="43993" y="0"/>
                    </a:cubicBezTo>
                    <a:cubicBezTo>
                      <a:pt x="20181" y="2857"/>
                      <a:pt x="2083" y="14288"/>
                      <a:pt x="178" y="4095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F936B0C3-B245-425B-AE92-D8B72A413B10}"/>
                  </a:ext>
                </a:extLst>
              </p:cNvPr>
              <p:cNvSpPr/>
              <p:nvPr/>
            </p:nvSpPr>
            <p:spPr>
              <a:xfrm>
                <a:off x="6159817" y="4228147"/>
                <a:ext cx="76200" cy="76200"/>
              </a:xfrm>
              <a:custGeom>
                <a:avLst/>
                <a:gdLst>
                  <a:gd name="connsiteX0" fmla="*/ 38100 w 76200"/>
                  <a:gd name="connsiteY0" fmla="*/ 0 h 76200"/>
                  <a:gd name="connsiteX1" fmla="*/ 0 w 76200"/>
                  <a:gd name="connsiteY1" fmla="*/ 39053 h 76200"/>
                  <a:gd name="connsiteX2" fmla="*/ 35242 w 76200"/>
                  <a:gd name="connsiteY2" fmla="*/ 76200 h 76200"/>
                  <a:gd name="connsiteX3" fmla="*/ 76200 w 76200"/>
                  <a:gd name="connsiteY3" fmla="*/ 40005 h 76200"/>
                  <a:gd name="connsiteX4" fmla="*/ 38100 w 76200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38100" y="0"/>
                    </a:moveTo>
                    <a:cubicBezTo>
                      <a:pt x="15240" y="2858"/>
                      <a:pt x="0" y="14288"/>
                      <a:pt x="0" y="39053"/>
                    </a:cubicBezTo>
                    <a:cubicBezTo>
                      <a:pt x="0" y="61913"/>
                      <a:pt x="14288" y="75247"/>
                      <a:pt x="35242" y="76200"/>
                    </a:cubicBezTo>
                    <a:cubicBezTo>
                      <a:pt x="59055" y="78105"/>
                      <a:pt x="75248" y="63818"/>
                      <a:pt x="76200" y="40005"/>
                    </a:cubicBezTo>
                    <a:cubicBezTo>
                      <a:pt x="76200" y="16193"/>
                      <a:pt x="60960" y="3810"/>
                      <a:pt x="3810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310DF8E0-03F2-497F-8887-7C977658F4F6}"/>
                  </a:ext>
                </a:extLst>
              </p:cNvPr>
              <p:cNvSpPr/>
              <p:nvPr/>
            </p:nvSpPr>
            <p:spPr>
              <a:xfrm>
                <a:off x="6009162" y="4228737"/>
                <a:ext cx="66675" cy="76200"/>
              </a:xfrm>
              <a:custGeom>
                <a:avLst/>
                <a:gdLst>
                  <a:gd name="connsiteX0" fmla="*/ 42070 w 66675"/>
                  <a:gd name="connsiteY0" fmla="*/ 362 h 76200"/>
                  <a:gd name="connsiteX1" fmla="*/ 160 w 66675"/>
                  <a:gd name="connsiteY1" fmla="*/ 34652 h 76200"/>
                  <a:gd name="connsiteX2" fmla="*/ 38260 w 66675"/>
                  <a:gd name="connsiteY2" fmla="*/ 76562 h 76200"/>
                  <a:gd name="connsiteX3" fmla="*/ 75408 w 66675"/>
                  <a:gd name="connsiteY3" fmla="*/ 38462 h 76200"/>
                  <a:gd name="connsiteX4" fmla="*/ 42070 w 66675"/>
                  <a:gd name="connsiteY4" fmla="*/ 36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2070" y="362"/>
                    </a:moveTo>
                    <a:cubicBezTo>
                      <a:pt x="18258" y="-2495"/>
                      <a:pt x="2065" y="11792"/>
                      <a:pt x="160" y="34652"/>
                    </a:cubicBezTo>
                    <a:cubicBezTo>
                      <a:pt x="-1745" y="58465"/>
                      <a:pt x="13495" y="71800"/>
                      <a:pt x="38260" y="76562"/>
                    </a:cubicBezTo>
                    <a:cubicBezTo>
                      <a:pt x="58263" y="72752"/>
                      <a:pt x="75408" y="63227"/>
                      <a:pt x="75408" y="38462"/>
                    </a:cubicBezTo>
                    <a:cubicBezTo>
                      <a:pt x="75408" y="16555"/>
                      <a:pt x="63025" y="2267"/>
                      <a:pt x="42070" y="36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DB703A10-93A4-4C6D-B4EB-E1544186DA4C}"/>
                  </a:ext>
                </a:extLst>
              </p:cNvPr>
              <p:cNvSpPr/>
              <p:nvPr/>
            </p:nvSpPr>
            <p:spPr>
              <a:xfrm>
                <a:off x="6008370" y="3860482"/>
                <a:ext cx="66675" cy="76200"/>
              </a:xfrm>
              <a:custGeom>
                <a:avLst/>
                <a:gdLst>
                  <a:gd name="connsiteX0" fmla="*/ 40005 w 66675"/>
                  <a:gd name="connsiteY0" fmla="*/ 0 h 76200"/>
                  <a:gd name="connsiteX1" fmla="*/ 0 w 66675"/>
                  <a:gd name="connsiteY1" fmla="*/ 37148 h 76200"/>
                  <a:gd name="connsiteX2" fmla="*/ 38100 w 66675"/>
                  <a:gd name="connsiteY2" fmla="*/ 76200 h 76200"/>
                  <a:gd name="connsiteX3" fmla="*/ 75247 w 66675"/>
                  <a:gd name="connsiteY3" fmla="*/ 40958 h 76200"/>
                  <a:gd name="connsiteX4" fmla="*/ 40005 w 66675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0005" y="0"/>
                    </a:moveTo>
                    <a:cubicBezTo>
                      <a:pt x="15240" y="953"/>
                      <a:pt x="0" y="13335"/>
                      <a:pt x="0" y="37148"/>
                    </a:cubicBezTo>
                    <a:cubicBezTo>
                      <a:pt x="0" y="60960"/>
                      <a:pt x="14288" y="76200"/>
                      <a:pt x="38100" y="76200"/>
                    </a:cubicBezTo>
                    <a:cubicBezTo>
                      <a:pt x="59055" y="76200"/>
                      <a:pt x="73342" y="62865"/>
                      <a:pt x="75247" y="40958"/>
                    </a:cubicBezTo>
                    <a:cubicBezTo>
                      <a:pt x="77152" y="17145"/>
                      <a:pt x="63817" y="3810"/>
                      <a:pt x="40005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A0D878A3-01F4-4067-AA70-ECC742DDD942}"/>
                  </a:ext>
                </a:extLst>
              </p:cNvPr>
              <p:cNvSpPr/>
              <p:nvPr/>
            </p:nvSpPr>
            <p:spPr>
              <a:xfrm>
                <a:off x="6159817" y="3860437"/>
                <a:ext cx="76200" cy="76200"/>
              </a:xfrm>
              <a:custGeom>
                <a:avLst/>
                <a:gdLst>
                  <a:gd name="connsiteX0" fmla="*/ 0 w 76200"/>
                  <a:gd name="connsiteY0" fmla="*/ 38145 h 76200"/>
                  <a:gd name="connsiteX1" fmla="*/ 38100 w 76200"/>
                  <a:gd name="connsiteY1" fmla="*/ 76245 h 76200"/>
                  <a:gd name="connsiteX2" fmla="*/ 76200 w 76200"/>
                  <a:gd name="connsiteY2" fmla="*/ 36240 h 76200"/>
                  <a:gd name="connsiteX3" fmla="*/ 34290 w 76200"/>
                  <a:gd name="connsiteY3" fmla="*/ 45 h 76200"/>
                  <a:gd name="connsiteX4" fmla="*/ 0 w 76200"/>
                  <a:gd name="connsiteY4" fmla="*/ 3814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0" y="38145"/>
                    </a:moveTo>
                    <a:cubicBezTo>
                      <a:pt x="0" y="62910"/>
                      <a:pt x="14288" y="77197"/>
                      <a:pt x="38100" y="76245"/>
                    </a:cubicBezTo>
                    <a:cubicBezTo>
                      <a:pt x="61913" y="76245"/>
                      <a:pt x="74295" y="60053"/>
                      <a:pt x="76200" y="36240"/>
                    </a:cubicBezTo>
                    <a:cubicBezTo>
                      <a:pt x="71438" y="13380"/>
                      <a:pt x="59055" y="-907"/>
                      <a:pt x="34290" y="45"/>
                    </a:cubicBezTo>
                    <a:cubicBezTo>
                      <a:pt x="12383" y="2903"/>
                      <a:pt x="0" y="16237"/>
                      <a:pt x="0" y="3814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729EF94D-1558-4E82-A97A-76D35B758F3B}"/>
                  </a:ext>
                </a:extLst>
              </p:cNvPr>
              <p:cNvSpPr/>
              <p:nvPr/>
            </p:nvSpPr>
            <p:spPr>
              <a:xfrm>
                <a:off x="6012138" y="4894849"/>
                <a:ext cx="66675" cy="66675"/>
              </a:xfrm>
              <a:custGeom>
                <a:avLst/>
                <a:gdLst>
                  <a:gd name="connsiteX0" fmla="*/ 36237 w 66675"/>
                  <a:gd name="connsiteY0" fmla="*/ 48 h 66675"/>
                  <a:gd name="connsiteX1" fmla="*/ 42 w 66675"/>
                  <a:gd name="connsiteY1" fmla="*/ 34338 h 66675"/>
                  <a:gd name="connsiteX2" fmla="*/ 38142 w 66675"/>
                  <a:gd name="connsiteY2" fmla="*/ 71485 h 66675"/>
                  <a:gd name="connsiteX3" fmla="*/ 70527 w 66675"/>
                  <a:gd name="connsiteY3" fmla="*/ 34338 h 66675"/>
                  <a:gd name="connsiteX4" fmla="*/ 36237 w 66675"/>
                  <a:gd name="connsiteY4" fmla="*/ 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6237" y="48"/>
                    </a:moveTo>
                    <a:cubicBezTo>
                      <a:pt x="14330" y="-905"/>
                      <a:pt x="42" y="12431"/>
                      <a:pt x="42" y="34338"/>
                    </a:cubicBezTo>
                    <a:cubicBezTo>
                      <a:pt x="-910" y="56245"/>
                      <a:pt x="14330" y="67675"/>
                      <a:pt x="38142" y="71485"/>
                    </a:cubicBezTo>
                    <a:cubicBezTo>
                      <a:pt x="56240" y="66723"/>
                      <a:pt x="71480" y="56245"/>
                      <a:pt x="70527" y="34338"/>
                    </a:cubicBezTo>
                    <a:cubicBezTo>
                      <a:pt x="68622" y="14335"/>
                      <a:pt x="55287" y="1000"/>
                      <a:pt x="36237" y="4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2E0A66E0-A889-4B83-A2B4-05D985A0DAFE}"/>
                  </a:ext>
                </a:extLst>
              </p:cNvPr>
              <p:cNvSpPr/>
              <p:nvPr/>
            </p:nvSpPr>
            <p:spPr>
              <a:xfrm>
                <a:off x="5945457" y="3526103"/>
                <a:ext cx="66675" cy="66675"/>
              </a:xfrm>
              <a:custGeom>
                <a:avLst/>
                <a:gdLst>
                  <a:gd name="connsiteX0" fmla="*/ 35290 w 66675"/>
                  <a:gd name="connsiteY0" fmla="*/ 69584 h 66675"/>
                  <a:gd name="connsiteX1" fmla="*/ 70533 w 66675"/>
                  <a:gd name="connsiteY1" fmla="*/ 33389 h 66675"/>
                  <a:gd name="connsiteX2" fmla="*/ 32433 w 66675"/>
                  <a:gd name="connsiteY2" fmla="*/ 51 h 66675"/>
                  <a:gd name="connsiteX3" fmla="*/ 48 w 66675"/>
                  <a:gd name="connsiteY3" fmla="*/ 33389 h 66675"/>
                  <a:gd name="connsiteX4" fmla="*/ 35290 w 66675"/>
                  <a:gd name="connsiteY4" fmla="*/ 6958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290" y="69584"/>
                    </a:moveTo>
                    <a:cubicBezTo>
                      <a:pt x="58150" y="69584"/>
                      <a:pt x="68628" y="55296"/>
                      <a:pt x="70533" y="33389"/>
                    </a:cubicBezTo>
                    <a:cubicBezTo>
                      <a:pt x="66723" y="11481"/>
                      <a:pt x="55293" y="-901"/>
                      <a:pt x="32433" y="51"/>
                    </a:cubicBezTo>
                    <a:cubicBezTo>
                      <a:pt x="12430" y="1003"/>
                      <a:pt x="-905" y="14339"/>
                      <a:pt x="48" y="33389"/>
                    </a:cubicBezTo>
                    <a:cubicBezTo>
                      <a:pt x="48" y="55296"/>
                      <a:pt x="11478" y="70536"/>
                      <a:pt x="35290" y="695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098C194A-CEE8-460D-A94A-6A167DA892A5}"/>
                  </a:ext>
                </a:extLst>
              </p:cNvPr>
              <p:cNvSpPr/>
              <p:nvPr/>
            </p:nvSpPr>
            <p:spPr>
              <a:xfrm>
                <a:off x="6007557" y="4407664"/>
                <a:ext cx="180975" cy="133350"/>
              </a:xfrm>
              <a:custGeom>
                <a:avLst/>
                <a:gdLst>
                  <a:gd name="connsiteX0" fmla="*/ 114161 w 180975"/>
                  <a:gd name="connsiteY0" fmla="*/ 26223 h 133350"/>
                  <a:gd name="connsiteX1" fmla="*/ 75108 w 180975"/>
                  <a:gd name="connsiteY1" fmla="*/ 44320 h 133350"/>
                  <a:gd name="connsiteX2" fmla="*/ 42723 w 180975"/>
                  <a:gd name="connsiteY2" fmla="*/ 505 h 133350"/>
                  <a:gd name="connsiteX3" fmla="*/ 4623 w 180975"/>
                  <a:gd name="connsiteY3" fmla="*/ 22413 h 133350"/>
                  <a:gd name="connsiteX4" fmla="*/ 12243 w 180975"/>
                  <a:gd name="connsiteY4" fmla="*/ 65275 h 133350"/>
                  <a:gd name="connsiteX5" fmla="*/ 65583 w 180975"/>
                  <a:gd name="connsiteY5" fmla="*/ 62418 h 133350"/>
                  <a:gd name="connsiteX6" fmla="*/ 94158 w 180975"/>
                  <a:gd name="connsiteY6" fmla="*/ 121473 h 133350"/>
                  <a:gd name="connsiteX7" fmla="*/ 170358 w 180975"/>
                  <a:gd name="connsiteY7" fmla="*/ 118616 h 133350"/>
                  <a:gd name="connsiteX8" fmla="*/ 183693 w 180975"/>
                  <a:gd name="connsiteY8" fmla="*/ 57655 h 133350"/>
                  <a:gd name="connsiteX9" fmla="*/ 114161 w 180975"/>
                  <a:gd name="connsiteY9" fmla="*/ 26223 h 133350"/>
                  <a:gd name="connsiteX10" fmla="*/ 114161 w 180975"/>
                  <a:gd name="connsiteY10" fmla="*/ 26223 h 133350"/>
                  <a:gd name="connsiteX11" fmla="*/ 119876 w 180975"/>
                  <a:gd name="connsiteY11" fmla="*/ 29080 h 133350"/>
                  <a:gd name="connsiteX12" fmla="*/ 114161 w 180975"/>
                  <a:gd name="connsiteY12" fmla="*/ 26223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133350">
                    <a:moveTo>
                      <a:pt x="114161" y="26223"/>
                    </a:moveTo>
                    <a:cubicBezTo>
                      <a:pt x="97016" y="24318"/>
                      <a:pt x="92253" y="48130"/>
                      <a:pt x="75108" y="44320"/>
                    </a:cubicBezTo>
                    <a:cubicBezTo>
                      <a:pt x="78918" y="18603"/>
                      <a:pt x="65583" y="5268"/>
                      <a:pt x="42723" y="505"/>
                    </a:cubicBezTo>
                    <a:cubicBezTo>
                      <a:pt x="25578" y="-2352"/>
                      <a:pt x="12243" y="7173"/>
                      <a:pt x="4623" y="22413"/>
                    </a:cubicBezTo>
                    <a:cubicBezTo>
                      <a:pt x="-3949" y="38605"/>
                      <a:pt x="-139" y="54798"/>
                      <a:pt x="12243" y="65275"/>
                    </a:cubicBezTo>
                    <a:cubicBezTo>
                      <a:pt x="29388" y="79563"/>
                      <a:pt x="49391" y="82420"/>
                      <a:pt x="65583" y="62418"/>
                    </a:cubicBezTo>
                    <a:cubicBezTo>
                      <a:pt x="82728" y="78610"/>
                      <a:pt x="72251" y="107185"/>
                      <a:pt x="94158" y="121473"/>
                    </a:cubicBezTo>
                    <a:cubicBezTo>
                      <a:pt x="120828" y="140523"/>
                      <a:pt x="146546" y="139570"/>
                      <a:pt x="170358" y="118616"/>
                    </a:cubicBezTo>
                    <a:cubicBezTo>
                      <a:pt x="188456" y="102423"/>
                      <a:pt x="195123" y="81468"/>
                      <a:pt x="183693" y="57655"/>
                    </a:cubicBezTo>
                    <a:cubicBezTo>
                      <a:pt x="170358" y="28128"/>
                      <a:pt x="146546" y="17650"/>
                      <a:pt x="114161" y="26223"/>
                    </a:cubicBezTo>
                    <a:close/>
                    <a:moveTo>
                      <a:pt x="114161" y="26223"/>
                    </a:moveTo>
                    <a:cubicBezTo>
                      <a:pt x="116066" y="27175"/>
                      <a:pt x="117971" y="28128"/>
                      <a:pt x="119876" y="29080"/>
                    </a:cubicBezTo>
                    <a:cubicBezTo>
                      <a:pt x="117971" y="29080"/>
                      <a:pt x="116066" y="28128"/>
                      <a:pt x="114161" y="2622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BD72BC2A-C43C-4571-9214-E963A7057B38}"/>
                  </a:ext>
                </a:extLst>
              </p:cNvPr>
              <p:cNvSpPr/>
              <p:nvPr/>
            </p:nvSpPr>
            <p:spPr>
              <a:xfrm>
                <a:off x="6132130" y="3673737"/>
                <a:ext cx="47625" cy="47625"/>
              </a:xfrm>
              <a:custGeom>
                <a:avLst/>
                <a:gdLst>
                  <a:gd name="connsiteX0" fmla="*/ 65 w 47625"/>
                  <a:gd name="connsiteY0" fmla="*/ 27678 h 47625"/>
                  <a:gd name="connsiteX1" fmla="*/ 27688 w 47625"/>
                  <a:gd name="connsiteY1" fmla="*/ 53395 h 47625"/>
                  <a:gd name="connsiteX2" fmla="*/ 54358 w 47625"/>
                  <a:gd name="connsiteY2" fmla="*/ 25773 h 47625"/>
                  <a:gd name="connsiteX3" fmla="*/ 25783 w 47625"/>
                  <a:gd name="connsiteY3" fmla="*/ 55 h 47625"/>
                  <a:gd name="connsiteX4" fmla="*/ 65 w 47625"/>
                  <a:gd name="connsiteY4" fmla="*/ 276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5" y="27678"/>
                    </a:moveTo>
                    <a:cubicBezTo>
                      <a:pt x="1018" y="43870"/>
                      <a:pt x="10543" y="54348"/>
                      <a:pt x="27688" y="53395"/>
                    </a:cubicBezTo>
                    <a:cubicBezTo>
                      <a:pt x="43880" y="52443"/>
                      <a:pt x="51500" y="41013"/>
                      <a:pt x="54358" y="25773"/>
                    </a:cubicBezTo>
                    <a:cubicBezTo>
                      <a:pt x="50548" y="10533"/>
                      <a:pt x="41975" y="-897"/>
                      <a:pt x="25783" y="55"/>
                    </a:cubicBezTo>
                    <a:cubicBezTo>
                      <a:pt x="8638" y="55"/>
                      <a:pt x="-887" y="10533"/>
                      <a:pt x="65" y="2767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017DABA3-D38E-4311-A37C-360DD66D2EEC}"/>
                  </a:ext>
                </a:extLst>
              </p:cNvPr>
              <p:cNvSpPr/>
              <p:nvPr/>
            </p:nvSpPr>
            <p:spPr>
              <a:xfrm>
                <a:off x="6058793" y="3626107"/>
                <a:ext cx="47625" cy="47625"/>
              </a:xfrm>
              <a:custGeom>
                <a:avLst/>
                <a:gdLst>
                  <a:gd name="connsiteX0" fmla="*/ 60 w 47625"/>
                  <a:gd name="connsiteY0" fmla="*/ 24825 h 47625"/>
                  <a:gd name="connsiteX1" fmla="*/ 25777 w 47625"/>
                  <a:gd name="connsiteY1" fmla="*/ 52448 h 47625"/>
                  <a:gd name="connsiteX2" fmla="*/ 53400 w 47625"/>
                  <a:gd name="connsiteY2" fmla="*/ 24825 h 47625"/>
                  <a:gd name="connsiteX3" fmla="*/ 27682 w 47625"/>
                  <a:gd name="connsiteY3" fmla="*/ 60 h 47625"/>
                  <a:gd name="connsiteX4" fmla="*/ 60 w 47625"/>
                  <a:gd name="connsiteY4" fmla="*/ 248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0" y="24825"/>
                    </a:moveTo>
                    <a:cubicBezTo>
                      <a:pt x="-893" y="41017"/>
                      <a:pt x="9585" y="51495"/>
                      <a:pt x="25777" y="52448"/>
                    </a:cubicBezTo>
                    <a:cubicBezTo>
                      <a:pt x="41970" y="53400"/>
                      <a:pt x="51495" y="42923"/>
                      <a:pt x="53400" y="24825"/>
                    </a:cubicBezTo>
                    <a:cubicBezTo>
                      <a:pt x="51495" y="11490"/>
                      <a:pt x="44827" y="60"/>
                      <a:pt x="27682" y="60"/>
                    </a:cubicBezTo>
                    <a:cubicBezTo>
                      <a:pt x="11490" y="-893"/>
                      <a:pt x="1012" y="9585"/>
                      <a:pt x="60" y="2482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8" name="Graphic 236">
              <a:extLst>
                <a:ext uri="{FF2B5EF4-FFF2-40B4-BE49-F238E27FC236}">
                  <a16:creationId xmlns:a16="http://schemas.microsoft.com/office/drawing/2014/main" xmlns="" id="{DC1EFA21-D641-46B5-8FE4-D7431A7CD4CF}"/>
                </a:ext>
              </a:extLst>
            </p:cNvPr>
            <p:cNvSpPr/>
            <p:nvPr/>
          </p:nvSpPr>
          <p:spPr>
            <a:xfrm>
              <a:off x="6313511" y="3993797"/>
              <a:ext cx="1426225" cy="1636607"/>
            </a:xfrm>
            <a:custGeom>
              <a:avLst/>
              <a:gdLst>
                <a:gd name="connsiteX0" fmla="*/ 1640862 w 1658626"/>
                <a:gd name="connsiteY0" fmla="*/ 1905833 h 1903290"/>
                <a:gd name="connsiteX1" fmla="*/ 26402 w 1658626"/>
                <a:gd name="connsiteY1" fmla="*/ 1905833 h 1903290"/>
                <a:gd name="connsiteX2" fmla="*/ 16234 w 1658626"/>
                <a:gd name="connsiteY2" fmla="*/ 1877871 h 1903290"/>
                <a:gd name="connsiteX3" fmla="*/ 23224 w 1658626"/>
                <a:gd name="connsiteY3" fmla="*/ 1740605 h 1903290"/>
                <a:gd name="connsiteX4" fmla="*/ 28308 w 1658626"/>
                <a:gd name="connsiteY4" fmla="*/ 1627488 h 1903290"/>
                <a:gd name="connsiteX5" fmla="*/ 43878 w 1658626"/>
                <a:gd name="connsiteY5" fmla="*/ 1279240 h 1903290"/>
                <a:gd name="connsiteX6" fmla="*/ 56905 w 1658626"/>
                <a:gd name="connsiteY6" fmla="*/ 995494 h 1903290"/>
                <a:gd name="connsiteX7" fmla="*/ 64849 w 1658626"/>
                <a:gd name="connsiteY7" fmla="*/ 840435 h 1903290"/>
                <a:gd name="connsiteX8" fmla="*/ 46102 w 1658626"/>
                <a:gd name="connsiteY8" fmla="*/ 603715 h 1903290"/>
                <a:gd name="connsiteX9" fmla="*/ 25448 w 1658626"/>
                <a:gd name="connsiteY9" fmla="*/ 384789 h 1903290"/>
                <a:gd name="connsiteX10" fmla="*/ 5748 w 1658626"/>
                <a:gd name="connsiteY10" fmla="*/ 170311 h 1903290"/>
                <a:gd name="connsiteX11" fmla="*/ 6701 w 1658626"/>
                <a:gd name="connsiteY11" fmla="*/ 35905 h 1903290"/>
                <a:gd name="connsiteX12" fmla="*/ 18458 w 1658626"/>
                <a:gd name="connsiteY12" fmla="*/ 15569 h 1903290"/>
                <a:gd name="connsiteX13" fmla="*/ 33074 w 1658626"/>
                <a:gd name="connsiteY13" fmla="*/ 23513 h 1903290"/>
                <a:gd name="connsiteX14" fmla="*/ 62307 w 1658626"/>
                <a:gd name="connsiteY14" fmla="*/ 48615 h 1903290"/>
                <a:gd name="connsiteX15" fmla="*/ 80736 w 1658626"/>
                <a:gd name="connsiteY15" fmla="*/ 45755 h 1903290"/>
                <a:gd name="connsiteX16" fmla="*/ 118230 w 1658626"/>
                <a:gd name="connsiteY16" fmla="*/ 44484 h 1903290"/>
                <a:gd name="connsiteX17" fmla="*/ 147145 w 1658626"/>
                <a:gd name="connsiteY17" fmla="*/ 46073 h 1903290"/>
                <a:gd name="connsiteX18" fmla="*/ 228805 w 1658626"/>
                <a:gd name="connsiteY18" fmla="*/ 44802 h 1903290"/>
                <a:gd name="connsiteX19" fmla="*/ 235160 w 1658626"/>
                <a:gd name="connsiteY19" fmla="*/ 46073 h 1903290"/>
                <a:gd name="connsiteX20" fmla="*/ 360987 w 1658626"/>
                <a:gd name="connsiteY20" fmla="*/ 39400 h 1903290"/>
                <a:gd name="connsiteX21" fmla="*/ 380369 w 1658626"/>
                <a:gd name="connsiteY21" fmla="*/ 42896 h 1903290"/>
                <a:gd name="connsiteX22" fmla="*/ 397209 w 1658626"/>
                <a:gd name="connsiteY22" fmla="*/ 45120 h 1903290"/>
                <a:gd name="connsiteX23" fmla="*/ 443600 w 1658626"/>
                <a:gd name="connsiteY23" fmla="*/ 43213 h 1903290"/>
                <a:gd name="connsiteX24" fmla="*/ 523990 w 1658626"/>
                <a:gd name="connsiteY24" fmla="*/ 44167 h 1903290"/>
                <a:gd name="connsiteX25" fmla="*/ 601837 w 1658626"/>
                <a:gd name="connsiteY25" fmla="*/ 45120 h 1903290"/>
                <a:gd name="connsiteX26" fmla="*/ 675871 w 1658626"/>
                <a:gd name="connsiteY26" fmla="*/ 43213 h 1903290"/>
                <a:gd name="connsiteX27" fmla="*/ 678096 w 1658626"/>
                <a:gd name="connsiteY27" fmla="*/ 42578 h 1903290"/>
                <a:gd name="connsiteX28" fmla="*/ 764204 w 1658626"/>
                <a:gd name="connsiteY28" fmla="*/ 47344 h 1903290"/>
                <a:gd name="connsiteX29" fmla="*/ 770559 w 1658626"/>
                <a:gd name="connsiteY29" fmla="*/ 48933 h 1903290"/>
                <a:gd name="connsiteX30" fmla="*/ 895115 w 1658626"/>
                <a:gd name="connsiteY30" fmla="*/ 49250 h 1903290"/>
                <a:gd name="connsiteX31" fmla="*/ 927843 w 1658626"/>
                <a:gd name="connsiteY31" fmla="*/ 53381 h 1903290"/>
                <a:gd name="connsiteX32" fmla="*/ 968196 w 1658626"/>
                <a:gd name="connsiteY32" fmla="*/ 44484 h 1903290"/>
                <a:gd name="connsiteX33" fmla="*/ 1000606 w 1658626"/>
                <a:gd name="connsiteY33" fmla="*/ 43213 h 1903290"/>
                <a:gd name="connsiteX34" fmla="*/ 1031745 w 1658626"/>
                <a:gd name="connsiteY34" fmla="*/ 45120 h 1903290"/>
                <a:gd name="connsiteX35" fmla="*/ 1069875 w 1658626"/>
                <a:gd name="connsiteY35" fmla="*/ 50204 h 1903290"/>
                <a:gd name="connsiteX36" fmla="*/ 1083856 w 1658626"/>
                <a:gd name="connsiteY36" fmla="*/ 33681 h 1903290"/>
                <a:gd name="connsiteX37" fmla="*/ 1088939 w 1658626"/>
                <a:gd name="connsiteY37" fmla="*/ 3495 h 1903290"/>
                <a:gd name="connsiteX38" fmla="*/ 1094659 w 1658626"/>
                <a:gd name="connsiteY38" fmla="*/ 0 h 1903290"/>
                <a:gd name="connsiteX39" fmla="*/ 1101014 w 1658626"/>
                <a:gd name="connsiteY39" fmla="*/ 1589 h 1903290"/>
                <a:gd name="connsiteX40" fmla="*/ 1108322 w 1658626"/>
                <a:gd name="connsiteY40" fmla="*/ 19382 h 1903290"/>
                <a:gd name="connsiteX41" fmla="*/ 1143274 w 1658626"/>
                <a:gd name="connsiteY41" fmla="*/ 45437 h 1903290"/>
                <a:gd name="connsiteX42" fmla="*/ 1228747 w 1658626"/>
                <a:gd name="connsiteY42" fmla="*/ 41942 h 1903290"/>
                <a:gd name="connsiteX43" fmla="*/ 1304052 w 1658626"/>
                <a:gd name="connsiteY43" fmla="*/ 47026 h 1903290"/>
                <a:gd name="connsiteX44" fmla="*/ 1368237 w 1658626"/>
                <a:gd name="connsiteY44" fmla="*/ 39718 h 1903290"/>
                <a:gd name="connsiteX45" fmla="*/ 1383171 w 1658626"/>
                <a:gd name="connsiteY45" fmla="*/ 36541 h 1903290"/>
                <a:gd name="connsiteX46" fmla="*/ 1472457 w 1658626"/>
                <a:gd name="connsiteY46" fmla="*/ 40036 h 1903290"/>
                <a:gd name="connsiteX47" fmla="*/ 1636096 w 1658626"/>
                <a:gd name="connsiteY47" fmla="*/ 50839 h 1903290"/>
                <a:gd name="connsiteX48" fmla="*/ 1655478 w 1658626"/>
                <a:gd name="connsiteY48" fmla="*/ 67997 h 1903290"/>
                <a:gd name="connsiteX49" fmla="*/ 1660880 w 1658626"/>
                <a:gd name="connsiteY49" fmla="*/ 125191 h 1903290"/>
                <a:gd name="connsiteX50" fmla="*/ 1652618 w 1658626"/>
                <a:gd name="connsiteY50" fmla="*/ 249112 h 1903290"/>
                <a:gd name="connsiteX51" fmla="*/ 1641497 w 1658626"/>
                <a:gd name="connsiteY51" fmla="*/ 477570 h 1903290"/>
                <a:gd name="connsiteX52" fmla="*/ 1625928 w 1658626"/>
                <a:gd name="connsiteY52" fmla="*/ 779110 h 1903290"/>
                <a:gd name="connsiteX53" fmla="*/ 1614807 w 1658626"/>
                <a:gd name="connsiteY53" fmla="*/ 1003120 h 1903290"/>
                <a:gd name="connsiteX54" fmla="*/ 1603368 w 1658626"/>
                <a:gd name="connsiteY54" fmla="*/ 1220457 h 1903290"/>
                <a:gd name="connsiteX55" fmla="*/ 1607816 w 1658626"/>
                <a:gd name="connsiteY55" fmla="*/ 1382507 h 1903290"/>
                <a:gd name="connsiteX56" fmla="*/ 1624021 w 1658626"/>
                <a:gd name="connsiteY56" fmla="*/ 1583957 h 1903290"/>
                <a:gd name="connsiteX57" fmla="*/ 1640544 w 1658626"/>
                <a:gd name="connsiteY57" fmla="*/ 1794304 h 1903290"/>
                <a:gd name="connsiteX58" fmla="*/ 1646899 w 1658626"/>
                <a:gd name="connsiteY58" fmla="*/ 1882955 h 1903290"/>
                <a:gd name="connsiteX59" fmla="*/ 1640862 w 1658626"/>
                <a:gd name="connsiteY59" fmla="*/ 1905833 h 190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658626" h="1903290">
                  <a:moveTo>
                    <a:pt x="1640862" y="1905833"/>
                  </a:moveTo>
                  <a:cubicBezTo>
                    <a:pt x="1102602" y="1905833"/>
                    <a:pt x="564661" y="1905833"/>
                    <a:pt x="26402" y="1905833"/>
                  </a:cubicBezTo>
                  <a:cubicBezTo>
                    <a:pt x="16869" y="1898525"/>
                    <a:pt x="16234" y="1888357"/>
                    <a:pt x="16234" y="1877871"/>
                  </a:cubicBezTo>
                  <a:cubicBezTo>
                    <a:pt x="16551" y="1832116"/>
                    <a:pt x="20047" y="1786361"/>
                    <a:pt x="23224" y="1740605"/>
                  </a:cubicBezTo>
                  <a:cubicBezTo>
                    <a:pt x="25766" y="1702794"/>
                    <a:pt x="27355" y="1664982"/>
                    <a:pt x="28308" y="1627488"/>
                  </a:cubicBezTo>
                  <a:cubicBezTo>
                    <a:pt x="31168" y="1511194"/>
                    <a:pt x="40382" y="1395535"/>
                    <a:pt x="43878" y="1279240"/>
                  </a:cubicBezTo>
                  <a:cubicBezTo>
                    <a:pt x="46737" y="1184552"/>
                    <a:pt x="53728" y="1090182"/>
                    <a:pt x="56905" y="995494"/>
                  </a:cubicBezTo>
                  <a:cubicBezTo>
                    <a:pt x="58494" y="943702"/>
                    <a:pt x="65166" y="892227"/>
                    <a:pt x="64849" y="840435"/>
                  </a:cubicBezTo>
                  <a:cubicBezTo>
                    <a:pt x="64531" y="760998"/>
                    <a:pt x="53092" y="682516"/>
                    <a:pt x="46102" y="603715"/>
                  </a:cubicBezTo>
                  <a:cubicBezTo>
                    <a:pt x="39747" y="530634"/>
                    <a:pt x="32439" y="457870"/>
                    <a:pt x="25448" y="384789"/>
                  </a:cubicBezTo>
                  <a:cubicBezTo>
                    <a:pt x="18140" y="313296"/>
                    <a:pt x="9879" y="241804"/>
                    <a:pt x="5748" y="170311"/>
                  </a:cubicBezTo>
                  <a:cubicBezTo>
                    <a:pt x="3206" y="125827"/>
                    <a:pt x="-6326" y="80707"/>
                    <a:pt x="6701" y="35905"/>
                  </a:cubicBezTo>
                  <a:cubicBezTo>
                    <a:pt x="8926" y="27962"/>
                    <a:pt x="10514" y="20018"/>
                    <a:pt x="18458" y="15569"/>
                  </a:cubicBezTo>
                  <a:cubicBezTo>
                    <a:pt x="27037" y="11439"/>
                    <a:pt x="31803" y="16840"/>
                    <a:pt x="33074" y="23513"/>
                  </a:cubicBezTo>
                  <a:cubicBezTo>
                    <a:pt x="36569" y="39718"/>
                    <a:pt x="52457" y="40354"/>
                    <a:pt x="62307" y="48615"/>
                  </a:cubicBezTo>
                  <a:cubicBezTo>
                    <a:pt x="67708" y="53063"/>
                    <a:pt x="75016" y="49886"/>
                    <a:pt x="80736" y="45755"/>
                  </a:cubicBezTo>
                  <a:cubicBezTo>
                    <a:pt x="92810" y="36858"/>
                    <a:pt x="106155" y="37176"/>
                    <a:pt x="118230" y="44484"/>
                  </a:cubicBezTo>
                  <a:cubicBezTo>
                    <a:pt x="128398" y="50521"/>
                    <a:pt x="137294" y="46391"/>
                    <a:pt x="147145" y="46073"/>
                  </a:cubicBezTo>
                  <a:cubicBezTo>
                    <a:pt x="174471" y="45437"/>
                    <a:pt x="201479" y="31139"/>
                    <a:pt x="228805" y="44802"/>
                  </a:cubicBezTo>
                  <a:cubicBezTo>
                    <a:pt x="230711" y="45755"/>
                    <a:pt x="233253" y="46708"/>
                    <a:pt x="235160" y="46073"/>
                  </a:cubicBezTo>
                  <a:cubicBezTo>
                    <a:pt x="276467" y="31774"/>
                    <a:pt x="319362" y="50839"/>
                    <a:pt x="360987" y="39400"/>
                  </a:cubicBezTo>
                  <a:cubicBezTo>
                    <a:pt x="367341" y="37494"/>
                    <a:pt x="374332" y="39718"/>
                    <a:pt x="380369" y="42896"/>
                  </a:cubicBezTo>
                  <a:cubicBezTo>
                    <a:pt x="385771" y="45755"/>
                    <a:pt x="391490" y="47979"/>
                    <a:pt x="397209" y="45120"/>
                  </a:cubicBezTo>
                  <a:cubicBezTo>
                    <a:pt x="412779" y="37176"/>
                    <a:pt x="429302" y="44802"/>
                    <a:pt x="443600" y="43213"/>
                  </a:cubicBezTo>
                  <a:cubicBezTo>
                    <a:pt x="470926" y="39718"/>
                    <a:pt x="497299" y="51792"/>
                    <a:pt x="523990" y="44167"/>
                  </a:cubicBezTo>
                  <a:cubicBezTo>
                    <a:pt x="549727" y="47979"/>
                    <a:pt x="576100" y="45437"/>
                    <a:pt x="601837" y="45120"/>
                  </a:cubicBezTo>
                  <a:cubicBezTo>
                    <a:pt x="626303" y="44802"/>
                    <a:pt x="652041" y="59101"/>
                    <a:pt x="675871" y="43213"/>
                  </a:cubicBezTo>
                  <a:cubicBezTo>
                    <a:pt x="676825" y="42578"/>
                    <a:pt x="677778" y="42578"/>
                    <a:pt x="678096" y="42578"/>
                  </a:cubicBezTo>
                  <a:cubicBezTo>
                    <a:pt x="706375" y="51475"/>
                    <a:pt x="735925" y="36541"/>
                    <a:pt x="764204" y="47344"/>
                  </a:cubicBezTo>
                  <a:cubicBezTo>
                    <a:pt x="766429" y="48297"/>
                    <a:pt x="768653" y="49250"/>
                    <a:pt x="770559" y="48933"/>
                  </a:cubicBezTo>
                  <a:cubicBezTo>
                    <a:pt x="812184" y="40354"/>
                    <a:pt x="853491" y="57830"/>
                    <a:pt x="895115" y="49250"/>
                  </a:cubicBezTo>
                  <a:cubicBezTo>
                    <a:pt x="905919" y="47026"/>
                    <a:pt x="916404" y="54652"/>
                    <a:pt x="927843" y="53381"/>
                  </a:cubicBezTo>
                  <a:cubicBezTo>
                    <a:pt x="940553" y="47026"/>
                    <a:pt x="953580" y="42260"/>
                    <a:pt x="968196" y="44484"/>
                  </a:cubicBezTo>
                  <a:cubicBezTo>
                    <a:pt x="979000" y="47979"/>
                    <a:pt x="988850" y="53381"/>
                    <a:pt x="1000606" y="43213"/>
                  </a:cubicBezTo>
                  <a:cubicBezTo>
                    <a:pt x="1009503" y="35587"/>
                    <a:pt x="1022531" y="37176"/>
                    <a:pt x="1031745" y="45120"/>
                  </a:cubicBezTo>
                  <a:cubicBezTo>
                    <a:pt x="1043820" y="55605"/>
                    <a:pt x="1056847" y="50839"/>
                    <a:pt x="1069875" y="50204"/>
                  </a:cubicBezTo>
                  <a:cubicBezTo>
                    <a:pt x="1080360" y="49568"/>
                    <a:pt x="1083220" y="42896"/>
                    <a:pt x="1083856" y="33681"/>
                  </a:cubicBezTo>
                  <a:cubicBezTo>
                    <a:pt x="1084491" y="23513"/>
                    <a:pt x="1082267" y="12710"/>
                    <a:pt x="1088939" y="3495"/>
                  </a:cubicBezTo>
                  <a:cubicBezTo>
                    <a:pt x="1090528" y="1906"/>
                    <a:pt x="1092435" y="635"/>
                    <a:pt x="1094659" y="0"/>
                  </a:cubicBezTo>
                  <a:cubicBezTo>
                    <a:pt x="1096883" y="0"/>
                    <a:pt x="1099107" y="318"/>
                    <a:pt x="1101014" y="1589"/>
                  </a:cubicBezTo>
                  <a:cubicBezTo>
                    <a:pt x="1106733" y="6037"/>
                    <a:pt x="1107051" y="13028"/>
                    <a:pt x="1108322" y="19382"/>
                  </a:cubicBezTo>
                  <a:cubicBezTo>
                    <a:pt x="1111182" y="34316"/>
                    <a:pt x="1129293" y="48933"/>
                    <a:pt x="1143274" y="45437"/>
                  </a:cubicBezTo>
                  <a:cubicBezTo>
                    <a:pt x="1171553" y="37812"/>
                    <a:pt x="1200468" y="43213"/>
                    <a:pt x="1228747" y="41942"/>
                  </a:cubicBezTo>
                  <a:cubicBezTo>
                    <a:pt x="1253849" y="40989"/>
                    <a:pt x="1278315" y="40036"/>
                    <a:pt x="1304052" y="47026"/>
                  </a:cubicBezTo>
                  <a:cubicBezTo>
                    <a:pt x="1322799" y="52110"/>
                    <a:pt x="1347266" y="46708"/>
                    <a:pt x="1368237" y="39718"/>
                  </a:cubicBezTo>
                  <a:cubicBezTo>
                    <a:pt x="1373003" y="37494"/>
                    <a:pt x="1378405" y="34952"/>
                    <a:pt x="1383171" y="36541"/>
                  </a:cubicBezTo>
                  <a:cubicBezTo>
                    <a:pt x="1412721" y="47979"/>
                    <a:pt x="1442907" y="39400"/>
                    <a:pt x="1472457" y="40036"/>
                  </a:cubicBezTo>
                  <a:cubicBezTo>
                    <a:pt x="1527109" y="41625"/>
                    <a:pt x="1581444" y="49568"/>
                    <a:pt x="1636096" y="50839"/>
                  </a:cubicBezTo>
                  <a:cubicBezTo>
                    <a:pt x="1646581" y="51157"/>
                    <a:pt x="1655796" y="56559"/>
                    <a:pt x="1655478" y="67997"/>
                  </a:cubicBezTo>
                  <a:cubicBezTo>
                    <a:pt x="1655160" y="87380"/>
                    <a:pt x="1661515" y="105809"/>
                    <a:pt x="1660880" y="125191"/>
                  </a:cubicBezTo>
                  <a:cubicBezTo>
                    <a:pt x="1651029" y="165863"/>
                    <a:pt x="1654207" y="207805"/>
                    <a:pt x="1652618" y="249112"/>
                  </a:cubicBezTo>
                  <a:cubicBezTo>
                    <a:pt x="1649759" y="325371"/>
                    <a:pt x="1644675" y="401312"/>
                    <a:pt x="1641497" y="477570"/>
                  </a:cubicBezTo>
                  <a:cubicBezTo>
                    <a:pt x="1637049" y="577978"/>
                    <a:pt x="1630376" y="678703"/>
                    <a:pt x="1625928" y="779110"/>
                  </a:cubicBezTo>
                  <a:cubicBezTo>
                    <a:pt x="1622433" y="853780"/>
                    <a:pt x="1618302" y="928450"/>
                    <a:pt x="1614807" y="1003120"/>
                  </a:cubicBezTo>
                  <a:cubicBezTo>
                    <a:pt x="1611311" y="1075566"/>
                    <a:pt x="1609723" y="1148012"/>
                    <a:pt x="1603368" y="1220457"/>
                  </a:cubicBezTo>
                  <a:cubicBezTo>
                    <a:pt x="1598602" y="1274474"/>
                    <a:pt x="1603050" y="1328491"/>
                    <a:pt x="1607816" y="1382507"/>
                  </a:cubicBezTo>
                  <a:cubicBezTo>
                    <a:pt x="1613853" y="1449551"/>
                    <a:pt x="1619255" y="1516595"/>
                    <a:pt x="1624021" y="1583957"/>
                  </a:cubicBezTo>
                  <a:cubicBezTo>
                    <a:pt x="1628787" y="1654179"/>
                    <a:pt x="1636731" y="1724083"/>
                    <a:pt x="1640544" y="1794304"/>
                  </a:cubicBezTo>
                  <a:cubicBezTo>
                    <a:pt x="1642133" y="1823855"/>
                    <a:pt x="1646899" y="1853087"/>
                    <a:pt x="1646899" y="1882955"/>
                  </a:cubicBezTo>
                  <a:cubicBezTo>
                    <a:pt x="1646581" y="1891216"/>
                    <a:pt x="1647534" y="1899478"/>
                    <a:pt x="1640862" y="1905833"/>
                  </a:cubicBezTo>
                  <a:close/>
                </a:path>
              </a:pathLst>
            </a:custGeom>
            <a:solidFill>
              <a:srgbClr val="D7AD85"/>
            </a:solidFill>
            <a:ln w="31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xmlns="" id="{9923A9A4-237A-4B5F-9AA3-66F184C290DA}"/>
                </a:ext>
              </a:extLst>
            </p:cNvPr>
            <p:cNvGrpSpPr/>
            <p:nvPr/>
          </p:nvGrpSpPr>
          <p:grpSpPr>
            <a:xfrm>
              <a:off x="6156390" y="4693007"/>
              <a:ext cx="2395176" cy="1130056"/>
              <a:chOff x="9393601" y="2578331"/>
              <a:chExt cx="1713698" cy="808531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9284C576-72C6-4FDB-868F-E766C8D33632}"/>
                  </a:ext>
                </a:extLst>
              </p:cNvPr>
              <p:cNvSpPr/>
              <p:nvPr/>
            </p:nvSpPr>
            <p:spPr>
              <a:xfrm>
                <a:off x="9393601" y="2578331"/>
                <a:ext cx="1713698" cy="808531"/>
              </a:xfrm>
              <a:custGeom>
                <a:avLst/>
                <a:gdLst>
                  <a:gd name="connsiteX0" fmla="*/ 0 w 1522173"/>
                  <a:gd name="connsiteY0" fmla="*/ 0 h 718168"/>
                  <a:gd name="connsiteX1" fmla="*/ 762231 w 1522173"/>
                  <a:gd name="connsiteY1" fmla="*/ 720172 h 718168"/>
                  <a:gd name="connsiteX2" fmla="*/ 1524463 w 1522173"/>
                  <a:gd name="connsiteY2" fmla="*/ 0 h 718168"/>
                  <a:gd name="connsiteX3" fmla="*/ 0 w 1522173"/>
                  <a:gd name="connsiteY3" fmla="*/ 0 h 71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2173" h="718168">
                    <a:moveTo>
                      <a:pt x="0" y="0"/>
                    </a:moveTo>
                    <a:cubicBezTo>
                      <a:pt x="22604" y="401431"/>
                      <a:pt x="355079" y="720172"/>
                      <a:pt x="762231" y="720172"/>
                    </a:cubicBezTo>
                    <a:cubicBezTo>
                      <a:pt x="1169384" y="720172"/>
                      <a:pt x="1501859" y="401431"/>
                      <a:pt x="15244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7B877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31BAA716-6F43-46C3-A5F2-9DAB6D1108BB}"/>
                  </a:ext>
                </a:extLst>
              </p:cNvPr>
              <p:cNvSpPr/>
              <p:nvPr/>
            </p:nvSpPr>
            <p:spPr>
              <a:xfrm>
                <a:off x="9482828" y="2578331"/>
                <a:ext cx="1536529" cy="715115"/>
              </a:xfrm>
              <a:custGeom>
                <a:avLst/>
                <a:gdLst>
                  <a:gd name="connsiteX0" fmla="*/ 0 w 1364806"/>
                  <a:gd name="connsiteY0" fmla="*/ 0 h 635193"/>
                  <a:gd name="connsiteX1" fmla="*/ 682975 w 1364806"/>
                  <a:gd name="connsiteY1" fmla="*/ 636338 h 635193"/>
                  <a:gd name="connsiteX2" fmla="*/ 1365951 w 1364806"/>
                  <a:gd name="connsiteY2" fmla="*/ 0 h 635193"/>
                  <a:gd name="connsiteX3" fmla="*/ 0 w 1364806"/>
                  <a:gd name="connsiteY3" fmla="*/ 0 h 63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4806" h="635193">
                    <a:moveTo>
                      <a:pt x="0" y="0"/>
                    </a:moveTo>
                    <a:cubicBezTo>
                      <a:pt x="24893" y="355651"/>
                      <a:pt x="321030" y="636338"/>
                      <a:pt x="682975" y="636338"/>
                    </a:cubicBezTo>
                    <a:cubicBezTo>
                      <a:pt x="1044921" y="636338"/>
                      <a:pt x="1341058" y="355651"/>
                      <a:pt x="13659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6D3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E4FC7901-898D-4558-9F2A-CE2558679472}"/>
                  </a:ext>
                </a:extLst>
              </p:cNvPr>
              <p:cNvSpPr/>
              <p:nvPr/>
            </p:nvSpPr>
            <p:spPr>
              <a:xfrm>
                <a:off x="9512141" y="2578331"/>
                <a:ext cx="1475326" cy="682903"/>
              </a:xfrm>
              <a:custGeom>
                <a:avLst/>
                <a:gdLst>
                  <a:gd name="connsiteX0" fmla="*/ 655794 w 1310442"/>
                  <a:gd name="connsiteY0" fmla="*/ 609156 h 606580"/>
                  <a:gd name="connsiteX1" fmla="*/ 1311873 w 1310442"/>
                  <a:gd name="connsiteY1" fmla="*/ 0 h 606580"/>
                  <a:gd name="connsiteX2" fmla="*/ 0 w 1310442"/>
                  <a:gd name="connsiteY2" fmla="*/ 0 h 606580"/>
                  <a:gd name="connsiteX3" fmla="*/ 655794 w 1310442"/>
                  <a:gd name="connsiteY3" fmla="*/ 60915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0442" h="606580">
                    <a:moveTo>
                      <a:pt x="655794" y="609156"/>
                    </a:moveTo>
                    <a:cubicBezTo>
                      <a:pt x="1002575" y="609156"/>
                      <a:pt x="1286695" y="340773"/>
                      <a:pt x="1311873" y="0"/>
                    </a:cubicBezTo>
                    <a:cubicBezTo>
                      <a:pt x="874678" y="0"/>
                      <a:pt x="437196" y="0"/>
                      <a:pt x="0" y="0"/>
                    </a:cubicBezTo>
                    <a:cubicBezTo>
                      <a:pt x="24893" y="340773"/>
                      <a:pt x="309013" y="609156"/>
                      <a:pt x="655794" y="60915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287821E4-B84F-4AE1-8D76-8898352F9FD2}"/>
                  </a:ext>
                </a:extLst>
              </p:cNvPr>
              <p:cNvSpPr/>
              <p:nvPr/>
            </p:nvSpPr>
            <p:spPr>
              <a:xfrm>
                <a:off x="10002414" y="2578626"/>
                <a:ext cx="985698" cy="682903"/>
              </a:xfrm>
              <a:custGeom>
                <a:avLst/>
                <a:gdLst>
                  <a:gd name="connsiteX0" fmla="*/ 545922 w 875536"/>
                  <a:gd name="connsiteY0" fmla="*/ 286 h 606580"/>
                  <a:gd name="connsiteX1" fmla="*/ 0 w 875536"/>
                  <a:gd name="connsiteY1" fmla="*/ 571388 h 606580"/>
                  <a:gd name="connsiteX2" fmla="*/ 220601 w 875536"/>
                  <a:gd name="connsiteY2" fmla="*/ 609156 h 606580"/>
                  <a:gd name="connsiteX3" fmla="*/ 876681 w 875536"/>
                  <a:gd name="connsiteY3" fmla="*/ 0 h 606580"/>
                  <a:gd name="connsiteX4" fmla="*/ 545922 w 875536"/>
                  <a:gd name="connsiteY4" fmla="*/ 28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536" h="606580">
                    <a:moveTo>
                      <a:pt x="545922" y="286"/>
                    </a:moveTo>
                    <a:cubicBezTo>
                      <a:pt x="511588" y="291559"/>
                      <a:pt x="286981" y="524464"/>
                      <a:pt x="0" y="571388"/>
                    </a:cubicBezTo>
                    <a:cubicBezTo>
                      <a:pt x="68956" y="595994"/>
                      <a:pt x="143061" y="609156"/>
                      <a:pt x="220601" y="609156"/>
                    </a:cubicBezTo>
                    <a:cubicBezTo>
                      <a:pt x="567382" y="609156"/>
                      <a:pt x="851502" y="340773"/>
                      <a:pt x="876681" y="0"/>
                    </a:cubicBezTo>
                    <a:cubicBezTo>
                      <a:pt x="766237" y="286"/>
                      <a:pt x="656080" y="286"/>
                      <a:pt x="545922" y="286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2B1590AC-D29E-4509-BCE0-07B687B62D7F}"/>
                  </a:ext>
                </a:extLst>
              </p:cNvPr>
              <p:cNvSpPr/>
              <p:nvPr/>
            </p:nvSpPr>
            <p:spPr>
              <a:xfrm>
                <a:off x="9892391" y="2646049"/>
                <a:ext cx="25770" cy="57982"/>
              </a:xfrm>
              <a:custGeom>
                <a:avLst/>
                <a:gdLst>
                  <a:gd name="connsiteX0" fmla="*/ 23049 w 22889"/>
                  <a:gd name="connsiteY0" fmla="*/ 25755 h 51502"/>
                  <a:gd name="connsiteX1" fmla="*/ 11317 w 22889"/>
                  <a:gd name="connsiteY1" fmla="*/ 52650 h 51502"/>
                  <a:gd name="connsiteX2" fmla="*/ 159 w 22889"/>
                  <a:gd name="connsiteY2" fmla="*/ 26041 h 51502"/>
                  <a:gd name="connsiteX3" fmla="*/ 10745 w 22889"/>
                  <a:gd name="connsiteY3" fmla="*/ 4 h 51502"/>
                  <a:gd name="connsiteX4" fmla="*/ 23049 w 22889"/>
                  <a:gd name="connsiteY4" fmla="*/ 25755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89" h="51502">
                    <a:moveTo>
                      <a:pt x="23049" y="25755"/>
                    </a:moveTo>
                    <a:cubicBezTo>
                      <a:pt x="20187" y="36341"/>
                      <a:pt x="23049" y="52650"/>
                      <a:pt x="11317" y="52650"/>
                    </a:cubicBezTo>
                    <a:cubicBezTo>
                      <a:pt x="-1272" y="52650"/>
                      <a:pt x="-127" y="36341"/>
                      <a:pt x="159" y="26041"/>
                    </a:cubicBezTo>
                    <a:cubicBezTo>
                      <a:pt x="159" y="16026"/>
                      <a:pt x="-700" y="4"/>
                      <a:pt x="10745" y="4"/>
                    </a:cubicBezTo>
                    <a:cubicBezTo>
                      <a:pt x="23621" y="-283"/>
                      <a:pt x="19615" y="16599"/>
                      <a:pt x="23049" y="25755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0590A5FF-4BF2-487F-8A7A-99FA2F8996D7}"/>
                  </a:ext>
                </a:extLst>
              </p:cNvPr>
              <p:cNvSpPr/>
              <p:nvPr/>
            </p:nvSpPr>
            <p:spPr>
              <a:xfrm>
                <a:off x="10591352" y="2644122"/>
                <a:ext cx="22549" cy="57982"/>
              </a:xfrm>
              <a:custGeom>
                <a:avLst/>
                <a:gdLst>
                  <a:gd name="connsiteX0" fmla="*/ 22233 w 20028"/>
                  <a:gd name="connsiteY0" fmla="*/ 32046 h 51502"/>
                  <a:gd name="connsiteX1" fmla="*/ 11647 w 20028"/>
                  <a:gd name="connsiteY1" fmla="*/ 54077 h 51502"/>
                  <a:gd name="connsiteX2" fmla="*/ 202 w 20028"/>
                  <a:gd name="connsiteY2" fmla="*/ 28612 h 51502"/>
                  <a:gd name="connsiteX3" fmla="*/ 3921 w 20028"/>
                  <a:gd name="connsiteY3" fmla="*/ 7725 h 51502"/>
                  <a:gd name="connsiteX4" fmla="*/ 11360 w 20028"/>
                  <a:gd name="connsiteY4" fmla="*/ 0 h 51502"/>
                  <a:gd name="connsiteX5" fmla="*/ 19086 w 20028"/>
                  <a:gd name="connsiteY5" fmla="*/ 7153 h 51502"/>
                  <a:gd name="connsiteX6" fmla="*/ 22233 w 20028"/>
                  <a:gd name="connsiteY6" fmla="*/ 3204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33" y="32046"/>
                    </a:moveTo>
                    <a:cubicBezTo>
                      <a:pt x="21089" y="38340"/>
                      <a:pt x="23091" y="54077"/>
                      <a:pt x="11647" y="54077"/>
                    </a:cubicBezTo>
                    <a:cubicBezTo>
                      <a:pt x="-85" y="54363"/>
                      <a:pt x="1346" y="38627"/>
                      <a:pt x="202" y="28612"/>
                    </a:cubicBezTo>
                    <a:cubicBezTo>
                      <a:pt x="-657" y="21459"/>
                      <a:pt x="1346" y="14306"/>
                      <a:pt x="3921" y="7725"/>
                    </a:cubicBezTo>
                    <a:cubicBezTo>
                      <a:pt x="5352" y="4292"/>
                      <a:pt x="6783" y="286"/>
                      <a:pt x="11360" y="0"/>
                    </a:cubicBezTo>
                    <a:cubicBezTo>
                      <a:pt x="15938" y="0"/>
                      <a:pt x="17655" y="3720"/>
                      <a:pt x="19086" y="7153"/>
                    </a:cubicBezTo>
                    <a:cubicBezTo>
                      <a:pt x="21947" y="14020"/>
                      <a:pt x="22805" y="21173"/>
                      <a:pt x="22233" y="3204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C210A0CE-5236-42BF-9728-3676975002FA}"/>
                  </a:ext>
                </a:extLst>
              </p:cNvPr>
              <p:cNvSpPr/>
              <p:nvPr/>
            </p:nvSpPr>
            <p:spPr>
              <a:xfrm>
                <a:off x="10265348" y="2664401"/>
                <a:ext cx="25770" cy="61203"/>
              </a:xfrm>
              <a:custGeom>
                <a:avLst/>
                <a:gdLst>
                  <a:gd name="connsiteX0" fmla="*/ 23390 w 22889"/>
                  <a:gd name="connsiteY0" fmla="*/ 27481 h 54363"/>
                  <a:gd name="connsiteX1" fmla="*/ 20815 w 22889"/>
                  <a:gd name="connsiteY1" fmla="*/ 40928 h 54363"/>
                  <a:gd name="connsiteX2" fmla="*/ 11087 w 22889"/>
                  <a:gd name="connsiteY2" fmla="*/ 54376 h 54363"/>
                  <a:gd name="connsiteX3" fmla="*/ 1931 w 22889"/>
                  <a:gd name="connsiteY3" fmla="*/ 41787 h 54363"/>
                  <a:gd name="connsiteX4" fmla="*/ 3361 w 22889"/>
                  <a:gd name="connsiteY4" fmla="*/ 8310 h 54363"/>
                  <a:gd name="connsiteX5" fmla="*/ 11659 w 22889"/>
                  <a:gd name="connsiteY5" fmla="*/ 13 h 54363"/>
                  <a:gd name="connsiteX6" fmla="*/ 19670 w 22889"/>
                  <a:gd name="connsiteY6" fmla="*/ 8883 h 54363"/>
                  <a:gd name="connsiteX7" fmla="*/ 23390 w 22889"/>
                  <a:gd name="connsiteY7" fmla="*/ 27481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390" y="27481"/>
                    </a:moveTo>
                    <a:cubicBezTo>
                      <a:pt x="22532" y="32631"/>
                      <a:pt x="21959" y="36923"/>
                      <a:pt x="20815" y="40928"/>
                    </a:cubicBezTo>
                    <a:cubicBezTo>
                      <a:pt x="19384" y="46937"/>
                      <a:pt x="18812" y="54662"/>
                      <a:pt x="11087" y="54376"/>
                    </a:cubicBezTo>
                    <a:cubicBezTo>
                      <a:pt x="4506" y="54376"/>
                      <a:pt x="3361" y="46937"/>
                      <a:pt x="1931" y="41787"/>
                    </a:cubicBezTo>
                    <a:cubicBezTo>
                      <a:pt x="-1217" y="30628"/>
                      <a:pt x="-358" y="19469"/>
                      <a:pt x="3361" y="8310"/>
                    </a:cubicBezTo>
                    <a:cubicBezTo>
                      <a:pt x="4506" y="4305"/>
                      <a:pt x="6222" y="-273"/>
                      <a:pt x="11659" y="13"/>
                    </a:cubicBezTo>
                    <a:cubicBezTo>
                      <a:pt x="16809" y="299"/>
                      <a:pt x="18526" y="4877"/>
                      <a:pt x="19670" y="8883"/>
                    </a:cubicBezTo>
                    <a:cubicBezTo>
                      <a:pt x="21387" y="15177"/>
                      <a:pt x="22245" y="21758"/>
                      <a:pt x="23390" y="27481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81C224D3-2B60-4BF3-9A21-1EFE506DAFC7}"/>
                  </a:ext>
                </a:extLst>
              </p:cNvPr>
              <p:cNvSpPr/>
              <p:nvPr/>
            </p:nvSpPr>
            <p:spPr>
              <a:xfrm>
                <a:off x="10075154" y="2805810"/>
                <a:ext cx="25770" cy="61203"/>
              </a:xfrm>
              <a:custGeom>
                <a:avLst/>
                <a:gdLst>
                  <a:gd name="connsiteX0" fmla="*/ 22943 w 22889"/>
                  <a:gd name="connsiteY0" fmla="*/ 29486 h 54363"/>
                  <a:gd name="connsiteX1" fmla="*/ 21226 w 22889"/>
                  <a:gd name="connsiteY1" fmla="*/ 40073 h 54363"/>
                  <a:gd name="connsiteX2" fmla="*/ 10926 w 22889"/>
                  <a:gd name="connsiteY2" fmla="*/ 54665 h 54363"/>
                  <a:gd name="connsiteX3" fmla="*/ 1198 w 22889"/>
                  <a:gd name="connsiteY3" fmla="*/ 38928 h 54363"/>
                  <a:gd name="connsiteX4" fmla="*/ 3773 w 22889"/>
                  <a:gd name="connsiteY4" fmla="*/ 6882 h 54363"/>
                  <a:gd name="connsiteX5" fmla="*/ 11784 w 22889"/>
                  <a:gd name="connsiteY5" fmla="*/ 16 h 54363"/>
                  <a:gd name="connsiteX6" fmla="*/ 18651 w 22889"/>
                  <a:gd name="connsiteY6" fmla="*/ 6596 h 54363"/>
                  <a:gd name="connsiteX7" fmla="*/ 22943 w 22889"/>
                  <a:gd name="connsiteY7" fmla="*/ 2948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2943" y="29486"/>
                    </a:moveTo>
                    <a:cubicBezTo>
                      <a:pt x="22657" y="31775"/>
                      <a:pt x="22371" y="36067"/>
                      <a:pt x="21226" y="40073"/>
                    </a:cubicBezTo>
                    <a:cubicBezTo>
                      <a:pt x="19509" y="46081"/>
                      <a:pt x="19223" y="55237"/>
                      <a:pt x="10926" y="54665"/>
                    </a:cubicBezTo>
                    <a:cubicBezTo>
                      <a:pt x="3200" y="54093"/>
                      <a:pt x="2342" y="45223"/>
                      <a:pt x="1198" y="38928"/>
                    </a:cubicBezTo>
                    <a:cubicBezTo>
                      <a:pt x="-805" y="28056"/>
                      <a:pt x="-519" y="17183"/>
                      <a:pt x="3773" y="6882"/>
                    </a:cubicBezTo>
                    <a:cubicBezTo>
                      <a:pt x="5203" y="3449"/>
                      <a:pt x="6920" y="-271"/>
                      <a:pt x="11784" y="16"/>
                    </a:cubicBezTo>
                    <a:cubicBezTo>
                      <a:pt x="15504" y="302"/>
                      <a:pt x="17220" y="3449"/>
                      <a:pt x="18651" y="6596"/>
                    </a:cubicBezTo>
                    <a:cubicBezTo>
                      <a:pt x="21226" y="13463"/>
                      <a:pt x="22657" y="20330"/>
                      <a:pt x="22943" y="29486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06203981-DF39-48E8-ACDB-CE8398B48D12}"/>
                  </a:ext>
                </a:extLst>
              </p:cNvPr>
              <p:cNvSpPr/>
              <p:nvPr/>
            </p:nvSpPr>
            <p:spPr>
              <a:xfrm>
                <a:off x="10329651" y="2927572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638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AC08DBF5-5942-4506-A59E-9335236FB761}"/>
                  </a:ext>
                </a:extLst>
              </p:cNvPr>
              <p:cNvSpPr/>
              <p:nvPr/>
            </p:nvSpPr>
            <p:spPr>
              <a:xfrm>
                <a:off x="9670736" y="2697249"/>
                <a:ext cx="22549" cy="57982"/>
              </a:xfrm>
              <a:custGeom>
                <a:avLst/>
                <a:gdLst>
                  <a:gd name="connsiteX0" fmla="*/ 22220 w 20028"/>
                  <a:gd name="connsiteY0" fmla="*/ 30636 h 51502"/>
                  <a:gd name="connsiteX1" fmla="*/ 12206 w 20028"/>
                  <a:gd name="connsiteY1" fmla="*/ 53240 h 51502"/>
                  <a:gd name="connsiteX2" fmla="*/ 189 w 20028"/>
                  <a:gd name="connsiteY2" fmla="*/ 26916 h 51502"/>
                  <a:gd name="connsiteX3" fmla="*/ 1047 w 20028"/>
                  <a:gd name="connsiteY3" fmla="*/ 18619 h 51502"/>
                  <a:gd name="connsiteX4" fmla="*/ 12206 w 20028"/>
                  <a:gd name="connsiteY4" fmla="*/ 21 h 51502"/>
                  <a:gd name="connsiteX5" fmla="*/ 22220 w 20028"/>
                  <a:gd name="connsiteY5" fmla="*/ 19763 h 51502"/>
                  <a:gd name="connsiteX6" fmla="*/ 22220 w 20028"/>
                  <a:gd name="connsiteY6" fmla="*/ 3063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20" y="30636"/>
                    </a:moveTo>
                    <a:cubicBezTo>
                      <a:pt x="21648" y="36931"/>
                      <a:pt x="23079" y="52953"/>
                      <a:pt x="12206" y="53240"/>
                    </a:cubicBezTo>
                    <a:cubicBezTo>
                      <a:pt x="-956" y="53526"/>
                      <a:pt x="2478" y="36644"/>
                      <a:pt x="189" y="26916"/>
                    </a:cubicBezTo>
                    <a:cubicBezTo>
                      <a:pt x="-384" y="24341"/>
                      <a:pt x="475" y="21194"/>
                      <a:pt x="1047" y="18619"/>
                    </a:cubicBezTo>
                    <a:cubicBezTo>
                      <a:pt x="2764" y="10893"/>
                      <a:pt x="2478" y="-552"/>
                      <a:pt x="12206" y="21"/>
                    </a:cubicBezTo>
                    <a:cubicBezTo>
                      <a:pt x="21076" y="593"/>
                      <a:pt x="21362" y="11752"/>
                      <a:pt x="22220" y="19763"/>
                    </a:cubicBezTo>
                    <a:cubicBezTo>
                      <a:pt x="22506" y="21766"/>
                      <a:pt x="22220" y="24341"/>
                      <a:pt x="22220" y="3063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04173491-84C8-4262-89BC-E526783A0129}"/>
                  </a:ext>
                </a:extLst>
              </p:cNvPr>
              <p:cNvSpPr/>
              <p:nvPr/>
            </p:nvSpPr>
            <p:spPr>
              <a:xfrm>
                <a:off x="9826876" y="2896333"/>
                <a:ext cx="22549" cy="61203"/>
              </a:xfrm>
              <a:custGeom>
                <a:avLst/>
                <a:gdLst>
                  <a:gd name="connsiteX0" fmla="*/ 21442 w 20028"/>
                  <a:gd name="connsiteY0" fmla="*/ 25760 h 54363"/>
                  <a:gd name="connsiteX1" fmla="*/ 20870 w 20028"/>
                  <a:gd name="connsiteY1" fmla="*/ 36633 h 54363"/>
                  <a:gd name="connsiteX2" fmla="*/ 10570 w 20028"/>
                  <a:gd name="connsiteY2" fmla="*/ 54372 h 54363"/>
                  <a:gd name="connsiteX3" fmla="*/ 842 w 20028"/>
                  <a:gd name="connsiteY3" fmla="*/ 37491 h 54363"/>
                  <a:gd name="connsiteX4" fmla="*/ 1986 w 20028"/>
                  <a:gd name="connsiteY4" fmla="*/ 10596 h 54363"/>
                  <a:gd name="connsiteX5" fmla="*/ 10284 w 20028"/>
                  <a:gd name="connsiteY5" fmla="*/ 9 h 54363"/>
                  <a:gd name="connsiteX6" fmla="*/ 19726 w 20028"/>
                  <a:gd name="connsiteY6" fmla="*/ 11168 h 54363"/>
                  <a:gd name="connsiteX7" fmla="*/ 21442 w 20028"/>
                  <a:gd name="connsiteY7" fmla="*/ 2576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1442" y="25760"/>
                    </a:moveTo>
                    <a:cubicBezTo>
                      <a:pt x="21156" y="30910"/>
                      <a:pt x="21156" y="33772"/>
                      <a:pt x="20870" y="36633"/>
                    </a:cubicBezTo>
                    <a:cubicBezTo>
                      <a:pt x="19726" y="44072"/>
                      <a:pt x="19726" y="54372"/>
                      <a:pt x="10570" y="54372"/>
                    </a:cubicBezTo>
                    <a:cubicBezTo>
                      <a:pt x="2558" y="54372"/>
                      <a:pt x="1700" y="44358"/>
                      <a:pt x="842" y="37491"/>
                    </a:cubicBezTo>
                    <a:cubicBezTo>
                      <a:pt x="-303" y="28621"/>
                      <a:pt x="-589" y="19465"/>
                      <a:pt x="1986" y="10596"/>
                    </a:cubicBezTo>
                    <a:cubicBezTo>
                      <a:pt x="3417" y="6018"/>
                      <a:pt x="4847" y="295"/>
                      <a:pt x="10284" y="9"/>
                    </a:cubicBezTo>
                    <a:cubicBezTo>
                      <a:pt x="16578" y="-277"/>
                      <a:pt x="18295" y="6304"/>
                      <a:pt x="19726" y="11168"/>
                    </a:cubicBezTo>
                    <a:cubicBezTo>
                      <a:pt x="21156" y="16318"/>
                      <a:pt x="21156" y="22041"/>
                      <a:pt x="21442" y="2576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A83ABEFE-8DDE-4760-B8FC-9B354C78AD64}"/>
                  </a:ext>
                </a:extLst>
              </p:cNvPr>
              <p:cNvSpPr/>
              <p:nvPr/>
            </p:nvSpPr>
            <p:spPr>
              <a:xfrm>
                <a:off x="10851887" y="2792923"/>
                <a:ext cx="22549" cy="61203"/>
              </a:xfrm>
              <a:custGeom>
                <a:avLst/>
                <a:gdLst>
                  <a:gd name="connsiteX0" fmla="*/ 22574 w 20028"/>
                  <a:gd name="connsiteY0" fmla="*/ 26626 h 54363"/>
                  <a:gd name="connsiteX1" fmla="*/ 19141 w 20028"/>
                  <a:gd name="connsiteY1" fmla="*/ 47513 h 54363"/>
                  <a:gd name="connsiteX2" fmla="*/ 11416 w 20028"/>
                  <a:gd name="connsiteY2" fmla="*/ 54666 h 54363"/>
                  <a:gd name="connsiteX3" fmla="*/ 3690 w 20028"/>
                  <a:gd name="connsiteY3" fmla="*/ 47227 h 54363"/>
                  <a:gd name="connsiteX4" fmla="*/ 4263 w 20028"/>
                  <a:gd name="connsiteY4" fmla="*/ 6884 h 54363"/>
                  <a:gd name="connsiteX5" fmla="*/ 10843 w 20028"/>
                  <a:gd name="connsiteY5" fmla="*/ 17 h 54363"/>
                  <a:gd name="connsiteX6" fmla="*/ 18855 w 20028"/>
                  <a:gd name="connsiteY6" fmla="*/ 6884 h 54363"/>
                  <a:gd name="connsiteX7" fmla="*/ 22574 w 20028"/>
                  <a:gd name="connsiteY7" fmla="*/ 2662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2574" y="26626"/>
                    </a:moveTo>
                    <a:cubicBezTo>
                      <a:pt x="23147" y="33779"/>
                      <a:pt x="21144" y="40932"/>
                      <a:pt x="19141" y="47513"/>
                    </a:cubicBezTo>
                    <a:cubicBezTo>
                      <a:pt x="17996" y="50947"/>
                      <a:pt x="15994" y="54952"/>
                      <a:pt x="11416" y="54666"/>
                    </a:cubicBezTo>
                    <a:cubicBezTo>
                      <a:pt x="6838" y="54666"/>
                      <a:pt x="5121" y="50660"/>
                      <a:pt x="3690" y="47227"/>
                    </a:cubicBezTo>
                    <a:cubicBezTo>
                      <a:pt x="-1460" y="33779"/>
                      <a:pt x="-1174" y="20045"/>
                      <a:pt x="4263" y="6884"/>
                    </a:cubicBezTo>
                    <a:cubicBezTo>
                      <a:pt x="5407" y="3736"/>
                      <a:pt x="6838" y="303"/>
                      <a:pt x="10843" y="17"/>
                    </a:cubicBezTo>
                    <a:cubicBezTo>
                      <a:pt x="15421" y="-269"/>
                      <a:pt x="17424" y="3164"/>
                      <a:pt x="18855" y="6884"/>
                    </a:cubicBezTo>
                    <a:cubicBezTo>
                      <a:pt x="21144" y="13464"/>
                      <a:pt x="23147" y="19759"/>
                      <a:pt x="22574" y="2662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0E6B94C6-A245-4AA3-97E9-BD350FB1FEAC}"/>
                  </a:ext>
                </a:extLst>
              </p:cNvPr>
              <p:cNvSpPr/>
              <p:nvPr/>
            </p:nvSpPr>
            <p:spPr>
              <a:xfrm>
                <a:off x="10658580" y="3029396"/>
                <a:ext cx="22549" cy="57982"/>
              </a:xfrm>
              <a:custGeom>
                <a:avLst/>
                <a:gdLst>
                  <a:gd name="connsiteX0" fmla="*/ 0 w 20028"/>
                  <a:gd name="connsiteY0" fmla="*/ 25453 h 51502"/>
                  <a:gd name="connsiteX1" fmla="*/ 10300 w 20028"/>
                  <a:gd name="connsiteY1" fmla="*/ 274 h 51502"/>
                  <a:gd name="connsiteX2" fmla="*/ 22031 w 20028"/>
                  <a:gd name="connsiteY2" fmla="*/ 28887 h 51502"/>
                  <a:gd name="connsiteX3" fmla="*/ 10586 w 20028"/>
                  <a:gd name="connsiteY3" fmla="*/ 54065 h 51502"/>
                  <a:gd name="connsiteX4" fmla="*/ 0 w 20028"/>
                  <a:gd name="connsiteY4" fmla="*/ 25453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28" h="51502">
                    <a:moveTo>
                      <a:pt x="0" y="25453"/>
                    </a:moveTo>
                    <a:cubicBezTo>
                      <a:pt x="1144" y="17442"/>
                      <a:pt x="-1717" y="5138"/>
                      <a:pt x="10300" y="274"/>
                    </a:cubicBezTo>
                    <a:cubicBezTo>
                      <a:pt x="16595" y="-2301"/>
                      <a:pt x="24034" y="13722"/>
                      <a:pt x="22031" y="28887"/>
                    </a:cubicBezTo>
                    <a:cubicBezTo>
                      <a:pt x="20887" y="38042"/>
                      <a:pt x="23176" y="50346"/>
                      <a:pt x="10586" y="54065"/>
                    </a:cubicBezTo>
                    <a:cubicBezTo>
                      <a:pt x="5150" y="55782"/>
                      <a:pt x="0" y="42907"/>
                      <a:pt x="0" y="25453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DCF3D7D1-61FA-471C-827A-FDE22F020BB2}"/>
                  </a:ext>
                </a:extLst>
              </p:cNvPr>
              <p:cNvSpPr/>
              <p:nvPr/>
            </p:nvSpPr>
            <p:spPr>
              <a:xfrm>
                <a:off x="10876658" y="2644722"/>
                <a:ext cx="22549" cy="61203"/>
              </a:xfrm>
              <a:custGeom>
                <a:avLst/>
                <a:gdLst>
                  <a:gd name="connsiteX0" fmla="*/ 0 w 20028"/>
                  <a:gd name="connsiteY0" fmla="*/ 27220 h 54363"/>
                  <a:gd name="connsiteX1" fmla="*/ 2861 w 20028"/>
                  <a:gd name="connsiteY1" fmla="*/ 10625 h 54363"/>
                  <a:gd name="connsiteX2" fmla="*/ 12017 w 20028"/>
                  <a:gd name="connsiteY2" fmla="*/ 38 h 54363"/>
                  <a:gd name="connsiteX3" fmla="*/ 20029 w 20028"/>
                  <a:gd name="connsiteY3" fmla="*/ 10625 h 54363"/>
                  <a:gd name="connsiteX4" fmla="*/ 19170 w 20028"/>
                  <a:gd name="connsiteY4" fmla="*/ 46676 h 54363"/>
                  <a:gd name="connsiteX5" fmla="*/ 10873 w 20028"/>
                  <a:gd name="connsiteY5" fmla="*/ 54974 h 54363"/>
                  <a:gd name="connsiteX6" fmla="*/ 3434 w 20028"/>
                  <a:gd name="connsiteY6" fmla="*/ 46962 h 54363"/>
                  <a:gd name="connsiteX7" fmla="*/ 0 w 20028"/>
                  <a:gd name="connsiteY7" fmla="*/ 2722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0" y="27220"/>
                    </a:moveTo>
                    <a:cubicBezTo>
                      <a:pt x="858" y="21783"/>
                      <a:pt x="1717" y="16061"/>
                      <a:pt x="2861" y="10625"/>
                    </a:cubicBezTo>
                    <a:cubicBezTo>
                      <a:pt x="4006" y="5474"/>
                      <a:pt x="5722" y="-534"/>
                      <a:pt x="12017" y="38"/>
                    </a:cubicBezTo>
                    <a:cubicBezTo>
                      <a:pt x="17454" y="324"/>
                      <a:pt x="18884" y="6047"/>
                      <a:pt x="20029" y="10625"/>
                    </a:cubicBezTo>
                    <a:cubicBezTo>
                      <a:pt x="23176" y="22642"/>
                      <a:pt x="23748" y="34945"/>
                      <a:pt x="19170" y="46676"/>
                    </a:cubicBezTo>
                    <a:cubicBezTo>
                      <a:pt x="17740" y="50682"/>
                      <a:pt x="16023" y="55546"/>
                      <a:pt x="10873" y="54974"/>
                    </a:cubicBezTo>
                    <a:cubicBezTo>
                      <a:pt x="6867" y="54687"/>
                      <a:pt x="4864" y="50682"/>
                      <a:pt x="3434" y="46962"/>
                    </a:cubicBezTo>
                    <a:cubicBezTo>
                      <a:pt x="1717" y="40667"/>
                      <a:pt x="0" y="34087"/>
                      <a:pt x="0" y="2722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A51AADDF-8FD4-4758-84C9-A3EF23A0DBBE}"/>
                  </a:ext>
                </a:extLst>
              </p:cNvPr>
              <p:cNvSpPr/>
              <p:nvPr/>
            </p:nvSpPr>
            <p:spPr>
              <a:xfrm>
                <a:off x="10565918" y="2847331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506" y="21790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670FA331-BA4A-4522-B0A6-A7DA12159BAF}"/>
                  </a:ext>
                </a:extLst>
              </p:cNvPr>
              <p:cNvSpPr/>
              <p:nvPr/>
            </p:nvSpPr>
            <p:spPr>
              <a:xfrm>
                <a:off x="10342821" y="3121182"/>
                <a:ext cx="22549" cy="57982"/>
              </a:xfrm>
              <a:custGeom>
                <a:avLst/>
                <a:gdLst>
                  <a:gd name="connsiteX0" fmla="*/ 69 w 20028"/>
                  <a:gd name="connsiteY0" fmla="*/ 23466 h 51502"/>
                  <a:gd name="connsiteX1" fmla="*/ 10369 w 20028"/>
                  <a:gd name="connsiteY1" fmla="*/ 4 h 51502"/>
                  <a:gd name="connsiteX2" fmla="*/ 21814 w 20028"/>
                  <a:gd name="connsiteY2" fmla="*/ 25755 h 51502"/>
                  <a:gd name="connsiteX3" fmla="*/ 18667 w 20028"/>
                  <a:gd name="connsiteY3" fmla="*/ 45211 h 51502"/>
                  <a:gd name="connsiteX4" fmla="*/ 10083 w 20028"/>
                  <a:gd name="connsiteY4" fmla="*/ 53795 h 51502"/>
                  <a:gd name="connsiteX5" fmla="*/ 2358 w 20028"/>
                  <a:gd name="connsiteY5" fmla="*/ 44639 h 51502"/>
                  <a:gd name="connsiteX6" fmla="*/ 69 w 20028"/>
                  <a:gd name="connsiteY6" fmla="*/ 2346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69" y="23466"/>
                    </a:moveTo>
                    <a:cubicBezTo>
                      <a:pt x="641" y="16027"/>
                      <a:pt x="-1075" y="290"/>
                      <a:pt x="10369" y="4"/>
                    </a:cubicBezTo>
                    <a:cubicBezTo>
                      <a:pt x="22959" y="-282"/>
                      <a:pt x="20098" y="16027"/>
                      <a:pt x="21814" y="25755"/>
                    </a:cubicBezTo>
                    <a:cubicBezTo>
                      <a:pt x="22959" y="32049"/>
                      <a:pt x="20384" y="38916"/>
                      <a:pt x="18667" y="45211"/>
                    </a:cubicBezTo>
                    <a:cubicBezTo>
                      <a:pt x="17523" y="49217"/>
                      <a:pt x="14947" y="53795"/>
                      <a:pt x="10083" y="53795"/>
                    </a:cubicBezTo>
                    <a:cubicBezTo>
                      <a:pt x="5219" y="53509"/>
                      <a:pt x="3789" y="48645"/>
                      <a:pt x="2358" y="44639"/>
                    </a:cubicBezTo>
                    <a:cubicBezTo>
                      <a:pt x="355" y="38630"/>
                      <a:pt x="-217" y="32622"/>
                      <a:pt x="69" y="2346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AA5F92D6-C6A9-47F4-B864-8CF5651C2D85}"/>
                  </a:ext>
                </a:extLst>
              </p:cNvPr>
              <p:cNvSpPr/>
              <p:nvPr/>
            </p:nvSpPr>
            <p:spPr>
              <a:xfrm>
                <a:off x="9892205" y="3090247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352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51AAA8D2-7EAB-4C38-B4A9-C272D0E1F147}"/>
                  </a:ext>
                </a:extLst>
              </p:cNvPr>
              <p:cNvSpPr/>
              <p:nvPr/>
            </p:nvSpPr>
            <p:spPr>
              <a:xfrm>
                <a:off x="10075001" y="3019346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792" y="22076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EDB7468D-8993-4809-9658-A8B23679E584}"/>
                  </a:ext>
                </a:extLst>
              </p:cNvPr>
              <p:cNvSpPr/>
              <p:nvPr/>
            </p:nvSpPr>
            <p:spPr>
              <a:xfrm>
                <a:off x="9608113" y="3238570"/>
                <a:ext cx="9961" cy="26562"/>
              </a:xfrm>
              <a:custGeom>
                <a:avLst/>
                <a:gdLst>
                  <a:gd name="connsiteX0" fmla="*/ 4287 w 18855"/>
                  <a:gd name="connsiteY0" fmla="*/ 0 h 50281"/>
                  <a:gd name="connsiteX1" fmla="*/ 21886 w 18855"/>
                  <a:gd name="connsiteY1" fmla="*/ 49652 h 50281"/>
                  <a:gd name="connsiteX2" fmla="*/ 1145 w 18855"/>
                  <a:gd name="connsiteY2" fmla="*/ 38968 h 50281"/>
                  <a:gd name="connsiteX3" fmla="*/ 4287 w 18855"/>
                  <a:gd name="connsiteY3" fmla="*/ 0 h 5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5" h="50281">
                    <a:moveTo>
                      <a:pt x="4287" y="0"/>
                    </a:moveTo>
                    <a:cubicBezTo>
                      <a:pt x="16229" y="14456"/>
                      <a:pt x="1145" y="38339"/>
                      <a:pt x="21886" y="49652"/>
                    </a:cubicBezTo>
                    <a:cubicBezTo>
                      <a:pt x="8058" y="59709"/>
                      <a:pt x="4287" y="49652"/>
                      <a:pt x="1145" y="38968"/>
                    </a:cubicBezTo>
                    <a:cubicBezTo>
                      <a:pt x="-1369" y="25769"/>
                      <a:pt x="516" y="12570"/>
                      <a:pt x="4287" y="0"/>
                    </a:cubicBezTo>
                    <a:close/>
                  </a:path>
                </a:pathLst>
              </a:custGeom>
              <a:solidFill>
                <a:srgbClr val="434248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D0827A78-ECFE-4FC3-BBA8-20EA57148DDE}"/>
                </a:ext>
              </a:extLst>
            </p:cNvPr>
            <p:cNvGrpSpPr/>
            <p:nvPr/>
          </p:nvGrpSpPr>
          <p:grpSpPr>
            <a:xfrm>
              <a:off x="4592760" y="4510247"/>
              <a:ext cx="937972" cy="1329851"/>
              <a:chOff x="8373887" y="2298328"/>
              <a:chExt cx="611302" cy="866700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8B839122-F058-41A3-B2F0-27794FB79F88}"/>
                  </a:ext>
                </a:extLst>
              </p:cNvPr>
              <p:cNvSpPr/>
              <p:nvPr/>
            </p:nvSpPr>
            <p:spPr>
              <a:xfrm>
                <a:off x="8373887" y="2569946"/>
                <a:ext cx="608160" cy="595082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66C0F472-E70C-4C9C-8D18-BCEA18250333}"/>
                  </a:ext>
                </a:extLst>
              </p:cNvPr>
              <p:cNvSpPr/>
              <p:nvPr/>
            </p:nvSpPr>
            <p:spPr>
              <a:xfrm>
                <a:off x="8703997" y="2599140"/>
                <a:ext cx="281192" cy="555846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A3CC5817-CCB1-49F9-A982-FEF845F2CE87}"/>
                  </a:ext>
                </a:extLst>
              </p:cNvPr>
              <p:cNvSpPr/>
              <p:nvPr/>
            </p:nvSpPr>
            <p:spPr>
              <a:xfrm>
                <a:off x="8530964" y="2298328"/>
                <a:ext cx="366203" cy="359665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38B3EBE-B39C-4589-BCC8-512D10188BD3}"/>
                </a:ext>
              </a:extLst>
            </p:cNvPr>
            <p:cNvGrpSpPr/>
            <p:nvPr/>
          </p:nvGrpSpPr>
          <p:grpSpPr>
            <a:xfrm>
              <a:off x="6093559" y="3991940"/>
              <a:ext cx="933151" cy="1849841"/>
              <a:chOff x="4513211" y="4124289"/>
              <a:chExt cx="227247" cy="450485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41FCB5DE-D66D-4D40-8B40-DABAB012DFE5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9DB7321E-8828-41E1-A9AC-656F5733CFF2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3659247A-DF21-4C44-BFDF-ECB68C7394B2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aphic 207">
              <a:extLst>
                <a:ext uri="{FF2B5EF4-FFF2-40B4-BE49-F238E27FC236}">
                  <a16:creationId xmlns:a16="http://schemas.microsoft.com/office/drawing/2014/main" xmlns="" id="{ED25DE03-4A70-44F3-90F1-277E013574E1}"/>
                </a:ext>
              </a:extLst>
            </p:cNvPr>
            <p:cNvGrpSpPr/>
            <p:nvPr/>
          </p:nvGrpSpPr>
          <p:grpSpPr>
            <a:xfrm rot="6123598">
              <a:off x="6636119" y="4994572"/>
              <a:ext cx="734852" cy="1288258"/>
              <a:chOff x="5324475" y="2076450"/>
              <a:chExt cx="1543050" cy="270510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7989E8DF-0D8A-4C94-B624-069DBADDC7E8}"/>
                  </a:ext>
                </a:extLst>
              </p:cNvPr>
              <p:cNvSpPr/>
              <p:nvPr/>
            </p:nvSpPr>
            <p:spPr>
              <a:xfrm>
                <a:off x="5325153" y="2354448"/>
                <a:ext cx="1533525" cy="2419350"/>
              </a:xfrm>
              <a:custGeom>
                <a:avLst/>
                <a:gdLst>
                  <a:gd name="connsiteX0" fmla="*/ 102192 w 1533525"/>
                  <a:gd name="connsiteY0" fmla="*/ 2111824 h 2419350"/>
                  <a:gd name="connsiteX1" fmla="*/ 14562 w 1533525"/>
                  <a:gd name="connsiteY1" fmla="*/ 1887987 h 2419350"/>
                  <a:gd name="connsiteX2" fmla="*/ 120290 w 1533525"/>
                  <a:gd name="connsiteY2" fmla="*/ 1329822 h 2419350"/>
                  <a:gd name="connsiteX3" fmla="*/ 302217 w 1533525"/>
                  <a:gd name="connsiteY3" fmla="*/ 981207 h 2419350"/>
                  <a:gd name="connsiteX4" fmla="*/ 443187 w 1533525"/>
                  <a:gd name="connsiteY4" fmla="*/ 598302 h 2419350"/>
                  <a:gd name="connsiteX5" fmla="*/ 600350 w 1533525"/>
                  <a:gd name="connsiteY5" fmla="*/ 154437 h 2419350"/>
                  <a:gd name="connsiteX6" fmla="*/ 731795 w 1533525"/>
                  <a:gd name="connsiteY6" fmla="*/ 9657 h 2419350"/>
                  <a:gd name="connsiteX7" fmla="*/ 770847 w 1533525"/>
                  <a:gd name="connsiteY7" fmla="*/ 7752 h 2419350"/>
                  <a:gd name="connsiteX8" fmla="*/ 854668 w 1533525"/>
                  <a:gd name="connsiteY8" fmla="*/ 29659 h 2419350"/>
                  <a:gd name="connsiteX9" fmla="*/ 892768 w 1533525"/>
                  <a:gd name="connsiteY9" fmla="*/ 57282 h 2419350"/>
                  <a:gd name="connsiteX10" fmla="*/ 997543 w 1533525"/>
                  <a:gd name="connsiteY10" fmla="*/ 315409 h 2419350"/>
                  <a:gd name="connsiteX11" fmla="*/ 1264243 w 1533525"/>
                  <a:gd name="connsiteY11" fmla="*/ 1042167 h 2419350"/>
                  <a:gd name="connsiteX12" fmla="*/ 1404260 w 1533525"/>
                  <a:gd name="connsiteY12" fmla="*/ 1300294 h 2419350"/>
                  <a:gd name="connsiteX13" fmla="*/ 1531895 w 1533525"/>
                  <a:gd name="connsiteY13" fmla="*/ 1865127 h 2419350"/>
                  <a:gd name="connsiteX14" fmla="*/ 1529038 w 1533525"/>
                  <a:gd name="connsiteY14" fmla="*/ 1903227 h 2419350"/>
                  <a:gd name="connsiteX15" fmla="*/ 1420452 w 1533525"/>
                  <a:gd name="connsiteY15" fmla="*/ 2150877 h 2419350"/>
                  <a:gd name="connsiteX16" fmla="*/ 835618 w 1533525"/>
                  <a:gd name="connsiteY16" fmla="*/ 2423292 h 2419350"/>
                  <a:gd name="connsiteX17" fmla="*/ 389847 w 1533525"/>
                  <a:gd name="connsiteY17" fmla="*/ 2353759 h 2419350"/>
                  <a:gd name="connsiteX18" fmla="*/ 143150 w 1533525"/>
                  <a:gd name="connsiteY18" fmla="*/ 2179452 h 2419350"/>
                  <a:gd name="connsiteX19" fmla="*/ 102192 w 1533525"/>
                  <a:gd name="connsiteY19" fmla="*/ 2111824 h 241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33525" h="2419350">
                    <a:moveTo>
                      <a:pt x="102192" y="2111824"/>
                    </a:moveTo>
                    <a:cubicBezTo>
                      <a:pt x="65997" y="2039434"/>
                      <a:pt x="29802" y="1968949"/>
                      <a:pt x="14562" y="1887987"/>
                    </a:cubicBezTo>
                    <a:cubicBezTo>
                      <a:pt x="-23538" y="1687009"/>
                      <a:pt x="13610" y="1502224"/>
                      <a:pt x="120290" y="1329822"/>
                    </a:cubicBezTo>
                    <a:cubicBezTo>
                      <a:pt x="188870" y="1218379"/>
                      <a:pt x="259355" y="1106937"/>
                      <a:pt x="302217" y="981207"/>
                    </a:cubicBezTo>
                    <a:cubicBezTo>
                      <a:pt x="356510" y="856429"/>
                      <a:pt x="396515" y="725937"/>
                      <a:pt x="443187" y="598302"/>
                    </a:cubicBezTo>
                    <a:cubicBezTo>
                      <a:pt x="497480" y="450664"/>
                      <a:pt x="550820" y="303027"/>
                      <a:pt x="600350" y="154437"/>
                    </a:cubicBezTo>
                    <a:cubicBezTo>
                      <a:pt x="623210" y="84904"/>
                      <a:pt x="661310" y="33469"/>
                      <a:pt x="731795" y="9657"/>
                    </a:cubicBezTo>
                    <a:cubicBezTo>
                      <a:pt x="744177" y="-821"/>
                      <a:pt x="757512" y="-4631"/>
                      <a:pt x="770847" y="7752"/>
                    </a:cubicBezTo>
                    <a:cubicBezTo>
                      <a:pt x="800375" y="8704"/>
                      <a:pt x="827997" y="16324"/>
                      <a:pt x="854668" y="29659"/>
                    </a:cubicBezTo>
                    <a:cubicBezTo>
                      <a:pt x="868955" y="36327"/>
                      <a:pt x="889910" y="34422"/>
                      <a:pt x="892768" y="57282"/>
                    </a:cubicBezTo>
                    <a:cubicBezTo>
                      <a:pt x="946107" y="136339"/>
                      <a:pt x="965157" y="228732"/>
                      <a:pt x="997543" y="315409"/>
                    </a:cubicBezTo>
                    <a:cubicBezTo>
                      <a:pt x="1088030" y="557344"/>
                      <a:pt x="1164230" y="804042"/>
                      <a:pt x="1264243" y="1042167"/>
                    </a:cubicBezTo>
                    <a:cubicBezTo>
                      <a:pt x="1302343" y="1132654"/>
                      <a:pt x="1350920" y="1218379"/>
                      <a:pt x="1404260" y="1300294"/>
                    </a:cubicBezTo>
                    <a:cubicBezTo>
                      <a:pt x="1518560" y="1472697"/>
                      <a:pt x="1563327" y="1660339"/>
                      <a:pt x="1531895" y="1865127"/>
                    </a:cubicBezTo>
                    <a:cubicBezTo>
                      <a:pt x="1529990" y="1877509"/>
                      <a:pt x="1529990" y="1890844"/>
                      <a:pt x="1529038" y="1903227"/>
                    </a:cubicBezTo>
                    <a:cubicBezTo>
                      <a:pt x="1528085" y="2001334"/>
                      <a:pt x="1478555" y="2080392"/>
                      <a:pt x="1420452" y="2150877"/>
                    </a:cubicBezTo>
                    <a:cubicBezTo>
                      <a:pt x="1269957" y="2333757"/>
                      <a:pt x="1067075" y="2411862"/>
                      <a:pt x="835618" y="2423292"/>
                    </a:cubicBezTo>
                    <a:cubicBezTo>
                      <a:pt x="682265" y="2431864"/>
                      <a:pt x="532722" y="2417577"/>
                      <a:pt x="389847" y="2353759"/>
                    </a:cubicBezTo>
                    <a:cubicBezTo>
                      <a:pt x="295550" y="2311849"/>
                      <a:pt x="212682" y="2255652"/>
                      <a:pt x="143150" y="2179452"/>
                    </a:cubicBezTo>
                    <a:cubicBezTo>
                      <a:pt x="125052" y="2160402"/>
                      <a:pt x="104097" y="2141352"/>
                      <a:pt x="102192" y="2111824"/>
                    </a:cubicBezTo>
                    <a:close/>
                  </a:path>
                </a:pathLst>
              </a:custGeom>
              <a:solidFill>
                <a:srgbClr val="DED6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79224173-028C-437C-8A0F-5C96EA1A9305}"/>
                  </a:ext>
                </a:extLst>
              </p:cNvPr>
              <p:cNvSpPr/>
              <p:nvPr/>
            </p:nvSpPr>
            <p:spPr>
              <a:xfrm>
                <a:off x="6056948" y="2076114"/>
                <a:ext cx="266700" cy="285750"/>
              </a:xfrm>
              <a:custGeom>
                <a:avLst/>
                <a:gdLst>
                  <a:gd name="connsiteX0" fmla="*/ 39052 w 266700"/>
                  <a:gd name="connsiteY0" fmla="*/ 286086 h 285750"/>
                  <a:gd name="connsiteX1" fmla="*/ 0 w 266700"/>
                  <a:gd name="connsiteY1" fmla="*/ 287991 h 285750"/>
                  <a:gd name="connsiteX2" fmla="*/ 100013 w 266700"/>
                  <a:gd name="connsiteY2" fmla="*/ 80346 h 285750"/>
                  <a:gd name="connsiteX3" fmla="*/ 251460 w 266700"/>
                  <a:gd name="connsiteY3" fmla="*/ 336 h 285750"/>
                  <a:gd name="connsiteX4" fmla="*/ 275273 w 266700"/>
                  <a:gd name="connsiteY4" fmla="*/ 15576 h 285750"/>
                  <a:gd name="connsiteX5" fmla="*/ 257175 w 266700"/>
                  <a:gd name="connsiteY5" fmla="*/ 37483 h 285750"/>
                  <a:gd name="connsiteX6" fmla="*/ 66675 w 266700"/>
                  <a:gd name="connsiteY6" fmla="*/ 209886 h 285750"/>
                  <a:gd name="connsiteX7" fmla="*/ 39052 w 266700"/>
                  <a:gd name="connsiteY7" fmla="*/ 2860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700" h="285750">
                    <a:moveTo>
                      <a:pt x="39052" y="286086"/>
                    </a:moveTo>
                    <a:cubicBezTo>
                      <a:pt x="25717" y="287038"/>
                      <a:pt x="13335" y="287991"/>
                      <a:pt x="0" y="287991"/>
                    </a:cubicBezTo>
                    <a:cubicBezTo>
                      <a:pt x="18098" y="211791"/>
                      <a:pt x="47625" y="140353"/>
                      <a:pt x="100013" y="80346"/>
                    </a:cubicBezTo>
                    <a:cubicBezTo>
                      <a:pt x="140017" y="34626"/>
                      <a:pt x="189548" y="6051"/>
                      <a:pt x="251460" y="336"/>
                    </a:cubicBezTo>
                    <a:cubicBezTo>
                      <a:pt x="262890" y="-617"/>
                      <a:pt x="274320" y="-617"/>
                      <a:pt x="275273" y="15576"/>
                    </a:cubicBezTo>
                    <a:cubicBezTo>
                      <a:pt x="276225" y="28911"/>
                      <a:pt x="270510" y="35578"/>
                      <a:pt x="257175" y="37483"/>
                    </a:cubicBezTo>
                    <a:cubicBezTo>
                      <a:pt x="153352" y="49866"/>
                      <a:pt x="104775" y="124161"/>
                      <a:pt x="66675" y="209886"/>
                    </a:cubicBezTo>
                    <a:cubicBezTo>
                      <a:pt x="54292" y="234651"/>
                      <a:pt x="47625" y="260368"/>
                      <a:pt x="39052" y="286086"/>
                    </a:cubicBezTo>
                    <a:close/>
                  </a:path>
                </a:pathLst>
              </a:custGeom>
              <a:solidFill>
                <a:srgbClr val="58B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1EBE890D-89D2-4310-BF9D-B72C6D0F6659}"/>
                  </a:ext>
                </a:extLst>
              </p:cNvPr>
              <p:cNvSpPr/>
              <p:nvPr/>
            </p:nvSpPr>
            <p:spPr>
              <a:xfrm>
                <a:off x="5408295" y="2486025"/>
                <a:ext cx="1381125" cy="2152650"/>
              </a:xfrm>
              <a:custGeom>
                <a:avLst/>
                <a:gdLst>
                  <a:gd name="connsiteX0" fmla="*/ 952 w 1381125"/>
                  <a:gd name="connsiteY0" fmla="*/ 1487805 h 2152650"/>
                  <a:gd name="connsiteX1" fmla="*/ 80010 w 1381125"/>
                  <a:gd name="connsiteY1" fmla="*/ 1226820 h 2152650"/>
                  <a:gd name="connsiteX2" fmla="*/ 394335 w 1381125"/>
                  <a:gd name="connsiteY2" fmla="*/ 525780 h 2152650"/>
                  <a:gd name="connsiteX3" fmla="*/ 540068 w 1381125"/>
                  <a:gd name="connsiteY3" fmla="*/ 118110 h 2152650"/>
                  <a:gd name="connsiteX4" fmla="*/ 687705 w 1381125"/>
                  <a:gd name="connsiteY4" fmla="*/ 0 h 2152650"/>
                  <a:gd name="connsiteX5" fmla="*/ 837248 w 1381125"/>
                  <a:gd name="connsiteY5" fmla="*/ 117157 h 2152650"/>
                  <a:gd name="connsiteX6" fmla="*/ 1085850 w 1381125"/>
                  <a:gd name="connsiteY6" fmla="*/ 816293 h 2152650"/>
                  <a:gd name="connsiteX7" fmla="*/ 1281113 w 1381125"/>
                  <a:gd name="connsiteY7" fmla="*/ 1201103 h 2152650"/>
                  <a:gd name="connsiteX8" fmla="*/ 1340168 w 1381125"/>
                  <a:gd name="connsiteY8" fmla="*/ 1776413 h 2152650"/>
                  <a:gd name="connsiteX9" fmla="*/ 902018 w 1381125"/>
                  <a:gd name="connsiteY9" fmla="*/ 2133600 h 2152650"/>
                  <a:gd name="connsiteX10" fmla="*/ 770573 w 1381125"/>
                  <a:gd name="connsiteY10" fmla="*/ 2152650 h 2152650"/>
                  <a:gd name="connsiteX11" fmla="*/ 600075 w 1381125"/>
                  <a:gd name="connsiteY11" fmla="*/ 2152650 h 2152650"/>
                  <a:gd name="connsiteX12" fmla="*/ 3810 w 1381125"/>
                  <a:gd name="connsiteY12" fmla="*/ 1666875 h 2152650"/>
                  <a:gd name="connsiteX13" fmla="*/ 0 w 1381125"/>
                  <a:gd name="connsiteY13" fmla="*/ 1619250 h 2152650"/>
                  <a:gd name="connsiteX14" fmla="*/ 952 w 1381125"/>
                  <a:gd name="connsiteY14" fmla="*/ 1487805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81125" h="2152650">
                    <a:moveTo>
                      <a:pt x="952" y="1487805"/>
                    </a:moveTo>
                    <a:cubicBezTo>
                      <a:pt x="3810" y="1393508"/>
                      <a:pt x="29527" y="1303020"/>
                      <a:pt x="80010" y="1226820"/>
                    </a:cubicBezTo>
                    <a:cubicBezTo>
                      <a:pt x="223837" y="1009650"/>
                      <a:pt x="310515" y="768668"/>
                      <a:pt x="394335" y="525780"/>
                    </a:cubicBezTo>
                    <a:cubicBezTo>
                      <a:pt x="441960" y="389573"/>
                      <a:pt x="491490" y="254317"/>
                      <a:pt x="540068" y="118110"/>
                    </a:cubicBezTo>
                    <a:cubicBezTo>
                      <a:pt x="569595" y="36195"/>
                      <a:pt x="614363" y="0"/>
                      <a:pt x="687705" y="0"/>
                    </a:cubicBezTo>
                    <a:cubicBezTo>
                      <a:pt x="758190" y="0"/>
                      <a:pt x="809625" y="40005"/>
                      <a:pt x="837248" y="117157"/>
                    </a:cubicBezTo>
                    <a:cubicBezTo>
                      <a:pt x="920115" y="349567"/>
                      <a:pt x="1002983" y="582930"/>
                      <a:pt x="1085850" y="816293"/>
                    </a:cubicBezTo>
                    <a:cubicBezTo>
                      <a:pt x="1134428" y="953453"/>
                      <a:pt x="1207770" y="1077278"/>
                      <a:pt x="1281113" y="1201103"/>
                    </a:cubicBezTo>
                    <a:cubicBezTo>
                      <a:pt x="1388745" y="1382078"/>
                      <a:pt x="1416368" y="1576388"/>
                      <a:pt x="1340168" y="1776413"/>
                    </a:cubicBezTo>
                    <a:cubicBezTo>
                      <a:pt x="1263968" y="1977390"/>
                      <a:pt x="1102995" y="2082165"/>
                      <a:pt x="902018" y="2133600"/>
                    </a:cubicBezTo>
                    <a:cubicBezTo>
                      <a:pt x="859155" y="2144078"/>
                      <a:pt x="816293" y="2156460"/>
                      <a:pt x="770573" y="2152650"/>
                    </a:cubicBezTo>
                    <a:cubicBezTo>
                      <a:pt x="713423" y="2145983"/>
                      <a:pt x="657225" y="2145983"/>
                      <a:pt x="600075" y="2152650"/>
                    </a:cubicBezTo>
                    <a:cubicBezTo>
                      <a:pt x="337185" y="2138363"/>
                      <a:pt x="55245" y="1978343"/>
                      <a:pt x="3810" y="1666875"/>
                    </a:cubicBezTo>
                    <a:cubicBezTo>
                      <a:pt x="952" y="1651635"/>
                      <a:pt x="952" y="1635443"/>
                      <a:pt x="0" y="1619250"/>
                    </a:cubicBezTo>
                    <a:cubicBezTo>
                      <a:pt x="7620" y="1576388"/>
                      <a:pt x="6667" y="1531620"/>
                      <a:pt x="952" y="1487805"/>
                    </a:cubicBezTo>
                    <a:close/>
                  </a:path>
                </a:pathLst>
              </a:custGeom>
              <a:solidFill>
                <a:srgbClr val="FBF6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608A232B-AD33-4D1E-B2EA-D1B32079C33F}"/>
                  </a:ext>
                </a:extLst>
              </p:cNvPr>
              <p:cNvSpPr/>
              <p:nvPr/>
            </p:nvSpPr>
            <p:spPr>
              <a:xfrm>
                <a:off x="5806763" y="3679442"/>
                <a:ext cx="581025" cy="581025"/>
              </a:xfrm>
              <a:custGeom>
                <a:avLst/>
                <a:gdLst>
                  <a:gd name="connsiteX0" fmla="*/ 1582 w 581025"/>
                  <a:gd name="connsiteY0" fmla="*/ 250573 h 581025"/>
                  <a:gd name="connsiteX1" fmla="*/ 296857 w 581025"/>
                  <a:gd name="connsiteY1" fmla="*/ 1018 h 581025"/>
                  <a:gd name="connsiteX2" fmla="*/ 484500 w 581025"/>
                  <a:gd name="connsiteY2" fmla="*/ 61025 h 581025"/>
                  <a:gd name="connsiteX3" fmla="*/ 573082 w 581025"/>
                  <a:gd name="connsiteY3" fmla="*/ 316295 h 581025"/>
                  <a:gd name="connsiteX4" fmla="*/ 329242 w 581025"/>
                  <a:gd name="connsiteY4" fmla="*/ 576328 h 581025"/>
                  <a:gd name="connsiteX5" fmla="*/ 21585 w 581025"/>
                  <a:gd name="connsiteY5" fmla="*/ 371540 h 581025"/>
                  <a:gd name="connsiteX6" fmla="*/ 1582 w 581025"/>
                  <a:gd name="connsiteY6" fmla="*/ 250573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025" h="581025">
                    <a:moveTo>
                      <a:pt x="1582" y="250573"/>
                    </a:moveTo>
                    <a:cubicBezTo>
                      <a:pt x="-13658" y="60073"/>
                      <a:pt x="159697" y="-9460"/>
                      <a:pt x="296857" y="1018"/>
                    </a:cubicBezTo>
                    <a:cubicBezTo>
                      <a:pt x="363532" y="5780"/>
                      <a:pt x="429255" y="20068"/>
                      <a:pt x="484500" y="61025"/>
                    </a:cubicBezTo>
                    <a:cubicBezTo>
                      <a:pt x="572130" y="124843"/>
                      <a:pt x="599752" y="211520"/>
                      <a:pt x="573082" y="316295"/>
                    </a:cubicBezTo>
                    <a:cubicBezTo>
                      <a:pt x="539745" y="447740"/>
                      <a:pt x="463545" y="540133"/>
                      <a:pt x="329242" y="576328"/>
                    </a:cubicBezTo>
                    <a:cubicBezTo>
                      <a:pt x="217800" y="605855"/>
                      <a:pt x="73020" y="507748"/>
                      <a:pt x="21585" y="371540"/>
                    </a:cubicBezTo>
                    <a:cubicBezTo>
                      <a:pt x="6345" y="330583"/>
                      <a:pt x="-4133" y="289625"/>
                      <a:pt x="1582" y="250573"/>
                    </a:cubicBezTo>
                    <a:close/>
                  </a:path>
                </a:pathLst>
              </a:custGeom>
              <a:solidFill>
                <a:srgbClr val="FBF1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7EAAC10-602F-4E87-8E1D-D5FE5F9DAFF9}"/>
                  </a:ext>
                </a:extLst>
              </p:cNvPr>
              <p:cNvSpPr/>
              <p:nvPr/>
            </p:nvSpPr>
            <p:spPr>
              <a:xfrm>
                <a:off x="6118881" y="3877980"/>
                <a:ext cx="66675" cy="171450"/>
              </a:xfrm>
              <a:custGeom>
                <a:avLst/>
                <a:gdLst>
                  <a:gd name="connsiteX0" fmla="*/ 67607 w 66675"/>
                  <a:gd name="connsiteY0" fmla="*/ 160620 h 171450"/>
                  <a:gd name="connsiteX1" fmla="*/ 28554 w 66675"/>
                  <a:gd name="connsiteY1" fmla="*/ 151095 h 171450"/>
                  <a:gd name="connsiteX2" fmla="*/ 932 w 66675"/>
                  <a:gd name="connsiteY2" fmla="*/ 28222 h 171450"/>
                  <a:gd name="connsiteX3" fmla="*/ 20934 w 66675"/>
                  <a:gd name="connsiteY3" fmla="*/ 600 h 171450"/>
                  <a:gd name="connsiteX4" fmla="*/ 51414 w 66675"/>
                  <a:gd name="connsiteY4" fmla="*/ 17745 h 171450"/>
                  <a:gd name="connsiteX5" fmla="*/ 70464 w 66675"/>
                  <a:gd name="connsiteY5" fmla="*/ 75847 h 171450"/>
                  <a:gd name="connsiteX6" fmla="*/ 67607 w 66675"/>
                  <a:gd name="connsiteY6" fmla="*/ 16062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71450">
                    <a:moveTo>
                      <a:pt x="67607" y="160620"/>
                    </a:moveTo>
                    <a:cubicBezTo>
                      <a:pt x="48557" y="184432"/>
                      <a:pt x="37127" y="164430"/>
                      <a:pt x="28554" y="151095"/>
                    </a:cubicBezTo>
                    <a:cubicBezTo>
                      <a:pt x="4742" y="113947"/>
                      <a:pt x="-2878" y="72037"/>
                      <a:pt x="932" y="28222"/>
                    </a:cubicBezTo>
                    <a:cubicBezTo>
                      <a:pt x="1884" y="15840"/>
                      <a:pt x="2837" y="3457"/>
                      <a:pt x="20934" y="600"/>
                    </a:cubicBezTo>
                    <a:cubicBezTo>
                      <a:pt x="37127" y="-2258"/>
                      <a:pt x="44747" y="5362"/>
                      <a:pt x="51414" y="17745"/>
                    </a:cubicBezTo>
                    <a:cubicBezTo>
                      <a:pt x="60939" y="35842"/>
                      <a:pt x="71417" y="53940"/>
                      <a:pt x="70464" y="75847"/>
                    </a:cubicBezTo>
                    <a:cubicBezTo>
                      <a:pt x="66654" y="104422"/>
                      <a:pt x="71417" y="132997"/>
                      <a:pt x="67607" y="16062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5FE7D779-2236-4352-B670-AFF9DDEE68D3}"/>
                  </a:ext>
                </a:extLst>
              </p:cNvPr>
              <p:cNvSpPr/>
              <p:nvPr/>
            </p:nvSpPr>
            <p:spPr>
              <a:xfrm>
                <a:off x="5961698" y="3878580"/>
                <a:ext cx="66675" cy="152400"/>
              </a:xfrm>
              <a:custGeom>
                <a:avLst/>
                <a:gdLst>
                  <a:gd name="connsiteX0" fmla="*/ 0 w 66675"/>
                  <a:gd name="connsiteY0" fmla="*/ 95250 h 152400"/>
                  <a:gd name="connsiteX1" fmla="*/ 56198 w 66675"/>
                  <a:gd name="connsiteY1" fmla="*/ 0 h 152400"/>
                  <a:gd name="connsiteX2" fmla="*/ 74295 w 66675"/>
                  <a:gd name="connsiteY2" fmla="*/ 75248 h 152400"/>
                  <a:gd name="connsiteX3" fmla="*/ 27623 w 66675"/>
                  <a:gd name="connsiteY3" fmla="*/ 160973 h 152400"/>
                  <a:gd name="connsiteX4" fmla="*/ 0 w 66675"/>
                  <a:gd name="connsiteY4" fmla="*/ 9525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52400">
                    <a:moveTo>
                      <a:pt x="0" y="95250"/>
                    </a:moveTo>
                    <a:cubicBezTo>
                      <a:pt x="7620" y="57150"/>
                      <a:pt x="18098" y="20955"/>
                      <a:pt x="56198" y="0"/>
                    </a:cubicBezTo>
                    <a:cubicBezTo>
                      <a:pt x="90488" y="18098"/>
                      <a:pt x="64770" y="51435"/>
                      <a:pt x="74295" y="75248"/>
                    </a:cubicBezTo>
                    <a:cubicBezTo>
                      <a:pt x="68580" y="108585"/>
                      <a:pt x="57150" y="140017"/>
                      <a:pt x="27623" y="160973"/>
                    </a:cubicBezTo>
                    <a:cubicBezTo>
                      <a:pt x="-16193" y="152400"/>
                      <a:pt x="14288" y="115253"/>
                      <a:pt x="0" y="9525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F340511E-CBA6-4AC7-901A-79E4D866B718}"/>
                  </a:ext>
                </a:extLst>
              </p:cNvPr>
              <p:cNvSpPr/>
              <p:nvPr/>
            </p:nvSpPr>
            <p:spPr>
              <a:xfrm>
                <a:off x="6017895" y="3878580"/>
                <a:ext cx="19050" cy="66675"/>
              </a:xfrm>
              <a:custGeom>
                <a:avLst/>
                <a:gdLst>
                  <a:gd name="connsiteX0" fmla="*/ 18097 w 19050"/>
                  <a:gd name="connsiteY0" fmla="*/ 75248 h 66675"/>
                  <a:gd name="connsiteX1" fmla="*/ 0 w 19050"/>
                  <a:gd name="connsiteY1" fmla="*/ 0 h 66675"/>
                  <a:gd name="connsiteX2" fmla="*/ 18097 w 19050"/>
                  <a:gd name="connsiteY2" fmla="*/ 752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6675">
                    <a:moveTo>
                      <a:pt x="18097" y="75248"/>
                    </a:moveTo>
                    <a:cubicBezTo>
                      <a:pt x="0" y="53340"/>
                      <a:pt x="18097" y="21908"/>
                      <a:pt x="0" y="0"/>
                    </a:cubicBezTo>
                    <a:cubicBezTo>
                      <a:pt x="46672" y="15240"/>
                      <a:pt x="20955" y="47625"/>
                      <a:pt x="18097" y="75248"/>
                    </a:cubicBezTo>
                    <a:close/>
                  </a:path>
                </a:pathLst>
              </a:custGeom>
              <a:solidFill>
                <a:srgbClr val="37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AF52B110-020F-4570-BEEA-DEB90F7304F1}"/>
                  </a:ext>
                </a:extLst>
              </p:cNvPr>
              <p:cNvSpPr/>
              <p:nvPr/>
            </p:nvSpPr>
            <p:spPr>
              <a:xfrm>
                <a:off x="6178139" y="3953828"/>
                <a:ext cx="9525" cy="76200"/>
              </a:xfrm>
              <a:custGeom>
                <a:avLst/>
                <a:gdLst>
                  <a:gd name="connsiteX0" fmla="*/ 8348 w 9525"/>
                  <a:gd name="connsiteY0" fmla="*/ 84772 h 76200"/>
                  <a:gd name="connsiteX1" fmla="*/ 10253 w 9525"/>
                  <a:gd name="connsiteY1" fmla="*/ 0 h 76200"/>
                  <a:gd name="connsiteX2" fmla="*/ 8348 w 9525"/>
                  <a:gd name="connsiteY2" fmla="*/ 84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76200">
                    <a:moveTo>
                      <a:pt x="8348" y="84772"/>
                    </a:moveTo>
                    <a:cubicBezTo>
                      <a:pt x="-1177" y="56197"/>
                      <a:pt x="-4987" y="27622"/>
                      <a:pt x="10253" y="0"/>
                    </a:cubicBezTo>
                    <a:cubicBezTo>
                      <a:pt x="19778" y="28575"/>
                      <a:pt x="22636" y="57150"/>
                      <a:pt x="8348" y="84772"/>
                    </a:cubicBezTo>
                    <a:close/>
                  </a:path>
                </a:pathLst>
              </a:custGeom>
              <a:solidFill>
                <a:srgbClr val="3939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C46593A7-6FC7-4C2B-AF63-67B918C625DE}"/>
                  </a:ext>
                </a:extLst>
              </p:cNvPr>
              <p:cNvSpPr/>
              <p:nvPr/>
            </p:nvSpPr>
            <p:spPr>
              <a:xfrm>
                <a:off x="5955795" y="3973830"/>
                <a:ext cx="28575" cy="66675"/>
              </a:xfrm>
              <a:custGeom>
                <a:avLst/>
                <a:gdLst>
                  <a:gd name="connsiteX0" fmla="*/ 5903 w 28575"/>
                  <a:gd name="connsiteY0" fmla="*/ 0 h 66675"/>
                  <a:gd name="connsiteX1" fmla="*/ 32573 w 28575"/>
                  <a:gd name="connsiteY1" fmla="*/ 65723 h 66675"/>
                  <a:gd name="connsiteX2" fmla="*/ 1140 w 28575"/>
                  <a:gd name="connsiteY2" fmla="*/ 51435 h 66675"/>
                  <a:gd name="connsiteX3" fmla="*/ 5903 w 285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6675">
                    <a:moveTo>
                      <a:pt x="5903" y="0"/>
                    </a:moveTo>
                    <a:cubicBezTo>
                      <a:pt x="21143" y="19050"/>
                      <a:pt x="5903" y="51435"/>
                      <a:pt x="32573" y="65723"/>
                    </a:cubicBezTo>
                    <a:cubicBezTo>
                      <a:pt x="11618" y="82867"/>
                      <a:pt x="4950" y="68580"/>
                      <a:pt x="1140" y="51435"/>
                    </a:cubicBezTo>
                    <a:cubicBezTo>
                      <a:pt x="-1717" y="33338"/>
                      <a:pt x="1140" y="16192"/>
                      <a:pt x="5903" y="0"/>
                    </a:cubicBezTo>
                    <a:close/>
                  </a:path>
                </a:pathLst>
              </a:custGeom>
              <a:solidFill>
                <a:srgbClr val="3F3F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993E49C8-2CE8-4969-AA94-CBFCE7BA36D4}"/>
                </a:ext>
              </a:extLst>
            </p:cNvPr>
            <p:cNvGrpSpPr/>
            <p:nvPr/>
          </p:nvGrpSpPr>
          <p:grpSpPr>
            <a:xfrm>
              <a:off x="5017172" y="4793559"/>
              <a:ext cx="860955" cy="1048222"/>
              <a:chOff x="4818669" y="3159645"/>
              <a:chExt cx="721116" cy="877967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80B70347-E2E4-4A0A-8632-E28A99F3E82F}"/>
                  </a:ext>
                </a:extLst>
              </p:cNvPr>
              <p:cNvSpPr/>
              <p:nvPr/>
            </p:nvSpPr>
            <p:spPr>
              <a:xfrm>
                <a:off x="4818669" y="3320763"/>
                <a:ext cx="721116" cy="716849"/>
              </a:xfrm>
              <a:custGeom>
                <a:avLst/>
                <a:gdLst>
                  <a:gd name="connsiteX0" fmla="*/ 1041225 w 1062187"/>
                  <a:gd name="connsiteY0" fmla="*/ 305109 h 1055901"/>
                  <a:gd name="connsiteX1" fmla="*/ 862728 w 1062187"/>
                  <a:gd name="connsiteY1" fmla="*/ 914766 h 1055901"/>
                  <a:gd name="connsiteX2" fmla="*/ 469278 w 1062187"/>
                  <a:gd name="connsiteY2" fmla="*/ 1054296 h 1055901"/>
                  <a:gd name="connsiteX3" fmla="*/ 288895 w 1062187"/>
                  <a:gd name="connsiteY3" fmla="*/ 983903 h 1055901"/>
                  <a:gd name="connsiteX4" fmla="*/ 7950 w 1062187"/>
                  <a:gd name="connsiteY4" fmla="*/ 353504 h 1055901"/>
                  <a:gd name="connsiteX5" fmla="*/ 301465 w 1062187"/>
                  <a:gd name="connsiteY5" fmla="*/ 32963 h 1055901"/>
                  <a:gd name="connsiteX6" fmla="*/ 402656 w 1062187"/>
                  <a:gd name="connsiteY6" fmla="*/ 7822 h 1055901"/>
                  <a:gd name="connsiteX7" fmla="*/ 596238 w 1062187"/>
                  <a:gd name="connsiteY7" fmla="*/ 7822 h 1055901"/>
                  <a:gd name="connsiteX8" fmla="*/ 860213 w 1062187"/>
                  <a:gd name="connsiteY8" fmla="*/ 97071 h 1055901"/>
                  <a:gd name="connsiteX9" fmla="*/ 1041225 w 1062187"/>
                  <a:gd name="connsiteY9" fmla="*/ 305109 h 10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187" h="1055901">
                    <a:moveTo>
                      <a:pt x="1041225" y="305109"/>
                    </a:moveTo>
                    <a:cubicBezTo>
                      <a:pt x="1131103" y="611195"/>
                      <a:pt x="923693" y="846887"/>
                      <a:pt x="862728" y="914766"/>
                    </a:cubicBezTo>
                    <a:cubicBezTo>
                      <a:pt x="752109" y="1018471"/>
                      <a:pt x="624521" y="1076923"/>
                      <a:pt x="469278" y="1054296"/>
                    </a:cubicBezTo>
                    <a:cubicBezTo>
                      <a:pt x="403913" y="1044869"/>
                      <a:pt x="344204" y="1019100"/>
                      <a:pt x="288895" y="983903"/>
                    </a:cubicBezTo>
                    <a:cubicBezTo>
                      <a:pt x="87142" y="854429"/>
                      <a:pt x="-32904" y="585426"/>
                      <a:pt x="7950" y="353504"/>
                    </a:cubicBezTo>
                    <a:cubicBezTo>
                      <a:pt x="37490" y="184434"/>
                      <a:pt x="141195" y="82615"/>
                      <a:pt x="301465" y="32963"/>
                    </a:cubicBezTo>
                    <a:cubicBezTo>
                      <a:pt x="315293" y="28563"/>
                      <a:pt x="381915" y="10336"/>
                      <a:pt x="402656" y="7822"/>
                    </a:cubicBezTo>
                    <a:cubicBezTo>
                      <a:pt x="477449" y="-4120"/>
                      <a:pt x="545957" y="-977"/>
                      <a:pt x="596238" y="7822"/>
                    </a:cubicBezTo>
                    <a:cubicBezTo>
                      <a:pt x="623893" y="12222"/>
                      <a:pt x="803647" y="63131"/>
                      <a:pt x="860213" y="97071"/>
                    </a:cubicBezTo>
                    <a:cubicBezTo>
                      <a:pt x="943177" y="147352"/>
                      <a:pt x="1004771" y="215231"/>
                      <a:pt x="1041225" y="30510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E8F5E6C9-884F-4927-A8B5-825246474B04}"/>
                  </a:ext>
                </a:extLst>
              </p:cNvPr>
              <p:cNvSpPr/>
              <p:nvPr/>
            </p:nvSpPr>
            <p:spPr>
              <a:xfrm>
                <a:off x="4839820" y="3339429"/>
                <a:ext cx="682713" cy="678446"/>
              </a:xfrm>
              <a:custGeom>
                <a:avLst/>
                <a:gdLst>
                  <a:gd name="connsiteX0" fmla="*/ 986815 w 1005620"/>
                  <a:gd name="connsiteY0" fmla="*/ 289556 h 999335"/>
                  <a:gd name="connsiteX1" fmla="*/ 817745 w 1005620"/>
                  <a:gd name="connsiteY1" fmla="*/ 867159 h 999335"/>
                  <a:gd name="connsiteX2" fmla="*/ 445037 w 1005620"/>
                  <a:gd name="connsiteY2" fmla="*/ 999776 h 999335"/>
                  <a:gd name="connsiteX3" fmla="*/ 274081 w 1005620"/>
                  <a:gd name="connsiteY3" fmla="*/ 933153 h 999335"/>
                  <a:gd name="connsiteX4" fmla="*/ 7591 w 1005620"/>
                  <a:gd name="connsiteY4" fmla="*/ 334809 h 999335"/>
                  <a:gd name="connsiteX5" fmla="*/ 286023 w 1005620"/>
                  <a:gd name="connsiteY5" fmla="*/ 31237 h 999335"/>
                  <a:gd name="connsiteX6" fmla="*/ 381557 w 1005620"/>
                  <a:gd name="connsiteY6" fmla="*/ 7353 h 999335"/>
                  <a:gd name="connsiteX7" fmla="*/ 565083 w 1005620"/>
                  <a:gd name="connsiteY7" fmla="*/ 7353 h 999335"/>
                  <a:gd name="connsiteX8" fmla="*/ 815231 w 1005620"/>
                  <a:gd name="connsiteY8" fmla="*/ 92203 h 999335"/>
                  <a:gd name="connsiteX9" fmla="*/ 986815 w 1005620"/>
                  <a:gd name="connsiteY9" fmla="*/ 289556 h 99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5620" h="999335">
                    <a:moveTo>
                      <a:pt x="986815" y="289556"/>
                    </a:moveTo>
                    <a:cubicBezTo>
                      <a:pt x="1071664" y="579300"/>
                      <a:pt x="875568" y="802422"/>
                      <a:pt x="817745" y="867159"/>
                    </a:cubicBezTo>
                    <a:cubicBezTo>
                      <a:pt x="712783" y="965836"/>
                      <a:pt x="592109" y="1021145"/>
                      <a:pt x="445037" y="999776"/>
                    </a:cubicBezTo>
                    <a:cubicBezTo>
                      <a:pt x="382814" y="990976"/>
                      <a:pt x="326876" y="966464"/>
                      <a:pt x="274081" y="933153"/>
                    </a:cubicBezTo>
                    <a:cubicBezTo>
                      <a:pt x="83013" y="809965"/>
                      <a:pt x="-31376" y="554788"/>
                      <a:pt x="7591" y="334809"/>
                    </a:cubicBezTo>
                    <a:cubicBezTo>
                      <a:pt x="35875" y="175166"/>
                      <a:pt x="133923" y="78375"/>
                      <a:pt x="286023" y="31237"/>
                    </a:cubicBezTo>
                    <a:cubicBezTo>
                      <a:pt x="299222" y="27466"/>
                      <a:pt x="362073" y="9867"/>
                      <a:pt x="381557" y="7353"/>
                    </a:cubicBezTo>
                    <a:cubicBezTo>
                      <a:pt x="452579" y="-3960"/>
                      <a:pt x="517316" y="-817"/>
                      <a:pt x="565083" y="7353"/>
                    </a:cubicBezTo>
                    <a:cubicBezTo>
                      <a:pt x="591480" y="11124"/>
                      <a:pt x="761179" y="59520"/>
                      <a:pt x="815231" y="92203"/>
                    </a:cubicBezTo>
                    <a:cubicBezTo>
                      <a:pt x="893795" y="139970"/>
                      <a:pt x="952247" y="204078"/>
                      <a:pt x="986815" y="289556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A079B292-9B7B-41F5-975A-E27CF6C7B6FA}"/>
                  </a:ext>
                </a:extLst>
              </p:cNvPr>
              <p:cNvSpPr/>
              <p:nvPr/>
            </p:nvSpPr>
            <p:spPr>
              <a:xfrm>
                <a:off x="5066429" y="3569526"/>
                <a:ext cx="230416" cy="226149"/>
              </a:xfrm>
              <a:custGeom>
                <a:avLst/>
                <a:gdLst>
                  <a:gd name="connsiteX0" fmla="*/ 157757 w 339397"/>
                  <a:gd name="connsiteY0" fmla="*/ 279 h 333111"/>
                  <a:gd name="connsiteX1" fmla="*/ 277803 w 339397"/>
                  <a:gd name="connsiteY1" fmla="*/ 27934 h 333111"/>
                  <a:gd name="connsiteX2" fmla="*/ 335627 w 339397"/>
                  <a:gd name="connsiteY2" fmla="*/ 188833 h 333111"/>
                  <a:gd name="connsiteX3" fmla="*/ 159643 w 339397"/>
                  <a:gd name="connsiteY3" fmla="*/ 334648 h 333111"/>
                  <a:gd name="connsiteX4" fmla="*/ 55310 w 339397"/>
                  <a:gd name="connsiteY4" fmla="*/ 278082 h 333111"/>
                  <a:gd name="connsiteX5" fmla="*/ 2515 w 339397"/>
                  <a:gd name="connsiteY5" fmla="*/ 107755 h 333111"/>
                  <a:gd name="connsiteX6" fmla="*/ 130103 w 339397"/>
                  <a:gd name="connsiteY6" fmla="*/ 279 h 333111"/>
                  <a:gd name="connsiteX7" fmla="*/ 157757 w 339397"/>
                  <a:gd name="connsiteY7" fmla="*/ 279 h 33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397" h="333111">
                    <a:moveTo>
                      <a:pt x="157757" y="279"/>
                    </a:moveTo>
                    <a:cubicBezTo>
                      <a:pt x="202382" y="-978"/>
                      <a:pt x="242607" y="4050"/>
                      <a:pt x="277803" y="27934"/>
                    </a:cubicBezTo>
                    <a:cubicBezTo>
                      <a:pt x="334370" y="65645"/>
                      <a:pt x="353853" y="122839"/>
                      <a:pt x="335627" y="188833"/>
                    </a:cubicBezTo>
                    <a:cubicBezTo>
                      <a:pt x="315514" y="263626"/>
                      <a:pt x="243235" y="343448"/>
                      <a:pt x="159643" y="334648"/>
                    </a:cubicBezTo>
                    <a:cubicBezTo>
                      <a:pt x="115647" y="329620"/>
                      <a:pt x="83593" y="308251"/>
                      <a:pt x="55310" y="278082"/>
                    </a:cubicBezTo>
                    <a:cubicBezTo>
                      <a:pt x="10057" y="230315"/>
                      <a:pt x="-6913" y="172492"/>
                      <a:pt x="2515" y="107755"/>
                    </a:cubicBezTo>
                    <a:cubicBezTo>
                      <a:pt x="11314" y="46161"/>
                      <a:pt x="64737" y="2793"/>
                      <a:pt x="130103" y="279"/>
                    </a:cubicBezTo>
                    <a:cubicBezTo>
                      <a:pt x="140159" y="-349"/>
                      <a:pt x="150844" y="279"/>
                      <a:pt x="157757" y="279"/>
                    </a:cubicBezTo>
                    <a:close/>
                  </a:path>
                </a:pathLst>
              </a:custGeom>
              <a:solidFill>
                <a:srgbClr val="FBF1AB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95855842-31A8-4B74-B842-4A49C8DA9FF7}"/>
                  </a:ext>
                </a:extLst>
              </p:cNvPr>
              <p:cNvSpPr/>
              <p:nvPr/>
            </p:nvSpPr>
            <p:spPr>
              <a:xfrm>
                <a:off x="5193678" y="3633691"/>
                <a:ext cx="38403" cy="85339"/>
              </a:xfrm>
              <a:custGeom>
                <a:avLst/>
                <a:gdLst>
                  <a:gd name="connsiteX0" fmla="*/ 58943 w 56566"/>
                  <a:gd name="connsiteY0" fmla="*/ 92435 h 125702"/>
                  <a:gd name="connsiteX1" fmla="*/ 54543 w 56566"/>
                  <a:gd name="connsiteY1" fmla="*/ 115690 h 125702"/>
                  <a:gd name="connsiteX2" fmla="*/ 25632 w 56566"/>
                  <a:gd name="connsiteY2" fmla="*/ 121975 h 125702"/>
                  <a:gd name="connsiteX3" fmla="*/ 2377 w 56566"/>
                  <a:gd name="connsiteY3" fmla="*/ 15128 h 125702"/>
                  <a:gd name="connsiteX4" fmla="*/ 16204 w 56566"/>
                  <a:gd name="connsiteY4" fmla="*/ 44 h 125702"/>
                  <a:gd name="connsiteX5" fmla="*/ 33803 w 56566"/>
                  <a:gd name="connsiteY5" fmla="*/ 11357 h 125702"/>
                  <a:gd name="connsiteX6" fmla="*/ 58943 w 56566"/>
                  <a:gd name="connsiteY6" fmla="*/ 92435 h 12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25702">
                    <a:moveTo>
                      <a:pt x="58943" y="92435"/>
                    </a:moveTo>
                    <a:cubicBezTo>
                      <a:pt x="57686" y="99977"/>
                      <a:pt x="57058" y="108148"/>
                      <a:pt x="54543" y="115690"/>
                    </a:cubicBezTo>
                    <a:cubicBezTo>
                      <a:pt x="48887" y="133917"/>
                      <a:pt x="37574" y="137688"/>
                      <a:pt x="25632" y="121975"/>
                    </a:cubicBezTo>
                    <a:cubicBezTo>
                      <a:pt x="1748" y="89921"/>
                      <a:pt x="-3908" y="53467"/>
                      <a:pt x="2377" y="15128"/>
                    </a:cubicBezTo>
                    <a:cubicBezTo>
                      <a:pt x="3634" y="7586"/>
                      <a:pt x="7405" y="672"/>
                      <a:pt x="16204" y="44"/>
                    </a:cubicBezTo>
                    <a:cubicBezTo>
                      <a:pt x="24375" y="-585"/>
                      <a:pt x="29403" y="5700"/>
                      <a:pt x="33803" y="11357"/>
                    </a:cubicBezTo>
                    <a:cubicBezTo>
                      <a:pt x="50772" y="35869"/>
                      <a:pt x="55801" y="63523"/>
                      <a:pt x="58943" y="92435"/>
                    </a:cubicBezTo>
                    <a:close/>
                  </a:path>
                </a:pathLst>
              </a:custGeom>
              <a:solidFill>
                <a:srgbClr val="4D4C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DCFB76D5-EC24-4B1B-BF92-9A240C906F2F}"/>
                  </a:ext>
                </a:extLst>
              </p:cNvPr>
              <p:cNvSpPr/>
              <p:nvPr/>
            </p:nvSpPr>
            <p:spPr>
              <a:xfrm>
                <a:off x="5114646" y="3635052"/>
                <a:ext cx="38403" cy="81072"/>
              </a:xfrm>
              <a:custGeom>
                <a:avLst/>
                <a:gdLst>
                  <a:gd name="connsiteX0" fmla="*/ 0 w 56566"/>
                  <a:gd name="connsiteY0" fmla="*/ 74090 h 119417"/>
                  <a:gd name="connsiteX1" fmla="*/ 27655 w 56566"/>
                  <a:gd name="connsiteY1" fmla="*/ 12495 h 119417"/>
                  <a:gd name="connsiteX2" fmla="*/ 50910 w 56566"/>
                  <a:gd name="connsiteY2" fmla="*/ 1182 h 119417"/>
                  <a:gd name="connsiteX3" fmla="*/ 60966 w 56566"/>
                  <a:gd name="connsiteY3" fmla="*/ 22552 h 119417"/>
                  <a:gd name="connsiteX4" fmla="*/ 17598 w 56566"/>
                  <a:gd name="connsiteY4" fmla="*/ 124371 h 119417"/>
                  <a:gd name="connsiteX5" fmla="*/ 0 w 56566"/>
                  <a:gd name="connsiteY5" fmla="*/ 101116 h 119417"/>
                  <a:gd name="connsiteX6" fmla="*/ 0 w 56566"/>
                  <a:gd name="connsiteY6" fmla="*/ 74090 h 11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19417">
                    <a:moveTo>
                      <a:pt x="0" y="74090"/>
                    </a:moveTo>
                    <a:cubicBezTo>
                      <a:pt x="2514" y="50835"/>
                      <a:pt x="13199" y="30722"/>
                      <a:pt x="27655" y="12495"/>
                    </a:cubicBezTo>
                    <a:cubicBezTo>
                      <a:pt x="33311" y="5582"/>
                      <a:pt x="40225" y="-3217"/>
                      <a:pt x="50910" y="1182"/>
                    </a:cubicBezTo>
                    <a:cubicBezTo>
                      <a:pt x="59080" y="4325"/>
                      <a:pt x="61594" y="13752"/>
                      <a:pt x="60966" y="22552"/>
                    </a:cubicBezTo>
                    <a:cubicBezTo>
                      <a:pt x="59080" y="61519"/>
                      <a:pt x="51538" y="98602"/>
                      <a:pt x="17598" y="124371"/>
                    </a:cubicBezTo>
                    <a:cubicBezTo>
                      <a:pt x="2514" y="123114"/>
                      <a:pt x="1257" y="111801"/>
                      <a:pt x="0" y="101116"/>
                    </a:cubicBezTo>
                    <a:cubicBezTo>
                      <a:pt x="0" y="91688"/>
                      <a:pt x="5028" y="82889"/>
                      <a:pt x="0" y="74090"/>
                    </a:cubicBezTo>
                    <a:close/>
                  </a:path>
                </a:pathLst>
              </a:custGeom>
              <a:solidFill>
                <a:srgbClr val="4E4D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8880A92-C816-4CCC-942F-389A88E77703}"/>
                  </a:ext>
                </a:extLst>
              </p:cNvPr>
              <p:cNvSpPr/>
              <p:nvPr/>
            </p:nvSpPr>
            <p:spPr>
              <a:xfrm>
                <a:off x="5191025" y="3159645"/>
                <a:ext cx="179212" cy="170678"/>
              </a:xfrm>
              <a:custGeom>
                <a:avLst/>
                <a:gdLst>
                  <a:gd name="connsiteX0" fmla="*/ 0 w 263975"/>
                  <a:gd name="connsiteY0" fmla="*/ 240116 h 251405"/>
                  <a:gd name="connsiteX1" fmla="*/ 66622 w 263975"/>
                  <a:gd name="connsiteY1" fmla="*/ 110014 h 251405"/>
                  <a:gd name="connsiteX2" fmla="*/ 233178 w 263975"/>
                  <a:gd name="connsiteY2" fmla="*/ 3167 h 251405"/>
                  <a:gd name="connsiteX3" fmla="*/ 263975 w 263975"/>
                  <a:gd name="connsiteY3" fmla="*/ 15737 h 251405"/>
                  <a:gd name="connsiteX4" fmla="*/ 238835 w 263975"/>
                  <a:gd name="connsiteY4" fmla="*/ 40878 h 251405"/>
                  <a:gd name="connsiteX5" fmla="*/ 96791 w 263975"/>
                  <a:gd name="connsiteY5" fmla="*/ 134526 h 251405"/>
                  <a:gd name="connsiteX6" fmla="*/ 44624 w 263975"/>
                  <a:gd name="connsiteY6" fmla="*/ 240745 h 251405"/>
                  <a:gd name="connsiteX7" fmla="*/ 0 w 263975"/>
                  <a:gd name="connsiteY7" fmla="*/ 240116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75" h="251405">
                    <a:moveTo>
                      <a:pt x="0" y="240116"/>
                    </a:moveTo>
                    <a:cubicBezTo>
                      <a:pt x="20112" y="195492"/>
                      <a:pt x="37082" y="149610"/>
                      <a:pt x="66622" y="110014"/>
                    </a:cubicBezTo>
                    <a:cubicBezTo>
                      <a:pt x="108733" y="53448"/>
                      <a:pt x="160899" y="12595"/>
                      <a:pt x="233178" y="3167"/>
                    </a:cubicBezTo>
                    <a:cubicBezTo>
                      <a:pt x="243863" y="1910"/>
                      <a:pt x="260833" y="-8146"/>
                      <a:pt x="263975" y="15737"/>
                    </a:cubicBezTo>
                    <a:cubicBezTo>
                      <a:pt x="267118" y="37107"/>
                      <a:pt x="255176" y="38364"/>
                      <a:pt x="238835" y="40878"/>
                    </a:cubicBezTo>
                    <a:cubicBezTo>
                      <a:pt x="177241" y="49677"/>
                      <a:pt x="131359" y="84245"/>
                      <a:pt x="96791" y="134526"/>
                    </a:cubicBezTo>
                    <a:cubicBezTo>
                      <a:pt x="74165" y="167209"/>
                      <a:pt x="54681" y="201777"/>
                      <a:pt x="44624" y="240745"/>
                    </a:cubicBezTo>
                    <a:cubicBezTo>
                      <a:pt x="29540" y="250801"/>
                      <a:pt x="15084" y="264628"/>
                      <a:pt x="0" y="240116"/>
                    </a:cubicBezTo>
                    <a:close/>
                  </a:path>
                </a:pathLst>
              </a:custGeom>
              <a:solidFill>
                <a:srgbClr val="59B97A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xmlns="" id="{13DB0962-4C1A-4DB4-A854-24FC3DCDF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558071" y="5558455"/>
              <a:ext cx="991583" cy="506455"/>
            </a:xfrm>
            <a:prstGeom prst="rect">
              <a:avLst/>
            </a:prstGeom>
          </p:spPr>
        </p:pic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0A01A07-27EE-4D76-8599-4A74D393D689}"/>
                </a:ext>
              </a:extLst>
            </p:cNvPr>
            <p:cNvGrpSpPr/>
            <p:nvPr/>
          </p:nvGrpSpPr>
          <p:grpSpPr>
            <a:xfrm>
              <a:off x="5178971" y="5439192"/>
              <a:ext cx="600906" cy="674296"/>
              <a:chOff x="6463812" y="2951406"/>
              <a:chExt cx="898103" cy="1007790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E0604B6F-2D49-44FE-972F-D8A691B0F372}"/>
                  </a:ext>
                </a:extLst>
              </p:cNvPr>
              <p:cNvSpPr/>
              <p:nvPr/>
            </p:nvSpPr>
            <p:spPr>
              <a:xfrm>
                <a:off x="6773796" y="3381422"/>
                <a:ext cx="297113" cy="28340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1473693A-2F5F-4597-A80B-325E5F8F415D}"/>
                  </a:ext>
                </a:extLst>
              </p:cNvPr>
              <p:cNvSpPr/>
              <p:nvPr/>
            </p:nvSpPr>
            <p:spPr>
              <a:xfrm>
                <a:off x="6897617" y="3423659"/>
                <a:ext cx="173697" cy="246832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8DC0F122-3F14-4EBC-9C2E-E48495EF600C}"/>
                  </a:ext>
                </a:extLst>
              </p:cNvPr>
              <p:cNvSpPr/>
              <p:nvPr/>
            </p:nvSpPr>
            <p:spPr>
              <a:xfrm>
                <a:off x="6463812" y="3566429"/>
                <a:ext cx="402245" cy="383961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9B6AA3C4-E385-4D76-A15D-2AE014985A6A}"/>
                  </a:ext>
                </a:extLst>
              </p:cNvPr>
              <p:cNvSpPr/>
              <p:nvPr/>
            </p:nvSpPr>
            <p:spPr>
              <a:xfrm>
                <a:off x="6659814" y="3596388"/>
                <a:ext cx="210265" cy="351964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3CE43F86-6912-49BB-B089-8D8971F78C99}"/>
                  </a:ext>
                </a:extLst>
              </p:cNvPr>
              <p:cNvSpPr/>
              <p:nvPr/>
            </p:nvSpPr>
            <p:spPr>
              <a:xfrm>
                <a:off x="6955369" y="3584377"/>
                <a:ext cx="402245" cy="374819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4E3227A8-84C0-4B24-8A49-4CDF69F206C1}"/>
                  </a:ext>
                </a:extLst>
              </p:cNvPr>
              <p:cNvSpPr/>
              <p:nvPr/>
            </p:nvSpPr>
            <p:spPr>
              <a:xfrm>
                <a:off x="7197360" y="3584960"/>
                <a:ext cx="164555" cy="370248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D54449BD-DE4D-4219-971B-B7720F45361D}"/>
                  </a:ext>
                </a:extLst>
              </p:cNvPr>
              <p:cNvSpPr/>
              <p:nvPr/>
            </p:nvSpPr>
            <p:spPr>
              <a:xfrm>
                <a:off x="6680318" y="2951406"/>
                <a:ext cx="479952" cy="690216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8" name="Text Placeholder 70">
              <a:extLst>
                <a:ext uri="{FF2B5EF4-FFF2-40B4-BE49-F238E27FC236}">
                  <a16:creationId xmlns:a16="http://schemas.microsoft.com/office/drawing/2014/main" xmlns="" id="{E3F878E7-25AB-4B28-91DC-CF65859CD943}"/>
                </a:ext>
              </a:extLst>
            </p:cNvPr>
            <p:cNvSpPr txBox="1">
              <a:spLocks/>
            </p:cNvSpPr>
            <p:nvPr/>
          </p:nvSpPr>
          <p:spPr>
            <a:xfrm>
              <a:off x="4008459" y="4761105"/>
              <a:ext cx="767179" cy="484377"/>
            </a:xfrm>
            <a:prstGeom prst="rect">
              <a:avLst/>
            </a:prstGeom>
            <a:scene3d>
              <a:camera prst="orthographicFront">
                <a:rot lat="1200000" lon="1800000" rev="21000000"/>
              </a:camera>
              <a:lightRig rig="threePt" dir="t"/>
            </a:scene3d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600" dirty="0">
                  <a:solidFill>
                    <a:schemeClr val="accent2"/>
                  </a:solidFill>
                </a:rPr>
                <a:t>FLASH MILK</a:t>
              </a:r>
              <a:endParaRPr lang="ko-KR" altLang="en-US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03CC3B0C-C62A-4F00-9B2A-4FB01C79E137}"/>
              </a:ext>
            </a:extLst>
          </p:cNvPr>
          <p:cNvSpPr/>
          <p:nvPr/>
        </p:nvSpPr>
        <p:spPr>
          <a:xfrm>
            <a:off x="3623438" y="904956"/>
            <a:ext cx="4919870" cy="2156791"/>
          </a:xfrm>
          <a:custGeom>
            <a:avLst/>
            <a:gdLst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9870" h="2156791">
                <a:moveTo>
                  <a:pt x="0" y="2156791"/>
                </a:moveTo>
                <a:lnTo>
                  <a:pt x="9939" y="636104"/>
                </a:lnTo>
                <a:lnTo>
                  <a:pt x="1063487" y="636104"/>
                </a:lnTo>
                <a:cubicBezTo>
                  <a:pt x="1265583" y="443947"/>
                  <a:pt x="1567070" y="43069"/>
                  <a:pt x="2415209" y="0"/>
                </a:cubicBezTo>
                <a:cubicBezTo>
                  <a:pt x="3273287" y="29818"/>
                  <a:pt x="3684106" y="447260"/>
                  <a:pt x="3856383" y="626165"/>
                </a:cubicBezTo>
                <a:lnTo>
                  <a:pt x="4919870" y="646044"/>
                </a:lnTo>
                <a:lnTo>
                  <a:pt x="4909931" y="2146852"/>
                </a:lnTo>
              </a:path>
            </a:pathLst>
          </a:custGeom>
          <a:noFill/>
          <a:ln w="444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 Placeholder 1">
            <a:extLst>
              <a:ext uri="{FF2B5EF4-FFF2-40B4-BE49-F238E27FC236}">
                <a16:creationId xmlns:a16="http://schemas.microsoft.com/office/drawing/2014/main" xmlns="" id="{C1505568-7B5D-49F0-A759-29CEE07A8C40}"/>
              </a:ext>
            </a:extLst>
          </p:cNvPr>
          <p:cNvSpPr txBox="1">
            <a:spLocks/>
          </p:cNvSpPr>
          <p:nvPr/>
        </p:nvSpPr>
        <p:spPr>
          <a:xfrm>
            <a:off x="3623438" y="1739438"/>
            <a:ext cx="4928128" cy="677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/>
              <a:t>ASI EKSKLUSIF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9704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223F1A2-463D-4358-8790-3B043EBC4E31}"/>
              </a:ext>
            </a:extLst>
          </p:cNvPr>
          <p:cNvGrpSpPr/>
          <p:nvPr/>
        </p:nvGrpSpPr>
        <p:grpSpPr>
          <a:xfrm>
            <a:off x="797126" y="2290430"/>
            <a:ext cx="3374430" cy="2215991"/>
            <a:chOff x="4651035" y="1365400"/>
            <a:chExt cx="3009041" cy="26010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46E6C91-67E3-4058-B9ED-D059EE0D56DC}"/>
                </a:ext>
              </a:extLst>
            </p:cNvPr>
            <p:cNvSpPr txBox="1"/>
            <p:nvPr/>
          </p:nvSpPr>
          <p:spPr>
            <a:xfrm>
              <a:off x="5526261" y="1821035"/>
              <a:ext cx="882008" cy="11921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 smtClean="0">
                  <a:solidFill>
                    <a:schemeClr val="bg1"/>
                  </a:solidFill>
                  <a:cs typeface="Arial" pitchFamily="34" charset="0"/>
                </a:rPr>
                <a:t>SI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EF18A28-15AF-44E8-A699-B4BFDB836175}"/>
                </a:ext>
              </a:extLst>
            </p:cNvPr>
            <p:cNvSpPr txBox="1"/>
            <p:nvPr/>
          </p:nvSpPr>
          <p:spPr>
            <a:xfrm>
              <a:off x="5526263" y="2597828"/>
              <a:ext cx="2133813" cy="8308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dirty="0" smtClean="0">
                  <a:solidFill>
                    <a:schemeClr val="bg1"/>
                  </a:solidFill>
                  <a:cs typeface="Arial" pitchFamily="34" charset="0"/>
                </a:rPr>
                <a:t>EKSKLUSIF</a:t>
              </a:r>
              <a:endParaRPr lang="ko-KR" altLang="en-US" sz="4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E07A308-866B-4B68-A8A6-0F72AE4BA324}"/>
                </a:ext>
              </a:extLst>
            </p:cNvPr>
            <p:cNvSpPr txBox="1"/>
            <p:nvPr/>
          </p:nvSpPr>
          <p:spPr>
            <a:xfrm>
              <a:off x="4651035" y="1365400"/>
              <a:ext cx="1021196" cy="26010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38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A184E69-314C-4F66-9253-87672551B66F}"/>
              </a:ext>
            </a:extLst>
          </p:cNvPr>
          <p:cNvSpPr txBox="1"/>
          <p:nvPr/>
        </p:nvSpPr>
        <p:spPr>
          <a:xfrm>
            <a:off x="560062" y="883088"/>
            <a:ext cx="479298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</a:rPr>
              <a:t>ASI 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terbaik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sempurna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u/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bayi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mengandung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semua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zat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gizi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sesuai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kebutuhan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pertumbuhan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perkembangan</a:t>
            </a:r>
            <a:endParaRPr lang="ko-KR" alt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A184E69-314C-4F66-9253-87672551B66F}"/>
              </a:ext>
            </a:extLst>
          </p:cNvPr>
          <p:cNvSpPr txBox="1"/>
          <p:nvPr/>
        </p:nvSpPr>
        <p:spPr>
          <a:xfrm>
            <a:off x="578600" y="4617794"/>
            <a:ext cx="479298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</a:rPr>
              <a:t>ASI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</a:rPr>
              <a:t>Eksklusif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 ASI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sedini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mungkin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setelah</a:t>
            </a:r>
            <a:r>
              <a:rPr lang="en-US" altLang="ko-KR" sz="2000" dirty="0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persalinan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diberikan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tanpa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jadwal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tidak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diberikan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lain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sampai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6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bulan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.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Rekomendasi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UNICEF &amp;  WHA 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pemberian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ASI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eksklusif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hanya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memberikan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ASI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saja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tanpa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pemberian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cairan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atau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lain</a:t>
            </a:r>
            <a:endParaRPr lang="ko-KR" alt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0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P\Documents\images (79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689101"/>
            <a:ext cx="4914610" cy="32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CB27EC-2204-44A2-9FD2-0960131423E6}"/>
              </a:ext>
            </a:extLst>
          </p:cNvPr>
          <p:cNvSpPr txBox="1"/>
          <p:nvPr/>
        </p:nvSpPr>
        <p:spPr>
          <a:xfrm>
            <a:off x="4102101" y="357086"/>
            <a:ext cx="45974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0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MANFAAT ASI</a:t>
            </a:r>
            <a:endParaRPr lang="en-US" altLang="ko-KR" sz="60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ECA1A9C-C549-4636-AEA1-91B6002C0675}"/>
              </a:ext>
            </a:extLst>
          </p:cNvPr>
          <p:cNvSpPr txBox="1"/>
          <p:nvPr/>
        </p:nvSpPr>
        <p:spPr>
          <a:xfrm rot="20518943">
            <a:off x="3867881" y="6022432"/>
            <a:ext cx="10573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smtClean="0">
                <a:solidFill>
                  <a:schemeClr val="accent2"/>
                </a:solidFill>
                <a:cs typeface="Arial" pitchFamily="34" charset="0"/>
              </a:rPr>
              <a:t>BAYI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744C467-9D71-4057-AAE1-EB88DDF2722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 rot="1034171">
            <a:off x="8602172" y="543925"/>
            <a:ext cx="3114529" cy="2921856"/>
          </a:xfrm>
        </p:spPr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2076A1-733C-4478-91CE-D8B570FFFB2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 rot="20585984">
            <a:off x="2175687" y="3342925"/>
            <a:ext cx="3212727" cy="2866877"/>
          </a:xfrm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CA1A9C-C549-4636-AEA1-91B6002C0675}"/>
              </a:ext>
            </a:extLst>
          </p:cNvPr>
          <p:cNvSpPr txBox="1"/>
          <p:nvPr/>
        </p:nvSpPr>
        <p:spPr>
          <a:xfrm rot="874360">
            <a:off x="9632070" y="3588063"/>
            <a:ext cx="10573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smtClean="0">
                <a:solidFill>
                  <a:schemeClr val="accent2"/>
                </a:solidFill>
                <a:cs typeface="Arial" pitchFamily="34" charset="0"/>
              </a:rPr>
              <a:t>IBU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CA1A9C-C549-4636-AEA1-91B6002C0675}"/>
              </a:ext>
            </a:extLst>
          </p:cNvPr>
          <p:cNvSpPr txBox="1"/>
          <p:nvPr/>
        </p:nvSpPr>
        <p:spPr>
          <a:xfrm>
            <a:off x="6335078" y="4933947"/>
            <a:ext cx="201043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smtClean="0">
                <a:solidFill>
                  <a:schemeClr val="accent2"/>
                </a:solidFill>
                <a:cs typeface="Arial" pitchFamily="34" charset="0"/>
              </a:rPr>
              <a:t>KELUARGA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4098" name="Picture 2" descr="C:\Users\HP\Documents\4738655395f5ef917ef6cfee524bff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642">
            <a:off x="2140633" y="3302743"/>
            <a:ext cx="3227853" cy="291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902">
            <a:off x="8562181" y="521721"/>
            <a:ext cx="3172948" cy="297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65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400" dirty="0" smtClean="0"/>
              <a:t>MANFAAT ASI UNTUK BAYI</a:t>
            </a:r>
            <a:endParaRPr lang="en-US" sz="4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BB0D62-D9D8-4C67-9673-3800CDC3E050}"/>
              </a:ext>
            </a:extLst>
          </p:cNvPr>
          <p:cNvGrpSpPr/>
          <p:nvPr/>
        </p:nvGrpSpPr>
        <p:grpSpPr>
          <a:xfrm>
            <a:off x="747301" y="2418936"/>
            <a:ext cx="2738140" cy="2374249"/>
            <a:chOff x="302738" y="4052084"/>
            <a:chExt cx="2851594" cy="23742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E51B829-DF4A-4C8B-9D00-EBD86182FDDC}"/>
                </a:ext>
              </a:extLst>
            </p:cNvPr>
            <p:cNvSpPr txBox="1"/>
            <p:nvPr/>
          </p:nvSpPr>
          <p:spPr>
            <a:xfrm>
              <a:off x="302738" y="4052084"/>
              <a:ext cx="2851594" cy="646331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Komposisi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seusia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kebutuhan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bayi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E9A5BD0-9D56-481D-8FDC-0C7E5EEBBD87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175432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Salah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satu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keajaiban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ASI 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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dapat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secara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otomatis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mengubah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komposisinya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sesuai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perubahan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&amp;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kebutuhan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bayi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disetiap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tahap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perkembangannya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" name="Elbow Connector 10">
            <a:extLst>
              <a:ext uri="{FF2B5EF4-FFF2-40B4-BE49-F238E27FC236}">
                <a16:creationId xmlns:a16="http://schemas.microsoft.com/office/drawing/2014/main" xmlns="" id="{7F2D6803-3718-4A6A-863C-99F92A2798F5}"/>
              </a:ext>
            </a:extLst>
          </p:cNvPr>
          <p:cNvCxnSpPr>
            <a:cxnSpLocks/>
          </p:cNvCxnSpPr>
          <p:nvPr/>
        </p:nvCxnSpPr>
        <p:spPr>
          <a:xfrm flipV="1">
            <a:off x="6570009" y="1778298"/>
            <a:ext cx="1808489" cy="964094"/>
          </a:xfrm>
          <a:prstGeom prst="bentConnector3">
            <a:avLst>
              <a:gd name="adj1" fmla="val -1057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38">
            <a:extLst>
              <a:ext uri="{FF2B5EF4-FFF2-40B4-BE49-F238E27FC236}">
                <a16:creationId xmlns:a16="http://schemas.microsoft.com/office/drawing/2014/main" xmlns="" id="{15995566-6D5F-40E7-8321-331394D19E89}"/>
              </a:ext>
            </a:extLst>
          </p:cNvPr>
          <p:cNvCxnSpPr>
            <a:cxnSpLocks/>
          </p:cNvCxnSpPr>
          <p:nvPr/>
        </p:nvCxnSpPr>
        <p:spPr>
          <a:xfrm>
            <a:off x="3657781" y="2922408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CC69EFC-824B-4886-806A-8B28150FDA7D}"/>
              </a:ext>
            </a:extLst>
          </p:cNvPr>
          <p:cNvGrpSpPr/>
          <p:nvPr/>
        </p:nvGrpSpPr>
        <p:grpSpPr>
          <a:xfrm>
            <a:off x="8924837" y="1375615"/>
            <a:ext cx="2738140" cy="4715861"/>
            <a:chOff x="302738" y="4203463"/>
            <a:chExt cx="2851594" cy="47158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7CB195E-6846-426F-89F9-ED21F56B4F9C}"/>
                </a:ext>
              </a:extLst>
            </p:cNvPr>
            <p:cNvSpPr txBox="1"/>
            <p:nvPr/>
          </p:nvSpPr>
          <p:spPr>
            <a:xfrm>
              <a:off x="302738" y="4203463"/>
              <a:ext cx="2851594" cy="36933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Mengandung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zat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protektif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AC1D41-13FD-468C-A251-875825852212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424731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Lactobacillus </a:t>
              </a:r>
              <a:r>
                <a:rPr lang="en-US" altLang="ko-KR" b="1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bifidus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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mengubah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laktosa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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asam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laktat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&amp;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asam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asetat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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pencernaan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bersifat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asam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 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menghambat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pertumbuhan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mikroorganisme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.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Sufor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tidak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mengandung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zat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ini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.</a:t>
              </a:r>
            </a:p>
            <a:p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Laktoferin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 protein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berkaitan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dgn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zat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besi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. 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mengikat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zat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besi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 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laktoferin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bermanfaat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menghambat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pertumbuhan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kuman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tertentu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&amp;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jamur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Candida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5123" name="Picture 3" descr="C:\Users\HP\Documents\c965b0d145b43fe0b6da0f6acdb8f98f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9"/>
          <a:stretch/>
        </p:blipFill>
        <p:spPr bwMode="auto">
          <a:xfrm>
            <a:off x="4572000" y="2488100"/>
            <a:ext cx="2540000" cy="3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5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400" dirty="0" smtClean="0"/>
              <a:t>MANFAAT ASI UNTUK IBU</a:t>
            </a:r>
            <a:endParaRPr lang="en-US" sz="4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937E2C2-C690-48E2-88B0-C390C5A4F0B0}"/>
              </a:ext>
            </a:extLst>
          </p:cNvPr>
          <p:cNvSpPr/>
          <p:nvPr/>
        </p:nvSpPr>
        <p:spPr>
          <a:xfrm>
            <a:off x="-10603" y="1809359"/>
            <a:ext cx="4210050" cy="1251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C47B6EC-45C4-4908-A63F-7A0A7AB641ED}"/>
              </a:ext>
            </a:extLst>
          </p:cNvPr>
          <p:cNvSpPr/>
          <p:nvPr/>
        </p:nvSpPr>
        <p:spPr>
          <a:xfrm>
            <a:off x="-15167" y="3213215"/>
            <a:ext cx="4210050" cy="1251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068252-38DF-4C79-88E7-1A4E109D345D}"/>
              </a:ext>
            </a:extLst>
          </p:cNvPr>
          <p:cNvSpPr/>
          <p:nvPr/>
        </p:nvSpPr>
        <p:spPr>
          <a:xfrm>
            <a:off x="-19731" y="4617071"/>
            <a:ext cx="4210050" cy="1251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8E82BBA-7DF6-4DA1-8094-D8B677271A46}"/>
              </a:ext>
            </a:extLst>
          </p:cNvPr>
          <p:cNvSpPr/>
          <p:nvPr/>
        </p:nvSpPr>
        <p:spPr>
          <a:xfrm>
            <a:off x="7981950" y="1809359"/>
            <a:ext cx="4210050" cy="1251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539FB2D-5572-46B3-9386-ED292732F771}"/>
              </a:ext>
            </a:extLst>
          </p:cNvPr>
          <p:cNvSpPr/>
          <p:nvPr/>
        </p:nvSpPr>
        <p:spPr>
          <a:xfrm>
            <a:off x="7977386" y="3213215"/>
            <a:ext cx="4210050" cy="1251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979450B-31DB-4CE6-B8E0-7C6954B8239F}"/>
              </a:ext>
            </a:extLst>
          </p:cNvPr>
          <p:cNvSpPr/>
          <p:nvPr/>
        </p:nvSpPr>
        <p:spPr>
          <a:xfrm>
            <a:off x="7972822" y="4617071"/>
            <a:ext cx="4210050" cy="1251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6AB4E67-14FD-465A-9345-CB63F7C0C187}"/>
              </a:ext>
            </a:extLst>
          </p:cNvPr>
          <p:cNvGrpSpPr/>
          <p:nvPr/>
        </p:nvGrpSpPr>
        <p:grpSpPr>
          <a:xfrm>
            <a:off x="128788" y="1848149"/>
            <a:ext cx="3966693" cy="1224447"/>
            <a:chOff x="302738" y="4370890"/>
            <a:chExt cx="2851594" cy="12244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E2D2EFC-F431-4B32-8FC8-888EA84B05D2}"/>
                </a:ext>
              </a:extLst>
            </p:cNvPr>
            <p:cNvSpPr txBox="1"/>
            <p:nvPr/>
          </p:nvSpPr>
          <p:spPr>
            <a:xfrm>
              <a:off x="302738" y="4370890"/>
              <a:ext cx="2851594" cy="36933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Mencegah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perdarahan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pasca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persalinan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E356F56-9681-4C4A-8C73-5C8D23CC1515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92333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Rangsangan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isapan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bayi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pada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payudara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ibu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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otak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&amp;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hipofisis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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hormon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oksitosin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 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kontraksi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6691B47-796D-40B2-BD23-B0DC7475FA19}"/>
              </a:ext>
            </a:extLst>
          </p:cNvPr>
          <p:cNvGrpSpPr/>
          <p:nvPr/>
        </p:nvGrpSpPr>
        <p:grpSpPr>
          <a:xfrm>
            <a:off x="128788" y="3284240"/>
            <a:ext cx="3966693" cy="1085947"/>
            <a:chOff x="302738" y="4232391"/>
            <a:chExt cx="2851594" cy="10859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8A4DC5D-D3D8-401C-A76C-FE8A8AB14FBF}"/>
                </a:ext>
              </a:extLst>
            </p:cNvPr>
            <p:cNvSpPr txBox="1"/>
            <p:nvPr/>
          </p:nvSpPr>
          <p:spPr>
            <a:xfrm>
              <a:off x="302738" y="4232391"/>
              <a:ext cx="2851594" cy="646331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Mempercepat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pengecilan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kandungan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E26392C-16C9-4A13-9BF7-B43F55A91351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Saat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menyusui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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kotraksi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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involusio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F109F88-4F65-4298-B369-575FC11A6B65}"/>
              </a:ext>
            </a:extLst>
          </p:cNvPr>
          <p:cNvGrpSpPr/>
          <p:nvPr/>
        </p:nvGrpSpPr>
        <p:grpSpPr>
          <a:xfrm>
            <a:off x="128788" y="4610960"/>
            <a:ext cx="3966693" cy="1224447"/>
            <a:chOff x="302738" y="4370890"/>
            <a:chExt cx="2851594" cy="122444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2BC48AC-E79C-4826-B12A-A39C4EAC88D3}"/>
                </a:ext>
              </a:extLst>
            </p:cNvPr>
            <p:cNvSpPr txBox="1"/>
            <p:nvPr/>
          </p:nvSpPr>
          <p:spPr>
            <a:xfrm>
              <a:off x="302738" y="4370890"/>
              <a:ext cx="2851594" cy="36933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Mengurangi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anemia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D4E4E26-9A0A-4B03-9A71-775B796B2E16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92333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Menyusu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eksklusif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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menunda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haid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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berkurangnya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erdarahan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pasca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persalinan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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mengurangi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angka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kejadian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anemia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0EE4540-4353-4B61-931F-67AD44E3DB75}"/>
              </a:ext>
            </a:extLst>
          </p:cNvPr>
          <p:cNvGrpSpPr/>
          <p:nvPr/>
        </p:nvGrpSpPr>
        <p:grpSpPr>
          <a:xfrm>
            <a:off x="8152326" y="1829761"/>
            <a:ext cx="3915177" cy="1224447"/>
            <a:chOff x="302738" y="4370890"/>
            <a:chExt cx="2851594" cy="122444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0968902-DF88-45A6-AF96-688D8247226A}"/>
                </a:ext>
              </a:extLst>
            </p:cNvPr>
            <p:cNvSpPr txBox="1"/>
            <p:nvPr/>
          </p:nvSpPr>
          <p:spPr>
            <a:xfrm>
              <a:off x="302738" y="4370890"/>
              <a:ext cx="2851594" cy="36933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Metode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KB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sementara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C229621-2AD8-4D97-B5DB-729C7C8CCA9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92333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Syarat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: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bayi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usia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&lt; 6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bulan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ibu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belum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haid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kembali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,  ASI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diberikan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secara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eksklusif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E047FC3-2189-4809-AEB2-064656918DB1}"/>
              </a:ext>
            </a:extLst>
          </p:cNvPr>
          <p:cNvGrpSpPr/>
          <p:nvPr/>
        </p:nvGrpSpPr>
        <p:grpSpPr>
          <a:xfrm>
            <a:off x="8152326" y="3249803"/>
            <a:ext cx="3915177" cy="1224447"/>
            <a:chOff x="302738" y="4370890"/>
            <a:chExt cx="2851594" cy="122444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E39F013-7A27-4B1A-96A5-7AC09EBEDFFA}"/>
                </a:ext>
              </a:extLst>
            </p:cNvPr>
            <p:cNvSpPr txBox="1"/>
            <p:nvPr/>
          </p:nvSpPr>
          <p:spPr>
            <a:xfrm>
              <a:off x="302738" y="4370890"/>
              <a:ext cx="2851594" cy="36933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Mengurangi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kanker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rahim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&amp;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payudara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4DD55A7-935C-43FF-B679-3B19B49C985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92333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Selama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hamil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tubuh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ibu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dipersiapkan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u/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menyusui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Kejadian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kanker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rahim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&amp;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payudara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pada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ibu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menyusui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lebih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FF7FCCC-E298-4318-B0E1-87601C85DF0C}"/>
              </a:ext>
            </a:extLst>
          </p:cNvPr>
          <p:cNvGrpSpPr/>
          <p:nvPr/>
        </p:nvGrpSpPr>
        <p:grpSpPr>
          <a:xfrm>
            <a:off x="8152326" y="4656967"/>
            <a:ext cx="3915177" cy="947448"/>
            <a:chOff x="302738" y="4370890"/>
            <a:chExt cx="2851594" cy="94744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E966F32-9AEE-4346-B7EF-CB2C75E8A400}"/>
                </a:ext>
              </a:extLst>
            </p:cNvPr>
            <p:cNvSpPr txBox="1"/>
            <p:nvPr/>
          </p:nvSpPr>
          <p:spPr>
            <a:xfrm>
              <a:off x="302738" y="4370890"/>
              <a:ext cx="2851594" cy="36933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Memberikan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rasa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dibutuhkan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CEC5551-53B7-423B-9B6B-388F07B740DA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menyusui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ibu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akan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merasa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bangga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&amp;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diperlukan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64" y="2092037"/>
            <a:ext cx="3057828" cy="348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25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416783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4800" spc="300" dirty="0" smtClean="0"/>
              <a:t>MANFAAT ASI UNTUK </a:t>
            </a:r>
          </a:p>
          <a:p>
            <a:r>
              <a:rPr lang="en-US" sz="4800" spc="300" dirty="0" smtClean="0"/>
              <a:t>KELUARGA</a:t>
            </a:r>
            <a:endParaRPr lang="en-US" sz="4800" spc="3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00DA3C-6DA8-4666-B4C3-2F12E127808C}"/>
              </a:ext>
            </a:extLst>
          </p:cNvPr>
          <p:cNvSpPr txBox="1"/>
          <p:nvPr/>
        </p:nvSpPr>
        <p:spPr>
          <a:xfrm>
            <a:off x="5911045" y="2292425"/>
            <a:ext cx="57568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ASI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sangat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praktis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ekonomis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diberikan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kapan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saja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&amp;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dimana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saja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tidak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perlu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mengeluarkan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biaya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untuk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sufor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,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peralatan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lainnya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&amp;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tidak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repot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menyiapkannya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.  ASI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tidak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perlu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dibeli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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dana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digunakan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untuk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keperluan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lain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자유형 108">
            <a:extLst>
              <a:ext uri="{FF2B5EF4-FFF2-40B4-BE49-F238E27FC236}">
                <a16:creationId xmlns:a16="http://schemas.microsoft.com/office/drawing/2014/main" xmlns="" id="{9A137A06-CDF4-4B7A-89F5-589C66D133A6}"/>
              </a:ext>
            </a:extLst>
          </p:cNvPr>
          <p:cNvSpPr/>
          <p:nvPr/>
        </p:nvSpPr>
        <p:spPr>
          <a:xfrm flipV="1">
            <a:off x="5911045" y="2108899"/>
            <a:ext cx="5756893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자유형 109">
            <a:extLst>
              <a:ext uri="{FF2B5EF4-FFF2-40B4-BE49-F238E27FC236}">
                <a16:creationId xmlns:a16="http://schemas.microsoft.com/office/drawing/2014/main" xmlns="" id="{3A92AC3B-A018-434B-9E56-B4F19DB64AF4}"/>
              </a:ext>
            </a:extLst>
          </p:cNvPr>
          <p:cNvSpPr/>
          <p:nvPr/>
        </p:nvSpPr>
        <p:spPr>
          <a:xfrm>
            <a:off x="5911045" y="5407659"/>
            <a:ext cx="5756893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 descr="C:\Users\HP\Documents\images (56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850"/>
            <a:ext cx="57912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21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b="1" dirty="0" smtClean="0"/>
              <a:t>LAMA PEMBERIAN ASI (MENYUSUI)</a:t>
            </a:r>
            <a:endParaRPr lang="en-US" sz="3200" b="1" dirty="0"/>
          </a:p>
        </p:txBody>
      </p:sp>
      <p:cxnSp>
        <p:nvCxnSpPr>
          <p:cNvPr id="3" name="Elbow Connector 3">
            <a:extLst>
              <a:ext uri="{FF2B5EF4-FFF2-40B4-BE49-F238E27FC236}">
                <a16:creationId xmlns:a16="http://schemas.microsoft.com/office/drawing/2014/main" xmlns="" id="{C1732C0D-E41D-4955-B395-30764DAE6D96}"/>
              </a:ext>
            </a:extLst>
          </p:cNvPr>
          <p:cNvCxnSpPr/>
          <p:nvPr/>
        </p:nvCxnSpPr>
        <p:spPr>
          <a:xfrm rot="5400000" flipH="1" flipV="1">
            <a:off x="6214928" y="3946434"/>
            <a:ext cx="888123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4">
            <a:extLst>
              <a:ext uri="{FF2B5EF4-FFF2-40B4-BE49-F238E27FC236}">
                <a16:creationId xmlns:a16="http://schemas.microsoft.com/office/drawing/2014/main" xmlns="" id="{CD9E75B5-E3AF-4E8C-8FC3-1F213D3B55B0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96912" y="4831651"/>
            <a:ext cx="1767294" cy="1076861"/>
          </a:xfrm>
          <a:prstGeom prst="bentConnector3">
            <a:avLst>
              <a:gd name="adj1" fmla="val 66513"/>
            </a:avLst>
          </a:prstGeom>
          <a:ln w="5080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A7EF4E-21CD-42EC-98CA-E82B9BC087F4}"/>
              </a:ext>
            </a:extLst>
          </p:cNvPr>
          <p:cNvSpPr txBox="1"/>
          <p:nvPr/>
        </p:nvSpPr>
        <p:spPr>
          <a:xfrm>
            <a:off x="930851" y="2216022"/>
            <a:ext cx="3175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produksi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ASI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cukup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bayi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disusukan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selama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15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menit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3B1654-4CEA-4198-8A54-62C136362C31}"/>
              </a:ext>
            </a:extLst>
          </p:cNvPr>
          <p:cNvSpPr txBox="1"/>
          <p:nvPr/>
        </p:nvSpPr>
        <p:spPr>
          <a:xfrm>
            <a:off x="1103320" y="3948937"/>
            <a:ext cx="3289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Hari-hari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pertama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ASI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belum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keluar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bayi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cukup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disusukan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selama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4-5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menit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merangsang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produksi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ASI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D77AB9-44B4-4B8F-BA48-1DED05D05E49}"/>
              </a:ext>
            </a:extLst>
          </p:cNvPr>
          <p:cNvSpPr txBox="1"/>
          <p:nvPr/>
        </p:nvSpPr>
        <p:spPr>
          <a:xfrm>
            <a:off x="8127697" y="1916699"/>
            <a:ext cx="3592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Jumlah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ASI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terisap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bayi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menit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pertama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± 112 ml, 5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menti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kedua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± 64 ml &amp; 5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menit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terakhir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± 16 ml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4CA92B-8206-4C1F-B98E-ACD7868E611B}"/>
              </a:ext>
            </a:extLst>
          </p:cNvPr>
          <p:cNvSpPr txBox="1"/>
          <p:nvPr/>
        </p:nvSpPr>
        <p:spPr>
          <a:xfrm>
            <a:off x="7814989" y="3544478"/>
            <a:ext cx="320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4-5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boleh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disusui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sampai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10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menit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xmlns="" id="{7247295F-4965-4E10-B8CB-8504C467A4A8}"/>
              </a:ext>
            </a:extLst>
          </p:cNvPr>
          <p:cNvCxnSpPr/>
          <p:nvPr/>
        </p:nvCxnSpPr>
        <p:spPr>
          <a:xfrm rot="16200000" flipV="1">
            <a:off x="4565657" y="2918991"/>
            <a:ext cx="1675165" cy="144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8">
            <a:extLst>
              <a:ext uri="{FF2B5EF4-FFF2-40B4-BE49-F238E27FC236}">
                <a16:creationId xmlns:a16="http://schemas.microsoft.com/office/drawing/2014/main" xmlns="" id="{B55AAED4-4645-432D-B037-1E71C7BD1013}"/>
              </a:ext>
            </a:extLst>
          </p:cNvPr>
          <p:cNvCxnSpPr/>
          <p:nvPr/>
        </p:nvCxnSpPr>
        <p:spPr>
          <a:xfrm rot="5400000" flipH="1" flipV="1">
            <a:off x="6322566" y="2387219"/>
            <a:ext cx="1044000" cy="144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4501A12-E4E0-4AD6-9CEC-F706AA48D31A}"/>
              </a:ext>
            </a:extLst>
          </p:cNvPr>
          <p:cNvSpPr txBox="1"/>
          <p:nvPr/>
        </p:nvSpPr>
        <p:spPr>
          <a:xfrm>
            <a:off x="4684919" y="3191285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4D95197-0EC1-446E-832D-E2AB1B30A6A6}"/>
              </a:ext>
            </a:extLst>
          </p:cNvPr>
          <p:cNvSpPr txBox="1"/>
          <p:nvPr/>
        </p:nvSpPr>
        <p:spPr>
          <a:xfrm>
            <a:off x="7053455" y="2655815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5C3443-39D4-4165-88C6-8CEFE2978287}"/>
              </a:ext>
            </a:extLst>
          </p:cNvPr>
          <p:cNvSpPr txBox="1"/>
          <p:nvPr/>
        </p:nvSpPr>
        <p:spPr>
          <a:xfrm>
            <a:off x="6698437" y="4040341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E53214B-63C2-4C91-970C-CDD0853EEB11}"/>
              </a:ext>
            </a:extLst>
          </p:cNvPr>
          <p:cNvSpPr txBox="1"/>
          <p:nvPr/>
        </p:nvSpPr>
        <p:spPr>
          <a:xfrm>
            <a:off x="5044197" y="4484561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118F25C7-71D8-4D6A-AC0C-F904684D8257}"/>
              </a:ext>
            </a:extLst>
          </p:cNvPr>
          <p:cNvCxnSpPr/>
          <p:nvPr/>
        </p:nvCxnSpPr>
        <p:spPr>
          <a:xfrm flipV="1">
            <a:off x="6120132" y="1865754"/>
            <a:ext cx="7198" cy="1253947"/>
          </a:xfrm>
          <a:prstGeom prst="straightConnector1">
            <a:avLst/>
          </a:prstGeom>
          <a:ln w="508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6">
            <a:extLst>
              <a:ext uri="{FF2B5EF4-FFF2-40B4-BE49-F238E27FC236}">
                <a16:creationId xmlns:a16="http://schemas.microsoft.com/office/drawing/2014/main" xmlns="" id="{14398212-D939-4C6C-8C0B-1DFFED8F8371}"/>
              </a:ext>
            </a:extLst>
          </p:cNvPr>
          <p:cNvSpPr/>
          <p:nvPr/>
        </p:nvSpPr>
        <p:spPr>
          <a:xfrm>
            <a:off x="6793934" y="3255712"/>
            <a:ext cx="810106" cy="810106"/>
          </a:xfrm>
          <a:custGeom>
            <a:avLst/>
            <a:gdLst/>
            <a:ahLst/>
            <a:cxnLst/>
            <a:rect l="l" t="t" r="r" b="b"/>
            <a:pathLst>
              <a:path w="810106" h="810106">
                <a:moveTo>
                  <a:pt x="405053" y="66407"/>
                </a:moveTo>
                <a:cubicBezTo>
                  <a:pt x="218024" y="66407"/>
                  <a:pt x="66407" y="218024"/>
                  <a:pt x="66407" y="405053"/>
                </a:cubicBezTo>
                <a:cubicBezTo>
                  <a:pt x="66407" y="592082"/>
                  <a:pt x="218024" y="743699"/>
                  <a:pt x="405053" y="743699"/>
                </a:cubicBezTo>
                <a:cubicBezTo>
                  <a:pt x="592082" y="743699"/>
                  <a:pt x="743699" y="592082"/>
                  <a:pt x="743699" y="405053"/>
                </a:cubicBezTo>
                <a:cubicBezTo>
                  <a:pt x="743699" y="218024"/>
                  <a:pt x="592082" y="66407"/>
                  <a:pt x="405053" y="66407"/>
                </a:cubicBezTo>
                <a:close/>
                <a:moveTo>
                  <a:pt x="405053" y="0"/>
                </a:moveTo>
                <a:cubicBezTo>
                  <a:pt x="628758" y="0"/>
                  <a:pt x="810106" y="181348"/>
                  <a:pt x="810106" y="405053"/>
                </a:cubicBezTo>
                <a:cubicBezTo>
                  <a:pt x="810106" y="628758"/>
                  <a:pt x="628758" y="810106"/>
                  <a:pt x="405053" y="810106"/>
                </a:cubicBezTo>
                <a:cubicBezTo>
                  <a:pt x="181348" y="810106"/>
                  <a:pt x="0" y="628758"/>
                  <a:pt x="0" y="405053"/>
                </a:cubicBezTo>
                <a:cubicBezTo>
                  <a:pt x="0" y="181348"/>
                  <a:pt x="181348" y="0"/>
                  <a:pt x="405053" y="0"/>
                </a:cubicBezTo>
                <a:close/>
              </a:path>
            </a:pathLst>
          </a:cu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xmlns="" id="{7176A4FC-410C-4575-A68D-E9243D3ED423}"/>
              </a:ext>
            </a:extLst>
          </p:cNvPr>
          <p:cNvSpPr/>
          <p:nvPr/>
        </p:nvSpPr>
        <p:spPr>
          <a:xfrm>
            <a:off x="4637076" y="3728550"/>
            <a:ext cx="810106" cy="810106"/>
          </a:xfrm>
          <a:custGeom>
            <a:avLst/>
            <a:gdLst/>
            <a:ahLst/>
            <a:cxnLst/>
            <a:rect l="l" t="t" r="r" b="b"/>
            <a:pathLst>
              <a:path w="810106" h="810106">
                <a:moveTo>
                  <a:pt x="405053" y="66407"/>
                </a:moveTo>
                <a:cubicBezTo>
                  <a:pt x="218024" y="66407"/>
                  <a:pt x="66407" y="218024"/>
                  <a:pt x="66407" y="405053"/>
                </a:cubicBezTo>
                <a:cubicBezTo>
                  <a:pt x="66407" y="592082"/>
                  <a:pt x="218024" y="743699"/>
                  <a:pt x="405053" y="743699"/>
                </a:cubicBezTo>
                <a:cubicBezTo>
                  <a:pt x="592082" y="743699"/>
                  <a:pt x="743699" y="592082"/>
                  <a:pt x="743699" y="405053"/>
                </a:cubicBezTo>
                <a:cubicBezTo>
                  <a:pt x="743699" y="218024"/>
                  <a:pt x="592082" y="66407"/>
                  <a:pt x="405053" y="66407"/>
                </a:cubicBezTo>
                <a:close/>
                <a:moveTo>
                  <a:pt x="405053" y="0"/>
                </a:moveTo>
                <a:cubicBezTo>
                  <a:pt x="628758" y="0"/>
                  <a:pt x="810106" y="181348"/>
                  <a:pt x="810106" y="405053"/>
                </a:cubicBezTo>
                <a:cubicBezTo>
                  <a:pt x="810106" y="628758"/>
                  <a:pt x="628758" y="810106"/>
                  <a:pt x="405053" y="810106"/>
                </a:cubicBezTo>
                <a:cubicBezTo>
                  <a:pt x="181348" y="810106"/>
                  <a:pt x="0" y="628758"/>
                  <a:pt x="0" y="405053"/>
                </a:cubicBezTo>
                <a:cubicBezTo>
                  <a:pt x="0" y="181348"/>
                  <a:pt x="181348" y="0"/>
                  <a:pt x="405053" y="0"/>
                </a:cubicBezTo>
                <a:close/>
              </a:path>
            </a:pathLst>
          </a:cu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32">
            <a:extLst>
              <a:ext uri="{FF2B5EF4-FFF2-40B4-BE49-F238E27FC236}">
                <a16:creationId xmlns:a16="http://schemas.microsoft.com/office/drawing/2014/main" xmlns="" id="{2A96DC8F-D7F7-4957-A26B-50FEA5CC3B51}"/>
              </a:ext>
            </a:extLst>
          </p:cNvPr>
          <p:cNvSpPr/>
          <p:nvPr/>
        </p:nvSpPr>
        <p:spPr>
          <a:xfrm>
            <a:off x="4269390" y="2001864"/>
            <a:ext cx="810106" cy="810106"/>
          </a:xfrm>
          <a:custGeom>
            <a:avLst/>
            <a:gdLst/>
            <a:ahLst/>
            <a:cxnLst/>
            <a:rect l="l" t="t" r="r" b="b"/>
            <a:pathLst>
              <a:path w="810106" h="810106">
                <a:moveTo>
                  <a:pt x="405053" y="66407"/>
                </a:moveTo>
                <a:cubicBezTo>
                  <a:pt x="218024" y="66407"/>
                  <a:pt x="66407" y="218024"/>
                  <a:pt x="66407" y="405053"/>
                </a:cubicBezTo>
                <a:cubicBezTo>
                  <a:pt x="66407" y="592082"/>
                  <a:pt x="218024" y="743699"/>
                  <a:pt x="405053" y="743699"/>
                </a:cubicBezTo>
                <a:cubicBezTo>
                  <a:pt x="592082" y="743699"/>
                  <a:pt x="743699" y="592082"/>
                  <a:pt x="743699" y="405053"/>
                </a:cubicBezTo>
                <a:cubicBezTo>
                  <a:pt x="743699" y="218024"/>
                  <a:pt x="592082" y="66407"/>
                  <a:pt x="405053" y="66407"/>
                </a:cubicBezTo>
                <a:close/>
                <a:moveTo>
                  <a:pt x="405053" y="0"/>
                </a:moveTo>
                <a:cubicBezTo>
                  <a:pt x="628758" y="0"/>
                  <a:pt x="810106" y="181348"/>
                  <a:pt x="810106" y="405053"/>
                </a:cubicBezTo>
                <a:cubicBezTo>
                  <a:pt x="810106" y="628758"/>
                  <a:pt x="628758" y="810106"/>
                  <a:pt x="405053" y="810106"/>
                </a:cubicBezTo>
                <a:cubicBezTo>
                  <a:pt x="181348" y="810106"/>
                  <a:pt x="0" y="628758"/>
                  <a:pt x="0" y="405053"/>
                </a:cubicBezTo>
                <a:cubicBezTo>
                  <a:pt x="0" y="181348"/>
                  <a:pt x="181348" y="0"/>
                  <a:pt x="405053" y="0"/>
                </a:cubicBez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xmlns="" id="{7BD15CBD-78B2-4021-B54F-0B81B2E649BB}"/>
              </a:ext>
            </a:extLst>
          </p:cNvPr>
          <p:cNvSpPr/>
          <p:nvPr/>
        </p:nvSpPr>
        <p:spPr>
          <a:xfrm>
            <a:off x="7154722" y="1799344"/>
            <a:ext cx="810106" cy="810106"/>
          </a:xfrm>
          <a:custGeom>
            <a:avLst/>
            <a:gdLst/>
            <a:ahLst/>
            <a:cxnLst/>
            <a:rect l="l" t="t" r="r" b="b"/>
            <a:pathLst>
              <a:path w="810106" h="810106">
                <a:moveTo>
                  <a:pt x="405053" y="66407"/>
                </a:moveTo>
                <a:cubicBezTo>
                  <a:pt x="218024" y="66407"/>
                  <a:pt x="66407" y="218024"/>
                  <a:pt x="66407" y="405053"/>
                </a:cubicBezTo>
                <a:cubicBezTo>
                  <a:pt x="66407" y="592082"/>
                  <a:pt x="218024" y="743699"/>
                  <a:pt x="405053" y="743699"/>
                </a:cubicBezTo>
                <a:cubicBezTo>
                  <a:pt x="592082" y="743699"/>
                  <a:pt x="743699" y="592082"/>
                  <a:pt x="743699" y="405053"/>
                </a:cubicBezTo>
                <a:cubicBezTo>
                  <a:pt x="743699" y="218024"/>
                  <a:pt x="592082" y="66407"/>
                  <a:pt x="405053" y="66407"/>
                </a:cubicBezTo>
                <a:close/>
                <a:moveTo>
                  <a:pt x="405053" y="0"/>
                </a:moveTo>
                <a:cubicBezTo>
                  <a:pt x="628758" y="0"/>
                  <a:pt x="810106" y="181348"/>
                  <a:pt x="810106" y="405053"/>
                </a:cubicBezTo>
                <a:cubicBezTo>
                  <a:pt x="810106" y="628758"/>
                  <a:pt x="628758" y="810106"/>
                  <a:pt x="405053" y="810106"/>
                </a:cubicBezTo>
                <a:cubicBezTo>
                  <a:pt x="181348" y="810106"/>
                  <a:pt x="0" y="628758"/>
                  <a:pt x="0" y="405053"/>
                </a:cubicBezTo>
                <a:cubicBezTo>
                  <a:pt x="0" y="181348"/>
                  <a:pt x="181348" y="0"/>
                  <a:pt x="405053" y="0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xmlns="" id="{CCF5C4F5-0FA4-4700-AFA8-4019453E7EDB}"/>
              </a:ext>
            </a:extLst>
          </p:cNvPr>
          <p:cNvSpPr/>
          <p:nvPr/>
        </p:nvSpPr>
        <p:spPr>
          <a:xfrm>
            <a:off x="7432694" y="203384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xmlns="" id="{C80D8957-FF62-47C2-935E-317B3C7BA3D4}"/>
              </a:ext>
            </a:extLst>
          </p:cNvPr>
          <p:cNvSpPr/>
          <p:nvPr/>
        </p:nvSpPr>
        <p:spPr>
          <a:xfrm>
            <a:off x="4521578" y="224559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xmlns="" id="{38A712C9-2DAC-4A0B-BE57-0CD582DB3E6E}"/>
              </a:ext>
            </a:extLst>
          </p:cNvPr>
          <p:cNvSpPr/>
          <p:nvPr/>
        </p:nvSpPr>
        <p:spPr>
          <a:xfrm>
            <a:off x="6995486" y="350838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xmlns="" id="{6F7F5305-FAB5-43A2-A2A3-48EF4DD3D366}"/>
              </a:ext>
            </a:extLst>
          </p:cNvPr>
          <p:cNvSpPr/>
          <p:nvPr/>
        </p:nvSpPr>
        <p:spPr>
          <a:xfrm>
            <a:off x="4824464" y="390450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39404" r="4547"/>
          <a:stretch/>
        </p:blipFill>
        <p:spPr bwMode="auto">
          <a:xfrm>
            <a:off x="4951464" y="4684616"/>
            <a:ext cx="2361016" cy="203611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074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9EFE00-5758-4037-81E4-88BA7A4D4923}"/>
              </a:ext>
            </a:extLst>
          </p:cNvPr>
          <p:cNvSpPr/>
          <p:nvPr/>
        </p:nvSpPr>
        <p:spPr>
          <a:xfrm>
            <a:off x="818359" y="718177"/>
            <a:ext cx="1306286" cy="5498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FD5EEE58-D83C-4CD5-B829-CF4C22696F15}"/>
              </a:ext>
            </a:extLst>
          </p:cNvPr>
          <p:cNvSpPr/>
          <p:nvPr/>
        </p:nvSpPr>
        <p:spPr>
          <a:xfrm>
            <a:off x="750815" y="648510"/>
            <a:ext cx="1443499" cy="5638797"/>
          </a:xfrm>
          <a:prstGeom prst="frame">
            <a:avLst>
              <a:gd name="adj1" fmla="val 25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E257956-889B-418C-B86B-8C8C74AC4320}"/>
              </a:ext>
            </a:extLst>
          </p:cNvPr>
          <p:cNvSpPr txBox="1"/>
          <p:nvPr/>
        </p:nvSpPr>
        <p:spPr>
          <a:xfrm>
            <a:off x="2506100" y="2917899"/>
            <a:ext cx="26325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Bayi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sehat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ASI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dalam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lambung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akan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kosong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dlm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2 jam.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Awal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bayi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menyusui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secara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tidak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teratur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akan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mempunya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pola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teratur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setelah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1-2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minggu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.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6DB6F82-06C8-42FD-9292-103605806E4E}"/>
              </a:ext>
            </a:extLst>
          </p:cNvPr>
          <p:cNvSpPr txBox="1"/>
          <p:nvPr/>
        </p:nvSpPr>
        <p:spPr>
          <a:xfrm>
            <a:off x="2570495" y="476065"/>
            <a:ext cx="2420649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 err="1" smtClean="0">
                <a:solidFill>
                  <a:schemeClr val="accent1"/>
                </a:solidFill>
              </a:rPr>
              <a:t>Bayi</a:t>
            </a:r>
            <a:r>
              <a:rPr lang="en-US" altLang="ko-KR" sz="2400" dirty="0" smtClean="0">
                <a:solidFill>
                  <a:schemeClr val="accent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accent1"/>
                </a:solidFill>
              </a:rPr>
              <a:t>disusui</a:t>
            </a:r>
            <a:r>
              <a:rPr lang="en-US" altLang="ko-KR" sz="2400" dirty="0" smtClean="0">
                <a:solidFill>
                  <a:schemeClr val="accent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accent1"/>
                </a:solidFill>
              </a:rPr>
              <a:t>secara</a:t>
            </a:r>
            <a:r>
              <a:rPr lang="en-US" altLang="ko-KR" sz="2400" dirty="0" smtClean="0">
                <a:solidFill>
                  <a:schemeClr val="accent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accent1"/>
                </a:solidFill>
              </a:rPr>
              <a:t>nir-jadwal</a:t>
            </a:r>
            <a:r>
              <a:rPr lang="en-US" altLang="ko-KR" sz="2400" dirty="0" smtClean="0">
                <a:solidFill>
                  <a:schemeClr val="accent1"/>
                </a:solidFill>
              </a:rPr>
              <a:t> (on demand) </a:t>
            </a:r>
            <a:r>
              <a:rPr lang="en-US" altLang="ko-KR" sz="2400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altLang="ko-KR" sz="2400" dirty="0" err="1" smtClean="0">
                <a:solidFill>
                  <a:schemeClr val="accent1"/>
                </a:solidFill>
                <a:sym typeface="Wingdings" pitchFamily="2" charset="2"/>
              </a:rPr>
              <a:t>bayi</a:t>
            </a:r>
            <a:r>
              <a:rPr lang="en-US" altLang="ko-KR" sz="24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accent1"/>
                </a:solidFill>
                <a:sym typeface="Wingdings" pitchFamily="2" charset="2"/>
              </a:rPr>
              <a:t>menentukan</a:t>
            </a:r>
            <a:r>
              <a:rPr lang="en-US" altLang="ko-KR" sz="24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accent1"/>
                </a:solidFill>
                <a:sym typeface="Wingdings" pitchFamily="2" charset="2"/>
              </a:rPr>
              <a:t>sendiri</a:t>
            </a:r>
            <a:r>
              <a:rPr lang="en-US" altLang="ko-KR" sz="24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accent1"/>
                </a:solidFill>
                <a:sym typeface="Wingdings" pitchFamily="2" charset="2"/>
              </a:rPr>
              <a:t>kebutuhannya</a:t>
            </a:r>
            <a:endParaRPr lang="ko-KR" altLang="en-US" sz="2400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A1F46BA-D252-4C0F-81FC-AE528A7DDC5D}"/>
              </a:ext>
            </a:extLst>
          </p:cNvPr>
          <p:cNvSpPr txBox="1"/>
          <p:nvPr/>
        </p:nvSpPr>
        <p:spPr>
          <a:xfrm>
            <a:off x="8114908" y="2937834"/>
            <a:ext cx="366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Menyusui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on demand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--&gt;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sesuai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kebutuhan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bayi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mencegah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timbulnya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masalah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menyusui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. 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Ibu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bekerja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diluar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rumah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menyusui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malam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hari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7D363C8-3CA5-453F-A9B7-12C75401EC88}"/>
              </a:ext>
            </a:extLst>
          </p:cNvPr>
          <p:cNvSpPr txBox="1"/>
          <p:nvPr/>
        </p:nvSpPr>
        <p:spPr>
          <a:xfrm>
            <a:off x="8114908" y="512347"/>
            <a:ext cx="332627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FREKUENSI MENYUSUI</a:t>
            </a:r>
            <a:endParaRPr lang="ko-KR" altLang="en-US" sz="40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D363C8-3CA5-453F-A9B7-12C75401EC88}"/>
              </a:ext>
            </a:extLst>
          </p:cNvPr>
          <p:cNvSpPr txBox="1"/>
          <p:nvPr/>
        </p:nvSpPr>
        <p:spPr>
          <a:xfrm>
            <a:off x="494314" y="1835785"/>
            <a:ext cx="1954381" cy="2790273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ASI</a:t>
            </a:r>
            <a:endParaRPr lang="ko-KR" altLang="en-US" sz="115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44" y="838284"/>
            <a:ext cx="3492456" cy="526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C890FD-3116-413E-8820-D565E92FD28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6A1605E-D481-45D6-86B7-0C6EC013C638}"/>
              </a:ext>
            </a:extLst>
          </p:cNvPr>
          <p:cNvSpPr/>
          <p:nvPr/>
        </p:nvSpPr>
        <p:spPr>
          <a:xfrm>
            <a:off x="4919869" y="735342"/>
            <a:ext cx="5695122" cy="5695122"/>
          </a:xfrm>
          <a:custGeom>
            <a:avLst/>
            <a:gdLst>
              <a:gd name="connsiteX0" fmla="*/ 0 w 5695122"/>
              <a:gd name="connsiteY0" fmla="*/ 3478023 h 5695122"/>
              <a:gd name="connsiteX1" fmla="*/ 78736 w 5695122"/>
              <a:gd name="connsiteY1" fmla="*/ 3584716 h 5695122"/>
              <a:gd name="connsiteX2" fmla="*/ 51811 w 5695122"/>
              <a:gd name="connsiteY2" fmla="*/ 3596322 h 5695122"/>
              <a:gd name="connsiteX3" fmla="*/ 17304 w 5695122"/>
              <a:gd name="connsiteY3" fmla="*/ 3624660 h 5695122"/>
              <a:gd name="connsiteX4" fmla="*/ 2854 w 5695122"/>
              <a:gd name="connsiteY4" fmla="*/ 3630430 h 5695122"/>
              <a:gd name="connsiteX5" fmla="*/ 0 w 5695122"/>
              <a:gd name="connsiteY5" fmla="*/ 3631747 h 5695122"/>
              <a:gd name="connsiteX6" fmla="*/ 0 w 5695122"/>
              <a:gd name="connsiteY6" fmla="*/ 0 h 5695122"/>
              <a:gd name="connsiteX7" fmla="*/ 5695122 w 5695122"/>
              <a:gd name="connsiteY7" fmla="*/ 0 h 5695122"/>
              <a:gd name="connsiteX8" fmla="*/ 5695122 w 5695122"/>
              <a:gd name="connsiteY8" fmla="*/ 5695122 h 5695122"/>
              <a:gd name="connsiteX9" fmla="*/ 0 w 5695122"/>
              <a:gd name="connsiteY9" fmla="*/ 5695122 h 5695122"/>
              <a:gd name="connsiteX10" fmla="*/ 0 w 5695122"/>
              <a:gd name="connsiteY10" fmla="*/ 3716069 h 5695122"/>
              <a:gd name="connsiteX11" fmla="*/ 15422 w 5695122"/>
              <a:gd name="connsiteY11" fmla="*/ 3716041 h 5695122"/>
              <a:gd name="connsiteX12" fmla="*/ 94980 w 5695122"/>
              <a:gd name="connsiteY12" fmla="*/ 3736211 h 5695122"/>
              <a:gd name="connsiteX13" fmla="*/ 91326 w 5695122"/>
              <a:gd name="connsiteY13" fmla="*/ 3749414 h 5695122"/>
              <a:gd name="connsiteX14" fmla="*/ 98699 w 5695122"/>
              <a:gd name="connsiteY14" fmla="*/ 3771938 h 5695122"/>
              <a:gd name="connsiteX15" fmla="*/ 105588 w 5695122"/>
              <a:gd name="connsiteY15" fmla="*/ 3771693 h 5695122"/>
              <a:gd name="connsiteX16" fmla="*/ 105588 w 5695122"/>
              <a:gd name="connsiteY16" fmla="*/ 3833447 h 5695122"/>
              <a:gd name="connsiteX17" fmla="*/ 104840 w 5695122"/>
              <a:gd name="connsiteY17" fmla="*/ 3834196 h 5695122"/>
              <a:gd name="connsiteX18" fmla="*/ 100987 w 5695122"/>
              <a:gd name="connsiteY18" fmla="*/ 3854446 h 5695122"/>
              <a:gd name="connsiteX19" fmla="*/ 105588 w 5695122"/>
              <a:gd name="connsiteY19" fmla="*/ 3854511 h 5695122"/>
              <a:gd name="connsiteX20" fmla="*/ 105588 w 5695122"/>
              <a:gd name="connsiteY20" fmla="*/ 3939490 h 5695122"/>
              <a:gd name="connsiteX21" fmla="*/ 53917 w 5695122"/>
              <a:gd name="connsiteY21" fmla="*/ 3967256 h 5695122"/>
              <a:gd name="connsiteX22" fmla="*/ 5466 w 5695122"/>
              <a:gd name="connsiteY22" fmla="*/ 4003670 h 5695122"/>
              <a:gd name="connsiteX23" fmla="*/ 58268 w 5695122"/>
              <a:gd name="connsiteY23" fmla="*/ 4026805 h 5695122"/>
              <a:gd name="connsiteX24" fmla="*/ 61774 w 5695122"/>
              <a:gd name="connsiteY24" fmla="*/ 4025905 h 5695122"/>
              <a:gd name="connsiteX25" fmla="*/ 85426 w 5695122"/>
              <a:gd name="connsiteY25" fmla="*/ 4017546 h 5695122"/>
              <a:gd name="connsiteX26" fmla="*/ 86305 w 5695122"/>
              <a:gd name="connsiteY26" fmla="*/ 4017779 h 5695122"/>
              <a:gd name="connsiteX27" fmla="*/ 93149 w 5695122"/>
              <a:gd name="connsiteY27" fmla="*/ 4024621 h 5695122"/>
              <a:gd name="connsiteX28" fmla="*/ 67436 w 5695122"/>
              <a:gd name="connsiteY28" fmla="*/ 4169111 h 5695122"/>
              <a:gd name="connsiteX29" fmla="*/ 94297 w 5695122"/>
              <a:gd name="connsiteY29" fmla="*/ 4207714 h 5695122"/>
              <a:gd name="connsiteX30" fmla="*/ 105588 w 5695122"/>
              <a:gd name="connsiteY30" fmla="*/ 4239101 h 5695122"/>
              <a:gd name="connsiteX31" fmla="*/ 105588 w 5695122"/>
              <a:gd name="connsiteY31" fmla="*/ 5589534 h 5695122"/>
              <a:gd name="connsiteX32" fmla="*/ 1069181 w 5695122"/>
              <a:gd name="connsiteY32" fmla="*/ 5589534 h 5695122"/>
              <a:gd name="connsiteX33" fmla="*/ 1095329 w 5695122"/>
              <a:gd name="connsiteY33" fmla="*/ 5618359 h 5695122"/>
              <a:gd name="connsiteX34" fmla="*/ 1195163 w 5695122"/>
              <a:gd name="connsiteY34" fmla="*/ 5672472 h 5695122"/>
              <a:gd name="connsiteX35" fmla="*/ 1206043 w 5695122"/>
              <a:gd name="connsiteY35" fmla="*/ 5694097 h 5695122"/>
              <a:gd name="connsiteX36" fmla="*/ 1312577 w 5695122"/>
              <a:gd name="connsiteY36" fmla="*/ 5673877 h 5695122"/>
              <a:gd name="connsiteX37" fmla="*/ 1484845 w 5695122"/>
              <a:gd name="connsiteY37" fmla="*/ 5598396 h 5695122"/>
              <a:gd name="connsiteX38" fmla="*/ 1502745 w 5695122"/>
              <a:gd name="connsiteY38" fmla="*/ 5589534 h 5695122"/>
              <a:gd name="connsiteX39" fmla="*/ 5589534 w 5695122"/>
              <a:gd name="connsiteY39" fmla="*/ 5589534 h 5695122"/>
              <a:gd name="connsiteX40" fmla="*/ 5589534 w 5695122"/>
              <a:gd name="connsiteY40" fmla="*/ 105588 h 5695122"/>
              <a:gd name="connsiteX41" fmla="*/ 105588 w 5695122"/>
              <a:gd name="connsiteY41" fmla="*/ 105588 h 5695122"/>
              <a:gd name="connsiteX42" fmla="*/ 105588 w 5695122"/>
              <a:gd name="connsiteY42" fmla="*/ 1436287 h 5695122"/>
              <a:gd name="connsiteX43" fmla="*/ 86014 w 5695122"/>
              <a:gd name="connsiteY43" fmla="*/ 1442785 h 5695122"/>
              <a:gd name="connsiteX44" fmla="*/ 0 w 5695122"/>
              <a:gd name="connsiteY44" fmla="*/ 1479498 h 56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695122" h="5695122">
                <a:moveTo>
                  <a:pt x="0" y="3478023"/>
                </a:moveTo>
                <a:lnTo>
                  <a:pt x="78736" y="3584716"/>
                </a:lnTo>
                <a:cubicBezTo>
                  <a:pt x="69542" y="3588679"/>
                  <a:pt x="61006" y="3592359"/>
                  <a:pt x="51811" y="3596322"/>
                </a:cubicBezTo>
                <a:cubicBezTo>
                  <a:pt x="40457" y="3606112"/>
                  <a:pt x="28881" y="3615386"/>
                  <a:pt x="17304" y="3624660"/>
                </a:cubicBezTo>
                <a:cubicBezTo>
                  <a:pt x="11283" y="3626950"/>
                  <a:pt x="7123" y="3628590"/>
                  <a:pt x="2854" y="3630430"/>
                </a:cubicBezTo>
                <a:lnTo>
                  <a:pt x="0" y="3631747"/>
                </a:lnTo>
                <a:close/>
                <a:moveTo>
                  <a:pt x="0" y="0"/>
                </a:moveTo>
                <a:lnTo>
                  <a:pt x="5695122" y="0"/>
                </a:lnTo>
                <a:lnTo>
                  <a:pt x="5695122" y="5695122"/>
                </a:lnTo>
                <a:lnTo>
                  <a:pt x="0" y="5695122"/>
                </a:lnTo>
                <a:lnTo>
                  <a:pt x="0" y="3716069"/>
                </a:lnTo>
                <a:lnTo>
                  <a:pt x="15422" y="3716041"/>
                </a:lnTo>
                <a:cubicBezTo>
                  <a:pt x="30707" y="3740663"/>
                  <a:pt x="63161" y="3736464"/>
                  <a:pt x="94980" y="3736211"/>
                </a:cubicBezTo>
                <a:cubicBezTo>
                  <a:pt x="93688" y="3740440"/>
                  <a:pt x="92618" y="3745185"/>
                  <a:pt x="91326" y="3749414"/>
                </a:cubicBezTo>
                <a:cubicBezTo>
                  <a:pt x="52570" y="3764284"/>
                  <a:pt x="69751" y="3775236"/>
                  <a:pt x="98699" y="3771938"/>
                </a:cubicBezTo>
                <a:lnTo>
                  <a:pt x="105588" y="3771693"/>
                </a:lnTo>
                <a:lnTo>
                  <a:pt x="105588" y="3833447"/>
                </a:lnTo>
                <a:lnTo>
                  <a:pt x="104840" y="3834196"/>
                </a:lnTo>
                <a:cubicBezTo>
                  <a:pt x="89724" y="3847061"/>
                  <a:pt x="81111" y="3852993"/>
                  <a:pt x="100987" y="3854446"/>
                </a:cubicBezTo>
                <a:lnTo>
                  <a:pt x="105588" y="3854511"/>
                </a:lnTo>
                <a:lnTo>
                  <a:pt x="105588" y="3939490"/>
                </a:lnTo>
                <a:lnTo>
                  <a:pt x="53917" y="3967256"/>
                </a:lnTo>
                <a:cubicBezTo>
                  <a:pt x="36201" y="3977417"/>
                  <a:pt x="19643" y="3988685"/>
                  <a:pt x="5466" y="4003670"/>
                </a:cubicBezTo>
                <a:cubicBezTo>
                  <a:pt x="-11406" y="4045823"/>
                  <a:pt x="39203" y="4031352"/>
                  <a:pt x="58268" y="4026805"/>
                </a:cubicBezTo>
                <a:cubicBezTo>
                  <a:pt x="59805" y="4026754"/>
                  <a:pt x="61118" y="4026188"/>
                  <a:pt x="61774" y="4025905"/>
                </a:cubicBezTo>
                <a:cubicBezTo>
                  <a:pt x="70089" y="4021709"/>
                  <a:pt x="81687" y="4016098"/>
                  <a:pt x="85426" y="4017546"/>
                </a:cubicBezTo>
                <a:cubicBezTo>
                  <a:pt x="88286" y="4018761"/>
                  <a:pt x="86305" y="4017779"/>
                  <a:pt x="86305" y="4017779"/>
                </a:cubicBezTo>
                <a:cubicBezTo>
                  <a:pt x="87206" y="4021675"/>
                  <a:pt x="90066" y="4022890"/>
                  <a:pt x="93149" y="4024621"/>
                </a:cubicBezTo>
                <a:cubicBezTo>
                  <a:pt x="37499" y="4077983"/>
                  <a:pt x="24123" y="4117407"/>
                  <a:pt x="67436" y="4169111"/>
                </a:cubicBezTo>
                <a:cubicBezTo>
                  <a:pt x="77049" y="4180573"/>
                  <a:pt x="86562" y="4193607"/>
                  <a:pt x="94297" y="4207714"/>
                </a:cubicBezTo>
                <a:lnTo>
                  <a:pt x="105588" y="4239101"/>
                </a:lnTo>
                <a:lnTo>
                  <a:pt x="105588" y="5589534"/>
                </a:lnTo>
                <a:lnTo>
                  <a:pt x="1069181" y="5589534"/>
                </a:lnTo>
                <a:lnTo>
                  <a:pt x="1095329" y="5618359"/>
                </a:lnTo>
                <a:cubicBezTo>
                  <a:pt x="1121964" y="5641759"/>
                  <a:pt x="1153182" y="5660889"/>
                  <a:pt x="1195163" y="5672472"/>
                </a:cubicBezTo>
                <a:cubicBezTo>
                  <a:pt x="1198935" y="5679413"/>
                  <a:pt x="1202050" y="5686638"/>
                  <a:pt x="1206043" y="5694097"/>
                </a:cubicBezTo>
                <a:cubicBezTo>
                  <a:pt x="1242057" y="5698155"/>
                  <a:pt x="1278217" y="5689911"/>
                  <a:pt x="1312577" y="5673877"/>
                </a:cubicBezTo>
                <a:cubicBezTo>
                  <a:pt x="1366639" y="5649349"/>
                  <a:pt x="1434056" y="5619676"/>
                  <a:pt x="1484845" y="5598396"/>
                </a:cubicBezTo>
                <a:lnTo>
                  <a:pt x="1502745" y="5589534"/>
                </a:lnTo>
                <a:lnTo>
                  <a:pt x="5589534" y="5589534"/>
                </a:lnTo>
                <a:lnTo>
                  <a:pt x="5589534" y="105588"/>
                </a:lnTo>
                <a:lnTo>
                  <a:pt x="105588" y="105588"/>
                </a:lnTo>
                <a:lnTo>
                  <a:pt x="105588" y="1436287"/>
                </a:lnTo>
                <a:lnTo>
                  <a:pt x="86014" y="1442785"/>
                </a:lnTo>
                <a:lnTo>
                  <a:pt x="0" y="14794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04C01C-EC77-4193-BC32-8A8EEEBB17EA}"/>
              </a:ext>
            </a:extLst>
          </p:cNvPr>
          <p:cNvSpPr txBox="1"/>
          <p:nvPr/>
        </p:nvSpPr>
        <p:spPr>
          <a:xfrm>
            <a:off x="984574" y="135009"/>
            <a:ext cx="3561661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CARA</a:t>
            </a:r>
          </a:p>
          <a:p>
            <a:pPr algn="dist"/>
            <a:r>
              <a:rPr lang="en-US" altLang="ko-KR" sz="44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PENYIMPANAN ASI</a:t>
            </a:r>
            <a:endParaRPr lang="en-US" altLang="ko-KR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ED3149C-0850-4F83-B716-48DD9CAAB7F9}"/>
              </a:ext>
            </a:extLst>
          </p:cNvPr>
          <p:cNvSpPr txBox="1"/>
          <p:nvPr/>
        </p:nvSpPr>
        <p:spPr>
          <a:xfrm>
            <a:off x="757817" y="2658440"/>
            <a:ext cx="3283552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 err="1" smtClean="0">
                <a:cs typeface="Arial" pitchFamily="34" charset="0"/>
              </a:rPr>
              <a:t>Temperatur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ruangan</a:t>
            </a:r>
            <a:r>
              <a:rPr lang="en-US" altLang="ko-KR" dirty="0" smtClean="0">
                <a:cs typeface="Arial" pitchFamily="34" charset="0"/>
              </a:rPr>
              <a:t> (6-8 jam)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1C0473-3ACC-41D4-A0EF-C46F28C21AA3}"/>
              </a:ext>
            </a:extLst>
          </p:cNvPr>
          <p:cNvSpPr txBox="1"/>
          <p:nvPr/>
        </p:nvSpPr>
        <p:spPr>
          <a:xfrm>
            <a:off x="757817" y="2979600"/>
            <a:ext cx="3283552" cy="31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 err="1" smtClean="0">
                <a:cs typeface="Arial" pitchFamily="34" charset="0"/>
              </a:rPr>
              <a:t>Lemari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es</a:t>
            </a:r>
            <a:r>
              <a:rPr lang="en-US" altLang="ko-KR" dirty="0" smtClean="0">
                <a:cs typeface="Arial" pitchFamily="34" charset="0"/>
              </a:rPr>
              <a:t> (4⁰C) 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 1-2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hari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E913E06-FFA2-4467-A0A7-C021CDBD71E4}"/>
              </a:ext>
            </a:extLst>
          </p:cNvPr>
          <p:cNvSpPr txBox="1"/>
          <p:nvPr/>
        </p:nvSpPr>
        <p:spPr>
          <a:xfrm>
            <a:off x="757817" y="3300760"/>
            <a:ext cx="3283552" cy="53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 smtClean="0">
                <a:cs typeface="Arial" pitchFamily="34" charset="0"/>
              </a:rPr>
              <a:t>Freezer </a:t>
            </a:r>
            <a:r>
              <a:rPr lang="en-US" altLang="ko-KR" dirty="0" err="1" smtClean="0">
                <a:cs typeface="Arial" pitchFamily="34" charset="0"/>
              </a:rPr>
              <a:t>dalam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lemari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es</a:t>
            </a:r>
            <a:r>
              <a:rPr lang="en-US" altLang="ko-KR" dirty="0">
                <a:cs typeface="Arial" pitchFamily="34" charset="0"/>
              </a:rPr>
              <a:t> (-4⁰C) </a:t>
            </a:r>
            <a:r>
              <a:rPr lang="en-US" altLang="ko-KR" dirty="0"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2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minggu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– 4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bulan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257956-889B-418C-B86B-8C8C74AC4320}"/>
              </a:ext>
            </a:extLst>
          </p:cNvPr>
          <p:cNvSpPr txBox="1"/>
          <p:nvPr/>
        </p:nvSpPr>
        <p:spPr>
          <a:xfrm>
            <a:off x="775913" y="4291248"/>
            <a:ext cx="3396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 smtClean="0">
                <a:cs typeface="Arial" pitchFamily="34" charset="0"/>
              </a:rPr>
              <a:t>ASI </a:t>
            </a:r>
            <a:r>
              <a:rPr lang="en-US" altLang="ko-KR" dirty="0" err="1" smtClean="0">
                <a:cs typeface="Arial" pitchFamily="34" charset="0"/>
              </a:rPr>
              <a:t>yg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telah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didinginkan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tidak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boleh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direbus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saat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akan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digunakan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kualitas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menurun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/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unsur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kekebalan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. ASI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didiamkan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dalam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suhu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kamar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atau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direndam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dlm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wadah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berisi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air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panas</a:t>
            </a:r>
            <a:endParaRPr lang="en-US" altLang="ko-KR" dirty="0"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9328" t="42216" r="31007" b="35633"/>
          <a:stretch/>
        </p:blipFill>
        <p:spPr>
          <a:xfrm rot="20169490">
            <a:off x="4550990" y="901887"/>
            <a:ext cx="7160927" cy="459473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384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F1B621-812C-44E5-B2F2-CF23431F6D37}"/>
              </a:ext>
            </a:extLst>
          </p:cNvPr>
          <p:cNvGrpSpPr/>
          <p:nvPr/>
        </p:nvGrpSpPr>
        <p:grpSpPr>
          <a:xfrm>
            <a:off x="3703350" y="2801758"/>
            <a:ext cx="4848216" cy="3395842"/>
            <a:chOff x="3703350" y="2801758"/>
            <a:chExt cx="4848216" cy="3395842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xmlns="" id="{AA66B734-785B-411F-B141-66CDC6D1136C}"/>
                </a:ext>
              </a:extLst>
            </p:cNvPr>
            <p:cNvSpPr/>
            <p:nvPr/>
          </p:nvSpPr>
          <p:spPr>
            <a:xfrm>
              <a:off x="3703350" y="5541079"/>
              <a:ext cx="4736871" cy="65652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xmlns="" id="{4A86BE33-65BF-42EC-B7CE-E447C61C05CD}"/>
                </a:ext>
              </a:extLst>
            </p:cNvPr>
            <p:cNvGrpSpPr/>
            <p:nvPr/>
          </p:nvGrpSpPr>
          <p:grpSpPr>
            <a:xfrm rot="20060053">
              <a:off x="6144459" y="2880646"/>
              <a:ext cx="756418" cy="1572369"/>
              <a:chOff x="1583158" y="1040918"/>
              <a:chExt cx="1865369" cy="3877549"/>
            </a:xfrm>
          </p:grpSpPr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3FC91322-E14D-4442-B76C-FE60491287AF}"/>
                  </a:ext>
                </a:extLst>
              </p:cNvPr>
              <p:cNvSpPr/>
              <p:nvPr/>
            </p:nvSpPr>
            <p:spPr>
              <a:xfrm rot="20351037">
                <a:off x="1714783" y="3481939"/>
                <a:ext cx="1641760" cy="1436528"/>
              </a:xfrm>
              <a:custGeom>
                <a:avLst/>
                <a:gdLst>
                  <a:gd name="connsiteX0" fmla="*/ 904455 w 1641760"/>
                  <a:gd name="connsiteY0" fmla="*/ 23137 h 1436528"/>
                  <a:gd name="connsiteX1" fmla="*/ 1113846 w 1641760"/>
                  <a:gd name="connsiteY1" fmla="*/ 102745 h 1436528"/>
                  <a:gd name="connsiteX2" fmla="*/ 1113791 w 1641760"/>
                  <a:gd name="connsiteY2" fmla="*/ 106680 h 1436528"/>
                  <a:gd name="connsiteX3" fmla="*/ 1157726 w 1641760"/>
                  <a:gd name="connsiteY3" fmla="*/ 148589 h 1436528"/>
                  <a:gd name="connsiteX4" fmla="*/ 1435198 w 1641760"/>
                  <a:gd name="connsiteY4" fmla="*/ 335884 h 1436528"/>
                  <a:gd name="connsiteX5" fmla="*/ 1613243 w 1641760"/>
                  <a:gd name="connsiteY5" fmla="*/ 844585 h 1436528"/>
                  <a:gd name="connsiteX6" fmla="*/ 1106855 w 1641760"/>
                  <a:gd name="connsiteY6" fmla="*/ 1274668 h 1436528"/>
                  <a:gd name="connsiteX7" fmla="*/ 748451 w 1641760"/>
                  <a:gd name="connsiteY7" fmla="*/ 1281604 h 1436528"/>
                  <a:gd name="connsiteX8" fmla="*/ 459418 w 1641760"/>
                  <a:gd name="connsiteY8" fmla="*/ 1436528 h 1436528"/>
                  <a:gd name="connsiteX9" fmla="*/ 54769 w 1641760"/>
                  <a:gd name="connsiteY9" fmla="*/ 648040 h 1436528"/>
                  <a:gd name="connsiteX10" fmla="*/ 443231 w 1641760"/>
                  <a:gd name="connsiteY10" fmla="*/ 5227 h 1436528"/>
                  <a:gd name="connsiteX11" fmla="*/ 810884 w 1641760"/>
                  <a:gd name="connsiteY11" fmla="*/ 30664 h 1436528"/>
                  <a:gd name="connsiteX12" fmla="*/ 902796 w 1641760"/>
                  <a:gd name="connsiteY12" fmla="*/ 26038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1760" h="1436528">
                    <a:moveTo>
                      <a:pt x="904455" y="23137"/>
                    </a:moveTo>
                    <a:lnTo>
                      <a:pt x="1113846" y="102745"/>
                    </a:lnTo>
                    <a:lnTo>
                      <a:pt x="1113791" y="106680"/>
                    </a:lnTo>
                    <a:cubicBezTo>
                      <a:pt x="1118994" y="122577"/>
                      <a:pt x="1134602" y="135872"/>
                      <a:pt x="1157726" y="148589"/>
                    </a:cubicBezTo>
                    <a:cubicBezTo>
                      <a:pt x="1254841" y="201772"/>
                      <a:pt x="1351957" y="259578"/>
                      <a:pt x="1435198" y="335884"/>
                    </a:cubicBezTo>
                    <a:cubicBezTo>
                      <a:pt x="1585495" y="474621"/>
                      <a:pt x="1696484" y="631856"/>
                      <a:pt x="1613243" y="844585"/>
                    </a:cubicBezTo>
                    <a:cubicBezTo>
                      <a:pt x="1523065" y="1075813"/>
                      <a:pt x="1377390" y="1253857"/>
                      <a:pt x="1106855" y="1274668"/>
                    </a:cubicBezTo>
                    <a:cubicBezTo>
                      <a:pt x="988928" y="1283917"/>
                      <a:pt x="868690" y="1272355"/>
                      <a:pt x="748451" y="1281604"/>
                    </a:cubicBezTo>
                    <a:cubicBezTo>
                      <a:pt x="637462" y="1290853"/>
                      <a:pt x="510288" y="1283917"/>
                      <a:pt x="459418" y="1436528"/>
                    </a:cubicBezTo>
                    <a:cubicBezTo>
                      <a:pt x="373863" y="1145181"/>
                      <a:pt x="179632" y="913953"/>
                      <a:pt x="54769" y="648040"/>
                    </a:cubicBezTo>
                    <a:cubicBezTo>
                      <a:pt x="-97842" y="319697"/>
                      <a:pt x="80205" y="30664"/>
                      <a:pt x="443231" y="5227"/>
                    </a:cubicBezTo>
                    <a:cubicBezTo>
                      <a:pt x="565783" y="-4022"/>
                      <a:pt x="690645" y="-4022"/>
                      <a:pt x="810884" y="30664"/>
                    </a:cubicBezTo>
                    <a:cubicBezTo>
                      <a:pt x="855973" y="43381"/>
                      <a:pt x="884877" y="41646"/>
                      <a:pt x="902796" y="26038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B694A110-9FF3-4F39-8BD7-A32C163D6421}"/>
                  </a:ext>
                </a:extLst>
              </p:cNvPr>
              <p:cNvSpPr/>
              <p:nvPr/>
            </p:nvSpPr>
            <p:spPr>
              <a:xfrm rot="20351037">
                <a:off x="1583158" y="1040918"/>
                <a:ext cx="1865369" cy="2446103"/>
              </a:xfrm>
              <a:custGeom>
                <a:avLst/>
                <a:gdLst>
                  <a:gd name="connsiteX0" fmla="*/ 1456632 w 1865369"/>
                  <a:gd name="connsiteY0" fmla="*/ 13187 h 2446103"/>
                  <a:gd name="connsiteX1" fmla="*/ 1516751 w 1865369"/>
                  <a:gd name="connsiteY1" fmla="*/ 175046 h 2446103"/>
                  <a:gd name="connsiteX2" fmla="*/ 1401137 w 1865369"/>
                  <a:gd name="connsiteY2" fmla="*/ 561197 h 2446103"/>
                  <a:gd name="connsiteX3" fmla="*/ 1442758 w 1865369"/>
                  <a:gd name="connsiteY3" fmla="*/ 697620 h 2446103"/>
                  <a:gd name="connsiteX4" fmla="*/ 1456632 w 1865369"/>
                  <a:gd name="connsiteY4" fmla="*/ 861793 h 2446103"/>
                  <a:gd name="connsiteX5" fmla="*/ 1401137 w 1865369"/>
                  <a:gd name="connsiteY5" fmla="*/ 901101 h 2446103"/>
                  <a:gd name="connsiteX6" fmla="*/ 917873 w 1865369"/>
                  <a:gd name="connsiteY6" fmla="*/ 1423675 h 2446103"/>
                  <a:gd name="connsiteX7" fmla="*/ 524786 w 1865369"/>
                  <a:gd name="connsiteY7" fmla="*/ 2297715 h 2446103"/>
                  <a:gd name="connsiteX8" fmla="*/ 631151 w 1865369"/>
                  <a:gd name="connsiteY8" fmla="*/ 2223723 h 2446103"/>
                  <a:gd name="connsiteX9" fmla="*/ 964118 w 1865369"/>
                  <a:gd name="connsiteY9" fmla="*/ 1610971 h 2446103"/>
                  <a:gd name="connsiteX10" fmla="*/ 1070483 w 1865369"/>
                  <a:gd name="connsiteY10" fmla="*/ 1280314 h 2446103"/>
                  <a:gd name="connsiteX11" fmla="*/ 1223093 w 1865369"/>
                  <a:gd name="connsiteY11" fmla="*/ 1217884 h 2446103"/>
                  <a:gd name="connsiteX12" fmla="*/ 1327144 w 1865369"/>
                  <a:gd name="connsiteY12" fmla="*/ 1194761 h 2446103"/>
                  <a:gd name="connsiteX13" fmla="*/ 1671675 w 1865369"/>
                  <a:gd name="connsiteY13" fmla="*/ 1007465 h 2446103"/>
                  <a:gd name="connsiteX14" fmla="*/ 1842783 w 1865369"/>
                  <a:gd name="connsiteY14" fmla="*/ 1000530 h 2446103"/>
                  <a:gd name="connsiteX15" fmla="*/ 1810411 w 1865369"/>
                  <a:gd name="connsiteY15" fmla="*/ 1180887 h 2446103"/>
                  <a:gd name="connsiteX16" fmla="*/ 1599993 w 1865369"/>
                  <a:gd name="connsiteY16" fmla="*/ 1456047 h 2446103"/>
                  <a:gd name="connsiteX17" fmla="*/ 1609242 w 1865369"/>
                  <a:gd name="connsiteY17" fmla="*/ 1599408 h 2446103"/>
                  <a:gd name="connsiteX18" fmla="*/ 1581494 w 1865369"/>
                  <a:gd name="connsiteY18" fmla="*/ 1775141 h 2446103"/>
                  <a:gd name="connsiteX19" fmla="*/ 1368765 w 1865369"/>
                  <a:gd name="connsiteY19" fmla="*/ 1830635 h 2446103"/>
                  <a:gd name="connsiteX20" fmla="*/ 568718 w 1865369"/>
                  <a:gd name="connsiteY20" fmla="*/ 2392520 h 2446103"/>
                  <a:gd name="connsiteX21" fmla="*/ 550581 w 1865369"/>
                  <a:gd name="connsiteY21" fmla="*/ 2423989 h 2446103"/>
                  <a:gd name="connsiteX22" fmla="*/ 550275 w 1865369"/>
                  <a:gd name="connsiteY22" fmla="*/ 2446103 h 2446103"/>
                  <a:gd name="connsiteX23" fmla="*/ 340884 w 1865369"/>
                  <a:gd name="connsiteY23" fmla="*/ 2366495 h 2446103"/>
                  <a:gd name="connsiteX24" fmla="*/ 358518 w 1865369"/>
                  <a:gd name="connsiteY24" fmla="*/ 2335652 h 2446103"/>
                  <a:gd name="connsiteX25" fmla="*/ 365238 w 1865369"/>
                  <a:gd name="connsiteY25" fmla="*/ 2281531 h 2446103"/>
                  <a:gd name="connsiteX26" fmla="*/ 108576 w 1865369"/>
                  <a:gd name="connsiteY26" fmla="*/ 1213259 h 2446103"/>
                  <a:gd name="connsiteX27" fmla="*/ 11461 w 1865369"/>
                  <a:gd name="connsiteY27" fmla="*/ 1030588 h 2446103"/>
                  <a:gd name="connsiteX28" fmla="*/ 90078 w 1865369"/>
                  <a:gd name="connsiteY28" fmla="*/ 921912 h 2446103"/>
                  <a:gd name="connsiteX29" fmla="*/ 201068 w 1865369"/>
                  <a:gd name="connsiteY29" fmla="*/ 806299 h 2446103"/>
                  <a:gd name="connsiteX30" fmla="*/ 226501 w 1865369"/>
                  <a:gd name="connsiteY30" fmla="*/ 403963 h 2446103"/>
                  <a:gd name="connsiteX31" fmla="*/ 305119 w 1865369"/>
                  <a:gd name="connsiteY31" fmla="*/ 299909 h 2446103"/>
                  <a:gd name="connsiteX32" fmla="*/ 416108 w 1865369"/>
                  <a:gd name="connsiteY32" fmla="*/ 369277 h 2446103"/>
                  <a:gd name="connsiteX33" fmla="*/ 573343 w 1865369"/>
                  <a:gd name="connsiteY33" fmla="*/ 764678 h 2446103"/>
                  <a:gd name="connsiteX34" fmla="*/ 684332 w 1865369"/>
                  <a:gd name="connsiteY34" fmla="*/ 873353 h 2446103"/>
                  <a:gd name="connsiteX35" fmla="*/ 744451 w 1865369"/>
                  <a:gd name="connsiteY35" fmla="*/ 975093 h 2446103"/>
                  <a:gd name="connsiteX36" fmla="*/ 617277 w 1865369"/>
                  <a:gd name="connsiteY36" fmla="*/ 1282627 h 2446103"/>
                  <a:gd name="connsiteX37" fmla="*/ 439231 w 1865369"/>
                  <a:gd name="connsiteY37" fmla="*/ 2140481 h 2446103"/>
                  <a:gd name="connsiteX38" fmla="*/ 478540 w 1865369"/>
                  <a:gd name="connsiteY38" fmla="*/ 2212163 h 2446103"/>
                  <a:gd name="connsiteX39" fmla="*/ 809195 w 1865369"/>
                  <a:gd name="connsiteY39" fmla="*/ 727681 h 2446103"/>
                  <a:gd name="connsiteX40" fmla="*/ 804570 w 1865369"/>
                  <a:gd name="connsiteY40" fmla="*/ 577382 h 2446103"/>
                  <a:gd name="connsiteX41" fmla="*/ 927122 w 1865369"/>
                  <a:gd name="connsiteY41" fmla="*/ 461768 h 2446103"/>
                  <a:gd name="connsiteX42" fmla="*/ 1010364 w 1865369"/>
                  <a:gd name="connsiteY42" fmla="*/ 397025 h 2446103"/>
                  <a:gd name="connsiteX43" fmla="*/ 1292461 w 1865369"/>
                  <a:gd name="connsiteY43" fmla="*/ 64057 h 2446103"/>
                  <a:gd name="connsiteX44" fmla="*/ 1456632 w 1865369"/>
                  <a:gd name="connsiteY44" fmla="*/ 13187 h 244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65369" h="2446103">
                    <a:moveTo>
                      <a:pt x="1456632" y="13187"/>
                    </a:moveTo>
                    <a:cubicBezTo>
                      <a:pt x="1519064" y="47872"/>
                      <a:pt x="1523689" y="112616"/>
                      <a:pt x="1516751" y="175046"/>
                    </a:cubicBezTo>
                    <a:cubicBezTo>
                      <a:pt x="1505191" y="311472"/>
                      <a:pt x="1456632" y="436335"/>
                      <a:pt x="1401137" y="561197"/>
                    </a:cubicBezTo>
                    <a:cubicBezTo>
                      <a:pt x="1373390" y="623628"/>
                      <a:pt x="1368765" y="662937"/>
                      <a:pt x="1442758" y="697620"/>
                    </a:cubicBezTo>
                    <a:cubicBezTo>
                      <a:pt x="1528313" y="736930"/>
                      <a:pt x="1523689" y="801674"/>
                      <a:pt x="1456632" y="861793"/>
                    </a:cubicBezTo>
                    <a:cubicBezTo>
                      <a:pt x="1440447" y="877978"/>
                      <a:pt x="1421949" y="894165"/>
                      <a:pt x="1401137" y="901101"/>
                    </a:cubicBezTo>
                    <a:cubicBezTo>
                      <a:pt x="1158349" y="1000530"/>
                      <a:pt x="1031173" y="1204010"/>
                      <a:pt x="917873" y="1423675"/>
                    </a:cubicBezTo>
                    <a:cubicBezTo>
                      <a:pt x="774512" y="1705773"/>
                      <a:pt x="642711" y="1990184"/>
                      <a:pt x="524786" y="2297715"/>
                    </a:cubicBezTo>
                    <a:cubicBezTo>
                      <a:pt x="582592" y="2290780"/>
                      <a:pt x="605714" y="2251470"/>
                      <a:pt x="631151" y="2223723"/>
                    </a:cubicBezTo>
                    <a:cubicBezTo>
                      <a:pt x="793010" y="2047990"/>
                      <a:pt x="899375" y="1839885"/>
                      <a:pt x="964118" y="1610971"/>
                    </a:cubicBezTo>
                    <a:cubicBezTo>
                      <a:pt x="994177" y="1499981"/>
                      <a:pt x="1017299" y="1384368"/>
                      <a:pt x="1070483" y="1280314"/>
                    </a:cubicBezTo>
                    <a:cubicBezTo>
                      <a:pt x="1100541" y="1217884"/>
                      <a:pt x="1139851" y="1162389"/>
                      <a:pt x="1223093" y="1217884"/>
                    </a:cubicBezTo>
                    <a:cubicBezTo>
                      <a:pt x="1264714" y="1245631"/>
                      <a:pt x="1294773" y="1213259"/>
                      <a:pt x="1327144" y="1194761"/>
                    </a:cubicBezTo>
                    <a:cubicBezTo>
                      <a:pt x="1438133" y="1127704"/>
                      <a:pt x="1549123" y="1053711"/>
                      <a:pt x="1671675" y="1007465"/>
                    </a:cubicBezTo>
                    <a:cubicBezTo>
                      <a:pt x="1727169" y="986656"/>
                      <a:pt x="1794224" y="945035"/>
                      <a:pt x="1842783" y="1000530"/>
                    </a:cubicBezTo>
                    <a:cubicBezTo>
                      <a:pt x="1895964" y="1060649"/>
                      <a:pt x="1842783" y="1125393"/>
                      <a:pt x="1810411" y="1180887"/>
                    </a:cubicBezTo>
                    <a:cubicBezTo>
                      <a:pt x="1752603" y="1282628"/>
                      <a:pt x="1680923" y="1372805"/>
                      <a:pt x="1599993" y="1456047"/>
                    </a:cubicBezTo>
                    <a:cubicBezTo>
                      <a:pt x="1546812" y="1511541"/>
                      <a:pt x="1537562" y="1548538"/>
                      <a:pt x="1609242" y="1599408"/>
                    </a:cubicBezTo>
                    <a:cubicBezTo>
                      <a:pt x="1710982" y="1673401"/>
                      <a:pt x="1699422" y="1731209"/>
                      <a:pt x="1581494" y="1775141"/>
                    </a:cubicBezTo>
                    <a:cubicBezTo>
                      <a:pt x="1512126" y="1800577"/>
                      <a:pt x="1440447" y="1819075"/>
                      <a:pt x="1368765" y="1830635"/>
                    </a:cubicBezTo>
                    <a:cubicBezTo>
                      <a:pt x="1005739" y="1881506"/>
                      <a:pt x="781447" y="2128920"/>
                      <a:pt x="568718" y="2392520"/>
                    </a:cubicBezTo>
                    <a:cubicBezTo>
                      <a:pt x="559469" y="2404082"/>
                      <a:pt x="553544" y="2414487"/>
                      <a:pt x="550581" y="2423989"/>
                    </a:cubicBezTo>
                    <a:lnTo>
                      <a:pt x="550275" y="2446103"/>
                    </a:lnTo>
                    <a:lnTo>
                      <a:pt x="340884" y="2366495"/>
                    </a:lnTo>
                    <a:lnTo>
                      <a:pt x="358518" y="2335652"/>
                    </a:lnTo>
                    <a:cubicBezTo>
                      <a:pt x="362637" y="2320984"/>
                      <a:pt x="364660" y="2302919"/>
                      <a:pt x="365238" y="2281531"/>
                    </a:cubicBezTo>
                    <a:cubicBezTo>
                      <a:pt x="381425" y="1900004"/>
                      <a:pt x="339804" y="1534664"/>
                      <a:pt x="108576" y="1213259"/>
                    </a:cubicBezTo>
                    <a:cubicBezTo>
                      <a:pt x="69267" y="1157765"/>
                      <a:pt x="39208" y="1093021"/>
                      <a:pt x="11461" y="1030588"/>
                    </a:cubicBezTo>
                    <a:cubicBezTo>
                      <a:pt x="-18600" y="958909"/>
                      <a:pt x="11461" y="910350"/>
                      <a:pt x="90078" y="921912"/>
                    </a:cubicBezTo>
                    <a:cubicBezTo>
                      <a:pt x="194129" y="938097"/>
                      <a:pt x="205692" y="889540"/>
                      <a:pt x="201068" y="806299"/>
                    </a:cubicBezTo>
                    <a:cubicBezTo>
                      <a:pt x="196443" y="672187"/>
                      <a:pt x="191818" y="535761"/>
                      <a:pt x="226501" y="403963"/>
                    </a:cubicBezTo>
                    <a:cubicBezTo>
                      <a:pt x="238064" y="357717"/>
                      <a:pt x="249624" y="309158"/>
                      <a:pt x="305119" y="299909"/>
                    </a:cubicBezTo>
                    <a:cubicBezTo>
                      <a:pt x="358302" y="290660"/>
                      <a:pt x="390674" y="329970"/>
                      <a:pt x="416108" y="369277"/>
                    </a:cubicBezTo>
                    <a:cubicBezTo>
                      <a:pt x="494725" y="489516"/>
                      <a:pt x="534035" y="628252"/>
                      <a:pt x="573343" y="764678"/>
                    </a:cubicBezTo>
                    <a:cubicBezTo>
                      <a:pt x="589530" y="824797"/>
                      <a:pt x="605714" y="871042"/>
                      <a:pt x="684332" y="873353"/>
                    </a:cubicBezTo>
                    <a:cubicBezTo>
                      <a:pt x="746764" y="875667"/>
                      <a:pt x="753700" y="924223"/>
                      <a:pt x="744451" y="975093"/>
                    </a:cubicBezTo>
                    <a:cubicBezTo>
                      <a:pt x="725953" y="1088396"/>
                      <a:pt x="672772" y="1185512"/>
                      <a:pt x="617277" y="1282627"/>
                    </a:cubicBezTo>
                    <a:cubicBezTo>
                      <a:pt x="464667" y="1548538"/>
                      <a:pt x="423046" y="1839885"/>
                      <a:pt x="439231" y="2140481"/>
                    </a:cubicBezTo>
                    <a:cubicBezTo>
                      <a:pt x="439231" y="2158979"/>
                      <a:pt x="436920" y="2184415"/>
                      <a:pt x="478540" y="2212163"/>
                    </a:cubicBezTo>
                    <a:cubicBezTo>
                      <a:pt x="661209" y="1726584"/>
                      <a:pt x="903999" y="1266440"/>
                      <a:pt x="809195" y="727681"/>
                    </a:cubicBezTo>
                    <a:cubicBezTo>
                      <a:pt x="799946" y="679122"/>
                      <a:pt x="799946" y="628252"/>
                      <a:pt x="804570" y="577382"/>
                    </a:cubicBezTo>
                    <a:cubicBezTo>
                      <a:pt x="809195" y="503389"/>
                      <a:pt x="790697" y="403963"/>
                      <a:pt x="927122" y="461768"/>
                    </a:cubicBezTo>
                    <a:cubicBezTo>
                      <a:pt x="973367" y="480267"/>
                      <a:pt x="989552" y="427085"/>
                      <a:pt x="1010364" y="397025"/>
                    </a:cubicBezTo>
                    <a:cubicBezTo>
                      <a:pt x="1095917" y="276786"/>
                      <a:pt x="1181472" y="158861"/>
                      <a:pt x="1292461" y="64057"/>
                    </a:cubicBezTo>
                    <a:cubicBezTo>
                      <a:pt x="1338707" y="24749"/>
                      <a:pt x="1387263" y="-23810"/>
                      <a:pt x="1456632" y="13187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xmlns="" id="{3AA09199-5C8F-450E-A08F-3183F2E6D132}"/>
                </a:ext>
              </a:extLst>
            </p:cNvPr>
            <p:cNvGrpSpPr/>
            <p:nvPr/>
          </p:nvGrpSpPr>
          <p:grpSpPr>
            <a:xfrm>
              <a:off x="6689736" y="3326983"/>
              <a:ext cx="571496" cy="1169993"/>
              <a:chOff x="7528445" y="2305877"/>
              <a:chExt cx="561155" cy="1148822"/>
            </a:xfrm>
          </p:grpSpPr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2C4DBE54-13AE-470D-9BA4-CCE0AFDA5CE1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F86DDA8C-2F56-4CFC-9012-A392B31F2DAD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xmlns="" id="{3453CE08-1BA0-4D29-80F6-4E83A64F0F5F}"/>
                </a:ext>
              </a:extLst>
            </p:cNvPr>
            <p:cNvGrpSpPr/>
            <p:nvPr/>
          </p:nvGrpSpPr>
          <p:grpSpPr>
            <a:xfrm rot="589284">
              <a:off x="6893904" y="2907196"/>
              <a:ext cx="894850" cy="1580284"/>
              <a:chOff x="1624045" y="1828164"/>
              <a:chExt cx="1040665" cy="1837790"/>
            </a:xfrm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xmlns="" id="{5360C235-2BE9-4414-ACDE-D4C5A472616B}"/>
                  </a:ext>
                </a:extLst>
              </p:cNvPr>
              <p:cNvSpPr/>
              <p:nvPr/>
            </p:nvSpPr>
            <p:spPr>
              <a:xfrm>
                <a:off x="1993856" y="2624160"/>
                <a:ext cx="242621" cy="316811"/>
              </a:xfrm>
              <a:custGeom>
                <a:avLst/>
                <a:gdLst>
                  <a:gd name="connsiteX0" fmla="*/ 189033 w 242621"/>
                  <a:gd name="connsiteY0" fmla="*/ 2023 h 316811"/>
                  <a:gd name="connsiteX1" fmla="*/ 192642 w 242621"/>
                  <a:gd name="connsiteY1" fmla="*/ 4028 h 316811"/>
                  <a:gd name="connsiteX2" fmla="*/ 203470 w 242621"/>
                  <a:gd name="connsiteY2" fmla="*/ 57565 h 316811"/>
                  <a:gd name="connsiteX3" fmla="*/ 209285 w 242621"/>
                  <a:gd name="connsiteY3" fmla="*/ 125138 h 316811"/>
                  <a:gd name="connsiteX4" fmla="*/ 210889 w 242621"/>
                  <a:gd name="connsiteY4" fmla="*/ 130552 h 316811"/>
                  <a:gd name="connsiteX5" fmla="*/ 199460 w 242621"/>
                  <a:gd name="connsiteY5" fmla="*/ 183287 h 316811"/>
                  <a:gd name="connsiteX6" fmla="*/ 205275 w 242621"/>
                  <a:gd name="connsiteY6" fmla="*/ 189703 h 316811"/>
                  <a:gd name="connsiteX7" fmla="*/ 216704 w 242621"/>
                  <a:gd name="connsiteY7" fmla="*/ 194516 h 316811"/>
                  <a:gd name="connsiteX8" fmla="*/ 230940 w 242621"/>
                  <a:gd name="connsiteY8" fmla="*/ 219780 h 316811"/>
                  <a:gd name="connsiteX9" fmla="*/ 243172 w 242621"/>
                  <a:gd name="connsiteY9" fmla="*/ 260886 h 316811"/>
                  <a:gd name="connsiteX10" fmla="*/ 243573 w 242621"/>
                  <a:gd name="connsiteY10" fmla="*/ 265097 h 316811"/>
                  <a:gd name="connsiteX11" fmla="*/ 235953 w 242621"/>
                  <a:gd name="connsiteY11" fmla="*/ 256675 h 316811"/>
                  <a:gd name="connsiteX12" fmla="*/ 212694 w 242621"/>
                  <a:gd name="connsiteY12" fmla="*/ 199328 h 316811"/>
                  <a:gd name="connsiteX13" fmla="*/ 202066 w 242621"/>
                  <a:gd name="connsiteY13" fmla="*/ 195117 h 316811"/>
                  <a:gd name="connsiteX14" fmla="*/ 197254 w 242621"/>
                  <a:gd name="connsiteY14" fmla="*/ 207349 h 316811"/>
                  <a:gd name="connsiteX15" fmla="*/ 128678 w 242621"/>
                  <a:gd name="connsiteY15" fmla="*/ 250258 h 316811"/>
                  <a:gd name="connsiteX16" fmla="*/ 97799 w 242621"/>
                  <a:gd name="connsiteY16" fmla="*/ 244644 h 316811"/>
                  <a:gd name="connsiteX17" fmla="*/ 69126 w 242621"/>
                  <a:gd name="connsiteY17" fmla="*/ 222187 h 316811"/>
                  <a:gd name="connsiteX18" fmla="*/ 60103 w 242621"/>
                  <a:gd name="connsiteY18" fmla="*/ 208953 h 316811"/>
                  <a:gd name="connsiteX19" fmla="*/ 52283 w 242621"/>
                  <a:gd name="connsiteY19" fmla="*/ 210958 h 316811"/>
                  <a:gd name="connsiteX20" fmla="*/ 48072 w 242621"/>
                  <a:gd name="connsiteY20" fmla="*/ 212361 h 316811"/>
                  <a:gd name="connsiteX21" fmla="*/ 43661 w 242621"/>
                  <a:gd name="connsiteY21" fmla="*/ 217775 h 316811"/>
                  <a:gd name="connsiteX22" fmla="*/ 34437 w 242621"/>
                  <a:gd name="connsiteY22" fmla="*/ 246248 h 316811"/>
                  <a:gd name="connsiteX23" fmla="*/ 20000 w 242621"/>
                  <a:gd name="connsiteY23" fmla="*/ 286752 h 316811"/>
                  <a:gd name="connsiteX24" fmla="*/ 17794 w 242621"/>
                  <a:gd name="connsiteY24" fmla="*/ 297379 h 316811"/>
                  <a:gd name="connsiteX25" fmla="*/ 12381 w 242621"/>
                  <a:gd name="connsiteY25" fmla="*/ 308407 h 316811"/>
                  <a:gd name="connsiteX26" fmla="*/ 350 w 242621"/>
                  <a:gd name="connsiteY26" fmla="*/ 318233 h 316811"/>
                  <a:gd name="connsiteX27" fmla="*/ 751 w 242621"/>
                  <a:gd name="connsiteY27" fmla="*/ 315225 h 316811"/>
                  <a:gd name="connsiteX28" fmla="*/ 32031 w 242621"/>
                  <a:gd name="connsiteY28" fmla="*/ 234217 h 316811"/>
                  <a:gd name="connsiteX29" fmla="*/ 39049 w 242621"/>
                  <a:gd name="connsiteY29" fmla="*/ 213364 h 316811"/>
                  <a:gd name="connsiteX30" fmla="*/ 52082 w 242621"/>
                  <a:gd name="connsiteY30" fmla="*/ 199729 h 316811"/>
                  <a:gd name="connsiteX31" fmla="*/ 56293 w 242621"/>
                  <a:gd name="connsiteY31" fmla="*/ 184490 h 316811"/>
                  <a:gd name="connsiteX32" fmla="*/ 120457 w 242621"/>
                  <a:gd name="connsiteY32" fmla="*/ 149601 h 316811"/>
                  <a:gd name="connsiteX33" fmla="*/ 128077 w 242621"/>
                  <a:gd name="connsiteY33" fmla="*/ 140778 h 316811"/>
                  <a:gd name="connsiteX34" fmla="*/ 134092 w 242621"/>
                  <a:gd name="connsiteY34" fmla="*/ 127344 h 316811"/>
                  <a:gd name="connsiteX35" fmla="*/ 144519 w 242621"/>
                  <a:gd name="connsiteY35" fmla="*/ 111102 h 316811"/>
                  <a:gd name="connsiteX36" fmla="*/ 153542 w 242621"/>
                  <a:gd name="connsiteY36" fmla="*/ 93858 h 316811"/>
                  <a:gd name="connsiteX37" fmla="*/ 173593 w 242621"/>
                  <a:gd name="connsiteY37" fmla="*/ 40321 h 316811"/>
                  <a:gd name="connsiteX38" fmla="*/ 182616 w 242621"/>
                  <a:gd name="connsiteY38" fmla="*/ 10645 h 316811"/>
                  <a:gd name="connsiteX39" fmla="*/ 189033 w 242621"/>
                  <a:gd name="connsiteY39" fmla="*/ 2023 h 3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2621" h="316811">
                    <a:moveTo>
                      <a:pt x="189033" y="2023"/>
                    </a:moveTo>
                    <a:cubicBezTo>
                      <a:pt x="193244" y="-3191"/>
                      <a:pt x="192442" y="3226"/>
                      <a:pt x="192642" y="4028"/>
                    </a:cubicBezTo>
                    <a:cubicBezTo>
                      <a:pt x="197254" y="21673"/>
                      <a:pt x="200863" y="39519"/>
                      <a:pt x="203470" y="57565"/>
                    </a:cubicBezTo>
                    <a:cubicBezTo>
                      <a:pt x="206678" y="80022"/>
                      <a:pt x="208483" y="102480"/>
                      <a:pt x="209285" y="125138"/>
                    </a:cubicBezTo>
                    <a:cubicBezTo>
                      <a:pt x="209285" y="127143"/>
                      <a:pt x="209084" y="129148"/>
                      <a:pt x="210889" y="130552"/>
                    </a:cubicBezTo>
                    <a:cubicBezTo>
                      <a:pt x="207079" y="148197"/>
                      <a:pt x="203470" y="165842"/>
                      <a:pt x="199460" y="183287"/>
                    </a:cubicBezTo>
                    <a:cubicBezTo>
                      <a:pt x="198257" y="188701"/>
                      <a:pt x="198858" y="191508"/>
                      <a:pt x="205275" y="189703"/>
                    </a:cubicBezTo>
                    <a:cubicBezTo>
                      <a:pt x="210087" y="188300"/>
                      <a:pt x="213696" y="190907"/>
                      <a:pt x="216704" y="194516"/>
                    </a:cubicBezTo>
                    <a:cubicBezTo>
                      <a:pt x="223120" y="202135"/>
                      <a:pt x="227732" y="210757"/>
                      <a:pt x="230940" y="219780"/>
                    </a:cubicBezTo>
                    <a:cubicBezTo>
                      <a:pt x="235753" y="233215"/>
                      <a:pt x="240164" y="246850"/>
                      <a:pt x="243172" y="260886"/>
                    </a:cubicBezTo>
                    <a:cubicBezTo>
                      <a:pt x="244174" y="262289"/>
                      <a:pt x="244174" y="263693"/>
                      <a:pt x="243573" y="265097"/>
                    </a:cubicBezTo>
                    <a:cubicBezTo>
                      <a:pt x="237357" y="265498"/>
                      <a:pt x="236755" y="260284"/>
                      <a:pt x="235953" y="256675"/>
                    </a:cubicBezTo>
                    <a:cubicBezTo>
                      <a:pt x="231341" y="236223"/>
                      <a:pt x="222519" y="217575"/>
                      <a:pt x="212694" y="199328"/>
                    </a:cubicBezTo>
                    <a:cubicBezTo>
                      <a:pt x="210488" y="195117"/>
                      <a:pt x="207079" y="192711"/>
                      <a:pt x="202066" y="195117"/>
                    </a:cubicBezTo>
                    <a:cubicBezTo>
                      <a:pt x="200462" y="199128"/>
                      <a:pt x="198257" y="203138"/>
                      <a:pt x="197254" y="207349"/>
                    </a:cubicBezTo>
                    <a:cubicBezTo>
                      <a:pt x="191439" y="233816"/>
                      <a:pt x="157552" y="254670"/>
                      <a:pt x="128678" y="250258"/>
                    </a:cubicBezTo>
                    <a:cubicBezTo>
                      <a:pt x="118252" y="248654"/>
                      <a:pt x="107825" y="247652"/>
                      <a:pt x="97799" y="244644"/>
                    </a:cubicBezTo>
                    <a:cubicBezTo>
                      <a:pt x="85367" y="240834"/>
                      <a:pt x="75542" y="233816"/>
                      <a:pt x="69126" y="222187"/>
                    </a:cubicBezTo>
                    <a:cubicBezTo>
                      <a:pt x="66519" y="217575"/>
                      <a:pt x="63913" y="212762"/>
                      <a:pt x="60103" y="208953"/>
                    </a:cubicBezTo>
                    <a:cubicBezTo>
                      <a:pt x="56293" y="205143"/>
                      <a:pt x="53486" y="204742"/>
                      <a:pt x="52283" y="210958"/>
                    </a:cubicBezTo>
                    <a:cubicBezTo>
                      <a:pt x="51080" y="212161"/>
                      <a:pt x="49676" y="212161"/>
                      <a:pt x="48072" y="212361"/>
                    </a:cubicBezTo>
                    <a:cubicBezTo>
                      <a:pt x="45064" y="212963"/>
                      <a:pt x="44663" y="215570"/>
                      <a:pt x="43661" y="217775"/>
                    </a:cubicBezTo>
                    <a:cubicBezTo>
                      <a:pt x="39650" y="226999"/>
                      <a:pt x="37244" y="236624"/>
                      <a:pt x="34437" y="246248"/>
                    </a:cubicBezTo>
                    <a:cubicBezTo>
                      <a:pt x="30627" y="260084"/>
                      <a:pt x="25614" y="273518"/>
                      <a:pt x="20000" y="286752"/>
                    </a:cubicBezTo>
                    <a:cubicBezTo>
                      <a:pt x="18597" y="290161"/>
                      <a:pt x="17594" y="293569"/>
                      <a:pt x="17794" y="297379"/>
                    </a:cubicBezTo>
                    <a:cubicBezTo>
                      <a:pt x="16190" y="301189"/>
                      <a:pt x="14185" y="304798"/>
                      <a:pt x="12381" y="308407"/>
                    </a:cubicBezTo>
                    <a:cubicBezTo>
                      <a:pt x="7769" y="310814"/>
                      <a:pt x="6766" y="317832"/>
                      <a:pt x="350" y="318233"/>
                    </a:cubicBezTo>
                    <a:cubicBezTo>
                      <a:pt x="-252" y="317230"/>
                      <a:pt x="-51" y="316227"/>
                      <a:pt x="751" y="315225"/>
                    </a:cubicBezTo>
                    <a:cubicBezTo>
                      <a:pt x="15388" y="289760"/>
                      <a:pt x="24612" y="262490"/>
                      <a:pt x="32031" y="234217"/>
                    </a:cubicBezTo>
                    <a:cubicBezTo>
                      <a:pt x="33836" y="227199"/>
                      <a:pt x="36643" y="220382"/>
                      <a:pt x="39049" y="213364"/>
                    </a:cubicBezTo>
                    <a:cubicBezTo>
                      <a:pt x="41455" y="206948"/>
                      <a:pt x="43460" y="201333"/>
                      <a:pt x="52082" y="199729"/>
                    </a:cubicBezTo>
                    <a:cubicBezTo>
                      <a:pt x="60303" y="198125"/>
                      <a:pt x="57897" y="190505"/>
                      <a:pt x="56293" y="184490"/>
                    </a:cubicBezTo>
                    <a:cubicBezTo>
                      <a:pt x="81959" y="180680"/>
                      <a:pt x="102612" y="167647"/>
                      <a:pt x="120457" y="149601"/>
                    </a:cubicBezTo>
                    <a:cubicBezTo>
                      <a:pt x="123265" y="146794"/>
                      <a:pt x="125671" y="143786"/>
                      <a:pt x="128077" y="140778"/>
                    </a:cubicBezTo>
                    <a:cubicBezTo>
                      <a:pt x="128277" y="135565"/>
                      <a:pt x="131085" y="131354"/>
                      <a:pt x="134092" y="127344"/>
                    </a:cubicBezTo>
                    <a:cubicBezTo>
                      <a:pt x="138103" y="122130"/>
                      <a:pt x="140910" y="116516"/>
                      <a:pt x="144519" y="111102"/>
                    </a:cubicBezTo>
                    <a:cubicBezTo>
                      <a:pt x="149532" y="106490"/>
                      <a:pt x="150735" y="99673"/>
                      <a:pt x="153542" y="93858"/>
                    </a:cubicBezTo>
                    <a:cubicBezTo>
                      <a:pt x="161763" y="76614"/>
                      <a:pt x="169784" y="59169"/>
                      <a:pt x="173593" y="40321"/>
                    </a:cubicBezTo>
                    <a:cubicBezTo>
                      <a:pt x="180812" y="31699"/>
                      <a:pt x="178807" y="20269"/>
                      <a:pt x="182616" y="10645"/>
                    </a:cubicBezTo>
                    <a:cubicBezTo>
                      <a:pt x="184622" y="7437"/>
                      <a:pt x="184421" y="3226"/>
                      <a:pt x="189033" y="20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xmlns="" id="{7FEC8A27-52C6-4239-B7CE-536A62D06837}"/>
                  </a:ext>
                </a:extLst>
              </p:cNvPr>
              <p:cNvSpPr/>
              <p:nvPr/>
            </p:nvSpPr>
            <p:spPr>
              <a:xfrm>
                <a:off x="1886240" y="1828164"/>
                <a:ext cx="537376" cy="982516"/>
              </a:xfrm>
              <a:custGeom>
                <a:avLst/>
                <a:gdLst>
                  <a:gd name="connsiteX0" fmla="*/ 536062 w 537376"/>
                  <a:gd name="connsiteY0" fmla="*/ 24639 h 982516"/>
                  <a:gd name="connsiteX1" fmla="*/ 532252 w 537376"/>
                  <a:gd name="connsiteY1" fmla="*/ 26844 h 982516"/>
                  <a:gd name="connsiteX2" fmla="*/ 526637 w 537376"/>
                  <a:gd name="connsiteY2" fmla="*/ 38674 h 982516"/>
                  <a:gd name="connsiteX3" fmla="*/ 521825 w 537376"/>
                  <a:gd name="connsiteY3" fmla="*/ 47698 h 982516"/>
                  <a:gd name="connsiteX4" fmla="*/ 398910 w 537376"/>
                  <a:gd name="connsiteY4" fmla="*/ 343856 h 982516"/>
                  <a:gd name="connsiteX5" fmla="*/ 299255 w 537376"/>
                  <a:gd name="connsiteY5" fmla="*/ 708189 h 982516"/>
                  <a:gd name="connsiteX6" fmla="*/ 283014 w 537376"/>
                  <a:gd name="connsiteY6" fmla="*/ 783983 h 982516"/>
                  <a:gd name="connsiteX7" fmla="*/ 283014 w 537376"/>
                  <a:gd name="connsiteY7" fmla="*/ 783983 h 982516"/>
                  <a:gd name="connsiteX8" fmla="*/ 266170 w 537376"/>
                  <a:gd name="connsiteY8" fmla="*/ 859376 h 982516"/>
                  <a:gd name="connsiteX9" fmla="*/ 265769 w 537376"/>
                  <a:gd name="connsiteY9" fmla="*/ 854364 h 982516"/>
                  <a:gd name="connsiteX10" fmla="*/ 263764 w 537376"/>
                  <a:gd name="connsiteY10" fmla="*/ 779772 h 982516"/>
                  <a:gd name="connsiteX11" fmla="*/ 252937 w 537376"/>
                  <a:gd name="connsiteY11" fmla="*/ 657259 h 982516"/>
                  <a:gd name="connsiteX12" fmla="*/ 246119 w 537376"/>
                  <a:gd name="connsiteY12" fmla="*/ 456745 h 982516"/>
                  <a:gd name="connsiteX13" fmla="*/ 252335 w 537376"/>
                  <a:gd name="connsiteY13" fmla="*/ 340648 h 982516"/>
                  <a:gd name="connsiteX14" fmla="*/ 264967 w 537376"/>
                  <a:gd name="connsiteY14" fmla="*/ 256833 h 982516"/>
                  <a:gd name="connsiteX15" fmla="*/ 263564 w 537376"/>
                  <a:gd name="connsiteY15" fmla="*/ 251419 h 982516"/>
                  <a:gd name="connsiteX16" fmla="*/ 259353 w 537376"/>
                  <a:gd name="connsiteY16" fmla="*/ 255430 h 982516"/>
                  <a:gd name="connsiteX17" fmla="*/ 252736 w 537376"/>
                  <a:gd name="connsiteY17" fmla="*/ 274679 h 982516"/>
                  <a:gd name="connsiteX18" fmla="*/ 251132 w 537376"/>
                  <a:gd name="connsiteY18" fmla="*/ 278689 h 982516"/>
                  <a:gd name="connsiteX19" fmla="*/ 223461 w 537376"/>
                  <a:gd name="connsiteY19" fmla="*/ 433686 h 982516"/>
                  <a:gd name="connsiteX20" fmla="*/ 223662 w 537376"/>
                  <a:gd name="connsiteY20" fmla="*/ 595501 h 982516"/>
                  <a:gd name="connsiteX21" fmla="*/ 230880 w 537376"/>
                  <a:gd name="connsiteY21" fmla="*/ 810652 h 982516"/>
                  <a:gd name="connsiteX22" fmla="*/ 230680 w 537376"/>
                  <a:gd name="connsiteY22" fmla="*/ 827896 h 982516"/>
                  <a:gd name="connsiteX23" fmla="*/ 229878 w 537376"/>
                  <a:gd name="connsiteY23" fmla="*/ 827294 h 982516"/>
                  <a:gd name="connsiteX24" fmla="*/ 229477 w 537376"/>
                  <a:gd name="connsiteY24" fmla="*/ 826693 h 982516"/>
                  <a:gd name="connsiteX25" fmla="*/ 228875 w 537376"/>
                  <a:gd name="connsiteY25" fmla="*/ 818672 h 982516"/>
                  <a:gd name="connsiteX26" fmla="*/ 203009 w 537376"/>
                  <a:gd name="connsiteY26" fmla="*/ 641418 h 982516"/>
                  <a:gd name="connsiteX27" fmla="*/ 157292 w 537376"/>
                  <a:gd name="connsiteY27" fmla="*/ 418046 h 982516"/>
                  <a:gd name="connsiteX28" fmla="*/ 46207 w 537376"/>
                  <a:gd name="connsiteY28" fmla="*/ 16417 h 982516"/>
                  <a:gd name="connsiteX29" fmla="*/ 41796 w 537376"/>
                  <a:gd name="connsiteY29" fmla="*/ 3184 h 982516"/>
                  <a:gd name="connsiteX30" fmla="*/ 35981 w 537376"/>
                  <a:gd name="connsiteY30" fmla="*/ 3585 h 982516"/>
                  <a:gd name="connsiteX31" fmla="*/ 36583 w 537376"/>
                  <a:gd name="connsiteY31" fmla="*/ 10803 h 982516"/>
                  <a:gd name="connsiteX32" fmla="*/ 88917 w 537376"/>
                  <a:gd name="connsiteY32" fmla="*/ 269466 h 982516"/>
                  <a:gd name="connsiteX33" fmla="*/ 148469 w 537376"/>
                  <a:gd name="connsiteY33" fmla="*/ 565424 h 982516"/>
                  <a:gd name="connsiteX34" fmla="*/ 193384 w 537376"/>
                  <a:gd name="connsiteY34" fmla="*/ 835114 h 982516"/>
                  <a:gd name="connsiteX35" fmla="*/ 196993 w 537376"/>
                  <a:gd name="connsiteY35" fmla="*/ 862785 h 982516"/>
                  <a:gd name="connsiteX36" fmla="*/ 194387 w 537376"/>
                  <a:gd name="connsiteY36" fmla="*/ 858173 h 982516"/>
                  <a:gd name="connsiteX37" fmla="*/ 144058 w 537376"/>
                  <a:gd name="connsiteY37" fmla="*/ 707187 h 982516"/>
                  <a:gd name="connsiteX38" fmla="*/ 109168 w 537376"/>
                  <a:gd name="connsiteY38" fmla="*/ 636405 h 982516"/>
                  <a:gd name="connsiteX39" fmla="*/ 40192 w 537376"/>
                  <a:gd name="connsiteY39" fmla="*/ 543768 h 982516"/>
                  <a:gd name="connsiteX40" fmla="*/ 40192 w 537376"/>
                  <a:gd name="connsiteY40" fmla="*/ 543768 h 982516"/>
                  <a:gd name="connsiteX41" fmla="*/ 22346 w 537376"/>
                  <a:gd name="connsiteY41" fmla="*/ 526524 h 982516"/>
                  <a:gd name="connsiteX42" fmla="*/ 9112 w 537376"/>
                  <a:gd name="connsiteY42" fmla="*/ 516298 h 982516"/>
                  <a:gd name="connsiteX43" fmla="*/ 1292 w 537376"/>
                  <a:gd name="connsiteY43" fmla="*/ 514493 h 982516"/>
                  <a:gd name="connsiteX44" fmla="*/ 2495 w 537376"/>
                  <a:gd name="connsiteY44" fmla="*/ 522313 h 982516"/>
                  <a:gd name="connsiteX45" fmla="*/ 13323 w 537376"/>
                  <a:gd name="connsiteY45" fmla="*/ 536951 h 982516"/>
                  <a:gd name="connsiteX46" fmla="*/ 53626 w 537376"/>
                  <a:gd name="connsiteY46" fmla="*/ 595300 h 982516"/>
                  <a:gd name="connsiteX47" fmla="*/ 110572 w 537376"/>
                  <a:gd name="connsiteY47" fmla="*/ 735860 h 982516"/>
                  <a:gd name="connsiteX48" fmla="*/ 164711 w 537376"/>
                  <a:gd name="connsiteY48" fmla="*/ 980487 h 982516"/>
                  <a:gd name="connsiteX49" fmla="*/ 177744 w 537376"/>
                  <a:gd name="connsiteY49" fmla="*/ 981690 h 982516"/>
                  <a:gd name="connsiteX50" fmla="*/ 230279 w 537376"/>
                  <a:gd name="connsiteY50" fmla="*/ 949607 h 982516"/>
                  <a:gd name="connsiteX51" fmla="*/ 239101 w 537376"/>
                  <a:gd name="connsiteY51" fmla="*/ 936574 h 982516"/>
                  <a:gd name="connsiteX52" fmla="*/ 238901 w 537376"/>
                  <a:gd name="connsiteY52" fmla="*/ 934368 h 982516"/>
                  <a:gd name="connsiteX53" fmla="*/ 255944 w 537376"/>
                  <a:gd name="connsiteY53" fmla="*/ 909104 h 982516"/>
                  <a:gd name="connsiteX54" fmla="*/ 286222 w 537376"/>
                  <a:gd name="connsiteY54" fmla="*/ 838523 h 982516"/>
                  <a:gd name="connsiteX55" fmla="*/ 296448 w 537376"/>
                  <a:gd name="connsiteY55" fmla="*/ 800225 h 982516"/>
                  <a:gd name="connsiteX56" fmla="*/ 298654 w 537376"/>
                  <a:gd name="connsiteY56" fmla="*/ 803634 h 982516"/>
                  <a:gd name="connsiteX57" fmla="*/ 307877 w 537376"/>
                  <a:gd name="connsiteY57" fmla="*/ 855968 h 982516"/>
                  <a:gd name="connsiteX58" fmla="*/ 313692 w 537376"/>
                  <a:gd name="connsiteY58" fmla="*/ 918327 h 982516"/>
                  <a:gd name="connsiteX59" fmla="*/ 318505 w 537376"/>
                  <a:gd name="connsiteY59" fmla="*/ 926348 h 982516"/>
                  <a:gd name="connsiteX60" fmla="*/ 330134 w 537376"/>
                  <a:gd name="connsiteY60" fmla="*/ 857973 h 982516"/>
                  <a:gd name="connsiteX61" fmla="*/ 365425 w 537376"/>
                  <a:gd name="connsiteY61" fmla="*/ 623773 h 982516"/>
                  <a:gd name="connsiteX62" fmla="*/ 408736 w 537376"/>
                  <a:gd name="connsiteY62" fmla="*/ 417043 h 982516"/>
                  <a:gd name="connsiteX63" fmla="*/ 531851 w 537376"/>
                  <a:gd name="connsiteY63" fmla="*/ 43687 h 982516"/>
                  <a:gd name="connsiteX64" fmla="*/ 537465 w 537376"/>
                  <a:gd name="connsiteY64" fmla="*/ 29451 h 982516"/>
                  <a:gd name="connsiteX65" fmla="*/ 536062 w 537376"/>
                  <a:gd name="connsiteY65" fmla="*/ 24639 h 9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37376" h="982516">
                    <a:moveTo>
                      <a:pt x="536062" y="24639"/>
                    </a:moveTo>
                    <a:cubicBezTo>
                      <a:pt x="533856" y="23636"/>
                      <a:pt x="533054" y="25441"/>
                      <a:pt x="532252" y="26844"/>
                    </a:cubicBezTo>
                    <a:cubicBezTo>
                      <a:pt x="530247" y="30854"/>
                      <a:pt x="528442" y="34664"/>
                      <a:pt x="526637" y="38674"/>
                    </a:cubicBezTo>
                    <a:cubicBezTo>
                      <a:pt x="525033" y="41682"/>
                      <a:pt x="523429" y="44690"/>
                      <a:pt x="521825" y="47698"/>
                    </a:cubicBezTo>
                    <a:cubicBezTo>
                      <a:pt x="472900" y="143142"/>
                      <a:pt x="432998" y="242396"/>
                      <a:pt x="398910" y="343856"/>
                    </a:cubicBezTo>
                    <a:cubicBezTo>
                      <a:pt x="358808" y="463362"/>
                      <a:pt x="327127" y="585274"/>
                      <a:pt x="299255" y="708189"/>
                    </a:cubicBezTo>
                    <a:cubicBezTo>
                      <a:pt x="293641" y="733454"/>
                      <a:pt x="287224" y="758518"/>
                      <a:pt x="283014" y="783983"/>
                    </a:cubicBezTo>
                    <a:lnTo>
                      <a:pt x="283014" y="783983"/>
                    </a:lnTo>
                    <a:cubicBezTo>
                      <a:pt x="276196" y="808847"/>
                      <a:pt x="272386" y="834312"/>
                      <a:pt x="266170" y="859376"/>
                    </a:cubicBezTo>
                    <a:cubicBezTo>
                      <a:pt x="265769" y="857572"/>
                      <a:pt x="265769" y="855968"/>
                      <a:pt x="265769" y="854364"/>
                    </a:cubicBezTo>
                    <a:cubicBezTo>
                      <a:pt x="266371" y="829500"/>
                      <a:pt x="265569" y="804636"/>
                      <a:pt x="263764" y="779772"/>
                    </a:cubicBezTo>
                    <a:cubicBezTo>
                      <a:pt x="260556" y="738868"/>
                      <a:pt x="255944" y="698163"/>
                      <a:pt x="252937" y="657259"/>
                    </a:cubicBezTo>
                    <a:cubicBezTo>
                      <a:pt x="248124" y="590488"/>
                      <a:pt x="245117" y="523717"/>
                      <a:pt x="246119" y="456745"/>
                    </a:cubicBezTo>
                    <a:cubicBezTo>
                      <a:pt x="246721" y="417846"/>
                      <a:pt x="248325" y="379146"/>
                      <a:pt x="252335" y="340648"/>
                    </a:cubicBezTo>
                    <a:cubicBezTo>
                      <a:pt x="255142" y="312576"/>
                      <a:pt x="259554" y="284504"/>
                      <a:pt x="264967" y="256833"/>
                    </a:cubicBezTo>
                    <a:cubicBezTo>
                      <a:pt x="265368" y="254828"/>
                      <a:pt x="266772" y="252221"/>
                      <a:pt x="263564" y="251419"/>
                    </a:cubicBezTo>
                    <a:cubicBezTo>
                      <a:pt x="260556" y="250617"/>
                      <a:pt x="260155" y="253424"/>
                      <a:pt x="259353" y="255430"/>
                    </a:cubicBezTo>
                    <a:cubicBezTo>
                      <a:pt x="257147" y="261846"/>
                      <a:pt x="254942" y="268262"/>
                      <a:pt x="252736" y="274679"/>
                    </a:cubicBezTo>
                    <a:cubicBezTo>
                      <a:pt x="252135" y="276082"/>
                      <a:pt x="251533" y="277286"/>
                      <a:pt x="251132" y="278689"/>
                    </a:cubicBezTo>
                    <a:cubicBezTo>
                      <a:pt x="235091" y="329219"/>
                      <a:pt x="226669" y="380951"/>
                      <a:pt x="223461" y="433686"/>
                    </a:cubicBezTo>
                    <a:cubicBezTo>
                      <a:pt x="220052" y="487624"/>
                      <a:pt x="221255" y="541562"/>
                      <a:pt x="223662" y="595501"/>
                    </a:cubicBezTo>
                    <a:cubicBezTo>
                      <a:pt x="226870" y="667084"/>
                      <a:pt x="229276" y="738868"/>
                      <a:pt x="230880" y="810652"/>
                    </a:cubicBezTo>
                    <a:cubicBezTo>
                      <a:pt x="231682" y="816466"/>
                      <a:pt x="231682" y="822081"/>
                      <a:pt x="230680" y="827896"/>
                    </a:cubicBezTo>
                    <a:cubicBezTo>
                      <a:pt x="230680" y="828297"/>
                      <a:pt x="230078" y="827896"/>
                      <a:pt x="229878" y="827294"/>
                    </a:cubicBezTo>
                    <a:cubicBezTo>
                      <a:pt x="229878" y="827094"/>
                      <a:pt x="229677" y="826893"/>
                      <a:pt x="229477" y="826693"/>
                    </a:cubicBezTo>
                    <a:cubicBezTo>
                      <a:pt x="229276" y="824086"/>
                      <a:pt x="229276" y="821279"/>
                      <a:pt x="228875" y="818672"/>
                    </a:cubicBezTo>
                    <a:cubicBezTo>
                      <a:pt x="221255" y="759521"/>
                      <a:pt x="212834" y="700369"/>
                      <a:pt x="203009" y="641418"/>
                    </a:cubicBezTo>
                    <a:cubicBezTo>
                      <a:pt x="190577" y="566426"/>
                      <a:pt x="176140" y="491635"/>
                      <a:pt x="157292" y="418046"/>
                    </a:cubicBezTo>
                    <a:cubicBezTo>
                      <a:pt x="122803" y="283501"/>
                      <a:pt x="84906" y="149759"/>
                      <a:pt x="46207" y="16417"/>
                    </a:cubicBezTo>
                    <a:cubicBezTo>
                      <a:pt x="45004" y="12006"/>
                      <a:pt x="43601" y="7394"/>
                      <a:pt x="41796" y="3184"/>
                    </a:cubicBezTo>
                    <a:cubicBezTo>
                      <a:pt x="39991" y="-827"/>
                      <a:pt x="37585" y="-1428"/>
                      <a:pt x="35981" y="3585"/>
                    </a:cubicBezTo>
                    <a:cubicBezTo>
                      <a:pt x="36182" y="5991"/>
                      <a:pt x="36182" y="8397"/>
                      <a:pt x="36583" y="10803"/>
                    </a:cubicBezTo>
                    <a:cubicBezTo>
                      <a:pt x="51822" y="97425"/>
                      <a:pt x="71071" y="183245"/>
                      <a:pt x="88917" y="269466"/>
                    </a:cubicBezTo>
                    <a:cubicBezTo>
                      <a:pt x="109369" y="368118"/>
                      <a:pt x="129621" y="466570"/>
                      <a:pt x="148469" y="565424"/>
                    </a:cubicBezTo>
                    <a:cubicBezTo>
                      <a:pt x="165513" y="655053"/>
                      <a:pt x="180752" y="744883"/>
                      <a:pt x="193384" y="835114"/>
                    </a:cubicBezTo>
                    <a:cubicBezTo>
                      <a:pt x="194587" y="844338"/>
                      <a:pt x="195790" y="853561"/>
                      <a:pt x="196993" y="862785"/>
                    </a:cubicBezTo>
                    <a:cubicBezTo>
                      <a:pt x="195389" y="861381"/>
                      <a:pt x="194788" y="859777"/>
                      <a:pt x="194387" y="858173"/>
                    </a:cubicBezTo>
                    <a:cubicBezTo>
                      <a:pt x="181955" y="806441"/>
                      <a:pt x="164911" y="756112"/>
                      <a:pt x="144058" y="707187"/>
                    </a:cubicBezTo>
                    <a:cubicBezTo>
                      <a:pt x="133832" y="682924"/>
                      <a:pt x="122803" y="659063"/>
                      <a:pt x="109168" y="636405"/>
                    </a:cubicBezTo>
                    <a:cubicBezTo>
                      <a:pt x="90521" y="602318"/>
                      <a:pt x="69467" y="570035"/>
                      <a:pt x="40192" y="543768"/>
                    </a:cubicBezTo>
                    <a:cubicBezTo>
                      <a:pt x="40192" y="543768"/>
                      <a:pt x="40192" y="543768"/>
                      <a:pt x="40192" y="543768"/>
                    </a:cubicBezTo>
                    <a:cubicBezTo>
                      <a:pt x="34978" y="537352"/>
                      <a:pt x="28562" y="531938"/>
                      <a:pt x="22346" y="526524"/>
                    </a:cubicBezTo>
                    <a:cubicBezTo>
                      <a:pt x="18135" y="522915"/>
                      <a:pt x="13724" y="519305"/>
                      <a:pt x="9112" y="516298"/>
                    </a:cubicBezTo>
                    <a:cubicBezTo>
                      <a:pt x="6907" y="514894"/>
                      <a:pt x="4099" y="511886"/>
                      <a:pt x="1292" y="514493"/>
                    </a:cubicBezTo>
                    <a:cubicBezTo>
                      <a:pt x="-1515" y="517100"/>
                      <a:pt x="891" y="520107"/>
                      <a:pt x="2495" y="522313"/>
                    </a:cubicBezTo>
                    <a:cubicBezTo>
                      <a:pt x="5904" y="527326"/>
                      <a:pt x="9513" y="532339"/>
                      <a:pt x="13323" y="536951"/>
                    </a:cubicBezTo>
                    <a:cubicBezTo>
                      <a:pt x="28362" y="555398"/>
                      <a:pt x="41796" y="574647"/>
                      <a:pt x="53626" y="595300"/>
                    </a:cubicBezTo>
                    <a:cubicBezTo>
                      <a:pt x="78891" y="639614"/>
                      <a:pt x="96135" y="687135"/>
                      <a:pt x="110572" y="735860"/>
                    </a:cubicBezTo>
                    <a:cubicBezTo>
                      <a:pt x="134433" y="816065"/>
                      <a:pt x="149873" y="898276"/>
                      <a:pt x="164711" y="980487"/>
                    </a:cubicBezTo>
                    <a:cubicBezTo>
                      <a:pt x="168721" y="984296"/>
                      <a:pt x="173333" y="983093"/>
                      <a:pt x="177744" y="981690"/>
                    </a:cubicBezTo>
                    <a:cubicBezTo>
                      <a:pt x="197795" y="975273"/>
                      <a:pt x="215441" y="964646"/>
                      <a:pt x="230279" y="949607"/>
                    </a:cubicBezTo>
                    <a:cubicBezTo>
                      <a:pt x="233888" y="945998"/>
                      <a:pt x="238500" y="942389"/>
                      <a:pt x="239101" y="936574"/>
                    </a:cubicBezTo>
                    <a:cubicBezTo>
                      <a:pt x="239101" y="935772"/>
                      <a:pt x="238901" y="934970"/>
                      <a:pt x="238901" y="934368"/>
                    </a:cubicBezTo>
                    <a:cubicBezTo>
                      <a:pt x="245518" y="926548"/>
                      <a:pt x="251332" y="918327"/>
                      <a:pt x="255944" y="909104"/>
                    </a:cubicBezTo>
                    <a:cubicBezTo>
                      <a:pt x="269780" y="887248"/>
                      <a:pt x="278803" y="863186"/>
                      <a:pt x="286222" y="838523"/>
                    </a:cubicBezTo>
                    <a:cubicBezTo>
                      <a:pt x="290633" y="826091"/>
                      <a:pt x="294042" y="813258"/>
                      <a:pt x="296448" y="800225"/>
                    </a:cubicBezTo>
                    <a:cubicBezTo>
                      <a:pt x="297451" y="801027"/>
                      <a:pt x="298453" y="802029"/>
                      <a:pt x="298654" y="803634"/>
                    </a:cubicBezTo>
                    <a:cubicBezTo>
                      <a:pt x="301060" y="821279"/>
                      <a:pt x="305672" y="838322"/>
                      <a:pt x="307877" y="855968"/>
                    </a:cubicBezTo>
                    <a:cubicBezTo>
                      <a:pt x="310684" y="876821"/>
                      <a:pt x="311687" y="897674"/>
                      <a:pt x="313692" y="918327"/>
                    </a:cubicBezTo>
                    <a:cubicBezTo>
                      <a:pt x="313893" y="921536"/>
                      <a:pt x="312890" y="926147"/>
                      <a:pt x="318505" y="926348"/>
                    </a:cubicBezTo>
                    <a:cubicBezTo>
                      <a:pt x="322314" y="903489"/>
                      <a:pt x="326525" y="880831"/>
                      <a:pt x="330134" y="857973"/>
                    </a:cubicBezTo>
                    <a:cubicBezTo>
                      <a:pt x="342366" y="779973"/>
                      <a:pt x="352391" y="701572"/>
                      <a:pt x="365425" y="623773"/>
                    </a:cubicBezTo>
                    <a:cubicBezTo>
                      <a:pt x="377054" y="554195"/>
                      <a:pt x="391491" y="485419"/>
                      <a:pt x="408736" y="417043"/>
                    </a:cubicBezTo>
                    <a:cubicBezTo>
                      <a:pt x="441018" y="289717"/>
                      <a:pt x="483527" y="165800"/>
                      <a:pt x="531851" y="43687"/>
                    </a:cubicBezTo>
                    <a:cubicBezTo>
                      <a:pt x="533655" y="38875"/>
                      <a:pt x="535460" y="34063"/>
                      <a:pt x="537465" y="29451"/>
                    </a:cubicBezTo>
                    <a:cubicBezTo>
                      <a:pt x="538067" y="27446"/>
                      <a:pt x="538468" y="25641"/>
                      <a:pt x="536062" y="246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xmlns="" id="{564BBC41-FDA7-4F0A-A9AD-2053F021E7F2}"/>
                  </a:ext>
                </a:extLst>
              </p:cNvPr>
              <p:cNvSpPr/>
              <p:nvPr/>
            </p:nvSpPr>
            <p:spPr>
              <a:xfrm>
                <a:off x="2008025" y="3633872"/>
                <a:ext cx="210539" cy="32082"/>
              </a:xfrm>
              <a:custGeom>
                <a:avLst/>
                <a:gdLst>
                  <a:gd name="connsiteX0" fmla="*/ 206143 w 210539"/>
                  <a:gd name="connsiteY0" fmla="*/ 15531 h 32082"/>
                  <a:gd name="connsiteX1" fmla="*/ 199326 w 210539"/>
                  <a:gd name="connsiteY1" fmla="*/ 13125 h 32082"/>
                  <a:gd name="connsiteX2" fmla="*/ 146992 w 210539"/>
                  <a:gd name="connsiteY2" fmla="*/ 3300 h 32082"/>
                  <a:gd name="connsiteX3" fmla="*/ 141177 w 210539"/>
                  <a:gd name="connsiteY3" fmla="*/ 4704 h 32082"/>
                  <a:gd name="connsiteX4" fmla="*/ 149197 w 210539"/>
                  <a:gd name="connsiteY4" fmla="*/ 6107 h 32082"/>
                  <a:gd name="connsiteX5" fmla="*/ 188298 w 210539"/>
                  <a:gd name="connsiteY5" fmla="*/ 14930 h 32082"/>
                  <a:gd name="connsiteX6" fmla="*/ 196118 w 210539"/>
                  <a:gd name="connsiteY6" fmla="*/ 20143 h 32082"/>
                  <a:gd name="connsiteX7" fmla="*/ 188097 w 210539"/>
                  <a:gd name="connsiteY7" fmla="*/ 23752 h 32082"/>
                  <a:gd name="connsiteX8" fmla="*/ 187295 w 210539"/>
                  <a:gd name="connsiteY8" fmla="*/ 23953 h 32082"/>
                  <a:gd name="connsiteX9" fmla="*/ 137768 w 210539"/>
                  <a:gd name="connsiteY9" fmla="*/ 28765 h 32082"/>
                  <a:gd name="connsiteX10" fmla="*/ 78216 w 210539"/>
                  <a:gd name="connsiteY10" fmla="*/ 26760 h 32082"/>
                  <a:gd name="connsiteX11" fmla="*/ 85434 w 210539"/>
                  <a:gd name="connsiteY11" fmla="*/ 26760 h 32082"/>
                  <a:gd name="connsiteX12" fmla="*/ 143182 w 210539"/>
                  <a:gd name="connsiteY12" fmla="*/ 26760 h 32082"/>
                  <a:gd name="connsiteX13" fmla="*/ 176467 w 210539"/>
                  <a:gd name="connsiteY13" fmla="*/ 22349 h 32082"/>
                  <a:gd name="connsiteX14" fmla="*/ 180678 w 210539"/>
                  <a:gd name="connsiteY14" fmla="*/ 18940 h 32082"/>
                  <a:gd name="connsiteX15" fmla="*/ 176868 w 210539"/>
                  <a:gd name="connsiteY15" fmla="*/ 15130 h 32082"/>
                  <a:gd name="connsiteX16" fmla="*/ 161429 w 210539"/>
                  <a:gd name="connsiteY16" fmla="*/ 10920 h 32082"/>
                  <a:gd name="connsiteX17" fmla="*/ 68190 w 210539"/>
                  <a:gd name="connsiteY17" fmla="*/ 5105 h 32082"/>
                  <a:gd name="connsiteX18" fmla="*/ 35707 w 210539"/>
                  <a:gd name="connsiteY18" fmla="*/ 12925 h 32082"/>
                  <a:gd name="connsiteX19" fmla="*/ 32098 w 210539"/>
                  <a:gd name="connsiteY19" fmla="*/ 17135 h 32082"/>
                  <a:gd name="connsiteX20" fmla="*/ 36910 w 210539"/>
                  <a:gd name="connsiteY20" fmla="*/ 20945 h 32082"/>
                  <a:gd name="connsiteX21" fmla="*/ 47537 w 210539"/>
                  <a:gd name="connsiteY21" fmla="*/ 25156 h 32082"/>
                  <a:gd name="connsiteX22" fmla="*/ 20067 w 210539"/>
                  <a:gd name="connsiteY22" fmla="*/ 22549 h 32082"/>
                  <a:gd name="connsiteX23" fmla="*/ 15254 w 210539"/>
                  <a:gd name="connsiteY23" fmla="*/ 19742 h 32082"/>
                  <a:gd name="connsiteX24" fmla="*/ 19265 w 210539"/>
                  <a:gd name="connsiteY24" fmla="*/ 15130 h 32082"/>
                  <a:gd name="connsiteX25" fmla="*/ 41722 w 210539"/>
                  <a:gd name="connsiteY25" fmla="*/ 6709 h 32082"/>
                  <a:gd name="connsiteX26" fmla="*/ 127141 w 210539"/>
                  <a:gd name="connsiteY26" fmla="*/ 4303 h 32082"/>
                  <a:gd name="connsiteX27" fmla="*/ 132154 w 210539"/>
                  <a:gd name="connsiteY27" fmla="*/ 2899 h 32082"/>
                  <a:gd name="connsiteX28" fmla="*/ 113907 w 210539"/>
                  <a:gd name="connsiteY28" fmla="*/ 1696 h 32082"/>
                  <a:gd name="connsiteX29" fmla="*/ 25481 w 210539"/>
                  <a:gd name="connsiteY29" fmla="*/ 7310 h 32082"/>
                  <a:gd name="connsiteX30" fmla="*/ 2823 w 210539"/>
                  <a:gd name="connsiteY30" fmla="*/ 17336 h 32082"/>
                  <a:gd name="connsiteX31" fmla="*/ 3825 w 210539"/>
                  <a:gd name="connsiteY31" fmla="*/ 24554 h 32082"/>
                  <a:gd name="connsiteX32" fmla="*/ 9440 w 210539"/>
                  <a:gd name="connsiteY32" fmla="*/ 25958 h 32082"/>
                  <a:gd name="connsiteX33" fmla="*/ 88843 w 210539"/>
                  <a:gd name="connsiteY33" fmla="*/ 32976 h 32082"/>
                  <a:gd name="connsiteX34" fmla="*/ 180077 w 210539"/>
                  <a:gd name="connsiteY34" fmla="*/ 30169 h 32082"/>
                  <a:gd name="connsiteX35" fmla="*/ 206544 w 210539"/>
                  <a:gd name="connsiteY35" fmla="*/ 24554 h 32082"/>
                  <a:gd name="connsiteX36" fmla="*/ 210555 w 210539"/>
                  <a:gd name="connsiteY36" fmla="*/ 20745 h 32082"/>
                  <a:gd name="connsiteX37" fmla="*/ 206143 w 210539"/>
                  <a:gd name="connsiteY37" fmla="*/ 15531 h 32082"/>
                  <a:gd name="connsiteX38" fmla="*/ 50545 w 210539"/>
                  <a:gd name="connsiteY38" fmla="*/ 17938 h 32082"/>
                  <a:gd name="connsiteX39" fmla="*/ 55558 w 210539"/>
                  <a:gd name="connsiteY39" fmla="*/ 14729 h 32082"/>
                  <a:gd name="connsiteX40" fmla="*/ 97465 w 210539"/>
                  <a:gd name="connsiteY40" fmla="*/ 9516 h 32082"/>
                  <a:gd name="connsiteX41" fmla="*/ 157017 w 210539"/>
                  <a:gd name="connsiteY41" fmla="*/ 11521 h 32082"/>
                  <a:gd name="connsiteX42" fmla="*/ 163434 w 210539"/>
                  <a:gd name="connsiteY42" fmla="*/ 14930 h 32082"/>
                  <a:gd name="connsiteX43" fmla="*/ 157418 w 210539"/>
                  <a:gd name="connsiteY43" fmla="*/ 17737 h 32082"/>
                  <a:gd name="connsiteX44" fmla="*/ 55758 w 210539"/>
                  <a:gd name="connsiteY44" fmla="*/ 20544 h 32082"/>
                  <a:gd name="connsiteX45" fmla="*/ 50545 w 210539"/>
                  <a:gd name="connsiteY45" fmla="*/ 17938 h 3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0539" h="32082">
                    <a:moveTo>
                      <a:pt x="206143" y="15531"/>
                    </a:moveTo>
                    <a:cubicBezTo>
                      <a:pt x="203938" y="14529"/>
                      <a:pt x="201531" y="13927"/>
                      <a:pt x="199326" y="13125"/>
                    </a:cubicBezTo>
                    <a:cubicBezTo>
                      <a:pt x="182282" y="7711"/>
                      <a:pt x="164637" y="5706"/>
                      <a:pt x="146992" y="3300"/>
                    </a:cubicBezTo>
                    <a:cubicBezTo>
                      <a:pt x="145187" y="3099"/>
                      <a:pt x="142982" y="1896"/>
                      <a:pt x="141177" y="4704"/>
                    </a:cubicBezTo>
                    <a:cubicBezTo>
                      <a:pt x="143984" y="5105"/>
                      <a:pt x="146591" y="5706"/>
                      <a:pt x="149197" y="6107"/>
                    </a:cubicBezTo>
                    <a:cubicBezTo>
                      <a:pt x="162431" y="8313"/>
                      <a:pt x="175866" y="9917"/>
                      <a:pt x="188298" y="14930"/>
                    </a:cubicBezTo>
                    <a:cubicBezTo>
                      <a:pt x="191305" y="16133"/>
                      <a:pt x="196318" y="16333"/>
                      <a:pt x="196118" y="20143"/>
                    </a:cubicBezTo>
                    <a:cubicBezTo>
                      <a:pt x="195917" y="23552"/>
                      <a:pt x="191105" y="22950"/>
                      <a:pt x="188097" y="23752"/>
                    </a:cubicBezTo>
                    <a:cubicBezTo>
                      <a:pt x="187897" y="23752"/>
                      <a:pt x="187696" y="23752"/>
                      <a:pt x="187295" y="23953"/>
                    </a:cubicBezTo>
                    <a:cubicBezTo>
                      <a:pt x="171053" y="27362"/>
                      <a:pt x="154411" y="26961"/>
                      <a:pt x="137768" y="28765"/>
                    </a:cubicBezTo>
                    <a:cubicBezTo>
                      <a:pt x="117917" y="30770"/>
                      <a:pt x="98066" y="29367"/>
                      <a:pt x="78216" y="26760"/>
                    </a:cubicBezTo>
                    <a:cubicBezTo>
                      <a:pt x="80622" y="26760"/>
                      <a:pt x="83028" y="26560"/>
                      <a:pt x="85434" y="26760"/>
                    </a:cubicBezTo>
                    <a:cubicBezTo>
                      <a:pt x="104683" y="27763"/>
                      <a:pt x="123933" y="28765"/>
                      <a:pt x="143182" y="26760"/>
                    </a:cubicBezTo>
                    <a:cubicBezTo>
                      <a:pt x="154411" y="25557"/>
                      <a:pt x="165640" y="25156"/>
                      <a:pt x="176467" y="22349"/>
                    </a:cubicBezTo>
                    <a:cubicBezTo>
                      <a:pt x="178272" y="21948"/>
                      <a:pt x="180678" y="21346"/>
                      <a:pt x="180678" y="18940"/>
                    </a:cubicBezTo>
                    <a:cubicBezTo>
                      <a:pt x="180678" y="16534"/>
                      <a:pt x="178673" y="15732"/>
                      <a:pt x="176868" y="15130"/>
                    </a:cubicBezTo>
                    <a:cubicBezTo>
                      <a:pt x="171655" y="13526"/>
                      <a:pt x="166642" y="11521"/>
                      <a:pt x="161429" y="10920"/>
                    </a:cubicBezTo>
                    <a:cubicBezTo>
                      <a:pt x="130550" y="6909"/>
                      <a:pt x="99270" y="4303"/>
                      <a:pt x="68190" y="5105"/>
                    </a:cubicBezTo>
                    <a:cubicBezTo>
                      <a:pt x="57162" y="5305"/>
                      <a:pt x="45732" y="6709"/>
                      <a:pt x="35707" y="12925"/>
                    </a:cubicBezTo>
                    <a:cubicBezTo>
                      <a:pt x="34103" y="13927"/>
                      <a:pt x="31897" y="14729"/>
                      <a:pt x="32098" y="17135"/>
                    </a:cubicBezTo>
                    <a:cubicBezTo>
                      <a:pt x="32298" y="19943"/>
                      <a:pt x="34704" y="20344"/>
                      <a:pt x="36910" y="20945"/>
                    </a:cubicBezTo>
                    <a:cubicBezTo>
                      <a:pt x="40720" y="21747"/>
                      <a:pt x="44329" y="22349"/>
                      <a:pt x="47537" y="25156"/>
                    </a:cubicBezTo>
                    <a:cubicBezTo>
                      <a:pt x="38313" y="23953"/>
                      <a:pt x="29090" y="25156"/>
                      <a:pt x="20067" y="22549"/>
                    </a:cubicBezTo>
                    <a:cubicBezTo>
                      <a:pt x="18262" y="21948"/>
                      <a:pt x="15655" y="21948"/>
                      <a:pt x="15254" y="19742"/>
                    </a:cubicBezTo>
                    <a:cubicBezTo>
                      <a:pt x="14653" y="16935"/>
                      <a:pt x="17460" y="16133"/>
                      <a:pt x="19265" y="15130"/>
                    </a:cubicBezTo>
                    <a:cubicBezTo>
                      <a:pt x="26283" y="11120"/>
                      <a:pt x="33902" y="8313"/>
                      <a:pt x="41722" y="6709"/>
                    </a:cubicBezTo>
                    <a:cubicBezTo>
                      <a:pt x="69995" y="894"/>
                      <a:pt x="98668" y="4303"/>
                      <a:pt x="127141" y="4303"/>
                    </a:cubicBezTo>
                    <a:cubicBezTo>
                      <a:pt x="128745" y="4303"/>
                      <a:pt x="130349" y="5706"/>
                      <a:pt x="132154" y="2899"/>
                    </a:cubicBezTo>
                    <a:cubicBezTo>
                      <a:pt x="125737" y="2498"/>
                      <a:pt x="119722" y="2097"/>
                      <a:pt x="113907" y="1696"/>
                    </a:cubicBezTo>
                    <a:cubicBezTo>
                      <a:pt x="84231" y="-911"/>
                      <a:pt x="54555" y="-1512"/>
                      <a:pt x="25481" y="7310"/>
                    </a:cubicBezTo>
                    <a:cubicBezTo>
                      <a:pt x="17661" y="9717"/>
                      <a:pt x="9640" y="12323"/>
                      <a:pt x="2823" y="17336"/>
                    </a:cubicBezTo>
                    <a:cubicBezTo>
                      <a:pt x="-1188" y="20344"/>
                      <a:pt x="-987" y="22750"/>
                      <a:pt x="3825" y="24554"/>
                    </a:cubicBezTo>
                    <a:cubicBezTo>
                      <a:pt x="5630" y="25156"/>
                      <a:pt x="7635" y="25557"/>
                      <a:pt x="9440" y="25958"/>
                    </a:cubicBezTo>
                    <a:cubicBezTo>
                      <a:pt x="35707" y="29968"/>
                      <a:pt x="62175" y="31773"/>
                      <a:pt x="88843" y="32976"/>
                    </a:cubicBezTo>
                    <a:cubicBezTo>
                      <a:pt x="119321" y="34380"/>
                      <a:pt x="149799" y="33578"/>
                      <a:pt x="180077" y="30169"/>
                    </a:cubicBezTo>
                    <a:cubicBezTo>
                      <a:pt x="189100" y="29166"/>
                      <a:pt x="198123" y="28164"/>
                      <a:pt x="206544" y="24554"/>
                    </a:cubicBezTo>
                    <a:cubicBezTo>
                      <a:pt x="208349" y="23752"/>
                      <a:pt x="210354" y="22950"/>
                      <a:pt x="210555" y="20745"/>
                    </a:cubicBezTo>
                    <a:cubicBezTo>
                      <a:pt x="210555" y="17135"/>
                      <a:pt x="208148" y="16333"/>
                      <a:pt x="206143" y="15531"/>
                    </a:cubicBezTo>
                    <a:close/>
                    <a:moveTo>
                      <a:pt x="50545" y="17938"/>
                    </a:moveTo>
                    <a:cubicBezTo>
                      <a:pt x="50545" y="15331"/>
                      <a:pt x="53553" y="15331"/>
                      <a:pt x="55558" y="14729"/>
                    </a:cubicBezTo>
                    <a:cubicBezTo>
                      <a:pt x="69193" y="10117"/>
                      <a:pt x="83429" y="10719"/>
                      <a:pt x="97465" y="9516"/>
                    </a:cubicBezTo>
                    <a:cubicBezTo>
                      <a:pt x="117516" y="7912"/>
                      <a:pt x="137367" y="7310"/>
                      <a:pt x="157017" y="11521"/>
                    </a:cubicBezTo>
                    <a:cubicBezTo>
                      <a:pt x="159424" y="12123"/>
                      <a:pt x="163434" y="11521"/>
                      <a:pt x="163434" y="14930"/>
                    </a:cubicBezTo>
                    <a:cubicBezTo>
                      <a:pt x="163434" y="17737"/>
                      <a:pt x="159624" y="17135"/>
                      <a:pt x="157418" y="17737"/>
                    </a:cubicBezTo>
                    <a:cubicBezTo>
                      <a:pt x="123732" y="24955"/>
                      <a:pt x="89845" y="24755"/>
                      <a:pt x="55758" y="20544"/>
                    </a:cubicBezTo>
                    <a:cubicBezTo>
                      <a:pt x="53753" y="20143"/>
                      <a:pt x="50545" y="20544"/>
                      <a:pt x="50545" y="17938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xmlns="" id="{70B1721D-AFFD-4570-927B-A052FA15E4DC}"/>
                  </a:ext>
                </a:extLst>
              </p:cNvPr>
              <p:cNvSpPr/>
              <p:nvPr/>
            </p:nvSpPr>
            <p:spPr>
              <a:xfrm>
                <a:off x="2083233" y="3645493"/>
                <a:ext cx="68175" cy="8021"/>
              </a:xfrm>
              <a:custGeom>
                <a:avLst/>
                <a:gdLst>
                  <a:gd name="connsiteX0" fmla="*/ 57547 w 68174"/>
                  <a:gd name="connsiteY0" fmla="*/ 8722 h 8020"/>
                  <a:gd name="connsiteX1" fmla="*/ 69979 w 68174"/>
                  <a:gd name="connsiteY1" fmla="*/ 5915 h 8020"/>
                  <a:gd name="connsiteX2" fmla="*/ 64966 w 68174"/>
                  <a:gd name="connsiteY2" fmla="*/ 3108 h 8020"/>
                  <a:gd name="connsiteX3" fmla="*/ 43912 w 68174"/>
                  <a:gd name="connsiteY3" fmla="*/ 702 h 8020"/>
                  <a:gd name="connsiteX4" fmla="*/ 5213 w 68174"/>
                  <a:gd name="connsiteY4" fmla="*/ 501 h 8020"/>
                  <a:gd name="connsiteX5" fmla="*/ 0 w 68174"/>
                  <a:gd name="connsiteY5" fmla="*/ 3308 h 8020"/>
                  <a:gd name="connsiteX6" fmla="*/ 5213 w 68174"/>
                  <a:gd name="connsiteY6" fmla="*/ 6116 h 8020"/>
                  <a:gd name="connsiteX7" fmla="*/ 57547 w 68174"/>
                  <a:gd name="connsiteY7" fmla="*/ 8722 h 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74" h="8020">
                    <a:moveTo>
                      <a:pt x="57547" y="8722"/>
                    </a:moveTo>
                    <a:cubicBezTo>
                      <a:pt x="61558" y="8522"/>
                      <a:pt x="66169" y="8522"/>
                      <a:pt x="69979" y="5915"/>
                    </a:cubicBezTo>
                    <a:cubicBezTo>
                      <a:pt x="68977" y="2907"/>
                      <a:pt x="66771" y="3308"/>
                      <a:pt x="64966" y="3108"/>
                    </a:cubicBezTo>
                    <a:cubicBezTo>
                      <a:pt x="57948" y="2306"/>
                      <a:pt x="50930" y="1303"/>
                      <a:pt x="43912" y="702"/>
                    </a:cubicBezTo>
                    <a:cubicBezTo>
                      <a:pt x="31080" y="-301"/>
                      <a:pt x="18046" y="-100"/>
                      <a:pt x="5213" y="501"/>
                    </a:cubicBezTo>
                    <a:cubicBezTo>
                      <a:pt x="3208" y="501"/>
                      <a:pt x="0" y="702"/>
                      <a:pt x="0" y="3308"/>
                    </a:cubicBezTo>
                    <a:cubicBezTo>
                      <a:pt x="0" y="6316"/>
                      <a:pt x="3208" y="5514"/>
                      <a:pt x="5213" y="6116"/>
                    </a:cubicBezTo>
                    <a:cubicBezTo>
                      <a:pt x="22458" y="9925"/>
                      <a:pt x="39902" y="9324"/>
                      <a:pt x="57547" y="8722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xmlns="" id="{0ADA7742-E755-4ACF-A844-70F1CE9B4685}"/>
                  </a:ext>
                </a:extLst>
              </p:cNvPr>
              <p:cNvSpPr/>
              <p:nvPr/>
            </p:nvSpPr>
            <p:spPr>
              <a:xfrm>
                <a:off x="1624045" y="2817339"/>
                <a:ext cx="1040665" cy="840152"/>
              </a:xfrm>
              <a:custGeom>
                <a:avLst/>
                <a:gdLst>
                  <a:gd name="connsiteX0" fmla="*/ 1040878 w 1040664"/>
                  <a:gd name="connsiteY0" fmla="*/ 482369 h 840151"/>
                  <a:gd name="connsiteX1" fmla="*/ 1039274 w 1040664"/>
                  <a:gd name="connsiteY1" fmla="*/ 467932 h 840151"/>
                  <a:gd name="connsiteX2" fmla="*/ 954256 w 1040664"/>
                  <a:gd name="connsiteY2" fmla="*/ 309526 h 840151"/>
                  <a:gd name="connsiteX3" fmla="*/ 904529 w 1040664"/>
                  <a:gd name="connsiteY3" fmla="*/ 270025 h 840151"/>
                  <a:gd name="connsiteX4" fmla="*/ 904529 w 1040664"/>
                  <a:gd name="connsiteY4" fmla="*/ 270025 h 840151"/>
                  <a:gd name="connsiteX5" fmla="*/ 900518 w 1040664"/>
                  <a:gd name="connsiteY5" fmla="*/ 266817 h 840151"/>
                  <a:gd name="connsiteX6" fmla="*/ 773393 w 1040664"/>
                  <a:gd name="connsiteY6" fmla="*/ 209670 h 840151"/>
                  <a:gd name="connsiteX7" fmla="*/ 705018 w 1040664"/>
                  <a:gd name="connsiteY7" fmla="*/ 188015 h 840151"/>
                  <a:gd name="connsiteX8" fmla="*/ 676745 w 1040664"/>
                  <a:gd name="connsiteY8" fmla="*/ 170570 h 840151"/>
                  <a:gd name="connsiteX9" fmla="*/ 651681 w 1040664"/>
                  <a:gd name="connsiteY9" fmla="*/ 149516 h 840151"/>
                  <a:gd name="connsiteX10" fmla="*/ 641054 w 1040664"/>
                  <a:gd name="connsiteY10" fmla="*/ 138488 h 840151"/>
                  <a:gd name="connsiteX11" fmla="*/ 601954 w 1040664"/>
                  <a:gd name="connsiteY11" fmla="*/ 54473 h 840151"/>
                  <a:gd name="connsiteX12" fmla="*/ 578895 w 1040664"/>
                  <a:gd name="connsiteY12" fmla="*/ 2740 h 840151"/>
                  <a:gd name="connsiteX13" fmla="*/ 571476 w 1040664"/>
                  <a:gd name="connsiteY13" fmla="*/ 134 h 840151"/>
                  <a:gd name="connsiteX14" fmla="*/ 562854 w 1040664"/>
                  <a:gd name="connsiteY14" fmla="*/ 15373 h 840151"/>
                  <a:gd name="connsiteX15" fmla="*/ 509317 w 1040664"/>
                  <a:gd name="connsiteY15" fmla="*/ 54272 h 840151"/>
                  <a:gd name="connsiteX16" fmla="*/ 476834 w 1040664"/>
                  <a:gd name="connsiteY16" fmla="*/ 50262 h 840151"/>
                  <a:gd name="connsiteX17" fmla="*/ 440140 w 1040664"/>
                  <a:gd name="connsiteY17" fmla="*/ 24396 h 840151"/>
                  <a:gd name="connsiteX18" fmla="*/ 433723 w 1040664"/>
                  <a:gd name="connsiteY18" fmla="*/ 15573 h 840151"/>
                  <a:gd name="connsiteX19" fmla="*/ 418885 w 1040664"/>
                  <a:gd name="connsiteY19" fmla="*/ 17177 h 840151"/>
                  <a:gd name="connsiteX20" fmla="*/ 405451 w 1040664"/>
                  <a:gd name="connsiteY20" fmla="*/ 61491 h 840151"/>
                  <a:gd name="connsiteX21" fmla="*/ 367754 w 1040664"/>
                  <a:gd name="connsiteY21" fmla="*/ 139089 h 840151"/>
                  <a:gd name="connsiteX22" fmla="*/ 303189 w 1040664"/>
                  <a:gd name="connsiteY22" fmla="*/ 201650 h 840151"/>
                  <a:gd name="connsiteX23" fmla="*/ 347502 w 1040664"/>
                  <a:gd name="connsiteY23" fmla="*/ 159341 h 840151"/>
                  <a:gd name="connsiteX24" fmla="*/ 358130 w 1040664"/>
                  <a:gd name="connsiteY24" fmla="*/ 147711 h 840151"/>
                  <a:gd name="connsiteX25" fmla="*/ 367353 w 1040664"/>
                  <a:gd name="connsiteY25" fmla="*/ 139490 h 840151"/>
                  <a:gd name="connsiteX26" fmla="*/ 369759 w 1040664"/>
                  <a:gd name="connsiteY26" fmla="*/ 135681 h 840151"/>
                  <a:gd name="connsiteX27" fmla="*/ 370962 w 1040664"/>
                  <a:gd name="connsiteY27" fmla="*/ 125254 h 840151"/>
                  <a:gd name="connsiteX28" fmla="*/ 370962 w 1040664"/>
                  <a:gd name="connsiteY28" fmla="*/ 122246 h 840151"/>
                  <a:gd name="connsiteX29" fmla="*/ 367153 w 1040664"/>
                  <a:gd name="connsiteY29" fmla="*/ 126658 h 840151"/>
                  <a:gd name="connsiteX30" fmla="*/ 276721 w 1040664"/>
                  <a:gd name="connsiteY30" fmla="*/ 214282 h 840151"/>
                  <a:gd name="connsiteX31" fmla="*/ 136963 w 1040664"/>
                  <a:gd name="connsiteY31" fmla="*/ 295490 h 840151"/>
                  <a:gd name="connsiteX32" fmla="*/ 54352 w 1040664"/>
                  <a:gd name="connsiteY32" fmla="*/ 359053 h 840151"/>
                  <a:gd name="connsiteX33" fmla="*/ 47133 w 1040664"/>
                  <a:gd name="connsiteY33" fmla="*/ 371485 h 840151"/>
                  <a:gd name="connsiteX34" fmla="*/ 18259 w 1040664"/>
                  <a:gd name="connsiteY34" fmla="*/ 424420 h 840151"/>
                  <a:gd name="connsiteX35" fmla="*/ 3020 w 1040664"/>
                  <a:gd name="connsiteY35" fmla="*/ 484173 h 840151"/>
                  <a:gd name="connsiteX36" fmla="*/ 3020 w 1040664"/>
                  <a:gd name="connsiteY36" fmla="*/ 484173 h 840151"/>
                  <a:gd name="connsiteX37" fmla="*/ 414 w 1040664"/>
                  <a:gd name="connsiteY37" fmla="*/ 506430 h 840151"/>
                  <a:gd name="connsiteX38" fmla="*/ 10640 w 1040664"/>
                  <a:gd name="connsiteY38" fmla="*/ 579217 h 840151"/>
                  <a:gd name="connsiteX39" fmla="*/ 20665 w 1040664"/>
                  <a:gd name="connsiteY39" fmla="*/ 613304 h 840151"/>
                  <a:gd name="connsiteX40" fmla="*/ 22671 w 1040664"/>
                  <a:gd name="connsiteY40" fmla="*/ 618718 h 840151"/>
                  <a:gd name="connsiteX41" fmla="*/ 120120 w 1040664"/>
                  <a:gd name="connsiteY41" fmla="*/ 745643 h 840151"/>
                  <a:gd name="connsiteX42" fmla="*/ 222783 w 1040664"/>
                  <a:gd name="connsiteY42" fmla="*/ 797776 h 840151"/>
                  <a:gd name="connsiteX43" fmla="*/ 231606 w 1040664"/>
                  <a:gd name="connsiteY43" fmla="*/ 799180 h 840151"/>
                  <a:gd name="connsiteX44" fmla="*/ 231606 w 1040664"/>
                  <a:gd name="connsiteY44" fmla="*/ 799180 h 840151"/>
                  <a:gd name="connsiteX45" fmla="*/ 231606 w 1040664"/>
                  <a:gd name="connsiteY45" fmla="*/ 799180 h 840151"/>
                  <a:gd name="connsiteX46" fmla="*/ 290356 w 1040664"/>
                  <a:gd name="connsiteY46" fmla="*/ 821036 h 840151"/>
                  <a:gd name="connsiteX47" fmla="*/ 352114 w 1040664"/>
                  <a:gd name="connsiteY47" fmla="*/ 840486 h 840151"/>
                  <a:gd name="connsiteX48" fmla="*/ 360736 w 1040664"/>
                  <a:gd name="connsiteY48" fmla="*/ 838080 h 840151"/>
                  <a:gd name="connsiteX49" fmla="*/ 363543 w 1040664"/>
                  <a:gd name="connsiteY49" fmla="*/ 837879 h 840151"/>
                  <a:gd name="connsiteX50" fmla="*/ 372366 w 1040664"/>
                  <a:gd name="connsiteY50" fmla="*/ 832866 h 840151"/>
                  <a:gd name="connsiteX51" fmla="*/ 412268 w 1040664"/>
                  <a:gd name="connsiteY51" fmla="*/ 815622 h 840151"/>
                  <a:gd name="connsiteX52" fmla="*/ 441744 w 1040664"/>
                  <a:gd name="connsiteY52" fmla="*/ 811010 h 840151"/>
                  <a:gd name="connsiteX53" fmla="*/ 508515 w 1040664"/>
                  <a:gd name="connsiteY53" fmla="*/ 810609 h 840151"/>
                  <a:gd name="connsiteX54" fmla="*/ 570473 w 1040664"/>
                  <a:gd name="connsiteY54" fmla="*/ 819632 h 840151"/>
                  <a:gd name="connsiteX55" fmla="*/ 608972 w 1040664"/>
                  <a:gd name="connsiteY55" fmla="*/ 834671 h 840151"/>
                  <a:gd name="connsiteX56" fmla="*/ 615789 w 1040664"/>
                  <a:gd name="connsiteY56" fmla="*/ 837077 h 840151"/>
                  <a:gd name="connsiteX57" fmla="*/ 617193 w 1040664"/>
                  <a:gd name="connsiteY57" fmla="*/ 837478 h 840151"/>
                  <a:gd name="connsiteX58" fmla="*/ 637645 w 1040664"/>
                  <a:gd name="connsiteY58" fmla="*/ 836475 h 840151"/>
                  <a:gd name="connsiteX59" fmla="*/ 687373 w 1040664"/>
                  <a:gd name="connsiteY59" fmla="*/ 826851 h 840151"/>
                  <a:gd name="connsiteX60" fmla="*/ 739105 w 1040664"/>
                  <a:gd name="connsiteY60" fmla="*/ 813416 h 840151"/>
                  <a:gd name="connsiteX61" fmla="*/ 814899 w 1040664"/>
                  <a:gd name="connsiteY61" fmla="*/ 788954 h 840151"/>
                  <a:gd name="connsiteX62" fmla="*/ 885079 w 1040664"/>
                  <a:gd name="connsiteY62" fmla="*/ 756070 h 840151"/>
                  <a:gd name="connsiteX63" fmla="*/ 950446 w 1040664"/>
                  <a:gd name="connsiteY63" fmla="*/ 711355 h 840151"/>
                  <a:gd name="connsiteX64" fmla="*/ 970698 w 1040664"/>
                  <a:gd name="connsiteY64" fmla="*/ 691304 h 840151"/>
                  <a:gd name="connsiteX65" fmla="*/ 990750 w 1040664"/>
                  <a:gd name="connsiteY65" fmla="*/ 665638 h 840151"/>
                  <a:gd name="connsiteX66" fmla="*/ 1014410 w 1040664"/>
                  <a:gd name="connsiteY66" fmla="*/ 626337 h 840151"/>
                  <a:gd name="connsiteX67" fmla="*/ 1014410 w 1040664"/>
                  <a:gd name="connsiteY67" fmla="*/ 626337 h 840151"/>
                  <a:gd name="connsiteX68" fmla="*/ 1030251 w 1040664"/>
                  <a:gd name="connsiteY68" fmla="*/ 585031 h 840151"/>
                  <a:gd name="connsiteX69" fmla="*/ 1030251 w 1040664"/>
                  <a:gd name="connsiteY69" fmla="*/ 585031 h 840151"/>
                  <a:gd name="connsiteX70" fmla="*/ 1030251 w 1040664"/>
                  <a:gd name="connsiteY70" fmla="*/ 585031 h 840151"/>
                  <a:gd name="connsiteX71" fmla="*/ 1040677 w 1040664"/>
                  <a:gd name="connsiteY71" fmla="*/ 529489 h 840151"/>
                  <a:gd name="connsiteX72" fmla="*/ 1040677 w 1040664"/>
                  <a:gd name="connsiteY72" fmla="*/ 529489 h 840151"/>
                  <a:gd name="connsiteX73" fmla="*/ 1040677 w 1040664"/>
                  <a:gd name="connsiteY73" fmla="*/ 529489 h 840151"/>
                  <a:gd name="connsiteX74" fmla="*/ 1041880 w 1040664"/>
                  <a:gd name="connsiteY74" fmla="*/ 529289 h 840151"/>
                  <a:gd name="connsiteX75" fmla="*/ 1041880 w 1040664"/>
                  <a:gd name="connsiteY75" fmla="*/ 482369 h 840151"/>
                  <a:gd name="connsiteX76" fmla="*/ 1040878 w 1040664"/>
                  <a:gd name="connsiteY76" fmla="*/ 482369 h 840151"/>
                  <a:gd name="connsiteX77" fmla="*/ 326849 w 1040664"/>
                  <a:gd name="connsiteY77" fmla="*/ 830661 h 840151"/>
                  <a:gd name="connsiteX78" fmla="*/ 231004 w 1040664"/>
                  <a:gd name="connsiteY78" fmla="*/ 795370 h 840151"/>
                  <a:gd name="connsiteX79" fmla="*/ 225991 w 1040664"/>
                  <a:gd name="connsiteY79" fmla="*/ 793165 h 840151"/>
                  <a:gd name="connsiteX80" fmla="*/ 181076 w 1040664"/>
                  <a:gd name="connsiteY80" fmla="*/ 774116 h 840151"/>
                  <a:gd name="connsiteX81" fmla="*/ 104681 w 1040664"/>
                  <a:gd name="connsiteY81" fmla="*/ 727196 h 840151"/>
                  <a:gd name="connsiteX82" fmla="*/ 100670 w 1040664"/>
                  <a:gd name="connsiteY82" fmla="*/ 723787 h 840151"/>
                  <a:gd name="connsiteX83" fmla="*/ 96259 w 1040664"/>
                  <a:gd name="connsiteY83" fmla="*/ 720178 h 840151"/>
                  <a:gd name="connsiteX84" fmla="*/ 95056 w 1040664"/>
                  <a:gd name="connsiteY84" fmla="*/ 718975 h 840151"/>
                  <a:gd name="connsiteX85" fmla="*/ 183683 w 1040664"/>
                  <a:gd name="connsiteY85" fmla="*/ 773314 h 840151"/>
                  <a:gd name="connsiteX86" fmla="*/ 253261 w 1040664"/>
                  <a:gd name="connsiteY86" fmla="*/ 800985 h 840151"/>
                  <a:gd name="connsiteX87" fmla="*/ 346299 w 1040664"/>
                  <a:gd name="connsiteY87" fmla="*/ 833668 h 840151"/>
                  <a:gd name="connsiteX88" fmla="*/ 357127 w 1040664"/>
                  <a:gd name="connsiteY88" fmla="*/ 837478 h 840151"/>
                  <a:gd name="connsiteX89" fmla="*/ 326849 w 1040664"/>
                  <a:gd name="connsiteY89" fmla="*/ 830661 h 84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40664" h="840151">
                    <a:moveTo>
                      <a:pt x="1040878" y="482369"/>
                    </a:moveTo>
                    <a:cubicBezTo>
                      <a:pt x="1040477" y="477556"/>
                      <a:pt x="1040076" y="472744"/>
                      <a:pt x="1039274" y="467932"/>
                    </a:cubicBezTo>
                    <a:cubicBezTo>
                      <a:pt x="1030251" y="404770"/>
                      <a:pt x="1000374" y="352837"/>
                      <a:pt x="954256" y="309526"/>
                    </a:cubicBezTo>
                    <a:cubicBezTo>
                      <a:pt x="939218" y="294287"/>
                      <a:pt x="922575" y="281253"/>
                      <a:pt x="904529" y="270025"/>
                    </a:cubicBezTo>
                    <a:cubicBezTo>
                      <a:pt x="904529" y="270025"/>
                      <a:pt x="904529" y="270025"/>
                      <a:pt x="904529" y="270025"/>
                    </a:cubicBezTo>
                    <a:cubicBezTo>
                      <a:pt x="903125" y="269022"/>
                      <a:pt x="901922" y="267819"/>
                      <a:pt x="900518" y="266817"/>
                    </a:cubicBezTo>
                    <a:cubicBezTo>
                      <a:pt x="860817" y="241953"/>
                      <a:pt x="818308" y="223105"/>
                      <a:pt x="773393" y="209670"/>
                    </a:cubicBezTo>
                    <a:cubicBezTo>
                      <a:pt x="750534" y="202853"/>
                      <a:pt x="727074" y="197639"/>
                      <a:pt x="705018" y="188015"/>
                    </a:cubicBezTo>
                    <a:cubicBezTo>
                      <a:pt x="695995" y="181598"/>
                      <a:pt x="685167" y="178190"/>
                      <a:pt x="676745" y="170570"/>
                    </a:cubicBezTo>
                    <a:cubicBezTo>
                      <a:pt x="668324" y="163753"/>
                      <a:pt x="658499" y="158339"/>
                      <a:pt x="651681" y="149516"/>
                    </a:cubicBezTo>
                    <a:cubicBezTo>
                      <a:pt x="648273" y="145706"/>
                      <a:pt x="644463" y="142498"/>
                      <a:pt x="641054" y="138488"/>
                    </a:cubicBezTo>
                    <a:cubicBezTo>
                      <a:pt x="621003" y="113624"/>
                      <a:pt x="610777" y="84550"/>
                      <a:pt x="601954" y="54473"/>
                    </a:cubicBezTo>
                    <a:cubicBezTo>
                      <a:pt x="596540" y="36226"/>
                      <a:pt x="590324" y="18380"/>
                      <a:pt x="578895" y="2740"/>
                    </a:cubicBezTo>
                    <a:cubicBezTo>
                      <a:pt x="577090" y="134"/>
                      <a:pt x="574484" y="-267"/>
                      <a:pt x="571476" y="134"/>
                    </a:cubicBezTo>
                    <a:cubicBezTo>
                      <a:pt x="564859" y="3141"/>
                      <a:pt x="564057" y="9758"/>
                      <a:pt x="562854" y="15373"/>
                    </a:cubicBezTo>
                    <a:cubicBezTo>
                      <a:pt x="558242" y="34822"/>
                      <a:pt x="531373" y="53871"/>
                      <a:pt x="509317" y="54272"/>
                    </a:cubicBezTo>
                    <a:cubicBezTo>
                      <a:pt x="498288" y="54473"/>
                      <a:pt x="487461" y="52067"/>
                      <a:pt x="476834" y="50262"/>
                    </a:cubicBezTo>
                    <a:cubicBezTo>
                      <a:pt x="460592" y="47455"/>
                      <a:pt x="447759" y="39635"/>
                      <a:pt x="440140" y="24396"/>
                    </a:cubicBezTo>
                    <a:cubicBezTo>
                      <a:pt x="438535" y="21187"/>
                      <a:pt x="436330" y="18180"/>
                      <a:pt x="433723" y="15573"/>
                    </a:cubicBezTo>
                    <a:cubicBezTo>
                      <a:pt x="426705" y="8355"/>
                      <a:pt x="424299" y="8756"/>
                      <a:pt x="418885" y="17177"/>
                    </a:cubicBezTo>
                    <a:cubicBezTo>
                      <a:pt x="414875" y="32015"/>
                      <a:pt x="410263" y="46853"/>
                      <a:pt x="405451" y="61491"/>
                    </a:cubicBezTo>
                    <a:cubicBezTo>
                      <a:pt x="396428" y="89162"/>
                      <a:pt x="385800" y="115629"/>
                      <a:pt x="367754" y="139089"/>
                    </a:cubicBezTo>
                    <a:cubicBezTo>
                      <a:pt x="349106" y="163352"/>
                      <a:pt x="328053" y="184405"/>
                      <a:pt x="303189" y="201650"/>
                    </a:cubicBezTo>
                    <a:cubicBezTo>
                      <a:pt x="319230" y="188817"/>
                      <a:pt x="333466" y="174179"/>
                      <a:pt x="347502" y="159341"/>
                    </a:cubicBezTo>
                    <a:cubicBezTo>
                      <a:pt x="351112" y="155532"/>
                      <a:pt x="354721" y="151922"/>
                      <a:pt x="358130" y="147711"/>
                    </a:cubicBezTo>
                    <a:cubicBezTo>
                      <a:pt x="361137" y="144904"/>
                      <a:pt x="364145" y="142097"/>
                      <a:pt x="367353" y="139490"/>
                    </a:cubicBezTo>
                    <a:cubicBezTo>
                      <a:pt x="368155" y="138287"/>
                      <a:pt x="368957" y="137084"/>
                      <a:pt x="369759" y="135681"/>
                    </a:cubicBezTo>
                    <a:cubicBezTo>
                      <a:pt x="369358" y="132071"/>
                      <a:pt x="373168" y="129064"/>
                      <a:pt x="370962" y="125254"/>
                    </a:cubicBezTo>
                    <a:cubicBezTo>
                      <a:pt x="370962" y="124251"/>
                      <a:pt x="370962" y="123249"/>
                      <a:pt x="370962" y="122246"/>
                    </a:cubicBezTo>
                    <a:cubicBezTo>
                      <a:pt x="369759" y="123650"/>
                      <a:pt x="368356" y="125053"/>
                      <a:pt x="367153" y="126658"/>
                    </a:cubicBezTo>
                    <a:cubicBezTo>
                      <a:pt x="342088" y="161146"/>
                      <a:pt x="312011" y="190421"/>
                      <a:pt x="276721" y="214282"/>
                    </a:cubicBezTo>
                    <a:cubicBezTo>
                      <a:pt x="232007" y="244560"/>
                      <a:pt x="183683" y="268621"/>
                      <a:pt x="136963" y="295490"/>
                    </a:cubicBezTo>
                    <a:cubicBezTo>
                      <a:pt x="106485" y="312935"/>
                      <a:pt x="78213" y="333187"/>
                      <a:pt x="54352" y="359053"/>
                    </a:cubicBezTo>
                    <a:cubicBezTo>
                      <a:pt x="51143" y="362662"/>
                      <a:pt x="47334" y="366071"/>
                      <a:pt x="47133" y="371485"/>
                    </a:cubicBezTo>
                    <a:cubicBezTo>
                      <a:pt x="35303" y="387927"/>
                      <a:pt x="25077" y="405171"/>
                      <a:pt x="18259" y="424420"/>
                    </a:cubicBezTo>
                    <a:cubicBezTo>
                      <a:pt x="11241" y="443870"/>
                      <a:pt x="6028" y="463721"/>
                      <a:pt x="3020" y="484173"/>
                    </a:cubicBezTo>
                    <a:cubicBezTo>
                      <a:pt x="3020" y="484173"/>
                      <a:pt x="3020" y="484173"/>
                      <a:pt x="3020" y="484173"/>
                    </a:cubicBezTo>
                    <a:cubicBezTo>
                      <a:pt x="213" y="491392"/>
                      <a:pt x="-589" y="498811"/>
                      <a:pt x="414" y="506430"/>
                    </a:cubicBezTo>
                    <a:cubicBezTo>
                      <a:pt x="3020" y="530692"/>
                      <a:pt x="4624" y="555355"/>
                      <a:pt x="10640" y="579217"/>
                    </a:cubicBezTo>
                    <a:cubicBezTo>
                      <a:pt x="13447" y="590646"/>
                      <a:pt x="14851" y="602677"/>
                      <a:pt x="20665" y="613304"/>
                    </a:cubicBezTo>
                    <a:cubicBezTo>
                      <a:pt x="21267" y="615108"/>
                      <a:pt x="22069" y="616913"/>
                      <a:pt x="22671" y="618718"/>
                    </a:cubicBezTo>
                    <a:cubicBezTo>
                      <a:pt x="41118" y="671854"/>
                      <a:pt x="74403" y="713561"/>
                      <a:pt x="120120" y="745643"/>
                    </a:cubicBezTo>
                    <a:cubicBezTo>
                      <a:pt x="151801" y="767900"/>
                      <a:pt x="186891" y="783740"/>
                      <a:pt x="222783" y="797776"/>
                    </a:cubicBezTo>
                    <a:cubicBezTo>
                      <a:pt x="225791" y="798177"/>
                      <a:pt x="228598" y="798779"/>
                      <a:pt x="231606" y="799180"/>
                    </a:cubicBezTo>
                    <a:cubicBezTo>
                      <a:pt x="231606" y="799180"/>
                      <a:pt x="231606" y="799180"/>
                      <a:pt x="231606" y="799180"/>
                    </a:cubicBezTo>
                    <a:lnTo>
                      <a:pt x="231606" y="799180"/>
                    </a:lnTo>
                    <a:cubicBezTo>
                      <a:pt x="250855" y="807401"/>
                      <a:pt x="270505" y="814018"/>
                      <a:pt x="290356" y="821036"/>
                    </a:cubicBezTo>
                    <a:cubicBezTo>
                      <a:pt x="310808" y="828254"/>
                      <a:pt x="330659" y="836475"/>
                      <a:pt x="352114" y="840486"/>
                    </a:cubicBezTo>
                    <a:cubicBezTo>
                      <a:pt x="355322" y="841087"/>
                      <a:pt x="359734" y="844296"/>
                      <a:pt x="360736" y="838080"/>
                    </a:cubicBezTo>
                    <a:cubicBezTo>
                      <a:pt x="361739" y="838080"/>
                      <a:pt x="362541" y="838080"/>
                      <a:pt x="363543" y="837879"/>
                    </a:cubicBezTo>
                    <a:cubicBezTo>
                      <a:pt x="366952" y="836877"/>
                      <a:pt x="369559" y="834671"/>
                      <a:pt x="372366" y="832866"/>
                    </a:cubicBezTo>
                    <a:cubicBezTo>
                      <a:pt x="384397" y="824445"/>
                      <a:pt x="397430" y="818028"/>
                      <a:pt x="412268" y="815622"/>
                    </a:cubicBezTo>
                    <a:cubicBezTo>
                      <a:pt x="422093" y="814018"/>
                      <a:pt x="431919" y="812614"/>
                      <a:pt x="441744" y="811010"/>
                    </a:cubicBezTo>
                    <a:cubicBezTo>
                      <a:pt x="464001" y="807201"/>
                      <a:pt x="486258" y="807201"/>
                      <a:pt x="508515" y="810609"/>
                    </a:cubicBezTo>
                    <a:cubicBezTo>
                      <a:pt x="529168" y="813817"/>
                      <a:pt x="549620" y="817627"/>
                      <a:pt x="570473" y="819632"/>
                    </a:cubicBezTo>
                    <a:cubicBezTo>
                      <a:pt x="584910" y="821036"/>
                      <a:pt x="597944" y="825046"/>
                      <a:pt x="608972" y="834671"/>
                    </a:cubicBezTo>
                    <a:cubicBezTo>
                      <a:pt x="610777" y="836275"/>
                      <a:pt x="613183" y="837077"/>
                      <a:pt x="615789" y="837077"/>
                    </a:cubicBezTo>
                    <a:cubicBezTo>
                      <a:pt x="616190" y="837278"/>
                      <a:pt x="616792" y="837478"/>
                      <a:pt x="617193" y="837478"/>
                    </a:cubicBezTo>
                    <a:cubicBezTo>
                      <a:pt x="624010" y="838681"/>
                      <a:pt x="630828" y="839082"/>
                      <a:pt x="637645" y="836475"/>
                    </a:cubicBezTo>
                    <a:cubicBezTo>
                      <a:pt x="654087" y="832866"/>
                      <a:pt x="670730" y="829859"/>
                      <a:pt x="687373" y="826851"/>
                    </a:cubicBezTo>
                    <a:cubicBezTo>
                      <a:pt x="704416" y="821637"/>
                      <a:pt x="721861" y="817828"/>
                      <a:pt x="739105" y="813416"/>
                    </a:cubicBezTo>
                    <a:cubicBezTo>
                      <a:pt x="764971" y="806799"/>
                      <a:pt x="790036" y="798378"/>
                      <a:pt x="814899" y="788954"/>
                    </a:cubicBezTo>
                    <a:cubicBezTo>
                      <a:pt x="839161" y="779730"/>
                      <a:pt x="862421" y="768301"/>
                      <a:pt x="885079" y="756070"/>
                    </a:cubicBezTo>
                    <a:cubicBezTo>
                      <a:pt x="907737" y="742435"/>
                      <a:pt x="930395" y="728800"/>
                      <a:pt x="950446" y="711355"/>
                    </a:cubicBezTo>
                    <a:cubicBezTo>
                      <a:pt x="957063" y="704538"/>
                      <a:pt x="964683" y="698723"/>
                      <a:pt x="970698" y="691304"/>
                    </a:cubicBezTo>
                    <a:cubicBezTo>
                      <a:pt x="977716" y="683083"/>
                      <a:pt x="986138" y="675864"/>
                      <a:pt x="990750" y="665638"/>
                    </a:cubicBezTo>
                    <a:cubicBezTo>
                      <a:pt x="999372" y="653006"/>
                      <a:pt x="1008595" y="640574"/>
                      <a:pt x="1014410" y="626337"/>
                    </a:cubicBezTo>
                    <a:cubicBezTo>
                      <a:pt x="1014410" y="626337"/>
                      <a:pt x="1014410" y="626337"/>
                      <a:pt x="1014410" y="626337"/>
                    </a:cubicBezTo>
                    <a:cubicBezTo>
                      <a:pt x="1022030" y="613504"/>
                      <a:pt x="1025839" y="599067"/>
                      <a:pt x="1030251" y="585031"/>
                    </a:cubicBezTo>
                    <a:lnTo>
                      <a:pt x="1030251" y="585031"/>
                    </a:lnTo>
                    <a:lnTo>
                      <a:pt x="1030251" y="585031"/>
                    </a:lnTo>
                    <a:cubicBezTo>
                      <a:pt x="1036868" y="567186"/>
                      <a:pt x="1039073" y="548338"/>
                      <a:pt x="1040677" y="529489"/>
                    </a:cubicBezTo>
                    <a:lnTo>
                      <a:pt x="1040677" y="529489"/>
                    </a:lnTo>
                    <a:cubicBezTo>
                      <a:pt x="1040677" y="529489"/>
                      <a:pt x="1040677" y="529489"/>
                      <a:pt x="1040677" y="529489"/>
                    </a:cubicBezTo>
                    <a:cubicBezTo>
                      <a:pt x="1041078" y="529489"/>
                      <a:pt x="1041479" y="529489"/>
                      <a:pt x="1041880" y="529289"/>
                    </a:cubicBezTo>
                    <a:cubicBezTo>
                      <a:pt x="1041880" y="513649"/>
                      <a:pt x="1041880" y="498009"/>
                      <a:pt x="1041880" y="482369"/>
                    </a:cubicBezTo>
                    <a:cubicBezTo>
                      <a:pt x="1041680" y="482369"/>
                      <a:pt x="1041279" y="482369"/>
                      <a:pt x="1040878" y="482369"/>
                    </a:cubicBezTo>
                    <a:close/>
                    <a:moveTo>
                      <a:pt x="326849" y="830661"/>
                    </a:moveTo>
                    <a:cubicBezTo>
                      <a:pt x="294767" y="819231"/>
                      <a:pt x="262685" y="807802"/>
                      <a:pt x="231004" y="795370"/>
                    </a:cubicBezTo>
                    <a:cubicBezTo>
                      <a:pt x="229801" y="793967"/>
                      <a:pt x="227595" y="793766"/>
                      <a:pt x="225991" y="793165"/>
                    </a:cubicBezTo>
                    <a:cubicBezTo>
                      <a:pt x="210752" y="787350"/>
                      <a:pt x="195714" y="780933"/>
                      <a:pt x="181076" y="774116"/>
                    </a:cubicBezTo>
                    <a:cubicBezTo>
                      <a:pt x="153606" y="761283"/>
                      <a:pt x="127940" y="746044"/>
                      <a:pt x="104681" y="727196"/>
                    </a:cubicBezTo>
                    <a:cubicBezTo>
                      <a:pt x="103277" y="725993"/>
                      <a:pt x="102074" y="724990"/>
                      <a:pt x="100670" y="723787"/>
                    </a:cubicBezTo>
                    <a:cubicBezTo>
                      <a:pt x="99267" y="722584"/>
                      <a:pt x="97663" y="721381"/>
                      <a:pt x="96259" y="720178"/>
                    </a:cubicBezTo>
                    <a:cubicBezTo>
                      <a:pt x="95858" y="719777"/>
                      <a:pt x="95457" y="719376"/>
                      <a:pt x="95056" y="718975"/>
                    </a:cubicBezTo>
                    <a:cubicBezTo>
                      <a:pt x="121524" y="741833"/>
                      <a:pt x="151801" y="758877"/>
                      <a:pt x="183683" y="773314"/>
                    </a:cubicBezTo>
                    <a:cubicBezTo>
                      <a:pt x="206341" y="783740"/>
                      <a:pt x="229801" y="792362"/>
                      <a:pt x="253261" y="800985"/>
                    </a:cubicBezTo>
                    <a:cubicBezTo>
                      <a:pt x="284140" y="812213"/>
                      <a:pt x="315019" y="823643"/>
                      <a:pt x="346299" y="833668"/>
                    </a:cubicBezTo>
                    <a:cubicBezTo>
                      <a:pt x="349909" y="834871"/>
                      <a:pt x="353317" y="836676"/>
                      <a:pt x="357127" y="837478"/>
                    </a:cubicBezTo>
                    <a:cubicBezTo>
                      <a:pt x="346299" y="837478"/>
                      <a:pt x="336474" y="834270"/>
                      <a:pt x="326849" y="830661"/>
                    </a:cubicBezTo>
                    <a:close/>
                  </a:path>
                </a:pathLst>
              </a:custGeom>
              <a:solidFill>
                <a:srgbClr val="C69C6D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1" name="Graphic 19">
              <a:extLst>
                <a:ext uri="{FF2B5EF4-FFF2-40B4-BE49-F238E27FC236}">
                  <a16:creationId xmlns:a16="http://schemas.microsoft.com/office/drawing/2014/main" xmlns="" id="{17CF27C5-57EC-4185-BE91-E5976B9135A5}"/>
                </a:ext>
              </a:extLst>
            </p:cNvPr>
            <p:cNvGrpSpPr/>
            <p:nvPr/>
          </p:nvGrpSpPr>
          <p:grpSpPr>
            <a:xfrm>
              <a:off x="4136127" y="3791394"/>
              <a:ext cx="1012292" cy="2122128"/>
              <a:chOff x="4460307" y="0"/>
              <a:chExt cx="3271385" cy="6858000"/>
            </a:xfrm>
          </p:grpSpPr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xmlns="" id="{EB9313B9-7626-46C1-9027-9B585728F5C2}"/>
                  </a:ext>
                </a:extLst>
              </p:cNvPr>
              <p:cNvSpPr/>
              <p:nvPr/>
            </p:nvSpPr>
            <p:spPr>
              <a:xfrm>
                <a:off x="6247204" y="1345681"/>
                <a:ext cx="1485083" cy="5506014"/>
              </a:xfrm>
              <a:custGeom>
                <a:avLst/>
                <a:gdLst>
                  <a:gd name="connsiteX0" fmla="*/ 1479584 w 1485082"/>
                  <a:gd name="connsiteY0" fmla="*/ 0 h 5506014"/>
                  <a:gd name="connsiteX1" fmla="*/ 1484488 w 1485082"/>
                  <a:gd name="connsiteY1" fmla="*/ 38528 h 5506014"/>
                  <a:gd name="connsiteX2" fmla="*/ 1484488 w 1485082"/>
                  <a:gd name="connsiteY2" fmla="*/ 3170512 h 5506014"/>
                  <a:gd name="connsiteX3" fmla="*/ 1485189 w 1485082"/>
                  <a:gd name="connsiteY3" fmla="*/ 4662600 h 5506014"/>
                  <a:gd name="connsiteX4" fmla="*/ 1448061 w 1485082"/>
                  <a:gd name="connsiteY4" fmla="*/ 4724245 h 5506014"/>
                  <a:gd name="connsiteX5" fmla="*/ 16918 w 1485082"/>
                  <a:gd name="connsiteY5" fmla="*/ 5501811 h 5506014"/>
                  <a:gd name="connsiteX6" fmla="*/ 5009 w 1485082"/>
                  <a:gd name="connsiteY6" fmla="*/ 5508817 h 5506014"/>
                  <a:gd name="connsiteX7" fmla="*/ 5710 w 1485082"/>
                  <a:gd name="connsiteY7" fmla="*/ 5505314 h 5506014"/>
                  <a:gd name="connsiteX8" fmla="*/ 2908 w 1485082"/>
                  <a:gd name="connsiteY8" fmla="*/ 5470989 h 5506014"/>
                  <a:gd name="connsiteX9" fmla="*/ 2908 w 1485082"/>
                  <a:gd name="connsiteY9" fmla="*/ 841313 h 5506014"/>
                  <a:gd name="connsiteX10" fmla="*/ 106 w 1485082"/>
                  <a:gd name="connsiteY10" fmla="*/ 806988 h 5506014"/>
                  <a:gd name="connsiteX11" fmla="*/ 106 w 1485082"/>
                  <a:gd name="connsiteY11" fmla="*/ 802085 h 5506014"/>
                  <a:gd name="connsiteX12" fmla="*/ 7811 w 1485082"/>
                  <a:gd name="connsiteY12" fmla="*/ 788775 h 5506014"/>
                  <a:gd name="connsiteX13" fmla="*/ 87670 w 1485082"/>
                  <a:gd name="connsiteY13" fmla="*/ 741841 h 5506014"/>
                  <a:gd name="connsiteX14" fmla="*/ 567520 w 1485082"/>
                  <a:gd name="connsiteY14" fmla="*/ 481951 h 5506014"/>
                  <a:gd name="connsiteX15" fmla="*/ 1138436 w 1485082"/>
                  <a:gd name="connsiteY15" fmla="*/ 170925 h 5506014"/>
                  <a:gd name="connsiteX16" fmla="*/ 1425645 w 1485082"/>
                  <a:gd name="connsiteY16" fmla="*/ 16112 h 5506014"/>
                  <a:gd name="connsiteX17" fmla="*/ 1479584 w 1485082"/>
                  <a:gd name="connsiteY17" fmla="*/ 0 h 550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5082" h="5506014">
                    <a:moveTo>
                      <a:pt x="1479584" y="0"/>
                    </a:moveTo>
                    <a:cubicBezTo>
                      <a:pt x="1488691" y="11909"/>
                      <a:pt x="1484488" y="25919"/>
                      <a:pt x="1484488" y="38528"/>
                    </a:cubicBezTo>
                    <a:cubicBezTo>
                      <a:pt x="1484488" y="1082289"/>
                      <a:pt x="1484488" y="2126751"/>
                      <a:pt x="1484488" y="3170512"/>
                    </a:cubicBezTo>
                    <a:cubicBezTo>
                      <a:pt x="1484488" y="3667874"/>
                      <a:pt x="1484488" y="4165237"/>
                      <a:pt x="1485189" y="4662600"/>
                    </a:cubicBezTo>
                    <a:cubicBezTo>
                      <a:pt x="1485189" y="4693422"/>
                      <a:pt x="1475381" y="4709534"/>
                      <a:pt x="1448061" y="4724245"/>
                    </a:cubicBezTo>
                    <a:cubicBezTo>
                      <a:pt x="970313" y="4982733"/>
                      <a:pt x="493966" y="5242622"/>
                      <a:pt x="16918" y="5501811"/>
                    </a:cubicBezTo>
                    <a:cubicBezTo>
                      <a:pt x="12715" y="5503913"/>
                      <a:pt x="9212" y="5506014"/>
                      <a:pt x="5009" y="5508817"/>
                    </a:cubicBezTo>
                    <a:cubicBezTo>
                      <a:pt x="5009" y="5507415"/>
                      <a:pt x="5710" y="5506715"/>
                      <a:pt x="5710" y="5505314"/>
                    </a:cubicBezTo>
                    <a:cubicBezTo>
                      <a:pt x="-595" y="5494106"/>
                      <a:pt x="2908" y="5482898"/>
                      <a:pt x="2908" y="5470989"/>
                    </a:cubicBezTo>
                    <a:cubicBezTo>
                      <a:pt x="2908" y="3927764"/>
                      <a:pt x="2908" y="2384539"/>
                      <a:pt x="2908" y="841313"/>
                    </a:cubicBezTo>
                    <a:cubicBezTo>
                      <a:pt x="2908" y="830105"/>
                      <a:pt x="5710" y="818196"/>
                      <a:pt x="106" y="806988"/>
                    </a:cubicBezTo>
                    <a:cubicBezTo>
                      <a:pt x="106" y="804887"/>
                      <a:pt x="106" y="803486"/>
                      <a:pt x="106" y="802085"/>
                    </a:cubicBezTo>
                    <a:cubicBezTo>
                      <a:pt x="-595" y="795780"/>
                      <a:pt x="2207" y="791577"/>
                      <a:pt x="7811" y="788775"/>
                    </a:cubicBezTo>
                    <a:cubicBezTo>
                      <a:pt x="37933" y="778968"/>
                      <a:pt x="60350" y="756552"/>
                      <a:pt x="87670" y="741841"/>
                    </a:cubicBezTo>
                    <a:cubicBezTo>
                      <a:pt x="248087" y="656378"/>
                      <a:pt x="407803" y="568815"/>
                      <a:pt x="567520" y="481951"/>
                    </a:cubicBezTo>
                    <a:cubicBezTo>
                      <a:pt x="757358" y="378276"/>
                      <a:pt x="947897" y="275301"/>
                      <a:pt x="1138436" y="170925"/>
                    </a:cubicBezTo>
                    <a:cubicBezTo>
                      <a:pt x="1233705" y="118386"/>
                      <a:pt x="1328975" y="66549"/>
                      <a:pt x="1425645" y="16112"/>
                    </a:cubicBezTo>
                    <a:cubicBezTo>
                      <a:pt x="1442457" y="7706"/>
                      <a:pt x="1459970" y="0"/>
                      <a:pt x="147958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xmlns="" id="{622E9D28-730C-441F-9680-DA3CC748FE45}"/>
                  </a:ext>
                </a:extLst>
              </p:cNvPr>
              <p:cNvSpPr/>
              <p:nvPr/>
            </p:nvSpPr>
            <p:spPr>
              <a:xfrm>
                <a:off x="4485121" y="337680"/>
                <a:ext cx="2577879" cy="1807318"/>
              </a:xfrm>
              <a:custGeom>
                <a:avLst/>
                <a:gdLst>
                  <a:gd name="connsiteX0" fmla="*/ 1772696 w 2577879"/>
                  <a:gd name="connsiteY0" fmla="*/ 1805183 h 1807317"/>
                  <a:gd name="connsiteX1" fmla="*/ 1762889 w 2577879"/>
                  <a:gd name="connsiteY1" fmla="*/ 1811487 h 1807317"/>
                  <a:gd name="connsiteX2" fmla="*/ 1756585 w 2577879"/>
                  <a:gd name="connsiteY2" fmla="*/ 1810787 h 1807317"/>
                  <a:gd name="connsiteX3" fmla="*/ 1623488 w 2577879"/>
                  <a:gd name="connsiteY3" fmla="*/ 1754746 h 1807317"/>
                  <a:gd name="connsiteX4" fmla="*/ 1388816 w 2577879"/>
                  <a:gd name="connsiteY4" fmla="*/ 1660177 h 1807317"/>
                  <a:gd name="connsiteX5" fmla="*/ 1071485 w 2577879"/>
                  <a:gd name="connsiteY5" fmla="*/ 1534786 h 1807317"/>
                  <a:gd name="connsiteX6" fmla="*/ 899159 w 2577879"/>
                  <a:gd name="connsiteY6" fmla="*/ 1466136 h 1807317"/>
                  <a:gd name="connsiteX7" fmla="*/ 702316 w 2577879"/>
                  <a:gd name="connsiteY7" fmla="*/ 1393282 h 1807317"/>
                  <a:gd name="connsiteX8" fmla="*/ 637869 w 2577879"/>
                  <a:gd name="connsiteY8" fmla="*/ 1366663 h 1807317"/>
                  <a:gd name="connsiteX9" fmla="*/ 497767 w 2577879"/>
                  <a:gd name="connsiteY9" fmla="*/ 1306419 h 1807317"/>
                  <a:gd name="connsiteX10" fmla="*/ 154517 w 2577879"/>
                  <a:gd name="connsiteY10" fmla="*/ 1168418 h 1807317"/>
                  <a:gd name="connsiteX11" fmla="*/ 8810 w 2577879"/>
                  <a:gd name="connsiteY11" fmla="*/ 1111677 h 1807317"/>
                  <a:gd name="connsiteX12" fmla="*/ 6709 w 2577879"/>
                  <a:gd name="connsiteY12" fmla="*/ 1092763 h 1807317"/>
                  <a:gd name="connsiteX13" fmla="*/ 363969 w 2577879"/>
                  <a:gd name="connsiteY13" fmla="*/ 617817 h 1807317"/>
                  <a:gd name="connsiteX14" fmla="*/ 798986 w 2577879"/>
                  <a:gd name="connsiteY14" fmla="*/ 37094 h 1807317"/>
                  <a:gd name="connsiteX15" fmla="*/ 820702 w 2577879"/>
                  <a:gd name="connsiteY15" fmla="*/ 9774 h 1807317"/>
                  <a:gd name="connsiteX16" fmla="*/ 858530 w 2577879"/>
                  <a:gd name="connsiteY16" fmla="*/ 8373 h 1807317"/>
                  <a:gd name="connsiteX17" fmla="*/ 1121922 w 2577879"/>
                  <a:gd name="connsiteY17" fmla="*/ 113449 h 1807317"/>
                  <a:gd name="connsiteX18" fmla="*/ 2108942 w 2577879"/>
                  <a:gd name="connsiteY18" fmla="*/ 507136 h 1807317"/>
                  <a:gd name="connsiteX19" fmla="*/ 2541157 w 2577879"/>
                  <a:gd name="connsiteY19" fmla="*/ 679462 h 1807317"/>
                  <a:gd name="connsiteX20" fmla="*/ 2583187 w 2577879"/>
                  <a:gd name="connsiteY20" fmla="*/ 708183 h 1807317"/>
                  <a:gd name="connsiteX21" fmla="*/ 2572680 w 2577879"/>
                  <a:gd name="connsiteY21" fmla="*/ 744609 h 1807317"/>
                  <a:gd name="connsiteX22" fmla="*/ 2449390 w 2577879"/>
                  <a:gd name="connsiteY22" fmla="*/ 921138 h 1807317"/>
                  <a:gd name="connsiteX23" fmla="*/ 2326800 w 2577879"/>
                  <a:gd name="connsiteY23" fmla="*/ 1086459 h 1807317"/>
                  <a:gd name="connsiteX24" fmla="*/ 1837143 w 2577879"/>
                  <a:gd name="connsiteY24" fmla="*/ 1740035 h 1807317"/>
                  <a:gd name="connsiteX25" fmla="*/ 1772696 w 2577879"/>
                  <a:gd name="connsiteY25" fmla="*/ 1805183 h 180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77879" h="1807317">
                    <a:moveTo>
                      <a:pt x="1772696" y="1805183"/>
                    </a:moveTo>
                    <a:cubicBezTo>
                      <a:pt x="1769194" y="1807284"/>
                      <a:pt x="1765691" y="1809386"/>
                      <a:pt x="1762889" y="1811487"/>
                    </a:cubicBezTo>
                    <a:cubicBezTo>
                      <a:pt x="1760788" y="1811487"/>
                      <a:pt x="1758686" y="1810787"/>
                      <a:pt x="1756585" y="1810787"/>
                    </a:cubicBezTo>
                    <a:cubicBezTo>
                      <a:pt x="1713853" y="1787670"/>
                      <a:pt x="1667620" y="1773660"/>
                      <a:pt x="1623488" y="1754746"/>
                    </a:cubicBezTo>
                    <a:cubicBezTo>
                      <a:pt x="1545731" y="1721822"/>
                      <a:pt x="1467274" y="1691000"/>
                      <a:pt x="1388816" y="1660177"/>
                    </a:cubicBezTo>
                    <a:cubicBezTo>
                      <a:pt x="1283039" y="1618146"/>
                      <a:pt x="1177963" y="1574715"/>
                      <a:pt x="1071485" y="1534786"/>
                    </a:cubicBezTo>
                    <a:cubicBezTo>
                      <a:pt x="1013343" y="1513070"/>
                      <a:pt x="956601" y="1488552"/>
                      <a:pt x="899159" y="1466136"/>
                    </a:cubicBezTo>
                    <a:cubicBezTo>
                      <a:pt x="834012" y="1440917"/>
                      <a:pt x="770265" y="1410795"/>
                      <a:pt x="702316" y="1393282"/>
                    </a:cubicBezTo>
                    <a:cubicBezTo>
                      <a:pt x="679199" y="1388379"/>
                      <a:pt x="657483" y="1379973"/>
                      <a:pt x="637869" y="1366663"/>
                    </a:cubicBezTo>
                    <a:cubicBezTo>
                      <a:pt x="593737" y="1340744"/>
                      <a:pt x="544701" y="1325333"/>
                      <a:pt x="497767" y="1306419"/>
                    </a:cubicBezTo>
                    <a:cubicBezTo>
                      <a:pt x="383584" y="1259485"/>
                      <a:pt x="268700" y="1214652"/>
                      <a:pt x="154517" y="1168418"/>
                    </a:cubicBezTo>
                    <a:cubicBezTo>
                      <a:pt x="106181" y="1148804"/>
                      <a:pt x="58547" y="1127088"/>
                      <a:pt x="8810" y="1111677"/>
                    </a:cubicBezTo>
                    <a:cubicBezTo>
                      <a:pt x="-8002" y="1106774"/>
                      <a:pt x="3907" y="1099768"/>
                      <a:pt x="6709" y="1092763"/>
                    </a:cubicBezTo>
                    <a:cubicBezTo>
                      <a:pt x="125796" y="934448"/>
                      <a:pt x="244882" y="776132"/>
                      <a:pt x="363969" y="617817"/>
                    </a:cubicBezTo>
                    <a:cubicBezTo>
                      <a:pt x="508975" y="424476"/>
                      <a:pt x="653981" y="231135"/>
                      <a:pt x="798986" y="37094"/>
                    </a:cubicBezTo>
                    <a:cubicBezTo>
                      <a:pt x="805992" y="27987"/>
                      <a:pt x="813697" y="18880"/>
                      <a:pt x="820702" y="9774"/>
                    </a:cubicBezTo>
                    <a:cubicBezTo>
                      <a:pt x="832611" y="-8440"/>
                      <a:pt x="846621" y="3469"/>
                      <a:pt x="858530" y="8373"/>
                    </a:cubicBezTo>
                    <a:cubicBezTo>
                      <a:pt x="946794" y="42698"/>
                      <a:pt x="1034358" y="78424"/>
                      <a:pt x="1121922" y="113449"/>
                    </a:cubicBezTo>
                    <a:cubicBezTo>
                      <a:pt x="1451162" y="243744"/>
                      <a:pt x="1779701" y="376141"/>
                      <a:pt x="2108942" y="507136"/>
                    </a:cubicBezTo>
                    <a:cubicBezTo>
                      <a:pt x="2253247" y="564578"/>
                      <a:pt x="2397552" y="621320"/>
                      <a:pt x="2541157" y="679462"/>
                    </a:cubicBezTo>
                    <a:cubicBezTo>
                      <a:pt x="2556568" y="685767"/>
                      <a:pt x="2577583" y="687168"/>
                      <a:pt x="2583187" y="708183"/>
                    </a:cubicBezTo>
                    <a:cubicBezTo>
                      <a:pt x="2588091" y="722894"/>
                      <a:pt x="2579685" y="734102"/>
                      <a:pt x="2572680" y="744609"/>
                    </a:cubicBezTo>
                    <a:cubicBezTo>
                      <a:pt x="2532050" y="803452"/>
                      <a:pt x="2491420" y="862996"/>
                      <a:pt x="2449390" y="921138"/>
                    </a:cubicBezTo>
                    <a:cubicBezTo>
                      <a:pt x="2410862" y="977880"/>
                      <a:pt x="2368131" y="1031819"/>
                      <a:pt x="2326800" y="1086459"/>
                    </a:cubicBezTo>
                    <a:cubicBezTo>
                      <a:pt x="2163581" y="1304318"/>
                      <a:pt x="2000362" y="1522176"/>
                      <a:pt x="1837143" y="1740035"/>
                    </a:cubicBezTo>
                    <a:cubicBezTo>
                      <a:pt x="1816828" y="1765254"/>
                      <a:pt x="1796514" y="1786269"/>
                      <a:pt x="1772696" y="1805183"/>
                    </a:cubicBezTo>
                    <a:close/>
                  </a:path>
                </a:pathLst>
              </a:custGeom>
              <a:solidFill>
                <a:srgbClr val="F1F1F1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xmlns="" id="{D67457F9-EDEF-4A9B-9BA0-5571C58DA4CA}"/>
                  </a:ext>
                </a:extLst>
              </p:cNvPr>
              <p:cNvSpPr/>
              <p:nvPr/>
            </p:nvSpPr>
            <p:spPr>
              <a:xfrm>
                <a:off x="5297208" y="0"/>
                <a:ext cx="1772292" cy="1050766"/>
              </a:xfrm>
              <a:custGeom>
                <a:avLst/>
                <a:gdLst>
                  <a:gd name="connsiteX0" fmla="*/ 1764796 w 1772292"/>
                  <a:gd name="connsiteY0" fmla="*/ 1050066 h 1050766"/>
                  <a:gd name="connsiteX1" fmla="*/ 1711557 w 1772292"/>
                  <a:gd name="connsiteY1" fmla="*/ 1025548 h 1050766"/>
                  <a:gd name="connsiteX2" fmla="*/ 535400 w 1772292"/>
                  <a:gd name="connsiteY2" fmla="*/ 556206 h 1050766"/>
                  <a:gd name="connsiteX3" fmla="*/ 38037 w 1772292"/>
                  <a:gd name="connsiteY3" fmla="*/ 357961 h 1050766"/>
                  <a:gd name="connsiteX4" fmla="*/ 7915 w 1772292"/>
                  <a:gd name="connsiteY4" fmla="*/ 348154 h 1050766"/>
                  <a:gd name="connsiteX5" fmla="*/ 7915 w 1772292"/>
                  <a:gd name="connsiteY5" fmla="*/ 348154 h 1050766"/>
                  <a:gd name="connsiteX6" fmla="*/ 209 w 1772292"/>
                  <a:gd name="connsiteY6" fmla="*/ 329941 h 1050766"/>
                  <a:gd name="connsiteX7" fmla="*/ 209 w 1772292"/>
                  <a:gd name="connsiteY7" fmla="*/ 7005 h 1050766"/>
                  <a:gd name="connsiteX8" fmla="*/ 3712 w 1772292"/>
                  <a:gd name="connsiteY8" fmla="*/ 0 h 1050766"/>
                  <a:gd name="connsiteX9" fmla="*/ 343460 w 1772292"/>
                  <a:gd name="connsiteY9" fmla="*/ 137300 h 1050766"/>
                  <a:gd name="connsiteX10" fmla="*/ 1340286 w 1772292"/>
                  <a:gd name="connsiteY10" fmla="*/ 535190 h 1050766"/>
                  <a:gd name="connsiteX11" fmla="*/ 1743080 w 1772292"/>
                  <a:gd name="connsiteY11" fmla="*/ 694907 h 1050766"/>
                  <a:gd name="connsiteX12" fmla="*/ 1776705 w 1772292"/>
                  <a:gd name="connsiteY12" fmla="*/ 743942 h 1050766"/>
                  <a:gd name="connsiteX13" fmla="*/ 1776705 w 1772292"/>
                  <a:gd name="connsiteY13" fmla="*/ 1049365 h 1050766"/>
                  <a:gd name="connsiteX14" fmla="*/ 1764796 w 1772292"/>
                  <a:gd name="connsiteY14" fmla="*/ 1050066 h 105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2292" h="1050766">
                    <a:moveTo>
                      <a:pt x="1764796" y="1050066"/>
                    </a:moveTo>
                    <a:cubicBezTo>
                      <a:pt x="1748684" y="1037456"/>
                      <a:pt x="1729770" y="1033253"/>
                      <a:pt x="1711557" y="1025548"/>
                    </a:cubicBezTo>
                    <a:cubicBezTo>
                      <a:pt x="1319271" y="868633"/>
                      <a:pt x="927686" y="712419"/>
                      <a:pt x="535400" y="556206"/>
                    </a:cubicBezTo>
                    <a:cubicBezTo>
                      <a:pt x="369379" y="490358"/>
                      <a:pt x="204058" y="423809"/>
                      <a:pt x="38037" y="357961"/>
                    </a:cubicBezTo>
                    <a:cubicBezTo>
                      <a:pt x="28230" y="353758"/>
                      <a:pt x="17722" y="350956"/>
                      <a:pt x="7915" y="348154"/>
                    </a:cubicBezTo>
                    <a:cubicBezTo>
                      <a:pt x="7915" y="348154"/>
                      <a:pt x="7915" y="348154"/>
                      <a:pt x="7915" y="348154"/>
                    </a:cubicBezTo>
                    <a:cubicBezTo>
                      <a:pt x="209" y="343951"/>
                      <a:pt x="-491" y="337646"/>
                      <a:pt x="209" y="329941"/>
                    </a:cubicBezTo>
                    <a:cubicBezTo>
                      <a:pt x="209" y="222062"/>
                      <a:pt x="209" y="114884"/>
                      <a:pt x="209" y="7005"/>
                    </a:cubicBezTo>
                    <a:cubicBezTo>
                      <a:pt x="209" y="4203"/>
                      <a:pt x="2311" y="2102"/>
                      <a:pt x="3712" y="0"/>
                    </a:cubicBezTo>
                    <a:cubicBezTo>
                      <a:pt x="117195" y="45533"/>
                      <a:pt x="229977" y="91767"/>
                      <a:pt x="343460" y="137300"/>
                    </a:cubicBezTo>
                    <a:cubicBezTo>
                      <a:pt x="675502" y="269697"/>
                      <a:pt x="1008244" y="402093"/>
                      <a:pt x="1340286" y="535190"/>
                    </a:cubicBezTo>
                    <a:cubicBezTo>
                      <a:pt x="1474785" y="588429"/>
                      <a:pt x="1608582" y="642368"/>
                      <a:pt x="1743080" y="694907"/>
                    </a:cubicBezTo>
                    <a:cubicBezTo>
                      <a:pt x="1767598" y="704714"/>
                      <a:pt x="1777405" y="718024"/>
                      <a:pt x="1776705" y="743942"/>
                    </a:cubicBezTo>
                    <a:cubicBezTo>
                      <a:pt x="1775304" y="845516"/>
                      <a:pt x="1776705" y="947091"/>
                      <a:pt x="1776705" y="1049365"/>
                    </a:cubicBezTo>
                    <a:cubicBezTo>
                      <a:pt x="1772502" y="1053568"/>
                      <a:pt x="1768999" y="1053568"/>
                      <a:pt x="1764796" y="1050066"/>
                    </a:cubicBezTo>
                    <a:close/>
                  </a:path>
                </a:pathLst>
              </a:custGeom>
              <a:solidFill>
                <a:srgbClr val="CBCBCB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xmlns="" id="{08532609-B2F6-496C-BB6D-6F16BA13B0EC}"/>
                  </a:ext>
                </a:extLst>
              </p:cNvPr>
              <p:cNvSpPr/>
              <p:nvPr/>
            </p:nvSpPr>
            <p:spPr>
              <a:xfrm>
                <a:off x="6257818" y="1248769"/>
                <a:ext cx="1464067" cy="889649"/>
              </a:xfrm>
              <a:custGeom>
                <a:avLst/>
                <a:gdLst>
                  <a:gd name="connsiteX0" fmla="*/ 0 w 1464067"/>
                  <a:gd name="connsiteY0" fmla="*/ 894093 h 889648"/>
                  <a:gd name="connsiteX1" fmla="*/ 15411 w 1464067"/>
                  <a:gd name="connsiteY1" fmla="*/ 869575 h 889648"/>
                  <a:gd name="connsiteX2" fmla="*/ 664084 w 1464067"/>
                  <a:gd name="connsiteY2" fmla="*/ 5145 h 889648"/>
                  <a:gd name="connsiteX3" fmla="*/ 798582 w 1464067"/>
                  <a:gd name="connsiteY3" fmla="*/ 10749 h 889648"/>
                  <a:gd name="connsiteX4" fmla="*/ 1232198 w 1464067"/>
                  <a:gd name="connsiteY4" fmla="*/ 56983 h 889648"/>
                  <a:gd name="connsiteX5" fmla="*/ 1437448 w 1464067"/>
                  <a:gd name="connsiteY5" fmla="*/ 85704 h 889648"/>
                  <a:gd name="connsiteX6" fmla="*/ 1452159 w 1464067"/>
                  <a:gd name="connsiteY6" fmla="*/ 91308 h 889648"/>
                  <a:gd name="connsiteX7" fmla="*/ 1468971 w 1464067"/>
                  <a:gd name="connsiteY7" fmla="*/ 97612 h 889648"/>
                  <a:gd name="connsiteX8" fmla="*/ 1220290 w 1464067"/>
                  <a:gd name="connsiteY8" fmla="*/ 234212 h 889648"/>
                  <a:gd name="connsiteX9" fmla="*/ 581424 w 1464067"/>
                  <a:gd name="connsiteY9" fmla="*/ 582366 h 889648"/>
                  <a:gd name="connsiteX10" fmla="*/ 21716 w 1464067"/>
                  <a:gd name="connsiteY10" fmla="*/ 886387 h 889648"/>
                  <a:gd name="connsiteX11" fmla="*/ 0 w 1464067"/>
                  <a:gd name="connsiteY11" fmla="*/ 894093 h 88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4067" h="889648">
                    <a:moveTo>
                      <a:pt x="0" y="894093"/>
                    </a:moveTo>
                    <a:cubicBezTo>
                      <a:pt x="4903" y="885687"/>
                      <a:pt x="9807" y="877281"/>
                      <a:pt x="15411" y="869575"/>
                    </a:cubicBezTo>
                    <a:cubicBezTo>
                      <a:pt x="231169" y="580965"/>
                      <a:pt x="447626" y="293055"/>
                      <a:pt x="664084" y="5145"/>
                    </a:cubicBezTo>
                    <a:cubicBezTo>
                      <a:pt x="709617" y="-7464"/>
                      <a:pt x="753750" y="6546"/>
                      <a:pt x="798582" y="10749"/>
                    </a:cubicBezTo>
                    <a:cubicBezTo>
                      <a:pt x="942887" y="24759"/>
                      <a:pt x="1087893" y="40170"/>
                      <a:pt x="1232198" y="56983"/>
                    </a:cubicBezTo>
                    <a:cubicBezTo>
                      <a:pt x="1300848" y="64688"/>
                      <a:pt x="1370899" y="66089"/>
                      <a:pt x="1437448" y="85704"/>
                    </a:cubicBezTo>
                    <a:cubicBezTo>
                      <a:pt x="1442352" y="87105"/>
                      <a:pt x="1447956" y="87805"/>
                      <a:pt x="1452159" y="91308"/>
                    </a:cubicBezTo>
                    <a:cubicBezTo>
                      <a:pt x="1457763" y="93409"/>
                      <a:pt x="1463367" y="95511"/>
                      <a:pt x="1468971" y="97612"/>
                    </a:cubicBezTo>
                    <a:cubicBezTo>
                      <a:pt x="1386311" y="143145"/>
                      <a:pt x="1303651" y="188679"/>
                      <a:pt x="1220290" y="234212"/>
                    </a:cubicBezTo>
                    <a:cubicBezTo>
                      <a:pt x="1007334" y="350497"/>
                      <a:pt x="794379" y="466081"/>
                      <a:pt x="581424" y="582366"/>
                    </a:cubicBezTo>
                    <a:cubicBezTo>
                      <a:pt x="395088" y="683940"/>
                      <a:pt x="208752" y="785514"/>
                      <a:pt x="21716" y="886387"/>
                    </a:cubicBezTo>
                    <a:cubicBezTo>
                      <a:pt x="15411" y="889190"/>
                      <a:pt x="7706" y="891291"/>
                      <a:pt x="0" y="894093"/>
                    </a:cubicBezTo>
                    <a:close/>
                  </a:path>
                </a:pathLst>
              </a:custGeom>
              <a:solidFill>
                <a:srgbClr val="B1B1B1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xmlns="" id="{003A914D-9426-46D1-9A9C-F9A9B2930087}"/>
                  </a:ext>
                </a:extLst>
              </p:cNvPr>
              <p:cNvSpPr/>
              <p:nvPr/>
            </p:nvSpPr>
            <p:spPr>
              <a:xfrm>
                <a:off x="6921201" y="1048665"/>
                <a:ext cx="784572" cy="287209"/>
              </a:xfrm>
              <a:custGeom>
                <a:avLst/>
                <a:gdLst>
                  <a:gd name="connsiteX0" fmla="*/ 788775 w 784571"/>
                  <a:gd name="connsiteY0" fmla="*/ 290712 h 287209"/>
                  <a:gd name="connsiteX1" fmla="*/ 562510 w 784571"/>
                  <a:gd name="connsiteY1" fmla="*/ 268996 h 287209"/>
                  <a:gd name="connsiteX2" fmla="*/ 25218 w 784571"/>
                  <a:gd name="connsiteY2" fmla="*/ 211554 h 287209"/>
                  <a:gd name="connsiteX3" fmla="*/ 0 w 784571"/>
                  <a:gd name="connsiteY3" fmla="*/ 204549 h 287209"/>
                  <a:gd name="connsiteX4" fmla="*/ 140102 w 784571"/>
                  <a:gd name="connsiteY4" fmla="*/ 1401 h 287209"/>
                  <a:gd name="connsiteX5" fmla="*/ 151310 w 784571"/>
                  <a:gd name="connsiteY5" fmla="*/ 0 h 287209"/>
                  <a:gd name="connsiteX6" fmla="*/ 764257 w 784571"/>
                  <a:gd name="connsiteY6" fmla="*/ 275301 h 287209"/>
                  <a:gd name="connsiteX7" fmla="*/ 788775 w 784571"/>
                  <a:gd name="connsiteY7" fmla="*/ 290712 h 287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571" h="287209">
                    <a:moveTo>
                      <a:pt x="788775" y="290712"/>
                    </a:moveTo>
                    <a:cubicBezTo>
                      <a:pt x="713120" y="288610"/>
                      <a:pt x="638165" y="276702"/>
                      <a:pt x="562510" y="268996"/>
                    </a:cubicBezTo>
                    <a:cubicBezTo>
                      <a:pt x="383179" y="250783"/>
                      <a:pt x="204549" y="231169"/>
                      <a:pt x="25218" y="211554"/>
                    </a:cubicBezTo>
                    <a:cubicBezTo>
                      <a:pt x="16812" y="210854"/>
                      <a:pt x="7005" y="212255"/>
                      <a:pt x="0" y="204549"/>
                    </a:cubicBezTo>
                    <a:cubicBezTo>
                      <a:pt x="46934" y="136600"/>
                      <a:pt x="93869" y="69351"/>
                      <a:pt x="140102" y="1401"/>
                    </a:cubicBezTo>
                    <a:cubicBezTo>
                      <a:pt x="143605" y="701"/>
                      <a:pt x="147808" y="701"/>
                      <a:pt x="151310" y="0"/>
                    </a:cubicBezTo>
                    <a:cubicBezTo>
                      <a:pt x="355860" y="91767"/>
                      <a:pt x="559708" y="183534"/>
                      <a:pt x="764257" y="275301"/>
                    </a:cubicBezTo>
                    <a:cubicBezTo>
                      <a:pt x="773364" y="279504"/>
                      <a:pt x="784572" y="280204"/>
                      <a:pt x="788775" y="290712"/>
                    </a:cubicBezTo>
                    <a:close/>
                  </a:path>
                </a:pathLst>
              </a:custGeom>
              <a:solidFill>
                <a:srgbClr val="4D4D4D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xmlns="" id="{013F76C6-BC2E-4618-B172-7D4CF1722CDC}"/>
                  </a:ext>
                </a:extLst>
              </p:cNvPr>
              <p:cNvSpPr/>
              <p:nvPr/>
            </p:nvSpPr>
            <p:spPr>
              <a:xfrm>
                <a:off x="4460489" y="1443989"/>
                <a:ext cx="1800313" cy="5407943"/>
              </a:xfrm>
              <a:custGeom>
                <a:avLst/>
                <a:gdLst>
                  <a:gd name="connsiteX0" fmla="*/ 1801531 w 1800312"/>
                  <a:gd name="connsiteY0" fmla="*/ 5335553 h 5407942"/>
                  <a:gd name="connsiteX1" fmla="*/ 1795227 w 1800312"/>
                  <a:gd name="connsiteY1" fmla="*/ 5252893 h 5407942"/>
                  <a:gd name="connsiteX2" fmla="*/ 1795227 w 1800312"/>
                  <a:gd name="connsiteY2" fmla="*/ 765421 h 5407942"/>
                  <a:gd name="connsiteX3" fmla="*/ 1795927 w 1800312"/>
                  <a:gd name="connsiteY3" fmla="*/ 714284 h 5407942"/>
                  <a:gd name="connsiteX4" fmla="*/ 1794526 w 1800312"/>
                  <a:gd name="connsiteY4" fmla="*/ 704477 h 5407942"/>
                  <a:gd name="connsiteX5" fmla="*/ 1788922 w 1800312"/>
                  <a:gd name="connsiteY5" fmla="*/ 696771 h 5407942"/>
                  <a:gd name="connsiteX6" fmla="*/ 1753196 w 1800312"/>
                  <a:gd name="connsiteY6" fmla="*/ 686264 h 5407942"/>
                  <a:gd name="connsiteX7" fmla="*/ 918187 w 1800312"/>
                  <a:gd name="connsiteY7" fmla="*/ 353521 h 5407942"/>
                  <a:gd name="connsiteX8" fmla="*/ 733252 w 1800312"/>
                  <a:gd name="connsiteY8" fmla="*/ 277165 h 5407942"/>
                  <a:gd name="connsiteX9" fmla="*/ 663201 w 1800312"/>
                  <a:gd name="connsiteY9" fmla="*/ 250546 h 5407942"/>
                  <a:gd name="connsiteX10" fmla="*/ 343068 w 1800312"/>
                  <a:gd name="connsiteY10" fmla="*/ 125155 h 5407942"/>
                  <a:gd name="connsiteX11" fmla="*/ 43249 w 1800312"/>
                  <a:gd name="connsiteY11" fmla="*/ 5367 h 5407942"/>
                  <a:gd name="connsiteX12" fmla="*/ 8224 w 1800312"/>
                  <a:gd name="connsiteY12" fmla="*/ 5367 h 5407942"/>
                  <a:gd name="connsiteX13" fmla="*/ 518 w 1800312"/>
                  <a:gd name="connsiteY13" fmla="*/ 54403 h 5407942"/>
                  <a:gd name="connsiteX14" fmla="*/ 518 w 1800312"/>
                  <a:gd name="connsiteY14" fmla="*/ 4662363 h 5407942"/>
                  <a:gd name="connsiteX15" fmla="*/ 50955 w 1800312"/>
                  <a:gd name="connsiteY15" fmla="*/ 4737318 h 5407942"/>
                  <a:gd name="connsiteX16" fmla="*/ 556023 w 1800312"/>
                  <a:gd name="connsiteY16" fmla="*/ 4939065 h 5407942"/>
                  <a:gd name="connsiteX17" fmla="*/ 1305570 w 1800312"/>
                  <a:gd name="connsiteY17" fmla="*/ 5236081 h 5407942"/>
                  <a:gd name="connsiteX18" fmla="*/ 1782617 w 1800312"/>
                  <a:gd name="connsiteY18" fmla="*/ 5414711 h 5407942"/>
                  <a:gd name="connsiteX19" fmla="*/ 1793125 w 1800312"/>
                  <a:gd name="connsiteY19" fmla="*/ 5414711 h 5407942"/>
                  <a:gd name="connsiteX20" fmla="*/ 1798729 w 1800312"/>
                  <a:gd name="connsiteY20" fmla="*/ 5406305 h 5407942"/>
                  <a:gd name="connsiteX21" fmla="*/ 1802232 w 1800312"/>
                  <a:gd name="connsiteY21" fmla="*/ 5396498 h 5407942"/>
                  <a:gd name="connsiteX22" fmla="*/ 1801531 w 1800312"/>
                  <a:gd name="connsiteY22" fmla="*/ 5335553 h 540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00312" h="5407942">
                    <a:moveTo>
                      <a:pt x="1801531" y="5335553"/>
                    </a:moveTo>
                    <a:cubicBezTo>
                      <a:pt x="1795227" y="5308234"/>
                      <a:pt x="1795227" y="5280914"/>
                      <a:pt x="1795227" y="5252893"/>
                    </a:cubicBezTo>
                    <a:cubicBezTo>
                      <a:pt x="1795227" y="3757303"/>
                      <a:pt x="1795227" y="2261012"/>
                      <a:pt x="1795227" y="765421"/>
                    </a:cubicBezTo>
                    <a:cubicBezTo>
                      <a:pt x="1795227" y="748609"/>
                      <a:pt x="1795227" y="731797"/>
                      <a:pt x="1795927" y="714284"/>
                    </a:cubicBezTo>
                    <a:cubicBezTo>
                      <a:pt x="1795927" y="710782"/>
                      <a:pt x="1795927" y="707279"/>
                      <a:pt x="1794526" y="704477"/>
                    </a:cubicBezTo>
                    <a:cubicBezTo>
                      <a:pt x="1793125" y="701675"/>
                      <a:pt x="1791024" y="698873"/>
                      <a:pt x="1788922" y="696771"/>
                    </a:cubicBezTo>
                    <a:cubicBezTo>
                      <a:pt x="1777714" y="691868"/>
                      <a:pt x="1765105" y="691167"/>
                      <a:pt x="1753196" y="686264"/>
                    </a:cubicBezTo>
                    <a:cubicBezTo>
                      <a:pt x="1475093" y="574883"/>
                      <a:pt x="1196290" y="465603"/>
                      <a:pt x="918187" y="353521"/>
                    </a:cubicBezTo>
                    <a:cubicBezTo>
                      <a:pt x="856542" y="328303"/>
                      <a:pt x="793496" y="305186"/>
                      <a:pt x="733252" y="277165"/>
                    </a:cubicBezTo>
                    <a:cubicBezTo>
                      <a:pt x="710836" y="265257"/>
                      <a:pt x="687019" y="257551"/>
                      <a:pt x="663201" y="250546"/>
                    </a:cubicBezTo>
                    <a:cubicBezTo>
                      <a:pt x="556724" y="208515"/>
                      <a:pt x="449545" y="167886"/>
                      <a:pt x="343068" y="125155"/>
                    </a:cubicBezTo>
                    <a:cubicBezTo>
                      <a:pt x="243595" y="85225"/>
                      <a:pt x="143422" y="44596"/>
                      <a:pt x="43249" y="5367"/>
                    </a:cubicBezTo>
                    <a:cubicBezTo>
                      <a:pt x="31341" y="464"/>
                      <a:pt x="20132" y="-3739"/>
                      <a:pt x="8224" y="5367"/>
                    </a:cubicBezTo>
                    <a:cubicBezTo>
                      <a:pt x="-2984" y="20078"/>
                      <a:pt x="518" y="37591"/>
                      <a:pt x="518" y="54403"/>
                    </a:cubicBezTo>
                    <a:cubicBezTo>
                      <a:pt x="518" y="1590623"/>
                      <a:pt x="518" y="3126843"/>
                      <a:pt x="518" y="4662363"/>
                    </a:cubicBezTo>
                    <a:cubicBezTo>
                      <a:pt x="518" y="4715601"/>
                      <a:pt x="1919" y="4717703"/>
                      <a:pt x="50955" y="4737318"/>
                    </a:cubicBezTo>
                    <a:cubicBezTo>
                      <a:pt x="219077" y="4805267"/>
                      <a:pt x="387200" y="4872516"/>
                      <a:pt x="556023" y="4939065"/>
                    </a:cubicBezTo>
                    <a:cubicBezTo>
                      <a:pt x="806105" y="5037836"/>
                      <a:pt x="1054787" y="5140111"/>
                      <a:pt x="1305570" y="5236081"/>
                    </a:cubicBezTo>
                    <a:cubicBezTo>
                      <a:pt x="1463885" y="5297025"/>
                      <a:pt x="1615896" y="5375483"/>
                      <a:pt x="1782617" y="5414711"/>
                    </a:cubicBezTo>
                    <a:cubicBezTo>
                      <a:pt x="1786120" y="5414711"/>
                      <a:pt x="1789623" y="5414711"/>
                      <a:pt x="1793125" y="5414711"/>
                    </a:cubicBezTo>
                    <a:cubicBezTo>
                      <a:pt x="1795227" y="5411909"/>
                      <a:pt x="1797328" y="5409107"/>
                      <a:pt x="1798729" y="5406305"/>
                    </a:cubicBezTo>
                    <a:cubicBezTo>
                      <a:pt x="1800130" y="5402803"/>
                      <a:pt x="1800831" y="5400001"/>
                      <a:pt x="1802232" y="5396498"/>
                    </a:cubicBezTo>
                    <a:cubicBezTo>
                      <a:pt x="1807135" y="5376183"/>
                      <a:pt x="1806435" y="5355168"/>
                      <a:pt x="1801531" y="53355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aphic 243">
              <a:extLst>
                <a:ext uri="{FF2B5EF4-FFF2-40B4-BE49-F238E27FC236}">
                  <a16:creationId xmlns:a16="http://schemas.microsoft.com/office/drawing/2014/main" xmlns="" id="{1A788701-D4E5-41BE-ACDD-8AC773171ED1}"/>
                </a:ext>
              </a:extLst>
            </p:cNvPr>
            <p:cNvGrpSpPr/>
            <p:nvPr/>
          </p:nvGrpSpPr>
          <p:grpSpPr>
            <a:xfrm rot="20902163">
              <a:off x="5008145" y="2801758"/>
              <a:ext cx="1420045" cy="2913246"/>
              <a:chOff x="4524375" y="204787"/>
              <a:chExt cx="3143250" cy="6448425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BFF370B5-0C98-4404-965D-71A350C22B43}"/>
                  </a:ext>
                </a:extLst>
              </p:cNvPr>
              <p:cNvSpPr/>
              <p:nvPr/>
            </p:nvSpPr>
            <p:spPr>
              <a:xfrm>
                <a:off x="4524778" y="205949"/>
                <a:ext cx="3133725" cy="6448425"/>
              </a:xfrm>
              <a:custGeom>
                <a:avLst/>
                <a:gdLst>
                  <a:gd name="connsiteX0" fmla="*/ 2928535 w 3133725"/>
                  <a:gd name="connsiteY0" fmla="*/ 3516420 h 6448425"/>
                  <a:gd name="connsiteX1" fmla="*/ 2404660 w 3133725"/>
                  <a:gd name="connsiteY1" fmla="*/ 1677143 h 6448425"/>
                  <a:gd name="connsiteX2" fmla="*/ 2117005 w 3133725"/>
                  <a:gd name="connsiteY2" fmla="*/ 927525 h 6448425"/>
                  <a:gd name="connsiteX3" fmla="*/ 1599797 w 3133725"/>
                  <a:gd name="connsiteY3" fmla="*/ 717023 h 6448425"/>
                  <a:gd name="connsiteX4" fmla="*/ 1599797 w 3133725"/>
                  <a:gd name="connsiteY4" fmla="*/ 716070 h 6448425"/>
                  <a:gd name="connsiteX5" fmla="*/ 1609322 w 3133725"/>
                  <a:gd name="connsiteY5" fmla="*/ 619868 h 6448425"/>
                  <a:gd name="connsiteX6" fmla="*/ 1648375 w 3133725"/>
                  <a:gd name="connsiteY6" fmla="*/ 260775 h 6448425"/>
                  <a:gd name="connsiteX7" fmla="*/ 1672187 w 3133725"/>
                  <a:gd name="connsiteY7" fmla="*/ 194100 h 6448425"/>
                  <a:gd name="connsiteX8" fmla="*/ 1716002 w 3133725"/>
                  <a:gd name="connsiteY8" fmla="*/ 106470 h 6448425"/>
                  <a:gd name="connsiteX9" fmla="*/ 1643612 w 3133725"/>
                  <a:gd name="connsiteY9" fmla="*/ 24555 h 6448425"/>
                  <a:gd name="connsiteX10" fmla="*/ 1636944 w 3133725"/>
                  <a:gd name="connsiteY10" fmla="*/ 17888 h 6448425"/>
                  <a:gd name="connsiteX11" fmla="*/ 1584557 w 3133725"/>
                  <a:gd name="connsiteY11" fmla="*/ 17888 h 6448425"/>
                  <a:gd name="connsiteX12" fmla="*/ 1481687 w 3133725"/>
                  <a:gd name="connsiteY12" fmla="*/ 209340 h 6448425"/>
                  <a:gd name="connsiteX13" fmla="*/ 1422632 w 3133725"/>
                  <a:gd name="connsiteY13" fmla="*/ 717975 h 6448425"/>
                  <a:gd name="connsiteX14" fmla="*/ 1026392 w 3133725"/>
                  <a:gd name="connsiteY14" fmla="*/ 850373 h 6448425"/>
                  <a:gd name="connsiteX15" fmla="*/ 629199 w 3133725"/>
                  <a:gd name="connsiteY15" fmla="*/ 1905743 h 6448425"/>
                  <a:gd name="connsiteX16" fmla="*/ 250104 w 3133725"/>
                  <a:gd name="connsiteY16" fmla="*/ 3321158 h 6448425"/>
                  <a:gd name="connsiteX17" fmla="*/ 7217 w 3133725"/>
                  <a:gd name="connsiteY17" fmla="*/ 4624178 h 6448425"/>
                  <a:gd name="connsiteX18" fmla="*/ 217719 w 3133725"/>
                  <a:gd name="connsiteY18" fmla="*/ 5632876 h 6448425"/>
                  <a:gd name="connsiteX19" fmla="*/ 1156884 w 3133725"/>
                  <a:gd name="connsiteY19" fmla="*/ 6406306 h 6448425"/>
                  <a:gd name="connsiteX20" fmla="*/ 2701840 w 3133725"/>
                  <a:gd name="connsiteY20" fmla="*/ 5842426 h 6448425"/>
                  <a:gd name="connsiteX21" fmla="*/ 2928535 w 3133725"/>
                  <a:gd name="connsiteY21" fmla="*/ 3516420 h 644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33725" h="6448425">
                    <a:moveTo>
                      <a:pt x="2928535" y="3516420"/>
                    </a:moveTo>
                    <a:cubicBezTo>
                      <a:pt x="2649452" y="2908725"/>
                      <a:pt x="2404660" y="2315318"/>
                      <a:pt x="2404660" y="1677143"/>
                    </a:cubicBezTo>
                    <a:cubicBezTo>
                      <a:pt x="2404660" y="1408538"/>
                      <a:pt x="2317982" y="1152315"/>
                      <a:pt x="2117005" y="927525"/>
                    </a:cubicBezTo>
                    <a:cubicBezTo>
                      <a:pt x="2006514" y="803700"/>
                      <a:pt x="1807442" y="732263"/>
                      <a:pt x="1599797" y="717023"/>
                    </a:cubicBezTo>
                    <a:cubicBezTo>
                      <a:pt x="1599797" y="717023"/>
                      <a:pt x="1599797" y="716070"/>
                      <a:pt x="1599797" y="716070"/>
                    </a:cubicBezTo>
                    <a:cubicBezTo>
                      <a:pt x="1603607" y="683685"/>
                      <a:pt x="1608369" y="652253"/>
                      <a:pt x="1609322" y="619868"/>
                    </a:cubicBezTo>
                    <a:cubicBezTo>
                      <a:pt x="1614084" y="498900"/>
                      <a:pt x="1639802" y="380790"/>
                      <a:pt x="1648375" y="260775"/>
                    </a:cubicBezTo>
                    <a:cubicBezTo>
                      <a:pt x="1655994" y="238868"/>
                      <a:pt x="1665519" y="216960"/>
                      <a:pt x="1672187" y="194100"/>
                    </a:cubicBezTo>
                    <a:cubicBezTo>
                      <a:pt x="1680759" y="160763"/>
                      <a:pt x="1729337" y="139808"/>
                      <a:pt x="1716002" y="106470"/>
                    </a:cubicBezTo>
                    <a:cubicBezTo>
                      <a:pt x="1703619" y="75038"/>
                      <a:pt x="1668377" y="51225"/>
                      <a:pt x="1643612" y="24555"/>
                    </a:cubicBezTo>
                    <a:cubicBezTo>
                      <a:pt x="1641707" y="22650"/>
                      <a:pt x="1638850" y="19793"/>
                      <a:pt x="1636944" y="17888"/>
                    </a:cubicBezTo>
                    <a:cubicBezTo>
                      <a:pt x="1618847" y="-7830"/>
                      <a:pt x="1603607" y="-4020"/>
                      <a:pt x="1584557" y="17888"/>
                    </a:cubicBezTo>
                    <a:cubicBezTo>
                      <a:pt x="1535027" y="75038"/>
                      <a:pt x="1503594" y="139808"/>
                      <a:pt x="1481687" y="209340"/>
                    </a:cubicBezTo>
                    <a:cubicBezTo>
                      <a:pt x="1429300" y="375075"/>
                      <a:pt x="1419775" y="545573"/>
                      <a:pt x="1422632" y="717975"/>
                    </a:cubicBezTo>
                    <a:cubicBezTo>
                      <a:pt x="1271184" y="730358"/>
                      <a:pt x="1127357" y="774173"/>
                      <a:pt x="1026392" y="850373"/>
                    </a:cubicBezTo>
                    <a:cubicBezTo>
                      <a:pt x="647297" y="1138028"/>
                      <a:pt x="625389" y="1493310"/>
                      <a:pt x="629199" y="1905743"/>
                    </a:cubicBezTo>
                    <a:cubicBezTo>
                      <a:pt x="633962" y="2393423"/>
                      <a:pt x="489182" y="2868720"/>
                      <a:pt x="250104" y="3321158"/>
                    </a:cubicBezTo>
                    <a:cubicBezTo>
                      <a:pt x="32934" y="3731685"/>
                      <a:pt x="-16596" y="4157453"/>
                      <a:pt x="7217" y="4624178"/>
                    </a:cubicBezTo>
                    <a:cubicBezTo>
                      <a:pt x="-24216" y="4957553"/>
                      <a:pt x="47222" y="5302358"/>
                      <a:pt x="217719" y="5632876"/>
                    </a:cubicBezTo>
                    <a:cubicBezTo>
                      <a:pt x="400599" y="5984348"/>
                      <a:pt x="657774" y="6293911"/>
                      <a:pt x="1156884" y="6406306"/>
                    </a:cubicBezTo>
                    <a:cubicBezTo>
                      <a:pt x="1798869" y="6551086"/>
                      <a:pt x="2383705" y="6336773"/>
                      <a:pt x="2701840" y="5842426"/>
                    </a:cubicBezTo>
                    <a:cubicBezTo>
                      <a:pt x="3186662" y="5088998"/>
                      <a:pt x="3280960" y="4283183"/>
                      <a:pt x="2928535" y="3516420"/>
                    </a:cubicBezTo>
                    <a:close/>
                  </a:path>
                </a:pathLst>
              </a:custGeom>
              <a:solidFill>
                <a:srgbClr val="AAD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E9719E3E-2801-43A1-BD8C-3894067E1850}"/>
                  </a:ext>
                </a:extLst>
              </p:cNvPr>
              <p:cNvSpPr/>
              <p:nvPr/>
            </p:nvSpPr>
            <p:spPr>
              <a:xfrm>
                <a:off x="4657513" y="1036991"/>
                <a:ext cx="2886075" cy="5495925"/>
              </a:xfrm>
              <a:custGeom>
                <a:avLst/>
                <a:gdLst>
                  <a:gd name="connsiteX0" fmla="*/ 6879 w 2886075"/>
                  <a:gd name="connsiteY0" fmla="*/ 3746464 h 5495925"/>
                  <a:gd name="connsiteX1" fmla="*/ 230717 w 2886075"/>
                  <a:gd name="connsiteY1" fmla="*/ 2497736 h 5495925"/>
                  <a:gd name="connsiteX2" fmla="*/ 580284 w 2886075"/>
                  <a:gd name="connsiteY2" fmla="*/ 1141376 h 5495925"/>
                  <a:gd name="connsiteX3" fmla="*/ 946044 w 2886075"/>
                  <a:gd name="connsiteY3" fmla="*/ 130773 h 5495925"/>
                  <a:gd name="connsiteX4" fmla="*/ 1951884 w 2886075"/>
                  <a:gd name="connsiteY4" fmla="*/ 205069 h 5495925"/>
                  <a:gd name="connsiteX5" fmla="*/ 2216679 w 2886075"/>
                  <a:gd name="connsiteY5" fmla="*/ 923254 h 5495925"/>
                  <a:gd name="connsiteX6" fmla="*/ 2699597 w 2886075"/>
                  <a:gd name="connsiteY6" fmla="*/ 2685379 h 5495925"/>
                  <a:gd name="connsiteX7" fmla="*/ 2490047 w 2886075"/>
                  <a:gd name="connsiteY7" fmla="*/ 4914229 h 5495925"/>
                  <a:gd name="connsiteX8" fmla="*/ 1066059 w 2886075"/>
                  <a:gd name="connsiteY8" fmla="*/ 5454296 h 5495925"/>
                  <a:gd name="connsiteX9" fmla="*/ 200237 w 2886075"/>
                  <a:gd name="connsiteY9" fmla="*/ 4713251 h 5495925"/>
                  <a:gd name="connsiteX10" fmla="*/ 6879 w 2886075"/>
                  <a:gd name="connsiteY10" fmla="*/ 3746464 h 549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75" h="5495925">
                    <a:moveTo>
                      <a:pt x="6879" y="3746464"/>
                    </a:moveTo>
                    <a:cubicBezTo>
                      <a:pt x="-15028" y="3298789"/>
                      <a:pt x="30692" y="2891119"/>
                      <a:pt x="230717" y="2497736"/>
                    </a:cubicBezTo>
                    <a:cubicBezTo>
                      <a:pt x="450744" y="2063396"/>
                      <a:pt x="584094" y="1609053"/>
                      <a:pt x="580284" y="1141376"/>
                    </a:cubicBezTo>
                    <a:cubicBezTo>
                      <a:pt x="576474" y="747041"/>
                      <a:pt x="596477" y="406046"/>
                      <a:pt x="946044" y="130773"/>
                    </a:cubicBezTo>
                    <a:cubicBezTo>
                      <a:pt x="1200362" y="-70204"/>
                      <a:pt x="1746144" y="-34962"/>
                      <a:pt x="1951884" y="205069"/>
                    </a:cubicBezTo>
                    <a:cubicBezTo>
                      <a:pt x="2136670" y="420334"/>
                      <a:pt x="2216679" y="666079"/>
                      <a:pt x="2216679" y="923254"/>
                    </a:cubicBezTo>
                    <a:cubicBezTo>
                      <a:pt x="2216679" y="1534759"/>
                      <a:pt x="2442422" y="2103401"/>
                      <a:pt x="2699597" y="2685379"/>
                    </a:cubicBezTo>
                    <a:cubicBezTo>
                      <a:pt x="3024400" y="3420709"/>
                      <a:pt x="2936769" y="4192234"/>
                      <a:pt x="2490047" y="4914229"/>
                    </a:cubicBezTo>
                    <a:cubicBezTo>
                      <a:pt x="2196677" y="5387621"/>
                      <a:pt x="1657562" y="5592409"/>
                      <a:pt x="1066059" y="5454296"/>
                    </a:cubicBezTo>
                    <a:cubicBezTo>
                      <a:pt x="606002" y="5346664"/>
                      <a:pt x="368829" y="5050436"/>
                      <a:pt x="200237" y="4713251"/>
                    </a:cubicBezTo>
                    <a:cubicBezTo>
                      <a:pt x="43074" y="4396069"/>
                      <a:pt x="-22648" y="4065551"/>
                      <a:pt x="6879" y="3746464"/>
                    </a:cubicBezTo>
                    <a:close/>
                  </a:path>
                </a:pathLst>
              </a:custGeom>
              <a:solidFill>
                <a:srgbClr val="FEC8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7672CD43-ACD6-4866-A7C2-DB33589D6227}"/>
                  </a:ext>
                </a:extLst>
              </p:cNvPr>
              <p:cNvSpPr/>
              <p:nvPr/>
            </p:nvSpPr>
            <p:spPr>
              <a:xfrm>
                <a:off x="4865702" y="1361357"/>
                <a:ext cx="2447925" cy="4953000"/>
              </a:xfrm>
              <a:custGeom>
                <a:avLst/>
                <a:gdLst>
                  <a:gd name="connsiteX0" fmla="*/ 5383 w 2447925"/>
                  <a:gd name="connsiteY0" fmla="*/ 3378283 h 4953000"/>
                  <a:gd name="connsiteX1" fmla="*/ 194930 w 2447925"/>
                  <a:gd name="connsiteY1" fmla="*/ 2252428 h 4953000"/>
                  <a:gd name="connsiteX2" fmla="*/ 491158 w 2447925"/>
                  <a:gd name="connsiteY2" fmla="*/ 1029418 h 4953000"/>
                  <a:gd name="connsiteX3" fmla="*/ 801673 w 2447925"/>
                  <a:gd name="connsiteY3" fmla="*/ 117875 h 4953000"/>
                  <a:gd name="connsiteX4" fmla="*/ 1653208 w 2447925"/>
                  <a:gd name="connsiteY4" fmla="*/ 184550 h 4953000"/>
                  <a:gd name="connsiteX5" fmla="*/ 1877998 w 2447925"/>
                  <a:gd name="connsiteY5" fmla="*/ 832250 h 4953000"/>
                  <a:gd name="connsiteX6" fmla="*/ 2286620 w 2447925"/>
                  <a:gd name="connsiteY6" fmla="*/ 2421973 h 4953000"/>
                  <a:gd name="connsiteX7" fmla="*/ 2109455 w 2447925"/>
                  <a:gd name="connsiteY7" fmla="*/ 4431748 h 4953000"/>
                  <a:gd name="connsiteX8" fmla="*/ 903590 w 2447925"/>
                  <a:gd name="connsiteY8" fmla="*/ 4918475 h 4953000"/>
                  <a:gd name="connsiteX9" fmla="*/ 170165 w 2447925"/>
                  <a:gd name="connsiteY9" fmla="*/ 4249820 h 4953000"/>
                  <a:gd name="connsiteX10" fmla="*/ 5383 w 2447925"/>
                  <a:gd name="connsiteY10" fmla="*/ 3378283 h 495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7925" h="4953000">
                    <a:moveTo>
                      <a:pt x="5383" y="3378283"/>
                    </a:moveTo>
                    <a:cubicBezTo>
                      <a:pt x="-13667" y="2974423"/>
                      <a:pt x="25385" y="2606758"/>
                      <a:pt x="194930" y="2252428"/>
                    </a:cubicBezTo>
                    <a:cubicBezTo>
                      <a:pt x="381620" y="1860950"/>
                      <a:pt x="494015" y="1451375"/>
                      <a:pt x="491158" y="1029418"/>
                    </a:cubicBezTo>
                    <a:cubicBezTo>
                      <a:pt x="488300" y="673183"/>
                      <a:pt x="505445" y="366477"/>
                      <a:pt x="801673" y="117875"/>
                    </a:cubicBezTo>
                    <a:cubicBezTo>
                      <a:pt x="1016938" y="-63100"/>
                      <a:pt x="1478900" y="-31667"/>
                      <a:pt x="1653208" y="184550"/>
                    </a:cubicBezTo>
                    <a:cubicBezTo>
                      <a:pt x="1809418" y="378860"/>
                      <a:pt x="1877998" y="599840"/>
                      <a:pt x="1877998" y="832250"/>
                    </a:cubicBezTo>
                    <a:cubicBezTo>
                      <a:pt x="1877998" y="1383748"/>
                      <a:pt x="2069450" y="1896193"/>
                      <a:pt x="2286620" y="2421973"/>
                    </a:cubicBezTo>
                    <a:cubicBezTo>
                      <a:pt x="2561893" y="3084913"/>
                      <a:pt x="2487598" y="3781190"/>
                      <a:pt x="2109455" y="4431748"/>
                    </a:cubicBezTo>
                    <a:cubicBezTo>
                      <a:pt x="1860853" y="4858468"/>
                      <a:pt x="1404605" y="5044205"/>
                      <a:pt x="903590" y="4918475"/>
                    </a:cubicBezTo>
                    <a:cubicBezTo>
                      <a:pt x="514018" y="4821320"/>
                      <a:pt x="313040" y="4553668"/>
                      <a:pt x="170165" y="4249820"/>
                    </a:cubicBezTo>
                    <a:cubicBezTo>
                      <a:pt x="36815" y="3964070"/>
                      <a:pt x="-18430" y="3665938"/>
                      <a:pt x="5383" y="3378283"/>
                    </a:cubicBezTo>
                    <a:close/>
                  </a:path>
                </a:pathLst>
              </a:custGeom>
              <a:solidFill>
                <a:srgbClr val="F690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CEF6DC37-50A6-4185-BD53-3D9619A9DA6F}"/>
                  </a:ext>
                </a:extLst>
              </p:cNvPr>
              <p:cNvSpPr/>
              <p:nvPr/>
            </p:nvSpPr>
            <p:spPr>
              <a:xfrm>
                <a:off x="5080761" y="1723948"/>
                <a:ext cx="1981200" cy="4324350"/>
              </a:xfrm>
              <a:custGeom>
                <a:avLst/>
                <a:gdLst>
                  <a:gd name="connsiteX0" fmla="*/ 4636 w 1981200"/>
                  <a:gd name="connsiteY0" fmla="*/ 2951874 h 4324350"/>
                  <a:gd name="connsiteX1" fmla="*/ 157989 w 1981200"/>
                  <a:gd name="connsiteY1" fmla="*/ 1967941 h 4324350"/>
                  <a:gd name="connsiteX2" fmla="*/ 398019 w 1981200"/>
                  <a:gd name="connsiteY2" fmla="*/ 899236 h 4324350"/>
                  <a:gd name="connsiteX3" fmla="*/ 649479 w 1981200"/>
                  <a:gd name="connsiteY3" fmla="*/ 102946 h 4324350"/>
                  <a:gd name="connsiteX4" fmla="*/ 1340042 w 1981200"/>
                  <a:gd name="connsiteY4" fmla="*/ 161049 h 4324350"/>
                  <a:gd name="connsiteX5" fmla="*/ 1521969 w 1981200"/>
                  <a:gd name="connsiteY5" fmla="*/ 726834 h 4324350"/>
                  <a:gd name="connsiteX6" fmla="*/ 1853439 w 1981200"/>
                  <a:gd name="connsiteY6" fmla="*/ 2115579 h 4324350"/>
                  <a:gd name="connsiteX7" fmla="*/ 1709611 w 1981200"/>
                  <a:gd name="connsiteY7" fmla="*/ 3871989 h 4324350"/>
                  <a:gd name="connsiteX8" fmla="*/ 732346 w 1981200"/>
                  <a:gd name="connsiteY8" fmla="*/ 4297757 h 4324350"/>
                  <a:gd name="connsiteX9" fmla="*/ 137986 w 1981200"/>
                  <a:gd name="connsiteY9" fmla="*/ 3713874 h 4324350"/>
                  <a:gd name="connsiteX10" fmla="*/ 4636 w 1981200"/>
                  <a:gd name="connsiteY10" fmla="*/ 2951874 h 432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1200" h="4324350">
                    <a:moveTo>
                      <a:pt x="4636" y="2951874"/>
                    </a:moveTo>
                    <a:cubicBezTo>
                      <a:pt x="-10604" y="2599449"/>
                      <a:pt x="20829" y="2278457"/>
                      <a:pt x="157989" y="1967941"/>
                    </a:cubicBezTo>
                    <a:cubicBezTo>
                      <a:pt x="309436" y="1625994"/>
                      <a:pt x="400876" y="1267854"/>
                      <a:pt x="398019" y="899236"/>
                    </a:cubicBezTo>
                    <a:cubicBezTo>
                      <a:pt x="396114" y="588721"/>
                      <a:pt x="409449" y="320116"/>
                      <a:pt x="649479" y="102946"/>
                    </a:cubicBezTo>
                    <a:cubicBezTo>
                      <a:pt x="823786" y="-55169"/>
                      <a:pt x="1199072" y="-27546"/>
                      <a:pt x="1340042" y="161049"/>
                    </a:cubicBezTo>
                    <a:cubicBezTo>
                      <a:pt x="1466724" y="330594"/>
                      <a:pt x="1521969" y="523951"/>
                      <a:pt x="1521969" y="726834"/>
                    </a:cubicBezTo>
                    <a:cubicBezTo>
                      <a:pt x="1521969" y="1208799"/>
                      <a:pt x="1677227" y="1656474"/>
                      <a:pt x="1853439" y="2115579"/>
                    </a:cubicBezTo>
                    <a:cubicBezTo>
                      <a:pt x="2076324" y="2694699"/>
                      <a:pt x="2016317" y="3303346"/>
                      <a:pt x="1709611" y="3871989"/>
                    </a:cubicBezTo>
                    <a:cubicBezTo>
                      <a:pt x="1508634" y="4245369"/>
                      <a:pt x="1138111" y="4406341"/>
                      <a:pt x="732346" y="4297757"/>
                    </a:cubicBezTo>
                    <a:cubicBezTo>
                      <a:pt x="417069" y="4212984"/>
                      <a:pt x="253239" y="3979621"/>
                      <a:pt x="137986" y="3713874"/>
                    </a:cubicBezTo>
                    <a:cubicBezTo>
                      <a:pt x="29401" y="3464319"/>
                      <a:pt x="-15366" y="3203334"/>
                      <a:pt x="4636" y="2951874"/>
                    </a:cubicBezTo>
                    <a:close/>
                  </a:path>
                </a:pathLst>
              </a:custGeom>
              <a:solidFill>
                <a:srgbClr val="F06A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A07EBCBD-43F2-4EE4-85C9-DD498C114256}"/>
                  </a:ext>
                </a:extLst>
              </p:cNvPr>
              <p:cNvSpPr/>
              <p:nvPr/>
            </p:nvSpPr>
            <p:spPr>
              <a:xfrm>
                <a:off x="5469544" y="2675696"/>
                <a:ext cx="1181100" cy="2686050"/>
              </a:xfrm>
              <a:custGeom>
                <a:avLst/>
                <a:gdLst>
                  <a:gd name="connsiteX0" fmla="*/ 2569 w 1181100"/>
                  <a:gd name="connsiteY0" fmla="*/ 1835343 h 2686050"/>
                  <a:gd name="connsiteX1" fmla="*/ 118774 w 1181100"/>
                  <a:gd name="connsiteY1" fmla="*/ 1223838 h 2686050"/>
                  <a:gd name="connsiteX2" fmla="*/ 241646 w 1181100"/>
                  <a:gd name="connsiteY2" fmla="*/ 558041 h 2686050"/>
                  <a:gd name="connsiteX3" fmla="*/ 460721 w 1181100"/>
                  <a:gd name="connsiteY3" fmla="*/ 64646 h 2686050"/>
                  <a:gd name="connsiteX4" fmla="*/ 816004 w 1181100"/>
                  <a:gd name="connsiteY4" fmla="*/ 98936 h 2686050"/>
                  <a:gd name="connsiteX5" fmla="*/ 927446 w 1181100"/>
                  <a:gd name="connsiteY5" fmla="*/ 451361 h 2686050"/>
                  <a:gd name="connsiteX6" fmla="*/ 1090324 w 1181100"/>
                  <a:gd name="connsiteY6" fmla="*/ 1321946 h 2686050"/>
                  <a:gd name="connsiteX7" fmla="*/ 1041746 w 1181100"/>
                  <a:gd name="connsiteY7" fmla="*/ 2407796 h 2686050"/>
                  <a:gd name="connsiteX8" fmla="*/ 445481 w 1181100"/>
                  <a:gd name="connsiteY8" fmla="*/ 2672591 h 2686050"/>
                  <a:gd name="connsiteX9" fmla="*/ 83531 w 1181100"/>
                  <a:gd name="connsiteY9" fmla="*/ 2308736 h 2686050"/>
                  <a:gd name="connsiteX10" fmla="*/ 2569 w 1181100"/>
                  <a:gd name="connsiteY10" fmla="*/ 1835343 h 268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1100" h="2686050">
                    <a:moveTo>
                      <a:pt x="2569" y="1835343"/>
                    </a:moveTo>
                    <a:cubicBezTo>
                      <a:pt x="-6956" y="1616268"/>
                      <a:pt x="35906" y="1417196"/>
                      <a:pt x="118774" y="1223838"/>
                    </a:cubicBezTo>
                    <a:cubicBezTo>
                      <a:pt x="211166" y="1011431"/>
                      <a:pt x="243551" y="787593"/>
                      <a:pt x="241646" y="558041"/>
                    </a:cubicBezTo>
                    <a:cubicBezTo>
                      <a:pt x="239741" y="364683"/>
                      <a:pt x="314036" y="199901"/>
                      <a:pt x="460721" y="64646"/>
                    </a:cubicBezTo>
                    <a:cubicBezTo>
                      <a:pt x="567401" y="-33462"/>
                      <a:pt x="729326" y="-18222"/>
                      <a:pt x="816004" y="98936"/>
                    </a:cubicBezTo>
                    <a:cubicBezTo>
                      <a:pt x="893156" y="204663"/>
                      <a:pt x="927446" y="324678"/>
                      <a:pt x="927446" y="451361"/>
                    </a:cubicBezTo>
                    <a:cubicBezTo>
                      <a:pt x="927446" y="751398"/>
                      <a:pt x="982691" y="1037148"/>
                      <a:pt x="1090324" y="1321946"/>
                    </a:cubicBezTo>
                    <a:cubicBezTo>
                      <a:pt x="1226531" y="1681991"/>
                      <a:pt x="1228436" y="2054418"/>
                      <a:pt x="1041746" y="2407796"/>
                    </a:cubicBezTo>
                    <a:cubicBezTo>
                      <a:pt x="918874" y="2640206"/>
                      <a:pt x="693131" y="2740218"/>
                      <a:pt x="445481" y="2672591"/>
                    </a:cubicBezTo>
                    <a:cubicBezTo>
                      <a:pt x="253076" y="2620203"/>
                      <a:pt x="154016" y="2474471"/>
                      <a:pt x="83531" y="2308736"/>
                    </a:cubicBezTo>
                    <a:cubicBezTo>
                      <a:pt x="17809" y="2153478"/>
                      <a:pt x="-8861" y="1991553"/>
                      <a:pt x="2569" y="1835343"/>
                    </a:cubicBezTo>
                    <a:close/>
                  </a:path>
                </a:pathLst>
              </a:custGeom>
              <a:solidFill>
                <a:srgbClr val="F796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65E171FC-1385-4B36-90A6-20111BBFFEAB}"/>
                  </a:ext>
                </a:extLst>
              </p:cNvPr>
              <p:cNvSpPr/>
              <p:nvPr/>
            </p:nvSpPr>
            <p:spPr>
              <a:xfrm>
                <a:off x="5723959" y="3417914"/>
                <a:ext cx="657225" cy="1571625"/>
              </a:xfrm>
              <a:custGeom>
                <a:avLst/>
                <a:gdLst>
                  <a:gd name="connsiteX0" fmla="*/ 1519 w 657225"/>
                  <a:gd name="connsiteY0" fmla="*/ 1074075 h 1571625"/>
                  <a:gd name="connsiteX1" fmla="*/ 66289 w 657225"/>
                  <a:gd name="connsiteY1" fmla="*/ 715935 h 1571625"/>
                  <a:gd name="connsiteX2" fmla="*/ 134869 w 657225"/>
                  <a:gd name="connsiteY2" fmla="*/ 326363 h 1571625"/>
                  <a:gd name="connsiteX3" fmla="*/ 256789 w 657225"/>
                  <a:gd name="connsiteY3" fmla="*/ 37755 h 1571625"/>
                  <a:gd name="connsiteX4" fmla="*/ 453956 w 657225"/>
                  <a:gd name="connsiteY4" fmla="*/ 57758 h 1571625"/>
                  <a:gd name="connsiteX5" fmla="*/ 515869 w 657225"/>
                  <a:gd name="connsiteY5" fmla="*/ 263498 h 1571625"/>
                  <a:gd name="connsiteX6" fmla="*/ 606356 w 657225"/>
                  <a:gd name="connsiteY6" fmla="*/ 773085 h 1571625"/>
                  <a:gd name="connsiteX7" fmla="*/ 579686 w 657225"/>
                  <a:gd name="connsiteY7" fmla="*/ 1408403 h 1571625"/>
                  <a:gd name="connsiteX8" fmla="*/ 249169 w 657225"/>
                  <a:gd name="connsiteY8" fmla="*/ 1563660 h 1571625"/>
                  <a:gd name="connsiteX9" fmla="*/ 48191 w 657225"/>
                  <a:gd name="connsiteY9" fmla="*/ 1351253 h 1571625"/>
                  <a:gd name="connsiteX10" fmla="*/ 1519 w 657225"/>
                  <a:gd name="connsiteY10" fmla="*/ 107407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7225" h="1571625">
                    <a:moveTo>
                      <a:pt x="1519" y="1074075"/>
                    </a:moveTo>
                    <a:cubicBezTo>
                      <a:pt x="-3244" y="945488"/>
                      <a:pt x="19616" y="829283"/>
                      <a:pt x="66289" y="715935"/>
                    </a:cubicBezTo>
                    <a:cubicBezTo>
                      <a:pt x="117724" y="591158"/>
                      <a:pt x="135821" y="460665"/>
                      <a:pt x="134869" y="326363"/>
                    </a:cubicBezTo>
                    <a:cubicBezTo>
                      <a:pt x="133916" y="213015"/>
                      <a:pt x="174874" y="116813"/>
                      <a:pt x="256789" y="37755"/>
                    </a:cubicBezTo>
                    <a:cubicBezTo>
                      <a:pt x="315844" y="-19395"/>
                      <a:pt x="406331" y="-10822"/>
                      <a:pt x="453956" y="57758"/>
                    </a:cubicBezTo>
                    <a:cubicBezTo>
                      <a:pt x="496819" y="119670"/>
                      <a:pt x="515869" y="190155"/>
                      <a:pt x="515869" y="263498"/>
                    </a:cubicBezTo>
                    <a:cubicBezTo>
                      <a:pt x="515869" y="438758"/>
                      <a:pt x="546349" y="606398"/>
                      <a:pt x="606356" y="773085"/>
                    </a:cubicBezTo>
                    <a:cubicBezTo>
                      <a:pt x="681604" y="983588"/>
                      <a:pt x="683509" y="1201710"/>
                      <a:pt x="579686" y="1408403"/>
                    </a:cubicBezTo>
                    <a:cubicBezTo>
                      <a:pt x="512059" y="1544610"/>
                      <a:pt x="386329" y="1602713"/>
                      <a:pt x="249169" y="1563660"/>
                    </a:cubicBezTo>
                    <a:cubicBezTo>
                      <a:pt x="142489" y="1533180"/>
                      <a:pt x="87244" y="1447455"/>
                      <a:pt x="48191" y="1351253"/>
                    </a:cubicBezTo>
                    <a:cubicBezTo>
                      <a:pt x="10091" y="1260766"/>
                      <a:pt x="-5149" y="1166468"/>
                      <a:pt x="1519" y="1074075"/>
                    </a:cubicBezTo>
                    <a:close/>
                  </a:path>
                </a:pathLst>
              </a:custGeom>
              <a:solidFill>
                <a:srgbClr val="FBB1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E66331E2-44BF-4AFE-9245-62D6E4F0B207}"/>
                  </a:ext>
                </a:extLst>
              </p:cNvPr>
              <p:cNvSpPr/>
              <p:nvPr/>
            </p:nvSpPr>
            <p:spPr>
              <a:xfrm>
                <a:off x="5911182" y="4022547"/>
                <a:ext cx="304800" cy="200025"/>
              </a:xfrm>
              <a:custGeom>
                <a:avLst/>
                <a:gdLst>
                  <a:gd name="connsiteX0" fmla="*/ 218155 w 304800"/>
                  <a:gd name="connsiteY0" fmla="*/ 99872 h 200025"/>
                  <a:gd name="connsiteX1" fmla="*/ 296260 w 304800"/>
                  <a:gd name="connsiteY1" fmla="*/ 85585 h 200025"/>
                  <a:gd name="connsiteX2" fmla="*/ 284830 w 304800"/>
                  <a:gd name="connsiteY2" fmla="*/ 14147 h 200025"/>
                  <a:gd name="connsiteX3" fmla="*/ 205772 w 304800"/>
                  <a:gd name="connsiteY3" fmla="*/ 23672 h 200025"/>
                  <a:gd name="connsiteX4" fmla="*/ 181008 w 304800"/>
                  <a:gd name="connsiteY4" fmla="*/ 29387 h 200025"/>
                  <a:gd name="connsiteX5" fmla="*/ 91472 w 304800"/>
                  <a:gd name="connsiteY5" fmla="*/ 29387 h 200025"/>
                  <a:gd name="connsiteX6" fmla="*/ 83852 w 304800"/>
                  <a:gd name="connsiteY6" fmla="*/ 119875 h 200025"/>
                  <a:gd name="connsiteX7" fmla="*/ 51468 w 304800"/>
                  <a:gd name="connsiteY7" fmla="*/ 116065 h 200025"/>
                  <a:gd name="connsiteX8" fmla="*/ 33 w 304800"/>
                  <a:gd name="connsiteY8" fmla="*/ 162737 h 200025"/>
                  <a:gd name="connsiteX9" fmla="*/ 48610 w 304800"/>
                  <a:gd name="connsiteY9" fmla="*/ 209410 h 200025"/>
                  <a:gd name="connsiteX10" fmla="*/ 93377 w 304800"/>
                  <a:gd name="connsiteY10" fmla="*/ 154165 h 200025"/>
                  <a:gd name="connsiteX11" fmla="*/ 85758 w 304800"/>
                  <a:gd name="connsiteY11" fmla="*/ 121780 h 200025"/>
                  <a:gd name="connsiteX12" fmla="*/ 83852 w 304800"/>
                  <a:gd name="connsiteY12" fmla="*/ 118922 h 200025"/>
                  <a:gd name="connsiteX13" fmla="*/ 85758 w 304800"/>
                  <a:gd name="connsiteY13" fmla="*/ 120827 h 200025"/>
                  <a:gd name="connsiteX14" fmla="*/ 132430 w 304800"/>
                  <a:gd name="connsiteY14" fmla="*/ 141782 h 200025"/>
                  <a:gd name="connsiteX15" fmla="*/ 155290 w 304800"/>
                  <a:gd name="connsiteY15" fmla="*/ 161785 h 200025"/>
                  <a:gd name="connsiteX16" fmla="*/ 204820 w 304800"/>
                  <a:gd name="connsiteY16" fmla="*/ 207505 h 200025"/>
                  <a:gd name="connsiteX17" fmla="*/ 248635 w 304800"/>
                  <a:gd name="connsiteY17" fmla="*/ 170357 h 200025"/>
                  <a:gd name="connsiteX18" fmla="*/ 211488 w 304800"/>
                  <a:gd name="connsiteY18" fmla="*/ 114160 h 200025"/>
                  <a:gd name="connsiteX19" fmla="*/ 197200 w 304800"/>
                  <a:gd name="connsiteY19" fmla="*/ 101777 h 200025"/>
                  <a:gd name="connsiteX20" fmla="*/ 218155 w 304800"/>
                  <a:gd name="connsiteY20" fmla="*/ 99872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4800" h="200025">
                    <a:moveTo>
                      <a:pt x="218155" y="99872"/>
                    </a:moveTo>
                    <a:cubicBezTo>
                      <a:pt x="248635" y="119875"/>
                      <a:pt x="276258" y="114160"/>
                      <a:pt x="296260" y="85585"/>
                    </a:cubicBezTo>
                    <a:cubicBezTo>
                      <a:pt x="314358" y="59867"/>
                      <a:pt x="309595" y="33197"/>
                      <a:pt x="284830" y="14147"/>
                    </a:cubicBezTo>
                    <a:cubicBezTo>
                      <a:pt x="257208" y="-7760"/>
                      <a:pt x="228633" y="-3950"/>
                      <a:pt x="205772" y="23672"/>
                    </a:cubicBezTo>
                    <a:cubicBezTo>
                      <a:pt x="198152" y="33197"/>
                      <a:pt x="194343" y="39865"/>
                      <a:pt x="181008" y="29387"/>
                    </a:cubicBezTo>
                    <a:cubicBezTo>
                      <a:pt x="152433" y="4622"/>
                      <a:pt x="120047" y="2717"/>
                      <a:pt x="91472" y="29387"/>
                    </a:cubicBezTo>
                    <a:cubicBezTo>
                      <a:pt x="61945" y="56057"/>
                      <a:pt x="63850" y="87490"/>
                      <a:pt x="83852" y="119875"/>
                    </a:cubicBezTo>
                    <a:cubicBezTo>
                      <a:pt x="73375" y="118922"/>
                      <a:pt x="61945" y="116065"/>
                      <a:pt x="51468" y="116065"/>
                    </a:cubicBezTo>
                    <a:cubicBezTo>
                      <a:pt x="19083" y="114160"/>
                      <a:pt x="-920" y="129400"/>
                      <a:pt x="33" y="162737"/>
                    </a:cubicBezTo>
                    <a:cubicBezTo>
                      <a:pt x="33" y="193217"/>
                      <a:pt x="19083" y="211315"/>
                      <a:pt x="48610" y="209410"/>
                    </a:cubicBezTo>
                    <a:cubicBezTo>
                      <a:pt x="79090" y="207505"/>
                      <a:pt x="96235" y="186550"/>
                      <a:pt x="93377" y="154165"/>
                    </a:cubicBezTo>
                    <a:cubicBezTo>
                      <a:pt x="92425" y="143687"/>
                      <a:pt x="88615" y="133210"/>
                      <a:pt x="85758" y="121780"/>
                    </a:cubicBezTo>
                    <a:cubicBezTo>
                      <a:pt x="85758" y="121780"/>
                      <a:pt x="84805" y="119875"/>
                      <a:pt x="83852" y="118922"/>
                    </a:cubicBezTo>
                    <a:lnTo>
                      <a:pt x="85758" y="120827"/>
                    </a:lnTo>
                    <a:cubicBezTo>
                      <a:pt x="100045" y="131305"/>
                      <a:pt x="114333" y="141782"/>
                      <a:pt x="132430" y="141782"/>
                    </a:cubicBezTo>
                    <a:cubicBezTo>
                      <a:pt x="146718" y="141782"/>
                      <a:pt x="154338" y="143687"/>
                      <a:pt x="155290" y="161785"/>
                    </a:cubicBezTo>
                    <a:cubicBezTo>
                      <a:pt x="156243" y="191312"/>
                      <a:pt x="176245" y="208457"/>
                      <a:pt x="204820" y="207505"/>
                    </a:cubicBezTo>
                    <a:cubicBezTo>
                      <a:pt x="226727" y="207505"/>
                      <a:pt x="243872" y="193217"/>
                      <a:pt x="248635" y="170357"/>
                    </a:cubicBezTo>
                    <a:cubicBezTo>
                      <a:pt x="254350" y="140830"/>
                      <a:pt x="241968" y="121780"/>
                      <a:pt x="211488" y="114160"/>
                    </a:cubicBezTo>
                    <a:cubicBezTo>
                      <a:pt x="204820" y="112255"/>
                      <a:pt x="193390" y="114160"/>
                      <a:pt x="197200" y="101777"/>
                    </a:cubicBezTo>
                    <a:cubicBezTo>
                      <a:pt x="201963" y="85585"/>
                      <a:pt x="209583" y="94157"/>
                      <a:pt x="218155" y="9987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53BD721A-6563-48E0-9DE9-7A5758A8BF66}"/>
                  </a:ext>
                </a:extLst>
              </p:cNvPr>
              <p:cNvSpPr/>
              <p:nvPr/>
            </p:nvSpPr>
            <p:spPr>
              <a:xfrm>
                <a:off x="6007320" y="3727132"/>
                <a:ext cx="152400" cy="123825"/>
              </a:xfrm>
              <a:custGeom>
                <a:avLst/>
                <a:gdLst>
                  <a:gd name="connsiteX0" fmla="*/ 20100 w 152400"/>
                  <a:gd name="connsiteY0" fmla="*/ 70485 h 123825"/>
                  <a:gd name="connsiteX1" fmla="*/ 75345 w 152400"/>
                  <a:gd name="connsiteY1" fmla="*/ 113348 h 123825"/>
                  <a:gd name="connsiteX2" fmla="*/ 138210 w 152400"/>
                  <a:gd name="connsiteY2" fmla="*/ 111443 h 123825"/>
                  <a:gd name="connsiteX3" fmla="*/ 141067 w 152400"/>
                  <a:gd name="connsiteY3" fmla="*/ 47625 h 123825"/>
                  <a:gd name="connsiteX4" fmla="*/ 45817 w 152400"/>
                  <a:gd name="connsiteY4" fmla="*/ 0 h 123825"/>
                  <a:gd name="connsiteX5" fmla="*/ 2002 w 152400"/>
                  <a:gd name="connsiteY5" fmla="*/ 26670 h 123825"/>
                  <a:gd name="connsiteX6" fmla="*/ 20100 w 152400"/>
                  <a:gd name="connsiteY6" fmla="*/ 7048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0100" y="70485"/>
                    </a:moveTo>
                    <a:cubicBezTo>
                      <a:pt x="46770" y="77153"/>
                      <a:pt x="59152" y="94298"/>
                      <a:pt x="75345" y="113348"/>
                    </a:cubicBezTo>
                    <a:cubicBezTo>
                      <a:pt x="93442" y="133350"/>
                      <a:pt x="119160" y="131445"/>
                      <a:pt x="138210" y="111443"/>
                    </a:cubicBezTo>
                    <a:cubicBezTo>
                      <a:pt x="157260" y="92393"/>
                      <a:pt x="160117" y="67628"/>
                      <a:pt x="141067" y="47625"/>
                    </a:cubicBezTo>
                    <a:cubicBezTo>
                      <a:pt x="113445" y="19050"/>
                      <a:pt x="63915" y="36195"/>
                      <a:pt x="45817" y="0"/>
                    </a:cubicBezTo>
                    <a:cubicBezTo>
                      <a:pt x="20100" y="0"/>
                      <a:pt x="7717" y="10478"/>
                      <a:pt x="2002" y="26670"/>
                    </a:cubicBezTo>
                    <a:cubicBezTo>
                      <a:pt x="-3713" y="46673"/>
                      <a:pt x="2955" y="66675"/>
                      <a:pt x="20100" y="7048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514952DA-61D2-461E-9881-7979E45C1D97}"/>
                  </a:ext>
                </a:extLst>
              </p:cNvPr>
              <p:cNvSpPr/>
              <p:nvPr/>
            </p:nvSpPr>
            <p:spPr>
              <a:xfrm>
                <a:off x="6026436" y="3469005"/>
                <a:ext cx="104775" cy="104775"/>
              </a:xfrm>
              <a:custGeom>
                <a:avLst/>
                <a:gdLst>
                  <a:gd name="connsiteX0" fmla="*/ 54324 w 104775"/>
                  <a:gd name="connsiteY0" fmla="*/ 113347 h 104775"/>
                  <a:gd name="connsiteX1" fmla="*/ 112426 w 104775"/>
                  <a:gd name="connsiteY1" fmla="*/ 57150 h 104775"/>
                  <a:gd name="connsiteX2" fmla="*/ 54324 w 104775"/>
                  <a:gd name="connsiteY2" fmla="*/ 0 h 104775"/>
                  <a:gd name="connsiteX3" fmla="*/ 31 w 104775"/>
                  <a:gd name="connsiteY3" fmla="*/ 58102 h 104775"/>
                  <a:gd name="connsiteX4" fmla="*/ 54324 w 104775"/>
                  <a:gd name="connsiteY4" fmla="*/ 1133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54324" y="113347"/>
                    </a:moveTo>
                    <a:cubicBezTo>
                      <a:pt x="88614" y="114300"/>
                      <a:pt x="112426" y="92392"/>
                      <a:pt x="112426" y="57150"/>
                    </a:cubicBezTo>
                    <a:cubicBezTo>
                      <a:pt x="112426" y="22860"/>
                      <a:pt x="91471" y="1905"/>
                      <a:pt x="54324" y="0"/>
                    </a:cubicBezTo>
                    <a:cubicBezTo>
                      <a:pt x="20034" y="3810"/>
                      <a:pt x="-921" y="21907"/>
                      <a:pt x="31" y="58102"/>
                    </a:cubicBezTo>
                    <a:cubicBezTo>
                      <a:pt x="984" y="92392"/>
                      <a:pt x="21939" y="112395"/>
                      <a:pt x="54324" y="11334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87718446-F7EB-4E37-AC30-716F1F99C378}"/>
                  </a:ext>
                </a:extLst>
              </p:cNvPr>
              <p:cNvSpPr/>
              <p:nvPr/>
            </p:nvSpPr>
            <p:spPr>
              <a:xfrm>
                <a:off x="6016908" y="4546242"/>
                <a:ext cx="95250" cy="85725"/>
              </a:xfrm>
              <a:custGeom>
                <a:avLst/>
                <a:gdLst>
                  <a:gd name="connsiteX0" fmla="*/ 95284 w 95250"/>
                  <a:gd name="connsiteY0" fmla="*/ 44807 h 85725"/>
                  <a:gd name="connsiteX1" fmla="*/ 45754 w 95250"/>
                  <a:gd name="connsiteY1" fmla="*/ 40 h 85725"/>
                  <a:gd name="connsiteX2" fmla="*/ 34 w 95250"/>
                  <a:gd name="connsiteY2" fmla="*/ 44807 h 85725"/>
                  <a:gd name="connsiteX3" fmla="*/ 46707 w 95250"/>
                  <a:gd name="connsiteY3" fmla="*/ 93385 h 85725"/>
                  <a:gd name="connsiteX4" fmla="*/ 95284 w 95250"/>
                  <a:gd name="connsiteY4" fmla="*/ 4480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95284" y="44807"/>
                    </a:moveTo>
                    <a:cubicBezTo>
                      <a:pt x="91474" y="15280"/>
                      <a:pt x="75282" y="-913"/>
                      <a:pt x="45754" y="40"/>
                    </a:cubicBezTo>
                    <a:cubicBezTo>
                      <a:pt x="18132" y="992"/>
                      <a:pt x="987" y="17185"/>
                      <a:pt x="34" y="44807"/>
                    </a:cubicBezTo>
                    <a:cubicBezTo>
                      <a:pt x="-918" y="75287"/>
                      <a:pt x="18132" y="93385"/>
                      <a:pt x="46707" y="93385"/>
                    </a:cubicBezTo>
                    <a:cubicBezTo>
                      <a:pt x="76234" y="93385"/>
                      <a:pt x="93379" y="75287"/>
                      <a:pt x="95284" y="4480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9D68457B-0DB8-4D82-A257-2165C7BFC86A}"/>
                  </a:ext>
                </a:extLst>
              </p:cNvPr>
              <p:cNvSpPr/>
              <p:nvPr/>
            </p:nvSpPr>
            <p:spPr>
              <a:xfrm>
                <a:off x="5910223" y="3651884"/>
                <a:ext cx="85725" cy="95250"/>
              </a:xfrm>
              <a:custGeom>
                <a:avLst/>
                <a:gdLst>
                  <a:gd name="connsiteX0" fmla="*/ 46712 w 85725"/>
                  <a:gd name="connsiteY0" fmla="*/ 96203 h 95250"/>
                  <a:gd name="connsiteX1" fmla="*/ 93385 w 85725"/>
                  <a:gd name="connsiteY1" fmla="*/ 47625 h 95250"/>
                  <a:gd name="connsiteX2" fmla="*/ 44807 w 85725"/>
                  <a:gd name="connsiteY2" fmla="*/ 0 h 95250"/>
                  <a:gd name="connsiteX3" fmla="*/ 40 w 85725"/>
                  <a:gd name="connsiteY3" fmla="*/ 44768 h 95250"/>
                  <a:gd name="connsiteX4" fmla="*/ 46712 w 85725"/>
                  <a:gd name="connsiteY4" fmla="*/ 9620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6712" y="96203"/>
                    </a:moveTo>
                    <a:cubicBezTo>
                      <a:pt x="74335" y="93345"/>
                      <a:pt x="93385" y="77153"/>
                      <a:pt x="93385" y="47625"/>
                    </a:cubicBezTo>
                    <a:cubicBezTo>
                      <a:pt x="93385" y="19050"/>
                      <a:pt x="75287" y="0"/>
                      <a:pt x="44807" y="0"/>
                    </a:cubicBezTo>
                    <a:cubicBezTo>
                      <a:pt x="17185" y="0"/>
                      <a:pt x="992" y="17145"/>
                      <a:pt x="40" y="44768"/>
                    </a:cubicBezTo>
                    <a:cubicBezTo>
                      <a:pt x="-913" y="76200"/>
                      <a:pt x="15280" y="92393"/>
                      <a:pt x="46712" y="9620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8ACFF23F-AB38-4579-84C1-6E0F5D1B28A5}"/>
                  </a:ext>
                </a:extLst>
              </p:cNvPr>
              <p:cNvSpPr/>
              <p:nvPr/>
            </p:nvSpPr>
            <p:spPr>
              <a:xfrm>
                <a:off x="5909310" y="4593871"/>
                <a:ext cx="95250" cy="85725"/>
              </a:xfrm>
              <a:custGeom>
                <a:avLst/>
                <a:gdLst>
                  <a:gd name="connsiteX0" fmla="*/ 46673 w 95250"/>
                  <a:gd name="connsiteY0" fmla="*/ 94334 h 85725"/>
                  <a:gd name="connsiteX1" fmla="*/ 95250 w 95250"/>
                  <a:gd name="connsiteY1" fmla="*/ 45756 h 85725"/>
                  <a:gd name="connsiteX2" fmla="*/ 44768 w 95250"/>
                  <a:gd name="connsiteY2" fmla="*/ 36 h 85725"/>
                  <a:gd name="connsiteX3" fmla="*/ 0 w 95250"/>
                  <a:gd name="connsiteY3" fmla="*/ 44803 h 85725"/>
                  <a:gd name="connsiteX4" fmla="*/ 46673 w 95250"/>
                  <a:gd name="connsiteY4" fmla="*/ 9433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6673" y="94334"/>
                    </a:moveTo>
                    <a:cubicBezTo>
                      <a:pt x="76200" y="94334"/>
                      <a:pt x="91440" y="75284"/>
                      <a:pt x="95250" y="45756"/>
                    </a:cubicBezTo>
                    <a:cubicBezTo>
                      <a:pt x="90488" y="17181"/>
                      <a:pt x="75248" y="-916"/>
                      <a:pt x="44768" y="36"/>
                    </a:cubicBezTo>
                    <a:cubicBezTo>
                      <a:pt x="17145" y="988"/>
                      <a:pt x="953" y="17181"/>
                      <a:pt x="0" y="44803"/>
                    </a:cubicBezTo>
                    <a:cubicBezTo>
                      <a:pt x="0" y="75284"/>
                      <a:pt x="18098" y="93381"/>
                      <a:pt x="46673" y="9433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D28753E6-B614-4660-9D23-3F260B7A016A}"/>
                  </a:ext>
                </a:extLst>
              </p:cNvPr>
              <p:cNvSpPr/>
              <p:nvPr/>
            </p:nvSpPr>
            <p:spPr>
              <a:xfrm>
                <a:off x="5910263" y="3778533"/>
                <a:ext cx="85725" cy="95250"/>
              </a:xfrm>
              <a:custGeom>
                <a:avLst/>
                <a:gdLst>
                  <a:gd name="connsiteX0" fmla="*/ 45720 w 85725"/>
                  <a:gd name="connsiteY0" fmla="*/ 95284 h 95250"/>
                  <a:gd name="connsiteX1" fmla="*/ 93345 w 85725"/>
                  <a:gd name="connsiteY1" fmla="*/ 46707 h 95250"/>
                  <a:gd name="connsiteX2" fmla="*/ 43815 w 85725"/>
                  <a:gd name="connsiteY2" fmla="*/ 34 h 95250"/>
                  <a:gd name="connsiteX3" fmla="*/ 0 w 85725"/>
                  <a:gd name="connsiteY3" fmla="*/ 45754 h 95250"/>
                  <a:gd name="connsiteX4" fmla="*/ 45720 w 85725"/>
                  <a:gd name="connsiteY4" fmla="*/ 9528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5720" y="95284"/>
                    </a:moveTo>
                    <a:cubicBezTo>
                      <a:pt x="75247" y="92426"/>
                      <a:pt x="94297" y="76234"/>
                      <a:pt x="93345" y="46707"/>
                    </a:cubicBezTo>
                    <a:cubicBezTo>
                      <a:pt x="92392" y="18132"/>
                      <a:pt x="73342" y="-918"/>
                      <a:pt x="43815" y="34"/>
                    </a:cubicBezTo>
                    <a:cubicBezTo>
                      <a:pt x="17145" y="986"/>
                      <a:pt x="0" y="17179"/>
                      <a:pt x="0" y="45754"/>
                    </a:cubicBezTo>
                    <a:cubicBezTo>
                      <a:pt x="0" y="77186"/>
                      <a:pt x="16192" y="92426"/>
                      <a:pt x="45720" y="952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8A39F9DA-DF6C-484D-BD11-466A27034317}"/>
                  </a:ext>
                </a:extLst>
              </p:cNvPr>
              <p:cNvSpPr/>
              <p:nvPr/>
            </p:nvSpPr>
            <p:spPr>
              <a:xfrm>
                <a:off x="5909967" y="3959508"/>
                <a:ext cx="85725" cy="85725"/>
              </a:xfrm>
              <a:custGeom>
                <a:avLst/>
                <a:gdLst>
                  <a:gd name="connsiteX0" fmla="*/ 46016 w 85725"/>
                  <a:gd name="connsiteY0" fmla="*/ 94332 h 85725"/>
                  <a:gd name="connsiteX1" fmla="*/ 94593 w 85725"/>
                  <a:gd name="connsiteY1" fmla="*/ 47659 h 85725"/>
                  <a:gd name="connsiteX2" fmla="*/ 44111 w 85725"/>
                  <a:gd name="connsiteY2" fmla="*/ 34 h 85725"/>
                  <a:gd name="connsiteX3" fmla="*/ 296 w 85725"/>
                  <a:gd name="connsiteY3" fmla="*/ 50517 h 85725"/>
                  <a:gd name="connsiteX4" fmla="*/ 46016 w 85725"/>
                  <a:gd name="connsiteY4" fmla="*/ 9433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6016" y="94332"/>
                    </a:moveTo>
                    <a:cubicBezTo>
                      <a:pt x="76496" y="94332"/>
                      <a:pt x="90783" y="75282"/>
                      <a:pt x="94593" y="47659"/>
                    </a:cubicBezTo>
                    <a:cubicBezTo>
                      <a:pt x="89831" y="18132"/>
                      <a:pt x="72686" y="-918"/>
                      <a:pt x="44111" y="34"/>
                    </a:cubicBezTo>
                    <a:cubicBezTo>
                      <a:pt x="15536" y="1939"/>
                      <a:pt x="-2562" y="20036"/>
                      <a:pt x="296" y="50517"/>
                    </a:cubicBezTo>
                    <a:cubicBezTo>
                      <a:pt x="2201" y="79092"/>
                      <a:pt x="18393" y="94332"/>
                      <a:pt x="46016" y="9433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18088751-5D57-4C82-95DE-10F507C1DCFA}"/>
                  </a:ext>
                </a:extLst>
              </p:cNvPr>
              <p:cNvSpPr/>
              <p:nvPr/>
            </p:nvSpPr>
            <p:spPr>
              <a:xfrm>
                <a:off x="5910263" y="4448175"/>
                <a:ext cx="95250" cy="85725"/>
              </a:xfrm>
              <a:custGeom>
                <a:avLst/>
                <a:gdLst>
                  <a:gd name="connsiteX0" fmla="*/ 43815 w 95250"/>
                  <a:gd name="connsiteY0" fmla="*/ 94297 h 85725"/>
                  <a:gd name="connsiteX1" fmla="*/ 95250 w 95250"/>
                  <a:gd name="connsiteY1" fmla="*/ 48578 h 85725"/>
                  <a:gd name="connsiteX2" fmla="*/ 47625 w 95250"/>
                  <a:gd name="connsiteY2" fmla="*/ 0 h 85725"/>
                  <a:gd name="connsiteX3" fmla="*/ 0 w 95250"/>
                  <a:gd name="connsiteY3" fmla="*/ 47625 h 85725"/>
                  <a:gd name="connsiteX4" fmla="*/ 43815 w 95250"/>
                  <a:gd name="connsiteY4" fmla="*/ 9429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3815" y="94297"/>
                    </a:moveTo>
                    <a:cubicBezTo>
                      <a:pt x="73342" y="96203"/>
                      <a:pt x="89535" y="78105"/>
                      <a:pt x="95250" y="48578"/>
                    </a:cubicBezTo>
                    <a:cubicBezTo>
                      <a:pt x="92392" y="20003"/>
                      <a:pt x="77153" y="0"/>
                      <a:pt x="47625" y="0"/>
                    </a:cubicBezTo>
                    <a:cubicBezTo>
                      <a:pt x="19050" y="0"/>
                      <a:pt x="0" y="17145"/>
                      <a:pt x="0" y="47625"/>
                    </a:cubicBezTo>
                    <a:cubicBezTo>
                      <a:pt x="0" y="76200"/>
                      <a:pt x="16192" y="92393"/>
                      <a:pt x="43815" y="9429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A5704EC1-64A7-490F-B796-4D2ECFCA560F}"/>
                  </a:ext>
                </a:extLst>
              </p:cNvPr>
              <p:cNvSpPr/>
              <p:nvPr/>
            </p:nvSpPr>
            <p:spPr>
              <a:xfrm>
                <a:off x="5998845" y="4745315"/>
                <a:ext cx="95250" cy="85725"/>
              </a:xfrm>
              <a:custGeom>
                <a:avLst/>
                <a:gdLst>
                  <a:gd name="connsiteX0" fmla="*/ 45720 w 95250"/>
                  <a:gd name="connsiteY0" fmla="*/ 40 h 85725"/>
                  <a:gd name="connsiteX1" fmla="*/ 0 w 95250"/>
                  <a:gd name="connsiteY1" fmla="*/ 43855 h 85725"/>
                  <a:gd name="connsiteX2" fmla="*/ 46672 w 95250"/>
                  <a:gd name="connsiteY2" fmla="*/ 93385 h 85725"/>
                  <a:gd name="connsiteX3" fmla="*/ 95250 w 95250"/>
                  <a:gd name="connsiteY3" fmla="*/ 45760 h 85725"/>
                  <a:gd name="connsiteX4" fmla="*/ 45720 w 95250"/>
                  <a:gd name="connsiteY4" fmla="*/ 4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5720" y="40"/>
                    </a:moveTo>
                    <a:cubicBezTo>
                      <a:pt x="18097" y="992"/>
                      <a:pt x="952" y="16232"/>
                      <a:pt x="0" y="43855"/>
                    </a:cubicBezTo>
                    <a:cubicBezTo>
                      <a:pt x="0" y="73382"/>
                      <a:pt x="17145" y="92432"/>
                      <a:pt x="46672" y="93385"/>
                    </a:cubicBezTo>
                    <a:cubicBezTo>
                      <a:pt x="75247" y="93385"/>
                      <a:pt x="92392" y="76240"/>
                      <a:pt x="95250" y="45760"/>
                    </a:cubicBezTo>
                    <a:cubicBezTo>
                      <a:pt x="92392" y="15280"/>
                      <a:pt x="76200" y="-913"/>
                      <a:pt x="45720" y="4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6EB56949-90CD-42CC-AAB9-27F9CBE236AE}"/>
                  </a:ext>
                </a:extLst>
              </p:cNvPr>
              <p:cNvSpPr/>
              <p:nvPr/>
            </p:nvSpPr>
            <p:spPr>
              <a:xfrm>
                <a:off x="5910223" y="4268961"/>
                <a:ext cx="85725" cy="85725"/>
              </a:xfrm>
              <a:custGeom>
                <a:avLst/>
                <a:gdLst>
                  <a:gd name="connsiteX0" fmla="*/ 42902 w 85725"/>
                  <a:gd name="connsiteY0" fmla="*/ 144 h 85725"/>
                  <a:gd name="connsiteX1" fmla="*/ 40 w 85725"/>
                  <a:gd name="connsiteY1" fmla="*/ 45864 h 85725"/>
                  <a:gd name="connsiteX2" fmla="*/ 47665 w 85725"/>
                  <a:gd name="connsiteY2" fmla="*/ 93489 h 85725"/>
                  <a:gd name="connsiteX3" fmla="*/ 94337 w 85725"/>
                  <a:gd name="connsiteY3" fmla="*/ 44911 h 85725"/>
                  <a:gd name="connsiteX4" fmla="*/ 42902 w 85725"/>
                  <a:gd name="connsiteY4" fmla="*/ 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2902" y="144"/>
                    </a:moveTo>
                    <a:cubicBezTo>
                      <a:pt x="15280" y="2049"/>
                      <a:pt x="-913" y="18241"/>
                      <a:pt x="40" y="45864"/>
                    </a:cubicBezTo>
                    <a:cubicBezTo>
                      <a:pt x="40" y="76344"/>
                      <a:pt x="19090" y="93489"/>
                      <a:pt x="47665" y="93489"/>
                    </a:cubicBezTo>
                    <a:cubicBezTo>
                      <a:pt x="77192" y="93489"/>
                      <a:pt x="91480" y="72534"/>
                      <a:pt x="94337" y="44911"/>
                    </a:cubicBezTo>
                    <a:cubicBezTo>
                      <a:pt x="89575" y="15384"/>
                      <a:pt x="73382" y="-1761"/>
                      <a:pt x="42902" y="14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ACD5F25F-BB62-430E-B24D-5D7F69AF3D6D}"/>
                  </a:ext>
                </a:extLst>
              </p:cNvPr>
              <p:cNvSpPr/>
              <p:nvPr/>
            </p:nvSpPr>
            <p:spPr>
              <a:xfrm>
                <a:off x="5910223" y="4792948"/>
                <a:ext cx="85725" cy="85725"/>
              </a:xfrm>
              <a:custGeom>
                <a:avLst/>
                <a:gdLst>
                  <a:gd name="connsiteX0" fmla="*/ 45760 w 85725"/>
                  <a:gd name="connsiteY0" fmla="*/ 31 h 85725"/>
                  <a:gd name="connsiteX1" fmla="*/ 40 w 85725"/>
                  <a:gd name="connsiteY1" fmla="*/ 48609 h 85725"/>
                  <a:gd name="connsiteX2" fmla="*/ 44807 w 85725"/>
                  <a:gd name="connsiteY2" fmla="*/ 93376 h 85725"/>
                  <a:gd name="connsiteX3" fmla="*/ 94337 w 85725"/>
                  <a:gd name="connsiteY3" fmla="*/ 46704 h 85725"/>
                  <a:gd name="connsiteX4" fmla="*/ 45760 w 85725"/>
                  <a:gd name="connsiteY4" fmla="*/ 3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60" y="31"/>
                    </a:moveTo>
                    <a:cubicBezTo>
                      <a:pt x="15280" y="983"/>
                      <a:pt x="-913" y="18129"/>
                      <a:pt x="40" y="48609"/>
                    </a:cubicBezTo>
                    <a:cubicBezTo>
                      <a:pt x="992" y="77184"/>
                      <a:pt x="18137" y="92424"/>
                      <a:pt x="44807" y="93376"/>
                    </a:cubicBezTo>
                    <a:cubicBezTo>
                      <a:pt x="74335" y="94329"/>
                      <a:pt x="90527" y="76231"/>
                      <a:pt x="94337" y="46704"/>
                    </a:cubicBezTo>
                    <a:cubicBezTo>
                      <a:pt x="88622" y="20034"/>
                      <a:pt x="77192" y="-921"/>
                      <a:pt x="45760" y="31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899214B0-FA7C-46F0-9C57-DDD9084C4434}"/>
                  </a:ext>
                </a:extLst>
              </p:cNvPr>
              <p:cNvSpPr/>
              <p:nvPr/>
            </p:nvSpPr>
            <p:spPr>
              <a:xfrm>
                <a:off x="6068378" y="4320395"/>
                <a:ext cx="85725" cy="85725"/>
              </a:xfrm>
              <a:custGeom>
                <a:avLst/>
                <a:gdLst>
                  <a:gd name="connsiteX0" fmla="*/ 44767 w 85725"/>
                  <a:gd name="connsiteY0" fmla="*/ 86822 h 85725"/>
                  <a:gd name="connsiteX1" fmla="*/ 90488 w 85725"/>
                  <a:gd name="connsiteY1" fmla="*/ 42054 h 85725"/>
                  <a:gd name="connsiteX2" fmla="*/ 41910 w 85725"/>
                  <a:gd name="connsiteY2" fmla="*/ 144 h 85725"/>
                  <a:gd name="connsiteX3" fmla="*/ 0 w 85725"/>
                  <a:gd name="connsiteY3" fmla="*/ 43007 h 85725"/>
                  <a:gd name="connsiteX4" fmla="*/ 44767 w 85725"/>
                  <a:gd name="connsiteY4" fmla="*/ 8682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4767" y="86822"/>
                    </a:moveTo>
                    <a:cubicBezTo>
                      <a:pt x="74295" y="86822"/>
                      <a:pt x="86677" y="67772"/>
                      <a:pt x="90488" y="42054"/>
                    </a:cubicBezTo>
                    <a:cubicBezTo>
                      <a:pt x="84772" y="15384"/>
                      <a:pt x="70485" y="-1761"/>
                      <a:pt x="41910" y="144"/>
                    </a:cubicBezTo>
                    <a:cubicBezTo>
                      <a:pt x="15240" y="1097"/>
                      <a:pt x="0" y="19194"/>
                      <a:pt x="0" y="43007"/>
                    </a:cubicBezTo>
                    <a:cubicBezTo>
                      <a:pt x="0" y="68724"/>
                      <a:pt x="16192" y="86822"/>
                      <a:pt x="44767" y="8682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AFE7BC98-22EE-48AF-8E1E-097EF1840CDB}"/>
                  </a:ext>
                </a:extLst>
              </p:cNvPr>
              <p:cNvSpPr/>
              <p:nvPr/>
            </p:nvSpPr>
            <p:spPr>
              <a:xfrm>
                <a:off x="6068378" y="4643437"/>
                <a:ext cx="85725" cy="85725"/>
              </a:xfrm>
              <a:custGeom>
                <a:avLst/>
                <a:gdLst>
                  <a:gd name="connsiteX0" fmla="*/ 45720 w 85725"/>
                  <a:gd name="connsiteY0" fmla="*/ 0 h 85725"/>
                  <a:gd name="connsiteX1" fmla="*/ 0 w 85725"/>
                  <a:gd name="connsiteY1" fmla="*/ 45720 h 85725"/>
                  <a:gd name="connsiteX2" fmla="*/ 40957 w 85725"/>
                  <a:gd name="connsiteY2" fmla="*/ 88582 h 85725"/>
                  <a:gd name="connsiteX3" fmla="*/ 88582 w 85725"/>
                  <a:gd name="connsiteY3" fmla="*/ 46672 h 85725"/>
                  <a:gd name="connsiteX4" fmla="*/ 45720 w 85725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20" y="0"/>
                    </a:moveTo>
                    <a:cubicBezTo>
                      <a:pt x="18097" y="2857"/>
                      <a:pt x="0" y="18097"/>
                      <a:pt x="0" y="45720"/>
                    </a:cubicBezTo>
                    <a:cubicBezTo>
                      <a:pt x="0" y="70485"/>
                      <a:pt x="14288" y="87630"/>
                      <a:pt x="40957" y="88582"/>
                    </a:cubicBezTo>
                    <a:cubicBezTo>
                      <a:pt x="69532" y="90488"/>
                      <a:pt x="86677" y="74295"/>
                      <a:pt x="88582" y="46672"/>
                    </a:cubicBezTo>
                    <a:cubicBezTo>
                      <a:pt x="90488" y="19050"/>
                      <a:pt x="72390" y="3810"/>
                      <a:pt x="4572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ED1CC3C7-026E-4438-B33D-0EB7DE845440}"/>
                  </a:ext>
                </a:extLst>
              </p:cNvPr>
              <p:cNvSpPr/>
              <p:nvPr/>
            </p:nvSpPr>
            <p:spPr>
              <a:xfrm>
                <a:off x="6052007" y="3938587"/>
                <a:ext cx="85725" cy="85725"/>
              </a:xfrm>
              <a:custGeom>
                <a:avLst/>
                <a:gdLst>
                  <a:gd name="connsiteX0" fmla="*/ 178 w 85725"/>
                  <a:gd name="connsiteY0" fmla="*/ 40957 h 85725"/>
                  <a:gd name="connsiteX1" fmla="*/ 41136 w 85725"/>
                  <a:gd name="connsiteY1" fmla="*/ 87630 h 85725"/>
                  <a:gd name="connsiteX2" fmla="*/ 85903 w 85725"/>
                  <a:gd name="connsiteY2" fmla="*/ 48578 h 85725"/>
                  <a:gd name="connsiteX3" fmla="*/ 43993 w 85725"/>
                  <a:gd name="connsiteY3" fmla="*/ 0 h 85725"/>
                  <a:gd name="connsiteX4" fmla="*/ 178 w 85725"/>
                  <a:gd name="connsiteY4" fmla="*/ 4095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178" y="40957"/>
                    </a:moveTo>
                    <a:cubicBezTo>
                      <a:pt x="-1727" y="69532"/>
                      <a:pt x="11608" y="86678"/>
                      <a:pt x="41136" y="87630"/>
                    </a:cubicBezTo>
                    <a:cubicBezTo>
                      <a:pt x="67806" y="88582"/>
                      <a:pt x="83998" y="73343"/>
                      <a:pt x="85903" y="48578"/>
                    </a:cubicBezTo>
                    <a:cubicBezTo>
                      <a:pt x="88761" y="20955"/>
                      <a:pt x="70663" y="5715"/>
                      <a:pt x="43993" y="0"/>
                    </a:cubicBezTo>
                    <a:cubicBezTo>
                      <a:pt x="20181" y="2857"/>
                      <a:pt x="2083" y="14288"/>
                      <a:pt x="178" y="4095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F936B0C3-B245-425B-AE92-D8B72A413B10}"/>
                  </a:ext>
                </a:extLst>
              </p:cNvPr>
              <p:cNvSpPr/>
              <p:nvPr/>
            </p:nvSpPr>
            <p:spPr>
              <a:xfrm>
                <a:off x="6159817" y="4228147"/>
                <a:ext cx="76200" cy="76200"/>
              </a:xfrm>
              <a:custGeom>
                <a:avLst/>
                <a:gdLst>
                  <a:gd name="connsiteX0" fmla="*/ 38100 w 76200"/>
                  <a:gd name="connsiteY0" fmla="*/ 0 h 76200"/>
                  <a:gd name="connsiteX1" fmla="*/ 0 w 76200"/>
                  <a:gd name="connsiteY1" fmla="*/ 39053 h 76200"/>
                  <a:gd name="connsiteX2" fmla="*/ 35242 w 76200"/>
                  <a:gd name="connsiteY2" fmla="*/ 76200 h 76200"/>
                  <a:gd name="connsiteX3" fmla="*/ 76200 w 76200"/>
                  <a:gd name="connsiteY3" fmla="*/ 40005 h 76200"/>
                  <a:gd name="connsiteX4" fmla="*/ 38100 w 76200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38100" y="0"/>
                    </a:moveTo>
                    <a:cubicBezTo>
                      <a:pt x="15240" y="2858"/>
                      <a:pt x="0" y="14288"/>
                      <a:pt x="0" y="39053"/>
                    </a:cubicBezTo>
                    <a:cubicBezTo>
                      <a:pt x="0" y="61913"/>
                      <a:pt x="14288" y="75247"/>
                      <a:pt x="35242" y="76200"/>
                    </a:cubicBezTo>
                    <a:cubicBezTo>
                      <a:pt x="59055" y="78105"/>
                      <a:pt x="75248" y="63818"/>
                      <a:pt x="76200" y="40005"/>
                    </a:cubicBezTo>
                    <a:cubicBezTo>
                      <a:pt x="76200" y="16193"/>
                      <a:pt x="60960" y="3810"/>
                      <a:pt x="3810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310DF8E0-03F2-497F-8887-7C977658F4F6}"/>
                  </a:ext>
                </a:extLst>
              </p:cNvPr>
              <p:cNvSpPr/>
              <p:nvPr/>
            </p:nvSpPr>
            <p:spPr>
              <a:xfrm>
                <a:off x="6009162" y="4228737"/>
                <a:ext cx="66675" cy="76200"/>
              </a:xfrm>
              <a:custGeom>
                <a:avLst/>
                <a:gdLst>
                  <a:gd name="connsiteX0" fmla="*/ 42070 w 66675"/>
                  <a:gd name="connsiteY0" fmla="*/ 362 h 76200"/>
                  <a:gd name="connsiteX1" fmla="*/ 160 w 66675"/>
                  <a:gd name="connsiteY1" fmla="*/ 34652 h 76200"/>
                  <a:gd name="connsiteX2" fmla="*/ 38260 w 66675"/>
                  <a:gd name="connsiteY2" fmla="*/ 76562 h 76200"/>
                  <a:gd name="connsiteX3" fmla="*/ 75408 w 66675"/>
                  <a:gd name="connsiteY3" fmla="*/ 38462 h 76200"/>
                  <a:gd name="connsiteX4" fmla="*/ 42070 w 66675"/>
                  <a:gd name="connsiteY4" fmla="*/ 36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2070" y="362"/>
                    </a:moveTo>
                    <a:cubicBezTo>
                      <a:pt x="18258" y="-2495"/>
                      <a:pt x="2065" y="11792"/>
                      <a:pt x="160" y="34652"/>
                    </a:cubicBezTo>
                    <a:cubicBezTo>
                      <a:pt x="-1745" y="58465"/>
                      <a:pt x="13495" y="71800"/>
                      <a:pt x="38260" y="76562"/>
                    </a:cubicBezTo>
                    <a:cubicBezTo>
                      <a:pt x="58263" y="72752"/>
                      <a:pt x="75408" y="63227"/>
                      <a:pt x="75408" y="38462"/>
                    </a:cubicBezTo>
                    <a:cubicBezTo>
                      <a:pt x="75408" y="16555"/>
                      <a:pt x="63025" y="2267"/>
                      <a:pt x="42070" y="36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DB703A10-93A4-4C6D-B4EB-E1544186DA4C}"/>
                  </a:ext>
                </a:extLst>
              </p:cNvPr>
              <p:cNvSpPr/>
              <p:nvPr/>
            </p:nvSpPr>
            <p:spPr>
              <a:xfrm>
                <a:off x="6008370" y="3860482"/>
                <a:ext cx="66675" cy="76200"/>
              </a:xfrm>
              <a:custGeom>
                <a:avLst/>
                <a:gdLst>
                  <a:gd name="connsiteX0" fmla="*/ 40005 w 66675"/>
                  <a:gd name="connsiteY0" fmla="*/ 0 h 76200"/>
                  <a:gd name="connsiteX1" fmla="*/ 0 w 66675"/>
                  <a:gd name="connsiteY1" fmla="*/ 37148 h 76200"/>
                  <a:gd name="connsiteX2" fmla="*/ 38100 w 66675"/>
                  <a:gd name="connsiteY2" fmla="*/ 76200 h 76200"/>
                  <a:gd name="connsiteX3" fmla="*/ 75247 w 66675"/>
                  <a:gd name="connsiteY3" fmla="*/ 40958 h 76200"/>
                  <a:gd name="connsiteX4" fmla="*/ 40005 w 66675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0005" y="0"/>
                    </a:moveTo>
                    <a:cubicBezTo>
                      <a:pt x="15240" y="953"/>
                      <a:pt x="0" y="13335"/>
                      <a:pt x="0" y="37148"/>
                    </a:cubicBezTo>
                    <a:cubicBezTo>
                      <a:pt x="0" y="60960"/>
                      <a:pt x="14288" y="76200"/>
                      <a:pt x="38100" y="76200"/>
                    </a:cubicBezTo>
                    <a:cubicBezTo>
                      <a:pt x="59055" y="76200"/>
                      <a:pt x="73342" y="62865"/>
                      <a:pt x="75247" y="40958"/>
                    </a:cubicBezTo>
                    <a:cubicBezTo>
                      <a:pt x="77152" y="17145"/>
                      <a:pt x="63817" y="3810"/>
                      <a:pt x="40005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A0D878A3-01F4-4067-AA70-ECC742DDD942}"/>
                  </a:ext>
                </a:extLst>
              </p:cNvPr>
              <p:cNvSpPr/>
              <p:nvPr/>
            </p:nvSpPr>
            <p:spPr>
              <a:xfrm>
                <a:off x="6159817" y="3860437"/>
                <a:ext cx="76200" cy="76200"/>
              </a:xfrm>
              <a:custGeom>
                <a:avLst/>
                <a:gdLst>
                  <a:gd name="connsiteX0" fmla="*/ 0 w 76200"/>
                  <a:gd name="connsiteY0" fmla="*/ 38145 h 76200"/>
                  <a:gd name="connsiteX1" fmla="*/ 38100 w 76200"/>
                  <a:gd name="connsiteY1" fmla="*/ 76245 h 76200"/>
                  <a:gd name="connsiteX2" fmla="*/ 76200 w 76200"/>
                  <a:gd name="connsiteY2" fmla="*/ 36240 h 76200"/>
                  <a:gd name="connsiteX3" fmla="*/ 34290 w 76200"/>
                  <a:gd name="connsiteY3" fmla="*/ 45 h 76200"/>
                  <a:gd name="connsiteX4" fmla="*/ 0 w 76200"/>
                  <a:gd name="connsiteY4" fmla="*/ 3814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0" y="38145"/>
                    </a:moveTo>
                    <a:cubicBezTo>
                      <a:pt x="0" y="62910"/>
                      <a:pt x="14288" y="77197"/>
                      <a:pt x="38100" y="76245"/>
                    </a:cubicBezTo>
                    <a:cubicBezTo>
                      <a:pt x="61913" y="76245"/>
                      <a:pt x="74295" y="60053"/>
                      <a:pt x="76200" y="36240"/>
                    </a:cubicBezTo>
                    <a:cubicBezTo>
                      <a:pt x="71438" y="13380"/>
                      <a:pt x="59055" y="-907"/>
                      <a:pt x="34290" y="45"/>
                    </a:cubicBezTo>
                    <a:cubicBezTo>
                      <a:pt x="12383" y="2903"/>
                      <a:pt x="0" y="16237"/>
                      <a:pt x="0" y="3814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729EF94D-1558-4E82-A97A-76D35B758F3B}"/>
                  </a:ext>
                </a:extLst>
              </p:cNvPr>
              <p:cNvSpPr/>
              <p:nvPr/>
            </p:nvSpPr>
            <p:spPr>
              <a:xfrm>
                <a:off x="6012138" y="4894849"/>
                <a:ext cx="66675" cy="66675"/>
              </a:xfrm>
              <a:custGeom>
                <a:avLst/>
                <a:gdLst>
                  <a:gd name="connsiteX0" fmla="*/ 36237 w 66675"/>
                  <a:gd name="connsiteY0" fmla="*/ 48 h 66675"/>
                  <a:gd name="connsiteX1" fmla="*/ 42 w 66675"/>
                  <a:gd name="connsiteY1" fmla="*/ 34338 h 66675"/>
                  <a:gd name="connsiteX2" fmla="*/ 38142 w 66675"/>
                  <a:gd name="connsiteY2" fmla="*/ 71485 h 66675"/>
                  <a:gd name="connsiteX3" fmla="*/ 70527 w 66675"/>
                  <a:gd name="connsiteY3" fmla="*/ 34338 h 66675"/>
                  <a:gd name="connsiteX4" fmla="*/ 36237 w 66675"/>
                  <a:gd name="connsiteY4" fmla="*/ 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6237" y="48"/>
                    </a:moveTo>
                    <a:cubicBezTo>
                      <a:pt x="14330" y="-905"/>
                      <a:pt x="42" y="12431"/>
                      <a:pt x="42" y="34338"/>
                    </a:cubicBezTo>
                    <a:cubicBezTo>
                      <a:pt x="-910" y="56245"/>
                      <a:pt x="14330" y="67675"/>
                      <a:pt x="38142" y="71485"/>
                    </a:cubicBezTo>
                    <a:cubicBezTo>
                      <a:pt x="56240" y="66723"/>
                      <a:pt x="71480" y="56245"/>
                      <a:pt x="70527" y="34338"/>
                    </a:cubicBezTo>
                    <a:cubicBezTo>
                      <a:pt x="68622" y="14335"/>
                      <a:pt x="55287" y="1000"/>
                      <a:pt x="36237" y="4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2E0A66E0-A889-4B83-A2B4-05D985A0DAFE}"/>
                  </a:ext>
                </a:extLst>
              </p:cNvPr>
              <p:cNvSpPr/>
              <p:nvPr/>
            </p:nvSpPr>
            <p:spPr>
              <a:xfrm>
                <a:off x="5945457" y="3526103"/>
                <a:ext cx="66675" cy="66675"/>
              </a:xfrm>
              <a:custGeom>
                <a:avLst/>
                <a:gdLst>
                  <a:gd name="connsiteX0" fmla="*/ 35290 w 66675"/>
                  <a:gd name="connsiteY0" fmla="*/ 69584 h 66675"/>
                  <a:gd name="connsiteX1" fmla="*/ 70533 w 66675"/>
                  <a:gd name="connsiteY1" fmla="*/ 33389 h 66675"/>
                  <a:gd name="connsiteX2" fmla="*/ 32433 w 66675"/>
                  <a:gd name="connsiteY2" fmla="*/ 51 h 66675"/>
                  <a:gd name="connsiteX3" fmla="*/ 48 w 66675"/>
                  <a:gd name="connsiteY3" fmla="*/ 33389 h 66675"/>
                  <a:gd name="connsiteX4" fmla="*/ 35290 w 66675"/>
                  <a:gd name="connsiteY4" fmla="*/ 6958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290" y="69584"/>
                    </a:moveTo>
                    <a:cubicBezTo>
                      <a:pt x="58150" y="69584"/>
                      <a:pt x="68628" y="55296"/>
                      <a:pt x="70533" y="33389"/>
                    </a:cubicBezTo>
                    <a:cubicBezTo>
                      <a:pt x="66723" y="11481"/>
                      <a:pt x="55293" y="-901"/>
                      <a:pt x="32433" y="51"/>
                    </a:cubicBezTo>
                    <a:cubicBezTo>
                      <a:pt x="12430" y="1003"/>
                      <a:pt x="-905" y="14339"/>
                      <a:pt x="48" y="33389"/>
                    </a:cubicBezTo>
                    <a:cubicBezTo>
                      <a:pt x="48" y="55296"/>
                      <a:pt x="11478" y="70536"/>
                      <a:pt x="35290" y="695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098C194A-CEE8-460D-A94A-6A167DA892A5}"/>
                  </a:ext>
                </a:extLst>
              </p:cNvPr>
              <p:cNvSpPr/>
              <p:nvPr/>
            </p:nvSpPr>
            <p:spPr>
              <a:xfrm>
                <a:off x="6007557" y="4407664"/>
                <a:ext cx="180975" cy="133350"/>
              </a:xfrm>
              <a:custGeom>
                <a:avLst/>
                <a:gdLst>
                  <a:gd name="connsiteX0" fmla="*/ 114161 w 180975"/>
                  <a:gd name="connsiteY0" fmla="*/ 26223 h 133350"/>
                  <a:gd name="connsiteX1" fmla="*/ 75108 w 180975"/>
                  <a:gd name="connsiteY1" fmla="*/ 44320 h 133350"/>
                  <a:gd name="connsiteX2" fmla="*/ 42723 w 180975"/>
                  <a:gd name="connsiteY2" fmla="*/ 505 h 133350"/>
                  <a:gd name="connsiteX3" fmla="*/ 4623 w 180975"/>
                  <a:gd name="connsiteY3" fmla="*/ 22413 h 133350"/>
                  <a:gd name="connsiteX4" fmla="*/ 12243 w 180975"/>
                  <a:gd name="connsiteY4" fmla="*/ 65275 h 133350"/>
                  <a:gd name="connsiteX5" fmla="*/ 65583 w 180975"/>
                  <a:gd name="connsiteY5" fmla="*/ 62418 h 133350"/>
                  <a:gd name="connsiteX6" fmla="*/ 94158 w 180975"/>
                  <a:gd name="connsiteY6" fmla="*/ 121473 h 133350"/>
                  <a:gd name="connsiteX7" fmla="*/ 170358 w 180975"/>
                  <a:gd name="connsiteY7" fmla="*/ 118616 h 133350"/>
                  <a:gd name="connsiteX8" fmla="*/ 183693 w 180975"/>
                  <a:gd name="connsiteY8" fmla="*/ 57655 h 133350"/>
                  <a:gd name="connsiteX9" fmla="*/ 114161 w 180975"/>
                  <a:gd name="connsiteY9" fmla="*/ 26223 h 133350"/>
                  <a:gd name="connsiteX10" fmla="*/ 114161 w 180975"/>
                  <a:gd name="connsiteY10" fmla="*/ 26223 h 133350"/>
                  <a:gd name="connsiteX11" fmla="*/ 119876 w 180975"/>
                  <a:gd name="connsiteY11" fmla="*/ 29080 h 133350"/>
                  <a:gd name="connsiteX12" fmla="*/ 114161 w 180975"/>
                  <a:gd name="connsiteY12" fmla="*/ 26223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133350">
                    <a:moveTo>
                      <a:pt x="114161" y="26223"/>
                    </a:moveTo>
                    <a:cubicBezTo>
                      <a:pt x="97016" y="24318"/>
                      <a:pt x="92253" y="48130"/>
                      <a:pt x="75108" y="44320"/>
                    </a:cubicBezTo>
                    <a:cubicBezTo>
                      <a:pt x="78918" y="18603"/>
                      <a:pt x="65583" y="5268"/>
                      <a:pt x="42723" y="505"/>
                    </a:cubicBezTo>
                    <a:cubicBezTo>
                      <a:pt x="25578" y="-2352"/>
                      <a:pt x="12243" y="7173"/>
                      <a:pt x="4623" y="22413"/>
                    </a:cubicBezTo>
                    <a:cubicBezTo>
                      <a:pt x="-3949" y="38605"/>
                      <a:pt x="-139" y="54798"/>
                      <a:pt x="12243" y="65275"/>
                    </a:cubicBezTo>
                    <a:cubicBezTo>
                      <a:pt x="29388" y="79563"/>
                      <a:pt x="49391" y="82420"/>
                      <a:pt x="65583" y="62418"/>
                    </a:cubicBezTo>
                    <a:cubicBezTo>
                      <a:pt x="82728" y="78610"/>
                      <a:pt x="72251" y="107185"/>
                      <a:pt x="94158" y="121473"/>
                    </a:cubicBezTo>
                    <a:cubicBezTo>
                      <a:pt x="120828" y="140523"/>
                      <a:pt x="146546" y="139570"/>
                      <a:pt x="170358" y="118616"/>
                    </a:cubicBezTo>
                    <a:cubicBezTo>
                      <a:pt x="188456" y="102423"/>
                      <a:pt x="195123" y="81468"/>
                      <a:pt x="183693" y="57655"/>
                    </a:cubicBezTo>
                    <a:cubicBezTo>
                      <a:pt x="170358" y="28128"/>
                      <a:pt x="146546" y="17650"/>
                      <a:pt x="114161" y="26223"/>
                    </a:cubicBezTo>
                    <a:close/>
                    <a:moveTo>
                      <a:pt x="114161" y="26223"/>
                    </a:moveTo>
                    <a:cubicBezTo>
                      <a:pt x="116066" y="27175"/>
                      <a:pt x="117971" y="28128"/>
                      <a:pt x="119876" y="29080"/>
                    </a:cubicBezTo>
                    <a:cubicBezTo>
                      <a:pt x="117971" y="29080"/>
                      <a:pt x="116066" y="28128"/>
                      <a:pt x="114161" y="2622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BD72BC2A-C43C-4571-9214-E963A7057B38}"/>
                  </a:ext>
                </a:extLst>
              </p:cNvPr>
              <p:cNvSpPr/>
              <p:nvPr/>
            </p:nvSpPr>
            <p:spPr>
              <a:xfrm>
                <a:off x="6132130" y="3673737"/>
                <a:ext cx="47625" cy="47625"/>
              </a:xfrm>
              <a:custGeom>
                <a:avLst/>
                <a:gdLst>
                  <a:gd name="connsiteX0" fmla="*/ 65 w 47625"/>
                  <a:gd name="connsiteY0" fmla="*/ 27678 h 47625"/>
                  <a:gd name="connsiteX1" fmla="*/ 27688 w 47625"/>
                  <a:gd name="connsiteY1" fmla="*/ 53395 h 47625"/>
                  <a:gd name="connsiteX2" fmla="*/ 54358 w 47625"/>
                  <a:gd name="connsiteY2" fmla="*/ 25773 h 47625"/>
                  <a:gd name="connsiteX3" fmla="*/ 25783 w 47625"/>
                  <a:gd name="connsiteY3" fmla="*/ 55 h 47625"/>
                  <a:gd name="connsiteX4" fmla="*/ 65 w 47625"/>
                  <a:gd name="connsiteY4" fmla="*/ 276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5" y="27678"/>
                    </a:moveTo>
                    <a:cubicBezTo>
                      <a:pt x="1018" y="43870"/>
                      <a:pt x="10543" y="54348"/>
                      <a:pt x="27688" y="53395"/>
                    </a:cubicBezTo>
                    <a:cubicBezTo>
                      <a:pt x="43880" y="52443"/>
                      <a:pt x="51500" y="41013"/>
                      <a:pt x="54358" y="25773"/>
                    </a:cubicBezTo>
                    <a:cubicBezTo>
                      <a:pt x="50548" y="10533"/>
                      <a:pt x="41975" y="-897"/>
                      <a:pt x="25783" y="55"/>
                    </a:cubicBezTo>
                    <a:cubicBezTo>
                      <a:pt x="8638" y="55"/>
                      <a:pt x="-887" y="10533"/>
                      <a:pt x="65" y="2767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017DABA3-D38E-4311-A37C-360DD66D2EEC}"/>
                  </a:ext>
                </a:extLst>
              </p:cNvPr>
              <p:cNvSpPr/>
              <p:nvPr/>
            </p:nvSpPr>
            <p:spPr>
              <a:xfrm>
                <a:off x="6058793" y="3626107"/>
                <a:ext cx="47625" cy="47625"/>
              </a:xfrm>
              <a:custGeom>
                <a:avLst/>
                <a:gdLst>
                  <a:gd name="connsiteX0" fmla="*/ 60 w 47625"/>
                  <a:gd name="connsiteY0" fmla="*/ 24825 h 47625"/>
                  <a:gd name="connsiteX1" fmla="*/ 25777 w 47625"/>
                  <a:gd name="connsiteY1" fmla="*/ 52448 h 47625"/>
                  <a:gd name="connsiteX2" fmla="*/ 53400 w 47625"/>
                  <a:gd name="connsiteY2" fmla="*/ 24825 h 47625"/>
                  <a:gd name="connsiteX3" fmla="*/ 27682 w 47625"/>
                  <a:gd name="connsiteY3" fmla="*/ 60 h 47625"/>
                  <a:gd name="connsiteX4" fmla="*/ 60 w 47625"/>
                  <a:gd name="connsiteY4" fmla="*/ 248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0" y="24825"/>
                    </a:moveTo>
                    <a:cubicBezTo>
                      <a:pt x="-893" y="41017"/>
                      <a:pt x="9585" y="51495"/>
                      <a:pt x="25777" y="52448"/>
                    </a:cubicBezTo>
                    <a:cubicBezTo>
                      <a:pt x="41970" y="53400"/>
                      <a:pt x="51495" y="42923"/>
                      <a:pt x="53400" y="24825"/>
                    </a:cubicBezTo>
                    <a:cubicBezTo>
                      <a:pt x="51495" y="11490"/>
                      <a:pt x="44827" y="60"/>
                      <a:pt x="27682" y="60"/>
                    </a:cubicBezTo>
                    <a:cubicBezTo>
                      <a:pt x="11490" y="-893"/>
                      <a:pt x="1012" y="9585"/>
                      <a:pt x="60" y="2482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8" name="Graphic 236">
              <a:extLst>
                <a:ext uri="{FF2B5EF4-FFF2-40B4-BE49-F238E27FC236}">
                  <a16:creationId xmlns:a16="http://schemas.microsoft.com/office/drawing/2014/main" xmlns="" id="{DC1EFA21-D641-46B5-8FE4-D7431A7CD4CF}"/>
                </a:ext>
              </a:extLst>
            </p:cNvPr>
            <p:cNvSpPr/>
            <p:nvPr/>
          </p:nvSpPr>
          <p:spPr>
            <a:xfrm>
              <a:off x="6313511" y="3993797"/>
              <a:ext cx="1426225" cy="1636607"/>
            </a:xfrm>
            <a:custGeom>
              <a:avLst/>
              <a:gdLst>
                <a:gd name="connsiteX0" fmla="*/ 1640862 w 1658626"/>
                <a:gd name="connsiteY0" fmla="*/ 1905833 h 1903290"/>
                <a:gd name="connsiteX1" fmla="*/ 26402 w 1658626"/>
                <a:gd name="connsiteY1" fmla="*/ 1905833 h 1903290"/>
                <a:gd name="connsiteX2" fmla="*/ 16234 w 1658626"/>
                <a:gd name="connsiteY2" fmla="*/ 1877871 h 1903290"/>
                <a:gd name="connsiteX3" fmla="*/ 23224 w 1658626"/>
                <a:gd name="connsiteY3" fmla="*/ 1740605 h 1903290"/>
                <a:gd name="connsiteX4" fmla="*/ 28308 w 1658626"/>
                <a:gd name="connsiteY4" fmla="*/ 1627488 h 1903290"/>
                <a:gd name="connsiteX5" fmla="*/ 43878 w 1658626"/>
                <a:gd name="connsiteY5" fmla="*/ 1279240 h 1903290"/>
                <a:gd name="connsiteX6" fmla="*/ 56905 w 1658626"/>
                <a:gd name="connsiteY6" fmla="*/ 995494 h 1903290"/>
                <a:gd name="connsiteX7" fmla="*/ 64849 w 1658626"/>
                <a:gd name="connsiteY7" fmla="*/ 840435 h 1903290"/>
                <a:gd name="connsiteX8" fmla="*/ 46102 w 1658626"/>
                <a:gd name="connsiteY8" fmla="*/ 603715 h 1903290"/>
                <a:gd name="connsiteX9" fmla="*/ 25448 w 1658626"/>
                <a:gd name="connsiteY9" fmla="*/ 384789 h 1903290"/>
                <a:gd name="connsiteX10" fmla="*/ 5748 w 1658626"/>
                <a:gd name="connsiteY10" fmla="*/ 170311 h 1903290"/>
                <a:gd name="connsiteX11" fmla="*/ 6701 w 1658626"/>
                <a:gd name="connsiteY11" fmla="*/ 35905 h 1903290"/>
                <a:gd name="connsiteX12" fmla="*/ 18458 w 1658626"/>
                <a:gd name="connsiteY12" fmla="*/ 15569 h 1903290"/>
                <a:gd name="connsiteX13" fmla="*/ 33074 w 1658626"/>
                <a:gd name="connsiteY13" fmla="*/ 23513 h 1903290"/>
                <a:gd name="connsiteX14" fmla="*/ 62307 w 1658626"/>
                <a:gd name="connsiteY14" fmla="*/ 48615 h 1903290"/>
                <a:gd name="connsiteX15" fmla="*/ 80736 w 1658626"/>
                <a:gd name="connsiteY15" fmla="*/ 45755 h 1903290"/>
                <a:gd name="connsiteX16" fmla="*/ 118230 w 1658626"/>
                <a:gd name="connsiteY16" fmla="*/ 44484 h 1903290"/>
                <a:gd name="connsiteX17" fmla="*/ 147145 w 1658626"/>
                <a:gd name="connsiteY17" fmla="*/ 46073 h 1903290"/>
                <a:gd name="connsiteX18" fmla="*/ 228805 w 1658626"/>
                <a:gd name="connsiteY18" fmla="*/ 44802 h 1903290"/>
                <a:gd name="connsiteX19" fmla="*/ 235160 w 1658626"/>
                <a:gd name="connsiteY19" fmla="*/ 46073 h 1903290"/>
                <a:gd name="connsiteX20" fmla="*/ 360987 w 1658626"/>
                <a:gd name="connsiteY20" fmla="*/ 39400 h 1903290"/>
                <a:gd name="connsiteX21" fmla="*/ 380369 w 1658626"/>
                <a:gd name="connsiteY21" fmla="*/ 42896 h 1903290"/>
                <a:gd name="connsiteX22" fmla="*/ 397209 w 1658626"/>
                <a:gd name="connsiteY22" fmla="*/ 45120 h 1903290"/>
                <a:gd name="connsiteX23" fmla="*/ 443600 w 1658626"/>
                <a:gd name="connsiteY23" fmla="*/ 43213 h 1903290"/>
                <a:gd name="connsiteX24" fmla="*/ 523990 w 1658626"/>
                <a:gd name="connsiteY24" fmla="*/ 44167 h 1903290"/>
                <a:gd name="connsiteX25" fmla="*/ 601837 w 1658626"/>
                <a:gd name="connsiteY25" fmla="*/ 45120 h 1903290"/>
                <a:gd name="connsiteX26" fmla="*/ 675871 w 1658626"/>
                <a:gd name="connsiteY26" fmla="*/ 43213 h 1903290"/>
                <a:gd name="connsiteX27" fmla="*/ 678096 w 1658626"/>
                <a:gd name="connsiteY27" fmla="*/ 42578 h 1903290"/>
                <a:gd name="connsiteX28" fmla="*/ 764204 w 1658626"/>
                <a:gd name="connsiteY28" fmla="*/ 47344 h 1903290"/>
                <a:gd name="connsiteX29" fmla="*/ 770559 w 1658626"/>
                <a:gd name="connsiteY29" fmla="*/ 48933 h 1903290"/>
                <a:gd name="connsiteX30" fmla="*/ 895115 w 1658626"/>
                <a:gd name="connsiteY30" fmla="*/ 49250 h 1903290"/>
                <a:gd name="connsiteX31" fmla="*/ 927843 w 1658626"/>
                <a:gd name="connsiteY31" fmla="*/ 53381 h 1903290"/>
                <a:gd name="connsiteX32" fmla="*/ 968196 w 1658626"/>
                <a:gd name="connsiteY32" fmla="*/ 44484 h 1903290"/>
                <a:gd name="connsiteX33" fmla="*/ 1000606 w 1658626"/>
                <a:gd name="connsiteY33" fmla="*/ 43213 h 1903290"/>
                <a:gd name="connsiteX34" fmla="*/ 1031745 w 1658626"/>
                <a:gd name="connsiteY34" fmla="*/ 45120 h 1903290"/>
                <a:gd name="connsiteX35" fmla="*/ 1069875 w 1658626"/>
                <a:gd name="connsiteY35" fmla="*/ 50204 h 1903290"/>
                <a:gd name="connsiteX36" fmla="*/ 1083856 w 1658626"/>
                <a:gd name="connsiteY36" fmla="*/ 33681 h 1903290"/>
                <a:gd name="connsiteX37" fmla="*/ 1088939 w 1658626"/>
                <a:gd name="connsiteY37" fmla="*/ 3495 h 1903290"/>
                <a:gd name="connsiteX38" fmla="*/ 1094659 w 1658626"/>
                <a:gd name="connsiteY38" fmla="*/ 0 h 1903290"/>
                <a:gd name="connsiteX39" fmla="*/ 1101014 w 1658626"/>
                <a:gd name="connsiteY39" fmla="*/ 1589 h 1903290"/>
                <a:gd name="connsiteX40" fmla="*/ 1108322 w 1658626"/>
                <a:gd name="connsiteY40" fmla="*/ 19382 h 1903290"/>
                <a:gd name="connsiteX41" fmla="*/ 1143274 w 1658626"/>
                <a:gd name="connsiteY41" fmla="*/ 45437 h 1903290"/>
                <a:gd name="connsiteX42" fmla="*/ 1228747 w 1658626"/>
                <a:gd name="connsiteY42" fmla="*/ 41942 h 1903290"/>
                <a:gd name="connsiteX43" fmla="*/ 1304052 w 1658626"/>
                <a:gd name="connsiteY43" fmla="*/ 47026 h 1903290"/>
                <a:gd name="connsiteX44" fmla="*/ 1368237 w 1658626"/>
                <a:gd name="connsiteY44" fmla="*/ 39718 h 1903290"/>
                <a:gd name="connsiteX45" fmla="*/ 1383171 w 1658626"/>
                <a:gd name="connsiteY45" fmla="*/ 36541 h 1903290"/>
                <a:gd name="connsiteX46" fmla="*/ 1472457 w 1658626"/>
                <a:gd name="connsiteY46" fmla="*/ 40036 h 1903290"/>
                <a:gd name="connsiteX47" fmla="*/ 1636096 w 1658626"/>
                <a:gd name="connsiteY47" fmla="*/ 50839 h 1903290"/>
                <a:gd name="connsiteX48" fmla="*/ 1655478 w 1658626"/>
                <a:gd name="connsiteY48" fmla="*/ 67997 h 1903290"/>
                <a:gd name="connsiteX49" fmla="*/ 1660880 w 1658626"/>
                <a:gd name="connsiteY49" fmla="*/ 125191 h 1903290"/>
                <a:gd name="connsiteX50" fmla="*/ 1652618 w 1658626"/>
                <a:gd name="connsiteY50" fmla="*/ 249112 h 1903290"/>
                <a:gd name="connsiteX51" fmla="*/ 1641497 w 1658626"/>
                <a:gd name="connsiteY51" fmla="*/ 477570 h 1903290"/>
                <a:gd name="connsiteX52" fmla="*/ 1625928 w 1658626"/>
                <a:gd name="connsiteY52" fmla="*/ 779110 h 1903290"/>
                <a:gd name="connsiteX53" fmla="*/ 1614807 w 1658626"/>
                <a:gd name="connsiteY53" fmla="*/ 1003120 h 1903290"/>
                <a:gd name="connsiteX54" fmla="*/ 1603368 w 1658626"/>
                <a:gd name="connsiteY54" fmla="*/ 1220457 h 1903290"/>
                <a:gd name="connsiteX55" fmla="*/ 1607816 w 1658626"/>
                <a:gd name="connsiteY55" fmla="*/ 1382507 h 1903290"/>
                <a:gd name="connsiteX56" fmla="*/ 1624021 w 1658626"/>
                <a:gd name="connsiteY56" fmla="*/ 1583957 h 1903290"/>
                <a:gd name="connsiteX57" fmla="*/ 1640544 w 1658626"/>
                <a:gd name="connsiteY57" fmla="*/ 1794304 h 1903290"/>
                <a:gd name="connsiteX58" fmla="*/ 1646899 w 1658626"/>
                <a:gd name="connsiteY58" fmla="*/ 1882955 h 1903290"/>
                <a:gd name="connsiteX59" fmla="*/ 1640862 w 1658626"/>
                <a:gd name="connsiteY59" fmla="*/ 1905833 h 190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658626" h="1903290">
                  <a:moveTo>
                    <a:pt x="1640862" y="1905833"/>
                  </a:moveTo>
                  <a:cubicBezTo>
                    <a:pt x="1102602" y="1905833"/>
                    <a:pt x="564661" y="1905833"/>
                    <a:pt x="26402" y="1905833"/>
                  </a:cubicBezTo>
                  <a:cubicBezTo>
                    <a:pt x="16869" y="1898525"/>
                    <a:pt x="16234" y="1888357"/>
                    <a:pt x="16234" y="1877871"/>
                  </a:cubicBezTo>
                  <a:cubicBezTo>
                    <a:pt x="16551" y="1832116"/>
                    <a:pt x="20047" y="1786361"/>
                    <a:pt x="23224" y="1740605"/>
                  </a:cubicBezTo>
                  <a:cubicBezTo>
                    <a:pt x="25766" y="1702794"/>
                    <a:pt x="27355" y="1664982"/>
                    <a:pt x="28308" y="1627488"/>
                  </a:cubicBezTo>
                  <a:cubicBezTo>
                    <a:pt x="31168" y="1511194"/>
                    <a:pt x="40382" y="1395535"/>
                    <a:pt x="43878" y="1279240"/>
                  </a:cubicBezTo>
                  <a:cubicBezTo>
                    <a:pt x="46737" y="1184552"/>
                    <a:pt x="53728" y="1090182"/>
                    <a:pt x="56905" y="995494"/>
                  </a:cubicBezTo>
                  <a:cubicBezTo>
                    <a:pt x="58494" y="943702"/>
                    <a:pt x="65166" y="892227"/>
                    <a:pt x="64849" y="840435"/>
                  </a:cubicBezTo>
                  <a:cubicBezTo>
                    <a:pt x="64531" y="760998"/>
                    <a:pt x="53092" y="682516"/>
                    <a:pt x="46102" y="603715"/>
                  </a:cubicBezTo>
                  <a:cubicBezTo>
                    <a:pt x="39747" y="530634"/>
                    <a:pt x="32439" y="457870"/>
                    <a:pt x="25448" y="384789"/>
                  </a:cubicBezTo>
                  <a:cubicBezTo>
                    <a:pt x="18140" y="313296"/>
                    <a:pt x="9879" y="241804"/>
                    <a:pt x="5748" y="170311"/>
                  </a:cubicBezTo>
                  <a:cubicBezTo>
                    <a:pt x="3206" y="125827"/>
                    <a:pt x="-6326" y="80707"/>
                    <a:pt x="6701" y="35905"/>
                  </a:cubicBezTo>
                  <a:cubicBezTo>
                    <a:pt x="8926" y="27962"/>
                    <a:pt x="10514" y="20018"/>
                    <a:pt x="18458" y="15569"/>
                  </a:cubicBezTo>
                  <a:cubicBezTo>
                    <a:pt x="27037" y="11439"/>
                    <a:pt x="31803" y="16840"/>
                    <a:pt x="33074" y="23513"/>
                  </a:cubicBezTo>
                  <a:cubicBezTo>
                    <a:pt x="36569" y="39718"/>
                    <a:pt x="52457" y="40354"/>
                    <a:pt x="62307" y="48615"/>
                  </a:cubicBezTo>
                  <a:cubicBezTo>
                    <a:pt x="67708" y="53063"/>
                    <a:pt x="75016" y="49886"/>
                    <a:pt x="80736" y="45755"/>
                  </a:cubicBezTo>
                  <a:cubicBezTo>
                    <a:pt x="92810" y="36858"/>
                    <a:pt x="106155" y="37176"/>
                    <a:pt x="118230" y="44484"/>
                  </a:cubicBezTo>
                  <a:cubicBezTo>
                    <a:pt x="128398" y="50521"/>
                    <a:pt x="137294" y="46391"/>
                    <a:pt x="147145" y="46073"/>
                  </a:cubicBezTo>
                  <a:cubicBezTo>
                    <a:pt x="174471" y="45437"/>
                    <a:pt x="201479" y="31139"/>
                    <a:pt x="228805" y="44802"/>
                  </a:cubicBezTo>
                  <a:cubicBezTo>
                    <a:pt x="230711" y="45755"/>
                    <a:pt x="233253" y="46708"/>
                    <a:pt x="235160" y="46073"/>
                  </a:cubicBezTo>
                  <a:cubicBezTo>
                    <a:pt x="276467" y="31774"/>
                    <a:pt x="319362" y="50839"/>
                    <a:pt x="360987" y="39400"/>
                  </a:cubicBezTo>
                  <a:cubicBezTo>
                    <a:pt x="367341" y="37494"/>
                    <a:pt x="374332" y="39718"/>
                    <a:pt x="380369" y="42896"/>
                  </a:cubicBezTo>
                  <a:cubicBezTo>
                    <a:pt x="385771" y="45755"/>
                    <a:pt x="391490" y="47979"/>
                    <a:pt x="397209" y="45120"/>
                  </a:cubicBezTo>
                  <a:cubicBezTo>
                    <a:pt x="412779" y="37176"/>
                    <a:pt x="429302" y="44802"/>
                    <a:pt x="443600" y="43213"/>
                  </a:cubicBezTo>
                  <a:cubicBezTo>
                    <a:pt x="470926" y="39718"/>
                    <a:pt x="497299" y="51792"/>
                    <a:pt x="523990" y="44167"/>
                  </a:cubicBezTo>
                  <a:cubicBezTo>
                    <a:pt x="549727" y="47979"/>
                    <a:pt x="576100" y="45437"/>
                    <a:pt x="601837" y="45120"/>
                  </a:cubicBezTo>
                  <a:cubicBezTo>
                    <a:pt x="626303" y="44802"/>
                    <a:pt x="652041" y="59101"/>
                    <a:pt x="675871" y="43213"/>
                  </a:cubicBezTo>
                  <a:cubicBezTo>
                    <a:pt x="676825" y="42578"/>
                    <a:pt x="677778" y="42578"/>
                    <a:pt x="678096" y="42578"/>
                  </a:cubicBezTo>
                  <a:cubicBezTo>
                    <a:pt x="706375" y="51475"/>
                    <a:pt x="735925" y="36541"/>
                    <a:pt x="764204" y="47344"/>
                  </a:cubicBezTo>
                  <a:cubicBezTo>
                    <a:pt x="766429" y="48297"/>
                    <a:pt x="768653" y="49250"/>
                    <a:pt x="770559" y="48933"/>
                  </a:cubicBezTo>
                  <a:cubicBezTo>
                    <a:pt x="812184" y="40354"/>
                    <a:pt x="853491" y="57830"/>
                    <a:pt x="895115" y="49250"/>
                  </a:cubicBezTo>
                  <a:cubicBezTo>
                    <a:pt x="905919" y="47026"/>
                    <a:pt x="916404" y="54652"/>
                    <a:pt x="927843" y="53381"/>
                  </a:cubicBezTo>
                  <a:cubicBezTo>
                    <a:pt x="940553" y="47026"/>
                    <a:pt x="953580" y="42260"/>
                    <a:pt x="968196" y="44484"/>
                  </a:cubicBezTo>
                  <a:cubicBezTo>
                    <a:pt x="979000" y="47979"/>
                    <a:pt x="988850" y="53381"/>
                    <a:pt x="1000606" y="43213"/>
                  </a:cubicBezTo>
                  <a:cubicBezTo>
                    <a:pt x="1009503" y="35587"/>
                    <a:pt x="1022531" y="37176"/>
                    <a:pt x="1031745" y="45120"/>
                  </a:cubicBezTo>
                  <a:cubicBezTo>
                    <a:pt x="1043820" y="55605"/>
                    <a:pt x="1056847" y="50839"/>
                    <a:pt x="1069875" y="50204"/>
                  </a:cubicBezTo>
                  <a:cubicBezTo>
                    <a:pt x="1080360" y="49568"/>
                    <a:pt x="1083220" y="42896"/>
                    <a:pt x="1083856" y="33681"/>
                  </a:cubicBezTo>
                  <a:cubicBezTo>
                    <a:pt x="1084491" y="23513"/>
                    <a:pt x="1082267" y="12710"/>
                    <a:pt x="1088939" y="3495"/>
                  </a:cubicBezTo>
                  <a:cubicBezTo>
                    <a:pt x="1090528" y="1906"/>
                    <a:pt x="1092435" y="635"/>
                    <a:pt x="1094659" y="0"/>
                  </a:cubicBezTo>
                  <a:cubicBezTo>
                    <a:pt x="1096883" y="0"/>
                    <a:pt x="1099107" y="318"/>
                    <a:pt x="1101014" y="1589"/>
                  </a:cubicBezTo>
                  <a:cubicBezTo>
                    <a:pt x="1106733" y="6037"/>
                    <a:pt x="1107051" y="13028"/>
                    <a:pt x="1108322" y="19382"/>
                  </a:cubicBezTo>
                  <a:cubicBezTo>
                    <a:pt x="1111182" y="34316"/>
                    <a:pt x="1129293" y="48933"/>
                    <a:pt x="1143274" y="45437"/>
                  </a:cubicBezTo>
                  <a:cubicBezTo>
                    <a:pt x="1171553" y="37812"/>
                    <a:pt x="1200468" y="43213"/>
                    <a:pt x="1228747" y="41942"/>
                  </a:cubicBezTo>
                  <a:cubicBezTo>
                    <a:pt x="1253849" y="40989"/>
                    <a:pt x="1278315" y="40036"/>
                    <a:pt x="1304052" y="47026"/>
                  </a:cubicBezTo>
                  <a:cubicBezTo>
                    <a:pt x="1322799" y="52110"/>
                    <a:pt x="1347266" y="46708"/>
                    <a:pt x="1368237" y="39718"/>
                  </a:cubicBezTo>
                  <a:cubicBezTo>
                    <a:pt x="1373003" y="37494"/>
                    <a:pt x="1378405" y="34952"/>
                    <a:pt x="1383171" y="36541"/>
                  </a:cubicBezTo>
                  <a:cubicBezTo>
                    <a:pt x="1412721" y="47979"/>
                    <a:pt x="1442907" y="39400"/>
                    <a:pt x="1472457" y="40036"/>
                  </a:cubicBezTo>
                  <a:cubicBezTo>
                    <a:pt x="1527109" y="41625"/>
                    <a:pt x="1581444" y="49568"/>
                    <a:pt x="1636096" y="50839"/>
                  </a:cubicBezTo>
                  <a:cubicBezTo>
                    <a:pt x="1646581" y="51157"/>
                    <a:pt x="1655796" y="56559"/>
                    <a:pt x="1655478" y="67997"/>
                  </a:cubicBezTo>
                  <a:cubicBezTo>
                    <a:pt x="1655160" y="87380"/>
                    <a:pt x="1661515" y="105809"/>
                    <a:pt x="1660880" y="125191"/>
                  </a:cubicBezTo>
                  <a:cubicBezTo>
                    <a:pt x="1651029" y="165863"/>
                    <a:pt x="1654207" y="207805"/>
                    <a:pt x="1652618" y="249112"/>
                  </a:cubicBezTo>
                  <a:cubicBezTo>
                    <a:pt x="1649759" y="325371"/>
                    <a:pt x="1644675" y="401312"/>
                    <a:pt x="1641497" y="477570"/>
                  </a:cubicBezTo>
                  <a:cubicBezTo>
                    <a:pt x="1637049" y="577978"/>
                    <a:pt x="1630376" y="678703"/>
                    <a:pt x="1625928" y="779110"/>
                  </a:cubicBezTo>
                  <a:cubicBezTo>
                    <a:pt x="1622433" y="853780"/>
                    <a:pt x="1618302" y="928450"/>
                    <a:pt x="1614807" y="1003120"/>
                  </a:cubicBezTo>
                  <a:cubicBezTo>
                    <a:pt x="1611311" y="1075566"/>
                    <a:pt x="1609723" y="1148012"/>
                    <a:pt x="1603368" y="1220457"/>
                  </a:cubicBezTo>
                  <a:cubicBezTo>
                    <a:pt x="1598602" y="1274474"/>
                    <a:pt x="1603050" y="1328491"/>
                    <a:pt x="1607816" y="1382507"/>
                  </a:cubicBezTo>
                  <a:cubicBezTo>
                    <a:pt x="1613853" y="1449551"/>
                    <a:pt x="1619255" y="1516595"/>
                    <a:pt x="1624021" y="1583957"/>
                  </a:cubicBezTo>
                  <a:cubicBezTo>
                    <a:pt x="1628787" y="1654179"/>
                    <a:pt x="1636731" y="1724083"/>
                    <a:pt x="1640544" y="1794304"/>
                  </a:cubicBezTo>
                  <a:cubicBezTo>
                    <a:pt x="1642133" y="1823855"/>
                    <a:pt x="1646899" y="1853087"/>
                    <a:pt x="1646899" y="1882955"/>
                  </a:cubicBezTo>
                  <a:cubicBezTo>
                    <a:pt x="1646581" y="1891216"/>
                    <a:pt x="1647534" y="1899478"/>
                    <a:pt x="1640862" y="1905833"/>
                  </a:cubicBezTo>
                  <a:close/>
                </a:path>
              </a:pathLst>
            </a:custGeom>
            <a:solidFill>
              <a:srgbClr val="D7AD85"/>
            </a:solidFill>
            <a:ln w="31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xmlns="" id="{9923A9A4-237A-4B5F-9AA3-66F184C290DA}"/>
                </a:ext>
              </a:extLst>
            </p:cNvPr>
            <p:cNvGrpSpPr/>
            <p:nvPr/>
          </p:nvGrpSpPr>
          <p:grpSpPr>
            <a:xfrm>
              <a:off x="6156390" y="4693007"/>
              <a:ext cx="2395176" cy="1130056"/>
              <a:chOff x="9393601" y="2578331"/>
              <a:chExt cx="1713698" cy="808531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9284C576-72C6-4FDB-868F-E766C8D33632}"/>
                  </a:ext>
                </a:extLst>
              </p:cNvPr>
              <p:cNvSpPr/>
              <p:nvPr/>
            </p:nvSpPr>
            <p:spPr>
              <a:xfrm>
                <a:off x="9393601" y="2578331"/>
                <a:ext cx="1713698" cy="808531"/>
              </a:xfrm>
              <a:custGeom>
                <a:avLst/>
                <a:gdLst>
                  <a:gd name="connsiteX0" fmla="*/ 0 w 1522173"/>
                  <a:gd name="connsiteY0" fmla="*/ 0 h 718168"/>
                  <a:gd name="connsiteX1" fmla="*/ 762231 w 1522173"/>
                  <a:gd name="connsiteY1" fmla="*/ 720172 h 718168"/>
                  <a:gd name="connsiteX2" fmla="*/ 1524463 w 1522173"/>
                  <a:gd name="connsiteY2" fmla="*/ 0 h 718168"/>
                  <a:gd name="connsiteX3" fmla="*/ 0 w 1522173"/>
                  <a:gd name="connsiteY3" fmla="*/ 0 h 71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2173" h="718168">
                    <a:moveTo>
                      <a:pt x="0" y="0"/>
                    </a:moveTo>
                    <a:cubicBezTo>
                      <a:pt x="22604" y="401431"/>
                      <a:pt x="355079" y="720172"/>
                      <a:pt x="762231" y="720172"/>
                    </a:cubicBezTo>
                    <a:cubicBezTo>
                      <a:pt x="1169384" y="720172"/>
                      <a:pt x="1501859" y="401431"/>
                      <a:pt x="15244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7B877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31BAA716-6F43-46C3-A5F2-9DAB6D1108BB}"/>
                  </a:ext>
                </a:extLst>
              </p:cNvPr>
              <p:cNvSpPr/>
              <p:nvPr/>
            </p:nvSpPr>
            <p:spPr>
              <a:xfrm>
                <a:off x="9482828" y="2578331"/>
                <a:ext cx="1536529" cy="715115"/>
              </a:xfrm>
              <a:custGeom>
                <a:avLst/>
                <a:gdLst>
                  <a:gd name="connsiteX0" fmla="*/ 0 w 1364806"/>
                  <a:gd name="connsiteY0" fmla="*/ 0 h 635193"/>
                  <a:gd name="connsiteX1" fmla="*/ 682975 w 1364806"/>
                  <a:gd name="connsiteY1" fmla="*/ 636338 h 635193"/>
                  <a:gd name="connsiteX2" fmla="*/ 1365951 w 1364806"/>
                  <a:gd name="connsiteY2" fmla="*/ 0 h 635193"/>
                  <a:gd name="connsiteX3" fmla="*/ 0 w 1364806"/>
                  <a:gd name="connsiteY3" fmla="*/ 0 h 63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4806" h="635193">
                    <a:moveTo>
                      <a:pt x="0" y="0"/>
                    </a:moveTo>
                    <a:cubicBezTo>
                      <a:pt x="24893" y="355651"/>
                      <a:pt x="321030" y="636338"/>
                      <a:pt x="682975" y="636338"/>
                    </a:cubicBezTo>
                    <a:cubicBezTo>
                      <a:pt x="1044921" y="636338"/>
                      <a:pt x="1341058" y="355651"/>
                      <a:pt x="13659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6D3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E4FC7901-898D-4558-9F2A-CE2558679472}"/>
                  </a:ext>
                </a:extLst>
              </p:cNvPr>
              <p:cNvSpPr/>
              <p:nvPr/>
            </p:nvSpPr>
            <p:spPr>
              <a:xfrm>
                <a:off x="9512141" y="2578331"/>
                <a:ext cx="1475326" cy="682903"/>
              </a:xfrm>
              <a:custGeom>
                <a:avLst/>
                <a:gdLst>
                  <a:gd name="connsiteX0" fmla="*/ 655794 w 1310442"/>
                  <a:gd name="connsiteY0" fmla="*/ 609156 h 606580"/>
                  <a:gd name="connsiteX1" fmla="*/ 1311873 w 1310442"/>
                  <a:gd name="connsiteY1" fmla="*/ 0 h 606580"/>
                  <a:gd name="connsiteX2" fmla="*/ 0 w 1310442"/>
                  <a:gd name="connsiteY2" fmla="*/ 0 h 606580"/>
                  <a:gd name="connsiteX3" fmla="*/ 655794 w 1310442"/>
                  <a:gd name="connsiteY3" fmla="*/ 60915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0442" h="606580">
                    <a:moveTo>
                      <a:pt x="655794" y="609156"/>
                    </a:moveTo>
                    <a:cubicBezTo>
                      <a:pt x="1002575" y="609156"/>
                      <a:pt x="1286695" y="340773"/>
                      <a:pt x="1311873" y="0"/>
                    </a:cubicBezTo>
                    <a:cubicBezTo>
                      <a:pt x="874678" y="0"/>
                      <a:pt x="437196" y="0"/>
                      <a:pt x="0" y="0"/>
                    </a:cubicBezTo>
                    <a:cubicBezTo>
                      <a:pt x="24893" y="340773"/>
                      <a:pt x="309013" y="609156"/>
                      <a:pt x="655794" y="60915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287821E4-B84F-4AE1-8D76-8898352F9FD2}"/>
                  </a:ext>
                </a:extLst>
              </p:cNvPr>
              <p:cNvSpPr/>
              <p:nvPr/>
            </p:nvSpPr>
            <p:spPr>
              <a:xfrm>
                <a:off x="10002414" y="2578626"/>
                <a:ext cx="985698" cy="682903"/>
              </a:xfrm>
              <a:custGeom>
                <a:avLst/>
                <a:gdLst>
                  <a:gd name="connsiteX0" fmla="*/ 545922 w 875536"/>
                  <a:gd name="connsiteY0" fmla="*/ 286 h 606580"/>
                  <a:gd name="connsiteX1" fmla="*/ 0 w 875536"/>
                  <a:gd name="connsiteY1" fmla="*/ 571388 h 606580"/>
                  <a:gd name="connsiteX2" fmla="*/ 220601 w 875536"/>
                  <a:gd name="connsiteY2" fmla="*/ 609156 h 606580"/>
                  <a:gd name="connsiteX3" fmla="*/ 876681 w 875536"/>
                  <a:gd name="connsiteY3" fmla="*/ 0 h 606580"/>
                  <a:gd name="connsiteX4" fmla="*/ 545922 w 875536"/>
                  <a:gd name="connsiteY4" fmla="*/ 28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536" h="606580">
                    <a:moveTo>
                      <a:pt x="545922" y="286"/>
                    </a:moveTo>
                    <a:cubicBezTo>
                      <a:pt x="511588" y="291559"/>
                      <a:pt x="286981" y="524464"/>
                      <a:pt x="0" y="571388"/>
                    </a:cubicBezTo>
                    <a:cubicBezTo>
                      <a:pt x="68956" y="595994"/>
                      <a:pt x="143061" y="609156"/>
                      <a:pt x="220601" y="609156"/>
                    </a:cubicBezTo>
                    <a:cubicBezTo>
                      <a:pt x="567382" y="609156"/>
                      <a:pt x="851502" y="340773"/>
                      <a:pt x="876681" y="0"/>
                    </a:cubicBezTo>
                    <a:cubicBezTo>
                      <a:pt x="766237" y="286"/>
                      <a:pt x="656080" y="286"/>
                      <a:pt x="545922" y="286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2B1590AC-D29E-4509-BCE0-07B687B62D7F}"/>
                  </a:ext>
                </a:extLst>
              </p:cNvPr>
              <p:cNvSpPr/>
              <p:nvPr/>
            </p:nvSpPr>
            <p:spPr>
              <a:xfrm>
                <a:off x="9892391" y="2646049"/>
                <a:ext cx="25770" cy="57982"/>
              </a:xfrm>
              <a:custGeom>
                <a:avLst/>
                <a:gdLst>
                  <a:gd name="connsiteX0" fmla="*/ 23049 w 22889"/>
                  <a:gd name="connsiteY0" fmla="*/ 25755 h 51502"/>
                  <a:gd name="connsiteX1" fmla="*/ 11317 w 22889"/>
                  <a:gd name="connsiteY1" fmla="*/ 52650 h 51502"/>
                  <a:gd name="connsiteX2" fmla="*/ 159 w 22889"/>
                  <a:gd name="connsiteY2" fmla="*/ 26041 h 51502"/>
                  <a:gd name="connsiteX3" fmla="*/ 10745 w 22889"/>
                  <a:gd name="connsiteY3" fmla="*/ 4 h 51502"/>
                  <a:gd name="connsiteX4" fmla="*/ 23049 w 22889"/>
                  <a:gd name="connsiteY4" fmla="*/ 25755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89" h="51502">
                    <a:moveTo>
                      <a:pt x="23049" y="25755"/>
                    </a:moveTo>
                    <a:cubicBezTo>
                      <a:pt x="20187" y="36341"/>
                      <a:pt x="23049" y="52650"/>
                      <a:pt x="11317" y="52650"/>
                    </a:cubicBezTo>
                    <a:cubicBezTo>
                      <a:pt x="-1272" y="52650"/>
                      <a:pt x="-127" y="36341"/>
                      <a:pt x="159" y="26041"/>
                    </a:cubicBezTo>
                    <a:cubicBezTo>
                      <a:pt x="159" y="16026"/>
                      <a:pt x="-700" y="4"/>
                      <a:pt x="10745" y="4"/>
                    </a:cubicBezTo>
                    <a:cubicBezTo>
                      <a:pt x="23621" y="-283"/>
                      <a:pt x="19615" y="16599"/>
                      <a:pt x="23049" y="25755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0590A5FF-4BF2-487F-8A7A-99FA2F8996D7}"/>
                  </a:ext>
                </a:extLst>
              </p:cNvPr>
              <p:cNvSpPr/>
              <p:nvPr/>
            </p:nvSpPr>
            <p:spPr>
              <a:xfrm>
                <a:off x="10591352" y="2644122"/>
                <a:ext cx="22549" cy="57982"/>
              </a:xfrm>
              <a:custGeom>
                <a:avLst/>
                <a:gdLst>
                  <a:gd name="connsiteX0" fmla="*/ 22233 w 20028"/>
                  <a:gd name="connsiteY0" fmla="*/ 32046 h 51502"/>
                  <a:gd name="connsiteX1" fmla="*/ 11647 w 20028"/>
                  <a:gd name="connsiteY1" fmla="*/ 54077 h 51502"/>
                  <a:gd name="connsiteX2" fmla="*/ 202 w 20028"/>
                  <a:gd name="connsiteY2" fmla="*/ 28612 h 51502"/>
                  <a:gd name="connsiteX3" fmla="*/ 3921 w 20028"/>
                  <a:gd name="connsiteY3" fmla="*/ 7725 h 51502"/>
                  <a:gd name="connsiteX4" fmla="*/ 11360 w 20028"/>
                  <a:gd name="connsiteY4" fmla="*/ 0 h 51502"/>
                  <a:gd name="connsiteX5" fmla="*/ 19086 w 20028"/>
                  <a:gd name="connsiteY5" fmla="*/ 7153 h 51502"/>
                  <a:gd name="connsiteX6" fmla="*/ 22233 w 20028"/>
                  <a:gd name="connsiteY6" fmla="*/ 3204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33" y="32046"/>
                    </a:moveTo>
                    <a:cubicBezTo>
                      <a:pt x="21089" y="38340"/>
                      <a:pt x="23091" y="54077"/>
                      <a:pt x="11647" y="54077"/>
                    </a:cubicBezTo>
                    <a:cubicBezTo>
                      <a:pt x="-85" y="54363"/>
                      <a:pt x="1346" y="38627"/>
                      <a:pt x="202" y="28612"/>
                    </a:cubicBezTo>
                    <a:cubicBezTo>
                      <a:pt x="-657" y="21459"/>
                      <a:pt x="1346" y="14306"/>
                      <a:pt x="3921" y="7725"/>
                    </a:cubicBezTo>
                    <a:cubicBezTo>
                      <a:pt x="5352" y="4292"/>
                      <a:pt x="6783" y="286"/>
                      <a:pt x="11360" y="0"/>
                    </a:cubicBezTo>
                    <a:cubicBezTo>
                      <a:pt x="15938" y="0"/>
                      <a:pt x="17655" y="3720"/>
                      <a:pt x="19086" y="7153"/>
                    </a:cubicBezTo>
                    <a:cubicBezTo>
                      <a:pt x="21947" y="14020"/>
                      <a:pt x="22805" y="21173"/>
                      <a:pt x="22233" y="3204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C210A0CE-5236-42BF-9728-3676975002FA}"/>
                  </a:ext>
                </a:extLst>
              </p:cNvPr>
              <p:cNvSpPr/>
              <p:nvPr/>
            </p:nvSpPr>
            <p:spPr>
              <a:xfrm>
                <a:off x="10265348" y="2664401"/>
                <a:ext cx="25770" cy="61203"/>
              </a:xfrm>
              <a:custGeom>
                <a:avLst/>
                <a:gdLst>
                  <a:gd name="connsiteX0" fmla="*/ 23390 w 22889"/>
                  <a:gd name="connsiteY0" fmla="*/ 27481 h 54363"/>
                  <a:gd name="connsiteX1" fmla="*/ 20815 w 22889"/>
                  <a:gd name="connsiteY1" fmla="*/ 40928 h 54363"/>
                  <a:gd name="connsiteX2" fmla="*/ 11087 w 22889"/>
                  <a:gd name="connsiteY2" fmla="*/ 54376 h 54363"/>
                  <a:gd name="connsiteX3" fmla="*/ 1931 w 22889"/>
                  <a:gd name="connsiteY3" fmla="*/ 41787 h 54363"/>
                  <a:gd name="connsiteX4" fmla="*/ 3361 w 22889"/>
                  <a:gd name="connsiteY4" fmla="*/ 8310 h 54363"/>
                  <a:gd name="connsiteX5" fmla="*/ 11659 w 22889"/>
                  <a:gd name="connsiteY5" fmla="*/ 13 h 54363"/>
                  <a:gd name="connsiteX6" fmla="*/ 19670 w 22889"/>
                  <a:gd name="connsiteY6" fmla="*/ 8883 h 54363"/>
                  <a:gd name="connsiteX7" fmla="*/ 23390 w 22889"/>
                  <a:gd name="connsiteY7" fmla="*/ 27481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390" y="27481"/>
                    </a:moveTo>
                    <a:cubicBezTo>
                      <a:pt x="22532" y="32631"/>
                      <a:pt x="21959" y="36923"/>
                      <a:pt x="20815" y="40928"/>
                    </a:cubicBezTo>
                    <a:cubicBezTo>
                      <a:pt x="19384" y="46937"/>
                      <a:pt x="18812" y="54662"/>
                      <a:pt x="11087" y="54376"/>
                    </a:cubicBezTo>
                    <a:cubicBezTo>
                      <a:pt x="4506" y="54376"/>
                      <a:pt x="3361" y="46937"/>
                      <a:pt x="1931" y="41787"/>
                    </a:cubicBezTo>
                    <a:cubicBezTo>
                      <a:pt x="-1217" y="30628"/>
                      <a:pt x="-358" y="19469"/>
                      <a:pt x="3361" y="8310"/>
                    </a:cubicBezTo>
                    <a:cubicBezTo>
                      <a:pt x="4506" y="4305"/>
                      <a:pt x="6222" y="-273"/>
                      <a:pt x="11659" y="13"/>
                    </a:cubicBezTo>
                    <a:cubicBezTo>
                      <a:pt x="16809" y="299"/>
                      <a:pt x="18526" y="4877"/>
                      <a:pt x="19670" y="8883"/>
                    </a:cubicBezTo>
                    <a:cubicBezTo>
                      <a:pt x="21387" y="15177"/>
                      <a:pt x="22245" y="21758"/>
                      <a:pt x="23390" y="27481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81C224D3-2B60-4BF3-9A21-1EFE506DAFC7}"/>
                  </a:ext>
                </a:extLst>
              </p:cNvPr>
              <p:cNvSpPr/>
              <p:nvPr/>
            </p:nvSpPr>
            <p:spPr>
              <a:xfrm>
                <a:off x="10075154" y="2805810"/>
                <a:ext cx="25770" cy="61203"/>
              </a:xfrm>
              <a:custGeom>
                <a:avLst/>
                <a:gdLst>
                  <a:gd name="connsiteX0" fmla="*/ 22943 w 22889"/>
                  <a:gd name="connsiteY0" fmla="*/ 29486 h 54363"/>
                  <a:gd name="connsiteX1" fmla="*/ 21226 w 22889"/>
                  <a:gd name="connsiteY1" fmla="*/ 40073 h 54363"/>
                  <a:gd name="connsiteX2" fmla="*/ 10926 w 22889"/>
                  <a:gd name="connsiteY2" fmla="*/ 54665 h 54363"/>
                  <a:gd name="connsiteX3" fmla="*/ 1198 w 22889"/>
                  <a:gd name="connsiteY3" fmla="*/ 38928 h 54363"/>
                  <a:gd name="connsiteX4" fmla="*/ 3773 w 22889"/>
                  <a:gd name="connsiteY4" fmla="*/ 6882 h 54363"/>
                  <a:gd name="connsiteX5" fmla="*/ 11784 w 22889"/>
                  <a:gd name="connsiteY5" fmla="*/ 16 h 54363"/>
                  <a:gd name="connsiteX6" fmla="*/ 18651 w 22889"/>
                  <a:gd name="connsiteY6" fmla="*/ 6596 h 54363"/>
                  <a:gd name="connsiteX7" fmla="*/ 22943 w 22889"/>
                  <a:gd name="connsiteY7" fmla="*/ 2948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2943" y="29486"/>
                    </a:moveTo>
                    <a:cubicBezTo>
                      <a:pt x="22657" y="31775"/>
                      <a:pt x="22371" y="36067"/>
                      <a:pt x="21226" y="40073"/>
                    </a:cubicBezTo>
                    <a:cubicBezTo>
                      <a:pt x="19509" y="46081"/>
                      <a:pt x="19223" y="55237"/>
                      <a:pt x="10926" y="54665"/>
                    </a:cubicBezTo>
                    <a:cubicBezTo>
                      <a:pt x="3200" y="54093"/>
                      <a:pt x="2342" y="45223"/>
                      <a:pt x="1198" y="38928"/>
                    </a:cubicBezTo>
                    <a:cubicBezTo>
                      <a:pt x="-805" y="28056"/>
                      <a:pt x="-519" y="17183"/>
                      <a:pt x="3773" y="6882"/>
                    </a:cubicBezTo>
                    <a:cubicBezTo>
                      <a:pt x="5203" y="3449"/>
                      <a:pt x="6920" y="-271"/>
                      <a:pt x="11784" y="16"/>
                    </a:cubicBezTo>
                    <a:cubicBezTo>
                      <a:pt x="15504" y="302"/>
                      <a:pt x="17220" y="3449"/>
                      <a:pt x="18651" y="6596"/>
                    </a:cubicBezTo>
                    <a:cubicBezTo>
                      <a:pt x="21226" y="13463"/>
                      <a:pt x="22657" y="20330"/>
                      <a:pt x="22943" y="29486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06203981-DF39-48E8-ACDB-CE8398B48D12}"/>
                  </a:ext>
                </a:extLst>
              </p:cNvPr>
              <p:cNvSpPr/>
              <p:nvPr/>
            </p:nvSpPr>
            <p:spPr>
              <a:xfrm>
                <a:off x="10329651" y="2927572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638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AC08DBF5-5942-4506-A59E-9335236FB761}"/>
                  </a:ext>
                </a:extLst>
              </p:cNvPr>
              <p:cNvSpPr/>
              <p:nvPr/>
            </p:nvSpPr>
            <p:spPr>
              <a:xfrm>
                <a:off x="9670736" y="2697249"/>
                <a:ext cx="22549" cy="57982"/>
              </a:xfrm>
              <a:custGeom>
                <a:avLst/>
                <a:gdLst>
                  <a:gd name="connsiteX0" fmla="*/ 22220 w 20028"/>
                  <a:gd name="connsiteY0" fmla="*/ 30636 h 51502"/>
                  <a:gd name="connsiteX1" fmla="*/ 12206 w 20028"/>
                  <a:gd name="connsiteY1" fmla="*/ 53240 h 51502"/>
                  <a:gd name="connsiteX2" fmla="*/ 189 w 20028"/>
                  <a:gd name="connsiteY2" fmla="*/ 26916 h 51502"/>
                  <a:gd name="connsiteX3" fmla="*/ 1047 w 20028"/>
                  <a:gd name="connsiteY3" fmla="*/ 18619 h 51502"/>
                  <a:gd name="connsiteX4" fmla="*/ 12206 w 20028"/>
                  <a:gd name="connsiteY4" fmla="*/ 21 h 51502"/>
                  <a:gd name="connsiteX5" fmla="*/ 22220 w 20028"/>
                  <a:gd name="connsiteY5" fmla="*/ 19763 h 51502"/>
                  <a:gd name="connsiteX6" fmla="*/ 22220 w 20028"/>
                  <a:gd name="connsiteY6" fmla="*/ 3063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20" y="30636"/>
                    </a:moveTo>
                    <a:cubicBezTo>
                      <a:pt x="21648" y="36931"/>
                      <a:pt x="23079" y="52953"/>
                      <a:pt x="12206" y="53240"/>
                    </a:cubicBezTo>
                    <a:cubicBezTo>
                      <a:pt x="-956" y="53526"/>
                      <a:pt x="2478" y="36644"/>
                      <a:pt x="189" y="26916"/>
                    </a:cubicBezTo>
                    <a:cubicBezTo>
                      <a:pt x="-384" y="24341"/>
                      <a:pt x="475" y="21194"/>
                      <a:pt x="1047" y="18619"/>
                    </a:cubicBezTo>
                    <a:cubicBezTo>
                      <a:pt x="2764" y="10893"/>
                      <a:pt x="2478" y="-552"/>
                      <a:pt x="12206" y="21"/>
                    </a:cubicBezTo>
                    <a:cubicBezTo>
                      <a:pt x="21076" y="593"/>
                      <a:pt x="21362" y="11752"/>
                      <a:pt x="22220" y="19763"/>
                    </a:cubicBezTo>
                    <a:cubicBezTo>
                      <a:pt x="22506" y="21766"/>
                      <a:pt x="22220" y="24341"/>
                      <a:pt x="22220" y="3063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04173491-84C8-4262-89BC-E526783A0129}"/>
                  </a:ext>
                </a:extLst>
              </p:cNvPr>
              <p:cNvSpPr/>
              <p:nvPr/>
            </p:nvSpPr>
            <p:spPr>
              <a:xfrm>
                <a:off x="9826876" y="2896333"/>
                <a:ext cx="22549" cy="61203"/>
              </a:xfrm>
              <a:custGeom>
                <a:avLst/>
                <a:gdLst>
                  <a:gd name="connsiteX0" fmla="*/ 21442 w 20028"/>
                  <a:gd name="connsiteY0" fmla="*/ 25760 h 54363"/>
                  <a:gd name="connsiteX1" fmla="*/ 20870 w 20028"/>
                  <a:gd name="connsiteY1" fmla="*/ 36633 h 54363"/>
                  <a:gd name="connsiteX2" fmla="*/ 10570 w 20028"/>
                  <a:gd name="connsiteY2" fmla="*/ 54372 h 54363"/>
                  <a:gd name="connsiteX3" fmla="*/ 842 w 20028"/>
                  <a:gd name="connsiteY3" fmla="*/ 37491 h 54363"/>
                  <a:gd name="connsiteX4" fmla="*/ 1986 w 20028"/>
                  <a:gd name="connsiteY4" fmla="*/ 10596 h 54363"/>
                  <a:gd name="connsiteX5" fmla="*/ 10284 w 20028"/>
                  <a:gd name="connsiteY5" fmla="*/ 9 h 54363"/>
                  <a:gd name="connsiteX6" fmla="*/ 19726 w 20028"/>
                  <a:gd name="connsiteY6" fmla="*/ 11168 h 54363"/>
                  <a:gd name="connsiteX7" fmla="*/ 21442 w 20028"/>
                  <a:gd name="connsiteY7" fmla="*/ 2576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1442" y="25760"/>
                    </a:moveTo>
                    <a:cubicBezTo>
                      <a:pt x="21156" y="30910"/>
                      <a:pt x="21156" y="33772"/>
                      <a:pt x="20870" y="36633"/>
                    </a:cubicBezTo>
                    <a:cubicBezTo>
                      <a:pt x="19726" y="44072"/>
                      <a:pt x="19726" y="54372"/>
                      <a:pt x="10570" y="54372"/>
                    </a:cubicBezTo>
                    <a:cubicBezTo>
                      <a:pt x="2558" y="54372"/>
                      <a:pt x="1700" y="44358"/>
                      <a:pt x="842" y="37491"/>
                    </a:cubicBezTo>
                    <a:cubicBezTo>
                      <a:pt x="-303" y="28621"/>
                      <a:pt x="-589" y="19465"/>
                      <a:pt x="1986" y="10596"/>
                    </a:cubicBezTo>
                    <a:cubicBezTo>
                      <a:pt x="3417" y="6018"/>
                      <a:pt x="4847" y="295"/>
                      <a:pt x="10284" y="9"/>
                    </a:cubicBezTo>
                    <a:cubicBezTo>
                      <a:pt x="16578" y="-277"/>
                      <a:pt x="18295" y="6304"/>
                      <a:pt x="19726" y="11168"/>
                    </a:cubicBezTo>
                    <a:cubicBezTo>
                      <a:pt x="21156" y="16318"/>
                      <a:pt x="21156" y="22041"/>
                      <a:pt x="21442" y="2576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A83ABEFE-8DDE-4760-B8FC-9B354C78AD64}"/>
                  </a:ext>
                </a:extLst>
              </p:cNvPr>
              <p:cNvSpPr/>
              <p:nvPr/>
            </p:nvSpPr>
            <p:spPr>
              <a:xfrm>
                <a:off x="10851887" y="2792923"/>
                <a:ext cx="22549" cy="61203"/>
              </a:xfrm>
              <a:custGeom>
                <a:avLst/>
                <a:gdLst>
                  <a:gd name="connsiteX0" fmla="*/ 22574 w 20028"/>
                  <a:gd name="connsiteY0" fmla="*/ 26626 h 54363"/>
                  <a:gd name="connsiteX1" fmla="*/ 19141 w 20028"/>
                  <a:gd name="connsiteY1" fmla="*/ 47513 h 54363"/>
                  <a:gd name="connsiteX2" fmla="*/ 11416 w 20028"/>
                  <a:gd name="connsiteY2" fmla="*/ 54666 h 54363"/>
                  <a:gd name="connsiteX3" fmla="*/ 3690 w 20028"/>
                  <a:gd name="connsiteY3" fmla="*/ 47227 h 54363"/>
                  <a:gd name="connsiteX4" fmla="*/ 4263 w 20028"/>
                  <a:gd name="connsiteY4" fmla="*/ 6884 h 54363"/>
                  <a:gd name="connsiteX5" fmla="*/ 10843 w 20028"/>
                  <a:gd name="connsiteY5" fmla="*/ 17 h 54363"/>
                  <a:gd name="connsiteX6" fmla="*/ 18855 w 20028"/>
                  <a:gd name="connsiteY6" fmla="*/ 6884 h 54363"/>
                  <a:gd name="connsiteX7" fmla="*/ 22574 w 20028"/>
                  <a:gd name="connsiteY7" fmla="*/ 2662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2574" y="26626"/>
                    </a:moveTo>
                    <a:cubicBezTo>
                      <a:pt x="23147" y="33779"/>
                      <a:pt x="21144" y="40932"/>
                      <a:pt x="19141" y="47513"/>
                    </a:cubicBezTo>
                    <a:cubicBezTo>
                      <a:pt x="17996" y="50947"/>
                      <a:pt x="15994" y="54952"/>
                      <a:pt x="11416" y="54666"/>
                    </a:cubicBezTo>
                    <a:cubicBezTo>
                      <a:pt x="6838" y="54666"/>
                      <a:pt x="5121" y="50660"/>
                      <a:pt x="3690" y="47227"/>
                    </a:cubicBezTo>
                    <a:cubicBezTo>
                      <a:pt x="-1460" y="33779"/>
                      <a:pt x="-1174" y="20045"/>
                      <a:pt x="4263" y="6884"/>
                    </a:cubicBezTo>
                    <a:cubicBezTo>
                      <a:pt x="5407" y="3736"/>
                      <a:pt x="6838" y="303"/>
                      <a:pt x="10843" y="17"/>
                    </a:cubicBezTo>
                    <a:cubicBezTo>
                      <a:pt x="15421" y="-269"/>
                      <a:pt x="17424" y="3164"/>
                      <a:pt x="18855" y="6884"/>
                    </a:cubicBezTo>
                    <a:cubicBezTo>
                      <a:pt x="21144" y="13464"/>
                      <a:pt x="23147" y="19759"/>
                      <a:pt x="22574" y="2662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0E6B94C6-A245-4AA3-97E9-BD350FB1FEAC}"/>
                  </a:ext>
                </a:extLst>
              </p:cNvPr>
              <p:cNvSpPr/>
              <p:nvPr/>
            </p:nvSpPr>
            <p:spPr>
              <a:xfrm>
                <a:off x="10658580" y="3029396"/>
                <a:ext cx="22549" cy="57982"/>
              </a:xfrm>
              <a:custGeom>
                <a:avLst/>
                <a:gdLst>
                  <a:gd name="connsiteX0" fmla="*/ 0 w 20028"/>
                  <a:gd name="connsiteY0" fmla="*/ 25453 h 51502"/>
                  <a:gd name="connsiteX1" fmla="*/ 10300 w 20028"/>
                  <a:gd name="connsiteY1" fmla="*/ 274 h 51502"/>
                  <a:gd name="connsiteX2" fmla="*/ 22031 w 20028"/>
                  <a:gd name="connsiteY2" fmla="*/ 28887 h 51502"/>
                  <a:gd name="connsiteX3" fmla="*/ 10586 w 20028"/>
                  <a:gd name="connsiteY3" fmla="*/ 54065 h 51502"/>
                  <a:gd name="connsiteX4" fmla="*/ 0 w 20028"/>
                  <a:gd name="connsiteY4" fmla="*/ 25453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28" h="51502">
                    <a:moveTo>
                      <a:pt x="0" y="25453"/>
                    </a:moveTo>
                    <a:cubicBezTo>
                      <a:pt x="1144" y="17442"/>
                      <a:pt x="-1717" y="5138"/>
                      <a:pt x="10300" y="274"/>
                    </a:cubicBezTo>
                    <a:cubicBezTo>
                      <a:pt x="16595" y="-2301"/>
                      <a:pt x="24034" y="13722"/>
                      <a:pt x="22031" y="28887"/>
                    </a:cubicBezTo>
                    <a:cubicBezTo>
                      <a:pt x="20887" y="38042"/>
                      <a:pt x="23176" y="50346"/>
                      <a:pt x="10586" y="54065"/>
                    </a:cubicBezTo>
                    <a:cubicBezTo>
                      <a:pt x="5150" y="55782"/>
                      <a:pt x="0" y="42907"/>
                      <a:pt x="0" y="25453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DCF3D7D1-61FA-471C-827A-FDE22F020BB2}"/>
                  </a:ext>
                </a:extLst>
              </p:cNvPr>
              <p:cNvSpPr/>
              <p:nvPr/>
            </p:nvSpPr>
            <p:spPr>
              <a:xfrm>
                <a:off x="10876658" y="2644722"/>
                <a:ext cx="22549" cy="61203"/>
              </a:xfrm>
              <a:custGeom>
                <a:avLst/>
                <a:gdLst>
                  <a:gd name="connsiteX0" fmla="*/ 0 w 20028"/>
                  <a:gd name="connsiteY0" fmla="*/ 27220 h 54363"/>
                  <a:gd name="connsiteX1" fmla="*/ 2861 w 20028"/>
                  <a:gd name="connsiteY1" fmla="*/ 10625 h 54363"/>
                  <a:gd name="connsiteX2" fmla="*/ 12017 w 20028"/>
                  <a:gd name="connsiteY2" fmla="*/ 38 h 54363"/>
                  <a:gd name="connsiteX3" fmla="*/ 20029 w 20028"/>
                  <a:gd name="connsiteY3" fmla="*/ 10625 h 54363"/>
                  <a:gd name="connsiteX4" fmla="*/ 19170 w 20028"/>
                  <a:gd name="connsiteY4" fmla="*/ 46676 h 54363"/>
                  <a:gd name="connsiteX5" fmla="*/ 10873 w 20028"/>
                  <a:gd name="connsiteY5" fmla="*/ 54974 h 54363"/>
                  <a:gd name="connsiteX6" fmla="*/ 3434 w 20028"/>
                  <a:gd name="connsiteY6" fmla="*/ 46962 h 54363"/>
                  <a:gd name="connsiteX7" fmla="*/ 0 w 20028"/>
                  <a:gd name="connsiteY7" fmla="*/ 2722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0" y="27220"/>
                    </a:moveTo>
                    <a:cubicBezTo>
                      <a:pt x="858" y="21783"/>
                      <a:pt x="1717" y="16061"/>
                      <a:pt x="2861" y="10625"/>
                    </a:cubicBezTo>
                    <a:cubicBezTo>
                      <a:pt x="4006" y="5474"/>
                      <a:pt x="5722" y="-534"/>
                      <a:pt x="12017" y="38"/>
                    </a:cubicBezTo>
                    <a:cubicBezTo>
                      <a:pt x="17454" y="324"/>
                      <a:pt x="18884" y="6047"/>
                      <a:pt x="20029" y="10625"/>
                    </a:cubicBezTo>
                    <a:cubicBezTo>
                      <a:pt x="23176" y="22642"/>
                      <a:pt x="23748" y="34945"/>
                      <a:pt x="19170" y="46676"/>
                    </a:cubicBezTo>
                    <a:cubicBezTo>
                      <a:pt x="17740" y="50682"/>
                      <a:pt x="16023" y="55546"/>
                      <a:pt x="10873" y="54974"/>
                    </a:cubicBezTo>
                    <a:cubicBezTo>
                      <a:pt x="6867" y="54687"/>
                      <a:pt x="4864" y="50682"/>
                      <a:pt x="3434" y="46962"/>
                    </a:cubicBezTo>
                    <a:cubicBezTo>
                      <a:pt x="1717" y="40667"/>
                      <a:pt x="0" y="34087"/>
                      <a:pt x="0" y="2722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A51AADDF-8FD4-4758-84C9-A3EF23A0DBBE}"/>
                  </a:ext>
                </a:extLst>
              </p:cNvPr>
              <p:cNvSpPr/>
              <p:nvPr/>
            </p:nvSpPr>
            <p:spPr>
              <a:xfrm>
                <a:off x="10565918" y="2847331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506" y="21790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670FA331-BA4A-4522-B0A6-A7DA12159BAF}"/>
                  </a:ext>
                </a:extLst>
              </p:cNvPr>
              <p:cNvSpPr/>
              <p:nvPr/>
            </p:nvSpPr>
            <p:spPr>
              <a:xfrm>
                <a:off x="10342821" y="3121182"/>
                <a:ext cx="22549" cy="57982"/>
              </a:xfrm>
              <a:custGeom>
                <a:avLst/>
                <a:gdLst>
                  <a:gd name="connsiteX0" fmla="*/ 69 w 20028"/>
                  <a:gd name="connsiteY0" fmla="*/ 23466 h 51502"/>
                  <a:gd name="connsiteX1" fmla="*/ 10369 w 20028"/>
                  <a:gd name="connsiteY1" fmla="*/ 4 h 51502"/>
                  <a:gd name="connsiteX2" fmla="*/ 21814 w 20028"/>
                  <a:gd name="connsiteY2" fmla="*/ 25755 h 51502"/>
                  <a:gd name="connsiteX3" fmla="*/ 18667 w 20028"/>
                  <a:gd name="connsiteY3" fmla="*/ 45211 h 51502"/>
                  <a:gd name="connsiteX4" fmla="*/ 10083 w 20028"/>
                  <a:gd name="connsiteY4" fmla="*/ 53795 h 51502"/>
                  <a:gd name="connsiteX5" fmla="*/ 2358 w 20028"/>
                  <a:gd name="connsiteY5" fmla="*/ 44639 h 51502"/>
                  <a:gd name="connsiteX6" fmla="*/ 69 w 20028"/>
                  <a:gd name="connsiteY6" fmla="*/ 2346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69" y="23466"/>
                    </a:moveTo>
                    <a:cubicBezTo>
                      <a:pt x="641" y="16027"/>
                      <a:pt x="-1075" y="290"/>
                      <a:pt x="10369" y="4"/>
                    </a:cubicBezTo>
                    <a:cubicBezTo>
                      <a:pt x="22959" y="-282"/>
                      <a:pt x="20098" y="16027"/>
                      <a:pt x="21814" y="25755"/>
                    </a:cubicBezTo>
                    <a:cubicBezTo>
                      <a:pt x="22959" y="32049"/>
                      <a:pt x="20384" y="38916"/>
                      <a:pt x="18667" y="45211"/>
                    </a:cubicBezTo>
                    <a:cubicBezTo>
                      <a:pt x="17523" y="49217"/>
                      <a:pt x="14947" y="53795"/>
                      <a:pt x="10083" y="53795"/>
                    </a:cubicBezTo>
                    <a:cubicBezTo>
                      <a:pt x="5219" y="53509"/>
                      <a:pt x="3789" y="48645"/>
                      <a:pt x="2358" y="44639"/>
                    </a:cubicBezTo>
                    <a:cubicBezTo>
                      <a:pt x="355" y="38630"/>
                      <a:pt x="-217" y="32622"/>
                      <a:pt x="69" y="2346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AA5F92D6-C6A9-47F4-B864-8CF5651C2D85}"/>
                  </a:ext>
                </a:extLst>
              </p:cNvPr>
              <p:cNvSpPr/>
              <p:nvPr/>
            </p:nvSpPr>
            <p:spPr>
              <a:xfrm>
                <a:off x="9892205" y="3090247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352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51AAA8D2-7EAB-4C38-B4A9-C272D0E1F147}"/>
                  </a:ext>
                </a:extLst>
              </p:cNvPr>
              <p:cNvSpPr/>
              <p:nvPr/>
            </p:nvSpPr>
            <p:spPr>
              <a:xfrm>
                <a:off x="10075001" y="3019346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792" y="22076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EDB7468D-8993-4809-9658-A8B23679E584}"/>
                  </a:ext>
                </a:extLst>
              </p:cNvPr>
              <p:cNvSpPr/>
              <p:nvPr/>
            </p:nvSpPr>
            <p:spPr>
              <a:xfrm>
                <a:off x="9608113" y="3238570"/>
                <a:ext cx="9961" cy="26562"/>
              </a:xfrm>
              <a:custGeom>
                <a:avLst/>
                <a:gdLst>
                  <a:gd name="connsiteX0" fmla="*/ 4287 w 18855"/>
                  <a:gd name="connsiteY0" fmla="*/ 0 h 50281"/>
                  <a:gd name="connsiteX1" fmla="*/ 21886 w 18855"/>
                  <a:gd name="connsiteY1" fmla="*/ 49652 h 50281"/>
                  <a:gd name="connsiteX2" fmla="*/ 1145 w 18855"/>
                  <a:gd name="connsiteY2" fmla="*/ 38968 h 50281"/>
                  <a:gd name="connsiteX3" fmla="*/ 4287 w 18855"/>
                  <a:gd name="connsiteY3" fmla="*/ 0 h 5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5" h="50281">
                    <a:moveTo>
                      <a:pt x="4287" y="0"/>
                    </a:moveTo>
                    <a:cubicBezTo>
                      <a:pt x="16229" y="14456"/>
                      <a:pt x="1145" y="38339"/>
                      <a:pt x="21886" y="49652"/>
                    </a:cubicBezTo>
                    <a:cubicBezTo>
                      <a:pt x="8058" y="59709"/>
                      <a:pt x="4287" y="49652"/>
                      <a:pt x="1145" y="38968"/>
                    </a:cubicBezTo>
                    <a:cubicBezTo>
                      <a:pt x="-1369" y="25769"/>
                      <a:pt x="516" y="12570"/>
                      <a:pt x="4287" y="0"/>
                    </a:cubicBezTo>
                    <a:close/>
                  </a:path>
                </a:pathLst>
              </a:custGeom>
              <a:solidFill>
                <a:srgbClr val="434248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D0827A78-ECFE-4FC3-BBA8-20EA57148DDE}"/>
                </a:ext>
              </a:extLst>
            </p:cNvPr>
            <p:cNvGrpSpPr/>
            <p:nvPr/>
          </p:nvGrpSpPr>
          <p:grpSpPr>
            <a:xfrm>
              <a:off x="4592760" y="4510247"/>
              <a:ext cx="937972" cy="1329851"/>
              <a:chOff x="8373887" y="2298328"/>
              <a:chExt cx="611302" cy="866700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8B839122-F058-41A3-B2F0-27794FB79F88}"/>
                  </a:ext>
                </a:extLst>
              </p:cNvPr>
              <p:cNvSpPr/>
              <p:nvPr/>
            </p:nvSpPr>
            <p:spPr>
              <a:xfrm>
                <a:off x="8373887" y="2569946"/>
                <a:ext cx="608160" cy="595082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66C0F472-E70C-4C9C-8D18-BCEA18250333}"/>
                  </a:ext>
                </a:extLst>
              </p:cNvPr>
              <p:cNvSpPr/>
              <p:nvPr/>
            </p:nvSpPr>
            <p:spPr>
              <a:xfrm>
                <a:off x="8703997" y="2599140"/>
                <a:ext cx="281192" cy="555846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A3CC5817-CCB1-49F9-A982-FEF845F2CE87}"/>
                  </a:ext>
                </a:extLst>
              </p:cNvPr>
              <p:cNvSpPr/>
              <p:nvPr/>
            </p:nvSpPr>
            <p:spPr>
              <a:xfrm>
                <a:off x="8530964" y="2298328"/>
                <a:ext cx="366203" cy="359665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38B3EBE-B39C-4589-BCC8-512D10188BD3}"/>
                </a:ext>
              </a:extLst>
            </p:cNvPr>
            <p:cNvGrpSpPr/>
            <p:nvPr/>
          </p:nvGrpSpPr>
          <p:grpSpPr>
            <a:xfrm>
              <a:off x="6093559" y="3991940"/>
              <a:ext cx="933151" cy="1849841"/>
              <a:chOff x="4513211" y="4124289"/>
              <a:chExt cx="227247" cy="450485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41FCB5DE-D66D-4D40-8B40-DABAB012DFE5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9DB7321E-8828-41E1-A9AC-656F5733CFF2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3659247A-DF21-4C44-BFDF-ECB68C7394B2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aphic 207">
              <a:extLst>
                <a:ext uri="{FF2B5EF4-FFF2-40B4-BE49-F238E27FC236}">
                  <a16:creationId xmlns:a16="http://schemas.microsoft.com/office/drawing/2014/main" xmlns="" id="{ED25DE03-4A70-44F3-90F1-277E013574E1}"/>
                </a:ext>
              </a:extLst>
            </p:cNvPr>
            <p:cNvGrpSpPr/>
            <p:nvPr/>
          </p:nvGrpSpPr>
          <p:grpSpPr>
            <a:xfrm rot="6123598">
              <a:off x="6636119" y="4994572"/>
              <a:ext cx="734852" cy="1288258"/>
              <a:chOff x="5324475" y="2076450"/>
              <a:chExt cx="1543050" cy="270510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7989E8DF-0D8A-4C94-B624-069DBADDC7E8}"/>
                  </a:ext>
                </a:extLst>
              </p:cNvPr>
              <p:cNvSpPr/>
              <p:nvPr/>
            </p:nvSpPr>
            <p:spPr>
              <a:xfrm>
                <a:off x="5325153" y="2354448"/>
                <a:ext cx="1533525" cy="2419350"/>
              </a:xfrm>
              <a:custGeom>
                <a:avLst/>
                <a:gdLst>
                  <a:gd name="connsiteX0" fmla="*/ 102192 w 1533525"/>
                  <a:gd name="connsiteY0" fmla="*/ 2111824 h 2419350"/>
                  <a:gd name="connsiteX1" fmla="*/ 14562 w 1533525"/>
                  <a:gd name="connsiteY1" fmla="*/ 1887987 h 2419350"/>
                  <a:gd name="connsiteX2" fmla="*/ 120290 w 1533525"/>
                  <a:gd name="connsiteY2" fmla="*/ 1329822 h 2419350"/>
                  <a:gd name="connsiteX3" fmla="*/ 302217 w 1533525"/>
                  <a:gd name="connsiteY3" fmla="*/ 981207 h 2419350"/>
                  <a:gd name="connsiteX4" fmla="*/ 443187 w 1533525"/>
                  <a:gd name="connsiteY4" fmla="*/ 598302 h 2419350"/>
                  <a:gd name="connsiteX5" fmla="*/ 600350 w 1533525"/>
                  <a:gd name="connsiteY5" fmla="*/ 154437 h 2419350"/>
                  <a:gd name="connsiteX6" fmla="*/ 731795 w 1533525"/>
                  <a:gd name="connsiteY6" fmla="*/ 9657 h 2419350"/>
                  <a:gd name="connsiteX7" fmla="*/ 770847 w 1533525"/>
                  <a:gd name="connsiteY7" fmla="*/ 7752 h 2419350"/>
                  <a:gd name="connsiteX8" fmla="*/ 854668 w 1533525"/>
                  <a:gd name="connsiteY8" fmla="*/ 29659 h 2419350"/>
                  <a:gd name="connsiteX9" fmla="*/ 892768 w 1533525"/>
                  <a:gd name="connsiteY9" fmla="*/ 57282 h 2419350"/>
                  <a:gd name="connsiteX10" fmla="*/ 997543 w 1533525"/>
                  <a:gd name="connsiteY10" fmla="*/ 315409 h 2419350"/>
                  <a:gd name="connsiteX11" fmla="*/ 1264243 w 1533525"/>
                  <a:gd name="connsiteY11" fmla="*/ 1042167 h 2419350"/>
                  <a:gd name="connsiteX12" fmla="*/ 1404260 w 1533525"/>
                  <a:gd name="connsiteY12" fmla="*/ 1300294 h 2419350"/>
                  <a:gd name="connsiteX13" fmla="*/ 1531895 w 1533525"/>
                  <a:gd name="connsiteY13" fmla="*/ 1865127 h 2419350"/>
                  <a:gd name="connsiteX14" fmla="*/ 1529038 w 1533525"/>
                  <a:gd name="connsiteY14" fmla="*/ 1903227 h 2419350"/>
                  <a:gd name="connsiteX15" fmla="*/ 1420452 w 1533525"/>
                  <a:gd name="connsiteY15" fmla="*/ 2150877 h 2419350"/>
                  <a:gd name="connsiteX16" fmla="*/ 835618 w 1533525"/>
                  <a:gd name="connsiteY16" fmla="*/ 2423292 h 2419350"/>
                  <a:gd name="connsiteX17" fmla="*/ 389847 w 1533525"/>
                  <a:gd name="connsiteY17" fmla="*/ 2353759 h 2419350"/>
                  <a:gd name="connsiteX18" fmla="*/ 143150 w 1533525"/>
                  <a:gd name="connsiteY18" fmla="*/ 2179452 h 2419350"/>
                  <a:gd name="connsiteX19" fmla="*/ 102192 w 1533525"/>
                  <a:gd name="connsiteY19" fmla="*/ 2111824 h 241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33525" h="2419350">
                    <a:moveTo>
                      <a:pt x="102192" y="2111824"/>
                    </a:moveTo>
                    <a:cubicBezTo>
                      <a:pt x="65997" y="2039434"/>
                      <a:pt x="29802" y="1968949"/>
                      <a:pt x="14562" y="1887987"/>
                    </a:cubicBezTo>
                    <a:cubicBezTo>
                      <a:pt x="-23538" y="1687009"/>
                      <a:pt x="13610" y="1502224"/>
                      <a:pt x="120290" y="1329822"/>
                    </a:cubicBezTo>
                    <a:cubicBezTo>
                      <a:pt x="188870" y="1218379"/>
                      <a:pt x="259355" y="1106937"/>
                      <a:pt x="302217" y="981207"/>
                    </a:cubicBezTo>
                    <a:cubicBezTo>
                      <a:pt x="356510" y="856429"/>
                      <a:pt x="396515" y="725937"/>
                      <a:pt x="443187" y="598302"/>
                    </a:cubicBezTo>
                    <a:cubicBezTo>
                      <a:pt x="497480" y="450664"/>
                      <a:pt x="550820" y="303027"/>
                      <a:pt x="600350" y="154437"/>
                    </a:cubicBezTo>
                    <a:cubicBezTo>
                      <a:pt x="623210" y="84904"/>
                      <a:pt x="661310" y="33469"/>
                      <a:pt x="731795" y="9657"/>
                    </a:cubicBezTo>
                    <a:cubicBezTo>
                      <a:pt x="744177" y="-821"/>
                      <a:pt x="757512" y="-4631"/>
                      <a:pt x="770847" y="7752"/>
                    </a:cubicBezTo>
                    <a:cubicBezTo>
                      <a:pt x="800375" y="8704"/>
                      <a:pt x="827997" y="16324"/>
                      <a:pt x="854668" y="29659"/>
                    </a:cubicBezTo>
                    <a:cubicBezTo>
                      <a:pt x="868955" y="36327"/>
                      <a:pt x="889910" y="34422"/>
                      <a:pt x="892768" y="57282"/>
                    </a:cubicBezTo>
                    <a:cubicBezTo>
                      <a:pt x="946107" y="136339"/>
                      <a:pt x="965157" y="228732"/>
                      <a:pt x="997543" y="315409"/>
                    </a:cubicBezTo>
                    <a:cubicBezTo>
                      <a:pt x="1088030" y="557344"/>
                      <a:pt x="1164230" y="804042"/>
                      <a:pt x="1264243" y="1042167"/>
                    </a:cubicBezTo>
                    <a:cubicBezTo>
                      <a:pt x="1302343" y="1132654"/>
                      <a:pt x="1350920" y="1218379"/>
                      <a:pt x="1404260" y="1300294"/>
                    </a:cubicBezTo>
                    <a:cubicBezTo>
                      <a:pt x="1518560" y="1472697"/>
                      <a:pt x="1563327" y="1660339"/>
                      <a:pt x="1531895" y="1865127"/>
                    </a:cubicBezTo>
                    <a:cubicBezTo>
                      <a:pt x="1529990" y="1877509"/>
                      <a:pt x="1529990" y="1890844"/>
                      <a:pt x="1529038" y="1903227"/>
                    </a:cubicBezTo>
                    <a:cubicBezTo>
                      <a:pt x="1528085" y="2001334"/>
                      <a:pt x="1478555" y="2080392"/>
                      <a:pt x="1420452" y="2150877"/>
                    </a:cubicBezTo>
                    <a:cubicBezTo>
                      <a:pt x="1269957" y="2333757"/>
                      <a:pt x="1067075" y="2411862"/>
                      <a:pt x="835618" y="2423292"/>
                    </a:cubicBezTo>
                    <a:cubicBezTo>
                      <a:pt x="682265" y="2431864"/>
                      <a:pt x="532722" y="2417577"/>
                      <a:pt x="389847" y="2353759"/>
                    </a:cubicBezTo>
                    <a:cubicBezTo>
                      <a:pt x="295550" y="2311849"/>
                      <a:pt x="212682" y="2255652"/>
                      <a:pt x="143150" y="2179452"/>
                    </a:cubicBezTo>
                    <a:cubicBezTo>
                      <a:pt x="125052" y="2160402"/>
                      <a:pt x="104097" y="2141352"/>
                      <a:pt x="102192" y="2111824"/>
                    </a:cubicBezTo>
                    <a:close/>
                  </a:path>
                </a:pathLst>
              </a:custGeom>
              <a:solidFill>
                <a:srgbClr val="DED6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79224173-028C-437C-8A0F-5C96EA1A9305}"/>
                  </a:ext>
                </a:extLst>
              </p:cNvPr>
              <p:cNvSpPr/>
              <p:nvPr/>
            </p:nvSpPr>
            <p:spPr>
              <a:xfrm>
                <a:off x="6056948" y="2076114"/>
                <a:ext cx="266700" cy="285750"/>
              </a:xfrm>
              <a:custGeom>
                <a:avLst/>
                <a:gdLst>
                  <a:gd name="connsiteX0" fmla="*/ 39052 w 266700"/>
                  <a:gd name="connsiteY0" fmla="*/ 286086 h 285750"/>
                  <a:gd name="connsiteX1" fmla="*/ 0 w 266700"/>
                  <a:gd name="connsiteY1" fmla="*/ 287991 h 285750"/>
                  <a:gd name="connsiteX2" fmla="*/ 100013 w 266700"/>
                  <a:gd name="connsiteY2" fmla="*/ 80346 h 285750"/>
                  <a:gd name="connsiteX3" fmla="*/ 251460 w 266700"/>
                  <a:gd name="connsiteY3" fmla="*/ 336 h 285750"/>
                  <a:gd name="connsiteX4" fmla="*/ 275273 w 266700"/>
                  <a:gd name="connsiteY4" fmla="*/ 15576 h 285750"/>
                  <a:gd name="connsiteX5" fmla="*/ 257175 w 266700"/>
                  <a:gd name="connsiteY5" fmla="*/ 37483 h 285750"/>
                  <a:gd name="connsiteX6" fmla="*/ 66675 w 266700"/>
                  <a:gd name="connsiteY6" fmla="*/ 209886 h 285750"/>
                  <a:gd name="connsiteX7" fmla="*/ 39052 w 266700"/>
                  <a:gd name="connsiteY7" fmla="*/ 2860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700" h="285750">
                    <a:moveTo>
                      <a:pt x="39052" y="286086"/>
                    </a:moveTo>
                    <a:cubicBezTo>
                      <a:pt x="25717" y="287038"/>
                      <a:pt x="13335" y="287991"/>
                      <a:pt x="0" y="287991"/>
                    </a:cubicBezTo>
                    <a:cubicBezTo>
                      <a:pt x="18098" y="211791"/>
                      <a:pt x="47625" y="140353"/>
                      <a:pt x="100013" y="80346"/>
                    </a:cubicBezTo>
                    <a:cubicBezTo>
                      <a:pt x="140017" y="34626"/>
                      <a:pt x="189548" y="6051"/>
                      <a:pt x="251460" y="336"/>
                    </a:cubicBezTo>
                    <a:cubicBezTo>
                      <a:pt x="262890" y="-617"/>
                      <a:pt x="274320" y="-617"/>
                      <a:pt x="275273" y="15576"/>
                    </a:cubicBezTo>
                    <a:cubicBezTo>
                      <a:pt x="276225" y="28911"/>
                      <a:pt x="270510" y="35578"/>
                      <a:pt x="257175" y="37483"/>
                    </a:cubicBezTo>
                    <a:cubicBezTo>
                      <a:pt x="153352" y="49866"/>
                      <a:pt x="104775" y="124161"/>
                      <a:pt x="66675" y="209886"/>
                    </a:cubicBezTo>
                    <a:cubicBezTo>
                      <a:pt x="54292" y="234651"/>
                      <a:pt x="47625" y="260368"/>
                      <a:pt x="39052" y="286086"/>
                    </a:cubicBezTo>
                    <a:close/>
                  </a:path>
                </a:pathLst>
              </a:custGeom>
              <a:solidFill>
                <a:srgbClr val="58B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1EBE890D-89D2-4310-BF9D-B72C6D0F6659}"/>
                  </a:ext>
                </a:extLst>
              </p:cNvPr>
              <p:cNvSpPr/>
              <p:nvPr/>
            </p:nvSpPr>
            <p:spPr>
              <a:xfrm>
                <a:off x="5408295" y="2486025"/>
                <a:ext cx="1381125" cy="2152650"/>
              </a:xfrm>
              <a:custGeom>
                <a:avLst/>
                <a:gdLst>
                  <a:gd name="connsiteX0" fmla="*/ 952 w 1381125"/>
                  <a:gd name="connsiteY0" fmla="*/ 1487805 h 2152650"/>
                  <a:gd name="connsiteX1" fmla="*/ 80010 w 1381125"/>
                  <a:gd name="connsiteY1" fmla="*/ 1226820 h 2152650"/>
                  <a:gd name="connsiteX2" fmla="*/ 394335 w 1381125"/>
                  <a:gd name="connsiteY2" fmla="*/ 525780 h 2152650"/>
                  <a:gd name="connsiteX3" fmla="*/ 540068 w 1381125"/>
                  <a:gd name="connsiteY3" fmla="*/ 118110 h 2152650"/>
                  <a:gd name="connsiteX4" fmla="*/ 687705 w 1381125"/>
                  <a:gd name="connsiteY4" fmla="*/ 0 h 2152650"/>
                  <a:gd name="connsiteX5" fmla="*/ 837248 w 1381125"/>
                  <a:gd name="connsiteY5" fmla="*/ 117157 h 2152650"/>
                  <a:gd name="connsiteX6" fmla="*/ 1085850 w 1381125"/>
                  <a:gd name="connsiteY6" fmla="*/ 816293 h 2152650"/>
                  <a:gd name="connsiteX7" fmla="*/ 1281113 w 1381125"/>
                  <a:gd name="connsiteY7" fmla="*/ 1201103 h 2152650"/>
                  <a:gd name="connsiteX8" fmla="*/ 1340168 w 1381125"/>
                  <a:gd name="connsiteY8" fmla="*/ 1776413 h 2152650"/>
                  <a:gd name="connsiteX9" fmla="*/ 902018 w 1381125"/>
                  <a:gd name="connsiteY9" fmla="*/ 2133600 h 2152650"/>
                  <a:gd name="connsiteX10" fmla="*/ 770573 w 1381125"/>
                  <a:gd name="connsiteY10" fmla="*/ 2152650 h 2152650"/>
                  <a:gd name="connsiteX11" fmla="*/ 600075 w 1381125"/>
                  <a:gd name="connsiteY11" fmla="*/ 2152650 h 2152650"/>
                  <a:gd name="connsiteX12" fmla="*/ 3810 w 1381125"/>
                  <a:gd name="connsiteY12" fmla="*/ 1666875 h 2152650"/>
                  <a:gd name="connsiteX13" fmla="*/ 0 w 1381125"/>
                  <a:gd name="connsiteY13" fmla="*/ 1619250 h 2152650"/>
                  <a:gd name="connsiteX14" fmla="*/ 952 w 1381125"/>
                  <a:gd name="connsiteY14" fmla="*/ 1487805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81125" h="2152650">
                    <a:moveTo>
                      <a:pt x="952" y="1487805"/>
                    </a:moveTo>
                    <a:cubicBezTo>
                      <a:pt x="3810" y="1393508"/>
                      <a:pt x="29527" y="1303020"/>
                      <a:pt x="80010" y="1226820"/>
                    </a:cubicBezTo>
                    <a:cubicBezTo>
                      <a:pt x="223837" y="1009650"/>
                      <a:pt x="310515" y="768668"/>
                      <a:pt x="394335" y="525780"/>
                    </a:cubicBezTo>
                    <a:cubicBezTo>
                      <a:pt x="441960" y="389573"/>
                      <a:pt x="491490" y="254317"/>
                      <a:pt x="540068" y="118110"/>
                    </a:cubicBezTo>
                    <a:cubicBezTo>
                      <a:pt x="569595" y="36195"/>
                      <a:pt x="614363" y="0"/>
                      <a:pt x="687705" y="0"/>
                    </a:cubicBezTo>
                    <a:cubicBezTo>
                      <a:pt x="758190" y="0"/>
                      <a:pt x="809625" y="40005"/>
                      <a:pt x="837248" y="117157"/>
                    </a:cubicBezTo>
                    <a:cubicBezTo>
                      <a:pt x="920115" y="349567"/>
                      <a:pt x="1002983" y="582930"/>
                      <a:pt x="1085850" y="816293"/>
                    </a:cubicBezTo>
                    <a:cubicBezTo>
                      <a:pt x="1134428" y="953453"/>
                      <a:pt x="1207770" y="1077278"/>
                      <a:pt x="1281113" y="1201103"/>
                    </a:cubicBezTo>
                    <a:cubicBezTo>
                      <a:pt x="1388745" y="1382078"/>
                      <a:pt x="1416368" y="1576388"/>
                      <a:pt x="1340168" y="1776413"/>
                    </a:cubicBezTo>
                    <a:cubicBezTo>
                      <a:pt x="1263968" y="1977390"/>
                      <a:pt x="1102995" y="2082165"/>
                      <a:pt x="902018" y="2133600"/>
                    </a:cubicBezTo>
                    <a:cubicBezTo>
                      <a:pt x="859155" y="2144078"/>
                      <a:pt x="816293" y="2156460"/>
                      <a:pt x="770573" y="2152650"/>
                    </a:cubicBezTo>
                    <a:cubicBezTo>
                      <a:pt x="713423" y="2145983"/>
                      <a:pt x="657225" y="2145983"/>
                      <a:pt x="600075" y="2152650"/>
                    </a:cubicBezTo>
                    <a:cubicBezTo>
                      <a:pt x="337185" y="2138363"/>
                      <a:pt x="55245" y="1978343"/>
                      <a:pt x="3810" y="1666875"/>
                    </a:cubicBezTo>
                    <a:cubicBezTo>
                      <a:pt x="952" y="1651635"/>
                      <a:pt x="952" y="1635443"/>
                      <a:pt x="0" y="1619250"/>
                    </a:cubicBezTo>
                    <a:cubicBezTo>
                      <a:pt x="7620" y="1576388"/>
                      <a:pt x="6667" y="1531620"/>
                      <a:pt x="952" y="1487805"/>
                    </a:cubicBezTo>
                    <a:close/>
                  </a:path>
                </a:pathLst>
              </a:custGeom>
              <a:solidFill>
                <a:srgbClr val="FBF6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608A232B-AD33-4D1E-B2EA-D1B32079C33F}"/>
                  </a:ext>
                </a:extLst>
              </p:cNvPr>
              <p:cNvSpPr/>
              <p:nvPr/>
            </p:nvSpPr>
            <p:spPr>
              <a:xfrm>
                <a:off x="5806763" y="3679442"/>
                <a:ext cx="581025" cy="581025"/>
              </a:xfrm>
              <a:custGeom>
                <a:avLst/>
                <a:gdLst>
                  <a:gd name="connsiteX0" fmla="*/ 1582 w 581025"/>
                  <a:gd name="connsiteY0" fmla="*/ 250573 h 581025"/>
                  <a:gd name="connsiteX1" fmla="*/ 296857 w 581025"/>
                  <a:gd name="connsiteY1" fmla="*/ 1018 h 581025"/>
                  <a:gd name="connsiteX2" fmla="*/ 484500 w 581025"/>
                  <a:gd name="connsiteY2" fmla="*/ 61025 h 581025"/>
                  <a:gd name="connsiteX3" fmla="*/ 573082 w 581025"/>
                  <a:gd name="connsiteY3" fmla="*/ 316295 h 581025"/>
                  <a:gd name="connsiteX4" fmla="*/ 329242 w 581025"/>
                  <a:gd name="connsiteY4" fmla="*/ 576328 h 581025"/>
                  <a:gd name="connsiteX5" fmla="*/ 21585 w 581025"/>
                  <a:gd name="connsiteY5" fmla="*/ 371540 h 581025"/>
                  <a:gd name="connsiteX6" fmla="*/ 1582 w 581025"/>
                  <a:gd name="connsiteY6" fmla="*/ 250573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025" h="581025">
                    <a:moveTo>
                      <a:pt x="1582" y="250573"/>
                    </a:moveTo>
                    <a:cubicBezTo>
                      <a:pt x="-13658" y="60073"/>
                      <a:pt x="159697" y="-9460"/>
                      <a:pt x="296857" y="1018"/>
                    </a:cubicBezTo>
                    <a:cubicBezTo>
                      <a:pt x="363532" y="5780"/>
                      <a:pt x="429255" y="20068"/>
                      <a:pt x="484500" y="61025"/>
                    </a:cubicBezTo>
                    <a:cubicBezTo>
                      <a:pt x="572130" y="124843"/>
                      <a:pt x="599752" y="211520"/>
                      <a:pt x="573082" y="316295"/>
                    </a:cubicBezTo>
                    <a:cubicBezTo>
                      <a:pt x="539745" y="447740"/>
                      <a:pt x="463545" y="540133"/>
                      <a:pt x="329242" y="576328"/>
                    </a:cubicBezTo>
                    <a:cubicBezTo>
                      <a:pt x="217800" y="605855"/>
                      <a:pt x="73020" y="507748"/>
                      <a:pt x="21585" y="371540"/>
                    </a:cubicBezTo>
                    <a:cubicBezTo>
                      <a:pt x="6345" y="330583"/>
                      <a:pt x="-4133" y="289625"/>
                      <a:pt x="1582" y="250573"/>
                    </a:cubicBezTo>
                    <a:close/>
                  </a:path>
                </a:pathLst>
              </a:custGeom>
              <a:solidFill>
                <a:srgbClr val="FBF1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7EAAC10-602F-4E87-8E1D-D5FE5F9DAFF9}"/>
                  </a:ext>
                </a:extLst>
              </p:cNvPr>
              <p:cNvSpPr/>
              <p:nvPr/>
            </p:nvSpPr>
            <p:spPr>
              <a:xfrm>
                <a:off x="6118881" y="3877980"/>
                <a:ext cx="66675" cy="171450"/>
              </a:xfrm>
              <a:custGeom>
                <a:avLst/>
                <a:gdLst>
                  <a:gd name="connsiteX0" fmla="*/ 67607 w 66675"/>
                  <a:gd name="connsiteY0" fmla="*/ 160620 h 171450"/>
                  <a:gd name="connsiteX1" fmla="*/ 28554 w 66675"/>
                  <a:gd name="connsiteY1" fmla="*/ 151095 h 171450"/>
                  <a:gd name="connsiteX2" fmla="*/ 932 w 66675"/>
                  <a:gd name="connsiteY2" fmla="*/ 28222 h 171450"/>
                  <a:gd name="connsiteX3" fmla="*/ 20934 w 66675"/>
                  <a:gd name="connsiteY3" fmla="*/ 600 h 171450"/>
                  <a:gd name="connsiteX4" fmla="*/ 51414 w 66675"/>
                  <a:gd name="connsiteY4" fmla="*/ 17745 h 171450"/>
                  <a:gd name="connsiteX5" fmla="*/ 70464 w 66675"/>
                  <a:gd name="connsiteY5" fmla="*/ 75847 h 171450"/>
                  <a:gd name="connsiteX6" fmla="*/ 67607 w 66675"/>
                  <a:gd name="connsiteY6" fmla="*/ 16062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71450">
                    <a:moveTo>
                      <a:pt x="67607" y="160620"/>
                    </a:moveTo>
                    <a:cubicBezTo>
                      <a:pt x="48557" y="184432"/>
                      <a:pt x="37127" y="164430"/>
                      <a:pt x="28554" y="151095"/>
                    </a:cubicBezTo>
                    <a:cubicBezTo>
                      <a:pt x="4742" y="113947"/>
                      <a:pt x="-2878" y="72037"/>
                      <a:pt x="932" y="28222"/>
                    </a:cubicBezTo>
                    <a:cubicBezTo>
                      <a:pt x="1884" y="15840"/>
                      <a:pt x="2837" y="3457"/>
                      <a:pt x="20934" y="600"/>
                    </a:cubicBezTo>
                    <a:cubicBezTo>
                      <a:pt x="37127" y="-2258"/>
                      <a:pt x="44747" y="5362"/>
                      <a:pt x="51414" y="17745"/>
                    </a:cubicBezTo>
                    <a:cubicBezTo>
                      <a:pt x="60939" y="35842"/>
                      <a:pt x="71417" y="53940"/>
                      <a:pt x="70464" y="75847"/>
                    </a:cubicBezTo>
                    <a:cubicBezTo>
                      <a:pt x="66654" y="104422"/>
                      <a:pt x="71417" y="132997"/>
                      <a:pt x="67607" y="16062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5FE7D779-2236-4352-B670-AFF9DDEE68D3}"/>
                  </a:ext>
                </a:extLst>
              </p:cNvPr>
              <p:cNvSpPr/>
              <p:nvPr/>
            </p:nvSpPr>
            <p:spPr>
              <a:xfrm>
                <a:off x="5961698" y="3878580"/>
                <a:ext cx="66675" cy="152400"/>
              </a:xfrm>
              <a:custGeom>
                <a:avLst/>
                <a:gdLst>
                  <a:gd name="connsiteX0" fmla="*/ 0 w 66675"/>
                  <a:gd name="connsiteY0" fmla="*/ 95250 h 152400"/>
                  <a:gd name="connsiteX1" fmla="*/ 56198 w 66675"/>
                  <a:gd name="connsiteY1" fmla="*/ 0 h 152400"/>
                  <a:gd name="connsiteX2" fmla="*/ 74295 w 66675"/>
                  <a:gd name="connsiteY2" fmla="*/ 75248 h 152400"/>
                  <a:gd name="connsiteX3" fmla="*/ 27623 w 66675"/>
                  <a:gd name="connsiteY3" fmla="*/ 160973 h 152400"/>
                  <a:gd name="connsiteX4" fmla="*/ 0 w 66675"/>
                  <a:gd name="connsiteY4" fmla="*/ 9525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52400">
                    <a:moveTo>
                      <a:pt x="0" y="95250"/>
                    </a:moveTo>
                    <a:cubicBezTo>
                      <a:pt x="7620" y="57150"/>
                      <a:pt x="18098" y="20955"/>
                      <a:pt x="56198" y="0"/>
                    </a:cubicBezTo>
                    <a:cubicBezTo>
                      <a:pt x="90488" y="18098"/>
                      <a:pt x="64770" y="51435"/>
                      <a:pt x="74295" y="75248"/>
                    </a:cubicBezTo>
                    <a:cubicBezTo>
                      <a:pt x="68580" y="108585"/>
                      <a:pt x="57150" y="140017"/>
                      <a:pt x="27623" y="160973"/>
                    </a:cubicBezTo>
                    <a:cubicBezTo>
                      <a:pt x="-16193" y="152400"/>
                      <a:pt x="14288" y="115253"/>
                      <a:pt x="0" y="9525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F340511E-CBA6-4AC7-901A-79E4D866B718}"/>
                  </a:ext>
                </a:extLst>
              </p:cNvPr>
              <p:cNvSpPr/>
              <p:nvPr/>
            </p:nvSpPr>
            <p:spPr>
              <a:xfrm>
                <a:off x="6017895" y="3878580"/>
                <a:ext cx="19050" cy="66675"/>
              </a:xfrm>
              <a:custGeom>
                <a:avLst/>
                <a:gdLst>
                  <a:gd name="connsiteX0" fmla="*/ 18097 w 19050"/>
                  <a:gd name="connsiteY0" fmla="*/ 75248 h 66675"/>
                  <a:gd name="connsiteX1" fmla="*/ 0 w 19050"/>
                  <a:gd name="connsiteY1" fmla="*/ 0 h 66675"/>
                  <a:gd name="connsiteX2" fmla="*/ 18097 w 19050"/>
                  <a:gd name="connsiteY2" fmla="*/ 752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6675">
                    <a:moveTo>
                      <a:pt x="18097" y="75248"/>
                    </a:moveTo>
                    <a:cubicBezTo>
                      <a:pt x="0" y="53340"/>
                      <a:pt x="18097" y="21908"/>
                      <a:pt x="0" y="0"/>
                    </a:cubicBezTo>
                    <a:cubicBezTo>
                      <a:pt x="46672" y="15240"/>
                      <a:pt x="20955" y="47625"/>
                      <a:pt x="18097" y="75248"/>
                    </a:cubicBezTo>
                    <a:close/>
                  </a:path>
                </a:pathLst>
              </a:custGeom>
              <a:solidFill>
                <a:srgbClr val="37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AF52B110-020F-4570-BEEA-DEB90F7304F1}"/>
                  </a:ext>
                </a:extLst>
              </p:cNvPr>
              <p:cNvSpPr/>
              <p:nvPr/>
            </p:nvSpPr>
            <p:spPr>
              <a:xfrm>
                <a:off x="6178139" y="3953828"/>
                <a:ext cx="9525" cy="76200"/>
              </a:xfrm>
              <a:custGeom>
                <a:avLst/>
                <a:gdLst>
                  <a:gd name="connsiteX0" fmla="*/ 8348 w 9525"/>
                  <a:gd name="connsiteY0" fmla="*/ 84772 h 76200"/>
                  <a:gd name="connsiteX1" fmla="*/ 10253 w 9525"/>
                  <a:gd name="connsiteY1" fmla="*/ 0 h 76200"/>
                  <a:gd name="connsiteX2" fmla="*/ 8348 w 9525"/>
                  <a:gd name="connsiteY2" fmla="*/ 84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76200">
                    <a:moveTo>
                      <a:pt x="8348" y="84772"/>
                    </a:moveTo>
                    <a:cubicBezTo>
                      <a:pt x="-1177" y="56197"/>
                      <a:pt x="-4987" y="27622"/>
                      <a:pt x="10253" y="0"/>
                    </a:cubicBezTo>
                    <a:cubicBezTo>
                      <a:pt x="19778" y="28575"/>
                      <a:pt x="22636" y="57150"/>
                      <a:pt x="8348" y="84772"/>
                    </a:cubicBezTo>
                    <a:close/>
                  </a:path>
                </a:pathLst>
              </a:custGeom>
              <a:solidFill>
                <a:srgbClr val="3939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C46593A7-6FC7-4C2B-AF63-67B918C625DE}"/>
                  </a:ext>
                </a:extLst>
              </p:cNvPr>
              <p:cNvSpPr/>
              <p:nvPr/>
            </p:nvSpPr>
            <p:spPr>
              <a:xfrm>
                <a:off x="5955795" y="3973830"/>
                <a:ext cx="28575" cy="66675"/>
              </a:xfrm>
              <a:custGeom>
                <a:avLst/>
                <a:gdLst>
                  <a:gd name="connsiteX0" fmla="*/ 5903 w 28575"/>
                  <a:gd name="connsiteY0" fmla="*/ 0 h 66675"/>
                  <a:gd name="connsiteX1" fmla="*/ 32573 w 28575"/>
                  <a:gd name="connsiteY1" fmla="*/ 65723 h 66675"/>
                  <a:gd name="connsiteX2" fmla="*/ 1140 w 28575"/>
                  <a:gd name="connsiteY2" fmla="*/ 51435 h 66675"/>
                  <a:gd name="connsiteX3" fmla="*/ 5903 w 285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6675">
                    <a:moveTo>
                      <a:pt x="5903" y="0"/>
                    </a:moveTo>
                    <a:cubicBezTo>
                      <a:pt x="21143" y="19050"/>
                      <a:pt x="5903" y="51435"/>
                      <a:pt x="32573" y="65723"/>
                    </a:cubicBezTo>
                    <a:cubicBezTo>
                      <a:pt x="11618" y="82867"/>
                      <a:pt x="4950" y="68580"/>
                      <a:pt x="1140" y="51435"/>
                    </a:cubicBezTo>
                    <a:cubicBezTo>
                      <a:pt x="-1717" y="33338"/>
                      <a:pt x="1140" y="16192"/>
                      <a:pt x="5903" y="0"/>
                    </a:cubicBezTo>
                    <a:close/>
                  </a:path>
                </a:pathLst>
              </a:custGeom>
              <a:solidFill>
                <a:srgbClr val="3F3F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993E49C8-2CE8-4969-AA94-CBFCE7BA36D4}"/>
                </a:ext>
              </a:extLst>
            </p:cNvPr>
            <p:cNvGrpSpPr/>
            <p:nvPr/>
          </p:nvGrpSpPr>
          <p:grpSpPr>
            <a:xfrm>
              <a:off x="5017172" y="4793559"/>
              <a:ext cx="860955" cy="1048222"/>
              <a:chOff x="4818669" y="3159645"/>
              <a:chExt cx="721116" cy="877967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80B70347-E2E4-4A0A-8632-E28A99F3E82F}"/>
                  </a:ext>
                </a:extLst>
              </p:cNvPr>
              <p:cNvSpPr/>
              <p:nvPr/>
            </p:nvSpPr>
            <p:spPr>
              <a:xfrm>
                <a:off x="4818669" y="3320763"/>
                <a:ext cx="721116" cy="716849"/>
              </a:xfrm>
              <a:custGeom>
                <a:avLst/>
                <a:gdLst>
                  <a:gd name="connsiteX0" fmla="*/ 1041225 w 1062187"/>
                  <a:gd name="connsiteY0" fmla="*/ 305109 h 1055901"/>
                  <a:gd name="connsiteX1" fmla="*/ 862728 w 1062187"/>
                  <a:gd name="connsiteY1" fmla="*/ 914766 h 1055901"/>
                  <a:gd name="connsiteX2" fmla="*/ 469278 w 1062187"/>
                  <a:gd name="connsiteY2" fmla="*/ 1054296 h 1055901"/>
                  <a:gd name="connsiteX3" fmla="*/ 288895 w 1062187"/>
                  <a:gd name="connsiteY3" fmla="*/ 983903 h 1055901"/>
                  <a:gd name="connsiteX4" fmla="*/ 7950 w 1062187"/>
                  <a:gd name="connsiteY4" fmla="*/ 353504 h 1055901"/>
                  <a:gd name="connsiteX5" fmla="*/ 301465 w 1062187"/>
                  <a:gd name="connsiteY5" fmla="*/ 32963 h 1055901"/>
                  <a:gd name="connsiteX6" fmla="*/ 402656 w 1062187"/>
                  <a:gd name="connsiteY6" fmla="*/ 7822 h 1055901"/>
                  <a:gd name="connsiteX7" fmla="*/ 596238 w 1062187"/>
                  <a:gd name="connsiteY7" fmla="*/ 7822 h 1055901"/>
                  <a:gd name="connsiteX8" fmla="*/ 860213 w 1062187"/>
                  <a:gd name="connsiteY8" fmla="*/ 97071 h 1055901"/>
                  <a:gd name="connsiteX9" fmla="*/ 1041225 w 1062187"/>
                  <a:gd name="connsiteY9" fmla="*/ 305109 h 10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187" h="1055901">
                    <a:moveTo>
                      <a:pt x="1041225" y="305109"/>
                    </a:moveTo>
                    <a:cubicBezTo>
                      <a:pt x="1131103" y="611195"/>
                      <a:pt x="923693" y="846887"/>
                      <a:pt x="862728" y="914766"/>
                    </a:cubicBezTo>
                    <a:cubicBezTo>
                      <a:pt x="752109" y="1018471"/>
                      <a:pt x="624521" y="1076923"/>
                      <a:pt x="469278" y="1054296"/>
                    </a:cubicBezTo>
                    <a:cubicBezTo>
                      <a:pt x="403913" y="1044869"/>
                      <a:pt x="344204" y="1019100"/>
                      <a:pt x="288895" y="983903"/>
                    </a:cubicBezTo>
                    <a:cubicBezTo>
                      <a:pt x="87142" y="854429"/>
                      <a:pt x="-32904" y="585426"/>
                      <a:pt x="7950" y="353504"/>
                    </a:cubicBezTo>
                    <a:cubicBezTo>
                      <a:pt x="37490" y="184434"/>
                      <a:pt x="141195" y="82615"/>
                      <a:pt x="301465" y="32963"/>
                    </a:cubicBezTo>
                    <a:cubicBezTo>
                      <a:pt x="315293" y="28563"/>
                      <a:pt x="381915" y="10336"/>
                      <a:pt x="402656" y="7822"/>
                    </a:cubicBezTo>
                    <a:cubicBezTo>
                      <a:pt x="477449" y="-4120"/>
                      <a:pt x="545957" y="-977"/>
                      <a:pt x="596238" y="7822"/>
                    </a:cubicBezTo>
                    <a:cubicBezTo>
                      <a:pt x="623893" y="12222"/>
                      <a:pt x="803647" y="63131"/>
                      <a:pt x="860213" y="97071"/>
                    </a:cubicBezTo>
                    <a:cubicBezTo>
                      <a:pt x="943177" y="147352"/>
                      <a:pt x="1004771" y="215231"/>
                      <a:pt x="1041225" y="30510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E8F5E6C9-884F-4927-A8B5-825246474B04}"/>
                  </a:ext>
                </a:extLst>
              </p:cNvPr>
              <p:cNvSpPr/>
              <p:nvPr/>
            </p:nvSpPr>
            <p:spPr>
              <a:xfrm>
                <a:off x="4839820" y="3339429"/>
                <a:ext cx="682713" cy="678446"/>
              </a:xfrm>
              <a:custGeom>
                <a:avLst/>
                <a:gdLst>
                  <a:gd name="connsiteX0" fmla="*/ 986815 w 1005620"/>
                  <a:gd name="connsiteY0" fmla="*/ 289556 h 999335"/>
                  <a:gd name="connsiteX1" fmla="*/ 817745 w 1005620"/>
                  <a:gd name="connsiteY1" fmla="*/ 867159 h 999335"/>
                  <a:gd name="connsiteX2" fmla="*/ 445037 w 1005620"/>
                  <a:gd name="connsiteY2" fmla="*/ 999776 h 999335"/>
                  <a:gd name="connsiteX3" fmla="*/ 274081 w 1005620"/>
                  <a:gd name="connsiteY3" fmla="*/ 933153 h 999335"/>
                  <a:gd name="connsiteX4" fmla="*/ 7591 w 1005620"/>
                  <a:gd name="connsiteY4" fmla="*/ 334809 h 999335"/>
                  <a:gd name="connsiteX5" fmla="*/ 286023 w 1005620"/>
                  <a:gd name="connsiteY5" fmla="*/ 31237 h 999335"/>
                  <a:gd name="connsiteX6" fmla="*/ 381557 w 1005620"/>
                  <a:gd name="connsiteY6" fmla="*/ 7353 h 999335"/>
                  <a:gd name="connsiteX7" fmla="*/ 565083 w 1005620"/>
                  <a:gd name="connsiteY7" fmla="*/ 7353 h 999335"/>
                  <a:gd name="connsiteX8" fmla="*/ 815231 w 1005620"/>
                  <a:gd name="connsiteY8" fmla="*/ 92203 h 999335"/>
                  <a:gd name="connsiteX9" fmla="*/ 986815 w 1005620"/>
                  <a:gd name="connsiteY9" fmla="*/ 289556 h 99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5620" h="999335">
                    <a:moveTo>
                      <a:pt x="986815" y="289556"/>
                    </a:moveTo>
                    <a:cubicBezTo>
                      <a:pt x="1071664" y="579300"/>
                      <a:pt x="875568" y="802422"/>
                      <a:pt x="817745" y="867159"/>
                    </a:cubicBezTo>
                    <a:cubicBezTo>
                      <a:pt x="712783" y="965836"/>
                      <a:pt x="592109" y="1021145"/>
                      <a:pt x="445037" y="999776"/>
                    </a:cubicBezTo>
                    <a:cubicBezTo>
                      <a:pt x="382814" y="990976"/>
                      <a:pt x="326876" y="966464"/>
                      <a:pt x="274081" y="933153"/>
                    </a:cubicBezTo>
                    <a:cubicBezTo>
                      <a:pt x="83013" y="809965"/>
                      <a:pt x="-31376" y="554788"/>
                      <a:pt x="7591" y="334809"/>
                    </a:cubicBezTo>
                    <a:cubicBezTo>
                      <a:pt x="35875" y="175166"/>
                      <a:pt x="133923" y="78375"/>
                      <a:pt x="286023" y="31237"/>
                    </a:cubicBezTo>
                    <a:cubicBezTo>
                      <a:pt x="299222" y="27466"/>
                      <a:pt x="362073" y="9867"/>
                      <a:pt x="381557" y="7353"/>
                    </a:cubicBezTo>
                    <a:cubicBezTo>
                      <a:pt x="452579" y="-3960"/>
                      <a:pt x="517316" y="-817"/>
                      <a:pt x="565083" y="7353"/>
                    </a:cubicBezTo>
                    <a:cubicBezTo>
                      <a:pt x="591480" y="11124"/>
                      <a:pt x="761179" y="59520"/>
                      <a:pt x="815231" y="92203"/>
                    </a:cubicBezTo>
                    <a:cubicBezTo>
                      <a:pt x="893795" y="139970"/>
                      <a:pt x="952247" y="204078"/>
                      <a:pt x="986815" y="289556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A079B292-9B7B-41F5-975A-E27CF6C7B6FA}"/>
                  </a:ext>
                </a:extLst>
              </p:cNvPr>
              <p:cNvSpPr/>
              <p:nvPr/>
            </p:nvSpPr>
            <p:spPr>
              <a:xfrm>
                <a:off x="5066429" y="3569526"/>
                <a:ext cx="230416" cy="226149"/>
              </a:xfrm>
              <a:custGeom>
                <a:avLst/>
                <a:gdLst>
                  <a:gd name="connsiteX0" fmla="*/ 157757 w 339397"/>
                  <a:gd name="connsiteY0" fmla="*/ 279 h 333111"/>
                  <a:gd name="connsiteX1" fmla="*/ 277803 w 339397"/>
                  <a:gd name="connsiteY1" fmla="*/ 27934 h 333111"/>
                  <a:gd name="connsiteX2" fmla="*/ 335627 w 339397"/>
                  <a:gd name="connsiteY2" fmla="*/ 188833 h 333111"/>
                  <a:gd name="connsiteX3" fmla="*/ 159643 w 339397"/>
                  <a:gd name="connsiteY3" fmla="*/ 334648 h 333111"/>
                  <a:gd name="connsiteX4" fmla="*/ 55310 w 339397"/>
                  <a:gd name="connsiteY4" fmla="*/ 278082 h 333111"/>
                  <a:gd name="connsiteX5" fmla="*/ 2515 w 339397"/>
                  <a:gd name="connsiteY5" fmla="*/ 107755 h 333111"/>
                  <a:gd name="connsiteX6" fmla="*/ 130103 w 339397"/>
                  <a:gd name="connsiteY6" fmla="*/ 279 h 333111"/>
                  <a:gd name="connsiteX7" fmla="*/ 157757 w 339397"/>
                  <a:gd name="connsiteY7" fmla="*/ 279 h 33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397" h="333111">
                    <a:moveTo>
                      <a:pt x="157757" y="279"/>
                    </a:moveTo>
                    <a:cubicBezTo>
                      <a:pt x="202382" y="-978"/>
                      <a:pt x="242607" y="4050"/>
                      <a:pt x="277803" y="27934"/>
                    </a:cubicBezTo>
                    <a:cubicBezTo>
                      <a:pt x="334370" y="65645"/>
                      <a:pt x="353853" y="122839"/>
                      <a:pt x="335627" y="188833"/>
                    </a:cubicBezTo>
                    <a:cubicBezTo>
                      <a:pt x="315514" y="263626"/>
                      <a:pt x="243235" y="343448"/>
                      <a:pt x="159643" y="334648"/>
                    </a:cubicBezTo>
                    <a:cubicBezTo>
                      <a:pt x="115647" y="329620"/>
                      <a:pt x="83593" y="308251"/>
                      <a:pt x="55310" y="278082"/>
                    </a:cubicBezTo>
                    <a:cubicBezTo>
                      <a:pt x="10057" y="230315"/>
                      <a:pt x="-6913" y="172492"/>
                      <a:pt x="2515" y="107755"/>
                    </a:cubicBezTo>
                    <a:cubicBezTo>
                      <a:pt x="11314" y="46161"/>
                      <a:pt x="64737" y="2793"/>
                      <a:pt x="130103" y="279"/>
                    </a:cubicBezTo>
                    <a:cubicBezTo>
                      <a:pt x="140159" y="-349"/>
                      <a:pt x="150844" y="279"/>
                      <a:pt x="157757" y="279"/>
                    </a:cubicBezTo>
                    <a:close/>
                  </a:path>
                </a:pathLst>
              </a:custGeom>
              <a:solidFill>
                <a:srgbClr val="FBF1AB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95855842-31A8-4B74-B842-4A49C8DA9FF7}"/>
                  </a:ext>
                </a:extLst>
              </p:cNvPr>
              <p:cNvSpPr/>
              <p:nvPr/>
            </p:nvSpPr>
            <p:spPr>
              <a:xfrm>
                <a:off x="5193678" y="3633691"/>
                <a:ext cx="38403" cy="85339"/>
              </a:xfrm>
              <a:custGeom>
                <a:avLst/>
                <a:gdLst>
                  <a:gd name="connsiteX0" fmla="*/ 58943 w 56566"/>
                  <a:gd name="connsiteY0" fmla="*/ 92435 h 125702"/>
                  <a:gd name="connsiteX1" fmla="*/ 54543 w 56566"/>
                  <a:gd name="connsiteY1" fmla="*/ 115690 h 125702"/>
                  <a:gd name="connsiteX2" fmla="*/ 25632 w 56566"/>
                  <a:gd name="connsiteY2" fmla="*/ 121975 h 125702"/>
                  <a:gd name="connsiteX3" fmla="*/ 2377 w 56566"/>
                  <a:gd name="connsiteY3" fmla="*/ 15128 h 125702"/>
                  <a:gd name="connsiteX4" fmla="*/ 16204 w 56566"/>
                  <a:gd name="connsiteY4" fmla="*/ 44 h 125702"/>
                  <a:gd name="connsiteX5" fmla="*/ 33803 w 56566"/>
                  <a:gd name="connsiteY5" fmla="*/ 11357 h 125702"/>
                  <a:gd name="connsiteX6" fmla="*/ 58943 w 56566"/>
                  <a:gd name="connsiteY6" fmla="*/ 92435 h 12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25702">
                    <a:moveTo>
                      <a:pt x="58943" y="92435"/>
                    </a:moveTo>
                    <a:cubicBezTo>
                      <a:pt x="57686" y="99977"/>
                      <a:pt x="57058" y="108148"/>
                      <a:pt x="54543" y="115690"/>
                    </a:cubicBezTo>
                    <a:cubicBezTo>
                      <a:pt x="48887" y="133917"/>
                      <a:pt x="37574" y="137688"/>
                      <a:pt x="25632" y="121975"/>
                    </a:cubicBezTo>
                    <a:cubicBezTo>
                      <a:pt x="1748" y="89921"/>
                      <a:pt x="-3908" y="53467"/>
                      <a:pt x="2377" y="15128"/>
                    </a:cubicBezTo>
                    <a:cubicBezTo>
                      <a:pt x="3634" y="7586"/>
                      <a:pt x="7405" y="672"/>
                      <a:pt x="16204" y="44"/>
                    </a:cubicBezTo>
                    <a:cubicBezTo>
                      <a:pt x="24375" y="-585"/>
                      <a:pt x="29403" y="5700"/>
                      <a:pt x="33803" y="11357"/>
                    </a:cubicBezTo>
                    <a:cubicBezTo>
                      <a:pt x="50772" y="35869"/>
                      <a:pt x="55801" y="63523"/>
                      <a:pt x="58943" y="92435"/>
                    </a:cubicBezTo>
                    <a:close/>
                  </a:path>
                </a:pathLst>
              </a:custGeom>
              <a:solidFill>
                <a:srgbClr val="4D4C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DCFB76D5-EC24-4B1B-BF92-9A240C906F2F}"/>
                  </a:ext>
                </a:extLst>
              </p:cNvPr>
              <p:cNvSpPr/>
              <p:nvPr/>
            </p:nvSpPr>
            <p:spPr>
              <a:xfrm>
                <a:off x="5114646" y="3635052"/>
                <a:ext cx="38403" cy="81072"/>
              </a:xfrm>
              <a:custGeom>
                <a:avLst/>
                <a:gdLst>
                  <a:gd name="connsiteX0" fmla="*/ 0 w 56566"/>
                  <a:gd name="connsiteY0" fmla="*/ 74090 h 119417"/>
                  <a:gd name="connsiteX1" fmla="*/ 27655 w 56566"/>
                  <a:gd name="connsiteY1" fmla="*/ 12495 h 119417"/>
                  <a:gd name="connsiteX2" fmla="*/ 50910 w 56566"/>
                  <a:gd name="connsiteY2" fmla="*/ 1182 h 119417"/>
                  <a:gd name="connsiteX3" fmla="*/ 60966 w 56566"/>
                  <a:gd name="connsiteY3" fmla="*/ 22552 h 119417"/>
                  <a:gd name="connsiteX4" fmla="*/ 17598 w 56566"/>
                  <a:gd name="connsiteY4" fmla="*/ 124371 h 119417"/>
                  <a:gd name="connsiteX5" fmla="*/ 0 w 56566"/>
                  <a:gd name="connsiteY5" fmla="*/ 101116 h 119417"/>
                  <a:gd name="connsiteX6" fmla="*/ 0 w 56566"/>
                  <a:gd name="connsiteY6" fmla="*/ 74090 h 11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19417">
                    <a:moveTo>
                      <a:pt x="0" y="74090"/>
                    </a:moveTo>
                    <a:cubicBezTo>
                      <a:pt x="2514" y="50835"/>
                      <a:pt x="13199" y="30722"/>
                      <a:pt x="27655" y="12495"/>
                    </a:cubicBezTo>
                    <a:cubicBezTo>
                      <a:pt x="33311" y="5582"/>
                      <a:pt x="40225" y="-3217"/>
                      <a:pt x="50910" y="1182"/>
                    </a:cubicBezTo>
                    <a:cubicBezTo>
                      <a:pt x="59080" y="4325"/>
                      <a:pt x="61594" y="13752"/>
                      <a:pt x="60966" y="22552"/>
                    </a:cubicBezTo>
                    <a:cubicBezTo>
                      <a:pt x="59080" y="61519"/>
                      <a:pt x="51538" y="98602"/>
                      <a:pt x="17598" y="124371"/>
                    </a:cubicBezTo>
                    <a:cubicBezTo>
                      <a:pt x="2514" y="123114"/>
                      <a:pt x="1257" y="111801"/>
                      <a:pt x="0" y="101116"/>
                    </a:cubicBezTo>
                    <a:cubicBezTo>
                      <a:pt x="0" y="91688"/>
                      <a:pt x="5028" y="82889"/>
                      <a:pt x="0" y="74090"/>
                    </a:cubicBezTo>
                    <a:close/>
                  </a:path>
                </a:pathLst>
              </a:custGeom>
              <a:solidFill>
                <a:srgbClr val="4E4D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8880A92-C816-4CCC-942F-389A88E77703}"/>
                  </a:ext>
                </a:extLst>
              </p:cNvPr>
              <p:cNvSpPr/>
              <p:nvPr/>
            </p:nvSpPr>
            <p:spPr>
              <a:xfrm>
                <a:off x="5191025" y="3159645"/>
                <a:ext cx="179212" cy="170678"/>
              </a:xfrm>
              <a:custGeom>
                <a:avLst/>
                <a:gdLst>
                  <a:gd name="connsiteX0" fmla="*/ 0 w 263975"/>
                  <a:gd name="connsiteY0" fmla="*/ 240116 h 251405"/>
                  <a:gd name="connsiteX1" fmla="*/ 66622 w 263975"/>
                  <a:gd name="connsiteY1" fmla="*/ 110014 h 251405"/>
                  <a:gd name="connsiteX2" fmla="*/ 233178 w 263975"/>
                  <a:gd name="connsiteY2" fmla="*/ 3167 h 251405"/>
                  <a:gd name="connsiteX3" fmla="*/ 263975 w 263975"/>
                  <a:gd name="connsiteY3" fmla="*/ 15737 h 251405"/>
                  <a:gd name="connsiteX4" fmla="*/ 238835 w 263975"/>
                  <a:gd name="connsiteY4" fmla="*/ 40878 h 251405"/>
                  <a:gd name="connsiteX5" fmla="*/ 96791 w 263975"/>
                  <a:gd name="connsiteY5" fmla="*/ 134526 h 251405"/>
                  <a:gd name="connsiteX6" fmla="*/ 44624 w 263975"/>
                  <a:gd name="connsiteY6" fmla="*/ 240745 h 251405"/>
                  <a:gd name="connsiteX7" fmla="*/ 0 w 263975"/>
                  <a:gd name="connsiteY7" fmla="*/ 240116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75" h="251405">
                    <a:moveTo>
                      <a:pt x="0" y="240116"/>
                    </a:moveTo>
                    <a:cubicBezTo>
                      <a:pt x="20112" y="195492"/>
                      <a:pt x="37082" y="149610"/>
                      <a:pt x="66622" y="110014"/>
                    </a:cubicBezTo>
                    <a:cubicBezTo>
                      <a:pt x="108733" y="53448"/>
                      <a:pt x="160899" y="12595"/>
                      <a:pt x="233178" y="3167"/>
                    </a:cubicBezTo>
                    <a:cubicBezTo>
                      <a:pt x="243863" y="1910"/>
                      <a:pt x="260833" y="-8146"/>
                      <a:pt x="263975" y="15737"/>
                    </a:cubicBezTo>
                    <a:cubicBezTo>
                      <a:pt x="267118" y="37107"/>
                      <a:pt x="255176" y="38364"/>
                      <a:pt x="238835" y="40878"/>
                    </a:cubicBezTo>
                    <a:cubicBezTo>
                      <a:pt x="177241" y="49677"/>
                      <a:pt x="131359" y="84245"/>
                      <a:pt x="96791" y="134526"/>
                    </a:cubicBezTo>
                    <a:cubicBezTo>
                      <a:pt x="74165" y="167209"/>
                      <a:pt x="54681" y="201777"/>
                      <a:pt x="44624" y="240745"/>
                    </a:cubicBezTo>
                    <a:cubicBezTo>
                      <a:pt x="29540" y="250801"/>
                      <a:pt x="15084" y="264628"/>
                      <a:pt x="0" y="240116"/>
                    </a:cubicBezTo>
                    <a:close/>
                  </a:path>
                </a:pathLst>
              </a:custGeom>
              <a:solidFill>
                <a:srgbClr val="59B97A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xmlns="" id="{13DB0962-4C1A-4DB4-A854-24FC3DCDF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558071" y="5558455"/>
              <a:ext cx="991583" cy="506455"/>
            </a:xfrm>
            <a:prstGeom prst="rect">
              <a:avLst/>
            </a:prstGeom>
          </p:spPr>
        </p:pic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0A01A07-27EE-4D76-8599-4A74D393D689}"/>
                </a:ext>
              </a:extLst>
            </p:cNvPr>
            <p:cNvGrpSpPr/>
            <p:nvPr/>
          </p:nvGrpSpPr>
          <p:grpSpPr>
            <a:xfrm>
              <a:off x="5178971" y="5439192"/>
              <a:ext cx="600906" cy="674296"/>
              <a:chOff x="6463812" y="2951406"/>
              <a:chExt cx="898103" cy="1007790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E0604B6F-2D49-44FE-972F-D8A691B0F372}"/>
                  </a:ext>
                </a:extLst>
              </p:cNvPr>
              <p:cNvSpPr/>
              <p:nvPr/>
            </p:nvSpPr>
            <p:spPr>
              <a:xfrm>
                <a:off x="6773796" y="3381422"/>
                <a:ext cx="297113" cy="28340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1473693A-2F5F-4597-A80B-325E5F8F415D}"/>
                  </a:ext>
                </a:extLst>
              </p:cNvPr>
              <p:cNvSpPr/>
              <p:nvPr/>
            </p:nvSpPr>
            <p:spPr>
              <a:xfrm>
                <a:off x="6897617" y="3423659"/>
                <a:ext cx="173697" cy="246832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8DC0F122-3F14-4EBC-9C2E-E48495EF600C}"/>
                  </a:ext>
                </a:extLst>
              </p:cNvPr>
              <p:cNvSpPr/>
              <p:nvPr/>
            </p:nvSpPr>
            <p:spPr>
              <a:xfrm>
                <a:off x="6463812" y="3566429"/>
                <a:ext cx="402245" cy="383961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9B6AA3C4-E385-4D76-A15D-2AE014985A6A}"/>
                  </a:ext>
                </a:extLst>
              </p:cNvPr>
              <p:cNvSpPr/>
              <p:nvPr/>
            </p:nvSpPr>
            <p:spPr>
              <a:xfrm>
                <a:off x="6659814" y="3596388"/>
                <a:ext cx="210265" cy="351964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3CE43F86-6912-49BB-B089-8D8971F78C99}"/>
                  </a:ext>
                </a:extLst>
              </p:cNvPr>
              <p:cNvSpPr/>
              <p:nvPr/>
            </p:nvSpPr>
            <p:spPr>
              <a:xfrm>
                <a:off x="6955369" y="3584377"/>
                <a:ext cx="402245" cy="374819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4E3227A8-84C0-4B24-8A49-4CDF69F206C1}"/>
                  </a:ext>
                </a:extLst>
              </p:cNvPr>
              <p:cNvSpPr/>
              <p:nvPr/>
            </p:nvSpPr>
            <p:spPr>
              <a:xfrm>
                <a:off x="7197360" y="3584960"/>
                <a:ext cx="164555" cy="370248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D54449BD-DE4D-4219-971B-B7720F45361D}"/>
                  </a:ext>
                </a:extLst>
              </p:cNvPr>
              <p:cNvSpPr/>
              <p:nvPr/>
            </p:nvSpPr>
            <p:spPr>
              <a:xfrm>
                <a:off x="6680318" y="2951406"/>
                <a:ext cx="479952" cy="690216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8" name="Text Placeholder 70">
              <a:extLst>
                <a:ext uri="{FF2B5EF4-FFF2-40B4-BE49-F238E27FC236}">
                  <a16:creationId xmlns:a16="http://schemas.microsoft.com/office/drawing/2014/main" xmlns="" id="{E3F878E7-25AB-4B28-91DC-CF65859CD943}"/>
                </a:ext>
              </a:extLst>
            </p:cNvPr>
            <p:cNvSpPr txBox="1">
              <a:spLocks/>
            </p:cNvSpPr>
            <p:nvPr/>
          </p:nvSpPr>
          <p:spPr>
            <a:xfrm>
              <a:off x="4008459" y="4761105"/>
              <a:ext cx="767179" cy="484377"/>
            </a:xfrm>
            <a:prstGeom prst="rect">
              <a:avLst/>
            </a:prstGeom>
            <a:scene3d>
              <a:camera prst="orthographicFront">
                <a:rot lat="1200000" lon="1800000" rev="21000000"/>
              </a:camera>
              <a:lightRig rig="threePt" dir="t"/>
            </a:scene3d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600" dirty="0">
                  <a:solidFill>
                    <a:schemeClr val="accent2"/>
                  </a:solidFill>
                </a:rPr>
                <a:t>FLASH MILK</a:t>
              </a:r>
              <a:endParaRPr lang="ko-KR" altLang="en-US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03CC3B0C-C62A-4F00-9B2A-4FB01C79E137}"/>
              </a:ext>
            </a:extLst>
          </p:cNvPr>
          <p:cNvSpPr/>
          <p:nvPr/>
        </p:nvSpPr>
        <p:spPr>
          <a:xfrm>
            <a:off x="3623438" y="904956"/>
            <a:ext cx="4919870" cy="2156791"/>
          </a:xfrm>
          <a:custGeom>
            <a:avLst/>
            <a:gdLst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9870" h="2156791">
                <a:moveTo>
                  <a:pt x="0" y="2156791"/>
                </a:moveTo>
                <a:lnTo>
                  <a:pt x="9939" y="636104"/>
                </a:lnTo>
                <a:lnTo>
                  <a:pt x="1063487" y="636104"/>
                </a:lnTo>
                <a:cubicBezTo>
                  <a:pt x="1265583" y="443947"/>
                  <a:pt x="1567070" y="43069"/>
                  <a:pt x="2415209" y="0"/>
                </a:cubicBezTo>
                <a:cubicBezTo>
                  <a:pt x="3273287" y="29818"/>
                  <a:pt x="3684106" y="447260"/>
                  <a:pt x="3856383" y="626165"/>
                </a:cubicBezTo>
                <a:lnTo>
                  <a:pt x="4919870" y="646044"/>
                </a:lnTo>
                <a:lnTo>
                  <a:pt x="4909931" y="2146852"/>
                </a:lnTo>
              </a:path>
            </a:pathLst>
          </a:custGeom>
          <a:noFill/>
          <a:ln w="444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 Placeholder 1">
            <a:extLst>
              <a:ext uri="{FF2B5EF4-FFF2-40B4-BE49-F238E27FC236}">
                <a16:creationId xmlns:a16="http://schemas.microsoft.com/office/drawing/2014/main" xmlns="" id="{C1505568-7B5D-49F0-A759-29CEE07A8C40}"/>
              </a:ext>
            </a:extLst>
          </p:cNvPr>
          <p:cNvSpPr txBox="1">
            <a:spLocks/>
          </p:cNvSpPr>
          <p:nvPr/>
        </p:nvSpPr>
        <p:spPr>
          <a:xfrm>
            <a:off x="3623438" y="1739438"/>
            <a:ext cx="4928128" cy="677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/>
              <a:t>MP-ASI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509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32F95352-733F-40FD-8E56-69DC081357B2}"/>
              </a:ext>
            </a:extLst>
          </p:cNvPr>
          <p:cNvSpPr/>
          <p:nvPr/>
        </p:nvSpPr>
        <p:spPr>
          <a:xfrm>
            <a:off x="669336" y="454697"/>
            <a:ext cx="10853328" cy="5948606"/>
          </a:xfrm>
          <a:prstGeom prst="frame">
            <a:avLst>
              <a:gd name="adj1" fmla="val 5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C83438B-6526-40DA-B999-863DC68108B6}"/>
              </a:ext>
            </a:extLst>
          </p:cNvPr>
          <p:cNvGrpSpPr/>
          <p:nvPr/>
        </p:nvGrpSpPr>
        <p:grpSpPr>
          <a:xfrm>
            <a:off x="-1019236" y="462762"/>
            <a:ext cx="5376326" cy="5530256"/>
            <a:chOff x="-1162222" y="208347"/>
            <a:chExt cx="5314538" cy="5466700"/>
          </a:xfrm>
          <a:solidFill>
            <a:schemeClr val="accent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0D20A58-077D-4FE1-8019-6662D44F9785}"/>
                </a:ext>
              </a:extLst>
            </p:cNvPr>
            <p:cNvSpPr>
              <a:spLocks/>
            </p:cNvSpPr>
            <p:nvPr/>
          </p:nvSpPr>
          <p:spPr bwMode="auto">
            <a:xfrm rot="14400000">
              <a:off x="-1385407" y="898402"/>
              <a:ext cx="4999830" cy="4553459"/>
            </a:xfrm>
            <a:custGeom>
              <a:avLst/>
              <a:gdLst>
                <a:gd name="connsiteX0" fmla="*/ 518146 w 4809278"/>
                <a:gd name="connsiteY0" fmla="*/ 2748060 h 4379920"/>
                <a:gd name="connsiteX1" fmla="*/ 516675 w 4809278"/>
                <a:gd name="connsiteY1" fmla="*/ 2746287 h 4379920"/>
                <a:gd name="connsiteX2" fmla="*/ 517207 w 4809278"/>
                <a:gd name="connsiteY2" fmla="*/ 2741648 h 4379920"/>
                <a:gd name="connsiteX3" fmla="*/ 584786 w 4809278"/>
                <a:gd name="connsiteY3" fmla="*/ 2923446 h 4379920"/>
                <a:gd name="connsiteX4" fmla="*/ 581396 w 4809278"/>
                <a:gd name="connsiteY4" fmla="*/ 2920240 h 4379920"/>
                <a:gd name="connsiteX5" fmla="*/ 581146 w 4809278"/>
                <a:gd name="connsiteY5" fmla="*/ 2919116 h 4379920"/>
                <a:gd name="connsiteX6" fmla="*/ 592251 w 4809278"/>
                <a:gd name="connsiteY6" fmla="*/ 2928925 h 4379920"/>
                <a:gd name="connsiteX7" fmla="*/ 589765 w 4809278"/>
                <a:gd name="connsiteY7" fmla="*/ 2923509 h 4379920"/>
                <a:gd name="connsiteX8" fmla="*/ 588884 w 4809278"/>
                <a:gd name="connsiteY8" fmla="*/ 2920706 h 4379920"/>
                <a:gd name="connsiteX9" fmla="*/ 591259 w 4809278"/>
                <a:gd name="connsiteY9" fmla="*/ 2922450 h 4379920"/>
                <a:gd name="connsiteX10" fmla="*/ 592251 w 4809278"/>
                <a:gd name="connsiteY10" fmla="*/ 2928925 h 4379920"/>
                <a:gd name="connsiteX11" fmla="*/ 649093 w 4809278"/>
                <a:gd name="connsiteY11" fmla="*/ 3148825 h 4379920"/>
                <a:gd name="connsiteX12" fmla="*/ 648407 w 4809278"/>
                <a:gd name="connsiteY12" fmla="*/ 3149760 h 4379920"/>
                <a:gd name="connsiteX13" fmla="*/ 645359 w 4809278"/>
                <a:gd name="connsiteY13" fmla="*/ 3146086 h 4379920"/>
                <a:gd name="connsiteX14" fmla="*/ 649093 w 4809278"/>
                <a:gd name="connsiteY14" fmla="*/ 3148825 h 4379920"/>
                <a:gd name="connsiteX15" fmla="*/ 740655 w 4809278"/>
                <a:gd name="connsiteY15" fmla="*/ 3227523 h 4379920"/>
                <a:gd name="connsiteX16" fmla="*/ 739131 w 4809278"/>
                <a:gd name="connsiteY16" fmla="*/ 3225687 h 4379920"/>
                <a:gd name="connsiteX17" fmla="*/ 739357 w 4809278"/>
                <a:gd name="connsiteY17" fmla="*/ 3223710 h 4379920"/>
                <a:gd name="connsiteX18" fmla="*/ 850810 w 4809278"/>
                <a:gd name="connsiteY18" fmla="*/ 3406085 h 4379920"/>
                <a:gd name="connsiteX19" fmla="*/ 785905 w 4809278"/>
                <a:gd name="connsiteY19" fmla="*/ 3306718 h 4379920"/>
                <a:gd name="connsiteX20" fmla="*/ 750861 w 4809278"/>
                <a:gd name="connsiteY20" fmla="*/ 3229267 h 4379920"/>
                <a:gd name="connsiteX21" fmla="*/ 747128 w 4809278"/>
                <a:gd name="connsiteY21" fmla="*/ 3226528 h 4379920"/>
                <a:gd name="connsiteX22" fmla="*/ 746137 w 4809278"/>
                <a:gd name="connsiteY22" fmla="*/ 3220053 h 4379920"/>
                <a:gd name="connsiteX23" fmla="*/ 739662 w 4809278"/>
                <a:gd name="connsiteY23" fmla="*/ 3221049 h 4379920"/>
                <a:gd name="connsiteX24" fmla="*/ 739357 w 4809278"/>
                <a:gd name="connsiteY24" fmla="*/ 3223710 h 4379920"/>
                <a:gd name="connsiteX25" fmla="*/ 728606 w 4809278"/>
                <a:gd name="connsiteY25" fmla="*/ 3192098 h 4379920"/>
                <a:gd name="connsiteX26" fmla="*/ 704618 w 4809278"/>
                <a:gd name="connsiteY26" fmla="*/ 3143598 h 4379920"/>
                <a:gd name="connsiteX27" fmla="*/ 699895 w 4809278"/>
                <a:gd name="connsiteY27" fmla="*/ 3134383 h 4379920"/>
                <a:gd name="connsiteX28" fmla="*/ 698904 w 4809278"/>
                <a:gd name="connsiteY28" fmla="*/ 3127908 h 4379920"/>
                <a:gd name="connsiteX29" fmla="*/ 688698 w 4809278"/>
                <a:gd name="connsiteY29" fmla="*/ 3126165 h 4379920"/>
                <a:gd name="connsiteX30" fmla="*/ 681003 w 4809278"/>
                <a:gd name="connsiteY30" fmla="*/ 3097525 h 4379920"/>
                <a:gd name="connsiteX31" fmla="*/ 586536 w 4809278"/>
                <a:gd name="connsiteY31" fmla="*/ 2913235 h 4379920"/>
                <a:gd name="connsiteX32" fmla="*/ 588884 w 4809278"/>
                <a:gd name="connsiteY32" fmla="*/ 2920706 h 4379920"/>
                <a:gd name="connsiteX33" fmla="*/ 587527 w 4809278"/>
                <a:gd name="connsiteY33" fmla="*/ 2919710 h 4379920"/>
                <a:gd name="connsiteX34" fmla="*/ 582804 w 4809278"/>
                <a:gd name="connsiteY34" fmla="*/ 2910496 h 4379920"/>
                <a:gd name="connsiteX35" fmla="*/ 580062 w 4809278"/>
                <a:gd name="connsiteY35" fmla="*/ 2914231 h 4379920"/>
                <a:gd name="connsiteX36" fmla="*/ 581146 w 4809278"/>
                <a:gd name="connsiteY36" fmla="*/ 2919116 h 4379920"/>
                <a:gd name="connsiteX37" fmla="*/ 570607 w 4809278"/>
                <a:gd name="connsiteY37" fmla="*/ 2906574 h 4379920"/>
                <a:gd name="connsiteX38" fmla="*/ 555686 w 4809278"/>
                <a:gd name="connsiteY38" fmla="*/ 2884845 h 4379920"/>
                <a:gd name="connsiteX39" fmla="*/ 559418 w 4809278"/>
                <a:gd name="connsiteY39" fmla="*/ 2887585 h 4379920"/>
                <a:gd name="connsiteX40" fmla="*/ 554694 w 4809278"/>
                <a:gd name="connsiteY40" fmla="*/ 2878370 h 4379920"/>
                <a:gd name="connsiteX41" fmla="*/ 553704 w 4809278"/>
                <a:gd name="connsiteY41" fmla="*/ 2871895 h 4379920"/>
                <a:gd name="connsiteX42" fmla="*/ 526400 w 4809278"/>
                <a:gd name="connsiteY42" fmla="*/ 2804436 h 4379920"/>
                <a:gd name="connsiteX43" fmla="*/ 518146 w 4809278"/>
                <a:gd name="connsiteY43" fmla="*/ 2748060 h 4379920"/>
                <a:gd name="connsiteX44" fmla="*/ 518198 w 4809278"/>
                <a:gd name="connsiteY44" fmla="*/ 2748122 h 4379920"/>
                <a:gd name="connsiteX45" fmla="*/ 524671 w 4809278"/>
                <a:gd name="connsiteY45" fmla="*/ 2747127 h 4379920"/>
                <a:gd name="connsiteX46" fmla="*/ 520940 w 4809278"/>
                <a:gd name="connsiteY46" fmla="*/ 2744388 h 4379920"/>
                <a:gd name="connsiteX47" fmla="*/ 517207 w 4809278"/>
                <a:gd name="connsiteY47" fmla="*/ 2741648 h 4379920"/>
                <a:gd name="connsiteX48" fmla="*/ 516217 w 4809278"/>
                <a:gd name="connsiteY48" fmla="*/ 2735173 h 4379920"/>
                <a:gd name="connsiteX49" fmla="*/ 511263 w 4809278"/>
                <a:gd name="connsiteY49" fmla="*/ 2702797 h 4379920"/>
                <a:gd name="connsiteX50" fmla="*/ 509512 w 4809278"/>
                <a:gd name="connsiteY50" fmla="*/ 2713009 h 4379920"/>
                <a:gd name="connsiteX51" fmla="*/ 505778 w 4809278"/>
                <a:gd name="connsiteY51" fmla="*/ 2710269 h 4379920"/>
                <a:gd name="connsiteX52" fmla="*/ 502046 w 4809278"/>
                <a:gd name="connsiteY52" fmla="*/ 2707529 h 4379920"/>
                <a:gd name="connsiteX53" fmla="*/ 503038 w 4809278"/>
                <a:gd name="connsiteY53" fmla="*/ 2714004 h 4379920"/>
                <a:gd name="connsiteX54" fmla="*/ 487877 w 4809278"/>
                <a:gd name="connsiteY54" fmla="*/ 2679885 h 4379920"/>
                <a:gd name="connsiteX55" fmla="*/ 491609 w 4809278"/>
                <a:gd name="connsiteY55" fmla="*/ 2682626 h 4379920"/>
                <a:gd name="connsiteX56" fmla="*/ 492599 w 4809278"/>
                <a:gd name="connsiteY56" fmla="*/ 2689100 h 4379920"/>
                <a:gd name="connsiteX57" fmla="*/ 496333 w 4809278"/>
                <a:gd name="connsiteY57" fmla="*/ 2691840 h 4379920"/>
                <a:gd name="connsiteX58" fmla="*/ 494351 w 4809278"/>
                <a:gd name="connsiteY58" fmla="*/ 2678890 h 4379920"/>
                <a:gd name="connsiteX59" fmla="*/ 493360 w 4809278"/>
                <a:gd name="connsiteY59" fmla="*/ 2672415 h 4379920"/>
                <a:gd name="connsiteX60" fmla="*/ 491907 w 4809278"/>
                <a:gd name="connsiteY60" fmla="*/ 2619618 h 4379920"/>
                <a:gd name="connsiteX61" fmla="*/ 466310 w 4809278"/>
                <a:gd name="connsiteY61" fmla="*/ 2560597 h 4379920"/>
                <a:gd name="connsiteX62" fmla="*/ 469052 w 4809278"/>
                <a:gd name="connsiteY62" fmla="*/ 2556861 h 4379920"/>
                <a:gd name="connsiteX63" fmla="*/ 464328 w 4809278"/>
                <a:gd name="connsiteY63" fmla="*/ 2547646 h 4379920"/>
                <a:gd name="connsiteX64" fmla="*/ 467070 w 4809278"/>
                <a:gd name="connsiteY64" fmla="*/ 2543911 h 4379920"/>
                <a:gd name="connsiteX65" fmla="*/ 463337 w 4809278"/>
                <a:gd name="connsiteY65" fmla="*/ 2541171 h 4379920"/>
                <a:gd name="connsiteX66" fmla="*/ 454651 w 4809278"/>
                <a:gd name="connsiteY66" fmla="*/ 2506057 h 4379920"/>
                <a:gd name="connsiteX67" fmla="*/ 450158 w 4809278"/>
                <a:gd name="connsiteY67" fmla="*/ 2520003 h 4379920"/>
                <a:gd name="connsiteX68" fmla="*/ 446426 w 4809278"/>
                <a:gd name="connsiteY68" fmla="*/ 2517263 h 4379920"/>
                <a:gd name="connsiteX69" fmla="*/ 447417 w 4809278"/>
                <a:gd name="connsiteY69" fmla="*/ 2523739 h 4379920"/>
                <a:gd name="connsiteX70" fmla="*/ 444675 w 4809278"/>
                <a:gd name="connsiteY70" fmla="*/ 2527474 h 4379920"/>
                <a:gd name="connsiteX71" fmla="*/ 434006 w 4809278"/>
                <a:gd name="connsiteY71" fmla="*/ 2479410 h 4379920"/>
                <a:gd name="connsiteX72" fmla="*/ 446956 w 4809278"/>
                <a:gd name="connsiteY72" fmla="*/ 2477418 h 4379920"/>
                <a:gd name="connsiteX73" fmla="*/ 446263 w 4809278"/>
                <a:gd name="connsiteY73" fmla="*/ 2407937 h 4379920"/>
                <a:gd name="connsiteX74" fmla="*/ 425388 w 4809278"/>
                <a:gd name="connsiteY74" fmla="*/ 2358129 h 4379920"/>
                <a:gd name="connsiteX75" fmla="*/ 421955 w 4809278"/>
                <a:gd name="connsiteY75" fmla="*/ 2292382 h 4379920"/>
                <a:gd name="connsiteX76" fmla="*/ 407784 w 4809278"/>
                <a:gd name="connsiteY76" fmla="*/ 2264739 h 4379920"/>
                <a:gd name="connsiteX77" fmla="*/ 374857 w 4809278"/>
                <a:gd name="connsiteY77" fmla="*/ 2027904 h 4379920"/>
                <a:gd name="connsiteX78" fmla="*/ 373500 w 4809278"/>
                <a:gd name="connsiteY78" fmla="*/ 2170602 h 4379920"/>
                <a:gd name="connsiteX79" fmla="*/ 401772 w 4809278"/>
                <a:gd name="connsiteY79" fmla="*/ 2312055 h 4379920"/>
                <a:gd name="connsiteX80" fmla="*/ 398039 w 4809278"/>
                <a:gd name="connsiteY80" fmla="*/ 2309317 h 4379920"/>
                <a:gd name="connsiteX81" fmla="*/ 393316 w 4809278"/>
                <a:gd name="connsiteY81" fmla="*/ 2300103 h 4379920"/>
                <a:gd name="connsiteX82" fmla="*/ 394308 w 4809278"/>
                <a:gd name="connsiteY82" fmla="*/ 2306577 h 4379920"/>
                <a:gd name="connsiteX83" fmla="*/ 392555 w 4809278"/>
                <a:gd name="connsiteY83" fmla="*/ 2316787 h 4379920"/>
                <a:gd name="connsiteX84" fmla="*/ 389584 w 4809278"/>
                <a:gd name="connsiteY84" fmla="*/ 2297362 h 4379920"/>
                <a:gd name="connsiteX85" fmla="*/ 399193 w 4809278"/>
                <a:gd name="connsiteY85" fmla="*/ 2425118 h 4379920"/>
                <a:gd name="connsiteX86" fmla="*/ 443386 w 4809278"/>
                <a:gd name="connsiteY86" fmla="*/ 2584006 h 4379920"/>
                <a:gd name="connsiteX87" fmla="*/ 473178 w 4809278"/>
                <a:gd name="connsiteY87" fmla="*/ 2692089 h 4379920"/>
                <a:gd name="connsiteX88" fmla="*/ 514927 w 4809278"/>
                <a:gd name="connsiteY88" fmla="*/ 2791705 h 4379920"/>
                <a:gd name="connsiteX89" fmla="*/ 547230 w 4809278"/>
                <a:gd name="connsiteY89" fmla="*/ 2872891 h 4379920"/>
                <a:gd name="connsiteX90" fmla="*/ 548220 w 4809278"/>
                <a:gd name="connsiteY90" fmla="*/ 2879367 h 4379920"/>
                <a:gd name="connsiteX91" fmla="*/ 552943 w 4809278"/>
                <a:gd name="connsiteY91" fmla="*/ 2888580 h 4379920"/>
                <a:gd name="connsiteX92" fmla="*/ 645659 w 4809278"/>
                <a:gd name="connsiteY92" fmla="*/ 3083080 h 4379920"/>
                <a:gd name="connsiteX93" fmla="*/ 626236 w 4809278"/>
                <a:gd name="connsiteY93" fmla="*/ 3086068 h 4379920"/>
                <a:gd name="connsiteX94" fmla="*/ 631190 w 4809278"/>
                <a:gd name="connsiteY94" fmla="*/ 3118443 h 4379920"/>
                <a:gd name="connsiteX95" fmla="*/ 626467 w 4809278"/>
                <a:gd name="connsiteY95" fmla="*/ 3109229 h 4379920"/>
                <a:gd name="connsiteX96" fmla="*/ 621743 w 4809278"/>
                <a:gd name="connsiteY96" fmla="*/ 3100014 h 4379920"/>
                <a:gd name="connsiteX97" fmla="*/ 622735 w 4809278"/>
                <a:gd name="connsiteY97" fmla="*/ 3106489 h 4379920"/>
                <a:gd name="connsiteX98" fmla="*/ 627457 w 4809278"/>
                <a:gd name="connsiteY98" fmla="*/ 3115704 h 4379920"/>
                <a:gd name="connsiteX99" fmla="*/ 628449 w 4809278"/>
                <a:gd name="connsiteY99" fmla="*/ 3122179 h 4379920"/>
                <a:gd name="connsiteX100" fmla="*/ 638886 w 4809278"/>
                <a:gd name="connsiteY100" fmla="*/ 3147083 h 4379920"/>
                <a:gd name="connsiteX101" fmla="*/ 642618 w 4809278"/>
                <a:gd name="connsiteY101" fmla="*/ 3149822 h 4379920"/>
                <a:gd name="connsiteX102" fmla="*/ 646351 w 4809278"/>
                <a:gd name="connsiteY102" fmla="*/ 3152562 h 4379920"/>
                <a:gd name="connsiteX103" fmla="*/ 646693 w 4809278"/>
                <a:gd name="connsiteY103" fmla="*/ 3152095 h 4379920"/>
                <a:gd name="connsiteX104" fmla="*/ 648407 w 4809278"/>
                <a:gd name="connsiteY104" fmla="*/ 3149760 h 4379920"/>
                <a:gd name="connsiteX105" fmla="*/ 651455 w 4809278"/>
                <a:gd name="connsiteY105" fmla="*/ 3153434 h 4379920"/>
                <a:gd name="connsiteX106" fmla="*/ 657548 w 4809278"/>
                <a:gd name="connsiteY106" fmla="*/ 3160780 h 4379920"/>
                <a:gd name="connsiteX107" fmla="*/ 660060 w 4809278"/>
                <a:gd name="connsiteY107" fmla="*/ 3133884 h 4379920"/>
                <a:gd name="connsiteX108" fmla="*/ 684435 w 4809278"/>
                <a:gd name="connsiteY108" fmla="*/ 3163270 h 4379920"/>
                <a:gd name="connsiteX109" fmla="*/ 690910 w 4809278"/>
                <a:gd name="connsiteY109" fmla="*/ 3162275 h 4379920"/>
                <a:gd name="connsiteX110" fmla="*/ 688168 w 4809278"/>
                <a:gd name="connsiteY110" fmla="*/ 3166011 h 4379920"/>
                <a:gd name="connsiteX111" fmla="*/ 691900 w 4809278"/>
                <a:gd name="connsiteY111" fmla="*/ 3168750 h 4379920"/>
                <a:gd name="connsiteX112" fmla="*/ 695633 w 4809278"/>
                <a:gd name="connsiteY112" fmla="*/ 3171489 h 4379920"/>
                <a:gd name="connsiteX113" fmla="*/ 699366 w 4809278"/>
                <a:gd name="connsiteY113" fmla="*/ 3174229 h 4379920"/>
                <a:gd name="connsiteX114" fmla="*/ 738903 w 4809278"/>
                <a:gd name="connsiteY114" fmla="*/ 3237734 h 4379920"/>
                <a:gd name="connsiteX115" fmla="*/ 741645 w 4809278"/>
                <a:gd name="connsiteY115" fmla="*/ 3233998 h 4379920"/>
                <a:gd name="connsiteX116" fmla="*/ 742636 w 4809278"/>
                <a:gd name="connsiteY116" fmla="*/ 3240474 h 4379920"/>
                <a:gd name="connsiteX117" fmla="*/ 748349 w 4809278"/>
                <a:gd name="connsiteY117" fmla="*/ 3256163 h 4379920"/>
                <a:gd name="connsiteX118" fmla="*/ 754824 w 4809278"/>
                <a:gd name="connsiteY118" fmla="*/ 3255167 h 4379920"/>
                <a:gd name="connsiteX119" fmla="*/ 786136 w 4809278"/>
                <a:gd name="connsiteY119" fmla="*/ 3329879 h 4379920"/>
                <a:gd name="connsiteX120" fmla="*/ 850810 w 4809278"/>
                <a:gd name="connsiteY120" fmla="*/ 3406085 h 4379920"/>
                <a:gd name="connsiteX121" fmla="*/ 1572411 w 4809278"/>
                <a:gd name="connsiteY121" fmla="*/ 4078582 h 4379920"/>
                <a:gd name="connsiteX122" fmla="*/ 1540366 w 4809278"/>
                <a:gd name="connsiteY122" fmla="*/ 4059204 h 4379920"/>
                <a:gd name="connsiteX123" fmla="*/ 1496795 w 4809278"/>
                <a:gd name="connsiteY123" fmla="*/ 4063590 h 4379920"/>
                <a:gd name="connsiteX124" fmla="*/ 1520184 w 4809278"/>
                <a:gd name="connsiteY124" fmla="*/ 4031188 h 4379920"/>
                <a:gd name="connsiteX125" fmla="*/ 1426888 w 4809278"/>
                <a:gd name="connsiteY125" fmla="*/ 4016254 h 4379920"/>
                <a:gd name="connsiteX126" fmla="*/ 1302012 w 4809278"/>
                <a:gd name="connsiteY126" fmla="*/ 4026873 h 4379920"/>
                <a:gd name="connsiteX127" fmla="*/ 1372236 w 4809278"/>
                <a:gd name="connsiteY127" fmla="*/ 4049419 h 4379920"/>
                <a:gd name="connsiteX128" fmla="*/ 1462972 w 4809278"/>
                <a:gd name="connsiteY128" fmla="*/ 4069635 h 4379920"/>
                <a:gd name="connsiteX129" fmla="*/ 1572411 w 4809278"/>
                <a:gd name="connsiteY129" fmla="*/ 4078582 h 4379920"/>
                <a:gd name="connsiteX130" fmla="*/ 3123180 w 4809278"/>
                <a:gd name="connsiteY130" fmla="*/ 4003152 h 4379920"/>
                <a:gd name="connsiteX131" fmla="*/ 3108653 w 4809278"/>
                <a:gd name="connsiteY131" fmla="*/ 4008531 h 4379920"/>
                <a:gd name="connsiteX132" fmla="*/ 3117774 w 4809278"/>
                <a:gd name="connsiteY132" fmla="*/ 3999963 h 4379920"/>
                <a:gd name="connsiteX133" fmla="*/ 3234673 w 4809278"/>
                <a:gd name="connsiteY133" fmla="*/ 3964303 h 4379920"/>
                <a:gd name="connsiteX134" fmla="*/ 2830129 w 4809278"/>
                <a:gd name="connsiteY134" fmla="*/ 3948864 h 4379920"/>
                <a:gd name="connsiteX135" fmla="*/ 2874332 w 4809278"/>
                <a:gd name="connsiteY135" fmla="*/ 3984233 h 4379920"/>
                <a:gd name="connsiteX136" fmla="*/ 2598607 w 4809278"/>
                <a:gd name="connsiteY136" fmla="*/ 4032935 h 4379920"/>
                <a:gd name="connsiteX137" fmla="*/ 2485972 w 4809278"/>
                <a:gd name="connsiteY137" fmla="*/ 4049684 h 4379920"/>
                <a:gd name="connsiteX138" fmla="*/ 2447334 w 4809278"/>
                <a:gd name="connsiteY138" fmla="*/ 4051989 h 4379920"/>
                <a:gd name="connsiteX139" fmla="*/ 2249852 w 4809278"/>
                <a:gd name="connsiteY139" fmla="*/ 4027867 h 4379920"/>
                <a:gd name="connsiteX140" fmla="*/ 2201479 w 4809278"/>
                <a:gd name="connsiteY140" fmla="*/ 4024244 h 4379920"/>
                <a:gd name="connsiteX141" fmla="*/ 1845915 w 4809278"/>
                <a:gd name="connsiteY141" fmla="*/ 3955539 h 4379920"/>
                <a:gd name="connsiteX142" fmla="*/ 1749075 w 4809278"/>
                <a:gd name="connsiteY142" fmla="*/ 3915596 h 4379920"/>
                <a:gd name="connsiteX143" fmla="*/ 1692952 w 4809278"/>
                <a:gd name="connsiteY143" fmla="*/ 3907101 h 4379920"/>
                <a:gd name="connsiteX144" fmla="*/ 1696280 w 4809278"/>
                <a:gd name="connsiteY144" fmla="*/ 3907831 h 4379920"/>
                <a:gd name="connsiteX145" fmla="*/ 1690565 w 4809278"/>
                <a:gd name="connsiteY145" fmla="*/ 3908524 h 4379920"/>
                <a:gd name="connsiteX146" fmla="*/ 1676708 w 4809278"/>
                <a:gd name="connsiteY146" fmla="*/ 3916786 h 4379920"/>
                <a:gd name="connsiteX147" fmla="*/ 1679261 w 4809278"/>
                <a:gd name="connsiteY147" fmla="*/ 3920915 h 4379920"/>
                <a:gd name="connsiteX148" fmla="*/ 1697480 w 4809278"/>
                <a:gd name="connsiteY148" fmla="*/ 3931932 h 4379920"/>
                <a:gd name="connsiteX149" fmla="*/ 1742282 w 4809278"/>
                <a:gd name="connsiteY149" fmla="*/ 3944273 h 4379920"/>
                <a:gd name="connsiteX150" fmla="*/ 1736705 w 4809278"/>
                <a:gd name="connsiteY150" fmla="*/ 3944553 h 4379920"/>
                <a:gd name="connsiteX151" fmla="*/ 1559512 w 4809278"/>
                <a:gd name="connsiteY151" fmla="*/ 3900044 h 4379920"/>
                <a:gd name="connsiteX152" fmla="*/ 1577836 w 4809278"/>
                <a:gd name="connsiteY152" fmla="*/ 3901038 h 4379920"/>
                <a:gd name="connsiteX153" fmla="*/ 1641756 w 4809278"/>
                <a:gd name="connsiteY153" fmla="*/ 3901553 h 4379920"/>
                <a:gd name="connsiteX154" fmla="*/ 1578838 w 4809278"/>
                <a:gd name="connsiteY154" fmla="*/ 3882713 h 4379920"/>
                <a:gd name="connsiteX155" fmla="*/ 1579841 w 4809278"/>
                <a:gd name="connsiteY155" fmla="*/ 3864389 h 4379920"/>
                <a:gd name="connsiteX156" fmla="*/ 1535433 w 4809278"/>
                <a:gd name="connsiteY156" fmla="*/ 3853763 h 4379920"/>
                <a:gd name="connsiteX157" fmla="*/ 1492775 w 4809278"/>
                <a:gd name="connsiteY157" fmla="*/ 3843447 h 4379920"/>
                <a:gd name="connsiteX158" fmla="*/ 1404328 w 4809278"/>
                <a:gd name="connsiteY158" fmla="*/ 3840835 h 4379920"/>
                <a:gd name="connsiteX159" fmla="*/ 1458222 w 4809278"/>
                <a:gd name="connsiteY159" fmla="*/ 3881878 h 4379920"/>
                <a:gd name="connsiteX160" fmla="*/ 1605871 w 4809278"/>
                <a:gd name="connsiteY160" fmla="*/ 3971909 h 4379920"/>
                <a:gd name="connsiteX161" fmla="*/ 1847189 w 4809278"/>
                <a:gd name="connsiteY161" fmla="*/ 4062198 h 4379920"/>
                <a:gd name="connsiteX162" fmla="*/ 2084851 w 4809278"/>
                <a:gd name="connsiteY162" fmla="*/ 4122665 h 4379920"/>
                <a:gd name="connsiteX163" fmla="*/ 2145122 w 4809278"/>
                <a:gd name="connsiteY163" fmla="*/ 4087602 h 4379920"/>
                <a:gd name="connsiteX164" fmla="*/ 2207994 w 4809278"/>
                <a:gd name="connsiteY164" fmla="*/ 4104781 h 4379920"/>
                <a:gd name="connsiteX165" fmla="*/ 2211715 w 4809278"/>
                <a:gd name="connsiteY165" fmla="*/ 4105153 h 4379920"/>
                <a:gd name="connsiteX166" fmla="*/ 2208907 w 4809278"/>
                <a:gd name="connsiteY166" fmla="*/ 4108839 h 4379920"/>
                <a:gd name="connsiteX167" fmla="*/ 2213314 w 4809278"/>
                <a:gd name="connsiteY167" fmla="*/ 4108100 h 4379920"/>
                <a:gd name="connsiteX168" fmla="*/ 2206698 w 4809278"/>
                <a:gd name="connsiteY168" fmla="*/ 4111740 h 4379920"/>
                <a:gd name="connsiteX169" fmla="*/ 2193879 w 4809278"/>
                <a:gd name="connsiteY169" fmla="*/ 4128575 h 4379920"/>
                <a:gd name="connsiteX170" fmla="*/ 2199006 w 4809278"/>
                <a:gd name="connsiteY170" fmla="*/ 4132351 h 4379920"/>
                <a:gd name="connsiteX171" fmla="*/ 2226569 w 4809278"/>
                <a:gd name="connsiteY171" fmla="*/ 4136839 h 4379920"/>
                <a:gd name="connsiteX172" fmla="*/ 2662085 w 4809278"/>
                <a:gd name="connsiteY172" fmla="*/ 4068264 h 4379920"/>
                <a:gd name="connsiteX173" fmla="*/ 3079911 w 4809278"/>
                <a:gd name="connsiteY173" fmla="*/ 4021798 h 4379920"/>
                <a:gd name="connsiteX174" fmla="*/ 3090961 w 4809278"/>
                <a:gd name="connsiteY174" fmla="*/ 4030641 h 4379920"/>
                <a:gd name="connsiteX175" fmla="*/ 3099807 w 4809278"/>
                <a:gd name="connsiteY175" fmla="*/ 4019586 h 4379920"/>
                <a:gd name="connsiteX176" fmla="*/ 3139600 w 4809278"/>
                <a:gd name="connsiteY176" fmla="*/ 4015161 h 4379920"/>
                <a:gd name="connsiteX177" fmla="*/ 3128550 w 4809278"/>
                <a:gd name="connsiteY177" fmla="*/ 4006319 h 4379920"/>
                <a:gd name="connsiteX178" fmla="*/ 3123180 w 4809278"/>
                <a:gd name="connsiteY178" fmla="*/ 4003152 h 4379920"/>
                <a:gd name="connsiteX179" fmla="*/ 3143267 w 4809278"/>
                <a:gd name="connsiteY179" fmla="*/ 3995712 h 4379920"/>
                <a:gd name="connsiteX180" fmla="*/ 3234673 w 4809278"/>
                <a:gd name="connsiteY180" fmla="*/ 3964303 h 4379920"/>
                <a:gd name="connsiteX181" fmla="*/ 4660534 w 4809278"/>
                <a:gd name="connsiteY181" fmla="*/ 3048064 h 4379920"/>
                <a:gd name="connsiteX182" fmla="*/ 4582830 w 4809278"/>
                <a:gd name="connsiteY182" fmla="*/ 3128761 h 4379920"/>
                <a:gd name="connsiteX183" fmla="*/ 4421763 w 4809278"/>
                <a:gd name="connsiteY183" fmla="*/ 3294702 h 4379920"/>
                <a:gd name="connsiteX184" fmla="*/ 4423728 w 4809278"/>
                <a:gd name="connsiteY184" fmla="*/ 3316761 h 4379920"/>
                <a:gd name="connsiteX185" fmla="*/ 4400496 w 4809278"/>
                <a:gd name="connsiteY185" fmla="*/ 3413324 h 4379920"/>
                <a:gd name="connsiteX186" fmla="*/ 4129751 w 4809278"/>
                <a:gd name="connsiteY186" fmla="*/ 3601666 h 4379920"/>
                <a:gd name="connsiteX187" fmla="*/ 3879654 w 4809278"/>
                <a:gd name="connsiteY187" fmla="*/ 3811919 h 4379920"/>
                <a:gd name="connsiteX188" fmla="*/ 3863502 w 4809278"/>
                <a:gd name="connsiteY188" fmla="*/ 3823465 h 4379920"/>
                <a:gd name="connsiteX189" fmla="*/ 3787169 w 4809278"/>
                <a:gd name="connsiteY189" fmla="*/ 3902523 h 4379920"/>
                <a:gd name="connsiteX190" fmla="*/ 3451470 w 4809278"/>
                <a:gd name="connsiteY190" fmla="*/ 4076440 h 4379920"/>
                <a:gd name="connsiteX191" fmla="*/ 3337453 w 4809278"/>
                <a:gd name="connsiteY191" fmla="*/ 4129548 h 4379920"/>
                <a:gd name="connsiteX192" fmla="*/ 2749638 w 4809278"/>
                <a:gd name="connsiteY192" fmla="*/ 4320867 h 4379920"/>
                <a:gd name="connsiteX193" fmla="*/ 2625545 w 4809278"/>
                <a:gd name="connsiteY193" fmla="*/ 4351630 h 4379920"/>
                <a:gd name="connsiteX194" fmla="*/ 2546205 w 4809278"/>
                <a:gd name="connsiteY194" fmla="*/ 4379920 h 4379920"/>
                <a:gd name="connsiteX195" fmla="*/ 2293089 w 4809278"/>
                <a:gd name="connsiteY195" fmla="*/ 4346377 h 4379920"/>
                <a:gd name="connsiteX196" fmla="*/ 2106256 w 4809278"/>
                <a:gd name="connsiteY196" fmla="*/ 4347860 h 4379920"/>
                <a:gd name="connsiteX197" fmla="*/ 1990185 w 4809278"/>
                <a:gd name="connsiteY197" fmla="*/ 4326870 h 4379920"/>
                <a:gd name="connsiteX198" fmla="*/ 1815397 w 4809278"/>
                <a:gd name="connsiteY198" fmla="*/ 4270686 h 4379920"/>
                <a:gd name="connsiteX199" fmla="*/ 1330669 w 4809278"/>
                <a:gd name="connsiteY199" fmla="*/ 4104664 h 4379920"/>
                <a:gd name="connsiteX200" fmla="*/ 1256989 w 4809278"/>
                <a:gd name="connsiteY200" fmla="*/ 4077371 h 4379920"/>
                <a:gd name="connsiteX201" fmla="*/ 1183150 w 4809278"/>
                <a:gd name="connsiteY201" fmla="*/ 4036955 h 4379920"/>
                <a:gd name="connsiteX202" fmla="*/ 1168340 w 4809278"/>
                <a:gd name="connsiteY202" fmla="*/ 4012504 h 4379920"/>
                <a:gd name="connsiteX203" fmla="*/ 1206640 w 4809278"/>
                <a:gd name="connsiteY203" fmla="*/ 3999996 h 4379920"/>
                <a:gd name="connsiteX204" fmla="*/ 1210194 w 4809278"/>
                <a:gd name="connsiteY204" fmla="*/ 4000185 h 4379920"/>
                <a:gd name="connsiteX205" fmla="*/ 1248086 w 4809278"/>
                <a:gd name="connsiteY205" fmla="*/ 4011463 h 4379920"/>
                <a:gd name="connsiteX206" fmla="*/ 1268486 w 4809278"/>
                <a:gd name="connsiteY206" fmla="*/ 4019248 h 4379920"/>
                <a:gd name="connsiteX207" fmla="*/ 1291826 w 4809278"/>
                <a:gd name="connsiteY207" fmla="*/ 4014642 h 4379920"/>
                <a:gd name="connsiteX208" fmla="*/ 1282118 w 4809278"/>
                <a:gd name="connsiteY208" fmla="*/ 3990747 h 4379920"/>
                <a:gd name="connsiteX209" fmla="*/ 1273560 w 4809278"/>
                <a:gd name="connsiteY209" fmla="*/ 3985445 h 4379920"/>
                <a:gd name="connsiteX210" fmla="*/ 1266462 w 4809278"/>
                <a:gd name="connsiteY210" fmla="*/ 3979509 h 4379920"/>
                <a:gd name="connsiteX211" fmla="*/ 1254114 w 4809278"/>
                <a:gd name="connsiteY211" fmla="*/ 3954332 h 4379920"/>
                <a:gd name="connsiteX212" fmla="*/ 1186093 w 4809278"/>
                <a:gd name="connsiteY212" fmla="*/ 3922493 h 4379920"/>
                <a:gd name="connsiteX213" fmla="*/ 1148191 w 4809278"/>
                <a:gd name="connsiteY213" fmla="*/ 3916773 h 4379920"/>
                <a:gd name="connsiteX214" fmla="*/ 975926 w 4809278"/>
                <a:gd name="connsiteY214" fmla="*/ 3775472 h 4379920"/>
                <a:gd name="connsiteX215" fmla="*/ 762058 w 4809278"/>
                <a:gd name="connsiteY215" fmla="*/ 3558543 h 4379920"/>
                <a:gd name="connsiteX216" fmla="*/ 590014 w 4809278"/>
                <a:gd name="connsiteY216" fmla="*/ 3345973 h 4379920"/>
                <a:gd name="connsiteX217" fmla="*/ 494854 w 4809278"/>
                <a:gd name="connsiteY217" fmla="*/ 3202350 h 4379920"/>
                <a:gd name="connsiteX218" fmla="*/ 442093 w 4809278"/>
                <a:gd name="connsiteY218" fmla="*/ 3148940 h 4379920"/>
                <a:gd name="connsiteX219" fmla="*/ 425307 w 4809278"/>
                <a:gd name="connsiteY219" fmla="*/ 3107989 h 4379920"/>
                <a:gd name="connsiteX220" fmla="*/ 432133 w 4809278"/>
                <a:gd name="connsiteY220" fmla="*/ 3212991 h 4379920"/>
                <a:gd name="connsiteX221" fmla="*/ 597269 w 4809278"/>
                <a:gd name="connsiteY221" fmla="*/ 3416070 h 4379920"/>
                <a:gd name="connsiteX222" fmla="*/ 646515 w 4809278"/>
                <a:gd name="connsiteY222" fmla="*/ 3498091 h 4379920"/>
                <a:gd name="connsiteX223" fmla="*/ 631308 w 4809278"/>
                <a:gd name="connsiteY223" fmla="*/ 3491866 h 4379920"/>
                <a:gd name="connsiteX224" fmla="*/ 616823 w 4809278"/>
                <a:gd name="connsiteY224" fmla="*/ 3488104 h 4379920"/>
                <a:gd name="connsiteX225" fmla="*/ 513324 w 4809278"/>
                <a:gd name="connsiteY225" fmla="*/ 3369984 h 4379920"/>
                <a:gd name="connsiteX226" fmla="*/ 596531 w 4809278"/>
                <a:gd name="connsiteY226" fmla="*/ 3521241 h 4379920"/>
                <a:gd name="connsiteX227" fmla="*/ 642552 w 4809278"/>
                <a:gd name="connsiteY227" fmla="*/ 3572725 h 4379920"/>
                <a:gd name="connsiteX228" fmla="*/ 654225 w 4809278"/>
                <a:gd name="connsiteY228" fmla="*/ 3618679 h 4379920"/>
                <a:gd name="connsiteX229" fmla="*/ 574521 w 4809278"/>
                <a:gd name="connsiteY229" fmla="*/ 3546445 h 4379920"/>
                <a:gd name="connsiteX230" fmla="*/ 418986 w 4809278"/>
                <a:gd name="connsiteY230" fmla="*/ 3326341 h 4379920"/>
                <a:gd name="connsiteX231" fmla="*/ 327047 w 4809278"/>
                <a:gd name="connsiteY231" fmla="*/ 3065705 h 4379920"/>
                <a:gd name="connsiteX232" fmla="*/ 279004 w 4809278"/>
                <a:gd name="connsiteY232" fmla="*/ 2923444 h 4379920"/>
                <a:gd name="connsiteX233" fmla="*/ 252761 w 4809278"/>
                <a:gd name="connsiteY233" fmla="*/ 2770653 h 4379920"/>
                <a:gd name="connsiteX234" fmla="*/ 263434 w 4809278"/>
                <a:gd name="connsiteY234" fmla="*/ 2714623 h 4379920"/>
                <a:gd name="connsiteX235" fmla="*/ 267339 w 4809278"/>
                <a:gd name="connsiteY235" fmla="*/ 2622308 h 4379920"/>
                <a:gd name="connsiteX236" fmla="*/ 269017 w 4809278"/>
                <a:gd name="connsiteY236" fmla="*/ 2601441 h 4379920"/>
                <a:gd name="connsiteX237" fmla="*/ 262942 w 4809278"/>
                <a:gd name="connsiteY237" fmla="*/ 2584296 h 4379920"/>
                <a:gd name="connsiteX238" fmla="*/ 251149 w 4809278"/>
                <a:gd name="connsiteY238" fmla="*/ 2605054 h 4379920"/>
                <a:gd name="connsiteX239" fmla="*/ 249489 w 4809278"/>
                <a:gd name="connsiteY239" fmla="*/ 2614802 h 4379920"/>
                <a:gd name="connsiteX240" fmla="*/ 246740 w 4809278"/>
                <a:gd name="connsiteY240" fmla="*/ 2623638 h 4379920"/>
                <a:gd name="connsiteX241" fmla="*/ 234210 w 4809278"/>
                <a:gd name="connsiteY241" fmla="*/ 2647493 h 4379920"/>
                <a:gd name="connsiteX242" fmla="*/ 226176 w 4809278"/>
                <a:gd name="connsiteY242" fmla="*/ 2704803 h 4379920"/>
                <a:gd name="connsiteX243" fmla="*/ 182938 w 4809278"/>
                <a:gd name="connsiteY243" fmla="*/ 2576768 h 4379920"/>
                <a:gd name="connsiteX244" fmla="*/ 179722 w 4809278"/>
                <a:gd name="connsiteY244" fmla="*/ 2540673 h 4379920"/>
                <a:gd name="connsiteX245" fmla="*/ 175732 w 4809278"/>
                <a:gd name="connsiteY245" fmla="*/ 2529912 h 4379920"/>
                <a:gd name="connsiteX246" fmla="*/ 206103 w 4809278"/>
                <a:gd name="connsiteY246" fmla="*/ 2417049 h 4379920"/>
                <a:gd name="connsiteX247" fmla="*/ 215934 w 4809278"/>
                <a:gd name="connsiteY247" fmla="*/ 2323195 h 4379920"/>
                <a:gd name="connsiteX248" fmla="*/ 196636 w 4809278"/>
                <a:gd name="connsiteY248" fmla="*/ 2310766 h 4379920"/>
                <a:gd name="connsiteX249" fmla="*/ 131109 w 4809278"/>
                <a:gd name="connsiteY249" fmla="*/ 2511147 h 4379920"/>
                <a:gd name="connsiteX250" fmla="*/ 98653 w 4809278"/>
                <a:gd name="connsiteY250" fmla="*/ 2316967 h 4379920"/>
                <a:gd name="connsiteX251" fmla="*/ 60122 w 4809278"/>
                <a:gd name="connsiteY251" fmla="*/ 2105643 h 4379920"/>
                <a:gd name="connsiteX252" fmla="*/ 69192 w 4809278"/>
                <a:gd name="connsiteY252" fmla="*/ 1878455 h 4379920"/>
                <a:gd name="connsiteX253" fmla="*/ 56336 w 4809278"/>
                <a:gd name="connsiteY253" fmla="*/ 1881622 h 4379920"/>
                <a:gd name="connsiteX254" fmla="*/ 58173 w 4809278"/>
                <a:gd name="connsiteY254" fmla="*/ 1873879 h 4379920"/>
                <a:gd name="connsiteX255" fmla="*/ 67270 w 4809278"/>
                <a:gd name="connsiteY255" fmla="*/ 1783123 h 4379920"/>
                <a:gd name="connsiteX256" fmla="*/ 69950 w 4809278"/>
                <a:gd name="connsiteY256" fmla="*/ 1762167 h 4379920"/>
                <a:gd name="connsiteX257" fmla="*/ 66973 w 4809278"/>
                <a:gd name="connsiteY257" fmla="*/ 1745756 h 4379920"/>
                <a:gd name="connsiteX258" fmla="*/ 56727 w 4809278"/>
                <a:gd name="connsiteY258" fmla="*/ 1766882 h 4379920"/>
                <a:gd name="connsiteX259" fmla="*/ 55069 w 4809278"/>
                <a:gd name="connsiteY259" fmla="*/ 1776631 h 4379920"/>
                <a:gd name="connsiteX260" fmla="*/ 52865 w 4809278"/>
                <a:gd name="connsiteY260" fmla="*/ 1785922 h 4379920"/>
                <a:gd name="connsiteX261" fmla="*/ 41884 w 4809278"/>
                <a:gd name="connsiteY261" fmla="*/ 1810144 h 4379920"/>
                <a:gd name="connsiteX262" fmla="*/ 30724 w 4809278"/>
                <a:gd name="connsiteY262" fmla="*/ 1883398 h 4379920"/>
                <a:gd name="connsiteX263" fmla="*/ 29392 w 4809278"/>
                <a:gd name="connsiteY263" fmla="*/ 1913835 h 4379920"/>
                <a:gd name="connsiteX264" fmla="*/ 14611 w 4809278"/>
                <a:gd name="connsiteY264" fmla="*/ 1923742 h 4379920"/>
                <a:gd name="connsiteX265" fmla="*/ 8684 w 4809278"/>
                <a:gd name="connsiteY265" fmla="*/ 1925281 h 4379920"/>
                <a:gd name="connsiteX266" fmla="*/ 74805 w 4809278"/>
                <a:gd name="connsiteY266" fmla="*/ 1447936 h 4379920"/>
                <a:gd name="connsiteX267" fmla="*/ 104033 w 4809278"/>
                <a:gd name="connsiteY267" fmla="*/ 1412992 h 4379920"/>
                <a:gd name="connsiteX268" fmla="*/ 150390 w 4809278"/>
                <a:gd name="connsiteY268" fmla="*/ 1229983 h 4379920"/>
                <a:gd name="connsiteX269" fmla="*/ 249599 w 4809278"/>
                <a:gd name="connsiteY269" fmla="*/ 1050351 h 4379920"/>
                <a:gd name="connsiteX270" fmla="*/ 316127 w 4809278"/>
                <a:gd name="connsiteY270" fmla="*/ 900918 h 4379920"/>
                <a:gd name="connsiteX271" fmla="*/ 350398 w 4809278"/>
                <a:gd name="connsiteY271" fmla="*/ 848849 h 4379920"/>
                <a:gd name="connsiteX272" fmla="*/ 377930 w 4809278"/>
                <a:gd name="connsiteY272" fmla="*/ 743819 h 4379920"/>
                <a:gd name="connsiteX273" fmla="*/ 477527 w 4809278"/>
                <a:gd name="connsiteY273" fmla="*/ 551519 h 4379920"/>
                <a:gd name="connsiteX274" fmla="*/ 589421 w 4809278"/>
                <a:gd name="connsiteY274" fmla="*/ 463228 h 4379920"/>
                <a:gd name="connsiteX275" fmla="*/ 584665 w 4809278"/>
                <a:gd name="connsiteY275" fmla="*/ 472243 h 4379920"/>
                <a:gd name="connsiteX276" fmla="*/ 566863 w 4809278"/>
                <a:gd name="connsiteY276" fmla="*/ 539014 h 4379920"/>
                <a:gd name="connsiteX277" fmla="*/ 583730 w 4809278"/>
                <a:gd name="connsiteY277" fmla="*/ 535490 h 4379920"/>
                <a:gd name="connsiteX278" fmla="*/ 641498 w 4809278"/>
                <a:gd name="connsiteY278" fmla="*/ 491941 h 4379920"/>
                <a:gd name="connsiteX279" fmla="*/ 665625 w 4809278"/>
                <a:gd name="connsiteY279" fmla="*/ 405405 h 4379920"/>
                <a:gd name="connsiteX280" fmla="*/ 671393 w 4809278"/>
                <a:gd name="connsiteY280" fmla="*/ 390741 h 4379920"/>
                <a:gd name="connsiteX281" fmla="*/ 671850 w 4809278"/>
                <a:gd name="connsiteY281" fmla="*/ 390197 h 4379920"/>
                <a:gd name="connsiteX282" fmla="*/ 668951 w 4809278"/>
                <a:gd name="connsiteY282" fmla="*/ 380348 h 4379920"/>
                <a:gd name="connsiteX283" fmla="*/ 680100 w 4809278"/>
                <a:gd name="connsiteY283" fmla="*/ 363691 h 4379920"/>
                <a:gd name="connsiteX284" fmla="*/ 1007396 w 4809278"/>
                <a:gd name="connsiteY284" fmla="*/ 50046 h 4379920"/>
                <a:gd name="connsiteX285" fmla="*/ 1064521 w 4809278"/>
                <a:gd name="connsiteY285" fmla="*/ 5306 h 4379920"/>
                <a:gd name="connsiteX286" fmla="*/ 1086096 w 4809278"/>
                <a:gd name="connsiteY286" fmla="*/ 0 h 4379920"/>
                <a:gd name="connsiteX287" fmla="*/ 4809278 w 4809278"/>
                <a:gd name="connsiteY287" fmla="*/ 2149580 h 4379920"/>
                <a:gd name="connsiteX288" fmla="*/ 4801754 w 4809278"/>
                <a:gd name="connsiteY288" fmla="*/ 2181384 h 4379920"/>
                <a:gd name="connsiteX289" fmla="*/ 4785632 w 4809278"/>
                <a:gd name="connsiteY289" fmla="*/ 2313822 h 4379920"/>
                <a:gd name="connsiteX290" fmla="*/ 4770910 w 4809278"/>
                <a:gd name="connsiteY290" fmla="*/ 2341410 h 4379920"/>
                <a:gd name="connsiteX291" fmla="*/ 4755154 w 4809278"/>
                <a:gd name="connsiteY291" fmla="*/ 2385765 h 4379920"/>
                <a:gd name="connsiteX292" fmla="*/ 4662055 w 4809278"/>
                <a:gd name="connsiteY292" fmla="*/ 2662378 h 4379920"/>
                <a:gd name="connsiteX293" fmla="*/ 4650559 w 4809278"/>
                <a:gd name="connsiteY293" fmla="*/ 2669465 h 4379920"/>
                <a:gd name="connsiteX294" fmla="*/ 4629542 w 4809278"/>
                <a:gd name="connsiteY294" fmla="*/ 2700141 h 4379920"/>
                <a:gd name="connsiteX295" fmla="*/ 4608247 w 4809278"/>
                <a:gd name="connsiteY295" fmla="*/ 2733366 h 4379920"/>
                <a:gd name="connsiteX296" fmla="*/ 4587837 w 4809278"/>
                <a:gd name="connsiteY296" fmla="*/ 2731142 h 4379920"/>
                <a:gd name="connsiteX297" fmla="*/ 4557101 w 4809278"/>
                <a:gd name="connsiteY297" fmla="*/ 2743480 h 4379920"/>
                <a:gd name="connsiteX298" fmla="*/ 4557378 w 4809278"/>
                <a:gd name="connsiteY298" fmla="*/ 2791966 h 4379920"/>
                <a:gd name="connsiteX299" fmla="*/ 4558477 w 4809278"/>
                <a:gd name="connsiteY299" fmla="*/ 2838356 h 4379920"/>
                <a:gd name="connsiteX300" fmla="*/ 4563173 w 4809278"/>
                <a:gd name="connsiteY300" fmla="*/ 2862698 h 4379920"/>
                <a:gd name="connsiteX301" fmla="*/ 4571928 w 4809278"/>
                <a:gd name="connsiteY301" fmla="*/ 2858886 h 4379920"/>
                <a:gd name="connsiteX302" fmla="*/ 4590165 w 4809278"/>
                <a:gd name="connsiteY302" fmla="*/ 2853725 h 4379920"/>
                <a:gd name="connsiteX303" fmla="*/ 4609454 w 4809278"/>
                <a:gd name="connsiteY303" fmla="*/ 2871714 h 4379920"/>
                <a:gd name="connsiteX304" fmla="*/ 4598949 w 4809278"/>
                <a:gd name="connsiteY304" fmla="*/ 2935308 h 4379920"/>
                <a:gd name="connsiteX305" fmla="*/ 4554728 w 4809278"/>
                <a:gd name="connsiteY305" fmla="*/ 3045867 h 4379920"/>
                <a:gd name="connsiteX306" fmla="*/ 4560128 w 4809278"/>
                <a:gd name="connsiteY306" fmla="*/ 3083789 h 4379920"/>
                <a:gd name="connsiteX307" fmla="*/ 4597315 w 4809278"/>
                <a:gd name="connsiteY307" fmla="*/ 3081488 h 4379920"/>
                <a:gd name="connsiteX308" fmla="*/ 4660534 w 4809278"/>
                <a:gd name="connsiteY308" fmla="*/ 3048064 h 437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4809278" h="4379920">
                  <a:moveTo>
                    <a:pt x="518146" y="2748060"/>
                  </a:moveTo>
                  <a:lnTo>
                    <a:pt x="516675" y="2746287"/>
                  </a:lnTo>
                  <a:cubicBezTo>
                    <a:pt x="516084" y="2745134"/>
                    <a:pt x="515837" y="2743516"/>
                    <a:pt x="517207" y="2741648"/>
                  </a:cubicBezTo>
                  <a:close/>
                  <a:moveTo>
                    <a:pt x="584786" y="2923446"/>
                  </a:moveTo>
                  <a:cubicBezTo>
                    <a:pt x="582919" y="2922077"/>
                    <a:pt x="581987" y="2921392"/>
                    <a:pt x="581396" y="2920240"/>
                  </a:cubicBezTo>
                  <a:lnTo>
                    <a:pt x="581146" y="2919116"/>
                  </a:lnTo>
                  <a:close/>
                  <a:moveTo>
                    <a:pt x="592251" y="2928925"/>
                  </a:moveTo>
                  <a:cubicBezTo>
                    <a:pt x="590385" y="2927555"/>
                    <a:pt x="590137" y="2925936"/>
                    <a:pt x="589765" y="2923509"/>
                  </a:cubicBezTo>
                  <a:lnTo>
                    <a:pt x="588884" y="2920706"/>
                  </a:lnTo>
                  <a:lnTo>
                    <a:pt x="591259" y="2922450"/>
                  </a:lnTo>
                  <a:cubicBezTo>
                    <a:pt x="591259" y="2922450"/>
                    <a:pt x="588518" y="2926186"/>
                    <a:pt x="592251" y="2928925"/>
                  </a:cubicBezTo>
                  <a:close/>
                  <a:moveTo>
                    <a:pt x="649093" y="3148825"/>
                  </a:moveTo>
                  <a:lnTo>
                    <a:pt x="648407" y="3149760"/>
                  </a:lnTo>
                  <a:lnTo>
                    <a:pt x="645359" y="3146086"/>
                  </a:lnTo>
                  <a:cubicBezTo>
                    <a:pt x="645359" y="3146086"/>
                    <a:pt x="645359" y="3146086"/>
                    <a:pt x="649093" y="3148825"/>
                  </a:cubicBezTo>
                  <a:close/>
                  <a:moveTo>
                    <a:pt x="740655" y="3227523"/>
                  </a:moveTo>
                  <a:cubicBezTo>
                    <a:pt x="740655" y="3227523"/>
                    <a:pt x="739720" y="3226838"/>
                    <a:pt x="739131" y="3225687"/>
                  </a:cubicBezTo>
                  <a:lnTo>
                    <a:pt x="739357" y="3223710"/>
                  </a:lnTo>
                  <a:close/>
                  <a:moveTo>
                    <a:pt x="850810" y="3406085"/>
                  </a:moveTo>
                  <a:cubicBezTo>
                    <a:pt x="839382" y="3374706"/>
                    <a:pt x="806550" y="3333366"/>
                    <a:pt x="785905" y="3306718"/>
                  </a:cubicBezTo>
                  <a:cubicBezTo>
                    <a:pt x="797863" y="3298251"/>
                    <a:pt x="769522" y="3242964"/>
                    <a:pt x="750861" y="3229267"/>
                  </a:cubicBezTo>
                  <a:cubicBezTo>
                    <a:pt x="750861" y="3229267"/>
                    <a:pt x="750861" y="3229267"/>
                    <a:pt x="747128" y="3226528"/>
                  </a:cubicBezTo>
                  <a:cubicBezTo>
                    <a:pt x="747128" y="3226528"/>
                    <a:pt x="746137" y="3220053"/>
                    <a:pt x="746137" y="3220053"/>
                  </a:cubicBezTo>
                  <a:cubicBezTo>
                    <a:pt x="742405" y="3217314"/>
                    <a:pt x="739662" y="3221049"/>
                    <a:pt x="739662" y="3221049"/>
                  </a:cubicBezTo>
                  <a:lnTo>
                    <a:pt x="739357" y="3223710"/>
                  </a:lnTo>
                  <a:lnTo>
                    <a:pt x="728606" y="3192098"/>
                  </a:lnTo>
                  <a:cubicBezTo>
                    <a:pt x="724197" y="3179522"/>
                    <a:pt x="717797" y="3164766"/>
                    <a:pt x="704618" y="3143598"/>
                  </a:cubicBezTo>
                  <a:cubicBezTo>
                    <a:pt x="700886" y="3140857"/>
                    <a:pt x="703628" y="3137122"/>
                    <a:pt x="699895" y="3134383"/>
                  </a:cubicBezTo>
                  <a:cubicBezTo>
                    <a:pt x="696162" y="3131643"/>
                    <a:pt x="698904" y="3127908"/>
                    <a:pt x="698904" y="3127908"/>
                  </a:cubicBezTo>
                  <a:cubicBezTo>
                    <a:pt x="691439" y="3122429"/>
                    <a:pt x="691439" y="3122429"/>
                    <a:pt x="688698" y="3126165"/>
                  </a:cubicBezTo>
                  <a:cubicBezTo>
                    <a:pt x="687707" y="3119689"/>
                    <a:pt x="678260" y="3101260"/>
                    <a:pt x="681003" y="3097525"/>
                  </a:cubicBezTo>
                  <a:cubicBezTo>
                    <a:pt x="646188" y="3043234"/>
                    <a:pt x="624091" y="2963791"/>
                    <a:pt x="586536" y="2913235"/>
                  </a:cubicBezTo>
                  <a:lnTo>
                    <a:pt x="588884" y="2920706"/>
                  </a:lnTo>
                  <a:lnTo>
                    <a:pt x="587527" y="2919710"/>
                  </a:lnTo>
                  <a:cubicBezTo>
                    <a:pt x="586536" y="2913235"/>
                    <a:pt x="586536" y="2913235"/>
                    <a:pt x="582804" y="2910496"/>
                  </a:cubicBezTo>
                  <a:cubicBezTo>
                    <a:pt x="582804" y="2910496"/>
                    <a:pt x="580062" y="2914231"/>
                    <a:pt x="580062" y="2914231"/>
                  </a:cubicBezTo>
                  <a:lnTo>
                    <a:pt x="581146" y="2919116"/>
                  </a:lnTo>
                  <a:lnTo>
                    <a:pt x="570607" y="2906574"/>
                  </a:lnTo>
                  <a:cubicBezTo>
                    <a:pt x="565322" y="2899103"/>
                    <a:pt x="559913" y="2890822"/>
                    <a:pt x="555686" y="2884845"/>
                  </a:cubicBezTo>
                  <a:cubicBezTo>
                    <a:pt x="559418" y="2887585"/>
                    <a:pt x="559418" y="2887585"/>
                    <a:pt x="559418" y="2887585"/>
                  </a:cubicBezTo>
                  <a:cubicBezTo>
                    <a:pt x="559418" y="2887585"/>
                    <a:pt x="558428" y="2881109"/>
                    <a:pt x="554694" y="2878370"/>
                  </a:cubicBezTo>
                  <a:cubicBezTo>
                    <a:pt x="557436" y="2874634"/>
                    <a:pt x="553704" y="2871895"/>
                    <a:pt x="553704" y="2871895"/>
                  </a:cubicBezTo>
                  <a:cubicBezTo>
                    <a:pt x="541895" y="2848859"/>
                    <a:pt x="532639" y="2826258"/>
                    <a:pt x="526400" y="2804436"/>
                  </a:cubicBezTo>
                  <a:lnTo>
                    <a:pt x="518146" y="2748060"/>
                  </a:lnTo>
                  <a:lnTo>
                    <a:pt x="518198" y="2748122"/>
                  </a:lnTo>
                  <a:cubicBezTo>
                    <a:pt x="521930" y="2750862"/>
                    <a:pt x="521930" y="2750862"/>
                    <a:pt x="524671" y="2747127"/>
                  </a:cubicBezTo>
                  <a:cubicBezTo>
                    <a:pt x="524671" y="2747127"/>
                    <a:pt x="520940" y="2744388"/>
                    <a:pt x="520940" y="2744388"/>
                  </a:cubicBezTo>
                  <a:cubicBezTo>
                    <a:pt x="520940" y="2744388"/>
                    <a:pt x="520940" y="2744388"/>
                    <a:pt x="517207" y="2741648"/>
                  </a:cubicBezTo>
                  <a:cubicBezTo>
                    <a:pt x="519949" y="2737912"/>
                    <a:pt x="516217" y="2735173"/>
                    <a:pt x="516217" y="2735173"/>
                  </a:cubicBezTo>
                  <a:cubicBezTo>
                    <a:pt x="522691" y="2734176"/>
                    <a:pt x="516976" y="2718487"/>
                    <a:pt x="511263" y="2702797"/>
                  </a:cubicBezTo>
                  <a:cubicBezTo>
                    <a:pt x="504788" y="2703794"/>
                    <a:pt x="509512" y="2713009"/>
                    <a:pt x="509512" y="2713009"/>
                  </a:cubicBezTo>
                  <a:cubicBezTo>
                    <a:pt x="505778" y="2710269"/>
                    <a:pt x="505778" y="2710269"/>
                    <a:pt x="505778" y="2710269"/>
                  </a:cubicBezTo>
                  <a:cubicBezTo>
                    <a:pt x="502046" y="2707529"/>
                    <a:pt x="502046" y="2707529"/>
                    <a:pt x="502046" y="2707529"/>
                  </a:cubicBezTo>
                  <a:cubicBezTo>
                    <a:pt x="502046" y="2707529"/>
                    <a:pt x="503038" y="2714004"/>
                    <a:pt x="503038" y="2714004"/>
                  </a:cubicBezTo>
                  <a:cubicBezTo>
                    <a:pt x="497323" y="2698315"/>
                    <a:pt x="494582" y="2702051"/>
                    <a:pt x="487877" y="2679885"/>
                  </a:cubicBezTo>
                  <a:cubicBezTo>
                    <a:pt x="491609" y="2682626"/>
                    <a:pt x="491609" y="2682626"/>
                    <a:pt x="491609" y="2682626"/>
                  </a:cubicBezTo>
                  <a:cubicBezTo>
                    <a:pt x="491609" y="2682626"/>
                    <a:pt x="491609" y="2682626"/>
                    <a:pt x="492599" y="2689100"/>
                  </a:cubicBezTo>
                  <a:cubicBezTo>
                    <a:pt x="496333" y="2691840"/>
                    <a:pt x="496333" y="2691840"/>
                    <a:pt x="496333" y="2691840"/>
                  </a:cubicBezTo>
                  <a:cubicBezTo>
                    <a:pt x="499074" y="2688104"/>
                    <a:pt x="498084" y="2681630"/>
                    <a:pt x="494351" y="2678890"/>
                  </a:cubicBezTo>
                  <a:cubicBezTo>
                    <a:pt x="494351" y="2678890"/>
                    <a:pt x="497093" y="2675154"/>
                    <a:pt x="493360" y="2672415"/>
                  </a:cubicBezTo>
                  <a:cubicBezTo>
                    <a:pt x="498843" y="2664944"/>
                    <a:pt x="495871" y="2645519"/>
                    <a:pt x="491907" y="2619618"/>
                  </a:cubicBezTo>
                  <a:cubicBezTo>
                    <a:pt x="485202" y="2597454"/>
                    <a:pt x="474766" y="2572551"/>
                    <a:pt x="466310" y="2560597"/>
                  </a:cubicBezTo>
                  <a:cubicBezTo>
                    <a:pt x="466310" y="2560597"/>
                    <a:pt x="466310" y="2560597"/>
                    <a:pt x="469052" y="2556861"/>
                  </a:cubicBezTo>
                  <a:cubicBezTo>
                    <a:pt x="469052" y="2556861"/>
                    <a:pt x="468060" y="2550386"/>
                    <a:pt x="464328" y="2547646"/>
                  </a:cubicBezTo>
                  <a:cubicBezTo>
                    <a:pt x="467070" y="2543911"/>
                    <a:pt x="467070" y="2543911"/>
                    <a:pt x="467070" y="2543911"/>
                  </a:cubicBezTo>
                  <a:cubicBezTo>
                    <a:pt x="463337" y="2541171"/>
                    <a:pt x="463337" y="2541171"/>
                    <a:pt x="463337" y="2541171"/>
                  </a:cubicBezTo>
                  <a:cubicBezTo>
                    <a:pt x="457623" y="2525483"/>
                    <a:pt x="464097" y="2524487"/>
                    <a:pt x="454651" y="2506057"/>
                  </a:cubicBezTo>
                  <a:cubicBezTo>
                    <a:pt x="447185" y="2500578"/>
                    <a:pt x="452900" y="2516268"/>
                    <a:pt x="450158" y="2520003"/>
                  </a:cubicBezTo>
                  <a:cubicBezTo>
                    <a:pt x="450158" y="2520003"/>
                    <a:pt x="446426" y="2517263"/>
                    <a:pt x="446426" y="2517263"/>
                  </a:cubicBezTo>
                  <a:cubicBezTo>
                    <a:pt x="442694" y="2514524"/>
                    <a:pt x="443684" y="2520999"/>
                    <a:pt x="447417" y="2523739"/>
                  </a:cubicBezTo>
                  <a:cubicBezTo>
                    <a:pt x="444675" y="2527474"/>
                    <a:pt x="444675" y="2527474"/>
                    <a:pt x="444675" y="2527474"/>
                  </a:cubicBezTo>
                  <a:cubicBezTo>
                    <a:pt x="438962" y="2511785"/>
                    <a:pt x="435989" y="2492359"/>
                    <a:pt x="434006" y="2479410"/>
                  </a:cubicBezTo>
                  <a:cubicBezTo>
                    <a:pt x="446956" y="2477418"/>
                    <a:pt x="446956" y="2477418"/>
                    <a:pt x="446956" y="2477418"/>
                  </a:cubicBezTo>
                  <a:cubicBezTo>
                    <a:pt x="446725" y="2454257"/>
                    <a:pt x="446494" y="2431097"/>
                    <a:pt x="446263" y="2407937"/>
                  </a:cubicBezTo>
                  <a:cubicBezTo>
                    <a:pt x="439558" y="2385772"/>
                    <a:pt x="429352" y="2384028"/>
                    <a:pt x="425388" y="2358129"/>
                  </a:cubicBezTo>
                  <a:cubicBezTo>
                    <a:pt x="426148" y="2341442"/>
                    <a:pt x="426909" y="2324758"/>
                    <a:pt x="421955" y="2292382"/>
                  </a:cubicBezTo>
                  <a:cubicBezTo>
                    <a:pt x="416241" y="2276692"/>
                    <a:pt x="408016" y="2287900"/>
                    <a:pt x="407784" y="2264739"/>
                  </a:cubicBezTo>
                  <a:cubicBezTo>
                    <a:pt x="402369" y="2186044"/>
                    <a:pt x="376541" y="2103861"/>
                    <a:pt x="374857" y="2027904"/>
                  </a:cubicBezTo>
                  <a:cubicBezTo>
                    <a:pt x="372578" y="2077961"/>
                    <a:pt x="381495" y="2136235"/>
                    <a:pt x="373500" y="2170602"/>
                  </a:cubicBezTo>
                  <a:cubicBezTo>
                    <a:pt x="386910" y="2214931"/>
                    <a:pt x="394836" y="2266731"/>
                    <a:pt x="401772" y="2312055"/>
                  </a:cubicBezTo>
                  <a:cubicBezTo>
                    <a:pt x="398039" y="2309317"/>
                    <a:pt x="398039" y="2309317"/>
                    <a:pt x="398039" y="2309317"/>
                  </a:cubicBezTo>
                  <a:cubicBezTo>
                    <a:pt x="397049" y="2302841"/>
                    <a:pt x="397049" y="2302841"/>
                    <a:pt x="393316" y="2300103"/>
                  </a:cubicBezTo>
                  <a:cubicBezTo>
                    <a:pt x="393316" y="2300103"/>
                    <a:pt x="390575" y="2303837"/>
                    <a:pt x="394308" y="2306577"/>
                  </a:cubicBezTo>
                  <a:cubicBezTo>
                    <a:pt x="392555" y="2316787"/>
                    <a:pt x="392555" y="2316787"/>
                    <a:pt x="392555" y="2316787"/>
                  </a:cubicBezTo>
                  <a:cubicBezTo>
                    <a:pt x="391565" y="2310312"/>
                    <a:pt x="390575" y="2303837"/>
                    <a:pt x="389584" y="2297362"/>
                  </a:cubicBezTo>
                  <a:cubicBezTo>
                    <a:pt x="381590" y="2331730"/>
                    <a:pt x="388524" y="2377054"/>
                    <a:pt x="399193" y="2425118"/>
                  </a:cubicBezTo>
                  <a:cubicBezTo>
                    <a:pt x="413593" y="2475923"/>
                    <a:pt x="428985" y="2533202"/>
                    <a:pt x="443386" y="2584006"/>
                  </a:cubicBezTo>
                  <a:cubicBezTo>
                    <a:pt x="447349" y="2609905"/>
                    <a:pt x="457026" y="2651496"/>
                    <a:pt x="473178" y="2692089"/>
                  </a:cubicBezTo>
                  <a:cubicBezTo>
                    <a:pt x="482854" y="2733678"/>
                    <a:pt x="501748" y="2770536"/>
                    <a:pt x="514927" y="2791705"/>
                  </a:cubicBezTo>
                  <a:cubicBezTo>
                    <a:pt x="522623" y="2820344"/>
                    <a:pt x="534051" y="2851722"/>
                    <a:pt x="547230" y="2872891"/>
                  </a:cubicBezTo>
                  <a:cubicBezTo>
                    <a:pt x="547230" y="2872891"/>
                    <a:pt x="544488" y="2876626"/>
                    <a:pt x="548220" y="2879367"/>
                  </a:cubicBezTo>
                  <a:cubicBezTo>
                    <a:pt x="549212" y="2885840"/>
                    <a:pt x="549212" y="2885840"/>
                    <a:pt x="552943" y="2888580"/>
                  </a:cubicBezTo>
                  <a:cubicBezTo>
                    <a:pt x="577782" y="2964288"/>
                    <a:pt x="608863" y="3015840"/>
                    <a:pt x="645659" y="3083080"/>
                  </a:cubicBezTo>
                  <a:cubicBezTo>
                    <a:pt x="641166" y="3097025"/>
                    <a:pt x="632710" y="3085073"/>
                    <a:pt x="626236" y="3086068"/>
                  </a:cubicBezTo>
                  <a:cubicBezTo>
                    <a:pt x="624485" y="3096278"/>
                    <a:pt x="629208" y="3105492"/>
                    <a:pt x="631190" y="3118443"/>
                  </a:cubicBezTo>
                  <a:cubicBezTo>
                    <a:pt x="630200" y="3111969"/>
                    <a:pt x="626467" y="3109229"/>
                    <a:pt x="626467" y="3109229"/>
                  </a:cubicBezTo>
                  <a:cubicBezTo>
                    <a:pt x="625476" y="3102754"/>
                    <a:pt x="625476" y="3102754"/>
                    <a:pt x="621743" y="3100014"/>
                  </a:cubicBezTo>
                  <a:cubicBezTo>
                    <a:pt x="619002" y="3103751"/>
                    <a:pt x="622735" y="3106489"/>
                    <a:pt x="622735" y="3106489"/>
                  </a:cubicBezTo>
                  <a:cubicBezTo>
                    <a:pt x="623725" y="3112965"/>
                    <a:pt x="627457" y="3115704"/>
                    <a:pt x="627457" y="3115704"/>
                  </a:cubicBezTo>
                  <a:cubicBezTo>
                    <a:pt x="627457" y="3115704"/>
                    <a:pt x="628449" y="3122179"/>
                    <a:pt x="628449" y="3122179"/>
                  </a:cubicBezTo>
                  <a:cubicBezTo>
                    <a:pt x="633171" y="3131393"/>
                    <a:pt x="637895" y="3140607"/>
                    <a:pt x="638886" y="3147083"/>
                  </a:cubicBezTo>
                  <a:cubicBezTo>
                    <a:pt x="638886" y="3147083"/>
                    <a:pt x="638886" y="3147083"/>
                    <a:pt x="642618" y="3149822"/>
                  </a:cubicBezTo>
                  <a:cubicBezTo>
                    <a:pt x="642618" y="3149822"/>
                    <a:pt x="646351" y="3152562"/>
                    <a:pt x="646351" y="3152562"/>
                  </a:cubicBezTo>
                  <a:cubicBezTo>
                    <a:pt x="646351" y="3152562"/>
                    <a:pt x="646351" y="3152562"/>
                    <a:pt x="646693" y="3152095"/>
                  </a:cubicBezTo>
                  <a:lnTo>
                    <a:pt x="648407" y="3149760"/>
                  </a:lnTo>
                  <a:lnTo>
                    <a:pt x="651455" y="3153434"/>
                  </a:lnTo>
                  <a:cubicBezTo>
                    <a:pt x="653320" y="3154803"/>
                    <a:pt x="655187" y="3156173"/>
                    <a:pt x="657548" y="3160780"/>
                  </a:cubicBezTo>
                  <a:cubicBezTo>
                    <a:pt x="671488" y="3165263"/>
                    <a:pt x="654575" y="3141355"/>
                    <a:pt x="660060" y="3133884"/>
                  </a:cubicBezTo>
                  <a:cubicBezTo>
                    <a:pt x="673239" y="3155052"/>
                    <a:pt x="679713" y="3154056"/>
                    <a:pt x="684435" y="3163270"/>
                  </a:cubicBezTo>
                  <a:cubicBezTo>
                    <a:pt x="690910" y="3162275"/>
                    <a:pt x="690910" y="3162275"/>
                    <a:pt x="690910" y="3162275"/>
                  </a:cubicBezTo>
                  <a:cubicBezTo>
                    <a:pt x="690910" y="3162275"/>
                    <a:pt x="690910" y="3162275"/>
                    <a:pt x="688168" y="3166011"/>
                  </a:cubicBezTo>
                  <a:cubicBezTo>
                    <a:pt x="688168" y="3166011"/>
                    <a:pt x="691900" y="3168750"/>
                    <a:pt x="691900" y="3168750"/>
                  </a:cubicBezTo>
                  <a:cubicBezTo>
                    <a:pt x="692891" y="3175225"/>
                    <a:pt x="692891" y="3175225"/>
                    <a:pt x="695633" y="3171489"/>
                  </a:cubicBezTo>
                  <a:cubicBezTo>
                    <a:pt x="699366" y="3174229"/>
                    <a:pt x="699366" y="3174229"/>
                    <a:pt x="699366" y="3174229"/>
                  </a:cubicBezTo>
                  <a:cubicBezTo>
                    <a:pt x="714526" y="3208347"/>
                    <a:pt x="725954" y="3239726"/>
                    <a:pt x="738903" y="3237734"/>
                  </a:cubicBezTo>
                  <a:cubicBezTo>
                    <a:pt x="741645" y="3233998"/>
                    <a:pt x="741645" y="3233998"/>
                    <a:pt x="741645" y="3233998"/>
                  </a:cubicBezTo>
                  <a:cubicBezTo>
                    <a:pt x="738903" y="3237734"/>
                    <a:pt x="742636" y="3240474"/>
                    <a:pt x="742636" y="3240474"/>
                  </a:cubicBezTo>
                  <a:cubicBezTo>
                    <a:pt x="739894" y="3244209"/>
                    <a:pt x="747359" y="3249689"/>
                    <a:pt x="748349" y="3256163"/>
                  </a:cubicBezTo>
                  <a:cubicBezTo>
                    <a:pt x="752082" y="3258903"/>
                    <a:pt x="752082" y="3258903"/>
                    <a:pt x="754824" y="3255167"/>
                  </a:cubicBezTo>
                  <a:cubicBezTo>
                    <a:pt x="750332" y="3269113"/>
                    <a:pt x="764501" y="3296756"/>
                    <a:pt x="786136" y="3329879"/>
                  </a:cubicBezTo>
                  <a:cubicBezTo>
                    <a:pt x="807770" y="3363001"/>
                    <a:pt x="834889" y="3388652"/>
                    <a:pt x="850810" y="3406085"/>
                  </a:cubicBezTo>
                  <a:close/>
                  <a:moveTo>
                    <a:pt x="1572411" y="4078582"/>
                  </a:moveTo>
                  <a:cubicBezTo>
                    <a:pt x="1561670" y="4071454"/>
                    <a:pt x="1546302" y="4052106"/>
                    <a:pt x="1540366" y="4059204"/>
                  </a:cubicBezTo>
                  <a:cubicBezTo>
                    <a:pt x="1524293" y="4077310"/>
                    <a:pt x="1511378" y="4062797"/>
                    <a:pt x="1496795" y="4063590"/>
                  </a:cubicBezTo>
                  <a:cubicBezTo>
                    <a:pt x="1514574" y="4058974"/>
                    <a:pt x="1508777" y="4039278"/>
                    <a:pt x="1520184" y="4031188"/>
                  </a:cubicBezTo>
                  <a:cubicBezTo>
                    <a:pt x="1488745" y="4029946"/>
                    <a:pt x="1457126" y="4026698"/>
                    <a:pt x="1426888" y="4016254"/>
                  </a:cubicBezTo>
                  <a:cubicBezTo>
                    <a:pt x="1384717" y="4002325"/>
                    <a:pt x="1342962" y="4010087"/>
                    <a:pt x="1302012" y="4026873"/>
                  </a:cubicBezTo>
                  <a:cubicBezTo>
                    <a:pt x="1327891" y="4028104"/>
                    <a:pt x="1348004" y="4043998"/>
                    <a:pt x="1372236" y="4049419"/>
                  </a:cubicBezTo>
                  <a:cubicBezTo>
                    <a:pt x="1402118" y="4055854"/>
                    <a:pt x="1433001" y="4062198"/>
                    <a:pt x="1462972" y="4069635"/>
                  </a:cubicBezTo>
                  <a:cubicBezTo>
                    <a:pt x="1497588" y="4078173"/>
                    <a:pt x="1534667" y="4085988"/>
                    <a:pt x="1572411" y="4078582"/>
                  </a:cubicBezTo>
                  <a:close/>
                  <a:moveTo>
                    <a:pt x="3123180" y="4003152"/>
                  </a:moveTo>
                  <a:lnTo>
                    <a:pt x="3108653" y="4008531"/>
                  </a:lnTo>
                  <a:cubicBezTo>
                    <a:pt x="3113076" y="4003004"/>
                    <a:pt x="3115287" y="4000240"/>
                    <a:pt x="3117774" y="3999963"/>
                  </a:cubicBezTo>
                  <a:close/>
                  <a:moveTo>
                    <a:pt x="3234673" y="3964303"/>
                  </a:moveTo>
                  <a:cubicBezTo>
                    <a:pt x="3064451" y="3973162"/>
                    <a:pt x="3015840" y="3897998"/>
                    <a:pt x="2830129" y="3948864"/>
                  </a:cubicBezTo>
                  <a:cubicBezTo>
                    <a:pt x="2812439" y="3970973"/>
                    <a:pt x="2863283" y="3975391"/>
                    <a:pt x="2874332" y="3984233"/>
                  </a:cubicBezTo>
                  <a:cubicBezTo>
                    <a:pt x="2774711" y="3999718"/>
                    <a:pt x="2686936" y="4017740"/>
                    <a:pt x="2598607" y="4032935"/>
                  </a:cubicBezTo>
                  <a:lnTo>
                    <a:pt x="2485972" y="4049684"/>
                  </a:lnTo>
                  <a:lnTo>
                    <a:pt x="2447334" y="4051989"/>
                  </a:lnTo>
                  <a:cubicBezTo>
                    <a:pt x="2377652" y="4053999"/>
                    <a:pt x="2359226" y="4040505"/>
                    <a:pt x="2249852" y="4027867"/>
                  </a:cubicBezTo>
                  <a:cubicBezTo>
                    <a:pt x="2231049" y="4038473"/>
                    <a:pt x="2196178" y="4014845"/>
                    <a:pt x="2201479" y="4024244"/>
                  </a:cubicBezTo>
                  <a:cubicBezTo>
                    <a:pt x="1998507" y="4026857"/>
                    <a:pt x="1992358" y="4007588"/>
                    <a:pt x="1845915" y="3955539"/>
                  </a:cubicBezTo>
                  <a:lnTo>
                    <a:pt x="1749075" y="3915596"/>
                  </a:lnTo>
                  <a:lnTo>
                    <a:pt x="1692952" y="3907101"/>
                  </a:lnTo>
                  <a:lnTo>
                    <a:pt x="1696280" y="3907831"/>
                  </a:lnTo>
                  <a:lnTo>
                    <a:pt x="1690565" y="3908524"/>
                  </a:lnTo>
                  <a:lnTo>
                    <a:pt x="1676708" y="3916786"/>
                  </a:lnTo>
                  <a:cubicBezTo>
                    <a:pt x="1677558" y="3918162"/>
                    <a:pt x="1678410" y="3919539"/>
                    <a:pt x="1679261" y="3920915"/>
                  </a:cubicBezTo>
                  <a:cubicBezTo>
                    <a:pt x="1682883" y="3923904"/>
                    <a:pt x="1688804" y="3927534"/>
                    <a:pt x="1697480" y="3931932"/>
                  </a:cubicBezTo>
                  <a:lnTo>
                    <a:pt x="1742282" y="3944273"/>
                  </a:lnTo>
                  <a:lnTo>
                    <a:pt x="1736705" y="3944553"/>
                  </a:lnTo>
                  <a:cubicBezTo>
                    <a:pt x="1689821" y="3943301"/>
                    <a:pt x="1606487" y="3923270"/>
                    <a:pt x="1559512" y="3900044"/>
                  </a:cubicBezTo>
                  <a:cubicBezTo>
                    <a:pt x="1565620" y="3900376"/>
                    <a:pt x="1564129" y="3900786"/>
                    <a:pt x="1577836" y="3901038"/>
                  </a:cubicBezTo>
                  <a:cubicBezTo>
                    <a:pt x="1591544" y="3901289"/>
                    <a:pt x="1640755" y="3919877"/>
                    <a:pt x="1641756" y="3901553"/>
                  </a:cubicBezTo>
                  <a:cubicBezTo>
                    <a:pt x="1641756" y="3901553"/>
                    <a:pt x="1587501" y="3892373"/>
                    <a:pt x="1578838" y="3882713"/>
                  </a:cubicBezTo>
                  <a:cubicBezTo>
                    <a:pt x="1579173" y="3876606"/>
                    <a:pt x="1587075" y="3869214"/>
                    <a:pt x="1579841" y="3864389"/>
                  </a:cubicBezTo>
                  <a:cubicBezTo>
                    <a:pt x="1572607" y="3859564"/>
                    <a:pt x="1549944" y="3857253"/>
                    <a:pt x="1535433" y="3853763"/>
                  </a:cubicBezTo>
                  <a:cubicBezTo>
                    <a:pt x="1520922" y="3850273"/>
                    <a:pt x="1514626" y="3845601"/>
                    <a:pt x="1492775" y="3843447"/>
                  </a:cubicBezTo>
                  <a:cubicBezTo>
                    <a:pt x="1470925" y="3841291"/>
                    <a:pt x="1404328" y="3840835"/>
                    <a:pt x="1404328" y="3840835"/>
                  </a:cubicBezTo>
                  <a:cubicBezTo>
                    <a:pt x="1412989" y="3850495"/>
                    <a:pt x="1449561" y="3872218"/>
                    <a:pt x="1458222" y="3881878"/>
                  </a:cubicBezTo>
                  <a:cubicBezTo>
                    <a:pt x="1484207" y="3910857"/>
                    <a:pt x="1687832" y="3985548"/>
                    <a:pt x="1605871" y="3971909"/>
                  </a:cubicBezTo>
                  <a:cubicBezTo>
                    <a:pt x="1750465" y="4016516"/>
                    <a:pt x="1737241" y="4056229"/>
                    <a:pt x="1847189" y="4062198"/>
                  </a:cubicBezTo>
                  <a:cubicBezTo>
                    <a:pt x="1928899" y="4080417"/>
                    <a:pt x="2000282" y="4109457"/>
                    <a:pt x="2084851" y="4122665"/>
                  </a:cubicBezTo>
                  <a:lnTo>
                    <a:pt x="2145122" y="4087602"/>
                  </a:lnTo>
                  <a:lnTo>
                    <a:pt x="2207994" y="4104781"/>
                  </a:lnTo>
                  <a:lnTo>
                    <a:pt x="2211715" y="4105153"/>
                  </a:lnTo>
                  <a:lnTo>
                    <a:pt x="2208907" y="4108839"/>
                  </a:lnTo>
                  <a:lnTo>
                    <a:pt x="2213314" y="4108100"/>
                  </a:lnTo>
                  <a:lnTo>
                    <a:pt x="2206698" y="4111740"/>
                  </a:lnTo>
                  <a:lnTo>
                    <a:pt x="2193879" y="4128575"/>
                  </a:lnTo>
                  <a:lnTo>
                    <a:pt x="2199006" y="4132351"/>
                  </a:lnTo>
                  <a:cubicBezTo>
                    <a:pt x="2204877" y="4134216"/>
                    <a:pt x="2213858" y="4135735"/>
                    <a:pt x="2226569" y="4136839"/>
                  </a:cubicBezTo>
                  <a:cubicBezTo>
                    <a:pt x="2354793" y="4112509"/>
                    <a:pt x="2578064" y="4127964"/>
                    <a:pt x="2662085" y="4068264"/>
                  </a:cubicBezTo>
                  <a:cubicBezTo>
                    <a:pt x="2785874" y="4094782"/>
                    <a:pt x="2933994" y="4068239"/>
                    <a:pt x="3079911" y="4021798"/>
                  </a:cubicBezTo>
                  <a:cubicBezTo>
                    <a:pt x="3090961" y="4030641"/>
                    <a:pt x="3090961" y="4030641"/>
                    <a:pt x="3090961" y="4030641"/>
                  </a:cubicBezTo>
                  <a:cubicBezTo>
                    <a:pt x="3090961" y="4030641"/>
                    <a:pt x="3099807" y="4019586"/>
                    <a:pt x="3099807" y="4019586"/>
                  </a:cubicBezTo>
                  <a:cubicBezTo>
                    <a:pt x="3110858" y="4028429"/>
                    <a:pt x="3139600" y="4015161"/>
                    <a:pt x="3139600" y="4015161"/>
                  </a:cubicBezTo>
                  <a:cubicBezTo>
                    <a:pt x="3159497" y="4012949"/>
                    <a:pt x="3148446" y="4004105"/>
                    <a:pt x="3128550" y="4006319"/>
                  </a:cubicBezTo>
                  <a:lnTo>
                    <a:pt x="3123180" y="4003152"/>
                  </a:lnTo>
                  <a:lnTo>
                    <a:pt x="3143267" y="3995712"/>
                  </a:lnTo>
                  <a:cubicBezTo>
                    <a:pt x="3182439" y="3987107"/>
                    <a:pt x="3229691" y="3987517"/>
                    <a:pt x="3234673" y="3964303"/>
                  </a:cubicBezTo>
                  <a:close/>
                  <a:moveTo>
                    <a:pt x="4660534" y="3048064"/>
                  </a:moveTo>
                  <a:cubicBezTo>
                    <a:pt x="4647339" y="3087138"/>
                    <a:pt x="4617220" y="3112055"/>
                    <a:pt x="4582830" y="3128761"/>
                  </a:cubicBezTo>
                  <a:cubicBezTo>
                    <a:pt x="4499737" y="3165976"/>
                    <a:pt x="4466826" y="3221966"/>
                    <a:pt x="4421763" y="3294702"/>
                  </a:cubicBezTo>
                  <a:cubicBezTo>
                    <a:pt x="4417286" y="3301165"/>
                    <a:pt x="4419360" y="3313108"/>
                    <a:pt x="4423728" y="3316761"/>
                  </a:cubicBezTo>
                  <a:cubicBezTo>
                    <a:pt x="4471498" y="3359500"/>
                    <a:pt x="4436354" y="3390423"/>
                    <a:pt x="4400496" y="3413324"/>
                  </a:cubicBezTo>
                  <a:cubicBezTo>
                    <a:pt x="4302500" y="3476120"/>
                    <a:pt x="4226733" y="3544517"/>
                    <a:pt x="4129751" y="3601666"/>
                  </a:cubicBezTo>
                  <a:cubicBezTo>
                    <a:pt x="4032769" y="3658815"/>
                    <a:pt x="3947898" y="3721453"/>
                    <a:pt x="3879654" y="3811919"/>
                  </a:cubicBezTo>
                  <a:cubicBezTo>
                    <a:pt x="3875544" y="3816833"/>
                    <a:pt x="3868247" y="3820009"/>
                    <a:pt x="3863502" y="3823465"/>
                  </a:cubicBezTo>
                  <a:cubicBezTo>
                    <a:pt x="3826105" y="3840438"/>
                    <a:pt x="3814470" y="3874320"/>
                    <a:pt x="3787169" y="3902523"/>
                  </a:cubicBezTo>
                  <a:cubicBezTo>
                    <a:pt x="3680050" y="3970681"/>
                    <a:pt x="3564673" y="4019867"/>
                    <a:pt x="3451470" y="4076440"/>
                  </a:cubicBezTo>
                  <a:cubicBezTo>
                    <a:pt x="3413249" y="4095509"/>
                    <a:pt x="3376308" y="4111938"/>
                    <a:pt x="3337453" y="4129548"/>
                  </a:cubicBezTo>
                  <a:cubicBezTo>
                    <a:pt x="3146002" y="4215324"/>
                    <a:pt x="2959036" y="4289077"/>
                    <a:pt x="2749638" y="4320867"/>
                  </a:cubicBezTo>
                  <a:cubicBezTo>
                    <a:pt x="2708796" y="4327539"/>
                    <a:pt x="2666576" y="4341405"/>
                    <a:pt x="2625545" y="4351630"/>
                  </a:cubicBezTo>
                  <a:cubicBezTo>
                    <a:pt x="2598374" y="4358597"/>
                    <a:pt x="2570656" y="4365109"/>
                    <a:pt x="2546205" y="4379920"/>
                  </a:cubicBezTo>
                  <a:cubicBezTo>
                    <a:pt x="2462388" y="4363637"/>
                    <a:pt x="2377828" y="4356009"/>
                    <a:pt x="2293089" y="4346377"/>
                  </a:cubicBezTo>
                  <a:cubicBezTo>
                    <a:pt x="2230309" y="4339336"/>
                    <a:pt x="2169244" y="4340229"/>
                    <a:pt x="2106256" y="4347860"/>
                  </a:cubicBezTo>
                  <a:cubicBezTo>
                    <a:pt x="2063777" y="4353159"/>
                    <a:pt x="2028793" y="4346170"/>
                    <a:pt x="1990185" y="4326870"/>
                  </a:cubicBezTo>
                  <a:cubicBezTo>
                    <a:pt x="1935190" y="4299429"/>
                    <a:pt x="1874325" y="4291207"/>
                    <a:pt x="1815397" y="4270686"/>
                  </a:cubicBezTo>
                  <a:cubicBezTo>
                    <a:pt x="1654733" y="4214253"/>
                    <a:pt x="1488581" y="4169932"/>
                    <a:pt x="1330669" y="4104664"/>
                  </a:cubicBezTo>
                  <a:cubicBezTo>
                    <a:pt x="1308918" y="4087400"/>
                    <a:pt x="1283773" y="4083071"/>
                    <a:pt x="1256989" y="4077371"/>
                  </a:cubicBezTo>
                  <a:cubicBezTo>
                    <a:pt x="1232589" y="4064385"/>
                    <a:pt x="1208098" y="4050398"/>
                    <a:pt x="1183150" y="4036955"/>
                  </a:cubicBezTo>
                  <a:cubicBezTo>
                    <a:pt x="1171764" y="4033927"/>
                    <a:pt x="1163217" y="4023066"/>
                    <a:pt x="1168340" y="4012504"/>
                  </a:cubicBezTo>
                  <a:cubicBezTo>
                    <a:pt x="1176847" y="3994565"/>
                    <a:pt x="1193953" y="4010727"/>
                    <a:pt x="1206640" y="3999996"/>
                  </a:cubicBezTo>
                  <a:cubicBezTo>
                    <a:pt x="1207643" y="3999907"/>
                    <a:pt x="1209190" y="4000274"/>
                    <a:pt x="1210194" y="4000185"/>
                  </a:cubicBezTo>
                  <a:cubicBezTo>
                    <a:pt x="1223129" y="4003580"/>
                    <a:pt x="1235518" y="4006519"/>
                    <a:pt x="1248086" y="4011463"/>
                  </a:cubicBezTo>
                  <a:cubicBezTo>
                    <a:pt x="1256565" y="4010203"/>
                    <a:pt x="1263394" y="4013132"/>
                    <a:pt x="1268486" y="4019248"/>
                  </a:cubicBezTo>
                  <a:cubicBezTo>
                    <a:pt x="1277054" y="4018989"/>
                    <a:pt x="1286703" y="4025205"/>
                    <a:pt x="1291826" y="4014642"/>
                  </a:cubicBezTo>
                  <a:cubicBezTo>
                    <a:pt x="1297406" y="4003534"/>
                    <a:pt x="1288302" y="3997775"/>
                    <a:pt x="1282118" y="3990747"/>
                  </a:cubicBezTo>
                  <a:cubicBezTo>
                    <a:pt x="1279844" y="3987918"/>
                    <a:pt x="1276659" y="3986180"/>
                    <a:pt x="1273560" y="3985445"/>
                  </a:cubicBezTo>
                  <a:cubicBezTo>
                    <a:pt x="1271376" y="3983618"/>
                    <a:pt x="1268647" y="3981335"/>
                    <a:pt x="1266462" y="3979509"/>
                  </a:cubicBezTo>
                  <a:cubicBezTo>
                    <a:pt x="1262194" y="3971299"/>
                    <a:pt x="1249170" y="3966899"/>
                    <a:pt x="1254114" y="3954332"/>
                  </a:cubicBezTo>
                  <a:cubicBezTo>
                    <a:pt x="1234458" y="3937892"/>
                    <a:pt x="1210048" y="3930466"/>
                    <a:pt x="1186093" y="3922493"/>
                  </a:cubicBezTo>
                  <a:cubicBezTo>
                    <a:pt x="1173068" y="3918095"/>
                    <a:pt x="1159587" y="3914242"/>
                    <a:pt x="1148191" y="3916773"/>
                  </a:cubicBezTo>
                  <a:cubicBezTo>
                    <a:pt x="1089124" y="3872009"/>
                    <a:pt x="1031885" y="3825061"/>
                    <a:pt x="975926" y="3775472"/>
                  </a:cubicBezTo>
                  <a:cubicBezTo>
                    <a:pt x="899130" y="3707527"/>
                    <a:pt x="831914" y="3633674"/>
                    <a:pt x="762058" y="3558543"/>
                  </a:cubicBezTo>
                  <a:cubicBezTo>
                    <a:pt x="703389" y="3495551"/>
                    <a:pt x="632619" y="3421512"/>
                    <a:pt x="590014" y="3345973"/>
                  </a:cubicBezTo>
                  <a:cubicBezTo>
                    <a:pt x="558219" y="3289683"/>
                    <a:pt x="537601" y="3251095"/>
                    <a:pt x="494854" y="3202350"/>
                  </a:cubicBezTo>
                  <a:cubicBezTo>
                    <a:pt x="478485" y="3183092"/>
                    <a:pt x="463743" y="3170761"/>
                    <a:pt x="442093" y="3148940"/>
                  </a:cubicBezTo>
                  <a:cubicBezTo>
                    <a:pt x="420899" y="3126573"/>
                    <a:pt x="444865" y="3077949"/>
                    <a:pt x="425307" y="3107989"/>
                  </a:cubicBezTo>
                  <a:cubicBezTo>
                    <a:pt x="405203" y="3137572"/>
                    <a:pt x="415139" y="3186713"/>
                    <a:pt x="432133" y="3212991"/>
                  </a:cubicBezTo>
                  <a:cubicBezTo>
                    <a:pt x="483842" y="3294288"/>
                    <a:pt x="523560" y="3354419"/>
                    <a:pt x="597269" y="3416070"/>
                  </a:cubicBezTo>
                  <a:cubicBezTo>
                    <a:pt x="615385" y="3426583"/>
                    <a:pt x="630513" y="3477283"/>
                    <a:pt x="646515" y="3498091"/>
                  </a:cubicBezTo>
                  <a:cubicBezTo>
                    <a:pt x="641502" y="3498538"/>
                    <a:pt x="636221" y="3495976"/>
                    <a:pt x="631308" y="3491866"/>
                  </a:cubicBezTo>
                  <a:cubicBezTo>
                    <a:pt x="627118" y="3490219"/>
                    <a:pt x="621380" y="3488203"/>
                    <a:pt x="616823" y="3488104"/>
                  </a:cubicBezTo>
                  <a:cubicBezTo>
                    <a:pt x="582553" y="3489135"/>
                    <a:pt x="541090" y="3386712"/>
                    <a:pt x="513324" y="3369984"/>
                  </a:cubicBezTo>
                  <a:cubicBezTo>
                    <a:pt x="534687" y="3399917"/>
                    <a:pt x="575624" y="3490762"/>
                    <a:pt x="596531" y="3521241"/>
                  </a:cubicBezTo>
                  <a:cubicBezTo>
                    <a:pt x="615462" y="3535219"/>
                    <a:pt x="631196" y="3553019"/>
                    <a:pt x="642552" y="3572725"/>
                  </a:cubicBezTo>
                  <a:cubicBezTo>
                    <a:pt x="651546" y="3588600"/>
                    <a:pt x="667836" y="3601296"/>
                    <a:pt x="654225" y="3618679"/>
                  </a:cubicBezTo>
                  <a:cubicBezTo>
                    <a:pt x="644178" y="3630690"/>
                    <a:pt x="589183" y="3552213"/>
                    <a:pt x="574521" y="3546445"/>
                  </a:cubicBezTo>
                  <a:cubicBezTo>
                    <a:pt x="524160" y="3525666"/>
                    <a:pt x="435524" y="3353165"/>
                    <a:pt x="418986" y="3326341"/>
                  </a:cubicBezTo>
                  <a:cubicBezTo>
                    <a:pt x="395271" y="3287018"/>
                    <a:pt x="348667" y="3104204"/>
                    <a:pt x="327047" y="3065705"/>
                  </a:cubicBezTo>
                  <a:cubicBezTo>
                    <a:pt x="271090" y="2965080"/>
                    <a:pt x="306420" y="3032676"/>
                    <a:pt x="279004" y="2923444"/>
                  </a:cubicBezTo>
                  <a:cubicBezTo>
                    <a:pt x="282975" y="2894289"/>
                    <a:pt x="252929" y="2778217"/>
                    <a:pt x="252761" y="2770653"/>
                  </a:cubicBezTo>
                  <a:cubicBezTo>
                    <a:pt x="254310" y="2771019"/>
                    <a:pt x="258936" y="2732204"/>
                    <a:pt x="263434" y="2714623"/>
                  </a:cubicBezTo>
                  <a:cubicBezTo>
                    <a:pt x="267138" y="2682457"/>
                    <a:pt x="265094" y="2653837"/>
                    <a:pt x="267339" y="2622308"/>
                  </a:cubicBezTo>
                  <a:cubicBezTo>
                    <a:pt x="265253" y="2615925"/>
                    <a:pt x="266177" y="2609273"/>
                    <a:pt x="269017" y="2601441"/>
                  </a:cubicBezTo>
                  <a:cubicBezTo>
                    <a:pt x="267389" y="2594511"/>
                    <a:pt x="269415" y="2583214"/>
                    <a:pt x="262942" y="2584296"/>
                  </a:cubicBezTo>
                  <a:cubicBezTo>
                    <a:pt x="256469" y="2585378"/>
                    <a:pt x="254444" y="2596676"/>
                    <a:pt x="251149" y="2605054"/>
                  </a:cubicBezTo>
                  <a:cubicBezTo>
                    <a:pt x="250413" y="2608151"/>
                    <a:pt x="249678" y="2611248"/>
                    <a:pt x="249489" y="2614802"/>
                  </a:cubicBezTo>
                  <a:cubicBezTo>
                    <a:pt x="248209" y="2617443"/>
                    <a:pt x="247474" y="2620541"/>
                    <a:pt x="246740" y="2623638"/>
                  </a:cubicBezTo>
                  <a:cubicBezTo>
                    <a:pt x="242441" y="2632106"/>
                    <a:pt x="242053" y="2644772"/>
                    <a:pt x="234210" y="2647493"/>
                  </a:cubicBezTo>
                  <a:cubicBezTo>
                    <a:pt x="228888" y="2667168"/>
                    <a:pt x="227032" y="2686030"/>
                    <a:pt x="226176" y="2704803"/>
                  </a:cubicBezTo>
                  <a:cubicBezTo>
                    <a:pt x="206384" y="2664120"/>
                    <a:pt x="190054" y="2622622"/>
                    <a:pt x="182938" y="2576768"/>
                  </a:cubicBezTo>
                  <a:cubicBezTo>
                    <a:pt x="180952" y="2565829"/>
                    <a:pt x="182254" y="2552070"/>
                    <a:pt x="179722" y="2540673"/>
                  </a:cubicBezTo>
                  <a:cubicBezTo>
                    <a:pt x="178908" y="2537209"/>
                    <a:pt x="177549" y="2533287"/>
                    <a:pt x="175732" y="2529912"/>
                  </a:cubicBezTo>
                  <a:cubicBezTo>
                    <a:pt x="164644" y="2513213"/>
                    <a:pt x="221124" y="2426827"/>
                    <a:pt x="206103" y="2417049"/>
                  </a:cubicBezTo>
                  <a:cubicBezTo>
                    <a:pt x="198091" y="2412204"/>
                    <a:pt x="223033" y="2329132"/>
                    <a:pt x="215934" y="2323195"/>
                  </a:cubicBezTo>
                  <a:cubicBezTo>
                    <a:pt x="203287" y="2311690"/>
                    <a:pt x="192367" y="2302556"/>
                    <a:pt x="196636" y="2310766"/>
                  </a:cubicBezTo>
                  <a:cubicBezTo>
                    <a:pt x="199722" y="2368096"/>
                    <a:pt x="183706" y="2454920"/>
                    <a:pt x="131109" y="2511147"/>
                  </a:cubicBezTo>
                  <a:cubicBezTo>
                    <a:pt x="100522" y="2542169"/>
                    <a:pt x="91770" y="2392870"/>
                    <a:pt x="98653" y="2316967"/>
                  </a:cubicBezTo>
                  <a:cubicBezTo>
                    <a:pt x="107283" y="2232317"/>
                    <a:pt x="31944" y="2214773"/>
                    <a:pt x="60122" y="2105643"/>
                  </a:cubicBezTo>
                  <a:cubicBezTo>
                    <a:pt x="74716" y="2048252"/>
                    <a:pt x="72536" y="1944353"/>
                    <a:pt x="69192" y="1878455"/>
                  </a:cubicBezTo>
                  <a:cubicBezTo>
                    <a:pt x="65312" y="1857578"/>
                    <a:pt x="64695" y="1896036"/>
                    <a:pt x="56336" y="1881622"/>
                  </a:cubicBezTo>
                  <a:cubicBezTo>
                    <a:pt x="56615" y="1879070"/>
                    <a:pt x="57438" y="1876976"/>
                    <a:pt x="58173" y="1873879"/>
                  </a:cubicBezTo>
                  <a:cubicBezTo>
                    <a:pt x="63426" y="1842080"/>
                    <a:pt x="63933" y="1813739"/>
                    <a:pt x="67270" y="1783123"/>
                  </a:cubicBezTo>
                  <a:cubicBezTo>
                    <a:pt x="66188" y="1776650"/>
                    <a:pt x="67111" y="1769999"/>
                    <a:pt x="69950" y="1762167"/>
                  </a:cubicBezTo>
                  <a:cubicBezTo>
                    <a:pt x="69871" y="1755605"/>
                    <a:pt x="71897" y="1744307"/>
                    <a:pt x="66973" y="1745756"/>
                  </a:cubicBezTo>
                  <a:cubicBezTo>
                    <a:pt x="62049" y="1747205"/>
                    <a:pt x="59477" y="1758046"/>
                    <a:pt x="56727" y="1766882"/>
                  </a:cubicBezTo>
                  <a:cubicBezTo>
                    <a:pt x="55992" y="1769979"/>
                    <a:pt x="55258" y="1773076"/>
                    <a:pt x="55069" y="1776631"/>
                  </a:cubicBezTo>
                  <a:cubicBezTo>
                    <a:pt x="54334" y="1779728"/>
                    <a:pt x="53600" y="1782825"/>
                    <a:pt x="52865" y="1785922"/>
                  </a:cubicBezTo>
                  <a:cubicBezTo>
                    <a:pt x="49569" y="1794300"/>
                    <a:pt x="48179" y="1807058"/>
                    <a:pt x="41884" y="1810144"/>
                  </a:cubicBezTo>
                  <a:cubicBezTo>
                    <a:pt x="35094" y="1836015"/>
                    <a:pt x="33137" y="1859433"/>
                    <a:pt x="30724" y="1883398"/>
                  </a:cubicBezTo>
                  <a:cubicBezTo>
                    <a:pt x="29701" y="1894607"/>
                    <a:pt x="28678" y="1905814"/>
                    <a:pt x="29392" y="1913835"/>
                  </a:cubicBezTo>
                  <a:cubicBezTo>
                    <a:pt x="26286" y="1918660"/>
                    <a:pt x="21539" y="1922114"/>
                    <a:pt x="14611" y="1923742"/>
                  </a:cubicBezTo>
                  <a:cubicBezTo>
                    <a:pt x="12059" y="1923465"/>
                    <a:pt x="10510" y="1923097"/>
                    <a:pt x="8684" y="1925281"/>
                  </a:cubicBezTo>
                  <a:cubicBezTo>
                    <a:pt x="-24683" y="1930780"/>
                    <a:pt x="46908" y="1452442"/>
                    <a:pt x="74805" y="1447936"/>
                  </a:cubicBezTo>
                  <a:cubicBezTo>
                    <a:pt x="94770" y="1445147"/>
                    <a:pt x="101809" y="1433403"/>
                    <a:pt x="104033" y="1412992"/>
                  </a:cubicBezTo>
                  <a:cubicBezTo>
                    <a:pt x="109126" y="1368072"/>
                    <a:pt x="117250" y="1260727"/>
                    <a:pt x="150390" y="1229983"/>
                  </a:cubicBezTo>
                  <a:cubicBezTo>
                    <a:pt x="204981" y="1179138"/>
                    <a:pt x="230694" y="1121769"/>
                    <a:pt x="249599" y="1050351"/>
                  </a:cubicBezTo>
                  <a:cubicBezTo>
                    <a:pt x="264094" y="997518"/>
                    <a:pt x="292250" y="950542"/>
                    <a:pt x="316127" y="900918"/>
                  </a:cubicBezTo>
                  <a:cubicBezTo>
                    <a:pt x="323910" y="880517"/>
                    <a:pt x="342615" y="869249"/>
                    <a:pt x="350398" y="848849"/>
                  </a:cubicBezTo>
                  <a:cubicBezTo>
                    <a:pt x="344820" y="808921"/>
                    <a:pt x="361370" y="779149"/>
                    <a:pt x="377930" y="743819"/>
                  </a:cubicBezTo>
                  <a:cubicBezTo>
                    <a:pt x="381546" y="659615"/>
                    <a:pt x="412541" y="604808"/>
                    <a:pt x="477527" y="551519"/>
                  </a:cubicBezTo>
                  <a:cubicBezTo>
                    <a:pt x="516135" y="519783"/>
                    <a:pt x="554188" y="493149"/>
                    <a:pt x="589421" y="463228"/>
                  </a:cubicBezTo>
                  <a:cubicBezTo>
                    <a:pt x="588686" y="466326"/>
                    <a:pt x="586949" y="469513"/>
                    <a:pt x="584665" y="472243"/>
                  </a:cubicBezTo>
                  <a:cubicBezTo>
                    <a:pt x="569227" y="491809"/>
                    <a:pt x="570914" y="516419"/>
                    <a:pt x="566863" y="539014"/>
                  </a:cubicBezTo>
                  <a:cubicBezTo>
                    <a:pt x="572332" y="538021"/>
                    <a:pt x="577803" y="537029"/>
                    <a:pt x="583730" y="535490"/>
                  </a:cubicBezTo>
                  <a:cubicBezTo>
                    <a:pt x="609443" y="529157"/>
                    <a:pt x="633804" y="513344"/>
                    <a:pt x="641498" y="491941"/>
                  </a:cubicBezTo>
                  <a:cubicBezTo>
                    <a:pt x="651665" y="464253"/>
                    <a:pt x="657553" y="433916"/>
                    <a:pt x="665625" y="405405"/>
                  </a:cubicBezTo>
                  <a:cubicBezTo>
                    <a:pt x="666638" y="399756"/>
                    <a:pt x="667740" y="395110"/>
                    <a:pt x="671393" y="390741"/>
                  </a:cubicBezTo>
                  <a:lnTo>
                    <a:pt x="671850" y="390197"/>
                  </a:lnTo>
                  <a:cubicBezTo>
                    <a:pt x="673409" y="385004"/>
                    <a:pt x="671136" y="382175"/>
                    <a:pt x="668951" y="380348"/>
                  </a:cubicBezTo>
                  <a:cubicBezTo>
                    <a:pt x="672516" y="374977"/>
                    <a:pt x="676537" y="369061"/>
                    <a:pt x="680100" y="363691"/>
                  </a:cubicBezTo>
                  <a:cubicBezTo>
                    <a:pt x="764458" y="232880"/>
                    <a:pt x="863090" y="120506"/>
                    <a:pt x="1007396" y="50046"/>
                  </a:cubicBezTo>
                  <a:cubicBezTo>
                    <a:pt x="1033187" y="37516"/>
                    <a:pt x="1044231" y="15783"/>
                    <a:pt x="1064521" y="5306"/>
                  </a:cubicBezTo>
                  <a:lnTo>
                    <a:pt x="1086096" y="0"/>
                  </a:lnTo>
                  <a:lnTo>
                    <a:pt x="4809278" y="2149580"/>
                  </a:lnTo>
                  <a:lnTo>
                    <a:pt x="4801754" y="2181384"/>
                  </a:lnTo>
                  <a:cubicBezTo>
                    <a:pt x="4792584" y="2224521"/>
                    <a:pt x="4785852" y="2268072"/>
                    <a:pt x="4785632" y="2313822"/>
                  </a:cubicBezTo>
                  <a:cubicBezTo>
                    <a:pt x="4783061" y="2324663"/>
                    <a:pt x="4775119" y="2331939"/>
                    <a:pt x="4770910" y="2341410"/>
                  </a:cubicBezTo>
                  <a:cubicBezTo>
                    <a:pt x="4764596" y="2355615"/>
                    <a:pt x="4762470" y="2371469"/>
                    <a:pt x="4755154" y="2385765"/>
                  </a:cubicBezTo>
                  <a:cubicBezTo>
                    <a:pt x="4745212" y="2489733"/>
                    <a:pt x="4725643" y="2576368"/>
                    <a:pt x="4662055" y="2662378"/>
                  </a:cubicBezTo>
                  <a:cubicBezTo>
                    <a:pt x="4658859" y="2666198"/>
                    <a:pt x="4662125" y="2674498"/>
                    <a:pt x="4650559" y="2669465"/>
                  </a:cubicBezTo>
                  <a:cubicBezTo>
                    <a:pt x="4624699" y="2657114"/>
                    <a:pt x="4625950" y="2671152"/>
                    <a:pt x="4629542" y="2700141"/>
                  </a:cubicBezTo>
                  <a:cubicBezTo>
                    <a:pt x="4631250" y="2713631"/>
                    <a:pt x="4625114" y="2729842"/>
                    <a:pt x="4608247" y="2733366"/>
                  </a:cubicBezTo>
                  <a:cubicBezTo>
                    <a:pt x="4600137" y="2733078"/>
                    <a:pt x="4597040" y="2732343"/>
                    <a:pt x="4587837" y="2731142"/>
                  </a:cubicBezTo>
                  <a:cubicBezTo>
                    <a:pt x="4571437" y="2728560"/>
                    <a:pt x="4560606" y="2720429"/>
                    <a:pt x="4557101" y="2743480"/>
                  </a:cubicBezTo>
                  <a:cubicBezTo>
                    <a:pt x="4561082" y="2759800"/>
                    <a:pt x="4554857" y="2775009"/>
                    <a:pt x="4557378" y="2791966"/>
                  </a:cubicBezTo>
                  <a:cubicBezTo>
                    <a:pt x="4559263" y="2807462"/>
                    <a:pt x="4558598" y="2822681"/>
                    <a:pt x="4558477" y="2838356"/>
                  </a:cubicBezTo>
                  <a:cubicBezTo>
                    <a:pt x="4561743" y="2846655"/>
                    <a:pt x="4563918" y="2854042"/>
                    <a:pt x="4563173" y="2862698"/>
                  </a:cubicBezTo>
                  <a:cubicBezTo>
                    <a:pt x="4570181" y="2867632"/>
                    <a:pt x="4567005" y="2860336"/>
                    <a:pt x="4571928" y="2858886"/>
                  </a:cubicBezTo>
                  <a:cubicBezTo>
                    <a:pt x="4577131" y="2854886"/>
                    <a:pt x="4584149" y="2854261"/>
                    <a:pt x="4590165" y="2853725"/>
                  </a:cubicBezTo>
                  <a:cubicBezTo>
                    <a:pt x="4605662" y="2851839"/>
                    <a:pt x="4601175" y="2863861"/>
                    <a:pt x="4609454" y="2871714"/>
                  </a:cubicBezTo>
                  <a:cubicBezTo>
                    <a:pt x="4617703" y="2896244"/>
                    <a:pt x="4616938" y="2916019"/>
                    <a:pt x="4598949" y="2935308"/>
                  </a:cubicBezTo>
                  <a:cubicBezTo>
                    <a:pt x="4576284" y="2970172"/>
                    <a:pt x="4565828" y="3005970"/>
                    <a:pt x="4554728" y="3045867"/>
                  </a:cubicBezTo>
                  <a:cubicBezTo>
                    <a:pt x="4550509" y="3060897"/>
                    <a:pt x="4546568" y="3073375"/>
                    <a:pt x="4560128" y="3083789"/>
                  </a:cubicBezTo>
                  <a:cubicBezTo>
                    <a:pt x="4573688" y="3094205"/>
                    <a:pt x="4584639" y="3086660"/>
                    <a:pt x="4597315" y="3081488"/>
                  </a:cubicBezTo>
                  <a:cubicBezTo>
                    <a:pt x="4620297" y="3072872"/>
                    <a:pt x="4639825" y="3059511"/>
                    <a:pt x="4660534" y="30480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45D11696-FB46-4F08-A3DE-8E9DDF044017}"/>
                </a:ext>
              </a:extLst>
            </p:cNvPr>
            <p:cNvGrpSpPr/>
            <p:nvPr/>
          </p:nvGrpSpPr>
          <p:grpSpPr>
            <a:xfrm>
              <a:off x="32860" y="208347"/>
              <a:ext cx="4119456" cy="4230108"/>
              <a:chOff x="32860" y="208347"/>
              <a:chExt cx="4119456" cy="4230108"/>
            </a:xfrm>
            <a:grpFill/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CAA64D46-05B3-4695-B104-438F88B2FC79}"/>
                  </a:ext>
                </a:extLst>
              </p:cNvPr>
              <p:cNvSpPr/>
              <p:nvPr/>
            </p:nvSpPr>
            <p:spPr>
              <a:xfrm rot="18082453">
                <a:off x="3252763" y="2497570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C56AC361-421D-4697-A6E7-CCCE3FFD4E6E}"/>
                  </a:ext>
                </a:extLst>
              </p:cNvPr>
              <p:cNvSpPr/>
              <p:nvPr/>
            </p:nvSpPr>
            <p:spPr>
              <a:xfrm rot="17276003" flipH="1">
                <a:off x="3028552" y="1483336"/>
                <a:ext cx="1073977" cy="117355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E78950A-6693-4049-A8F7-242C5E55CEA6}"/>
                  </a:ext>
                </a:extLst>
              </p:cNvPr>
              <p:cNvSpPr/>
              <p:nvPr/>
            </p:nvSpPr>
            <p:spPr>
              <a:xfrm rot="14968065" flipH="1">
                <a:off x="2480106" y="897757"/>
                <a:ext cx="879975" cy="961562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8F437700-3A0D-4C43-B2D9-5301CBC5832A}"/>
                  </a:ext>
                </a:extLst>
              </p:cNvPr>
              <p:cNvSpPr/>
              <p:nvPr/>
            </p:nvSpPr>
            <p:spPr>
              <a:xfrm rot="18853876" flipH="1">
                <a:off x="3268692" y="3175787"/>
                <a:ext cx="664000" cy="725563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EE652DC-9745-4372-9E99-5D15D46AEFC5}"/>
                  </a:ext>
                </a:extLst>
              </p:cNvPr>
              <p:cNvSpPr/>
              <p:nvPr/>
            </p:nvSpPr>
            <p:spPr>
              <a:xfrm rot="18521158">
                <a:off x="3182513" y="3722455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80B79024-1020-4F7B-9A5D-4D9E0FCEF5E4}"/>
                  </a:ext>
                </a:extLst>
              </p:cNvPr>
              <p:cNvSpPr/>
              <p:nvPr/>
            </p:nvSpPr>
            <p:spPr>
              <a:xfrm rot="12894755">
                <a:off x="1973396" y="583180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698BF5AC-DE2D-4F74-93C2-C7A483DA54A4}"/>
                  </a:ext>
                </a:extLst>
              </p:cNvPr>
              <p:cNvSpPr/>
              <p:nvPr/>
            </p:nvSpPr>
            <p:spPr>
              <a:xfrm rot="9608251">
                <a:off x="1297601" y="354418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DF8AD62A-C5B8-47ED-A931-841D1F312A04}"/>
                  </a:ext>
                </a:extLst>
              </p:cNvPr>
              <p:cNvSpPr/>
              <p:nvPr/>
            </p:nvSpPr>
            <p:spPr>
              <a:xfrm rot="11905801" flipH="1">
                <a:off x="625375" y="208347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94D29319-5972-4443-BD34-C4F8CE933C6E}"/>
                  </a:ext>
                </a:extLst>
              </p:cNvPr>
              <p:cNvSpPr/>
              <p:nvPr/>
            </p:nvSpPr>
            <p:spPr>
              <a:xfrm rot="8435707" flipH="1">
                <a:off x="32860" y="382818"/>
                <a:ext cx="684278" cy="747721"/>
              </a:xfrm>
              <a:custGeom>
                <a:avLst/>
                <a:gdLst>
                  <a:gd name="connsiteX0" fmla="*/ 1409099 w 1438275"/>
                  <a:gd name="connsiteY0" fmla="*/ 372897 h 1571625"/>
                  <a:gd name="connsiteX1" fmla="*/ 949042 w 1438275"/>
                  <a:gd name="connsiteY1" fmla="*/ 243357 h 1571625"/>
                  <a:gd name="connsiteX2" fmla="*/ 852839 w 1438275"/>
                  <a:gd name="connsiteY2" fmla="*/ 270027 h 1571625"/>
                  <a:gd name="connsiteX3" fmla="*/ 797594 w 1438275"/>
                  <a:gd name="connsiteY3" fmla="*/ 227165 h 1571625"/>
                  <a:gd name="connsiteX4" fmla="*/ 817597 w 1438275"/>
                  <a:gd name="connsiteY4" fmla="*/ 33807 h 1571625"/>
                  <a:gd name="connsiteX5" fmla="*/ 801404 w 1438275"/>
                  <a:gd name="connsiteY5" fmla="*/ 2375 h 1571625"/>
                  <a:gd name="connsiteX6" fmla="*/ 764257 w 1438275"/>
                  <a:gd name="connsiteY6" fmla="*/ 36665 h 1571625"/>
                  <a:gd name="connsiteX7" fmla="*/ 648052 w 1438275"/>
                  <a:gd name="connsiteY7" fmla="*/ 163347 h 1571625"/>
                  <a:gd name="connsiteX8" fmla="*/ 21307 w 1438275"/>
                  <a:gd name="connsiteY8" fmla="*/ 350037 h 1571625"/>
                  <a:gd name="connsiteX9" fmla="*/ 352 w 1438275"/>
                  <a:gd name="connsiteY9" fmla="*/ 379565 h 1571625"/>
                  <a:gd name="connsiteX10" fmla="*/ 35594 w 1438275"/>
                  <a:gd name="connsiteY10" fmla="*/ 395757 h 1571625"/>
                  <a:gd name="connsiteX11" fmla="*/ 163229 w 1438275"/>
                  <a:gd name="connsiteY11" fmla="*/ 410997 h 1571625"/>
                  <a:gd name="connsiteX12" fmla="*/ 615667 w 1438275"/>
                  <a:gd name="connsiteY12" fmla="*/ 286220 h 1571625"/>
                  <a:gd name="connsiteX13" fmla="*/ 705202 w 1438275"/>
                  <a:gd name="connsiteY13" fmla="*/ 200495 h 1571625"/>
                  <a:gd name="connsiteX14" fmla="*/ 744254 w 1438275"/>
                  <a:gd name="connsiteY14" fmla="*/ 189065 h 1571625"/>
                  <a:gd name="connsiteX15" fmla="*/ 754732 w 1438275"/>
                  <a:gd name="connsiteY15" fmla="*/ 222402 h 1571625"/>
                  <a:gd name="connsiteX16" fmla="*/ 746159 w 1438275"/>
                  <a:gd name="connsiteY16" fmla="*/ 403377 h 1571625"/>
                  <a:gd name="connsiteX17" fmla="*/ 699487 w 1438275"/>
                  <a:gd name="connsiteY17" fmla="*/ 503390 h 1571625"/>
                  <a:gd name="connsiteX18" fmla="*/ 649004 w 1438275"/>
                  <a:gd name="connsiteY18" fmla="*/ 506247 h 1571625"/>
                  <a:gd name="connsiteX19" fmla="*/ 553754 w 1438275"/>
                  <a:gd name="connsiteY19" fmla="*/ 471005 h 1571625"/>
                  <a:gd name="connsiteX20" fmla="*/ 229904 w 1438275"/>
                  <a:gd name="connsiteY20" fmla="*/ 662457 h 1571625"/>
                  <a:gd name="connsiteX21" fmla="*/ 215617 w 1438275"/>
                  <a:gd name="connsiteY21" fmla="*/ 697700 h 1571625"/>
                  <a:gd name="connsiteX22" fmla="*/ 378494 w 1438275"/>
                  <a:gd name="connsiteY22" fmla="*/ 911060 h 1571625"/>
                  <a:gd name="connsiteX23" fmla="*/ 676627 w 1438275"/>
                  <a:gd name="connsiteY23" fmla="*/ 611022 h 1571625"/>
                  <a:gd name="connsiteX24" fmla="*/ 679484 w 1438275"/>
                  <a:gd name="connsiteY24" fmla="*/ 563397 h 1571625"/>
                  <a:gd name="connsiteX25" fmla="*/ 730919 w 1438275"/>
                  <a:gd name="connsiteY25" fmla="*/ 514820 h 1571625"/>
                  <a:gd name="connsiteX26" fmla="*/ 742349 w 1438275"/>
                  <a:gd name="connsiteY26" fmla="*/ 564350 h 1571625"/>
                  <a:gd name="connsiteX27" fmla="*/ 766162 w 1438275"/>
                  <a:gd name="connsiteY27" fmla="*/ 992022 h 1571625"/>
                  <a:gd name="connsiteX28" fmla="*/ 739492 w 1438275"/>
                  <a:gd name="connsiteY28" fmla="*/ 1039647 h 1571625"/>
                  <a:gd name="connsiteX29" fmla="*/ 633764 w 1438275"/>
                  <a:gd name="connsiteY29" fmla="*/ 1162520 h 1571625"/>
                  <a:gd name="connsiteX30" fmla="*/ 627097 w 1438275"/>
                  <a:gd name="connsiteY30" fmla="*/ 1419695 h 1571625"/>
                  <a:gd name="connsiteX31" fmla="*/ 794737 w 1438275"/>
                  <a:gd name="connsiteY31" fmla="*/ 1576857 h 1571625"/>
                  <a:gd name="connsiteX32" fmla="*/ 961424 w 1438275"/>
                  <a:gd name="connsiteY32" fmla="*/ 1406360 h 1571625"/>
                  <a:gd name="connsiteX33" fmla="*/ 932849 w 1438275"/>
                  <a:gd name="connsiteY33" fmla="*/ 1131087 h 1571625"/>
                  <a:gd name="connsiteX34" fmla="*/ 833789 w 1438275"/>
                  <a:gd name="connsiteY34" fmla="*/ 1033932 h 1571625"/>
                  <a:gd name="connsiteX35" fmla="*/ 787117 w 1438275"/>
                  <a:gd name="connsiteY35" fmla="*/ 979640 h 1571625"/>
                  <a:gd name="connsiteX36" fmla="*/ 783307 w 1438275"/>
                  <a:gd name="connsiteY36" fmla="*/ 695795 h 1571625"/>
                  <a:gd name="connsiteX37" fmla="*/ 789022 w 1438275"/>
                  <a:gd name="connsiteY37" fmla="*/ 702462 h 1571625"/>
                  <a:gd name="connsiteX38" fmla="*/ 790927 w 1438275"/>
                  <a:gd name="connsiteY38" fmla="*/ 726275 h 1571625"/>
                  <a:gd name="connsiteX39" fmla="*/ 895702 w 1438275"/>
                  <a:gd name="connsiteY39" fmla="*/ 929157 h 1571625"/>
                  <a:gd name="connsiteX40" fmla="*/ 1098584 w 1438275"/>
                  <a:gd name="connsiteY40" fmla="*/ 1019645 h 1571625"/>
                  <a:gd name="connsiteX41" fmla="*/ 1300514 w 1438275"/>
                  <a:gd name="connsiteY41" fmla="*/ 946302 h 1571625"/>
                  <a:gd name="connsiteX42" fmla="*/ 1253842 w 1438275"/>
                  <a:gd name="connsiteY42" fmla="*/ 741515 h 1571625"/>
                  <a:gd name="connsiteX43" fmla="*/ 1015717 w 1438275"/>
                  <a:gd name="connsiteY43" fmla="*/ 609117 h 1571625"/>
                  <a:gd name="connsiteX44" fmla="*/ 835694 w 1438275"/>
                  <a:gd name="connsiteY44" fmla="*/ 649122 h 1571625"/>
                  <a:gd name="connsiteX45" fmla="*/ 792832 w 1438275"/>
                  <a:gd name="connsiteY45" fmla="*/ 669125 h 1571625"/>
                  <a:gd name="connsiteX46" fmla="*/ 772829 w 1438275"/>
                  <a:gd name="connsiteY46" fmla="*/ 618642 h 1571625"/>
                  <a:gd name="connsiteX47" fmla="*/ 784259 w 1438275"/>
                  <a:gd name="connsiteY47" fmla="*/ 332892 h 1571625"/>
                  <a:gd name="connsiteX48" fmla="*/ 843314 w 1438275"/>
                  <a:gd name="connsiteY48" fmla="*/ 307175 h 1571625"/>
                  <a:gd name="connsiteX49" fmla="*/ 889034 w 1438275"/>
                  <a:gd name="connsiteY49" fmla="*/ 340512 h 1571625"/>
                  <a:gd name="connsiteX50" fmla="*/ 1396717 w 1438275"/>
                  <a:gd name="connsiteY50" fmla="*/ 431952 h 1571625"/>
                  <a:gd name="connsiteX51" fmla="*/ 1437674 w 1438275"/>
                  <a:gd name="connsiteY51" fmla="*/ 412902 h 1571625"/>
                  <a:gd name="connsiteX52" fmla="*/ 1409099 w 1438275"/>
                  <a:gd name="connsiteY52" fmla="*/ 372897 h 1571625"/>
                  <a:gd name="connsiteX53" fmla="*/ 85124 w 1438275"/>
                  <a:gd name="connsiteY53" fmla="*/ 362420 h 1571625"/>
                  <a:gd name="connsiteX54" fmla="*/ 657577 w 1438275"/>
                  <a:gd name="connsiteY54" fmla="*/ 196685 h 1571625"/>
                  <a:gd name="connsiteX55" fmla="*/ 85124 w 1438275"/>
                  <a:gd name="connsiteY55" fmla="*/ 362420 h 1571625"/>
                  <a:gd name="connsiteX56" fmla="*/ 385162 w 1438275"/>
                  <a:gd name="connsiteY56" fmla="*/ 549110 h 1571625"/>
                  <a:gd name="connsiteX57" fmla="*/ 536609 w 1438275"/>
                  <a:gd name="connsiteY57" fmla="*/ 498627 h 1571625"/>
                  <a:gd name="connsiteX58" fmla="*/ 385162 w 1438275"/>
                  <a:gd name="connsiteY58" fmla="*/ 549110 h 1571625"/>
                  <a:gd name="connsiteX59" fmla="*/ 636622 w 1438275"/>
                  <a:gd name="connsiteY59" fmla="*/ 1298727 h 1571625"/>
                  <a:gd name="connsiteX60" fmla="*/ 724252 w 1438275"/>
                  <a:gd name="connsiteY60" fmla="*/ 1077747 h 1571625"/>
                  <a:gd name="connsiteX61" fmla="*/ 636622 w 1438275"/>
                  <a:gd name="connsiteY61" fmla="*/ 1298727 h 1571625"/>
                  <a:gd name="connsiteX62" fmla="*/ 814739 w 1438275"/>
                  <a:gd name="connsiteY62" fmla="*/ 756755 h 1571625"/>
                  <a:gd name="connsiteX63" fmla="*/ 909037 w 1438275"/>
                  <a:gd name="connsiteY63" fmla="*/ 911060 h 1571625"/>
                  <a:gd name="connsiteX64" fmla="*/ 814739 w 1438275"/>
                  <a:gd name="connsiteY64" fmla="*/ 756755 h 1571625"/>
                  <a:gd name="connsiteX65" fmla="*/ 971902 w 1438275"/>
                  <a:gd name="connsiteY65" fmla="*/ 310032 h 1571625"/>
                  <a:gd name="connsiteX66" fmla="*/ 971902 w 1438275"/>
                  <a:gd name="connsiteY66" fmla="*/ 310032 h 1571625"/>
                  <a:gd name="connsiteX67" fmla="*/ 971902 w 1438275"/>
                  <a:gd name="connsiteY67" fmla="*/ 310032 h 1571625"/>
                  <a:gd name="connsiteX68" fmla="*/ 873794 w 1438275"/>
                  <a:gd name="connsiteY68" fmla="*/ 285267 h 1571625"/>
                  <a:gd name="connsiteX69" fmla="*/ 978569 w 1438275"/>
                  <a:gd name="connsiteY69" fmla="*/ 297650 h 1571625"/>
                  <a:gd name="connsiteX70" fmla="*/ 989047 w 1438275"/>
                  <a:gd name="connsiteY70" fmla="*/ 300507 h 1571625"/>
                  <a:gd name="connsiteX71" fmla="*/ 1313849 w 1438275"/>
                  <a:gd name="connsiteY71" fmla="*/ 376707 h 1571625"/>
                  <a:gd name="connsiteX72" fmla="*/ 971902 w 1438275"/>
                  <a:gd name="connsiteY72" fmla="*/ 310032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438275" h="1571625">
                    <a:moveTo>
                      <a:pt x="1409099" y="372897"/>
                    </a:moveTo>
                    <a:cubicBezTo>
                      <a:pt x="1276702" y="253835"/>
                      <a:pt x="1126207" y="200495"/>
                      <a:pt x="949042" y="243357"/>
                    </a:cubicBezTo>
                    <a:cubicBezTo>
                      <a:pt x="916657" y="250977"/>
                      <a:pt x="885224" y="261455"/>
                      <a:pt x="852839" y="270027"/>
                    </a:cubicBezTo>
                    <a:cubicBezTo>
                      <a:pt x="805214" y="283362"/>
                      <a:pt x="794737" y="275742"/>
                      <a:pt x="797594" y="227165"/>
                    </a:cubicBezTo>
                    <a:cubicBezTo>
                      <a:pt x="801404" y="162395"/>
                      <a:pt x="804262" y="97625"/>
                      <a:pt x="817597" y="33807"/>
                    </a:cubicBezTo>
                    <a:cubicBezTo>
                      <a:pt x="821407" y="16662"/>
                      <a:pt x="819502" y="5232"/>
                      <a:pt x="801404" y="2375"/>
                    </a:cubicBezTo>
                    <a:cubicBezTo>
                      <a:pt x="776639" y="-1435"/>
                      <a:pt x="759494" y="-6198"/>
                      <a:pt x="764257" y="36665"/>
                    </a:cubicBezTo>
                    <a:cubicBezTo>
                      <a:pt x="778544" y="162395"/>
                      <a:pt x="772829" y="185255"/>
                      <a:pt x="648052" y="163347"/>
                    </a:cubicBezTo>
                    <a:cubicBezTo>
                      <a:pt x="409927" y="122390"/>
                      <a:pt x="197519" y="180492"/>
                      <a:pt x="21307" y="350037"/>
                    </a:cubicBezTo>
                    <a:cubicBezTo>
                      <a:pt x="12734" y="358610"/>
                      <a:pt x="-2506" y="366230"/>
                      <a:pt x="352" y="379565"/>
                    </a:cubicBezTo>
                    <a:cubicBezTo>
                      <a:pt x="4162" y="396710"/>
                      <a:pt x="22259" y="393852"/>
                      <a:pt x="35594" y="395757"/>
                    </a:cubicBezTo>
                    <a:cubicBezTo>
                      <a:pt x="78457" y="401472"/>
                      <a:pt x="120367" y="409092"/>
                      <a:pt x="163229" y="410997"/>
                    </a:cubicBezTo>
                    <a:cubicBezTo>
                      <a:pt x="328012" y="419570"/>
                      <a:pt x="483269" y="394805"/>
                      <a:pt x="615667" y="286220"/>
                    </a:cubicBezTo>
                    <a:cubicBezTo>
                      <a:pt x="647099" y="260502"/>
                      <a:pt x="675674" y="229070"/>
                      <a:pt x="705202" y="200495"/>
                    </a:cubicBezTo>
                    <a:cubicBezTo>
                      <a:pt x="716632" y="189065"/>
                      <a:pt x="729014" y="183350"/>
                      <a:pt x="744254" y="189065"/>
                    </a:cubicBezTo>
                    <a:cubicBezTo>
                      <a:pt x="759494" y="194780"/>
                      <a:pt x="754732" y="210972"/>
                      <a:pt x="754732" y="222402"/>
                    </a:cubicBezTo>
                    <a:cubicBezTo>
                      <a:pt x="751874" y="282410"/>
                      <a:pt x="746159" y="342417"/>
                      <a:pt x="746159" y="403377"/>
                    </a:cubicBezTo>
                    <a:cubicBezTo>
                      <a:pt x="746159" y="445287"/>
                      <a:pt x="729014" y="474815"/>
                      <a:pt x="699487" y="503390"/>
                    </a:cubicBezTo>
                    <a:cubicBezTo>
                      <a:pt x="682342" y="520535"/>
                      <a:pt x="669007" y="528155"/>
                      <a:pt x="649004" y="506247"/>
                    </a:cubicBezTo>
                    <a:cubicBezTo>
                      <a:pt x="624239" y="478625"/>
                      <a:pt x="589949" y="468147"/>
                      <a:pt x="553754" y="471005"/>
                    </a:cubicBezTo>
                    <a:cubicBezTo>
                      <a:pt x="415642" y="482435"/>
                      <a:pt x="308009" y="549110"/>
                      <a:pt x="229904" y="662457"/>
                    </a:cubicBezTo>
                    <a:cubicBezTo>
                      <a:pt x="223237" y="672935"/>
                      <a:pt x="217522" y="685317"/>
                      <a:pt x="215617" y="697700"/>
                    </a:cubicBezTo>
                    <a:cubicBezTo>
                      <a:pt x="187994" y="852957"/>
                      <a:pt x="230857" y="916775"/>
                      <a:pt x="378494" y="911060"/>
                    </a:cubicBezTo>
                    <a:cubicBezTo>
                      <a:pt x="521369" y="905345"/>
                      <a:pt x="667102" y="758660"/>
                      <a:pt x="676627" y="611022"/>
                    </a:cubicBezTo>
                    <a:cubicBezTo>
                      <a:pt x="677579" y="594830"/>
                      <a:pt x="675674" y="578637"/>
                      <a:pt x="679484" y="563397"/>
                    </a:cubicBezTo>
                    <a:cubicBezTo>
                      <a:pt x="686152" y="536727"/>
                      <a:pt x="708059" y="513867"/>
                      <a:pt x="730919" y="514820"/>
                    </a:cubicBezTo>
                    <a:cubicBezTo>
                      <a:pt x="750922" y="515772"/>
                      <a:pt x="741397" y="547205"/>
                      <a:pt x="742349" y="564350"/>
                    </a:cubicBezTo>
                    <a:cubicBezTo>
                      <a:pt x="743302" y="707225"/>
                      <a:pt x="744254" y="850100"/>
                      <a:pt x="766162" y="992022"/>
                    </a:cubicBezTo>
                    <a:cubicBezTo>
                      <a:pt x="769972" y="1017740"/>
                      <a:pt x="761399" y="1029170"/>
                      <a:pt x="739492" y="1039647"/>
                    </a:cubicBezTo>
                    <a:cubicBezTo>
                      <a:pt x="686152" y="1065365"/>
                      <a:pt x="652814" y="1108227"/>
                      <a:pt x="633764" y="1162520"/>
                    </a:cubicBezTo>
                    <a:cubicBezTo>
                      <a:pt x="605189" y="1247292"/>
                      <a:pt x="600427" y="1333970"/>
                      <a:pt x="627097" y="1419695"/>
                    </a:cubicBezTo>
                    <a:cubicBezTo>
                      <a:pt x="651862" y="1503515"/>
                      <a:pt x="732824" y="1578762"/>
                      <a:pt x="794737" y="1576857"/>
                    </a:cubicBezTo>
                    <a:cubicBezTo>
                      <a:pt x="860459" y="1574952"/>
                      <a:pt x="942374" y="1493037"/>
                      <a:pt x="961424" y="1406360"/>
                    </a:cubicBezTo>
                    <a:cubicBezTo>
                      <a:pt x="982379" y="1312062"/>
                      <a:pt x="970949" y="1219670"/>
                      <a:pt x="932849" y="1131087"/>
                    </a:cubicBezTo>
                    <a:cubicBezTo>
                      <a:pt x="913799" y="1086320"/>
                      <a:pt x="881414" y="1050125"/>
                      <a:pt x="833789" y="1033932"/>
                    </a:cubicBezTo>
                    <a:cubicBezTo>
                      <a:pt x="805214" y="1024407"/>
                      <a:pt x="794737" y="1005357"/>
                      <a:pt x="787117" y="979640"/>
                    </a:cubicBezTo>
                    <a:cubicBezTo>
                      <a:pt x="761399" y="886295"/>
                      <a:pt x="774734" y="791045"/>
                      <a:pt x="783307" y="695795"/>
                    </a:cubicBezTo>
                    <a:cubicBezTo>
                      <a:pt x="785212" y="697700"/>
                      <a:pt x="788069" y="700557"/>
                      <a:pt x="789022" y="702462"/>
                    </a:cubicBezTo>
                    <a:cubicBezTo>
                      <a:pt x="789974" y="710082"/>
                      <a:pt x="790927" y="718655"/>
                      <a:pt x="790927" y="726275"/>
                    </a:cubicBezTo>
                    <a:cubicBezTo>
                      <a:pt x="787117" y="813905"/>
                      <a:pt x="829027" y="877722"/>
                      <a:pt x="895702" y="929157"/>
                    </a:cubicBezTo>
                    <a:cubicBezTo>
                      <a:pt x="955709" y="974877"/>
                      <a:pt x="1024289" y="1005357"/>
                      <a:pt x="1098584" y="1019645"/>
                    </a:cubicBezTo>
                    <a:cubicBezTo>
                      <a:pt x="1183357" y="1035837"/>
                      <a:pt x="1266224" y="1005357"/>
                      <a:pt x="1300514" y="946302"/>
                    </a:cubicBezTo>
                    <a:cubicBezTo>
                      <a:pt x="1332899" y="891057"/>
                      <a:pt x="1314802" y="804380"/>
                      <a:pt x="1253842" y="741515"/>
                    </a:cubicBezTo>
                    <a:cubicBezTo>
                      <a:pt x="1189072" y="672935"/>
                      <a:pt x="1108109" y="628167"/>
                      <a:pt x="1015717" y="609117"/>
                    </a:cubicBezTo>
                    <a:cubicBezTo>
                      <a:pt x="951899" y="595782"/>
                      <a:pt x="889034" y="604355"/>
                      <a:pt x="835694" y="649122"/>
                    </a:cubicBezTo>
                    <a:cubicBezTo>
                      <a:pt x="823312" y="658647"/>
                      <a:pt x="814739" y="682460"/>
                      <a:pt x="792832" y="669125"/>
                    </a:cubicBezTo>
                    <a:cubicBezTo>
                      <a:pt x="774734" y="657695"/>
                      <a:pt x="771877" y="638645"/>
                      <a:pt x="772829" y="618642"/>
                    </a:cubicBezTo>
                    <a:cubicBezTo>
                      <a:pt x="776639" y="523392"/>
                      <a:pt x="779497" y="428142"/>
                      <a:pt x="784259" y="332892"/>
                    </a:cubicBezTo>
                    <a:cubicBezTo>
                      <a:pt x="786164" y="289077"/>
                      <a:pt x="805214" y="281457"/>
                      <a:pt x="843314" y="307175"/>
                    </a:cubicBezTo>
                    <a:cubicBezTo>
                      <a:pt x="858554" y="317652"/>
                      <a:pt x="873794" y="330035"/>
                      <a:pt x="889034" y="340512"/>
                    </a:cubicBezTo>
                    <a:cubicBezTo>
                      <a:pt x="1043339" y="451002"/>
                      <a:pt x="1213837" y="475767"/>
                      <a:pt x="1396717" y="431952"/>
                    </a:cubicBezTo>
                    <a:cubicBezTo>
                      <a:pt x="1411957" y="428142"/>
                      <a:pt x="1432912" y="428142"/>
                      <a:pt x="1437674" y="412902"/>
                    </a:cubicBezTo>
                    <a:cubicBezTo>
                      <a:pt x="1442437" y="393852"/>
                      <a:pt x="1421482" y="384327"/>
                      <a:pt x="1409099" y="372897"/>
                    </a:cubicBezTo>
                    <a:close/>
                    <a:moveTo>
                      <a:pt x="85124" y="362420"/>
                    </a:moveTo>
                    <a:cubicBezTo>
                      <a:pt x="277529" y="311937"/>
                      <a:pt x="468029" y="253835"/>
                      <a:pt x="657577" y="196685"/>
                    </a:cubicBezTo>
                    <a:cubicBezTo>
                      <a:pt x="548992" y="254787"/>
                      <a:pt x="207044" y="353847"/>
                      <a:pt x="85124" y="362420"/>
                    </a:cubicBezTo>
                    <a:close/>
                    <a:moveTo>
                      <a:pt x="385162" y="549110"/>
                    </a:moveTo>
                    <a:cubicBezTo>
                      <a:pt x="428977" y="511010"/>
                      <a:pt x="476602" y="487197"/>
                      <a:pt x="536609" y="498627"/>
                    </a:cubicBezTo>
                    <a:cubicBezTo>
                      <a:pt x="484222" y="510057"/>
                      <a:pt x="434692" y="529107"/>
                      <a:pt x="385162" y="549110"/>
                    </a:cubicBezTo>
                    <a:close/>
                    <a:moveTo>
                      <a:pt x="636622" y="1298727"/>
                    </a:moveTo>
                    <a:cubicBezTo>
                      <a:pt x="615667" y="1210145"/>
                      <a:pt x="652814" y="1120610"/>
                      <a:pt x="724252" y="1077747"/>
                    </a:cubicBezTo>
                    <a:cubicBezTo>
                      <a:pt x="674722" y="1139660"/>
                      <a:pt x="642337" y="1208240"/>
                      <a:pt x="636622" y="1298727"/>
                    </a:cubicBezTo>
                    <a:close/>
                    <a:moveTo>
                      <a:pt x="814739" y="756755"/>
                    </a:moveTo>
                    <a:cubicBezTo>
                      <a:pt x="834742" y="814857"/>
                      <a:pt x="861412" y="870102"/>
                      <a:pt x="909037" y="911060"/>
                    </a:cubicBezTo>
                    <a:cubicBezTo>
                      <a:pt x="845219" y="878675"/>
                      <a:pt x="809024" y="830097"/>
                      <a:pt x="814739" y="756755"/>
                    </a:cubicBezTo>
                    <a:close/>
                    <a:moveTo>
                      <a:pt x="971902" y="310032"/>
                    </a:move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71902" y="310032"/>
                      <a:pt x="971902" y="310032"/>
                      <a:pt x="971902" y="310032"/>
                    </a:cubicBezTo>
                    <a:cubicBezTo>
                      <a:pt x="943327" y="304317"/>
                      <a:pt x="912847" y="303365"/>
                      <a:pt x="873794" y="285267"/>
                    </a:cubicBezTo>
                    <a:cubicBezTo>
                      <a:pt x="915704" y="289077"/>
                      <a:pt x="948089" y="290030"/>
                      <a:pt x="978569" y="297650"/>
                    </a:cubicBezTo>
                    <a:cubicBezTo>
                      <a:pt x="981427" y="297650"/>
                      <a:pt x="985237" y="299555"/>
                      <a:pt x="989047" y="300507"/>
                    </a:cubicBezTo>
                    <a:cubicBezTo>
                      <a:pt x="1100489" y="312890"/>
                      <a:pt x="1209074" y="335750"/>
                      <a:pt x="1313849" y="376707"/>
                    </a:cubicBezTo>
                    <a:cubicBezTo>
                      <a:pt x="1199549" y="354800"/>
                      <a:pt x="1086202" y="331940"/>
                      <a:pt x="971902" y="3100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1E01B0F-CD40-4BE4-B128-6E655B085A7A}"/>
              </a:ext>
            </a:extLst>
          </p:cNvPr>
          <p:cNvGrpSpPr/>
          <p:nvPr/>
        </p:nvGrpSpPr>
        <p:grpSpPr>
          <a:xfrm>
            <a:off x="5145016" y="558603"/>
            <a:ext cx="5475341" cy="3228561"/>
            <a:chOff x="5446575" y="1098102"/>
            <a:chExt cx="5475341" cy="32285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BC03891-2DAF-40F5-A986-E19B6B24BA91}"/>
                </a:ext>
              </a:extLst>
            </p:cNvPr>
            <p:cNvSpPr txBox="1"/>
            <p:nvPr/>
          </p:nvSpPr>
          <p:spPr>
            <a:xfrm>
              <a:off x="6236028" y="1292798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smtClean="0">
                  <a:solidFill>
                    <a:schemeClr val="accent5"/>
                  </a:solidFill>
                  <a:cs typeface="Arial" pitchFamily="34" charset="0"/>
                </a:rPr>
                <a:t>PENGANTAR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6221A79-8175-478C-86CD-A1083FFDC998}"/>
                </a:ext>
              </a:extLst>
            </p:cNvPr>
            <p:cNvSpPr txBox="1"/>
            <p:nvPr/>
          </p:nvSpPr>
          <p:spPr>
            <a:xfrm>
              <a:off x="5446575" y="1098102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5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9560A12-6383-4E81-83CF-DCB326C849A0}"/>
                </a:ext>
              </a:extLst>
            </p:cNvPr>
            <p:cNvSpPr txBox="1"/>
            <p:nvPr/>
          </p:nvSpPr>
          <p:spPr>
            <a:xfrm>
              <a:off x="6244044" y="2109815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smtClean="0">
                  <a:solidFill>
                    <a:schemeClr val="accent5"/>
                  </a:solidFill>
                  <a:cs typeface="Arial" pitchFamily="34" charset="0"/>
                </a:rPr>
                <a:t>PENGERTIAN GIZI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86E61D3-644B-4AF2-9643-093A0B513B3C}"/>
                </a:ext>
              </a:extLst>
            </p:cNvPr>
            <p:cNvSpPr txBox="1"/>
            <p:nvPr/>
          </p:nvSpPr>
          <p:spPr>
            <a:xfrm>
              <a:off x="5454591" y="1915119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5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B11022A-E805-4C6A-999C-BF4AF645C8F6}"/>
                </a:ext>
              </a:extLst>
            </p:cNvPr>
            <p:cNvSpPr txBox="1"/>
            <p:nvPr/>
          </p:nvSpPr>
          <p:spPr>
            <a:xfrm>
              <a:off x="6252060" y="2913953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smtClean="0">
                  <a:solidFill>
                    <a:schemeClr val="accent5"/>
                  </a:solidFill>
                  <a:cs typeface="Arial" pitchFamily="34" charset="0"/>
                </a:rPr>
                <a:t>ASI EKSKLUSIF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A65EEA1-1616-40E9-B6F7-CDC281C2A0E1}"/>
                </a:ext>
              </a:extLst>
            </p:cNvPr>
            <p:cNvSpPr txBox="1"/>
            <p:nvPr/>
          </p:nvSpPr>
          <p:spPr>
            <a:xfrm>
              <a:off x="5462607" y="2719257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5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EB83156-1340-400B-9C6A-2A866CA85787}"/>
                </a:ext>
              </a:extLst>
            </p:cNvPr>
            <p:cNvSpPr txBox="1"/>
            <p:nvPr/>
          </p:nvSpPr>
          <p:spPr>
            <a:xfrm>
              <a:off x="6260076" y="3743849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smtClean="0">
                  <a:solidFill>
                    <a:schemeClr val="accent5"/>
                  </a:solidFill>
                  <a:cs typeface="Arial" pitchFamily="34" charset="0"/>
                </a:rPr>
                <a:t>MP-ASI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3A5A65E-FB4A-424F-B034-1420669113D2}"/>
                </a:ext>
              </a:extLst>
            </p:cNvPr>
            <p:cNvSpPr txBox="1"/>
            <p:nvPr/>
          </p:nvSpPr>
          <p:spPr>
            <a:xfrm>
              <a:off x="5470623" y="3549153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5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8A09E8F-A6BE-4AA0-B99D-00323605D6A6}"/>
              </a:ext>
            </a:extLst>
          </p:cNvPr>
          <p:cNvSpPr txBox="1"/>
          <p:nvPr/>
        </p:nvSpPr>
        <p:spPr>
          <a:xfrm>
            <a:off x="472875" y="2538867"/>
            <a:ext cx="278845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accent1"/>
                </a:solidFill>
                <a:cs typeface="Arial" pitchFamily="34" charset="0"/>
              </a:rPr>
              <a:t>BAHAN KAJIAN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EB83156-1340-400B-9C6A-2A866CA85787}"/>
              </a:ext>
            </a:extLst>
          </p:cNvPr>
          <p:cNvSpPr txBox="1"/>
          <p:nvPr/>
        </p:nvSpPr>
        <p:spPr>
          <a:xfrm>
            <a:off x="5956369" y="5314358"/>
            <a:ext cx="4661840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 smtClean="0">
                <a:solidFill>
                  <a:schemeClr val="accent5"/>
                </a:solidFill>
                <a:cs typeface="Arial" pitchFamily="34" charset="0"/>
              </a:rPr>
              <a:t>PENGARUH STATUS GIZI TERHADAP TUMBANG</a:t>
            </a:r>
            <a:endParaRPr lang="ko-KR" altLang="en-US" sz="27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3A5A65E-FB4A-424F-B034-1420669113D2}"/>
              </a:ext>
            </a:extLst>
          </p:cNvPr>
          <p:cNvSpPr txBox="1"/>
          <p:nvPr/>
        </p:nvSpPr>
        <p:spPr>
          <a:xfrm>
            <a:off x="5166916" y="5119662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5"/>
                </a:solidFill>
                <a:cs typeface="Arial" pitchFamily="34" charset="0"/>
              </a:rPr>
              <a:t>06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EB83156-1340-400B-9C6A-2A866CA85787}"/>
              </a:ext>
            </a:extLst>
          </p:cNvPr>
          <p:cNvSpPr txBox="1"/>
          <p:nvPr/>
        </p:nvSpPr>
        <p:spPr>
          <a:xfrm>
            <a:off x="5954221" y="4101584"/>
            <a:ext cx="4661840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 smtClean="0">
                <a:solidFill>
                  <a:schemeClr val="accent5"/>
                </a:solidFill>
                <a:cs typeface="Arial" pitchFamily="34" charset="0"/>
              </a:rPr>
              <a:t>KEBUTUHAN NUTRISI BERDASARKAN USIA</a:t>
            </a:r>
            <a:endParaRPr lang="ko-KR" altLang="en-US" sz="27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3A5A65E-FB4A-424F-B034-1420669113D2}"/>
              </a:ext>
            </a:extLst>
          </p:cNvPr>
          <p:cNvSpPr txBox="1"/>
          <p:nvPr/>
        </p:nvSpPr>
        <p:spPr>
          <a:xfrm>
            <a:off x="5164768" y="390688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46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 smtClean="0"/>
              <a:t>MAKANAN PENDAMPING ASI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4FD80CF-DC95-46B0-936E-6E19C1A4160D}"/>
              </a:ext>
            </a:extLst>
          </p:cNvPr>
          <p:cNvGrpSpPr/>
          <p:nvPr/>
        </p:nvGrpSpPr>
        <p:grpSpPr>
          <a:xfrm>
            <a:off x="137279" y="4894486"/>
            <a:ext cx="7422020" cy="761778"/>
            <a:chOff x="3686398" y="4267905"/>
            <a:chExt cx="4760612" cy="6790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D927052E-B62F-42C6-AE81-0F42A4E1390F}"/>
                </a:ext>
              </a:extLst>
            </p:cNvPr>
            <p:cNvSpPr/>
            <p:nvPr/>
          </p:nvSpPr>
          <p:spPr>
            <a:xfrm>
              <a:off x="7255458" y="4273456"/>
              <a:ext cx="1191552" cy="672919"/>
            </a:xfrm>
            <a:custGeom>
              <a:avLst/>
              <a:gdLst>
                <a:gd name="connsiteX0" fmla="*/ 2252186 w 2257425"/>
                <a:gd name="connsiteY0" fmla="*/ 1188244 h 1190625"/>
                <a:gd name="connsiteX1" fmla="*/ 7144 w 2257425"/>
                <a:gd name="connsiteY1" fmla="*/ 1188244 h 1190625"/>
                <a:gd name="connsiteX2" fmla="*/ 7144 w 2257425"/>
                <a:gd name="connsiteY2" fmla="*/ 7144 h 1190625"/>
                <a:gd name="connsiteX3" fmla="*/ 2252186 w 2257425"/>
                <a:gd name="connsiteY3" fmla="*/ 7144 h 1190625"/>
                <a:gd name="connsiteX4" fmla="*/ 1729264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2252186" y="1188244"/>
                  </a:moveTo>
                  <a:lnTo>
                    <a:pt x="7144" y="1188244"/>
                  </a:lnTo>
                  <a:lnTo>
                    <a:pt x="7144" y="7144"/>
                  </a:lnTo>
                  <a:lnTo>
                    <a:pt x="2252186" y="7144"/>
                  </a:lnTo>
                  <a:lnTo>
                    <a:pt x="1729264" y="5976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A3EF409-639A-4220-B7AB-42F87EE52383}"/>
                </a:ext>
              </a:extLst>
            </p:cNvPr>
            <p:cNvSpPr/>
            <p:nvPr/>
          </p:nvSpPr>
          <p:spPr>
            <a:xfrm>
              <a:off x="7255458" y="4552282"/>
              <a:ext cx="659904" cy="394709"/>
            </a:xfrm>
            <a:custGeom>
              <a:avLst/>
              <a:gdLst>
                <a:gd name="connsiteX0" fmla="*/ 7144 w 1019175"/>
                <a:gd name="connsiteY0" fmla="*/ 7144 h 609600"/>
                <a:gd name="connsiteX1" fmla="*/ 1012984 w 1019175"/>
                <a:gd name="connsiteY1" fmla="*/ 15716 h 609600"/>
                <a:gd name="connsiteX2" fmla="*/ 7144 w 101917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9175" h="609600">
                  <a:moveTo>
                    <a:pt x="7144" y="7144"/>
                  </a:moveTo>
                  <a:lnTo>
                    <a:pt x="1012984" y="15716"/>
                  </a:lnTo>
                  <a:lnTo>
                    <a:pt x="7144" y="606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46CDF2A4-E930-4DEA-B0AE-2275E0884669}"/>
                </a:ext>
              </a:extLst>
            </p:cNvPr>
            <p:cNvSpPr/>
            <p:nvPr/>
          </p:nvSpPr>
          <p:spPr>
            <a:xfrm>
              <a:off x="3686398" y="4267905"/>
              <a:ext cx="1191553" cy="672919"/>
            </a:xfrm>
            <a:custGeom>
              <a:avLst/>
              <a:gdLst>
                <a:gd name="connsiteX0" fmla="*/ 7144 w 2257425"/>
                <a:gd name="connsiteY0" fmla="*/ 1188244 h 1190625"/>
                <a:gd name="connsiteX1" fmla="*/ 2252186 w 2257425"/>
                <a:gd name="connsiteY1" fmla="*/ 1188244 h 1190625"/>
                <a:gd name="connsiteX2" fmla="*/ 2252186 w 2257425"/>
                <a:gd name="connsiteY2" fmla="*/ 7144 h 1190625"/>
                <a:gd name="connsiteX3" fmla="*/ 7144 w 2257425"/>
                <a:gd name="connsiteY3" fmla="*/ 7144 h 1190625"/>
                <a:gd name="connsiteX4" fmla="*/ 531019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7144" y="1188244"/>
                  </a:moveTo>
                  <a:lnTo>
                    <a:pt x="2252186" y="1188244"/>
                  </a:lnTo>
                  <a:lnTo>
                    <a:pt x="2252186" y="7144"/>
                  </a:lnTo>
                  <a:lnTo>
                    <a:pt x="7144" y="7144"/>
                  </a:lnTo>
                  <a:lnTo>
                    <a:pt x="531019" y="5976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E7A3779-D72D-49DE-B088-E70638CB42C3}"/>
                </a:ext>
              </a:extLst>
            </p:cNvPr>
            <p:cNvSpPr/>
            <p:nvPr/>
          </p:nvSpPr>
          <p:spPr>
            <a:xfrm>
              <a:off x="4276637" y="4546731"/>
              <a:ext cx="598231" cy="394709"/>
            </a:xfrm>
            <a:custGeom>
              <a:avLst/>
              <a:gdLst>
                <a:gd name="connsiteX0" fmla="*/ 923449 w 923925"/>
                <a:gd name="connsiteY0" fmla="*/ 7144 h 609600"/>
                <a:gd name="connsiteX1" fmla="*/ 7144 w 923925"/>
                <a:gd name="connsiteY1" fmla="*/ 15716 h 609600"/>
                <a:gd name="connsiteX2" fmla="*/ 923449 w 92392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925" h="609600">
                  <a:moveTo>
                    <a:pt x="923449" y="7144"/>
                  </a:moveTo>
                  <a:lnTo>
                    <a:pt x="7144" y="15716"/>
                  </a:lnTo>
                  <a:lnTo>
                    <a:pt x="923449" y="606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9A6CBAA-64EE-4409-907F-50D057199A25}"/>
              </a:ext>
            </a:extLst>
          </p:cNvPr>
          <p:cNvSpPr/>
          <p:nvPr/>
        </p:nvSpPr>
        <p:spPr>
          <a:xfrm>
            <a:off x="1743692" y="2073463"/>
            <a:ext cx="4209194" cy="40145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A59CF29-9F98-4B2D-8539-446E150D73EC}"/>
              </a:ext>
            </a:extLst>
          </p:cNvPr>
          <p:cNvGrpSpPr/>
          <p:nvPr/>
        </p:nvGrpSpPr>
        <p:grpSpPr>
          <a:xfrm>
            <a:off x="1015852" y="4468176"/>
            <a:ext cx="5664874" cy="754861"/>
            <a:chOff x="3798414" y="4347016"/>
            <a:chExt cx="4670224" cy="62143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C1284E2-6977-4844-BAE2-647AEADB662F}"/>
                </a:ext>
              </a:extLst>
            </p:cNvPr>
            <p:cNvSpPr/>
            <p:nvPr/>
          </p:nvSpPr>
          <p:spPr>
            <a:xfrm>
              <a:off x="3798414" y="4347016"/>
              <a:ext cx="4670224" cy="621436"/>
            </a:xfrm>
            <a:custGeom>
              <a:avLst/>
              <a:gdLst>
                <a:gd name="connsiteX0" fmla="*/ 7144 w 5619750"/>
                <a:gd name="connsiteY0" fmla="*/ 7144 h 1190625"/>
                <a:gd name="connsiteX1" fmla="*/ 5613559 w 5619750"/>
                <a:gd name="connsiteY1" fmla="*/ 7144 h 1190625"/>
                <a:gd name="connsiteX2" fmla="*/ 5613559 w 5619750"/>
                <a:gd name="connsiteY2" fmla="*/ 1188244 h 1190625"/>
                <a:gd name="connsiteX3" fmla="*/ 7143 w 5619750"/>
                <a:gd name="connsiteY3" fmla="*/ 118824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0" h="1190625">
                  <a:moveTo>
                    <a:pt x="7144" y="7144"/>
                  </a:moveTo>
                  <a:lnTo>
                    <a:pt x="5613559" y="7144"/>
                  </a:lnTo>
                  <a:lnTo>
                    <a:pt x="5613559" y="1188244"/>
                  </a:lnTo>
                  <a:lnTo>
                    <a:pt x="7143" y="11882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B2DE06E-9A7D-4199-BC10-5C69CEA78805}"/>
                </a:ext>
              </a:extLst>
            </p:cNvPr>
            <p:cNvSpPr txBox="1"/>
            <p:nvPr/>
          </p:nvSpPr>
          <p:spPr>
            <a:xfrm>
              <a:off x="4398458" y="4388809"/>
              <a:ext cx="3470136" cy="5320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  <a:ea typeface="Adobe Song Std L" panose="02020300000000000000" pitchFamily="18" charset="-128"/>
                  <a:cs typeface="Arial" pitchFamily="34" charset="0"/>
                </a:rPr>
                <a:t>MP-ASI</a:t>
              </a:r>
              <a:endParaRPr lang="en-US" altLang="ko-KR" sz="36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8767EAA-C74E-4872-A6B5-6A4B994CED37}"/>
              </a:ext>
            </a:extLst>
          </p:cNvPr>
          <p:cNvSpPr/>
          <p:nvPr/>
        </p:nvSpPr>
        <p:spPr>
          <a:xfrm rot="5400000">
            <a:off x="1765058" y="2126046"/>
            <a:ext cx="1568701" cy="1552820"/>
          </a:xfrm>
          <a:custGeom>
            <a:avLst/>
            <a:gdLst>
              <a:gd name="connsiteX0" fmla="*/ 989322 w 2099794"/>
              <a:gd name="connsiteY0" fmla="*/ 1788413 h 2078537"/>
              <a:gd name="connsiteX1" fmla="*/ 991189 w 2099794"/>
              <a:gd name="connsiteY1" fmla="*/ 1789658 h 2078537"/>
              <a:gd name="connsiteX2" fmla="*/ 992849 w 2099794"/>
              <a:gd name="connsiteY2" fmla="*/ 1788205 h 2078537"/>
              <a:gd name="connsiteX3" fmla="*/ 991189 w 2099794"/>
              <a:gd name="connsiteY3" fmla="*/ 1786754 h 2078537"/>
              <a:gd name="connsiteX4" fmla="*/ 989322 w 2099794"/>
              <a:gd name="connsiteY4" fmla="*/ 1788413 h 2078537"/>
              <a:gd name="connsiteX5" fmla="*/ 424025 w 2099794"/>
              <a:gd name="connsiteY5" fmla="*/ 1472262 h 2078537"/>
              <a:gd name="connsiteX6" fmla="*/ 424855 w 2099794"/>
              <a:gd name="connsiteY6" fmla="*/ 1472262 h 2078537"/>
              <a:gd name="connsiteX7" fmla="*/ 425270 w 2099794"/>
              <a:gd name="connsiteY7" fmla="*/ 1470810 h 2078537"/>
              <a:gd name="connsiteX8" fmla="*/ 424025 w 2099794"/>
              <a:gd name="connsiteY8" fmla="*/ 1470187 h 2078537"/>
              <a:gd name="connsiteX9" fmla="*/ 424025 w 2099794"/>
              <a:gd name="connsiteY9" fmla="*/ 1472262 h 2078537"/>
              <a:gd name="connsiteX10" fmla="*/ 209514 w 2099794"/>
              <a:gd name="connsiteY10" fmla="*/ 1889738 h 2078537"/>
              <a:gd name="connsiteX11" fmla="*/ 231210 w 2099794"/>
              <a:gd name="connsiteY11" fmla="*/ 1864027 h 2078537"/>
              <a:gd name="connsiteX12" fmla="*/ 227571 w 2099794"/>
              <a:gd name="connsiteY12" fmla="*/ 1869318 h 2078537"/>
              <a:gd name="connsiteX13" fmla="*/ 197595 w 2099794"/>
              <a:gd name="connsiteY13" fmla="*/ 1924756 h 2078537"/>
              <a:gd name="connsiteX14" fmla="*/ 294784 w 2099794"/>
              <a:gd name="connsiteY14" fmla="*/ 1858272 h 2078537"/>
              <a:gd name="connsiteX15" fmla="*/ 400583 w 2099794"/>
              <a:gd name="connsiteY15" fmla="*/ 1803142 h 2078537"/>
              <a:gd name="connsiteX16" fmla="*/ 470078 w 2099794"/>
              <a:gd name="connsiteY16" fmla="*/ 1775551 h 2078537"/>
              <a:gd name="connsiteX17" fmla="*/ 526919 w 2099794"/>
              <a:gd name="connsiteY17" fmla="*/ 1758333 h 2078537"/>
              <a:gd name="connsiteX18" fmla="*/ 563015 w 2099794"/>
              <a:gd name="connsiteY18" fmla="*/ 1748790 h 2078537"/>
              <a:gd name="connsiteX19" fmla="*/ 623590 w 2099794"/>
              <a:gd name="connsiteY19" fmla="*/ 1739248 h 2078537"/>
              <a:gd name="connsiteX20" fmla="*/ 625872 w 2099794"/>
              <a:gd name="connsiteY20" fmla="*/ 1738418 h 2078537"/>
              <a:gd name="connsiteX21" fmla="*/ 629191 w 2099794"/>
              <a:gd name="connsiteY21" fmla="*/ 1738211 h 2078537"/>
              <a:gd name="connsiteX22" fmla="*/ 653878 w 2099794"/>
              <a:gd name="connsiteY22" fmla="*/ 1735099 h 2078537"/>
              <a:gd name="connsiteX23" fmla="*/ 660516 w 2099794"/>
              <a:gd name="connsiteY23" fmla="*/ 1734891 h 2078537"/>
              <a:gd name="connsiteX24" fmla="*/ 709889 w 2099794"/>
              <a:gd name="connsiteY24" fmla="*/ 1731780 h 2078537"/>
              <a:gd name="connsiteX25" fmla="*/ 741214 w 2099794"/>
              <a:gd name="connsiteY25" fmla="*/ 1731780 h 2078537"/>
              <a:gd name="connsiteX26" fmla="*/ 790586 w 2099794"/>
              <a:gd name="connsiteY26" fmla="*/ 1734891 h 2078537"/>
              <a:gd name="connsiteX27" fmla="*/ 795565 w 2099794"/>
              <a:gd name="connsiteY27" fmla="*/ 1735099 h 2078537"/>
              <a:gd name="connsiteX28" fmla="*/ 844316 w 2099794"/>
              <a:gd name="connsiteY28" fmla="*/ 1741944 h 2078537"/>
              <a:gd name="connsiteX29" fmla="*/ 882690 w 2099794"/>
              <a:gd name="connsiteY29" fmla="*/ 1748134 h 2078537"/>
              <a:gd name="connsiteX30" fmla="*/ 882901 w 2099794"/>
              <a:gd name="connsiteY30" fmla="*/ 1748375 h 2078537"/>
              <a:gd name="connsiteX31" fmla="*/ 882901 w 2099794"/>
              <a:gd name="connsiteY31" fmla="*/ 1749205 h 2078537"/>
              <a:gd name="connsiteX32" fmla="*/ 883938 w 2099794"/>
              <a:gd name="connsiteY32" fmla="*/ 1748998 h 2078537"/>
              <a:gd name="connsiteX33" fmla="*/ 882901 w 2099794"/>
              <a:gd name="connsiteY33" fmla="*/ 1748375 h 2078537"/>
              <a:gd name="connsiteX34" fmla="*/ 882901 w 2099794"/>
              <a:gd name="connsiteY34" fmla="*/ 1748168 h 2078537"/>
              <a:gd name="connsiteX35" fmla="*/ 882690 w 2099794"/>
              <a:gd name="connsiteY35" fmla="*/ 1748134 h 2078537"/>
              <a:gd name="connsiteX36" fmla="*/ 877092 w 2099794"/>
              <a:gd name="connsiteY36" fmla="*/ 1741737 h 2078537"/>
              <a:gd name="connsiteX37" fmla="*/ 868587 w 2099794"/>
              <a:gd name="connsiteY37" fmla="*/ 1727631 h 2078537"/>
              <a:gd name="connsiteX38" fmla="*/ 874188 w 2099794"/>
              <a:gd name="connsiteY38" fmla="*/ 1696306 h 2078537"/>
              <a:gd name="connsiteX39" fmla="*/ 909869 w 2099794"/>
              <a:gd name="connsiteY39" fmla="*/ 1662699 h 2078537"/>
              <a:gd name="connsiteX40" fmla="*/ 951359 w 2099794"/>
              <a:gd name="connsiteY40" fmla="*/ 1647555 h 2078537"/>
              <a:gd name="connsiteX41" fmla="*/ 1017535 w 2099794"/>
              <a:gd name="connsiteY41" fmla="*/ 1641124 h 2078537"/>
              <a:gd name="connsiteX42" fmla="*/ 1027493 w 2099794"/>
              <a:gd name="connsiteY42" fmla="*/ 1641124 h 2078537"/>
              <a:gd name="connsiteX43" fmla="*/ 1040562 w 2099794"/>
              <a:gd name="connsiteY43" fmla="*/ 1641332 h 2078537"/>
              <a:gd name="connsiteX44" fmla="*/ 997620 w 2099794"/>
              <a:gd name="connsiteY44" fmla="*/ 1780737 h 2078537"/>
              <a:gd name="connsiteX45" fmla="*/ 1033301 w 2099794"/>
              <a:gd name="connsiteY45" fmla="*/ 1792562 h 2078537"/>
              <a:gd name="connsiteX46" fmla="*/ 1137025 w 2099794"/>
              <a:gd name="connsiteY46" fmla="*/ 1830525 h 2078537"/>
              <a:gd name="connsiteX47" fmla="*/ 1181627 w 2099794"/>
              <a:gd name="connsiteY47" fmla="*/ 1846914 h 2078537"/>
              <a:gd name="connsiteX48" fmla="*/ 1186191 w 2099794"/>
              <a:gd name="connsiteY48" fmla="*/ 1847536 h 2078537"/>
              <a:gd name="connsiteX49" fmla="*/ 1183494 w 2099794"/>
              <a:gd name="connsiteY49" fmla="*/ 1845254 h 2078537"/>
              <a:gd name="connsiteX50" fmla="*/ 1186813 w 2099794"/>
              <a:gd name="connsiteY50" fmla="*/ 1794429 h 2078537"/>
              <a:gd name="connsiteX51" fmla="*/ 1250915 w 2099794"/>
              <a:gd name="connsiteY51" fmla="*/ 1771195 h 2078537"/>
              <a:gd name="connsiteX52" fmla="*/ 1286596 w 2099794"/>
              <a:gd name="connsiteY52" fmla="*/ 1768705 h 2078537"/>
              <a:gd name="connsiteX53" fmla="*/ 1293649 w 2099794"/>
              <a:gd name="connsiteY53" fmla="*/ 1775759 h 2078537"/>
              <a:gd name="connsiteX54" fmla="*/ 1285766 w 2099794"/>
              <a:gd name="connsiteY54" fmla="*/ 1821397 h 2078537"/>
              <a:gd name="connsiteX55" fmla="*/ 1258175 w 2099794"/>
              <a:gd name="connsiteY55" fmla="*/ 1872845 h 2078537"/>
              <a:gd name="connsiteX56" fmla="*/ 1260665 w 2099794"/>
              <a:gd name="connsiteY56" fmla="*/ 1874712 h 2078537"/>
              <a:gd name="connsiteX57" fmla="*/ 1313564 w 2099794"/>
              <a:gd name="connsiteY57" fmla="*/ 1890063 h 2078537"/>
              <a:gd name="connsiteX58" fmla="*/ 1335761 w 2099794"/>
              <a:gd name="connsiteY58" fmla="*/ 1896494 h 2078537"/>
              <a:gd name="connsiteX59" fmla="*/ 1397166 w 2099794"/>
              <a:gd name="connsiteY59" fmla="*/ 1908526 h 2078537"/>
              <a:gd name="connsiteX60" fmla="*/ 1512922 w 2099794"/>
              <a:gd name="connsiteY60" fmla="*/ 1909563 h 2078537"/>
              <a:gd name="connsiteX61" fmla="*/ 1608971 w 2099794"/>
              <a:gd name="connsiteY61" fmla="*/ 1876579 h 2078537"/>
              <a:gd name="connsiteX62" fmla="*/ 1614987 w 2099794"/>
              <a:gd name="connsiteY62" fmla="*/ 1868696 h 2078537"/>
              <a:gd name="connsiteX63" fmla="*/ 1625774 w 2099794"/>
              <a:gd name="connsiteY63" fmla="*/ 1853344 h 2078537"/>
              <a:gd name="connsiteX64" fmla="*/ 1633035 w 2099794"/>
              <a:gd name="connsiteY64" fmla="*/ 1844424 h 2078537"/>
              <a:gd name="connsiteX65" fmla="*/ 1670791 w 2099794"/>
              <a:gd name="connsiteY65" fmla="*/ 1828658 h 2078537"/>
              <a:gd name="connsiteX66" fmla="*/ 1681163 w 2099794"/>
              <a:gd name="connsiteY66" fmla="*/ 1825754 h 2078537"/>
              <a:gd name="connsiteX67" fmla="*/ 1756674 w 2099794"/>
              <a:gd name="connsiteY67" fmla="*/ 1743189 h 2078537"/>
              <a:gd name="connsiteX68" fmla="*/ 1777212 w 2099794"/>
              <a:gd name="connsiteY68" fmla="*/ 1713524 h 2078537"/>
              <a:gd name="connsiteX69" fmla="*/ 1780116 w 2099794"/>
              <a:gd name="connsiteY69" fmla="*/ 1715391 h 2078537"/>
              <a:gd name="connsiteX70" fmla="*/ 1711243 w 2099794"/>
              <a:gd name="connsiteY70" fmla="*/ 1808743 h 2078537"/>
              <a:gd name="connsiteX71" fmla="*/ 1687179 w 2099794"/>
              <a:gd name="connsiteY71" fmla="*/ 1831562 h 2078537"/>
              <a:gd name="connsiteX72" fmla="*/ 1686142 w 2099794"/>
              <a:gd name="connsiteY72" fmla="*/ 1840690 h 2078537"/>
              <a:gd name="connsiteX73" fmla="*/ 1707924 w 2099794"/>
              <a:gd name="connsiteY73" fmla="*/ 1909148 h 2078537"/>
              <a:gd name="connsiteX74" fmla="*/ 1704397 w 2099794"/>
              <a:gd name="connsiteY74" fmla="*/ 1913090 h 2078537"/>
              <a:gd name="connsiteX75" fmla="*/ 1638636 w 2099794"/>
              <a:gd name="connsiteY75" fmla="*/ 1902510 h 2078537"/>
              <a:gd name="connsiteX76" fmla="*/ 1620381 w 2099794"/>
              <a:gd name="connsiteY76" fmla="*/ 1886536 h 2078537"/>
              <a:gd name="connsiteX77" fmla="*/ 1612705 w 2099794"/>
              <a:gd name="connsiteY77" fmla="*/ 1884254 h 2078537"/>
              <a:gd name="connsiteX78" fmla="*/ 1554205 w 2099794"/>
              <a:gd name="connsiteY78" fmla="*/ 1910185 h 2078537"/>
              <a:gd name="connsiteX79" fmla="*/ 1526821 w 2099794"/>
              <a:gd name="connsiteY79" fmla="*/ 1915994 h 2078537"/>
              <a:gd name="connsiteX80" fmla="*/ 1385341 w 2099794"/>
              <a:gd name="connsiteY80" fmla="*/ 1914957 h 2078537"/>
              <a:gd name="connsiteX81" fmla="*/ 1328915 w 2099794"/>
              <a:gd name="connsiteY81" fmla="*/ 1904169 h 2078537"/>
              <a:gd name="connsiteX82" fmla="*/ 1264814 w 2099794"/>
              <a:gd name="connsiteY82" fmla="*/ 1884877 h 2078537"/>
              <a:gd name="connsiteX83" fmla="*/ 1237846 w 2099794"/>
              <a:gd name="connsiteY83" fmla="*/ 1883839 h 2078537"/>
              <a:gd name="connsiteX84" fmla="*/ 1214819 w 2099794"/>
              <a:gd name="connsiteY84" fmla="*/ 1877616 h 2078537"/>
              <a:gd name="connsiteX85" fmla="*/ 1149265 w 2099794"/>
              <a:gd name="connsiteY85" fmla="*/ 1844632 h 2078537"/>
              <a:gd name="connsiteX86" fmla="*/ 1117110 w 2099794"/>
              <a:gd name="connsiteY86" fmla="*/ 1831355 h 2078537"/>
              <a:gd name="connsiteX87" fmla="*/ 1007785 w 2099794"/>
              <a:gd name="connsiteY87" fmla="*/ 1791525 h 2078537"/>
              <a:gd name="connsiteX88" fmla="*/ 999902 w 2099794"/>
              <a:gd name="connsiteY88" fmla="*/ 1789450 h 2078537"/>
              <a:gd name="connsiteX89" fmla="*/ 998242 w 2099794"/>
              <a:gd name="connsiteY89" fmla="*/ 1789035 h 2078537"/>
              <a:gd name="connsiteX90" fmla="*/ 994923 w 2099794"/>
              <a:gd name="connsiteY90" fmla="*/ 1788205 h 2078537"/>
              <a:gd name="connsiteX91" fmla="*/ 994508 w 2099794"/>
              <a:gd name="connsiteY91" fmla="*/ 1790695 h 2078537"/>
              <a:gd name="connsiteX92" fmla="*/ 999695 w 2099794"/>
              <a:gd name="connsiteY92" fmla="*/ 1793184 h 2078537"/>
              <a:gd name="connsiteX93" fmla="*/ 1057573 w 2099794"/>
              <a:gd name="connsiteY93" fmla="*/ 1820360 h 2078537"/>
              <a:gd name="connsiteX94" fmla="*/ 1127690 w 2099794"/>
              <a:gd name="connsiteY94" fmla="*/ 1855419 h 2078537"/>
              <a:gd name="connsiteX95" fmla="*/ 1204031 w 2099794"/>
              <a:gd name="connsiteY95" fmla="*/ 1892760 h 2078537"/>
              <a:gd name="connsiteX96" fmla="*/ 1312112 w 2099794"/>
              <a:gd name="connsiteY96" fmla="*/ 1939436 h 2078537"/>
              <a:gd name="connsiteX97" fmla="*/ 1354432 w 2099794"/>
              <a:gd name="connsiteY97" fmla="*/ 1953750 h 2078537"/>
              <a:gd name="connsiteX98" fmla="*/ 1417911 w 2099794"/>
              <a:gd name="connsiteY98" fmla="*/ 1970345 h 2078537"/>
              <a:gd name="connsiteX99" fmla="*/ 1421852 w 2099794"/>
              <a:gd name="connsiteY99" fmla="*/ 1969723 h 2078537"/>
              <a:gd name="connsiteX100" fmla="*/ 1439486 w 2099794"/>
              <a:gd name="connsiteY100" fmla="*/ 1950016 h 2078537"/>
              <a:gd name="connsiteX101" fmla="*/ 1491763 w 2099794"/>
              <a:gd name="connsiteY101" fmla="*/ 1951260 h 2078537"/>
              <a:gd name="connsiteX102" fmla="*/ 1514997 w 2099794"/>
              <a:gd name="connsiteY102" fmla="*/ 1979473 h 2078537"/>
              <a:gd name="connsiteX103" fmla="*/ 1525577 w 2099794"/>
              <a:gd name="connsiteY103" fmla="*/ 1986319 h 2078537"/>
              <a:gd name="connsiteX104" fmla="*/ 1758126 w 2099794"/>
              <a:gd name="connsiteY104" fmla="*/ 1972835 h 2078537"/>
              <a:gd name="connsiteX105" fmla="*/ 1766217 w 2099794"/>
              <a:gd name="connsiteY105" fmla="*/ 1968063 h 2078537"/>
              <a:gd name="connsiteX106" fmla="*/ 1778041 w 2099794"/>
              <a:gd name="connsiteY106" fmla="*/ 1960803 h 2078537"/>
              <a:gd name="connsiteX107" fmla="*/ 1802935 w 2099794"/>
              <a:gd name="connsiteY107" fmla="*/ 1953335 h 2078537"/>
              <a:gd name="connsiteX108" fmla="*/ 1837164 w 2099794"/>
              <a:gd name="connsiteY108" fmla="*/ 1955202 h 2078537"/>
              <a:gd name="connsiteX109" fmla="*/ 1844633 w 2099794"/>
              <a:gd name="connsiteY109" fmla="*/ 1956446 h 2078537"/>
              <a:gd name="connsiteX110" fmla="*/ 1866829 w 2099794"/>
              <a:gd name="connsiteY110" fmla="*/ 1951468 h 2078537"/>
              <a:gd name="connsiteX111" fmla="*/ 1903340 w 2099794"/>
              <a:gd name="connsiteY111" fmla="*/ 1942340 h 2078537"/>
              <a:gd name="connsiteX112" fmla="*/ 1946282 w 2099794"/>
              <a:gd name="connsiteY112" fmla="*/ 1931138 h 2078537"/>
              <a:gd name="connsiteX113" fmla="*/ 1982586 w 2099794"/>
              <a:gd name="connsiteY113" fmla="*/ 1920765 h 2078537"/>
              <a:gd name="connsiteX114" fmla="*/ 2035278 w 2099794"/>
              <a:gd name="connsiteY114" fmla="*/ 1903962 h 2078537"/>
              <a:gd name="connsiteX115" fmla="*/ 2081954 w 2099794"/>
              <a:gd name="connsiteY115" fmla="*/ 1887158 h 2078537"/>
              <a:gd name="connsiteX116" fmla="*/ 2099794 w 2099794"/>
              <a:gd name="connsiteY116" fmla="*/ 1883425 h 2078537"/>
              <a:gd name="connsiteX117" fmla="*/ 2092741 w 2099794"/>
              <a:gd name="connsiteY117" fmla="*/ 1887781 h 2078537"/>
              <a:gd name="connsiteX118" fmla="*/ 1944415 w 2099794"/>
              <a:gd name="connsiteY118" fmla="*/ 1940058 h 2078537"/>
              <a:gd name="connsiteX119" fmla="*/ 1852100 w 2099794"/>
              <a:gd name="connsiteY119" fmla="*/ 1963500 h 2078537"/>
              <a:gd name="connsiteX120" fmla="*/ 1847744 w 2099794"/>
              <a:gd name="connsiteY120" fmla="*/ 1970760 h 2078537"/>
              <a:gd name="connsiteX121" fmla="*/ 1850026 w 2099794"/>
              <a:gd name="connsiteY121" fmla="*/ 2004782 h 2078537"/>
              <a:gd name="connsiteX122" fmla="*/ 1833430 w 2099794"/>
              <a:gd name="connsiteY122" fmla="*/ 2056022 h 2078537"/>
              <a:gd name="connsiteX123" fmla="*/ 1826170 w 2099794"/>
              <a:gd name="connsiteY123" fmla="*/ 2058719 h 2078537"/>
              <a:gd name="connsiteX124" fmla="*/ 1779286 w 2099794"/>
              <a:gd name="connsiteY124" fmla="*/ 2023038 h 2078537"/>
              <a:gd name="connsiteX125" fmla="*/ 1761861 w 2099794"/>
              <a:gd name="connsiteY125" fmla="*/ 1985074 h 2078537"/>
              <a:gd name="connsiteX126" fmla="*/ 1755015 w 2099794"/>
              <a:gd name="connsiteY126" fmla="*/ 1981755 h 2078537"/>
              <a:gd name="connsiteX127" fmla="*/ 1597976 w 2099794"/>
              <a:gd name="connsiteY127" fmla="*/ 1995654 h 2078537"/>
              <a:gd name="connsiteX128" fmla="*/ 1535534 w 2099794"/>
              <a:gd name="connsiteY128" fmla="*/ 1994617 h 2078537"/>
              <a:gd name="connsiteX129" fmla="*/ 1522880 w 2099794"/>
              <a:gd name="connsiteY129" fmla="*/ 1994617 h 2078537"/>
              <a:gd name="connsiteX130" fmla="*/ 1539476 w 2099794"/>
              <a:gd name="connsiteY130" fmla="*/ 2078219 h 2078537"/>
              <a:gd name="connsiteX131" fmla="*/ 1446124 w 2099794"/>
              <a:gd name="connsiteY131" fmla="*/ 2068054 h 2078537"/>
              <a:gd name="connsiteX132" fmla="*/ 1402352 w 2099794"/>
              <a:gd name="connsiteY132" fmla="*/ 2040256 h 2078537"/>
              <a:gd name="connsiteX133" fmla="*/ 1414799 w 2099794"/>
              <a:gd name="connsiteY133" fmla="*/ 1982170 h 2078537"/>
              <a:gd name="connsiteX134" fmla="*/ 1416251 w 2099794"/>
              <a:gd name="connsiteY134" fmla="*/ 1980510 h 2078537"/>
              <a:gd name="connsiteX135" fmla="*/ 1414177 w 2099794"/>
              <a:gd name="connsiteY135" fmla="*/ 1978229 h 2078537"/>
              <a:gd name="connsiteX136" fmla="*/ 1183079 w 2099794"/>
              <a:gd name="connsiteY136" fmla="*/ 1890893 h 2078537"/>
              <a:gd name="connsiteX137" fmla="*/ 989945 w 2099794"/>
              <a:gd name="connsiteY137" fmla="*/ 1796504 h 2078537"/>
              <a:gd name="connsiteX138" fmla="*/ 976460 w 2099794"/>
              <a:gd name="connsiteY138" fmla="*/ 1796711 h 2078537"/>
              <a:gd name="connsiteX139" fmla="*/ 929162 w 2099794"/>
              <a:gd name="connsiteY139" fmla="*/ 1794014 h 2078537"/>
              <a:gd name="connsiteX140" fmla="*/ 906965 w 2099794"/>
              <a:gd name="connsiteY140" fmla="*/ 1771195 h 2078537"/>
              <a:gd name="connsiteX141" fmla="*/ 891614 w 2099794"/>
              <a:gd name="connsiteY141" fmla="*/ 1760407 h 2078537"/>
              <a:gd name="connsiteX142" fmla="*/ 691634 w 2099794"/>
              <a:gd name="connsiteY142" fmla="*/ 1739040 h 2078537"/>
              <a:gd name="connsiteX143" fmla="*/ 213257 w 2099794"/>
              <a:gd name="connsiteY143" fmla="*/ 1914957 h 2078537"/>
              <a:gd name="connsiteX144" fmla="*/ 205530 w 2099794"/>
              <a:gd name="connsiteY144" fmla="*/ 1921388 h 2078537"/>
              <a:gd name="connsiteX145" fmla="*/ 196246 w 2099794"/>
              <a:gd name="connsiteY145" fmla="*/ 1925329 h 2078537"/>
              <a:gd name="connsiteX146" fmla="*/ 197595 w 2099794"/>
              <a:gd name="connsiteY146" fmla="*/ 1924756 h 2078537"/>
              <a:gd name="connsiteX147" fmla="*/ 196454 w 2099794"/>
              <a:gd name="connsiteY147" fmla="*/ 1925537 h 2078537"/>
              <a:gd name="connsiteX148" fmla="*/ 196246 w 2099794"/>
              <a:gd name="connsiteY148" fmla="*/ 1925329 h 2078537"/>
              <a:gd name="connsiteX149" fmla="*/ 170523 w 2099794"/>
              <a:gd name="connsiteY149" fmla="*/ 1933834 h 2078537"/>
              <a:gd name="connsiteX150" fmla="*/ 209514 w 2099794"/>
              <a:gd name="connsiteY150" fmla="*/ 1889738 h 2078537"/>
              <a:gd name="connsiteX151" fmla="*/ 176331 w 2099794"/>
              <a:gd name="connsiteY151" fmla="*/ 1929063 h 2078537"/>
              <a:gd name="connsiteX152" fmla="*/ 170523 w 2099794"/>
              <a:gd name="connsiteY152" fmla="*/ 1933834 h 2078537"/>
              <a:gd name="connsiteX153" fmla="*/ 154965 w 2099794"/>
              <a:gd name="connsiteY153" fmla="*/ 1964538 h 2078537"/>
              <a:gd name="connsiteX154" fmla="*/ 197492 w 2099794"/>
              <a:gd name="connsiteY154" fmla="*/ 1937154 h 2078537"/>
              <a:gd name="connsiteX155" fmla="*/ 550569 w 2099794"/>
              <a:gd name="connsiteY155" fmla="*/ 1811856 h 2078537"/>
              <a:gd name="connsiteX156" fmla="*/ 715283 w 2099794"/>
              <a:gd name="connsiteY156" fmla="*/ 1804595 h 2078537"/>
              <a:gd name="connsiteX157" fmla="*/ 725863 w 2099794"/>
              <a:gd name="connsiteY157" fmla="*/ 1799409 h 2078537"/>
              <a:gd name="connsiteX158" fmla="*/ 796810 w 2099794"/>
              <a:gd name="connsiteY158" fmla="*/ 1798372 h 2078537"/>
              <a:gd name="connsiteX159" fmla="*/ 825646 w 2099794"/>
              <a:gd name="connsiteY159" fmla="*/ 1816419 h 2078537"/>
              <a:gd name="connsiteX160" fmla="*/ 907588 w 2099794"/>
              <a:gd name="connsiteY160" fmla="*/ 1839031 h 2078537"/>
              <a:gd name="connsiteX161" fmla="*/ 929370 w 2099794"/>
              <a:gd name="connsiteY161" fmla="*/ 1852101 h 2078537"/>
              <a:gd name="connsiteX162" fmla="*/ 930407 w 2099794"/>
              <a:gd name="connsiteY162" fmla="*/ 1902096 h 2078537"/>
              <a:gd name="connsiteX163" fmla="*/ 912152 w 2099794"/>
              <a:gd name="connsiteY163" fmla="*/ 1914750 h 2078537"/>
              <a:gd name="connsiteX164" fmla="*/ 753661 w 2099794"/>
              <a:gd name="connsiteY164" fmla="*/ 1956032 h 2078537"/>
              <a:gd name="connsiteX165" fmla="*/ 764863 w 2099794"/>
              <a:gd name="connsiteY165" fmla="*/ 1950431 h 2078537"/>
              <a:gd name="connsiteX166" fmla="*/ 857178 w 2099794"/>
              <a:gd name="connsiteY166" fmla="*/ 1927612 h 2078537"/>
              <a:gd name="connsiteX167" fmla="*/ 916508 w 2099794"/>
              <a:gd name="connsiteY167" fmla="*/ 1901888 h 2078537"/>
              <a:gd name="connsiteX168" fmla="*/ 915471 w 2099794"/>
              <a:gd name="connsiteY168" fmla="*/ 1852723 h 2078537"/>
              <a:gd name="connsiteX169" fmla="*/ 832491 w 2099794"/>
              <a:gd name="connsiteY169" fmla="*/ 1825547 h 2078537"/>
              <a:gd name="connsiteX170" fmla="*/ 809672 w 2099794"/>
              <a:gd name="connsiteY170" fmla="*/ 1821606 h 2078537"/>
              <a:gd name="connsiteX171" fmla="*/ 821497 w 2099794"/>
              <a:gd name="connsiteY171" fmla="*/ 1877409 h 2078537"/>
              <a:gd name="connsiteX172" fmla="*/ 811747 w 2099794"/>
              <a:gd name="connsiteY172" fmla="*/ 1887989 h 2078537"/>
              <a:gd name="connsiteX173" fmla="*/ 743081 w 2099794"/>
              <a:gd name="connsiteY173" fmla="*/ 1878239 h 2078537"/>
              <a:gd name="connsiteX174" fmla="*/ 713831 w 2099794"/>
              <a:gd name="connsiteY174" fmla="*/ 1860606 h 2078537"/>
              <a:gd name="connsiteX175" fmla="*/ 711549 w 2099794"/>
              <a:gd name="connsiteY175" fmla="*/ 1812271 h 2078537"/>
              <a:gd name="connsiteX176" fmla="*/ 639979 w 2099794"/>
              <a:gd name="connsiteY176" fmla="*/ 1811441 h 2078537"/>
              <a:gd name="connsiteX177" fmla="*/ 225497 w 2099794"/>
              <a:gd name="connsiteY177" fmla="*/ 1923463 h 2078537"/>
              <a:gd name="connsiteX178" fmla="*/ 162225 w 2099794"/>
              <a:gd name="connsiteY178" fmla="*/ 1961426 h 2078537"/>
              <a:gd name="connsiteX179" fmla="*/ 154965 w 2099794"/>
              <a:gd name="connsiteY179" fmla="*/ 1964538 h 2078537"/>
              <a:gd name="connsiteX180" fmla="*/ 0 w 2099794"/>
              <a:gd name="connsiteY180" fmla="*/ 771708 h 2078537"/>
              <a:gd name="connsiteX181" fmla="*/ 0 w 2099794"/>
              <a:gd name="connsiteY181" fmla="*/ 753660 h 2078537"/>
              <a:gd name="connsiteX182" fmla="*/ 3319 w 2099794"/>
              <a:gd name="connsiteY182" fmla="*/ 742665 h 2078537"/>
              <a:gd name="connsiteX183" fmla="*/ 38378 w 2099794"/>
              <a:gd name="connsiteY183" fmla="*/ 660101 h 2078537"/>
              <a:gd name="connsiteX184" fmla="*/ 54559 w 2099794"/>
              <a:gd name="connsiteY184" fmla="*/ 648691 h 2078537"/>
              <a:gd name="connsiteX185" fmla="*/ 64517 w 2099794"/>
              <a:gd name="connsiteY185" fmla="*/ 645579 h 2078537"/>
              <a:gd name="connsiteX186" fmla="*/ 74267 w 2099794"/>
              <a:gd name="connsiteY186" fmla="*/ 645164 h 2078537"/>
              <a:gd name="connsiteX187" fmla="*/ 85676 w 2099794"/>
              <a:gd name="connsiteY187" fmla="*/ 648484 h 2078537"/>
              <a:gd name="connsiteX188" fmla="*/ 96671 w 2099794"/>
              <a:gd name="connsiteY188" fmla="*/ 655329 h 2078537"/>
              <a:gd name="connsiteX189" fmla="*/ 108911 w 2099794"/>
              <a:gd name="connsiteY189" fmla="*/ 666117 h 2078537"/>
              <a:gd name="connsiteX190" fmla="*/ 107873 w 2099794"/>
              <a:gd name="connsiteY190" fmla="*/ 610728 h 2078537"/>
              <a:gd name="connsiteX191" fmla="*/ 106836 w 2099794"/>
              <a:gd name="connsiteY191" fmla="*/ 523807 h 2078537"/>
              <a:gd name="connsiteX192" fmla="*/ 106836 w 2099794"/>
              <a:gd name="connsiteY192" fmla="*/ 518828 h 2078537"/>
              <a:gd name="connsiteX193" fmla="*/ 105591 w 2099794"/>
              <a:gd name="connsiteY193" fmla="*/ 474434 h 2078537"/>
              <a:gd name="connsiteX194" fmla="*/ 104969 w 2099794"/>
              <a:gd name="connsiteY194" fmla="*/ 448088 h 2078537"/>
              <a:gd name="connsiteX195" fmla="*/ 103932 w 2099794"/>
              <a:gd name="connsiteY195" fmla="*/ 439998 h 2078537"/>
              <a:gd name="connsiteX196" fmla="*/ 79038 w 2099794"/>
              <a:gd name="connsiteY196" fmla="*/ 446636 h 2078537"/>
              <a:gd name="connsiteX197" fmla="*/ 69081 w 2099794"/>
              <a:gd name="connsiteY197" fmla="*/ 446636 h 2078537"/>
              <a:gd name="connsiteX198" fmla="*/ 13277 w 2099794"/>
              <a:gd name="connsiteY198" fmla="*/ 433360 h 2078537"/>
              <a:gd name="connsiteX199" fmla="*/ 9128 w 2099794"/>
              <a:gd name="connsiteY199" fmla="*/ 428588 h 2078537"/>
              <a:gd name="connsiteX200" fmla="*/ 15351 w 2099794"/>
              <a:gd name="connsiteY200" fmla="*/ 416141 h 2078537"/>
              <a:gd name="connsiteX201" fmla="*/ 70947 w 2099794"/>
              <a:gd name="connsiteY201" fmla="*/ 360960 h 2078537"/>
              <a:gd name="connsiteX202" fmla="*/ 90448 w 2099794"/>
              <a:gd name="connsiteY202" fmla="*/ 363035 h 2078537"/>
              <a:gd name="connsiteX203" fmla="*/ 101235 w 2099794"/>
              <a:gd name="connsiteY203" fmla="*/ 371540 h 2078537"/>
              <a:gd name="connsiteX204" fmla="*/ 98953 w 2099794"/>
              <a:gd name="connsiteY204" fmla="*/ 349135 h 2078537"/>
              <a:gd name="connsiteX205" fmla="*/ 98331 w 2099794"/>
              <a:gd name="connsiteY205" fmla="*/ 339178 h 2078537"/>
              <a:gd name="connsiteX206" fmla="*/ 95634 w 2099794"/>
              <a:gd name="connsiteY206" fmla="*/ 316151 h 2078537"/>
              <a:gd name="connsiteX207" fmla="*/ 94804 w 2099794"/>
              <a:gd name="connsiteY207" fmla="*/ 307853 h 2078537"/>
              <a:gd name="connsiteX208" fmla="*/ 91900 w 2099794"/>
              <a:gd name="connsiteY208" fmla="*/ 288146 h 2078537"/>
              <a:gd name="connsiteX209" fmla="*/ 91693 w 2099794"/>
              <a:gd name="connsiteY209" fmla="*/ 286486 h 2078537"/>
              <a:gd name="connsiteX210" fmla="*/ 78001 w 2099794"/>
              <a:gd name="connsiteY210" fmla="*/ 230890 h 2078537"/>
              <a:gd name="connsiteX211" fmla="*/ 48543 w 2099794"/>
              <a:gd name="connsiteY211" fmla="*/ 227985 h 2078537"/>
              <a:gd name="connsiteX212" fmla="*/ 20538 w 2099794"/>
              <a:gd name="connsiteY212" fmla="*/ 287938 h 2078537"/>
              <a:gd name="connsiteX213" fmla="*/ 18671 w 2099794"/>
              <a:gd name="connsiteY213" fmla="*/ 292709 h 2078537"/>
              <a:gd name="connsiteX214" fmla="*/ 17633 w 2099794"/>
              <a:gd name="connsiteY214" fmla="*/ 296236 h 2078537"/>
              <a:gd name="connsiteX215" fmla="*/ 15766 w 2099794"/>
              <a:gd name="connsiteY215" fmla="*/ 301215 h 2078537"/>
              <a:gd name="connsiteX216" fmla="*/ 9958 w 2099794"/>
              <a:gd name="connsiteY216" fmla="*/ 317811 h 2078537"/>
              <a:gd name="connsiteX217" fmla="*/ 7883 w 2099794"/>
              <a:gd name="connsiteY217" fmla="*/ 317811 h 2078537"/>
              <a:gd name="connsiteX218" fmla="*/ 9128 w 2099794"/>
              <a:gd name="connsiteY218" fmla="*/ 309928 h 2078537"/>
              <a:gd name="connsiteX219" fmla="*/ 9543 w 2099794"/>
              <a:gd name="connsiteY219" fmla="*/ 306401 h 2078537"/>
              <a:gd name="connsiteX220" fmla="*/ 15766 w 2099794"/>
              <a:gd name="connsiteY220" fmla="*/ 283789 h 2078537"/>
              <a:gd name="connsiteX221" fmla="*/ 16181 w 2099794"/>
              <a:gd name="connsiteY221" fmla="*/ 281922 h 2078537"/>
              <a:gd name="connsiteX222" fmla="*/ 18048 w 2099794"/>
              <a:gd name="connsiteY222" fmla="*/ 277566 h 2078537"/>
              <a:gd name="connsiteX223" fmla="*/ 48336 w 2099794"/>
              <a:gd name="connsiteY223" fmla="*/ 216368 h 2078537"/>
              <a:gd name="connsiteX224" fmla="*/ 49373 w 2099794"/>
              <a:gd name="connsiteY224" fmla="*/ 215331 h 2078537"/>
              <a:gd name="connsiteX225" fmla="*/ 70533 w 2099794"/>
              <a:gd name="connsiteY225" fmla="*/ 209315 h 2078537"/>
              <a:gd name="connsiteX226" fmla="*/ 70740 w 2099794"/>
              <a:gd name="connsiteY226" fmla="*/ 209730 h 2078537"/>
              <a:gd name="connsiteX227" fmla="*/ 71155 w 2099794"/>
              <a:gd name="connsiteY227" fmla="*/ 209730 h 2078537"/>
              <a:gd name="connsiteX228" fmla="*/ 80075 w 2099794"/>
              <a:gd name="connsiteY228" fmla="*/ 218028 h 2078537"/>
              <a:gd name="connsiteX229" fmla="*/ 88996 w 2099794"/>
              <a:gd name="connsiteY229" fmla="*/ 235661 h 2078537"/>
              <a:gd name="connsiteX230" fmla="*/ 89411 w 2099794"/>
              <a:gd name="connsiteY230" fmla="*/ 237735 h 2078537"/>
              <a:gd name="connsiteX231" fmla="*/ 94804 w 2099794"/>
              <a:gd name="connsiteY231" fmla="*/ 255784 h 2078537"/>
              <a:gd name="connsiteX232" fmla="*/ 95841 w 2099794"/>
              <a:gd name="connsiteY232" fmla="*/ 260555 h 2078537"/>
              <a:gd name="connsiteX233" fmla="*/ 98538 w 2099794"/>
              <a:gd name="connsiteY233" fmla="*/ 272172 h 2078537"/>
              <a:gd name="connsiteX234" fmla="*/ 98953 w 2099794"/>
              <a:gd name="connsiteY234" fmla="*/ 275491 h 2078537"/>
              <a:gd name="connsiteX235" fmla="*/ 101857 w 2099794"/>
              <a:gd name="connsiteY235" fmla="*/ 291880 h 2078537"/>
              <a:gd name="connsiteX236" fmla="*/ 102272 w 2099794"/>
              <a:gd name="connsiteY236" fmla="*/ 296858 h 2078537"/>
              <a:gd name="connsiteX237" fmla="*/ 104969 w 2099794"/>
              <a:gd name="connsiteY237" fmla="*/ 316566 h 2078537"/>
              <a:gd name="connsiteX238" fmla="*/ 105591 w 2099794"/>
              <a:gd name="connsiteY238" fmla="*/ 324864 h 2078537"/>
              <a:gd name="connsiteX239" fmla="*/ 108288 w 2099794"/>
              <a:gd name="connsiteY239" fmla="*/ 349550 h 2078537"/>
              <a:gd name="connsiteX240" fmla="*/ 108911 w 2099794"/>
              <a:gd name="connsiteY240" fmla="*/ 360960 h 2078537"/>
              <a:gd name="connsiteX241" fmla="*/ 111400 w 2099794"/>
              <a:gd name="connsiteY241" fmla="*/ 393944 h 2078537"/>
              <a:gd name="connsiteX242" fmla="*/ 115964 w 2099794"/>
              <a:gd name="connsiteY242" fmla="*/ 405769 h 2078537"/>
              <a:gd name="connsiteX243" fmla="*/ 114304 w 2099794"/>
              <a:gd name="connsiteY243" fmla="*/ 432322 h 2078537"/>
              <a:gd name="connsiteX244" fmla="*/ 113267 w 2099794"/>
              <a:gd name="connsiteY244" fmla="*/ 436886 h 2078537"/>
              <a:gd name="connsiteX245" fmla="*/ 115757 w 2099794"/>
              <a:gd name="connsiteY245" fmla="*/ 518828 h 2078537"/>
              <a:gd name="connsiteX246" fmla="*/ 130485 w 2099794"/>
              <a:gd name="connsiteY246" fmla="*/ 441657 h 2078537"/>
              <a:gd name="connsiteX247" fmla="*/ 131522 w 2099794"/>
              <a:gd name="connsiteY247" fmla="*/ 436471 h 2078537"/>
              <a:gd name="connsiteX248" fmla="*/ 137746 w 2099794"/>
              <a:gd name="connsiteY248" fmla="*/ 410333 h 2078537"/>
              <a:gd name="connsiteX249" fmla="*/ 137954 w 2099794"/>
              <a:gd name="connsiteY249" fmla="*/ 408673 h 2078537"/>
              <a:gd name="connsiteX250" fmla="*/ 144177 w 2099794"/>
              <a:gd name="connsiteY250" fmla="*/ 383779 h 2078537"/>
              <a:gd name="connsiteX251" fmla="*/ 144799 w 2099794"/>
              <a:gd name="connsiteY251" fmla="*/ 380460 h 2078537"/>
              <a:gd name="connsiteX252" fmla="*/ 150608 w 2099794"/>
              <a:gd name="connsiteY252" fmla="*/ 359508 h 2078537"/>
              <a:gd name="connsiteX253" fmla="*/ 151853 w 2099794"/>
              <a:gd name="connsiteY253" fmla="*/ 354529 h 2078537"/>
              <a:gd name="connsiteX254" fmla="*/ 151853 w 2099794"/>
              <a:gd name="connsiteY254" fmla="*/ 337726 h 2078537"/>
              <a:gd name="connsiteX255" fmla="*/ 150608 w 2099794"/>
              <a:gd name="connsiteY255" fmla="*/ 326731 h 2078537"/>
              <a:gd name="connsiteX256" fmla="*/ 151438 w 2099794"/>
              <a:gd name="connsiteY256" fmla="*/ 323204 h 2078537"/>
              <a:gd name="connsiteX257" fmla="*/ 153097 w 2099794"/>
              <a:gd name="connsiteY257" fmla="*/ 320092 h 2078537"/>
              <a:gd name="connsiteX258" fmla="*/ 156831 w 2099794"/>
              <a:gd name="connsiteY258" fmla="*/ 315529 h 2078537"/>
              <a:gd name="connsiteX259" fmla="*/ 166374 w 2099794"/>
              <a:gd name="connsiteY259" fmla="*/ 306193 h 2078537"/>
              <a:gd name="connsiteX260" fmla="*/ 199773 w 2099794"/>
              <a:gd name="connsiteY260" fmla="*/ 206618 h 2078537"/>
              <a:gd name="connsiteX261" fmla="*/ 200810 w 2099794"/>
              <a:gd name="connsiteY261" fmla="*/ 203092 h 2078537"/>
              <a:gd name="connsiteX262" fmla="*/ 218651 w 2099794"/>
              <a:gd name="connsiteY262" fmla="*/ 157660 h 2078537"/>
              <a:gd name="connsiteX263" fmla="*/ 179443 w 2099794"/>
              <a:gd name="connsiteY263" fmla="*/ 157660 h 2078537"/>
              <a:gd name="connsiteX264" fmla="*/ 172598 w 2099794"/>
              <a:gd name="connsiteY264" fmla="*/ 156831 h 2078537"/>
              <a:gd name="connsiteX265" fmla="*/ 165959 w 2099794"/>
              <a:gd name="connsiteY265" fmla="*/ 155378 h 2078537"/>
              <a:gd name="connsiteX266" fmla="*/ 165129 w 2099794"/>
              <a:gd name="connsiteY266" fmla="*/ 148948 h 2078537"/>
              <a:gd name="connsiteX267" fmla="*/ 189608 w 2099794"/>
              <a:gd name="connsiteY267" fmla="*/ 96671 h 2078537"/>
              <a:gd name="connsiteX268" fmla="*/ 202677 w 2099794"/>
              <a:gd name="connsiteY268" fmla="*/ 85261 h 2078537"/>
              <a:gd name="connsiteX269" fmla="*/ 210561 w 2099794"/>
              <a:gd name="connsiteY269" fmla="*/ 81942 h 2078537"/>
              <a:gd name="connsiteX270" fmla="*/ 220103 w 2099794"/>
              <a:gd name="connsiteY270" fmla="*/ 81734 h 2078537"/>
              <a:gd name="connsiteX271" fmla="*/ 224667 w 2099794"/>
              <a:gd name="connsiteY271" fmla="*/ 83394 h 2078537"/>
              <a:gd name="connsiteX272" fmla="*/ 229853 w 2099794"/>
              <a:gd name="connsiteY272" fmla="*/ 87335 h 2078537"/>
              <a:gd name="connsiteX273" fmla="*/ 230683 w 2099794"/>
              <a:gd name="connsiteY273" fmla="*/ 88373 h 2078537"/>
              <a:gd name="connsiteX274" fmla="*/ 240848 w 2099794"/>
              <a:gd name="connsiteY274" fmla="*/ 104139 h 2078537"/>
              <a:gd name="connsiteX275" fmla="*/ 287731 w 2099794"/>
              <a:gd name="connsiteY275" fmla="*/ 2489 h 2078537"/>
              <a:gd name="connsiteX276" fmla="*/ 289598 w 2099794"/>
              <a:gd name="connsiteY276" fmla="*/ 0 h 2078537"/>
              <a:gd name="connsiteX277" fmla="*/ 290428 w 2099794"/>
              <a:gd name="connsiteY277" fmla="*/ 6638 h 2078537"/>
              <a:gd name="connsiteX278" fmla="*/ 289598 w 2099794"/>
              <a:gd name="connsiteY278" fmla="*/ 6016 h 2078537"/>
              <a:gd name="connsiteX279" fmla="*/ 283997 w 2099794"/>
              <a:gd name="connsiteY279" fmla="*/ 20329 h 2078537"/>
              <a:gd name="connsiteX280" fmla="*/ 246242 w 2099794"/>
              <a:gd name="connsiteY280" fmla="*/ 109325 h 2078537"/>
              <a:gd name="connsiteX281" fmla="*/ 246034 w 2099794"/>
              <a:gd name="connsiteY281" fmla="*/ 114511 h 2078537"/>
              <a:gd name="connsiteX282" fmla="*/ 237114 w 2099794"/>
              <a:gd name="connsiteY282" fmla="*/ 149362 h 2078537"/>
              <a:gd name="connsiteX283" fmla="*/ 222800 w 2099794"/>
              <a:gd name="connsiteY283" fmla="*/ 167825 h 2078537"/>
              <a:gd name="connsiteX284" fmla="*/ 183592 w 2099794"/>
              <a:gd name="connsiteY284" fmla="*/ 279225 h 2078537"/>
              <a:gd name="connsiteX285" fmla="*/ 181518 w 2099794"/>
              <a:gd name="connsiteY285" fmla="*/ 286278 h 2078537"/>
              <a:gd name="connsiteX286" fmla="*/ 213257 w 2099794"/>
              <a:gd name="connsiteY286" fmla="*/ 283582 h 2078537"/>
              <a:gd name="connsiteX287" fmla="*/ 236077 w 2099794"/>
              <a:gd name="connsiteY287" fmla="*/ 306608 h 2078537"/>
              <a:gd name="connsiteX288" fmla="*/ 254332 w 2099794"/>
              <a:gd name="connsiteY288" fmla="*/ 363242 h 2078537"/>
              <a:gd name="connsiteX289" fmla="*/ 251220 w 2099794"/>
              <a:gd name="connsiteY289" fmla="*/ 368428 h 2078537"/>
              <a:gd name="connsiteX290" fmla="*/ 172390 w 2099794"/>
              <a:gd name="connsiteY290" fmla="*/ 358470 h 2078537"/>
              <a:gd name="connsiteX291" fmla="*/ 161603 w 2099794"/>
              <a:gd name="connsiteY291" fmla="*/ 351832 h 2078537"/>
              <a:gd name="connsiteX292" fmla="*/ 147081 w 2099794"/>
              <a:gd name="connsiteY292" fmla="*/ 408258 h 2078537"/>
              <a:gd name="connsiteX293" fmla="*/ 116586 w 2099794"/>
              <a:gd name="connsiteY293" fmla="*/ 609276 h 2078537"/>
              <a:gd name="connsiteX294" fmla="*/ 117831 w 2099794"/>
              <a:gd name="connsiteY294" fmla="*/ 676489 h 2078537"/>
              <a:gd name="connsiteX295" fmla="*/ 123225 w 2099794"/>
              <a:gd name="connsiteY295" fmla="*/ 685410 h 2078537"/>
              <a:gd name="connsiteX296" fmla="*/ 132560 w 2099794"/>
              <a:gd name="connsiteY296" fmla="*/ 731878 h 2078537"/>
              <a:gd name="connsiteX297" fmla="*/ 130693 w 2099794"/>
              <a:gd name="connsiteY297" fmla="*/ 743910 h 2078537"/>
              <a:gd name="connsiteX298" fmla="*/ 206619 w 2099794"/>
              <a:gd name="connsiteY298" fmla="*/ 905097 h 2078537"/>
              <a:gd name="connsiteX299" fmla="*/ 327769 w 2099794"/>
              <a:gd name="connsiteY299" fmla="*/ 1078732 h 2078537"/>
              <a:gd name="connsiteX300" fmla="*/ 376934 w 2099794"/>
              <a:gd name="connsiteY300" fmla="*/ 1155488 h 2078537"/>
              <a:gd name="connsiteX301" fmla="*/ 378594 w 2099794"/>
              <a:gd name="connsiteY301" fmla="*/ 1158392 h 2078537"/>
              <a:gd name="connsiteX302" fmla="*/ 380668 w 2099794"/>
              <a:gd name="connsiteY302" fmla="*/ 1161919 h 2078537"/>
              <a:gd name="connsiteX303" fmla="*/ 380046 w 2099794"/>
              <a:gd name="connsiteY303" fmla="*/ 1157147 h 2078537"/>
              <a:gd name="connsiteX304" fmla="*/ 378801 w 2099794"/>
              <a:gd name="connsiteY304" fmla="*/ 1153413 h 2078537"/>
              <a:gd name="connsiteX305" fmla="*/ 324865 w 2099794"/>
              <a:gd name="connsiteY305" fmla="*/ 1032886 h 2078537"/>
              <a:gd name="connsiteX306" fmla="*/ 323413 w 2099794"/>
              <a:gd name="connsiteY306" fmla="*/ 1029981 h 2078537"/>
              <a:gd name="connsiteX307" fmla="*/ 294370 w 2099794"/>
              <a:gd name="connsiteY307" fmla="*/ 1003013 h 2078537"/>
              <a:gd name="connsiteX308" fmla="*/ 278396 w 2099794"/>
              <a:gd name="connsiteY308" fmla="*/ 995130 h 2078537"/>
              <a:gd name="connsiteX309" fmla="*/ 272588 w 2099794"/>
              <a:gd name="connsiteY309" fmla="*/ 949491 h 2078537"/>
              <a:gd name="connsiteX310" fmla="*/ 276529 w 2099794"/>
              <a:gd name="connsiteY310" fmla="*/ 923975 h 2078537"/>
              <a:gd name="connsiteX311" fmla="*/ 250805 w 2099794"/>
              <a:gd name="connsiteY311" fmla="*/ 835187 h 2078537"/>
              <a:gd name="connsiteX312" fmla="*/ 248109 w 2099794"/>
              <a:gd name="connsiteY312" fmla="*/ 814028 h 2078537"/>
              <a:gd name="connsiteX313" fmla="*/ 227364 w 2099794"/>
              <a:gd name="connsiteY313" fmla="*/ 817762 h 2078537"/>
              <a:gd name="connsiteX314" fmla="*/ 186497 w 2099794"/>
              <a:gd name="connsiteY314" fmla="*/ 814857 h 2078537"/>
              <a:gd name="connsiteX315" fmla="*/ 182555 w 2099794"/>
              <a:gd name="connsiteY315" fmla="*/ 808841 h 2078537"/>
              <a:gd name="connsiteX316" fmla="*/ 206619 w 2099794"/>
              <a:gd name="connsiteY316" fmla="*/ 757187 h 2078537"/>
              <a:gd name="connsiteX317" fmla="*/ 215954 w 2099794"/>
              <a:gd name="connsiteY317" fmla="*/ 748059 h 2078537"/>
              <a:gd name="connsiteX318" fmla="*/ 253502 w 2099794"/>
              <a:gd name="connsiteY318" fmla="*/ 755734 h 2078537"/>
              <a:gd name="connsiteX319" fmla="*/ 257444 w 2099794"/>
              <a:gd name="connsiteY319" fmla="*/ 763617 h 2078537"/>
              <a:gd name="connsiteX320" fmla="*/ 360338 w 2099794"/>
              <a:gd name="connsiteY320" fmla="*/ 707606 h 2078537"/>
              <a:gd name="connsiteX321" fmla="*/ 361168 w 2099794"/>
              <a:gd name="connsiteY321" fmla="*/ 709681 h 2078537"/>
              <a:gd name="connsiteX322" fmla="*/ 335652 w 2099794"/>
              <a:gd name="connsiteY322" fmla="*/ 716942 h 2078537"/>
              <a:gd name="connsiteX323" fmla="*/ 286279 w 2099794"/>
              <a:gd name="connsiteY323" fmla="*/ 740383 h 2078537"/>
              <a:gd name="connsiteX324" fmla="*/ 268854 w 2099794"/>
              <a:gd name="connsiteY324" fmla="*/ 759883 h 2078537"/>
              <a:gd name="connsiteX325" fmla="*/ 266987 w 2099794"/>
              <a:gd name="connsiteY325" fmla="*/ 780421 h 2078537"/>
              <a:gd name="connsiteX326" fmla="*/ 261800 w 2099794"/>
              <a:gd name="connsiteY326" fmla="*/ 803240 h 2078537"/>
              <a:gd name="connsiteX327" fmla="*/ 256822 w 2099794"/>
              <a:gd name="connsiteY327" fmla="*/ 812990 h 2078537"/>
              <a:gd name="connsiteX328" fmla="*/ 282960 w 2099794"/>
              <a:gd name="connsiteY328" fmla="*/ 916507 h 2078537"/>
              <a:gd name="connsiteX329" fmla="*/ 285449 w 2099794"/>
              <a:gd name="connsiteY329" fmla="*/ 913395 h 2078537"/>
              <a:gd name="connsiteX330" fmla="*/ 342705 w 2099794"/>
              <a:gd name="connsiteY330" fmla="*/ 895347 h 2078537"/>
              <a:gd name="connsiteX331" fmla="*/ 373408 w 2099794"/>
              <a:gd name="connsiteY331" fmla="*/ 916922 h 2078537"/>
              <a:gd name="connsiteX332" fmla="*/ 415934 w 2099794"/>
              <a:gd name="connsiteY332" fmla="*/ 978742 h 2078537"/>
              <a:gd name="connsiteX333" fmla="*/ 417387 w 2099794"/>
              <a:gd name="connsiteY333" fmla="*/ 984135 h 2078537"/>
              <a:gd name="connsiteX334" fmla="*/ 365525 w 2099794"/>
              <a:gd name="connsiteY334" fmla="*/ 1001768 h 2078537"/>
              <a:gd name="connsiteX335" fmla="*/ 329844 w 2099794"/>
              <a:gd name="connsiteY335" fmla="*/ 1007162 h 2078537"/>
              <a:gd name="connsiteX336" fmla="*/ 325487 w 2099794"/>
              <a:gd name="connsiteY336" fmla="*/ 1014423 h 2078537"/>
              <a:gd name="connsiteX337" fmla="*/ 383988 w 2099794"/>
              <a:gd name="connsiteY337" fmla="*/ 1143663 h 2078537"/>
              <a:gd name="connsiteX338" fmla="*/ 431286 w 2099794"/>
              <a:gd name="connsiteY338" fmla="*/ 1296968 h 2078537"/>
              <a:gd name="connsiteX339" fmla="*/ 433153 w 2099794"/>
              <a:gd name="connsiteY339" fmla="*/ 1397788 h 2078537"/>
              <a:gd name="connsiteX340" fmla="*/ 425477 w 2099794"/>
              <a:gd name="connsiteY340" fmla="*/ 1462097 h 2078537"/>
              <a:gd name="connsiteX341" fmla="*/ 425685 w 2099794"/>
              <a:gd name="connsiteY341" fmla="*/ 1468320 h 2078537"/>
              <a:gd name="connsiteX342" fmla="*/ 430041 w 2099794"/>
              <a:gd name="connsiteY342" fmla="*/ 1464171 h 2078537"/>
              <a:gd name="connsiteX343" fmla="*/ 493106 w 2099794"/>
              <a:gd name="connsiteY343" fmla="*/ 1440729 h 2078537"/>
              <a:gd name="connsiteX344" fmla="*/ 548494 w 2099794"/>
              <a:gd name="connsiteY344" fmla="*/ 1469772 h 2078537"/>
              <a:gd name="connsiteX345" fmla="*/ 627740 w 2099794"/>
              <a:gd name="connsiteY345" fmla="*/ 1579098 h 2078537"/>
              <a:gd name="connsiteX346" fmla="*/ 624420 w 2099794"/>
              <a:gd name="connsiteY346" fmla="*/ 1586358 h 2078537"/>
              <a:gd name="connsiteX347" fmla="*/ 563431 w 2099794"/>
              <a:gd name="connsiteY347" fmla="*/ 1609385 h 2078537"/>
              <a:gd name="connsiteX348" fmla="*/ 468004 w 2099794"/>
              <a:gd name="connsiteY348" fmla="*/ 1621417 h 2078537"/>
              <a:gd name="connsiteX349" fmla="*/ 413653 w 2099794"/>
              <a:gd name="connsiteY349" fmla="*/ 1604199 h 2078537"/>
              <a:gd name="connsiteX350" fmla="*/ 394982 w 2099794"/>
              <a:gd name="connsiteY350" fmla="*/ 1584699 h 2078537"/>
              <a:gd name="connsiteX351" fmla="*/ 392285 w 2099794"/>
              <a:gd name="connsiteY351" fmla="*/ 1589885 h 2078537"/>
              <a:gd name="connsiteX352" fmla="*/ 356397 w 2099794"/>
              <a:gd name="connsiteY352" fmla="*/ 1676184 h 2078537"/>
              <a:gd name="connsiteX353" fmla="*/ 276788 w 2099794"/>
              <a:gd name="connsiteY353" fmla="*/ 1810014 h 2078537"/>
              <a:gd name="connsiteX354" fmla="*/ 231210 w 2099794"/>
              <a:gd name="connsiteY354" fmla="*/ 1864027 h 2078537"/>
              <a:gd name="connsiteX355" fmla="*/ 320404 w 2099794"/>
              <a:gd name="connsiteY355" fmla="*/ 1734347 h 2078537"/>
              <a:gd name="connsiteX356" fmla="*/ 387722 w 2099794"/>
              <a:gd name="connsiteY356" fmla="*/ 1584906 h 2078537"/>
              <a:gd name="connsiteX357" fmla="*/ 390626 w 2099794"/>
              <a:gd name="connsiteY357" fmla="*/ 1567273 h 2078537"/>
              <a:gd name="connsiteX358" fmla="*/ 396227 w 2099794"/>
              <a:gd name="connsiteY358" fmla="*/ 1542794 h 2078537"/>
              <a:gd name="connsiteX359" fmla="*/ 411786 w 2099794"/>
              <a:gd name="connsiteY359" fmla="*/ 1496533 h 2078537"/>
              <a:gd name="connsiteX360" fmla="*/ 427552 w 2099794"/>
              <a:gd name="connsiteY360" fmla="*/ 1352356 h 2078537"/>
              <a:gd name="connsiteX361" fmla="*/ 416764 w 2099794"/>
              <a:gd name="connsiteY361" fmla="*/ 1313978 h 2078537"/>
              <a:gd name="connsiteX362" fmla="*/ 328599 w 2099794"/>
              <a:gd name="connsiteY362" fmla="*/ 1192828 h 2078537"/>
              <a:gd name="connsiteX363" fmla="*/ 223007 w 2099794"/>
              <a:gd name="connsiteY363" fmla="*/ 1107567 h 2078537"/>
              <a:gd name="connsiteX364" fmla="*/ 177784 w 2099794"/>
              <a:gd name="connsiteY364" fmla="*/ 1091179 h 2078537"/>
              <a:gd name="connsiteX365" fmla="*/ 114927 w 2099794"/>
              <a:gd name="connsiteY365" fmla="*/ 1119599 h 2078537"/>
              <a:gd name="connsiteX366" fmla="*/ 94597 w 2099794"/>
              <a:gd name="connsiteY366" fmla="*/ 1200297 h 2078537"/>
              <a:gd name="connsiteX367" fmla="*/ 100198 w 2099794"/>
              <a:gd name="connsiteY367" fmla="*/ 1195318 h 2078537"/>
              <a:gd name="connsiteX368" fmla="*/ 170108 w 2099794"/>
              <a:gd name="connsiteY368" fmla="*/ 1195110 h 2078537"/>
              <a:gd name="connsiteX369" fmla="*/ 200188 w 2099794"/>
              <a:gd name="connsiteY369" fmla="*/ 1263568 h 2078537"/>
              <a:gd name="connsiteX370" fmla="*/ 204544 w 2099794"/>
              <a:gd name="connsiteY370" fmla="*/ 1296138 h 2078537"/>
              <a:gd name="connsiteX371" fmla="*/ 198529 w 2099794"/>
              <a:gd name="connsiteY371" fmla="*/ 1302569 h 2078537"/>
              <a:gd name="connsiteX372" fmla="*/ 95011 w 2099794"/>
              <a:gd name="connsiteY372" fmla="*/ 1283898 h 2078537"/>
              <a:gd name="connsiteX373" fmla="*/ 100820 w 2099794"/>
              <a:gd name="connsiteY373" fmla="*/ 1338457 h 2078537"/>
              <a:gd name="connsiteX374" fmla="*/ 118246 w 2099794"/>
              <a:gd name="connsiteY374" fmla="*/ 1444671 h 2078537"/>
              <a:gd name="connsiteX375" fmla="*/ 125507 w 2099794"/>
              <a:gd name="connsiteY375" fmla="*/ 1455458 h 2078537"/>
              <a:gd name="connsiteX376" fmla="*/ 134012 w 2099794"/>
              <a:gd name="connsiteY376" fmla="*/ 1495081 h 2078537"/>
              <a:gd name="connsiteX377" fmla="*/ 131522 w 2099794"/>
              <a:gd name="connsiteY377" fmla="*/ 1508565 h 2078537"/>
              <a:gd name="connsiteX378" fmla="*/ 150400 w 2099794"/>
              <a:gd name="connsiteY378" fmla="*/ 1595901 h 2078537"/>
              <a:gd name="connsiteX379" fmla="*/ 123639 w 2099794"/>
              <a:gd name="connsiteY379" fmla="*/ 1507735 h 2078537"/>
              <a:gd name="connsiteX380" fmla="*/ 25724 w 2099794"/>
              <a:gd name="connsiteY380" fmla="*/ 1532214 h 2078537"/>
              <a:gd name="connsiteX381" fmla="*/ 18048 w 2099794"/>
              <a:gd name="connsiteY381" fmla="*/ 1524539 h 2078537"/>
              <a:gd name="connsiteX382" fmla="*/ 37963 w 2099794"/>
              <a:gd name="connsiteY382" fmla="*/ 1449650 h 2078537"/>
              <a:gd name="connsiteX383" fmla="*/ 56634 w 2099794"/>
              <a:gd name="connsiteY383" fmla="*/ 1427038 h 2078537"/>
              <a:gd name="connsiteX384" fmla="*/ 100820 w 2099794"/>
              <a:gd name="connsiteY384" fmla="*/ 1427453 h 2078537"/>
              <a:gd name="connsiteX385" fmla="*/ 107666 w 2099794"/>
              <a:gd name="connsiteY385" fmla="*/ 1433261 h 2078537"/>
              <a:gd name="connsiteX386" fmla="*/ 99575 w 2099794"/>
              <a:gd name="connsiteY386" fmla="*/ 1387000 h 2078537"/>
              <a:gd name="connsiteX387" fmla="*/ 86921 w 2099794"/>
              <a:gd name="connsiteY387" fmla="*/ 1284314 h 2078537"/>
              <a:gd name="connsiteX388" fmla="*/ 81942 w 2099794"/>
              <a:gd name="connsiteY388" fmla="*/ 1273733 h 2078537"/>
              <a:gd name="connsiteX389" fmla="*/ 72192 w 2099794"/>
              <a:gd name="connsiteY389" fmla="*/ 1262738 h 2078537"/>
              <a:gd name="connsiteX390" fmla="*/ 80490 w 2099794"/>
              <a:gd name="connsiteY390" fmla="*/ 1218344 h 2078537"/>
              <a:gd name="connsiteX391" fmla="*/ 85676 w 2099794"/>
              <a:gd name="connsiteY391" fmla="*/ 1208387 h 2078537"/>
              <a:gd name="connsiteX392" fmla="*/ 100405 w 2099794"/>
              <a:gd name="connsiteY392" fmla="*/ 1131424 h 2078537"/>
              <a:gd name="connsiteX393" fmla="*/ 157246 w 2099794"/>
              <a:gd name="connsiteY393" fmla="*/ 1082880 h 2078537"/>
              <a:gd name="connsiteX394" fmla="*/ 203922 w 2099794"/>
              <a:gd name="connsiteY394" fmla="*/ 1090349 h 2078537"/>
              <a:gd name="connsiteX395" fmla="*/ 288769 w 2099794"/>
              <a:gd name="connsiteY395" fmla="*/ 1144285 h 2078537"/>
              <a:gd name="connsiteX396" fmla="*/ 419254 w 2099794"/>
              <a:gd name="connsiteY396" fmla="*/ 1302569 h 2078537"/>
              <a:gd name="connsiteX397" fmla="*/ 425270 w 2099794"/>
              <a:gd name="connsiteY397" fmla="*/ 1313148 h 2078537"/>
              <a:gd name="connsiteX398" fmla="*/ 414690 w 2099794"/>
              <a:gd name="connsiteY398" fmla="*/ 1258382 h 2078537"/>
              <a:gd name="connsiteX399" fmla="*/ 340838 w 2099794"/>
              <a:gd name="connsiteY399" fmla="*/ 1111509 h 2078537"/>
              <a:gd name="connsiteX400" fmla="*/ 227571 w 2099794"/>
              <a:gd name="connsiteY400" fmla="*/ 951358 h 2078537"/>
              <a:gd name="connsiteX401" fmla="*/ 134219 w 2099794"/>
              <a:gd name="connsiteY401" fmla="*/ 781251 h 2078537"/>
              <a:gd name="connsiteX402" fmla="*/ 123639 w 2099794"/>
              <a:gd name="connsiteY402" fmla="*/ 749303 h 2078537"/>
              <a:gd name="connsiteX403" fmla="*/ 118661 w 2099794"/>
              <a:gd name="connsiteY403" fmla="*/ 746607 h 2078537"/>
              <a:gd name="connsiteX404" fmla="*/ 23857 w 2099794"/>
              <a:gd name="connsiteY404" fmla="*/ 771293 h 2078537"/>
              <a:gd name="connsiteX405" fmla="*/ 0 w 2099794"/>
              <a:gd name="connsiteY405" fmla="*/ 771708 h 2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</a:cxnLst>
            <a:rect l="l" t="t" r="r" b="b"/>
            <a:pathLst>
              <a:path w="2099794" h="2078537">
                <a:moveTo>
                  <a:pt x="989322" y="1788413"/>
                </a:moveTo>
                <a:cubicBezTo>
                  <a:pt x="989945" y="1788828"/>
                  <a:pt x="990567" y="1789450"/>
                  <a:pt x="991189" y="1789658"/>
                </a:cubicBezTo>
                <a:cubicBezTo>
                  <a:pt x="992641" y="1790072"/>
                  <a:pt x="993056" y="1789243"/>
                  <a:pt x="992849" y="1788205"/>
                </a:cubicBezTo>
                <a:cubicBezTo>
                  <a:pt x="992641" y="1787791"/>
                  <a:pt x="991811" y="1787376"/>
                  <a:pt x="991189" y="1786754"/>
                </a:cubicBezTo>
                <a:cubicBezTo>
                  <a:pt x="990359" y="1787376"/>
                  <a:pt x="989945" y="1787998"/>
                  <a:pt x="989322" y="1788413"/>
                </a:cubicBezTo>
                <a:close/>
                <a:moveTo>
                  <a:pt x="424025" y="1472262"/>
                </a:moveTo>
                <a:cubicBezTo>
                  <a:pt x="424233" y="1473092"/>
                  <a:pt x="424648" y="1473092"/>
                  <a:pt x="424855" y="1472262"/>
                </a:cubicBezTo>
                <a:cubicBezTo>
                  <a:pt x="425062" y="1471847"/>
                  <a:pt x="425270" y="1471432"/>
                  <a:pt x="425270" y="1470810"/>
                </a:cubicBezTo>
                <a:cubicBezTo>
                  <a:pt x="425477" y="1470810"/>
                  <a:pt x="424855" y="1470602"/>
                  <a:pt x="424025" y="1470187"/>
                </a:cubicBezTo>
                <a:cubicBezTo>
                  <a:pt x="424025" y="1471017"/>
                  <a:pt x="423818" y="1471639"/>
                  <a:pt x="424025" y="1472262"/>
                </a:cubicBezTo>
                <a:close/>
                <a:moveTo>
                  <a:pt x="209514" y="1889738"/>
                </a:moveTo>
                <a:lnTo>
                  <a:pt x="231210" y="1864027"/>
                </a:lnTo>
                <a:lnTo>
                  <a:pt x="227571" y="1869318"/>
                </a:lnTo>
                <a:close/>
                <a:moveTo>
                  <a:pt x="197595" y="1924756"/>
                </a:moveTo>
                <a:lnTo>
                  <a:pt x="294784" y="1858272"/>
                </a:lnTo>
                <a:cubicBezTo>
                  <a:pt x="328806" y="1837890"/>
                  <a:pt x="364072" y="1819530"/>
                  <a:pt x="400583" y="1803142"/>
                </a:cubicBezTo>
                <a:cubicBezTo>
                  <a:pt x="423402" y="1792977"/>
                  <a:pt x="446637" y="1784057"/>
                  <a:pt x="470078" y="1775551"/>
                </a:cubicBezTo>
                <a:cubicBezTo>
                  <a:pt x="488749" y="1768913"/>
                  <a:pt x="507626" y="1763104"/>
                  <a:pt x="526919" y="1758333"/>
                </a:cubicBezTo>
                <a:cubicBezTo>
                  <a:pt x="538951" y="1755429"/>
                  <a:pt x="550776" y="1750035"/>
                  <a:pt x="563015" y="1748790"/>
                </a:cubicBezTo>
                <a:cubicBezTo>
                  <a:pt x="583345" y="1746508"/>
                  <a:pt x="603260" y="1741115"/>
                  <a:pt x="623590" y="1739248"/>
                </a:cubicBezTo>
                <a:cubicBezTo>
                  <a:pt x="624420" y="1739248"/>
                  <a:pt x="625042" y="1738625"/>
                  <a:pt x="625872" y="1738418"/>
                </a:cubicBezTo>
                <a:cubicBezTo>
                  <a:pt x="626909" y="1738418"/>
                  <a:pt x="628154" y="1738211"/>
                  <a:pt x="629191" y="1738211"/>
                </a:cubicBezTo>
                <a:cubicBezTo>
                  <a:pt x="637489" y="1737381"/>
                  <a:pt x="645787" y="1737173"/>
                  <a:pt x="653878" y="1735099"/>
                </a:cubicBezTo>
                <a:cubicBezTo>
                  <a:pt x="656160" y="1735099"/>
                  <a:pt x="658234" y="1734891"/>
                  <a:pt x="660516" y="1734891"/>
                </a:cubicBezTo>
                <a:cubicBezTo>
                  <a:pt x="676905" y="1733854"/>
                  <a:pt x="693293" y="1732817"/>
                  <a:pt x="709889" y="1731780"/>
                </a:cubicBezTo>
                <a:cubicBezTo>
                  <a:pt x="720261" y="1731780"/>
                  <a:pt x="730634" y="1731780"/>
                  <a:pt x="741214" y="1731780"/>
                </a:cubicBezTo>
                <a:cubicBezTo>
                  <a:pt x="757602" y="1732817"/>
                  <a:pt x="773991" y="1733854"/>
                  <a:pt x="790586" y="1734891"/>
                </a:cubicBezTo>
                <a:cubicBezTo>
                  <a:pt x="792246" y="1734891"/>
                  <a:pt x="793906" y="1734891"/>
                  <a:pt x="795565" y="1735099"/>
                </a:cubicBezTo>
                <a:cubicBezTo>
                  <a:pt x="811746" y="1737381"/>
                  <a:pt x="828134" y="1739870"/>
                  <a:pt x="844316" y="1741944"/>
                </a:cubicBezTo>
                <a:lnTo>
                  <a:pt x="882690" y="1748134"/>
                </a:lnTo>
                <a:lnTo>
                  <a:pt x="882901" y="1748375"/>
                </a:lnTo>
                <a:lnTo>
                  <a:pt x="882901" y="1749205"/>
                </a:lnTo>
                <a:cubicBezTo>
                  <a:pt x="883316" y="1749205"/>
                  <a:pt x="883523" y="1748998"/>
                  <a:pt x="883938" y="1748998"/>
                </a:cubicBezTo>
                <a:cubicBezTo>
                  <a:pt x="883523" y="1748790"/>
                  <a:pt x="883109" y="1748583"/>
                  <a:pt x="882901" y="1748375"/>
                </a:cubicBezTo>
                <a:lnTo>
                  <a:pt x="882901" y="1748168"/>
                </a:lnTo>
                <a:lnTo>
                  <a:pt x="882690" y="1748134"/>
                </a:lnTo>
                <a:lnTo>
                  <a:pt x="877092" y="1741737"/>
                </a:lnTo>
                <a:cubicBezTo>
                  <a:pt x="873566" y="1737381"/>
                  <a:pt x="869624" y="1733024"/>
                  <a:pt x="868587" y="1727631"/>
                </a:cubicBezTo>
                <a:cubicBezTo>
                  <a:pt x="866305" y="1716636"/>
                  <a:pt x="867757" y="1705849"/>
                  <a:pt x="874188" y="1696306"/>
                </a:cubicBezTo>
                <a:cubicBezTo>
                  <a:pt x="883523" y="1682407"/>
                  <a:pt x="894311" y="1670375"/>
                  <a:pt x="909869" y="1662699"/>
                </a:cubicBezTo>
                <a:cubicBezTo>
                  <a:pt x="923353" y="1656061"/>
                  <a:pt x="937252" y="1650252"/>
                  <a:pt x="951359" y="1647555"/>
                </a:cubicBezTo>
                <a:cubicBezTo>
                  <a:pt x="972934" y="1643407"/>
                  <a:pt x="995338" y="1641747"/>
                  <a:pt x="1017535" y="1641124"/>
                </a:cubicBezTo>
                <a:cubicBezTo>
                  <a:pt x="1020854" y="1641124"/>
                  <a:pt x="1024174" y="1641124"/>
                  <a:pt x="1027493" y="1641124"/>
                </a:cubicBezTo>
                <a:cubicBezTo>
                  <a:pt x="1031849" y="1641124"/>
                  <a:pt x="1036206" y="1641332"/>
                  <a:pt x="1040562" y="1641332"/>
                </a:cubicBezTo>
                <a:cubicBezTo>
                  <a:pt x="1038487" y="1691120"/>
                  <a:pt x="1028945" y="1738625"/>
                  <a:pt x="997620" y="1780737"/>
                </a:cubicBezTo>
                <a:cubicBezTo>
                  <a:pt x="1010067" y="1783642"/>
                  <a:pt x="1021477" y="1788413"/>
                  <a:pt x="1033301" y="1792562"/>
                </a:cubicBezTo>
                <a:cubicBezTo>
                  <a:pt x="1067945" y="1805216"/>
                  <a:pt x="1102174" y="1818493"/>
                  <a:pt x="1137025" y="1830525"/>
                </a:cubicBezTo>
                <a:cubicBezTo>
                  <a:pt x="1151962" y="1835711"/>
                  <a:pt x="1166276" y="1843179"/>
                  <a:pt x="1181627" y="1846914"/>
                </a:cubicBezTo>
                <a:cubicBezTo>
                  <a:pt x="1183079" y="1848365"/>
                  <a:pt x="1184946" y="1849403"/>
                  <a:pt x="1186191" y="1847536"/>
                </a:cubicBezTo>
                <a:cubicBezTo>
                  <a:pt x="1186813" y="1846706"/>
                  <a:pt x="1184738" y="1845669"/>
                  <a:pt x="1183494" y="1845254"/>
                </a:cubicBezTo>
                <a:cubicBezTo>
                  <a:pt x="1165238" y="1828865"/>
                  <a:pt x="1170425" y="1808743"/>
                  <a:pt x="1186813" y="1794429"/>
                </a:cubicBezTo>
                <a:cubicBezTo>
                  <a:pt x="1205483" y="1778248"/>
                  <a:pt x="1228096" y="1774721"/>
                  <a:pt x="1250915" y="1771195"/>
                </a:cubicBezTo>
                <a:cubicBezTo>
                  <a:pt x="1262739" y="1769328"/>
                  <a:pt x="1274771" y="1770780"/>
                  <a:pt x="1286596" y="1768705"/>
                </a:cubicBezTo>
                <a:cubicBezTo>
                  <a:pt x="1289708" y="1768083"/>
                  <a:pt x="1294271" y="1769535"/>
                  <a:pt x="1293649" y="1775759"/>
                </a:cubicBezTo>
                <a:cubicBezTo>
                  <a:pt x="1291989" y="1791110"/>
                  <a:pt x="1289500" y="1806254"/>
                  <a:pt x="1285766" y="1821397"/>
                </a:cubicBezTo>
                <a:cubicBezTo>
                  <a:pt x="1280995" y="1841105"/>
                  <a:pt x="1271660" y="1858116"/>
                  <a:pt x="1258175" y="1872845"/>
                </a:cubicBezTo>
                <a:cubicBezTo>
                  <a:pt x="1257553" y="1875541"/>
                  <a:pt x="1259628" y="1874504"/>
                  <a:pt x="1260665" y="1874712"/>
                </a:cubicBezTo>
                <a:cubicBezTo>
                  <a:pt x="1278090" y="1880728"/>
                  <a:pt x="1295309" y="1886744"/>
                  <a:pt x="1313564" y="1890063"/>
                </a:cubicBezTo>
                <a:cubicBezTo>
                  <a:pt x="1320825" y="1891515"/>
                  <a:pt x="1328085" y="1895041"/>
                  <a:pt x="1335761" y="1896494"/>
                </a:cubicBezTo>
                <a:cubicBezTo>
                  <a:pt x="1356299" y="1900435"/>
                  <a:pt x="1376421" y="1906037"/>
                  <a:pt x="1397166" y="1908526"/>
                </a:cubicBezTo>
                <a:cubicBezTo>
                  <a:pt x="1435751" y="1913090"/>
                  <a:pt x="1474337" y="1916409"/>
                  <a:pt x="1512922" y="1909563"/>
                </a:cubicBezTo>
                <a:cubicBezTo>
                  <a:pt x="1546736" y="1903547"/>
                  <a:pt x="1578683" y="1892552"/>
                  <a:pt x="1608971" y="1876579"/>
                </a:cubicBezTo>
                <a:cubicBezTo>
                  <a:pt x="1612290" y="1874712"/>
                  <a:pt x="1614157" y="1872845"/>
                  <a:pt x="1614987" y="1868696"/>
                </a:cubicBezTo>
                <a:cubicBezTo>
                  <a:pt x="1616232" y="1862472"/>
                  <a:pt x="1619136" y="1856664"/>
                  <a:pt x="1625774" y="1853344"/>
                </a:cubicBezTo>
                <a:cubicBezTo>
                  <a:pt x="1629301" y="1851685"/>
                  <a:pt x="1630961" y="1847743"/>
                  <a:pt x="1633035" y="1844424"/>
                </a:cubicBezTo>
                <a:cubicBezTo>
                  <a:pt x="1643200" y="1828865"/>
                  <a:pt x="1652328" y="1825132"/>
                  <a:pt x="1670791" y="1828658"/>
                </a:cubicBezTo>
                <a:cubicBezTo>
                  <a:pt x="1674732" y="1829488"/>
                  <a:pt x="1678259" y="1828243"/>
                  <a:pt x="1681163" y="1825754"/>
                </a:cubicBezTo>
                <a:cubicBezTo>
                  <a:pt x="1709376" y="1801067"/>
                  <a:pt x="1734477" y="1773477"/>
                  <a:pt x="1756674" y="1743189"/>
                </a:cubicBezTo>
                <a:cubicBezTo>
                  <a:pt x="1763728" y="1733439"/>
                  <a:pt x="1770366" y="1723482"/>
                  <a:pt x="1777212" y="1713524"/>
                </a:cubicBezTo>
                <a:cubicBezTo>
                  <a:pt x="1778249" y="1714146"/>
                  <a:pt x="1779079" y="1714769"/>
                  <a:pt x="1780116" y="1715391"/>
                </a:cubicBezTo>
                <a:cubicBezTo>
                  <a:pt x="1761861" y="1750035"/>
                  <a:pt x="1737797" y="1780322"/>
                  <a:pt x="1711243" y="1808743"/>
                </a:cubicBezTo>
                <a:cubicBezTo>
                  <a:pt x="1703568" y="1816833"/>
                  <a:pt x="1695477" y="1824094"/>
                  <a:pt x="1687179" y="1831562"/>
                </a:cubicBezTo>
                <a:cubicBezTo>
                  <a:pt x="1683860" y="1834467"/>
                  <a:pt x="1682823" y="1836334"/>
                  <a:pt x="1686142" y="1840690"/>
                </a:cubicBezTo>
                <a:cubicBezTo>
                  <a:pt x="1701493" y="1860812"/>
                  <a:pt x="1705850" y="1884669"/>
                  <a:pt x="1707924" y="1909148"/>
                </a:cubicBezTo>
                <a:cubicBezTo>
                  <a:pt x="1708131" y="1912052"/>
                  <a:pt x="1707094" y="1913090"/>
                  <a:pt x="1704397" y="1913090"/>
                </a:cubicBezTo>
                <a:cubicBezTo>
                  <a:pt x="1681786" y="1913297"/>
                  <a:pt x="1659588" y="1912260"/>
                  <a:pt x="1638636" y="1902510"/>
                </a:cubicBezTo>
                <a:cubicBezTo>
                  <a:pt x="1630961" y="1898983"/>
                  <a:pt x="1624322" y="1894419"/>
                  <a:pt x="1620381" y="1886536"/>
                </a:cubicBezTo>
                <a:cubicBezTo>
                  <a:pt x="1618721" y="1883010"/>
                  <a:pt x="1616647" y="1881765"/>
                  <a:pt x="1612705" y="1884254"/>
                </a:cubicBezTo>
                <a:cubicBezTo>
                  <a:pt x="1594242" y="1895249"/>
                  <a:pt x="1573705" y="1901887"/>
                  <a:pt x="1554205" y="1910185"/>
                </a:cubicBezTo>
                <a:cubicBezTo>
                  <a:pt x="1545699" y="1913712"/>
                  <a:pt x="1535949" y="1914127"/>
                  <a:pt x="1526821" y="1915994"/>
                </a:cubicBezTo>
                <a:cubicBezTo>
                  <a:pt x="1479523" y="1926159"/>
                  <a:pt x="1432432" y="1922632"/>
                  <a:pt x="1385341" y="1914957"/>
                </a:cubicBezTo>
                <a:cubicBezTo>
                  <a:pt x="1366464" y="1911845"/>
                  <a:pt x="1347171" y="1910393"/>
                  <a:pt x="1328915" y="1904169"/>
                </a:cubicBezTo>
                <a:cubicBezTo>
                  <a:pt x="1307756" y="1896909"/>
                  <a:pt x="1285766" y="1892760"/>
                  <a:pt x="1264814" y="1884877"/>
                </a:cubicBezTo>
                <a:cubicBezTo>
                  <a:pt x="1256308" y="1881765"/>
                  <a:pt x="1247803" y="1879898"/>
                  <a:pt x="1237846" y="1883839"/>
                </a:cubicBezTo>
                <a:cubicBezTo>
                  <a:pt x="1230170" y="1886951"/>
                  <a:pt x="1220420" y="1883632"/>
                  <a:pt x="1214819" y="1877616"/>
                </a:cubicBezTo>
                <a:cubicBezTo>
                  <a:pt x="1196771" y="1858323"/>
                  <a:pt x="1172706" y="1852307"/>
                  <a:pt x="1149265" y="1844632"/>
                </a:cubicBezTo>
                <a:cubicBezTo>
                  <a:pt x="1138270" y="1841105"/>
                  <a:pt x="1128105" y="1835296"/>
                  <a:pt x="1117110" y="1831355"/>
                </a:cubicBezTo>
                <a:cubicBezTo>
                  <a:pt x="1080599" y="1818493"/>
                  <a:pt x="1044711" y="1803349"/>
                  <a:pt x="1007785" y="1791525"/>
                </a:cubicBezTo>
                <a:cubicBezTo>
                  <a:pt x="1005295" y="1790695"/>
                  <a:pt x="1002599" y="1790072"/>
                  <a:pt x="999902" y="1789450"/>
                </a:cubicBezTo>
                <a:cubicBezTo>
                  <a:pt x="999280" y="1789243"/>
                  <a:pt x="998865" y="1789243"/>
                  <a:pt x="998242" y="1789035"/>
                </a:cubicBezTo>
                <a:cubicBezTo>
                  <a:pt x="997205" y="1788205"/>
                  <a:pt x="996168" y="1787583"/>
                  <a:pt x="994923" y="1788205"/>
                </a:cubicBezTo>
                <a:cubicBezTo>
                  <a:pt x="993886" y="1788828"/>
                  <a:pt x="994093" y="1789865"/>
                  <a:pt x="994508" y="1790695"/>
                </a:cubicBezTo>
                <a:cubicBezTo>
                  <a:pt x="996168" y="1791525"/>
                  <a:pt x="998035" y="1792354"/>
                  <a:pt x="999695" y="1793184"/>
                </a:cubicBezTo>
                <a:cubicBezTo>
                  <a:pt x="1018987" y="1802312"/>
                  <a:pt x="1038280" y="1811025"/>
                  <a:pt x="1057573" y="1820360"/>
                </a:cubicBezTo>
                <a:cubicBezTo>
                  <a:pt x="1081014" y="1831770"/>
                  <a:pt x="1104249" y="1843802"/>
                  <a:pt x="1127690" y="1855419"/>
                </a:cubicBezTo>
                <a:cubicBezTo>
                  <a:pt x="1152999" y="1868073"/>
                  <a:pt x="1178308" y="1880728"/>
                  <a:pt x="1204031" y="1892760"/>
                </a:cubicBezTo>
                <a:cubicBezTo>
                  <a:pt x="1239505" y="1909563"/>
                  <a:pt x="1275186" y="1925951"/>
                  <a:pt x="1312112" y="1939436"/>
                </a:cubicBezTo>
                <a:cubicBezTo>
                  <a:pt x="1326011" y="1944622"/>
                  <a:pt x="1340118" y="1950223"/>
                  <a:pt x="1354432" y="1953750"/>
                </a:cubicBezTo>
                <a:cubicBezTo>
                  <a:pt x="1375591" y="1958936"/>
                  <a:pt x="1395921" y="1967648"/>
                  <a:pt x="1417911" y="1970345"/>
                </a:cubicBezTo>
                <a:cubicBezTo>
                  <a:pt x="1419570" y="1971798"/>
                  <a:pt x="1420815" y="1972005"/>
                  <a:pt x="1421852" y="1969723"/>
                </a:cubicBezTo>
                <a:cubicBezTo>
                  <a:pt x="1428283" y="1963500"/>
                  <a:pt x="1431602" y="1955202"/>
                  <a:pt x="1439486" y="1950016"/>
                </a:cubicBezTo>
                <a:cubicBezTo>
                  <a:pt x="1457741" y="1937984"/>
                  <a:pt x="1474752" y="1937984"/>
                  <a:pt x="1491763" y="1951260"/>
                </a:cubicBezTo>
                <a:cubicBezTo>
                  <a:pt x="1501720" y="1958936"/>
                  <a:pt x="1509396" y="1968478"/>
                  <a:pt x="1514997" y="1979473"/>
                </a:cubicBezTo>
                <a:cubicBezTo>
                  <a:pt x="1517486" y="1984244"/>
                  <a:pt x="1520183" y="1985904"/>
                  <a:pt x="1525577" y="1986319"/>
                </a:cubicBezTo>
                <a:cubicBezTo>
                  <a:pt x="1603577" y="1990883"/>
                  <a:pt x="1680956" y="1984452"/>
                  <a:pt x="1758126" y="1972835"/>
                </a:cubicBezTo>
                <a:cubicBezTo>
                  <a:pt x="1761446" y="1972420"/>
                  <a:pt x="1764557" y="1971590"/>
                  <a:pt x="1766217" y="1968063"/>
                </a:cubicBezTo>
                <a:cubicBezTo>
                  <a:pt x="1768706" y="1963085"/>
                  <a:pt x="1773270" y="1960803"/>
                  <a:pt x="1778041" y="1960803"/>
                </a:cubicBezTo>
                <a:cubicBezTo>
                  <a:pt x="1787377" y="1961010"/>
                  <a:pt x="1794845" y="1956654"/>
                  <a:pt x="1802935" y="1953335"/>
                </a:cubicBezTo>
                <a:cubicBezTo>
                  <a:pt x="1814553" y="1948563"/>
                  <a:pt x="1826170" y="1947319"/>
                  <a:pt x="1837164" y="1955202"/>
                </a:cubicBezTo>
                <a:cubicBezTo>
                  <a:pt x="1839446" y="1956861"/>
                  <a:pt x="1842558" y="1957276"/>
                  <a:pt x="1844633" y="1956446"/>
                </a:cubicBezTo>
                <a:cubicBezTo>
                  <a:pt x="1851686" y="1953335"/>
                  <a:pt x="1859361" y="1953127"/>
                  <a:pt x="1866829" y="1951468"/>
                </a:cubicBezTo>
                <a:cubicBezTo>
                  <a:pt x="1879069" y="1948356"/>
                  <a:pt x="1890893" y="1944829"/>
                  <a:pt x="1903340" y="1942340"/>
                </a:cubicBezTo>
                <a:cubicBezTo>
                  <a:pt x="1917862" y="1939228"/>
                  <a:pt x="1931968" y="1934872"/>
                  <a:pt x="1946282" y="1931138"/>
                </a:cubicBezTo>
                <a:cubicBezTo>
                  <a:pt x="1958314" y="1927819"/>
                  <a:pt x="1970554" y="1924499"/>
                  <a:pt x="1982586" y="1920765"/>
                </a:cubicBezTo>
                <a:cubicBezTo>
                  <a:pt x="2000219" y="1915372"/>
                  <a:pt x="2018059" y="1910393"/>
                  <a:pt x="2035278" y="1903962"/>
                </a:cubicBezTo>
                <a:cubicBezTo>
                  <a:pt x="2050629" y="1898153"/>
                  <a:pt x="2066810" y="1894004"/>
                  <a:pt x="2081954" y="1887158"/>
                </a:cubicBezTo>
                <a:cubicBezTo>
                  <a:pt x="2086725" y="1884877"/>
                  <a:pt x="2092741" y="1880313"/>
                  <a:pt x="2099794" y="1883425"/>
                </a:cubicBezTo>
                <a:cubicBezTo>
                  <a:pt x="2098550" y="1886329"/>
                  <a:pt x="2095230" y="1886744"/>
                  <a:pt x="2092741" y="1887781"/>
                </a:cubicBezTo>
                <a:cubicBezTo>
                  <a:pt x="2044820" y="1909770"/>
                  <a:pt x="1994825" y="1925537"/>
                  <a:pt x="1944415" y="1940058"/>
                </a:cubicBezTo>
                <a:cubicBezTo>
                  <a:pt x="1913920" y="1948771"/>
                  <a:pt x="1883218" y="1956654"/>
                  <a:pt x="1852100" y="1963500"/>
                </a:cubicBezTo>
                <a:cubicBezTo>
                  <a:pt x="1847744" y="1964537"/>
                  <a:pt x="1845462" y="1965367"/>
                  <a:pt x="1847744" y="1970760"/>
                </a:cubicBezTo>
                <a:cubicBezTo>
                  <a:pt x="1852308" y="1981755"/>
                  <a:pt x="1851478" y="1993372"/>
                  <a:pt x="1850026" y="2004782"/>
                </a:cubicBezTo>
                <a:cubicBezTo>
                  <a:pt x="1847537" y="2022830"/>
                  <a:pt x="1841521" y="2039841"/>
                  <a:pt x="1833430" y="2056022"/>
                </a:cubicBezTo>
                <a:cubicBezTo>
                  <a:pt x="1831771" y="2059341"/>
                  <a:pt x="1830526" y="2061415"/>
                  <a:pt x="1826170" y="2058719"/>
                </a:cubicBezTo>
                <a:cubicBezTo>
                  <a:pt x="1809159" y="2048761"/>
                  <a:pt x="1792770" y="2037974"/>
                  <a:pt x="1779286" y="2023038"/>
                </a:cubicBezTo>
                <a:cubicBezTo>
                  <a:pt x="1769536" y="2012043"/>
                  <a:pt x="1762483" y="2000011"/>
                  <a:pt x="1761861" y="1985074"/>
                </a:cubicBezTo>
                <a:cubicBezTo>
                  <a:pt x="1761653" y="1978851"/>
                  <a:pt x="1757711" y="1981340"/>
                  <a:pt x="1755015" y="1981755"/>
                </a:cubicBezTo>
                <a:cubicBezTo>
                  <a:pt x="1702945" y="1989846"/>
                  <a:pt x="1650668" y="1994617"/>
                  <a:pt x="1597976" y="1995654"/>
                </a:cubicBezTo>
                <a:cubicBezTo>
                  <a:pt x="1577231" y="1996069"/>
                  <a:pt x="1556279" y="1996069"/>
                  <a:pt x="1535534" y="1994617"/>
                </a:cubicBezTo>
                <a:cubicBezTo>
                  <a:pt x="1531593" y="1994409"/>
                  <a:pt x="1527444" y="1994617"/>
                  <a:pt x="1522880" y="1994617"/>
                </a:cubicBezTo>
                <a:cubicBezTo>
                  <a:pt x="1533045" y="2021793"/>
                  <a:pt x="1538439" y="2049591"/>
                  <a:pt x="1539476" y="2078219"/>
                </a:cubicBezTo>
                <a:cubicBezTo>
                  <a:pt x="1507943" y="2079256"/>
                  <a:pt x="1476411" y="2078219"/>
                  <a:pt x="1446124" y="2068054"/>
                </a:cubicBezTo>
                <a:cubicBezTo>
                  <a:pt x="1429321" y="2062453"/>
                  <a:pt x="1413969" y="2054155"/>
                  <a:pt x="1402352" y="2040256"/>
                </a:cubicBezTo>
                <a:cubicBezTo>
                  <a:pt x="1383474" y="2017436"/>
                  <a:pt x="1388246" y="1995239"/>
                  <a:pt x="1414799" y="1982170"/>
                </a:cubicBezTo>
                <a:cubicBezTo>
                  <a:pt x="1415421" y="1981755"/>
                  <a:pt x="1415836" y="1981133"/>
                  <a:pt x="1416251" y="1980510"/>
                </a:cubicBezTo>
                <a:cubicBezTo>
                  <a:pt x="1416251" y="1979058"/>
                  <a:pt x="1415214" y="1978436"/>
                  <a:pt x="1414177" y="1978229"/>
                </a:cubicBezTo>
                <a:cubicBezTo>
                  <a:pt x="1333064" y="1959766"/>
                  <a:pt x="1257346" y="1927196"/>
                  <a:pt x="1183079" y="1890893"/>
                </a:cubicBezTo>
                <a:cubicBezTo>
                  <a:pt x="1118770" y="1859361"/>
                  <a:pt x="1055913" y="1824924"/>
                  <a:pt x="989945" y="1796504"/>
                </a:cubicBezTo>
                <a:cubicBezTo>
                  <a:pt x="985173" y="1794429"/>
                  <a:pt x="981439" y="1794014"/>
                  <a:pt x="976460" y="1796711"/>
                </a:cubicBezTo>
                <a:cubicBezTo>
                  <a:pt x="960279" y="1805631"/>
                  <a:pt x="944306" y="1803972"/>
                  <a:pt x="929162" y="1794014"/>
                </a:cubicBezTo>
                <a:cubicBezTo>
                  <a:pt x="920034" y="1787998"/>
                  <a:pt x="912566" y="1780322"/>
                  <a:pt x="906965" y="1771195"/>
                </a:cubicBezTo>
                <a:cubicBezTo>
                  <a:pt x="903231" y="1764971"/>
                  <a:pt x="898252" y="1762275"/>
                  <a:pt x="891614" y="1760407"/>
                </a:cubicBezTo>
                <a:cubicBezTo>
                  <a:pt x="826267" y="1741529"/>
                  <a:pt x="759469" y="1735929"/>
                  <a:pt x="691634" y="1739040"/>
                </a:cubicBezTo>
                <a:cubicBezTo>
                  <a:pt x="512813" y="1747338"/>
                  <a:pt x="356397" y="1812892"/>
                  <a:pt x="213257" y="1914957"/>
                </a:cubicBezTo>
                <a:cubicBezTo>
                  <a:pt x="210560" y="1916824"/>
                  <a:pt x="208175" y="1919313"/>
                  <a:pt x="205530" y="1921388"/>
                </a:cubicBezTo>
                <a:close/>
                <a:moveTo>
                  <a:pt x="196246" y="1925329"/>
                </a:moveTo>
                <a:lnTo>
                  <a:pt x="197595" y="1924756"/>
                </a:lnTo>
                <a:lnTo>
                  <a:pt x="196454" y="1925537"/>
                </a:lnTo>
                <a:cubicBezTo>
                  <a:pt x="196454" y="1925537"/>
                  <a:pt x="196246" y="1925329"/>
                  <a:pt x="196246" y="1925329"/>
                </a:cubicBezTo>
                <a:close/>
                <a:moveTo>
                  <a:pt x="170523" y="1933834"/>
                </a:moveTo>
                <a:lnTo>
                  <a:pt x="209514" y="1889738"/>
                </a:lnTo>
                <a:lnTo>
                  <a:pt x="176331" y="1929063"/>
                </a:lnTo>
                <a:cubicBezTo>
                  <a:pt x="174879" y="1931553"/>
                  <a:pt x="174050" y="1935079"/>
                  <a:pt x="170523" y="1933834"/>
                </a:cubicBezTo>
                <a:close/>
                <a:moveTo>
                  <a:pt x="154965" y="1964538"/>
                </a:moveTo>
                <a:cubicBezTo>
                  <a:pt x="169071" y="1955410"/>
                  <a:pt x="183178" y="1945867"/>
                  <a:pt x="197492" y="1937154"/>
                </a:cubicBezTo>
                <a:cubicBezTo>
                  <a:pt x="306402" y="1870564"/>
                  <a:pt x="424233" y="1829074"/>
                  <a:pt x="550569" y="1811856"/>
                </a:cubicBezTo>
                <a:cubicBezTo>
                  <a:pt x="605335" y="1804387"/>
                  <a:pt x="660309" y="1802520"/>
                  <a:pt x="715283" y="1804595"/>
                </a:cubicBezTo>
                <a:cubicBezTo>
                  <a:pt x="720054" y="1804802"/>
                  <a:pt x="722959" y="1803765"/>
                  <a:pt x="725863" y="1799409"/>
                </a:cubicBezTo>
                <a:cubicBezTo>
                  <a:pt x="746193" y="1767254"/>
                  <a:pt x="776273" y="1766217"/>
                  <a:pt x="796810" y="1798372"/>
                </a:cubicBezTo>
                <a:cubicBezTo>
                  <a:pt x="804278" y="1810196"/>
                  <a:pt x="812576" y="1814345"/>
                  <a:pt x="825646" y="1816419"/>
                </a:cubicBezTo>
                <a:cubicBezTo>
                  <a:pt x="853858" y="1820569"/>
                  <a:pt x="881449" y="1826999"/>
                  <a:pt x="907588" y="1839031"/>
                </a:cubicBezTo>
                <a:cubicBezTo>
                  <a:pt x="915263" y="1842558"/>
                  <a:pt x="922732" y="1846707"/>
                  <a:pt x="929370" y="1852101"/>
                </a:cubicBezTo>
                <a:cubicBezTo>
                  <a:pt x="948248" y="1867452"/>
                  <a:pt x="948663" y="1885707"/>
                  <a:pt x="930407" y="1902096"/>
                </a:cubicBezTo>
                <a:cubicBezTo>
                  <a:pt x="924806" y="1907075"/>
                  <a:pt x="918790" y="1911223"/>
                  <a:pt x="912152" y="1914750"/>
                </a:cubicBezTo>
                <a:cubicBezTo>
                  <a:pt x="862779" y="1940059"/>
                  <a:pt x="809257" y="1948564"/>
                  <a:pt x="753661" y="1956032"/>
                </a:cubicBezTo>
                <a:cubicBezTo>
                  <a:pt x="757395" y="1951469"/>
                  <a:pt x="761337" y="1951261"/>
                  <a:pt x="764863" y="1950431"/>
                </a:cubicBezTo>
                <a:cubicBezTo>
                  <a:pt x="795566" y="1942756"/>
                  <a:pt x="826890" y="1937154"/>
                  <a:pt x="857178" y="1927612"/>
                </a:cubicBezTo>
                <a:cubicBezTo>
                  <a:pt x="877923" y="1921181"/>
                  <a:pt x="898253" y="1914128"/>
                  <a:pt x="916508" y="1901888"/>
                </a:cubicBezTo>
                <a:cubicBezTo>
                  <a:pt x="941609" y="1884878"/>
                  <a:pt x="941402" y="1868282"/>
                  <a:pt x="915471" y="1852723"/>
                </a:cubicBezTo>
                <a:cubicBezTo>
                  <a:pt x="889955" y="1837579"/>
                  <a:pt x="861119" y="1831356"/>
                  <a:pt x="832491" y="1825547"/>
                </a:cubicBezTo>
                <a:cubicBezTo>
                  <a:pt x="825231" y="1824095"/>
                  <a:pt x="817970" y="1823058"/>
                  <a:pt x="809672" y="1821606"/>
                </a:cubicBezTo>
                <a:cubicBezTo>
                  <a:pt x="815896" y="1840483"/>
                  <a:pt x="820252" y="1858739"/>
                  <a:pt x="821497" y="1877409"/>
                </a:cubicBezTo>
                <a:cubicBezTo>
                  <a:pt x="822326" y="1887989"/>
                  <a:pt x="822326" y="1887989"/>
                  <a:pt x="811747" y="1887989"/>
                </a:cubicBezTo>
                <a:cubicBezTo>
                  <a:pt x="788305" y="1888197"/>
                  <a:pt x="765278" y="1886122"/>
                  <a:pt x="743081" y="1878239"/>
                </a:cubicBezTo>
                <a:cubicBezTo>
                  <a:pt x="732086" y="1874298"/>
                  <a:pt x="722129" y="1868904"/>
                  <a:pt x="713831" y="1860606"/>
                </a:cubicBezTo>
                <a:cubicBezTo>
                  <a:pt x="697442" y="1844218"/>
                  <a:pt x="696613" y="1830319"/>
                  <a:pt x="711549" y="1812271"/>
                </a:cubicBezTo>
                <a:cubicBezTo>
                  <a:pt x="687485" y="1810819"/>
                  <a:pt x="663836" y="1810819"/>
                  <a:pt x="639979" y="1811441"/>
                </a:cubicBezTo>
                <a:cubicBezTo>
                  <a:pt x="492898" y="1816212"/>
                  <a:pt x="354945" y="1853760"/>
                  <a:pt x="225497" y="1923463"/>
                </a:cubicBezTo>
                <a:cubicBezTo>
                  <a:pt x="203923" y="1935080"/>
                  <a:pt x="182970" y="1947942"/>
                  <a:pt x="162225" y="1961426"/>
                </a:cubicBezTo>
                <a:cubicBezTo>
                  <a:pt x="160151" y="1963086"/>
                  <a:pt x="158076" y="1965368"/>
                  <a:pt x="154965" y="1964538"/>
                </a:cubicBezTo>
                <a:close/>
                <a:moveTo>
                  <a:pt x="0" y="771708"/>
                </a:moveTo>
                <a:cubicBezTo>
                  <a:pt x="0" y="765692"/>
                  <a:pt x="0" y="759676"/>
                  <a:pt x="0" y="753660"/>
                </a:cubicBezTo>
                <a:cubicBezTo>
                  <a:pt x="3527" y="750756"/>
                  <a:pt x="2489" y="746399"/>
                  <a:pt x="3319" y="742665"/>
                </a:cubicBezTo>
                <a:cubicBezTo>
                  <a:pt x="8713" y="712585"/>
                  <a:pt x="17011" y="683542"/>
                  <a:pt x="38378" y="660101"/>
                </a:cubicBezTo>
                <a:cubicBezTo>
                  <a:pt x="43772" y="656367"/>
                  <a:pt x="49165" y="652425"/>
                  <a:pt x="54559" y="648691"/>
                </a:cubicBezTo>
                <a:cubicBezTo>
                  <a:pt x="57878" y="647654"/>
                  <a:pt x="61197" y="646617"/>
                  <a:pt x="64517" y="645579"/>
                </a:cubicBezTo>
                <a:cubicBezTo>
                  <a:pt x="67836" y="645372"/>
                  <a:pt x="70947" y="645164"/>
                  <a:pt x="74267" y="645164"/>
                </a:cubicBezTo>
                <a:cubicBezTo>
                  <a:pt x="78001" y="646202"/>
                  <a:pt x="81942" y="647239"/>
                  <a:pt x="85676" y="648484"/>
                </a:cubicBezTo>
                <a:cubicBezTo>
                  <a:pt x="89411" y="650766"/>
                  <a:pt x="92937" y="653047"/>
                  <a:pt x="96671" y="655329"/>
                </a:cubicBezTo>
                <a:cubicBezTo>
                  <a:pt x="100613" y="658856"/>
                  <a:pt x="104554" y="662383"/>
                  <a:pt x="108911" y="666117"/>
                </a:cubicBezTo>
                <a:cubicBezTo>
                  <a:pt x="107458" y="647654"/>
                  <a:pt x="108081" y="629191"/>
                  <a:pt x="107873" y="610728"/>
                </a:cubicBezTo>
                <a:cubicBezTo>
                  <a:pt x="107873" y="581685"/>
                  <a:pt x="107251" y="552850"/>
                  <a:pt x="106836" y="523807"/>
                </a:cubicBezTo>
                <a:cubicBezTo>
                  <a:pt x="106836" y="522147"/>
                  <a:pt x="106836" y="520488"/>
                  <a:pt x="106836" y="518828"/>
                </a:cubicBezTo>
                <a:cubicBezTo>
                  <a:pt x="107043" y="504099"/>
                  <a:pt x="107458" y="489163"/>
                  <a:pt x="105591" y="474434"/>
                </a:cubicBezTo>
                <a:cubicBezTo>
                  <a:pt x="105384" y="465721"/>
                  <a:pt x="105177" y="456801"/>
                  <a:pt x="104969" y="448088"/>
                </a:cubicBezTo>
                <a:cubicBezTo>
                  <a:pt x="105177" y="445599"/>
                  <a:pt x="105799" y="442902"/>
                  <a:pt x="103932" y="439998"/>
                </a:cubicBezTo>
                <a:cubicBezTo>
                  <a:pt x="96256" y="444354"/>
                  <a:pt x="87543" y="445184"/>
                  <a:pt x="79038" y="446636"/>
                </a:cubicBezTo>
                <a:cubicBezTo>
                  <a:pt x="75719" y="446636"/>
                  <a:pt x="72400" y="446636"/>
                  <a:pt x="69081" y="446636"/>
                </a:cubicBezTo>
                <a:cubicBezTo>
                  <a:pt x="49788" y="444977"/>
                  <a:pt x="31325" y="439583"/>
                  <a:pt x="13277" y="433360"/>
                </a:cubicBezTo>
                <a:cubicBezTo>
                  <a:pt x="12239" y="431492"/>
                  <a:pt x="8091" y="432322"/>
                  <a:pt x="9128" y="428588"/>
                </a:cubicBezTo>
                <a:cubicBezTo>
                  <a:pt x="11202" y="424439"/>
                  <a:pt x="13069" y="420083"/>
                  <a:pt x="15351" y="416141"/>
                </a:cubicBezTo>
                <a:cubicBezTo>
                  <a:pt x="28628" y="392492"/>
                  <a:pt x="43150" y="370088"/>
                  <a:pt x="70947" y="360960"/>
                </a:cubicBezTo>
                <a:cubicBezTo>
                  <a:pt x="77586" y="360545"/>
                  <a:pt x="84224" y="360545"/>
                  <a:pt x="90448" y="363035"/>
                </a:cubicBezTo>
                <a:cubicBezTo>
                  <a:pt x="93767" y="365524"/>
                  <a:pt x="96878" y="368220"/>
                  <a:pt x="101235" y="371540"/>
                </a:cubicBezTo>
                <a:cubicBezTo>
                  <a:pt x="100198" y="363242"/>
                  <a:pt x="101028" y="356188"/>
                  <a:pt x="98953" y="349135"/>
                </a:cubicBezTo>
                <a:cubicBezTo>
                  <a:pt x="98746" y="345816"/>
                  <a:pt x="98538" y="342497"/>
                  <a:pt x="98331" y="339178"/>
                </a:cubicBezTo>
                <a:cubicBezTo>
                  <a:pt x="97708" y="331502"/>
                  <a:pt x="97708" y="323619"/>
                  <a:pt x="95634" y="316151"/>
                </a:cubicBezTo>
                <a:cubicBezTo>
                  <a:pt x="95426" y="313454"/>
                  <a:pt x="95219" y="310757"/>
                  <a:pt x="94804" y="307853"/>
                </a:cubicBezTo>
                <a:cubicBezTo>
                  <a:pt x="93974" y="301215"/>
                  <a:pt x="93974" y="294576"/>
                  <a:pt x="91900" y="288146"/>
                </a:cubicBezTo>
                <a:cubicBezTo>
                  <a:pt x="91900" y="287523"/>
                  <a:pt x="91693" y="287108"/>
                  <a:pt x="91693" y="286486"/>
                </a:cubicBezTo>
                <a:cubicBezTo>
                  <a:pt x="89203" y="267401"/>
                  <a:pt x="85676" y="248523"/>
                  <a:pt x="78001" y="230890"/>
                </a:cubicBezTo>
                <a:cubicBezTo>
                  <a:pt x="69703" y="211597"/>
                  <a:pt x="60575" y="210767"/>
                  <a:pt x="48543" y="227985"/>
                </a:cubicBezTo>
                <a:cubicBezTo>
                  <a:pt x="35681" y="246241"/>
                  <a:pt x="27591" y="266778"/>
                  <a:pt x="20538" y="287938"/>
                </a:cubicBezTo>
                <a:cubicBezTo>
                  <a:pt x="19915" y="289598"/>
                  <a:pt x="19293" y="291257"/>
                  <a:pt x="18671" y="292709"/>
                </a:cubicBezTo>
                <a:cubicBezTo>
                  <a:pt x="18256" y="293954"/>
                  <a:pt x="18048" y="294991"/>
                  <a:pt x="17633" y="296236"/>
                </a:cubicBezTo>
                <a:cubicBezTo>
                  <a:pt x="16181" y="297481"/>
                  <a:pt x="15974" y="299348"/>
                  <a:pt x="15766" y="301215"/>
                </a:cubicBezTo>
                <a:cubicBezTo>
                  <a:pt x="13899" y="306816"/>
                  <a:pt x="11825" y="312210"/>
                  <a:pt x="9958" y="317811"/>
                </a:cubicBezTo>
                <a:cubicBezTo>
                  <a:pt x="9335" y="317811"/>
                  <a:pt x="8713" y="317811"/>
                  <a:pt x="7883" y="317811"/>
                </a:cubicBezTo>
                <a:cubicBezTo>
                  <a:pt x="8298" y="315114"/>
                  <a:pt x="8713" y="312624"/>
                  <a:pt x="9128" y="309928"/>
                </a:cubicBezTo>
                <a:cubicBezTo>
                  <a:pt x="9335" y="308683"/>
                  <a:pt x="9543" y="307438"/>
                  <a:pt x="9543" y="306401"/>
                </a:cubicBezTo>
                <a:cubicBezTo>
                  <a:pt x="11617" y="298933"/>
                  <a:pt x="13692" y="291257"/>
                  <a:pt x="15766" y="283789"/>
                </a:cubicBezTo>
                <a:cubicBezTo>
                  <a:pt x="15974" y="283167"/>
                  <a:pt x="15974" y="282544"/>
                  <a:pt x="16181" y="281922"/>
                </a:cubicBezTo>
                <a:cubicBezTo>
                  <a:pt x="16803" y="280470"/>
                  <a:pt x="17633" y="279018"/>
                  <a:pt x="18048" y="277566"/>
                </a:cubicBezTo>
                <a:cubicBezTo>
                  <a:pt x="25724" y="255991"/>
                  <a:pt x="33607" y="234416"/>
                  <a:pt x="48336" y="216368"/>
                </a:cubicBezTo>
                <a:cubicBezTo>
                  <a:pt x="48958" y="216368"/>
                  <a:pt x="49165" y="215953"/>
                  <a:pt x="49373" y="215331"/>
                </a:cubicBezTo>
                <a:cubicBezTo>
                  <a:pt x="55596" y="210352"/>
                  <a:pt x="62027" y="206618"/>
                  <a:pt x="70533" y="209315"/>
                </a:cubicBezTo>
                <a:lnTo>
                  <a:pt x="70740" y="209730"/>
                </a:lnTo>
                <a:lnTo>
                  <a:pt x="71155" y="209730"/>
                </a:lnTo>
                <a:cubicBezTo>
                  <a:pt x="74059" y="212427"/>
                  <a:pt x="77171" y="215331"/>
                  <a:pt x="80075" y="218028"/>
                </a:cubicBezTo>
                <a:cubicBezTo>
                  <a:pt x="82979" y="223836"/>
                  <a:pt x="85884" y="229853"/>
                  <a:pt x="88996" y="235661"/>
                </a:cubicBezTo>
                <a:cubicBezTo>
                  <a:pt x="89203" y="236283"/>
                  <a:pt x="89203" y="236906"/>
                  <a:pt x="89411" y="237735"/>
                </a:cubicBezTo>
                <a:cubicBezTo>
                  <a:pt x="91278" y="243752"/>
                  <a:pt x="92937" y="249767"/>
                  <a:pt x="94804" y="255784"/>
                </a:cubicBezTo>
                <a:cubicBezTo>
                  <a:pt x="95219" y="257443"/>
                  <a:pt x="95426" y="258895"/>
                  <a:pt x="95841" y="260555"/>
                </a:cubicBezTo>
                <a:cubicBezTo>
                  <a:pt x="96671" y="264496"/>
                  <a:pt x="97501" y="268230"/>
                  <a:pt x="98538" y="272172"/>
                </a:cubicBezTo>
                <a:cubicBezTo>
                  <a:pt x="98746" y="273209"/>
                  <a:pt x="98953" y="274454"/>
                  <a:pt x="98953" y="275491"/>
                </a:cubicBezTo>
                <a:cubicBezTo>
                  <a:pt x="99990" y="280885"/>
                  <a:pt x="100820" y="286486"/>
                  <a:pt x="101857" y="291880"/>
                </a:cubicBezTo>
                <a:cubicBezTo>
                  <a:pt x="102065" y="293539"/>
                  <a:pt x="102272" y="295199"/>
                  <a:pt x="102272" y="296858"/>
                </a:cubicBezTo>
                <a:cubicBezTo>
                  <a:pt x="103102" y="303497"/>
                  <a:pt x="104139" y="309928"/>
                  <a:pt x="104969" y="316566"/>
                </a:cubicBezTo>
                <a:cubicBezTo>
                  <a:pt x="105177" y="319263"/>
                  <a:pt x="105384" y="321960"/>
                  <a:pt x="105591" y="324864"/>
                </a:cubicBezTo>
                <a:cubicBezTo>
                  <a:pt x="106421" y="333162"/>
                  <a:pt x="106214" y="341460"/>
                  <a:pt x="108288" y="349550"/>
                </a:cubicBezTo>
                <a:cubicBezTo>
                  <a:pt x="108496" y="353284"/>
                  <a:pt x="108703" y="357226"/>
                  <a:pt x="108911" y="360960"/>
                </a:cubicBezTo>
                <a:cubicBezTo>
                  <a:pt x="109740" y="371955"/>
                  <a:pt x="110570" y="382949"/>
                  <a:pt x="111400" y="393944"/>
                </a:cubicBezTo>
                <a:cubicBezTo>
                  <a:pt x="110155" y="398923"/>
                  <a:pt x="112230" y="402657"/>
                  <a:pt x="115964" y="405769"/>
                </a:cubicBezTo>
                <a:cubicBezTo>
                  <a:pt x="120528" y="414896"/>
                  <a:pt x="121980" y="424024"/>
                  <a:pt x="114304" y="432322"/>
                </a:cubicBezTo>
                <a:cubicBezTo>
                  <a:pt x="113060" y="433567"/>
                  <a:pt x="113060" y="435227"/>
                  <a:pt x="113267" y="436886"/>
                </a:cubicBezTo>
                <a:cubicBezTo>
                  <a:pt x="114097" y="464269"/>
                  <a:pt x="114927" y="491653"/>
                  <a:pt x="115757" y="518828"/>
                </a:cubicBezTo>
                <a:cubicBezTo>
                  <a:pt x="120528" y="493105"/>
                  <a:pt x="126129" y="467381"/>
                  <a:pt x="130485" y="441657"/>
                </a:cubicBezTo>
                <a:cubicBezTo>
                  <a:pt x="131522" y="439998"/>
                  <a:pt x="131730" y="438338"/>
                  <a:pt x="131522" y="436471"/>
                </a:cubicBezTo>
                <a:cubicBezTo>
                  <a:pt x="133597" y="427758"/>
                  <a:pt x="135671" y="419046"/>
                  <a:pt x="137746" y="410333"/>
                </a:cubicBezTo>
                <a:cubicBezTo>
                  <a:pt x="137746" y="409710"/>
                  <a:pt x="137954" y="409296"/>
                  <a:pt x="137954" y="408673"/>
                </a:cubicBezTo>
                <a:cubicBezTo>
                  <a:pt x="140028" y="400375"/>
                  <a:pt x="142102" y="392077"/>
                  <a:pt x="144177" y="383779"/>
                </a:cubicBezTo>
                <a:cubicBezTo>
                  <a:pt x="144384" y="382742"/>
                  <a:pt x="144592" y="381497"/>
                  <a:pt x="144799" y="380460"/>
                </a:cubicBezTo>
                <a:cubicBezTo>
                  <a:pt x="146666" y="373407"/>
                  <a:pt x="148741" y="366353"/>
                  <a:pt x="150608" y="359508"/>
                </a:cubicBezTo>
                <a:cubicBezTo>
                  <a:pt x="151023" y="357848"/>
                  <a:pt x="151438" y="356188"/>
                  <a:pt x="151853" y="354529"/>
                </a:cubicBezTo>
                <a:cubicBezTo>
                  <a:pt x="154342" y="348928"/>
                  <a:pt x="155586" y="343534"/>
                  <a:pt x="151853" y="337726"/>
                </a:cubicBezTo>
                <a:cubicBezTo>
                  <a:pt x="149778" y="334614"/>
                  <a:pt x="150400" y="330465"/>
                  <a:pt x="150608" y="326731"/>
                </a:cubicBezTo>
                <a:cubicBezTo>
                  <a:pt x="150815" y="325486"/>
                  <a:pt x="151230" y="324449"/>
                  <a:pt x="151438" y="323204"/>
                </a:cubicBezTo>
                <a:cubicBezTo>
                  <a:pt x="152060" y="322167"/>
                  <a:pt x="152475" y="321130"/>
                  <a:pt x="153097" y="320092"/>
                </a:cubicBezTo>
                <a:cubicBezTo>
                  <a:pt x="154342" y="318640"/>
                  <a:pt x="155586" y="316981"/>
                  <a:pt x="156831" y="315529"/>
                </a:cubicBezTo>
                <a:cubicBezTo>
                  <a:pt x="159943" y="312417"/>
                  <a:pt x="164714" y="311380"/>
                  <a:pt x="166374" y="306193"/>
                </a:cubicBezTo>
                <a:cubicBezTo>
                  <a:pt x="177369" y="273002"/>
                  <a:pt x="188571" y="239810"/>
                  <a:pt x="199773" y="206618"/>
                </a:cubicBezTo>
                <a:cubicBezTo>
                  <a:pt x="200188" y="205374"/>
                  <a:pt x="200396" y="204336"/>
                  <a:pt x="200810" y="203092"/>
                </a:cubicBezTo>
                <a:cubicBezTo>
                  <a:pt x="206619" y="188363"/>
                  <a:pt x="212427" y="173634"/>
                  <a:pt x="218651" y="157660"/>
                </a:cubicBezTo>
                <a:cubicBezTo>
                  <a:pt x="204544" y="159528"/>
                  <a:pt x="191890" y="159113"/>
                  <a:pt x="179443" y="157660"/>
                </a:cubicBezTo>
                <a:cubicBezTo>
                  <a:pt x="177161" y="157453"/>
                  <a:pt x="174879" y="157038"/>
                  <a:pt x="172598" y="156831"/>
                </a:cubicBezTo>
                <a:cubicBezTo>
                  <a:pt x="170523" y="155171"/>
                  <a:pt x="168241" y="155378"/>
                  <a:pt x="165959" y="155378"/>
                </a:cubicBezTo>
                <a:cubicBezTo>
                  <a:pt x="163055" y="153511"/>
                  <a:pt x="165544" y="151022"/>
                  <a:pt x="165129" y="148948"/>
                </a:cubicBezTo>
                <a:cubicBezTo>
                  <a:pt x="170730" y="130277"/>
                  <a:pt x="177784" y="112437"/>
                  <a:pt x="189608" y="96671"/>
                </a:cubicBezTo>
                <a:cubicBezTo>
                  <a:pt x="193965" y="92936"/>
                  <a:pt x="198321" y="88995"/>
                  <a:pt x="202677" y="85261"/>
                </a:cubicBezTo>
                <a:cubicBezTo>
                  <a:pt x="205374" y="84224"/>
                  <a:pt x="207864" y="83186"/>
                  <a:pt x="210561" y="81942"/>
                </a:cubicBezTo>
                <a:cubicBezTo>
                  <a:pt x="213672" y="81942"/>
                  <a:pt x="216991" y="81734"/>
                  <a:pt x="220103" y="81734"/>
                </a:cubicBezTo>
                <a:cubicBezTo>
                  <a:pt x="221555" y="82357"/>
                  <a:pt x="223215" y="82979"/>
                  <a:pt x="224667" y="83394"/>
                </a:cubicBezTo>
                <a:cubicBezTo>
                  <a:pt x="226327" y="84639"/>
                  <a:pt x="227986" y="85883"/>
                  <a:pt x="229853" y="87335"/>
                </a:cubicBezTo>
                <a:cubicBezTo>
                  <a:pt x="229853" y="87958"/>
                  <a:pt x="230268" y="88165"/>
                  <a:pt x="230683" y="88373"/>
                </a:cubicBezTo>
                <a:cubicBezTo>
                  <a:pt x="234002" y="93559"/>
                  <a:pt x="237114" y="98538"/>
                  <a:pt x="240848" y="104139"/>
                </a:cubicBezTo>
                <a:cubicBezTo>
                  <a:pt x="255370" y="69080"/>
                  <a:pt x="271343" y="35681"/>
                  <a:pt x="287731" y="2489"/>
                </a:cubicBezTo>
                <a:cubicBezTo>
                  <a:pt x="288354" y="1659"/>
                  <a:pt x="288976" y="829"/>
                  <a:pt x="289598" y="0"/>
                </a:cubicBezTo>
                <a:cubicBezTo>
                  <a:pt x="292088" y="1867"/>
                  <a:pt x="287939" y="4771"/>
                  <a:pt x="290428" y="6638"/>
                </a:cubicBezTo>
                <a:cubicBezTo>
                  <a:pt x="290221" y="6430"/>
                  <a:pt x="289806" y="6223"/>
                  <a:pt x="289598" y="6016"/>
                </a:cubicBezTo>
                <a:cubicBezTo>
                  <a:pt x="286694" y="10372"/>
                  <a:pt x="285242" y="15351"/>
                  <a:pt x="283997" y="20329"/>
                </a:cubicBezTo>
                <a:cubicBezTo>
                  <a:pt x="271550" y="49995"/>
                  <a:pt x="258896" y="79660"/>
                  <a:pt x="246242" y="109325"/>
                </a:cubicBezTo>
                <a:cubicBezTo>
                  <a:pt x="245412" y="111192"/>
                  <a:pt x="244997" y="112437"/>
                  <a:pt x="246034" y="114511"/>
                </a:cubicBezTo>
                <a:cubicBezTo>
                  <a:pt x="254332" y="131107"/>
                  <a:pt x="252465" y="140649"/>
                  <a:pt x="237114" y="149362"/>
                </a:cubicBezTo>
                <a:cubicBezTo>
                  <a:pt x="229231" y="153926"/>
                  <a:pt x="225704" y="160150"/>
                  <a:pt x="222800" y="167825"/>
                </a:cubicBezTo>
                <a:cubicBezTo>
                  <a:pt x="208901" y="204751"/>
                  <a:pt x="195417" y="241677"/>
                  <a:pt x="183592" y="279225"/>
                </a:cubicBezTo>
                <a:cubicBezTo>
                  <a:pt x="182970" y="281092"/>
                  <a:pt x="182555" y="282752"/>
                  <a:pt x="181518" y="286278"/>
                </a:cubicBezTo>
                <a:cubicBezTo>
                  <a:pt x="192512" y="279640"/>
                  <a:pt x="202677" y="277773"/>
                  <a:pt x="213257" y="283582"/>
                </a:cubicBezTo>
                <a:cubicBezTo>
                  <a:pt x="223215" y="288975"/>
                  <a:pt x="230476" y="297066"/>
                  <a:pt x="236077" y="306608"/>
                </a:cubicBezTo>
                <a:cubicBezTo>
                  <a:pt x="246242" y="324242"/>
                  <a:pt x="251428" y="343327"/>
                  <a:pt x="254332" y="363242"/>
                </a:cubicBezTo>
                <a:cubicBezTo>
                  <a:pt x="254747" y="365731"/>
                  <a:pt x="255162" y="368220"/>
                  <a:pt x="251220" y="368428"/>
                </a:cubicBezTo>
                <a:cubicBezTo>
                  <a:pt x="224252" y="369880"/>
                  <a:pt x="197491" y="371125"/>
                  <a:pt x="172390" y="358470"/>
                </a:cubicBezTo>
                <a:cubicBezTo>
                  <a:pt x="169071" y="356811"/>
                  <a:pt x="165959" y="354529"/>
                  <a:pt x="161603" y="351832"/>
                </a:cubicBezTo>
                <a:cubicBezTo>
                  <a:pt x="156624" y="371125"/>
                  <a:pt x="151645" y="389588"/>
                  <a:pt x="147081" y="408258"/>
                </a:cubicBezTo>
                <a:cubicBezTo>
                  <a:pt x="131107" y="474434"/>
                  <a:pt x="119490" y="541233"/>
                  <a:pt x="116586" y="609276"/>
                </a:cubicBezTo>
                <a:cubicBezTo>
                  <a:pt x="115757" y="631680"/>
                  <a:pt x="115549" y="654084"/>
                  <a:pt x="117831" y="676489"/>
                </a:cubicBezTo>
                <a:cubicBezTo>
                  <a:pt x="118246" y="680638"/>
                  <a:pt x="119283" y="683128"/>
                  <a:pt x="123225" y="685410"/>
                </a:cubicBezTo>
                <a:cubicBezTo>
                  <a:pt x="142102" y="696612"/>
                  <a:pt x="145629" y="714037"/>
                  <a:pt x="132560" y="731878"/>
                </a:cubicBezTo>
                <a:cubicBezTo>
                  <a:pt x="129655" y="735819"/>
                  <a:pt x="129241" y="739138"/>
                  <a:pt x="130693" y="743910"/>
                </a:cubicBezTo>
                <a:cubicBezTo>
                  <a:pt x="147081" y="801788"/>
                  <a:pt x="174672" y="854480"/>
                  <a:pt x="206619" y="905097"/>
                </a:cubicBezTo>
                <a:cubicBezTo>
                  <a:pt x="244375" y="964842"/>
                  <a:pt x="287731" y="1020646"/>
                  <a:pt x="327769" y="1078732"/>
                </a:cubicBezTo>
                <a:cubicBezTo>
                  <a:pt x="344987" y="1103833"/>
                  <a:pt x="361376" y="1129349"/>
                  <a:pt x="376934" y="1155488"/>
                </a:cubicBezTo>
                <a:cubicBezTo>
                  <a:pt x="377557" y="1156525"/>
                  <a:pt x="377972" y="1157562"/>
                  <a:pt x="378594" y="1158392"/>
                </a:cubicBezTo>
                <a:cubicBezTo>
                  <a:pt x="379631" y="1159429"/>
                  <a:pt x="379424" y="1162541"/>
                  <a:pt x="380668" y="1161919"/>
                </a:cubicBezTo>
                <a:cubicBezTo>
                  <a:pt x="382535" y="1160882"/>
                  <a:pt x="381498" y="1158599"/>
                  <a:pt x="380046" y="1157147"/>
                </a:cubicBezTo>
                <a:cubicBezTo>
                  <a:pt x="379631" y="1155902"/>
                  <a:pt x="379216" y="1154658"/>
                  <a:pt x="378801" y="1153413"/>
                </a:cubicBezTo>
                <a:cubicBezTo>
                  <a:pt x="362620" y="1112338"/>
                  <a:pt x="343120" y="1072923"/>
                  <a:pt x="324865" y="1032886"/>
                </a:cubicBezTo>
                <a:cubicBezTo>
                  <a:pt x="324450" y="1031848"/>
                  <a:pt x="323827" y="1031019"/>
                  <a:pt x="323413" y="1029981"/>
                </a:cubicBezTo>
                <a:cubicBezTo>
                  <a:pt x="318434" y="1016082"/>
                  <a:pt x="312210" y="1003843"/>
                  <a:pt x="294370" y="1003013"/>
                </a:cubicBezTo>
                <a:cubicBezTo>
                  <a:pt x="288561" y="1002806"/>
                  <a:pt x="283167" y="998657"/>
                  <a:pt x="278396" y="995130"/>
                </a:cubicBezTo>
                <a:cubicBezTo>
                  <a:pt x="262008" y="983513"/>
                  <a:pt x="259518" y="964428"/>
                  <a:pt x="272588" y="949491"/>
                </a:cubicBezTo>
                <a:cubicBezTo>
                  <a:pt x="279641" y="941401"/>
                  <a:pt x="280056" y="933103"/>
                  <a:pt x="276529" y="923975"/>
                </a:cubicBezTo>
                <a:cubicBezTo>
                  <a:pt x="265327" y="895140"/>
                  <a:pt x="255370" y="865890"/>
                  <a:pt x="250805" y="835187"/>
                </a:cubicBezTo>
                <a:cubicBezTo>
                  <a:pt x="249768" y="828134"/>
                  <a:pt x="248938" y="821081"/>
                  <a:pt x="248109" y="814028"/>
                </a:cubicBezTo>
                <a:cubicBezTo>
                  <a:pt x="241263" y="815272"/>
                  <a:pt x="234417" y="816932"/>
                  <a:pt x="227364" y="817762"/>
                </a:cubicBezTo>
                <a:cubicBezTo>
                  <a:pt x="213672" y="819421"/>
                  <a:pt x="199981" y="817347"/>
                  <a:pt x="186497" y="814857"/>
                </a:cubicBezTo>
                <a:cubicBezTo>
                  <a:pt x="182762" y="814235"/>
                  <a:pt x="181518" y="812783"/>
                  <a:pt x="182555" y="808841"/>
                </a:cubicBezTo>
                <a:cubicBezTo>
                  <a:pt x="187741" y="790171"/>
                  <a:pt x="194380" y="772330"/>
                  <a:pt x="206619" y="757187"/>
                </a:cubicBezTo>
                <a:cubicBezTo>
                  <a:pt x="209316" y="753867"/>
                  <a:pt x="212427" y="750548"/>
                  <a:pt x="215954" y="748059"/>
                </a:cubicBezTo>
                <a:cubicBezTo>
                  <a:pt x="230683" y="736649"/>
                  <a:pt x="244375" y="739553"/>
                  <a:pt x="253502" y="755734"/>
                </a:cubicBezTo>
                <a:cubicBezTo>
                  <a:pt x="254747" y="758016"/>
                  <a:pt x="255992" y="760506"/>
                  <a:pt x="257444" y="763617"/>
                </a:cubicBezTo>
                <a:cubicBezTo>
                  <a:pt x="280263" y="722750"/>
                  <a:pt x="319056" y="712793"/>
                  <a:pt x="360338" y="707606"/>
                </a:cubicBezTo>
                <a:cubicBezTo>
                  <a:pt x="360546" y="708229"/>
                  <a:pt x="360961" y="708851"/>
                  <a:pt x="361168" y="709681"/>
                </a:cubicBezTo>
                <a:cubicBezTo>
                  <a:pt x="352663" y="712170"/>
                  <a:pt x="344157" y="714452"/>
                  <a:pt x="335652" y="716942"/>
                </a:cubicBezTo>
                <a:cubicBezTo>
                  <a:pt x="318019" y="722128"/>
                  <a:pt x="301008" y="728766"/>
                  <a:pt x="286279" y="740383"/>
                </a:cubicBezTo>
                <a:cubicBezTo>
                  <a:pt x="279434" y="745984"/>
                  <a:pt x="273625" y="752415"/>
                  <a:pt x="268854" y="759883"/>
                </a:cubicBezTo>
                <a:cubicBezTo>
                  <a:pt x="264912" y="766314"/>
                  <a:pt x="261385" y="772123"/>
                  <a:pt x="266987" y="780421"/>
                </a:cubicBezTo>
                <a:cubicBezTo>
                  <a:pt x="272173" y="788304"/>
                  <a:pt x="268231" y="796809"/>
                  <a:pt x="261800" y="803240"/>
                </a:cubicBezTo>
                <a:cubicBezTo>
                  <a:pt x="259103" y="805937"/>
                  <a:pt x="256614" y="808426"/>
                  <a:pt x="256822" y="812990"/>
                </a:cubicBezTo>
                <a:cubicBezTo>
                  <a:pt x="258896" y="848879"/>
                  <a:pt x="270098" y="882693"/>
                  <a:pt x="282960" y="916507"/>
                </a:cubicBezTo>
                <a:cubicBezTo>
                  <a:pt x="284205" y="915055"/>
                  <a:pt x="284827" y="914225"/>
                  <a:pt x="285449" y="913395"/>
                </a:cubicBezTo>
                <a:cubicBezTo>
                  <a:pt x="299763" y="890161"/>
                  <a:pt x="317811" y="884560"/>
                  <a:pt x="342705" y="895347"/>
                </a:cubicBezTo>
                <a:cubicBezTo>
                  <a:pt x="354530" y="900326"/>
                  <a:pt x="364488" y="908002"/>
                  <a:pt x="373408" y="916922"/>
                </a:cubicBezTo>
                <a:cubicBezTo>
                  <a:pt x="391248" y="934970"/>
                  <a:pt x="405355" y="955715"/>
                  <a:pt x="415934" y="978742"/>
                </a:cubicBezTo>
                <a:cubicBezTo>
                  <a:pt x="416764" y="980401"/>
                  <a:pt x="417802" y="982061"/>
                  <a:pt x="417387" y="984135"/>
                </a:cubicBezTo>
                <a:cubicBezTo>
                  <a:pt x="399961" y="989944"/>
                  <a:pt x="383365" y="997619"/>
                  <a:pt x="365525" y="1001768"/>
                </a:cubicBezTo>
                <a:cubicBezTo>
                  <a:pt x="353700" y="1004465"/>
                  <a:pt x="341876" y="1007162"/>
                  <a:pt x="329844" y="1007162"/>
                </a:cubicBezTo>
                <a:cubicBezTo>
                  <a:pt x="322998" y="1007162"/>
                  <a:pt x="322998" y="1009029"/>
                  <a:pt x="325487" y="1014423"/>
                </a:cubicBezTo>
                <a:cubicBezTo>
                  <a:pt x="345609" y="1057157"/>
                  <a:pt x="365732" y="1099892"/>
                  <a:pt x="383988" y="1143663"/>
                </a:cubicBezTo>
                <a:cubicBezTo>
                  <a:pt x="404525" y="1193243"/>
                  <a:pt x="422781" y="1243653"/>
                  <a:pt x="431286" y="1296968"/>
                </a:cubicBezTo>
                <a:cubicBezTo>
                  <a:pt x="436680" y="1330574"/>
                  <a:pt x="435850" y="1363974"/>
                  <a:pt x="433153" y="1397788"/>
                </a:cubicBezTo>
                <a:cubicBezTo>
                  <a:pt x="431493" y="1419362"/>
                  <a:pt x="428796" y="1440729"/>
                  <a:pt x="425477" y="1462097"/>
                </a:cubicBezTo>
                <a:cubicBezTo>
                  <a:pt x="425270" y="1463964"/>
                  <a:pt x="424025" y="1466246"/>
                  <a:pt x="425685" y="1468320"/>
                </a:cubicBezTo>
                <a:cubicBezTo>
                  <a:pt x="428381" y="1468320"/>
                  <a:pt x="429004" y="1465623"/>
                  <a:pt x="430041" y="1464171"/>
                </a:cubicBezTo>
                <a:cubicBezTo>
                  <a:pt x="445807" y="1442389"/>
                  <a:pt x="467382" y="1435543"/>
                  <a:pt x="493106" y="1440729"/>
                </a:cubicBezTo>
                <a:cubicBezTo>
                  <a:pt x="514265" y="1445086"/>
                  <a:pt x="532313" y="1455666"/>
                  <a:pt x="548494" y="1469772"/>
                </a:cubicBezTo>
                <a:cubicBezTo>
                  <a:pt x="583138" y="1500267"/>
                  <a:pt x="608447" y="1537608"/>
                  <a:pt x="627740" y="1579098"/>
                </a:cubicBezTo>
                <a:cubicBezTo>
                  <a:pt x="629814" y="1583454"/>
                  <a:pt x="628155" y="1584491"/>
                  <a:pt x="624420" y="1586358"/>
                </a:cubicBezTo>
                <a:cubicBezTo>
                  <a:pt x="604920" y="1596108"/>
                  <a:pt x="584175" y="1603992"/>
                  <a:pt x="563431" y="1609385"/>
                </a:cubicBezTo>
                <a:cubicBezTo>
                  <a:pt x="532313" y="1617683"/>
                  <a:pt x="500781" y="1623699"/>
                  <a:pt x="468004" y="1621417"/>
                </a:cubicBezTo>
                <a:cubicBezTo>
                  <a:pt x="448297" y="1619965"/>
                  <a:pt x="430456" y="1614156"/>
                  <a:pt x="413653" y="1604199"/>
                </a:cubicBezTo>
                <a:cubicBezTo>
                  <a:pt x="405562" y="1599428"/>
                  <a:pt x="401413" y="1591337"/>
                  <a:pt x="394982" y="1584699"/>
                </a:cubicBezTo>
                <a:cubicBezTo>
                  <a:pt x="393323" y="1585943"/>
                  <a:pt x="392908" y="1588018"/>
                  <a:pt x="392285" y="1589885"/>
                </a:cubicBezTo>
                <a:cubicBezTo>
                  <a:pt x="381913" y="1619343"/>
                  <a:pt x="369881" y="1647970"/>
                  <a:pt x="356397" y="1676184"/>
                </a:cubicBezTo>
                <a:cubicBezTo>
                  <a:pt x="333578" y="1723378"/>
                  <a:pt x="306920" y="1767927"/>
                  <a:pt x="276788" y="1810014"/>
                </a:cubicBezTo>
                <a:lnTo>
                  <a:pt x="231210" y="1864027"/>
                </a:lnTo>
                <a:lnTo>
                  <a:pt x="320404" y="1734347"/>
                </a:lnTo>
                <a:cubicBezTo>
                  <a:pt x="347321" y="1687074"/>
                  <a:pt x="369985" y="1637390"/>
                  <a:pt x="387722" y="1584906"/>
                </a:cubicBezTo>
                <a:cubicBezTo>
                  <a:pt x="389589" y="1579098"/>
                  <a:pt x="391248" y="1573496"/>
                  <a:pt x="390626" y="1567273"/>
                </a:cubicBezTo>
                <a:cubicBezTo>
                  <a:pt x="389796" y="1558560"/>
                  <a:pt x="391456" y="1549847"/>
                  <a:pt x="396227" y="1542794"/>
                </a:cubicBezTo>
                <a:cubicBezTo>
                  <a:pt x="406184" y="1528688"/>
                  <a:pt x="408259" y="1512507"/>
                  <a:pt x="411786" y="1496533"/>
                </a:cubicBezTo>
                <a:cubicBezTo>
                  <a:pt x="421743" y="1449028"/>
                  <a:pt x="426929" y="1400899"/>
                  <a:pt x="427552" y="1352356"/>
                </a:cubicBezTo>
                <a:cubicBezTo>
                  <a:pt x="427759" y="1338457"/>
                  <a:pt x="422781" y="1326010"/>
                  <a:pt x="416764" y="1313978"/>
                </a:cubicBezTo>
                <a:cubicBezTo>
                  <a:pt x="394360" y="1268547"/>
                  <a:pt x="363035" y="1229547"/>
                  <a:pt x="328599" y="1192828"/>
                </a:cubicBezTo>
                <a:cubicBezTo>
                  <a:pt x="297274" y="1159637"/>
                  <a:pt x="263460" y="1129349"/>
                  <a:pt x="223007" y="1107567"/>
                </a:cubicBezTo>
                <a:cubicBezTo>
                  <a:pt x="208694" y="1099892"/>
                  <a:pt x="193757" y="1093876"/>
                  <a:pt x="177784" y="1091179"/>
                </a:cubicBezTo>
                <a:cubicBezTo>
                  <a:pt x="151023" y="1086615"/>
                  <a:pt x="129033" y="1096365"/>
                  <a:pt x="114927" y="1119599"/>
                </a:cubicBezTo>
                <a:cubicBezTo>
                  <a:pt x="103517" y="1138477"/>
                  <a:pt x="95011" y="1171876"/>
                  <a:pt x="94597" y="1200297"/>
                </a:cubicBezTo>
                <a:cubicBezTo>
                  <a:pt x="97916" y="1200297"/>
                  <a:pt x="98746" y="1197185"/>
                  <a:pt x="100198" y="1195318"/>
                </a:cubicBezTo>
                <a:cubicBezTo>
                  <a:pt x="121980" y="1170839"/>
                  <a:pt x="148326" y="1170632"/>
                  <a:pt x="170108" y="1195110"/>
                </a:cubicBezTo>
                <a:cubicBezTo>
                  <a:pt x="187326" y="1214610"/>
                  <a:pt x="194794" y="1238675"/>
                  <a:pt x="200188" y="1263568"/>
                </a:cubicBezTo>
                <a:cubicBezTo>
                  <a:pt x="202470" y="1274356"/>
                  <a:pt x="203715" y="1285143"/>
                  <a:pt x="204544" y="1296138"/>
                </a:cubicBezTo>
                <a:cubicBezTo>
                  <a:pt x="204959" y="1301324"/>
                  <a:pt x="203715" y="1302569"/>
                  <a:pt x="198529" y="1302569"/>
                </a:cubicBezTo>
                <a:cubicBezTo>
                  <a:pt x="163262" y="1302984"/>
                  <a:pt x="128411" y="1300494"/>
                  <a:pt x="95011" y="1283898"/>
                </a:cubicBezTo>
                <a:cubicBezTo>
                  <a:pt x="97086" y="1302776"/>
                  <a:pt x="98538" y="1320617"/>
                  <a:pt x="100820" y="1338457"/>
                </a:cubicBezTo>
                <a:cubicBezTo>
                  <a:pt x="105384" y="1373931"/>
                  <a:pt x="111400" y="1409405"/>
                  <a:pt x="118246" y="1444671"/>
                </a:cubicBezTo>
                <a:cubicBezTo>
                  <a:pt x="119075" y="1449442"/>
                  <a:pt x="120943" y="1452762"/>
                  <a:pt x="125507" y="1455458"/>
                </a:cubicBezTo>
                <a:cubicBezTo>
                  <a:pt x="140443" y="1464586"/>
                  <a:pt x="143762" y="1480144"/>
                  <a:pt x="134012" y="1495081"/>
                </a:cubicBezTo>
                <a:cubicBezTo>
                  <a:pt x="130900" y="1499645"/>
                  <a:pt x="130278" y="1503379"/>
                  <a:pt x="131522" y="1508565"/>
                </a:cubicBezTo>
                <a:cubicBezTo>
                  <a:pt x="138368" y="1537608"/>
                  <a:pt x="144799" y="1566651"/>
                  <a:pt x="150400" y="1595901"/>
                </a:cubicBezTo>
                <a:cubicBezTo>
                  <a:pt x="137746" y="1567895"/>
                  <a:pt x="131937" y="1537815"/>
                  <a:pt x="123639" y="1507735"/>
                </a:cubicBezTo>
                <a:cubicBezTo>
                  <a:pt x="93974" y="1529517"/>
                  <a:pt x="59953" y="1531592"/>
                  <a:pt x="25724" y="1532214"/>
                </a:cubicBezTo>
                <a:cubicBezTo>
                  <a:pt x="20123" y="1532214"/>
                  <a:pt x="17426" y="1531384"/>
                  <a:pt x="18048" y="1524539"/>
                </a:cubicBezTo>
                <a:cubicBezTo>
                  <a:pt x="20538" y="1498400"/>
                  <a:pt x="25516" y="1473092"/>
                  <a:pt x="37963" y="1449650"/>
                </a:cubicBezTo>
                <a:cubicBezTo>
                  <a:pt x="42735" y="1440937"/>
                  <a:pt x="48543" y="1433054"/>
                  <a:pt x="56634" y="1427038"/>
                </a:cubicBezTo>
                <a:cubicBezTo>
                  <a:pt x="71362" y="1415836"/>
                  <a:pt x="86714" y="1415836"/>
                  <a:pt x="100820" y="1427453"/>
                </a:cubicBezTo>
                <a:cubicBezTo>
                  <a:pt x="102687" y="1428905"/>
                  <a:pt x="104554" y="1430564"/>
                  <a:pt x="107666" y="1433261"/>
                </a:cubicBezTo>
                <a:cubicBezTo>
                  <a:pt x="104762" y="1416665"/>
                  <a:pt x="102065" y="1401937"/>
                  <a:pt x="99575" y="1387000"/>
                </a:cubicBezTo>
                <a:cubicBezTo>
                  <a:pt x="93974" y="1352979"/>
                  <a:pt x="89203" y="1318750"/>
                  <a:pt x="86921" y="1284314"/>
                </a:cubicBezTo>
                <a:cubicBezTo>
                  <a:pt x="86714" y="1279957"/>
                  <a:pt x="85261" y="1276638"/>
                  <a:pt x="81942" y="1273733"/>
                </a:cubicBezTo>
                <a:cubicBezTo>
                  <a:pt x="78208" y="1270414"/>
                  <a:pt x="74889" y="1266680"/>
                  <a:pt x="72192" y="1262738"/>
                </a:cubicBezTo>
                <a:cubicBezTo>
                  <a:pt x="60368" y="1245935"/>
                  <a:pt x="63479" y="1229547"/>
                  <a:pt x="80490" y="1218344"/>
                </a:cubicBezTo>
                <a:cubicBezTo>
                  <a:pt x="84639" y="1215648"/>
                  <a:pt x="85469" y="1212744"/>
                  <a:pt x="85676" y="1208387"/>
                </a:cubicBezTo>
                <a:cubicBezTo>
                  <a:pt x="87128" y="1182041"/>
                  <a:pt x="90240" y="1155902"/>
                  <a:pt x="100405" y="1131424"/>
                </a:cubicBezTo>
                <a:cubicBezTo>
                  <a:pt x="110985" y="1105700"/>
                  <a:pt x="127581" y="1086407"/>
                  <a:pt x="157246" y="1082880"/>
                </a:cubicBezTo>
                <a:cubicBezTo>
                  <a:pt x="173427" y="1080806"/>
                  <a:pt x="188778" y="1084540"/>
                  <a:pt x="203922" y="1090349"/>
                </a:cubicBezTo>
                <a:cubicBezTo>
                  <a:pt x="235869" y="1102588"/>
                  <a:pt x="263252" y="1122088"/>
                  <a:pt x="288769" y="1144285"/>
                </a:cubicBezTo>
                <a:cubicBezTo>
                  <a:pt x="341046" y="1189717"/>
                  <a:pt x="385647" y="1241579"/>
                  <a:pt x="419254" y="1302569"/>
                </a:cubicBezTo>
                <a:cubicBezTo>
                  <a:pt x="421121" y="1306096"/>
                  <a:pt x="422988" y="1309829"/>
                  <a:pt x="425270" y="1313148"/>
                </a:cubicBezTo>
                <a:cubicBezTo>
                  <a:pt x="423818" y="1294478"/>
                  <a:pt x="420084" y="1276223"/>
                  <a:pt x="414690" y="1258382"/>
                </a:cubicBezTo>
                <a:cubicBezTo>
                  <a:pt x="398509" y="1205275"/>
                  <a:pt x="371333" y="1157562"/>
                  <a:pt x="340838" y="1111509"/>
                </a:cubicBezTo>
                <a:cubicBezTo>
                  <a:pt x="304742" y="1056950"/>
                  <a:pt x="264497" y="1005295"/>
                  <a:pt x="227571" y="951358"/>
                </a:cubicBezTo>
                <a:cubicBezTo>
                  <a:pt x="190645" y="897837"/>
                  <a:pt x="156831" y="842655"/>
                  <a:pt x="134219" y="781251"/>
                </a:cubicBezTo>
                <a:cubicBezTo>
                  <a:pt x="130278" y="770671"/>
                  <a:pt x="127166" y="760091"/>
                  <a:pt x="123639" y="749303"/>
                </a:cubicBezTo>
                <a:cubicBezTo>
                  <a:pt x="122810" y="746607"/>
                  <a:pt x="123017" y="743495"/>
                  <a:pt x="118661" y="746607"/>
                </a:cubicBezTo>
                <a:cubicBezTo>
                  <a:pt x="90240" y="766522"/>
                  <a:pt x="57256" y="769634"/>
                  <a:pt x="23857" y="771293"/>
                </a:cubicBezTo>
                <a:cubicBezTo>
                  <a:pt x="15974" y="771708"/>
                  <a:pt x="7883" y="771501"/>
                  <a:pt x="0" y="77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1">
                <a:shade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8EE28B6E-63A9-4511-8DFD-27503EFB029A}"/>
              </a:ext>
            </a:extLst>
          </p:cNvPr>
          <p:cNvSpPr/>
          <p:nvPr/>
        </p:nvSpPr>
        <p:spPr>
          <a:xfrm rot="16200000" flipH="1">
            <a:off x="4332491" y="2126046"/>
            <a:ext cx="1568701" cy="1552820"/>
          </a:xfrm>
          <a:custGeom>
            <a:avLst/>
            <a:gdLst>
              <a:gd name="connsiteX0" fmla="*/ 989322 w 2099794"/>
              <a:gd name="connsiteY0" fmla="*/ 1788413 h 2078537"/>
              <a:gd name="connsiteX1" fmla="*/ 991189 w 2099794"/>
              <a:gd name="connsiteY1" fmla="*/ 1789658 h 2078537"/>
              <a:gd name="connsiteX2" fmla="*/ 992849 w 2099794"/>
              <a:gd name="connsiteY2" fmla="*/ 1788205 h 2078537"/>
              <a:gd name="connsiteX3" fmla="*/ 991189 w 2099794"/>
              <a:gd name="connsiteY3" fmla="*/ 1786754 h 2078537"/>
              <a:gd name="connsiteX4" fmla="*/ 989322 w 2099794"/>
              <a:gd name="connsiteY4" fmla="*/ 1788413 h 2078537"/>
              <a:gd name="connsiteX5" fmla="*/ 424025 w 2099794"/>
              <a:gd name="connsiteY5" fmla="*/ 1472262 h 2078537"/>
              <a:gd name="connsiteX6" fmla="*/ 424855 w 2099794"/>
              <a:gd name="connsiteY6" fmla="*/ 1472262 h 2078537"/>
              <a:gd name="connsiteX7" fmla="*/ 425270 w 2099794"/>
              <a:gd name="connsiteY7" fmla="*/ 1470810 h 2078537"/>
              <a:gd name="connsiteX8" fmla="*/ 424025 w 2099794"/>
              <a:gd name="connsiteY8" fmla="*/ 1470187 h 2078537"/>
              <a:gd name="connsiteX9" fmla="*/ 424025 w 2099794"/>
              <a:gd name="connsiteY9" fmla="*/ 1472262 h 2078537"/>
              <a:gd name="connsiteX10" fmla="*/ 209514 w 2099794"/>
              <a:gd name="connsiteY10" fmla="*/ 1889738 h 2078537"/>
              <a:gd name="connsiteX11" fmla="*/ 231210 w 2099794"/>
              <a:gd name="connsiteY11" fmla="*/ 1864027 h 2078537"/>
              <a:gd name="connsiteX12" fmla="*/ 227571 w 2099794"/>
              <a:gd name="connsiteY12" fmla="*/ 1869318 h 2078537"/>
              <a:gd name="connsiteX13" fmla="*/ 197595 w 2099794"/>
              <a:gd name="connsiteY13" fmla="*/ 1924756 h 2078537"/>
              <a:gd name="connsiteX14" fmla="*/ 294784 w 2099794"/>
              <a:gd name="connsiteY14" fmla="*/ 1858272 h 2078537"/>
              <a:gd name="connsiteX15" fmla="*/ 400583 w 2099794"/>
              <a:gd name="connsiteY15" fmla="*/ 1803142 h 2078537"/>
              <a:gd name="connsiteX16" fmla="*/ 470078 w 2099794"/>
              <a:gd name="connsiteY16" fmla="*/ 1775551 h 2078537"/>
              <a:gd name="connsiteX17" fmla="*/ 526919 w 2099794"/>
              <a:gd name="connsiteY17" fmla="*/ 1758333 h 2078537"/>
              <a:gd name="connsiteX18" fmla="*/ 563015 w 2099794"/>
              <a:gd name="connsiteY18" fmla="*/ 1748790 h 2078537"/>
              <a:gd name="connsiteX19" fmla="*/ 623590 w 2099794"/>
              <a:gd name="connsiteY19" fmla="*/ 1739248 h 2078537"/>
              <a:gd name="connsiteX20" fmla="*/ 625872 w 2099794"/>
              <a:gd name="connsiteY20" fmla="*/ 1738418 h 2078537"/>
              <a:gd name="connsiteX21" fmla="*/ 629191 w 2099794"/>
              <a:gd name="connsiteY21" fmla="*/ 1738211 h 2078537"/>
              <a:gd name="connsiteX22" fmla="*/ 653878 w 2099794"/>
              <a:gd name="connsiteY22" fmla="*/ 1735099 h 2078537"/>
              <a:gd name="connsiteX23" fmla="*/ 660516 w 2099794"/>
              <a:gd name="connsiteY23" fmla="*/ 1734891 h 2078537"/>
              <a:gd name="connsiteX24" fmla="*/ 709889 w 2099794"/>
              <a:gd name="connsiteY24" fmla="*/ 1731780 h 2078537"/>
              <a:gd name="connsiteX25" fmla="*/ 741214 w 2099794"/>
              <a:gd name="connsiteY25" fmla="*/ 1731780 h 2078537"/>
              <a:gd name="connsiteX26" fmla="*/ 790586 w 2099794"/>
              <a:gd name="connsiteY26" fmla="*/ 1734891 h 2078537"/>
              <a:gd name="connsiteX27" fmla="*/ 795565 w 2099794"/>
              <a:gd name="connsiteY27" fmla="*/ 1735099 h 2078537"/>
              <a:gd name="connsiteX28" fmla="*/ 844316 w 2099794"/>
              <a:gd name="connsiteY28" fmla="*/ 1741944 h 2078537"/>
              <a:gd name="connsiteX29" fmla="*/ 882690 w 2099794"/>
              <a:gd name="connsiteY29" fmla="*/ 1748134 h 2078537"/>
              <a:gd name="connsiteX30" fmla="*/ 882901 w 2099794"/>
              <a:gd name="connsiteY30" fmla="*/ 1748375 h 2078537"/>
              <a:gd name="connsiteX31" fmla="*/ 882901 w 2099794"/>
              <a:gd name="connsiteY31" fmla="*/ 1749205 h 2078537"/>
              <a:gd name="connsiteX32" fmla="*/ 883938 w 2099794"/>
              <a:gd name="connsiteY32" fmla="*/ 1748998 h 2078537"/>
              <a:gd name="connsiteX33" fmla="*/ 882901 w 2099794"/>
              <a:gd name="connsiteY33" fmla="*/ 1748375 h 2078537"/>
              <a:gd name="connsiteX34" fmla="*/ 882901 w 2099794"/>
              <a:gd name="connsiteY34" fmla="*/ 1748168 h 2078537"/>
              <a:gd name="connsiteX35" fmla="*/ 882690 w 2099794"/>
              <a:gd name="connsiteY35" fmla="*/ 1748134 h 2078537"/>
              <a:gd name="connsiteX36" fmla="*/ 877092 w 2099794"/>
              <a:gd name="connsiteY36" fmla="*/ 1741737 h 2078537"/>
              <a:gd name="connsiteX37" fmla="*/ 868587 w 2099794"/>
              <a:gd name="connsiteY37" fmla="*/ 1727631 h 2078537"/>
              <a:gd name="connsiteX38" fmla="*/ 874188 w 2099794"/>
              <a:gd name="connsiteY38" fmla="*/ 1696306 h 2078537"/>
              <a:gd name="connsiteX39" fmla="*/ 909869 w 2099794"/>
              <a:gd name="connsiteY39" fmla="*/ 1662699 h 2078537"/>
              <a:gd name="connsiteX40" fmla="*/ 951359 w 2099794"/>
              <a:gd name="connsiteY40" fmla="*/ 1647555 h 2078537"/>
              <a:gd name="connsiteX41" fmla="*/ 1017535 w 2099794"/>
              <a:gd name="connsiteY41" fmla="*/ 1641124 h 2078537"/>
              <a:gd name="connsiteX42" fmla="*/ 1027493 w 2099794"/>
              <a:gd name="connsiteY42" fmla="*/ 1641124 h 2078537"/>
              <a:gd name="connsiteX43" fmla="*/ 1040562 w 2099794"/>
              <a:gd name="connsiteY43" fmla="*/ 1641332 h 2078537"/>
              <a:gd name="connsiteX44" fmla="*/ 997620 w 2099794"/>
              <a:gd name="connsiteY44" fmla="*/ 1780737 h 2078537"/>
              <a:gd name="connsiteX45" fmla="*/ 1033301 w 2099794"/>
              <a:gd name="connsiteY45" fmla="*/ 1792562 h 2078537"/>
              <a:gd name="connsiteX46" fmla="*/ 1137025 w 2099794"/>
              <a:gd name="connsiteY46" fmla="*/ 1830525 h 2078537"/>
              <a:gd name="connsiteX47" fmla="*/ 1181627 w 2099794"/>
              <a:gd name="connsiteY47" fmla="*/ 1846914 h 2078537"/>
              <a:gd name="connsiteX48" fmla="*/ 1186191 w 2099794"/>
              <a:gd name="connsiteY48" fmla="*/ 1847536 h 2078537"/>
              <a:gd name="connsiteX49" fmla="*/ 1183494 w 2099794"/>
              <a:gd name="connsiteY49" fmla="*/ 1845254 h 2078537"/>
              <a:gd name="connsiteX50" fmla="*/ 1186813 w 2099794"/>
              <a:gd name="connsiteY50" fmla="*/ 1794429 h 2078537"/>
              <a:gd name="connsiteX51" fmla="*/ 1250915 w 2099794"/>
              <a:gd name="connsiteY51" fmla="*/ 1771195 h 2078537"/>
              <a:gd name="connsiteX52" fmla="*/ 1286596 w 2099794"/>
              <a:gd name="connsiteY52" fmla="*/ 1768705 h 2078537"/>
              <a:gd name="connsiteX53" fmla="*/ 1293649 w 2099794"/>
              <a:gd name="connsiteY53" fmla="*/ 1775759 h 2078537"/>
              <a:gd name="connsiteX54" fmla="*/ 1285766 w 2099794"/>
              <a:gd name="connsiteY54" fmla="*/ 1821397 h 2078537"/>
              <a:gd name="connsiteX55" fmla="*/ 1258175 w 2099794"/>
              <a:gd name="connsiteY55" fmla="*/ 1872845 h 2078537"/>
              <a:gd name="connsiteX56" fmla="*/ 1260665 w 2099794"/>
              <a:gd name="connsiteY56" fmla="*/ 1874712 h 2078537"/>
              <a:gd name="connsiteX57" fmla="*/ 1313564 w 2099794"/>
              <a:gd name="connsiteY57" fmla="*/ 1890063 h 2078537"/>
              <a:gd name="connsiteX58" fmla="*/ 1335761 w 2099794"/>
              <a:gd name="connsiteY58" fmla="*/ 1896494 h 2078537"/>
              <a:gd name="connsiteX59" fmla="*/ 1397166 w 2099794"/>
              <a:gd name="connsiteY59" fmla="*/ 1908526 h 2078537"/>
              <a:gd name="connsiteX60" fmla="*/ 1512922 w 2099794"/>
              <a:gd name="connsiteY60" fmla="*/ 1909563 h 2078537"/>
              <a:gd name="connsiteX61" fmla="*/ 1608971 w 2099794"/>
              <a:gd name="connsiteY61" fmla="*/ 1876579 h 2078537"/>
              <a:gd name="connsiteX62" fmla="*/ 1614987 w 2099794"/>
              <a:gd name="connsiteY62" fmla="*/ 1868696 h 2078537"/>
              <a:gd name="connsiteX63" fmla="*/ 1625774 w 2099794"/>
              <a:gd name="connsiteY63" fmla="*/ 1853344 h 2078537"/>
              <a:gd name="connsiteX64" fmla="*/ 1633035 w 2099794"/>
              <a:gd name="connsiteY64" fmla="*/ 1844424 h 2078537"/>
              <a:gd name="connsiteX65" fmla="*/ 1670791 w 2099794"/>
              <a:gd name="connsiteY65" fmla="*/ 1828658 h 2078537"/>
              <a:gd name="connsiteX66" fmla="*/ 1681163 w 2099794"/>
              <a:gd name="connsiteY66" fmla="*/ 1825754 h 2078537"/>
              <a:gd name="connsiteX67" fmla="*/ 1756674 w 2099794"/>
              <a:gd name="connsiteY67" fmla="*/ 1743189 h 2078537"/>
              <a:gd name="connsiteX68" fmla="*/ 1777212 w 2099794"/>
              <a:gd name="connsiteY68" fmla="*/ 1713524 h 2078537"/>
              <a:gd name="connsiteX69" fmla="*/ 1780116 w 2099794"/>
              <a:gd name="connsiteY69" fmla="*/ 1715391 h 2078537"/>
              <a:gd name="connsiteX70" fmla="*/ 1711243 w 2099794"/>
              <a:gd name="connsiteY70" fmla="*/ 1808743 h 2078537"/>
              <a:gd name="connsiteX71" fmla="*/ 1687179 w 2099794"/>
              <a:gd name="connsiteY71" fmla="*/ 1831562 h 2078537"/>
              <a:gd name="connsiteX72" fmla="*/ 1686142 w 2099794"/>
              <a:gd name="connsiteY72" fmla="*/ 1840690 h 2078537"/>
              <a:gd name="connsiteX73" fmla="*/ 1707924 w 2099794"/>
              <a:gd name="connsiteY73" fmla="*/ 1909148 h 2078537"/>
              <a:gd name="connsiteX74" fmla="*/ 1704397 w 2099794"/>
              <a:gd name="connsiteY74" fmla="*/ 1913090 h 2078537"/>
              <a:gd name="connsiteX75" fmla="*/ 1638636 w 2099794"/>
              <a:gd name="connsiteY75" fmla="*/ 1902510 h 2078537"/>
              <a:gd name="connsiteX76" fmla="*/ 1620381 w 2099794"/>
              <a:gd name="connsiteY76" fmla="*/ 1886536 h 2078537"/>
              <a:gd name="connsiteX77" fmla="*/ 1612705 w 2099794"/>
              <a:gd name="connsiteY77" fmla="*/ 1884254 h 2078537"/>
              <a:gd name="connsiteX78" fmla="*/ 1554205 w 2099794"/>
              <a:gd name="connsiteY78" fmla="*/ 1910185 h 2078537"/>
              <a:gd name="connsiteX79" fmla="*/ 1526821 w 2099794"/>
              <a:gd name="connsiteY79" fmla="*/ 1915994 h 2078537"/>
              <a:gd name="connsiteX80" fmla="*/ 1385341 w 2099794"/>
              <a:gd name="connsiteY80" fmla="*/ 1914957 h 2078537"/>
              <a:gd name="connsiteX81" fmla="*/ 1328915 w 2099794"/>
              <a:gd name="connsiteY81" fmla="*/ 1904169 h 2078537"/>
              <a:gd name="connsiteX82" fmla="*/ 1264814 w 2099794"/>
              <a:gd name="connsiteY82" fmla="*/ 1884877 h 2078537"/>
              <a:gd name="connsiteX83" fmla="*/ 1237846 w 2099794"/>
              <a:gd name="connsiteY83" fmla="*/ 1883839 h 2078537"/>
              <a:gd name="connsiteX84" fmla="*/ 1214819 w 2099794"/>
              <a:gd name="connsiteY84" fmla="*/ 1877616 h 2078537"/>
              <a:gd name="connsiteX85" fmla="*/ 1149265 w 2099794"/>
              <a:gd name="connsiteY85" fmla="*/ 1844632 h 2078537"/>
              <a:gd name="connsiteX86" fmla="*/ 1117110 w 2099794"/>
              <a:gd name="connsiteY86" fmla="*/ 1831355 h 2078537"/>
              <a:gd name="connsiteX87" fmla="*/ 1007785 w 2099794"/>
              <a:gd name="connsiteY87" fmla="*/ 1791525 h 2078537"/>
              <a:gd name="connsiteX88" fmla="*/ 999902 w 2099794"/>
              <a:gd name="connsiteY88" fmla="*/ 1789450 h 2078537"/>
              <a:gd name="connsiteX89" fmla="*/ 998242 w 2099794"/>
              <a:gd name="connsiteY89" fmla="*/ 1789035 h 2078537"/>
              <a:gd name="connsiteX90" fmla="*/ 994923 w 2099794"/>
              <a:gd name="connsiteY90" fmla="*/ 1788205 h 2078537"/>
              <a:gd name="connsiteX91" fmla="*/ 994508 w 2099794"/>
              <a:gd name="connsiteY91" fmla="*/ 1790695 h 2078537"/>
              <a:gd name="connsiteX92" fmla="*/ 999695 w 2099794"/>
              <a:gd name="connsiteY92" fmla="*/ 1793184 h 2078537"/>
              <a:gd name="connsiteX93" fmla="*/ 1057573 w 2099794"/>
              <a:gd name="connsiteY93" fmla="*/ 1820360 h 2078537"/>
              <a:gd name="connsiteX94" fmla="*/ 1127690 w 2099794"/>
              <a:gd name="connsiteY94" fmla="*/ 1855419 h 2078537"/>
              <a:gd name="connsiteX95" fmla="*/ 1204031 w 2099794"/>
              <a:gd name="connsiteY95" fmla="*/ 1892760 h 2078537"/>
              <a:gd name="connsiteX96" fmla="*/ 1312112 w 2099794"/>
              <a:gd name="connsiteY96" fmla="*/ 1939436 h 2078537"/>
              <a:gd name="connsiteX97" fmla="*/ 1354432 w 2099794"/>
              <a:gd name="connsiteY97" fmla="*/ 1953750 h 2078537"/>
              <a:gd name="connsiteX98" fmla="*/ 1417911 w 2099794"/>
              <a:gd name="connsiteY98" fmla="*/ 1970345 h 2078537"/>
              <a:gd name="connsiteX99" fmla="*/ 1421852 w 2099794"/>
              <a:gd name="connsiteY99" fmla="*/ 1969723 h 2078537"/>
              <a:gd name="connsiteX100" fmla="*/ 1439486 w 2099794"/>
              <a:gd name="connsiteY100" fmla="*/ 1950016 h 2078537"/>
              <a:gd name="connsiteX101" fmla="*/ 1491763 w 2099794"/>
              <a:gd name="connsiteY101" fmla="*/ 1951260 h 2078537"/>
              <a:gd name="connsiteX102" fmla="*/ 1514997 w 2099794"/>
              <a:gd name="connsiteY102" fmla="*/ 1979473 h 2078537"/>
              <a:gd name="connsiteX103" fmla="*/ 1525577 w 2099794"/>
              <a:gd name="connsiteY103" fmla="*/ 1986319 h 2078537"/>
              <a:gd name="connsiteX104" fmla="*/ 1758126 w 2099794"/>
              <a:gd name="connsiteY104" fmla="*/ 1972835 h 2078537"/>
              <a:gd name="connsiteX105" fmla="*/ 1766217 w 2099794"/>
              <a:gd name="connsiteY105" fmla="*/ 1968063 h 2078537"/>
              <a:gd name="connsiteX106" fmla="*/ 1778041 w 2099794"/>
              <a:gd name="connsiteY106" fmla="*/ 1960803 h 2078537"/>
              <a:gd name="connsiteX107" fmla="*/ 1802935 w 2099794"/>
              <a:gd name="connsiteY107" fmla="*/ 1953335 h 2078537"/>
              <a:gd name="connsiteX108" fmla="*/ 1837164 w 2099794"/>
              <a:gd name="connsiteY108" fmla="*/ 1955202 h 2078537"/>
              <a:gd name="connsiteX109" fmla="*/ 1844633 w 2099794"/>
              <a:gd name="connsiteY109" fmla="*/ 1956446 h 2078537"/>
              <a:gd name="connsiteX110" fmla="*/ 1866829 w 2099794"/>
              <a:gd name="connsiteY110" fmla="*/ 1951468 h 2078537"/>
              <a:gd name="connsiteX111" fmla="*/ 1903340 w 2099794"/>
              <a:gd name="connsiteY111" fmla="*/ 1942340 h 2078537"/>
              <a:gd name="connsiteX112" fmla="*/ 1946282 w 2099794"/>
              <a:gd name="connsiteY112" fmla="*/ 1931138 h 2078537"/>
              <a:gd name="connsiteX113" fmla="*/ 1982586 w 2099794"/>
              <a:gd name="connsiteY113" fmla="*/ 1920765 h 2078537"/>
              <a:gd name="connsiteX114" fmla="*/ 2035278 w 2099794"/>
              <a:gd name="connsiteY114" fmla="*/ 1903962 h 2078537"/>
              <a:gd name="connsiteX115" fmla="*/ 2081954 w 2099794"/>
              <a:gd name="connsiteY115" fmla="*/ 1887158 h 2078537"/>
              <a:gd name="connsiteX116" fmla="*/ 2099794 w 2099794"/>
              <a:gd name="connsiteY116" fmla="*/ 1883425 h 2078537"/>
              <a:gd name="connsiteX117" fmla="*/ 2092741 w 2099794"/>
              <a:gd name="connsiteY117" fmla="*/ 1887781 h 2078537"/>
              <a:gd name="connsiteX118" fmla="*/ 1944415 w 2099794"/>
              <a:gd name="connsiteY118" fmla="*/ 1940058 h 2078537"/>
              <a:gd name="connsiteX119" fmla="*/ 1852100 w 2099794"/>
              <a:gd name="connsiteY119" fmla="*/ 1963500 h 2078537"/>
              <a:gd name="connsiteX120" fmla="*/ 1847744 w 2099794"/>
              <a:gd name="connsiteY120" fmla="*/ 1970760 h 2078537"/>
              <a:gd name="connsiteX121" fmla="*/ 1850026 w 2099794"/>
              <a:gd name="connsiteY121" fmla="*/ 2004782 h 2078537"/>
              <a:gd name="connsiteX122" fmla="*/ 1833430 w 2099794"/>
              <a:gd name="connsiteY122" fmla="*/ 2056022 h 2078537"/>
              <a:gd name="connsiteX123" fmla="*/ 1826170 w 2099794"/>
              <a:gd name="connsiteY123" fmla="*/ 2058719 h 2078537"/>
              <a:gd name="connsiteX124" fmla="*/ 1779286 w 2099794"/>
              <a:gd name="connsiteY124" fmla="*/ 2023038 h 2078537"/>
              <a:gd name="connsiteX125" fmla="*/ 1761861 w 2099794"/>
              <a:gd name="connsiteY125" fmla="*/ 1985074 h 2078537"/>
              <a:gd name="connsiteX126" fmla="*/ 1755015 w 2099794"/>
              <a:gd name="connsiteY126" fmla="*/ 1981755 h 2078537"/>
              <a:gd name="connsiteX127" fmla="*/ 1597976 w 2099794"/>
              <a:gd name="connsiteY127" fmla="*/ 1995654 h 2078537"/>
              <a:gd name="connsiteX128" fmla="*/ 1535534 w 2099794"/>
              <a:gd name="connsiteY128" fmla="*/ 1994617 h 2078537"/>
              <a:gd name="connsiteX129" fmla="*/ 1522880 w 2099794"/>
              <a:gd name="connsiteY129" fmla="*/ 1994617 h 2078537"/>
              <a:gd name="connsiteX130" fmla="*/ 1539476 w 2099794"/>
              <a:gd name="connsiteY130" fmla="*/ 2078219 h 2078537"/>
              <a:gd name="connsiteX131" fmla="*/ 1446124 w 2099794"/>
              <a:gd name="connsiteY131" fmla="*/ 2068054 h 2078537"/>
              <a:gd name="connsiteX132" fmla="*/ 1402352 w 2099794"/>
              <a:gd name="connsiteY132" fmla="*/ 2040256 h 2078537"/>
              <a:gd name="connsiteX133" fmla="*/ 1414799 w 2099794"/>
              <a:gd name="connsiteY133" fmla="*/ 1982170 h 2078537"/>
              <a:gd name="connsiteX134" fmla="*/ 1416251 w 2099794"/>
              <a:gd name="connsiteY134" fmla="*/ 1980510 h 2078537"/>
              <a:gd name="connsiteX135" fmla="*/ 1414177 w 2099794"/>
              <a:gd name="connsiteY135" fmla="*/ 1978229 h 2078537"/>
              <a:gd name="connsiteX136" fmla="*/ 1183079 w 2099794"/>
              <a:gd name="connsiteY136" fmla="*/ 1890893 h 2078537"/>
              <a:gd name="connsiteX137" fmla="*/ 989945 w 2099794"/>
              <a:gd name="connsiteY137" fmla="*/ 1796504 h 2078537"/>
              <a:gd name="connsiteX138" fmla="*/ 976460 w 2099794"/>
              <a:gd name="connsiteY138" fmla="*/ 1796711 h 2078537"/>
              <a:gd name="connsiteX139" fmla="*/ 929162 w 2099794"/>
              <a:gd name="connsiteY139" fmla="*/ 1794014 h 2078537"/>
              <a:gd name="connsiteX140" fmla="*/ 906965 w 2099794"/>
              <a:gd name="connsiteY140" fmla="*/ 1771195 h 2078537"/>
              <a:gd name="connsiteX141" fmla="*/ 891614 w 2099794"/>
              <a:gd name="connsiteY141" fmla="*/ 1760407 h 2078537"/>
              <a:gd name="connsiteX142" fmla="*/ 691634 w 2099794"/>
              <a:gd name="connsiteY142" fmla="*/ 1739040 h 2078537"/>
              <a:gd name="connsiteX143" fmla="*/ 213257 w 2099794"/>
              <a:gd name="connsiteY143" fmla="*/ 1914957 h 2078537"/>
              <a:gd name="connsiteX144" fmla="*/ 205530 w 2099794"/>
              <a:gd name="connsiteY144" fmla="*/ 1921388 h 2078537"/>
              <a:gd name="connsiteX145" fmla="*/ 196246 w 2099794"/>
              <a:gd name="connsiteY145" fmla="*/ 1925329 h 2078537"/>
              <a:gd name="connsiteX146" fmla="*/ 197595 w 2099794"/>
              <a:gd name="connsiteY146" fmla="*/ 1924756 h 2078537"/>
              <a:gd name="connsiteX147" fmla="*/ 196454 w 2099794"/>
              <a:gd name="connsiteY147" fmla="*/ 1925537 h 2078537"/>
              <a:gd name="connsiteX148" fmla="*/ 196246 w 2099794"/>
              <a:gd name="connsiteY148" fmla="*/ 1925329 h 2078537"/>
              <a:gd name="connsiteX149" fmla="*/ 170523 w 2099794"/>
              <a:gd name="connsiteY149" fmla="*/ 1933834 h 2078537"/>
              <a:gd name="connsiteX150" fmla="*/ 209514 w 2099794"/>
              <a:gd name="connsiteY150" fmla="*/ 1889738 h 2078537"/>
              <a:gd name="connsiteX151" fmla="*/ 176331 w 2099794"/>
              <a:gd name="connsiteY151" fmla="*/ 1929063 h 2078537"/>
              <a:gd name="connsiteX152" fmla="*/ 170523 w 2099794"/>
              <a:gd name="connsiteY152" fmla="*/ 1933834 h 2078537"/>
              <a:gd name="connsiteX153" fmla="*/ 154965 w 2099794"/>
              <a:gd name="connsiteY153" fmla="*/ 1964538 h 2078537"/>
              <a:gd name="connsiteX154" fmla="*/ 197492 w 2099794"/>
              <a:gd name="connsiteY154" fmla="*/ 1937154 h 2078537"/>
              <a:gd name="connsiteX155" fmla="*/ 550569 w 2099794"/>
              <a:gd name="connsiteY155" fmla="*/ 1811856 h 2078537"/>
              <a:gd name="connsiteX156" fmla="*/ 715283 w 2099794"/>
              <a:gd name="connsiteY156" fmla="*/ 1804595 h 2078537"/>
              <a:gd name="connsiteX157" fmla="*/ 725863 w 2099794"/>
              <a:gd name="connsiteY157" fmla="*/ 1799409 h 2078537"/>
              <a:gd name="connsiteX158" fmla="*/ 796810 w 2099794"/>
              <a:gd name="connsiteY158" fmla="*/ 1798372 h 2078537"/>
              <a:gd name="connsiteX159" fmla="*/ 825646 w 2099794"/>
              <a:gd name="connsiteY159" fmla="*/ 1816419 h 2078537"/>
              <a:gd name="connsiteX160" fmla="*/ 907588 w 2099794"/>
              <a:gd name="connsiteY160" fmla="*/ 1839031 h 2078537"/>
              <a:gd name="connsiteX161" fmla="*/ 929370 w 2099794"/>
              <a:gd name="connsiteY161" fmla="*/ 1852101 h 2078537"/>
              <a:gd name="connsiteX162" fmla="*/ 930407 w 2099794"/>
              <a:gd name="connsiteY162" fmla="*/ 1902096 h 2078537"/>
              <a:gd name="connsiteX163" fmla="*/ 912152 w 2099794"/>
              <a:gd name="connsiteY163" fmla="*/ 1914750 h 2078537"/>
              <a:gd name="connsiteX164" fmla="*/ 753661 w 2099794"/>
              <a:gd name="connsiteY164" fmla="*/ 1956032 h 2078537"/>
              <a:gd name="connsiteX165" fmla="*/ 764863 w 2099794"/>
              <a:gd name="connsiteY165" fmla="*/ 1950431 h 2078537"/>
              <a:gd name="connsiteX166" fmla="*/ 857178 w 2099794"/>
              <a:gd name="connsiteY166" fmla="*/ 1927612 h 2078537"/>
              <a:gd name="connsiteX167" fmla="*/ 916508 w 2099794"/>
              <a:gd name="connsiteY167" fmla="*/ 1901888 h 2078537"/>
              <a:gd name="connsiteX168" fmla="*/ 915471 w 2099794"/>
              <a:gd name="connsiteY168" fmla="*/ 1852723 h 2078537"/>
              <a:gd name="connsiteX169" fmla="*/ 832491 w 2099794"/>
              <a:gd name="connsiteY169" fmla="*/ 1825547 h 2078537"/>
              <a:gd name="connsiteX170" fmla="*/ 809672 w 2099794"/>
              <a:gd name="connsiteY170" fmla="*/ 1821606 h 2078537"/>
              <a:gd name="connsiteX171" fmla="*/ 821497 w 2099794"/>
              <a:gd name="connsiteY171" fmla="*/ 1877409 h 2078537"/>
              <a:gd name="connsiteX172" fmla="*/ 811747 w 2099794"/>
              <a:gd name="connsiteY172" fmla="*/ 1887989 h 2078537"/>
              <a:gd name="connsiteX173" fmla="*/ 743081 w 2099794"/>
              <a:gd name="connsiteY173" fmla="*/ 1878239 h 2078537"/>
              <a:gd name="connsiteX174" fmla="*/ 713831 w 2099794"/>
              <a:gd name="connsiteY174" fmla="*/ 1860606 h 2078537"/>
              <a:gd name="connsiteX175" fmla="*/ 711549 w 2099794"/>
              <a:gd name="connsiteY175" fmla="*/ 1812271 h 2078537"/>
              <a:gd name="connsiteX176" fmla="*/ 639979 w 2099794"/>
              <a:gd name="connsiteY176" fmla="*/ 1811441 h 2078537"/>
              <a:gd name="connsiteX177" fmla="*/ 225497 w 2099794"/>
              <a:gd name="connsiteY177" fmla="*/ 1923463 h 2078537"/>
              <a:gd name="connsiteX178" fmla="*/ 162225 w 2099794"/>
              <a:gd name="connsiteY178" fmla="*/ 1961426 h 2078537"/>
              <a:gd name="connsiteX179" fmla="*/ 154965 w 2099794"/>
              <a:gd name="connsiteY179" fmla="*/ 1964538 h 2078537"/>
              <a:gd name="connsiteX180" fmla="*/ 0 w 2099794"/>
              <a:gd name="connsiteY180" fmla="*/ 771708 h 2078537"/>
              <a:gd name="connsiteX181" fmla="*/ 0 w 2099794"/>
              <a:gd name="connsiteY181" fmla="*/ 753660 h 2078537"/>
              <a:gd name="connsiteX182" fmla="*/ 3319 w 2099794"/>
              <a:gd name="connsiteY182" fmla="*/ 742665 h 2078537"/>
              <a:gd name="connsiteX183" fmla="*/ 38378 w 2099794"/>
              <a:gd name="connsiteY183" fmla="*/ 660101 h 2078537"/>
              <a:gd name="connsiteX184" fmla="*/ 54559 w 2099794"/>
              <a:gd name="connsiteY184" fmla="*/ 648691 h 2078537"/>
              <a:gd name="connsiteX185" fmla="*/ 64517 w 2099794"/>
              <a:gd name="connsiteY185" fmla="*/ 645579 h 2078537"/>
              <a:gd name="connsiteX186" fmla="*/ 74267 w 2099794"/>
              <a:gd name="connsiteY186" fmla="*/ 645164 h 2078537"/>
              <a:gd name="connsiteX187" fmla="*/ 85676 w 2099794"/>
              <a:gd name="connsiteY187" fmla="*/ 648484 h 2078537"/>
              <a:gd name="connsiteX188" fmla="*/ 96671 w 2099794"/>
              <a:gd name="connsiteY188" fmla="*/ 655329 h 2078537"/>
              <a:gd name="connsiteX189" fmla="*/ 108911 w 2099794"/>
              <a:gd name="connsiteY189" fmla="*/ 666117 h 2078537"/>
              <a:gd name="connsiteX190" fmla="*/ 107873 w 2099794"/>
              <a:gd name="connsiteY190" fmla="*/ 610728 h 2078537"/>
              <a:gd name="connsiteX191" fmla="*/ 106836 w 2099794"/>
              <a:gd name="connsiteY191" fmla="*/ 523807 h 2078537"/>
              <a:gd name="connsiteX192" fmla="*/ 106836 w 2099794"/>
              <a:gd name="connsiteY192" fmla="*/ 518828 h 2078537"/>
              <a:gd name="connsiteX193" fmla="*/ 105591 w 2099794"/>
              <a:gd name="connsiteY193" fmla="*/ 474434 h 2078537"/>
              <a:gd name="connsiteX194" fmla="*/ 104969 w 2099794"/>
              <a:gd name="connsiteY194" fmla="*/ 448088 h 2078537"/>
              <a:gd name="connsiteX195" fmla="*/ 103932 w 2099794"/>
              <a:gd name="connsiteY195" fmla="*/ 439998 h 2078537"/>
              <a:gd name="connsiteX196" fmla="*/ 79038 w 2099794"/>
              <a:gd name="connsiteY196" fmla="*/ 446636 h 2078537"/>
              <a:gd name="connsiteX197" fmla="*/ 69081 w 2099794"/>
              <a:gd name="connsiteY197" fmla="*/ 446636 h 2078537"/>
              <a:gd name="connsiteX198" fmla="*/ 13277 w 2099794"/>
              <a:gd name="connsiteY198" fmla="*/ 433360 h 2078537"/>
              <a:gd name="connsiteX199" fmla="*/ 9128 w 2099794"/>
              <a:gd name="connsiteY199" fmla="*/ 428588 h 2078537"/>
              <a:gd name="connsiteX200" fmla="*/ 15351 w 2099794"/>
              <a:gd name="connsiteY200" fmla="*/ 416141 h 2078537"/>
              <a:gd name="connsiteX201" fmla="*/ 70947 w 2099794"/>
              <a:gd name="connsiteY201" fmla="*/ 360960 h 2078537"/>
              <a:gd name="connsiteX202" fmla="*/ 90448 w 2099794"/>
              <a:gd name="connsiteY202" fmla="*/ 363035 h 2078537"/>
              <a:gd name="connsiteX203" fmla="*/ 101235 w 2099794"/>
              <a:gd name="connsiteY203" fmla="*/ 371540 h 2078537"/>
              <a:gd name="connsiteX204" fmla="*/ 98953 w 2099794"/>
              <a:gd name="connsiteY204" fmla="*/ 349135 h 2078537"/>
              <a:gd name="connsiteX205" fmla="*/ 98331 w 2099794"/>
              <a:gd name="connsiteY205" fmla="*/ 339178 h 2078537"/>
              <a:gd name="connsiteX206" fmla="*/ 95634 w 2099794"/>
              <a:gd name="connsiteY206" fmla="*/ 316151 h 2078537"/>
              <a:gd name="connsiteX207" fmla="*/ 94804 w 2099794"/>
              <a:gd name="connsiteY207" fmla="*/ 307853 h 2078537"/>
              <a:gd name="connsiteX208" fmla="*/ 91900 w 2099794"/>
              <a:gd name="connsiteY208" fmla="*/ 288146 h 2078537"/>
              <a:gd name="connsiteX209" fmla="*/ 91693 w 2099794"/>
              <a:gd name="connsiteY209" fmla="*/ 286486 h 2078537"/>
              <a:gd name="connsiteX210" fmla="*/ 78001 w 2099794"/>
              <a:gd name="connsiteY210" fmla="*/ 230890 h 2078537"/>
              <a:gd name="connsiteX211" fmla="*/ 48543 w 2099794"/>
              <a:gd name="connsiteY211" fmla="*/ 227985 h 2078537"/>
              <a:gd name="connsiteX212" fmla="*/ 20538 w 2099794"/>
              <a:gd name="connsiteY212" fmla="*/ 287938 h 2078537"/>
              <a:gd name="connsiteX213" fmla="*/ 18671 w 2099794"/>
              <a:gd name="connsiteY213" fmla="*/ 292709 h 2078537"/>
              <a:gd name="connsiteX214" fmla="*/ 17633 w 2099794"/>
              <a:gd name="connsiteY214" fmla="*/ 296236 h 2078537"/>
              <a:gd name="connsiteX215" fmla="*/ 15766 w 2099794"/>
              <a:gd name="connsiteY215" fmla="*/ 301215 h 2078537"/>
              <a:gd name="connsiteX216" fmla="*/ 9958 w 2099794"/>
              <a:gd name="connsiteY216" fmla="*/ 317811 h 2078537"/>
              <a:gd name="connsiteX217" fmla="*/ 7883 w 2099794"/>
              <a:gd name="connsiteY217" fmla="*/ 317811 h 2078537"/>
              <a:gd name="connsiteX218" fmla="*/ 9128 w 2099794"/>
              <a:gd name="connsiteY218" fmla="*/ 309928 h 2078537"/>
              <a:gd name="connsiteX219" fmla="*/ 9543 w 2099794"/>
              <a:gd name="connsiteY219" fmla="*/ 306401 h 2078537"/>
              <a:gd name="connsiteX220" fmla="*/ 15766 w 2099794"/>
              <a:gd name="connsiteY220" fmla="*/ 283789 h 2078537"/>
              <a:gd name="connsiteX221" fmla="*/ 16181 w 2099794"/>
              <a:gd name="connsiteY221" fmla="*/ 281922 h 2078537"/>
              <a:gd name="connsiteX222" fmla="*/ 18048 w 2099794"/>
              <a:gd name="connsiteY222" fmla="*/ 277566 h 2078537"/>
              <a:gd name="connsiteX223" fmla="*/ 48336 w 2099794"/>
              <a:gd name="connsiteY223" fmla="*/ 216368 h 2078537"/>
              <a:gd name="connsiteX224" fmla="*/ 49373 w 2099794"/>
              <a:gd name="connsiteY224" fmla="*/ 215331 h 2078537"/>
              <a:gd name="connsiteX225" fmla="*/ 70533 w 2099794"/>
              <a:gd name="connsiteY225" fmla="*/ 209315 h 2078537"/>
              <a:gd name="connsiteX226" fmla="*/ 70740 w 2099794"/>
              <a:gd name="connsiteY226" fmla="*/ 209730 h 2078537"/>
              <a:gd name="connsiteX227" fmla="*/ 71155 w 2099794"/>
              <a:gd name="connsiteY227" fmla="*/ 209730 h 2078537"/>
              <a:gd name="connsiteX228" fmla="*/ 80075 w 2099794"/>
              <a:gd name="connsiteY228" fmla="*/ 218028 h 2078537"/>
              <a:gd name="connsiteX229" fmla="*/ 88996 w 2099794"/>
              <a:gd name="connsiteY229" fmla="*/ 235661 h 2078537"/>
              <a:gd name="connsiteX230" fmla="*/ 89411 w 2099794"/>
              <a:gd name="connsiteY230" fmla="*/ 237735 h 2078537"/>
              <a:gd name="connsiteX231" fmla="*/ 94804 w 2099794"/>
              <a:gd name="connsiteY231" fmla="*/ 255784 h 2078537"/>
              <a:gd name="connsiteX232" fmla="*/ 95841 w 2099794"/>
              <a:gd name="connsiteY232" fmla="*/ 260555 h 2078537"/>
              <a:gd name="connsiteX233" fmla="*/ 98538 w 2099794"/>
              <a:gd name="connsiteY233" fmla="*/ 272172 h 2078537"/>
              <a:gd name="connsiteX234" fmla="*/ 98953 w 2099794"/>
              <a:gd name="connsiteY234" fmla="*/ 275491 h 2078537"/>
              <a:gd name="connsiteX235" fmla="*/ 101857 w 2099794"/>
              <a:gd name="connsiteY235" fmla="*/ 291880 h 2078537"/>
              <a:gd name="connsiteX236" fmla="*/ 102272 w 2099794"/>
              <a:gd name="connsiteY236" fmla="*/ 296858 h 2078537"/>
              <a:gd name="connsiteX237" fmla="*/ 104969 w 2099794"/>
              <a:gd name="connsiteY237" fmla="*/ 316566 h 2078537"/>
              <a:gd name="connsiteX238" fmla="*/ 105591 w 2099794"/>
              <a:gd name="connsiteY238" fmla="*/ 324864 h 2078537"/>
              <a:gd name="connsiteX239" fmla="*/ 108288 w 2099794"/>
              <a:gd name="connsiteY239" fmla="*/ 349550 h 2078537"/>
              <a:gd name="connsiteX240" fmla="*/ 108911 w 2099794"/>
              <a:gd name="connsiteY240" fmla="*/ 360960 h 2078537"/>
              <a:gd name="connsiteX241" fmla="*/ 111400 w 2099794"/>
              <a:gd name="connsiteY241" fmla="*/ 393944 h 2078537"/>
              <a:gd name="connsiteX242" fmla="*/ 115964 w 2099794"/>
              <a:gd name="connsiteY242" fmla="*/ 405769 h 2078537"/>
              <a:gd name="connsiteX243" fmla="*/ 114304 w 2099794"/>
              <a:gd name="connsiteY243" fmla="*/ 432322 h 2078537"/>
              <a:gd name="connsiteX244" fmla="*/ 113267 w 2099794"/>
              <a:gd name="connsiteY244" fmla="*/ 436886 h 2078537"/>
              <a:gd name="connsiteX245" fmla="*/ 115757 w 2099794"/>
              <a:gd name="connsiteY245" fmla="*/ 518828 h 2078537"/>
              <a:gd name="connsiteX246" fmla="*/ 130485 w 2099794"/>
              <a:gd name="connsiteY246" fmla="*/ 441657 h 2078537"/>
              <a:gd name="connsiteX247" fmla="*/ 131522 w 2099794"/>
              <a:gd name="connsiteY247" fmla="*/ 436471 h 2078537"/>
              <a:gd name="connsiteX248" fmla="*/ 137746 w 2099794"/>
              <a:gd name="connsiteY248" fmla="*/ 410333 h 2078537"/>
              <a:gd name="connsiteX249" fmla="*/ 137954 w 2099794"/>
              <a:gd name="connsiteY249" fmla="*/ 408673 h 2078537"/>
              <a:gd name="connsiteX250" fmla="*/ 144177 w 2099794"/>
              <a:gd name="connsiteY250" fmla="*/ 383779 h 2078537"/>
              <a:gd name="connsiteX251" fmla="*/ 144799 w 2099794"/>
              <a:gd name="connsiteY251" fmla="*/ 380460 h 2078537"/>
              <a:gd name="connsiteX252" fmla="*/ 150608 w 2099794"/>
              <a:gd name="connsiteY252" fmla="*/ 359508 h 2078537"/>
              <a:gd name="connsiteX253" fmla="*/ 151853 w 2099794"/>
              <a:gd name="connsiteY253" fmla="*/ 354529 h 2078537"/>
              <a:gd name="connsiteX254" fmla="*/ 151853 w 2099794"/>
              <a:gd name="connsiteY254" fmla="*/ 337726 h 2078537"/>
              <a:gd name="connsiteX255" fmla="*/ 150608 w 2099794"/>
              <a:gd name="connsiteY255" fmla="*/ 326731 h 2078537"/>
              <a:gd name="connsiteX256" fmla="*/ 151438 w 2099794"/>
              <a:gd name="connsiteY256" fmla="*/ 323204 h 2078537"/>
              <a:gd name="connsiteX257" fmla="*/ 153097 w 2099794"/>
              <a:gd name="connsiteY257" fmla="*/ 320092 h 2078537"/>
              <a:gd name="connsiteX258" fmla="*/ 156831 w 2099794"/>
              <a:gd name="connsiteY258" fmla="*/ 315529 h 2078537"/>
              <a:gd name="connsiteX259" fmla="*/ 166374 w 2099794"/>
              <a:gd name="connsiteY259" fmla="*/ 306193 h 2078537"/>
              <a:gd name="connsiteX260" fmla="*/ 199773 w 2099794"/>
              <a:gd name="connsiteY260" fmla="*/ 206618 h 2078537"/>
              <a:gd name="connsiteX261" fmla="*/ 200810 w 2099794"/>
              <a:gd name="connsiteY261" fmla="*/ 203092 h 2078537"/>
              <a:gd name="connsiteX262" fmla="*/ 218651 w 2099794"/>
              <a:gd name="connsiteY262" fmla="*/ 157660 h 2078537"/>
              <a:gd name="connsiteX263" fmla="*/ 179443 w 2099794"/>
              <a:gd name="connsiteY263" fmla="*/ 157660 h 2078537"/>
              <a:gd name="connsiteX264" fmla="*/ 172598 w 2099794"/>
              <a:gd name="connsiteY264" fmla="*/ 156831 h 2078537"/>
              <a:gd name="connsiteX265" fmla="*/ 165959 w 2099794"/>
              <a:gd name="connsiteY265" fmla="*/ 155378 h 2078537"/>
              <a:gd name="connsiteX266" fmla="*/ 165129 w 2099794"/>
              <a:gd name="connsiteY266" fmla="*/ 148948 h 2078537"/>
              <a:gd name="connsiteX267" fmla="*/ 189608 w 2099794"/>
              <a:gd name="connsiteY267" fmla="*/ 96671 h 2078537"/>
              <a:gd name="connsiteX268" fmla="*/ 202677 w 2099794"/>
              <a:gd name="connsiteY268" fmla="*/ 85261 h 2078537"/>
              <a:gd name="connsiteX269" fmla="*/ 210561 w 2099794"/>
              <a:gd name="connsiteY269" fmla="*/ 81942 h 2078537"/>
              <a:gd name="connsiteX270" fmla="*/ 220103 w 2099794"/>
              <a:gd name="connsiteY270" fmla="*/ 81734 h 2078537"/>
              <a:gd name="connsiteX271" fmla="*/ 224667 w 2099794"/>
              <a:gd name="connsiteY271" fmla="*/ 83394 h 2078537"/>
              <a:gd name="connsiteX272" fmla="*/ 229853 w 2099794"/>
              <a:gd name="connsiteY272" fmla="*/ 87335 h 2078537"/>
              <a:gd name="connsiteX273" fmla="*/ 230683 w 2099794"/>
              <a:gd name="connsiteY273" fmla="*/ 88373 h 2078537"/>
              <a:gd name="connsiteX274" fmla="*/ 240848 w 2099794"/>
              <a:gd name="connsiteY274" fmla="*/ 104139 h 2078537"/>
              <a:gd name="connsiteX275" fmla="*/ 287731 w 2099794"/>
              <a:gd name="connsiteY275" fmla="*/ 2489 h 2078537"/>
              <a:gd name="connsiteX276" fmla="*/ 289598 w 2099794"/>
              <a:gd name="connsiteY276" fmla="*/ 0 h 2078537"/>
              <a:gd name="connsiteX277" fmla="*/ 290428 w 2099794"/>
              <a:gd name="connsiteY277" fmla="*/ 6638 h 2078537"/>
              <a:gd name="connsiteX278" fmla="*/ 289598 w 2099794"/>
              <a:gd name="connsiteY278" fmla="*/ 6016 h 2078537"/>
              <a:gd name="connsiteX279" fmla="*/ 283997 w 2099794"/>
              <a:gd name="connsiteY279" fmla="*/ 20329 h 2078537"/>
              <a:gd name="connsiteX280" fmla="*/ 246242 w 2099794"/>
              <a:gd name="connsiteY280" fmla="*/ 109325 h 2078537"/>
              <a:gd name="connsiteX281" fmla="*/ 246034 w 2099794"/>
              <a:gd name="connsiteY281" fmla="*/ 114511 h 2078537"/>
              <a:gd name="connsiteX282" fmla="*/ 237114 w 2099794"/>
              <a:gd name="connsiteY282" fmla="*/ 149362 h 2078537"/>
              <a:gd name="connsiteX283" fmla="*/ 222800 w 2099794"/>
              <a:gd name="connsiteY283" fmla="*/ 167825 h 2078537"/>
              <a:gd name="connsiteX284" fmla="*/ 183592 w 2099794"/>
              <a:gd name="connsiteY284" fmla="*/ 279225 h 2078537"/>
              <a:gd name="connsiteX285" fmla="*/ 181518 w 2099794"/>
              <a:gd name="connsiteY285" fmla="*/ 286278 h 2078537"/>
              <a:gd name="connsiteX286" fmla="*/ 213257 w 2099794"/>
              <a:gd name="connsiteY286" fmla="*/ 283582 h 2078537"/>
              <a:gd name="connsiteX287" fmla="*/ 236077 w 2099794"/>
              <a:gd name="connsiteY287" fmla="*/ 306608 h 2078537"/>
              <a:gd name="connsiteX288" fmla="*/ 254332 w 2099794"/>
              <a:gd name="connsiteY288" fmla="*/ 363242 h 2078537"/>
              <a:gd name="connsiteX289" fmla="*/ 251220 w 2099794"/>
              <a:gd name="connsiteY289" fmla="*/ 368428 h 2078537"/>
              <a:gd name="connsiteX290" fmla="*/ 172390 w 2099794"/>
              <a:gd name="connsiteY290" fmla="*/ 358470 h 2078537"/>
              <a:gd name="connsiteX291" fmla="*/ 161603 w 2099794"/>
              <a:gd name="connsiteY291" fmla="*/ 351832 h 2078537"/>
              <a:gd name="connsiteX292" fmla="*/ 147081 w 2099794"/>
              <a:gd name="connsiteY292" fmla="*/ 408258 h 2078537"/>
              <a:gd name="connsiteX293" fmla="*/ 116586 w 2099794"/>
              <a:gd name="connsiteY293" fmla="*/ 609276 h 2078537"/>
              <a:gd name="connsiteX294" fmla="*/ 117831 w 2099794"/>
              <a:gd name="connsiteY294" fmla="*/ 676489 h 2078537"/>
              <a:gd name="connsiteX295" fmla="*/ 123225 w 2099794"/>
              <a:gd name="connsiteY295" fmla="*/ 685410 h 2078537"/>
              <a:gd name="connsiteX296" fmla="*/ 132560 w 2099794"/>
              <a:gd name="connsiteY296" fmla="*/ 731878 h 2078537"/>
              <a:gd name="connsiteX297" fmla="*/ 130693 w 2099794"/>
              <a:gd name="connsiteY297" fmla="*/ 743910 h 2078537"/>
              <a:gd name="connsiteX298" fmla="*/ 206619 w 2099794"/>
              <a:gd name="connsiteY298" fmla="*/ 905097 h 2078537"/>
              <a:gd name="connsiteX299" fmla="*/ 327769 w 2099794"/>
              <a:gd name="connsiteY299" fmla="*/ 1078732 h 2078537"/>
              <a:gd name="connsiteX300" fmla="*/ 376934 w 2099794"/>
              <a:gd name="connsiteY300" fmla="*/ 1155488 h 2078537"/>
              <a:gd name="connsiteX301" fmla="*/ 378594 w 2099794"/>
              <a:gd name="connsiteY301" fmla="*/ 1158392 h 2078537"/>
              <a:gd name="connsiteX302" fmla="*/ 380668 w 2099794"/>
              <a:gd name="connsiteY302" fmla="*/ 1161919 h 2078537"/>
              <a:gd name="connsiteX303" fmla="*/ 380046 w 2099794"/>
              <a:gd name="connsiteY303" fmla="*/ 1157147 h 2078537"/>
              <a:gd name="connsiteX304" fmla="*/ 378801 w 2099794"/>
              <a:gd name="connsiteY304" fmla="*/ 1153413 h 2078537"/>
              <a:gd name="connsiteX305" fmla="*/ 324865 w 2099794"/>
              <a:gd name="connsiteY305" fmla="*/ 1032886 h 2078537"/>
              <a:gd name="connsiteX306" fmla="*/ 323413 w 2099794"/>
              <a:gd name="connsiteY306" fmla="*/ 1029981 h 2078537"/>
              <a:gd name="connsiteX307" fmla="*/ 294370 w 2099794"/>
              <a:gd name="connsiteY307" fmla="*/ 1003013 h 2078537"/>
              <a:gd name="connsiteX308" fmla="*/ 278396 w 2099794"/>
              <a:gd name="connsiteY308" fmla="*/ 995130 h 2078537"/>
              <a:gd name="connsiteX309" fmla="*/ 272588 w 2099794"/>
              <a:gd name="connsiteY309" fmla="*/ 949491 h 2078537"/>
              <a:gd name="connsiteX310" fmla="*/ 276529 w 2099794"/>
              <a:gd name="connsiteY310" fmla="*/ 923975 h 2078537"/>
              <a:gd name="connsiteX311" fmla="*/ 250805 w 2099794"/>
              <a:gd name="connsiteY311" fmla="*/ 835187 h 2078537"/>
              <a:gd name="connsiteX312" fmla="*/ 248109 w 2099794"/>
              <a:gd name="connsiteY312" fmla="*/ 814028 h 2078537"/>
              <a:gd name="connsiteX313" fmla="*/ 227364 w 2099794"/>
              <a:gd name="connsiteY313" fmla="*/ 817762 h 2078537"/>
              <a:gd name="connsiteX314" fmla="*/ 186497 w 2099794"/>
              <a:gd name="connsiteY314" fmla="*/ 814857 h 2078537"/>
              <a:gd name="connsiteX315" fmla="*/ 182555 w 2099794"/>
              <a:gd name="connsiteY315" fmla="*/ 808841 h 2078537"/>
              <a:gd name="connsiteX316" fmla="*/ 206619 w 2099794"/>
              <a:gd name="connsiteY316" fmla="*/ 757187 h 2078537"/>
              <a:gd name="connsiteX317" fmla="*/ 215954 w 2099794"/>
              <a:gd name="connsiteY317" fmla="*/ 748059 h 2078537"/>
              <a:gd name="connsiteX318" fmla="*/ 253502 w 2099794"/>
              <a:gd name="connsiteY318" fmla="*/ 755734 h 2078537"/>
              <a:gd name="connsiteX319" fmla="*/ 257444 w 2099794"/>
              <a:gd name="connsiteY319" fmla="*/ 763617 h 2078537"/>
              <a:gd name="connsiteX320" fmla="*/ 360338 w 2099794"/>
              <a:gd name="connsiteY320" fmla="*/ 707606 h 2078537"/>
              <a:gd name="connsiteX321" fmla="*/ 361168 w 2099794"/>
              <a:gd name="connsiteY321" fmla="*/ 709681 h 2078537"/>
              <a:gd name="connsiteX322" fmla="*/ 335652 w 2099794"/>
              <a:gd name="connsiteY322" fmla="*/ 716942 h 2078537"/>
              <a:gd name="connsiteX323" fmla="*/ 286279 w 2099794"/>
              <a:gd name="connsiteY323" fmla="*/ 740383 h 2078537"/>
              <a:gd name="connsiteX324" fmla="*/ 268854 w 2099794"/>
              <a:gd name="connsiteY324" fmla="*/ 759883 h 2078537"/>
              <a:gd name="connsiteX325" fmla="*/ 266987 w 2099794"/>
              <a:gd name="connsiteY325" fmla="*/ 780421 h 2078537"/>
              <a:gd name="connsiteX326" fmla="*/ 261800 w 2099794"/>
              <a:gd name="connsiteY326" fmla="*/ 803240 h 2078537"/>
              <a:gd name="connsiteX327" fmla="*/ 256822 w 2099794"/>
              <a:gd name="connsiteY327" fmla="*/ 812990 h 2078537"/>
              <a:gd name="connsiteX328" fmla="*/ 282960 w 2099794"/>
              <a:gd name="connsiteY328" fmla="*/ 916507 h 2078537"/>
              <a:gd name="connsiteX329" fmla="*/ 285449 w 2099794"/>
              <a:gd name="connsiteY329" fmla="*/ 913395 h 2078537"/>
              <a:gd name="connsiteX330" fmla="*/ 342705 w 2099794"/>
              <a:gd name="connsiteY330" fmla="*/ 895347 h 2078537"/>
              <a:gd name="connsiteX331" fmla="*/ 373408 w 2099794"/>
              <a:gd name="connsiteY331" fmla="*/ 916922 h 2078537"/>
              <a:gd name="connsiteX332" fmla="*/ 415934 w 2099794"/>
              <a:gd name="connsiteY332" fmla="*/ 978742 h 2078537"/>
              <a:gd name="connsiteX333" fmla="*/ 417387 w 2099794"/>
              <a:gd name="connsiteY333" fmla="*/ 984135 h 2078537"/>
              <a:gd name="connsiteX334" fmla="*/ 365525 w 2099794"/>
              <a:gd name="connsiteY334" fmla="*/ 1001768 h 2078537"/>
              <a:gd name="connsiteX335" fmla="*/ 329844 w 2099794"/>
              <a:gd name="connsiteY335" fmla="*/ 1007162 h 2078537"/>
              <a:gd name="connsiteX336" fmla="*/ 325487 w 2099794"/>
              <a:gd name="connsiteY336" fmla="*/ 1014423 h 2078537"/>
              <a:gd name="connsiteX337" fmla="*/ 383988 w 2099794"/>
              <a:gd name="connsiteY337" fmla="*/ 1143663 h 2078537"/>
              <a:gd name="connsiteX338" fmla="*/ 431286 w 2099794"/>
              <a:gd name="connsiteY338" fmla="*/ 1296968 h 2078537"/>
              <a:gd name="connsiteX339" fmla="*/ 433153 w 2099794"/>
              <a:gd name="connsiteY339" fmla="*/ 1397788 h 2078537"/>
              <a:gd name="connsiteX340" fmla="*/ 425477 w 2099794"/>
              <a:gd name="connsiteY340" fmla="*/ 1462097 h 2078537"/>
              <a:gd name="connsiteX341" fmla="*/ 425685 w 2099794"/>
              <a:gd name="connsiteY341" fmla="*/ 1468320 h 2078537"/>
              <a:gd name="connsiteX342" fmla="*/ 430041 w 2099794"/>
              <a:gd name="connsiteY342" fmla="*/ 1464171 h 2078537"/>
              <a:gd name="connsiteX343" fmla="*/ 493106 w 2099794"/>
              <a:gd name="connsiteY343" fmla="*/ 1440729 h 2078537"/>
              <a:gd name="connsiteX344" fmla="*/ 548494 w 2099794"/>
              <a:gd name="connsiteY344" fmla="*/ 1469772 h 2078537"/>
              <a:gd name="connsiteX345" fmla="*/ 627740 w 2099794"/>
              <a:gd name="connsiteY345" fmla="*/ 1579098 h 2078537"/>
              <a:gd name="connsiteX346" fmla="*/ 624420 w 2099794"/>
              <a:gd name="connsiteY346" fmla="*/ 1586358 h 2078537"/>
              <a:gd name="connsiteX347" fmla="*/ 563431 w 2099794"/>
              <a:gd name="connsiteY347" fmla="*/ 1609385 h 2078537"/>
              <a:gd name="connsiteX348" fmla="*/ 468004 w 2099794"/>
              <a:gd name="connsiteY348" fmla="*/ 1621417 h 2078537"/>
              <a:gd name="connsiteX349" fmla="*/ 413653 w 2099794"/>
              <a:gd name="connsiteY349" fmla="*/ 1604199 h 2078537"/>
              <a:gd name="connsiteX350" fmla="*/ 394982 w 2099794"/>
              <a:gd name="connsiteY350" fmla="*/ 1584699 h 2078537"/>
              <a:gd name="connsiteX351" fmla="*/ 392285 w 2099794"/>
              <a:gd name="connsiteY351" fmla="*/ 1589885 h 2078537"/>
              <a:gd name="connsiteX352" fmla="*/ 356397 w 2099794"/>
              <a:gd name="connsiteY352" fmla="*/ 1676184 h 2078537"/>
              <a:gd name="connsiteX353" fmla="*/ 276788 w 2099794"/>
              <a:gd name="connsiteY353" fmla="*/ 1810014 h 2078537"/>
              <a:gd name="connsiteX354" fmla="*/ 231210 w 2099794"/>
              <a:gd name="connsiteY354" fmla="*/ 1864027 h 2078537"/>
              <a:gd name="connsiteX355" fmla="*/ 320404 w 2099794"/>
              <a:gd name="connsiteY355" fmla="*/ 1734347 h 2078537"/>
              <a:gd name="connsiteX356" fmla="*/ 387722 w 2099794"/>
              <a:gd name="connsiteY356" fmla="*/ 1584906 h 2078537"/>
              <a:gd name="connsiteX357" fmla="*/ 390626 w 2099794"/>
              <a:gd name="connsiteY357" fmla="*/ 1567273 h 2078537"/>
              <a:gd name="connsiteX358" fmla="*/ 396227 w 2099794"/>
              <a:gd name="connsiteY358" fmla="*/ 1542794 h 2078537"/>
              <a:gd name="connsiteX359" fmla="*/ 411786 w 2099794"/>
              <a:gd name="connsiteY359" fmla="*/ 1496533 h 2078537"/>
              <a:gd name="connsiteX360" fmla="*/ 427552 w 2099794"/>
              <a:gd name="connsiteY360" fmla="*/ 1352356 h 2078537"/>
              <a:gd name="connsiteX361" fmla="*/ 416764 w 2099794"/>
              <a:gd name="connsiteY361" fmla="*/ 1313978 h 2078537"/>
              <a:gd name="connsiteX362" fmla="*/ 328599 w 2099794"/>
              <a:gd name="connsiteY362" fmla="*/ 1192828 h 2078537"/>
              <a:gd name="connsiteX363" fmla="*/ 223007 w 2099794"/>
              <a:gd name="connsiteY363" fmla="*/ 1107567 h 2078537"/>
              <a:gd name="connsiteX364" fmla="*/ 177784 w 2099794"/>
              <a:gd name="connsiteY364" fmla="*/ 1091179 h 2078537"/>
              <a:gd name="connsiteX365" fmla="*/ 114927 w 2099794"/>
              <a:gd name="connsiteY365" fmla="*/ 1119599 h 2078537"/>
              <a:gd name="connsiteX366" fmla="*/ 94597 w 2099794"/>
              <a:gd name="connsiteY366" fmla="*/ 1200297 h 2078537"/>
              <a:gd name="connsiteX367" fmla="*/ 100198 w 2099794"/>
              <a:gd name="connsiteY367" fmla="*/ 1195318 h 2078537"/>
              <a:gd name="connsiteX368" fmla="*/ 170108 w 2099794"/>
              <a:gd name="connsiteY368" fmla="*/ 1195110 h 2078537"/>
              <a:gd name="connsiteX369" fmla="*/ 200188 w 2099794"/>
              <a:gd name="connsiteY369" fmla="*/ 1263568 h 2078537"/>
              <a:gd name="connsiteX370" fmla="*/ 204544 w 2099794"/>
              <a:gd name="connsiteY370" fmla="*/ 1296138 h 2078537"/>
              <a:gd name="connsiteX371" fmla="*/ 198529 w 2099794"/>
              <a:gd name="connsiteY371" fmla="*/ 1302569 h 2078537"/>
              <a:gd name="connsiteX372" fmla="*/ 95011 w 2099794"/>
              <a:gd name="connsiteY372" fmla="*/ 1283898 h 2078537"/>
              <a:gd name="connsiteX373" fmla="*/ 100820 w 2099794"/>
              <a:gd name="connsiteY373" fmla="*/ 1338457 h 2078537"/>
              <a:gd name="connsiteX374" fmla="*/ 118246 w 2099794"/>
              <a:gd name="connsiteY374" fmla="*/ 1444671 h 2078537"/>
              <a:gd name="connsiteX375" fmla="*/ 125507 w 2099794"/>
              <a:gd name="connsiteY375" fmla="*/ 1455458 h 2078537"/>
              <a:gd name="connsiteX376" fmla="*/ 134012 w 2099794"/>
              <a:gd name="connsiteY376" fmla="*/ 1495081 h 2078537"/>
              <a:gd name="connsiteX377" fmla="*/ 131522 w 2099794"/>
              <a:gd name="connsiteY377" fmla="*/ 1508565 h 2078537"/>
              <a:gd name="connsiteX378" fmla="*/ 150400 w 2099794"/>
              <a:gd name="connsiteY378" fmla="*/ 1595901 h 2078537"/>
              <a:gd name="connsiteX379" fmla="*/ 123639 w 2099794"/>
              <a:gd name="connsiteY379" fmla="*/ 1507735 h 2078537"/>
              <a:gd name="connsiteX380" fmla="*/ 25724 w 2099794"/>
              <a:gd name="connsiteY380" fmla="*/ 1532214 h 2078537"/>
              <a:gd name="connsiteX381" fmla="*/ 18048 w 2099794"/>
              <a:gd name="connsiteY381" fmla="*/ 1524539 h 2078537"/>
              <a:gd name="connsiteX382" fmla="*/ 37963 w 2099794"/>
              <a:gd name="connsiteY382" fmla="*/ 1449650 h 2078537"/>
              <a:gd name="connsiteX383" fmla="*/ 56634 w 2099794"/>
              <a:gd name="connsiteY383" fmla="*/ 1427038 h 2078537"/>
              <a:gd name="connsiteX384" fmla="*/ 100820 w 2099794"/>
              <a:gd name="connsiteY384" fmla="*/ 1427453 h 2078537"/>
              <a:gd name="connsiteX385" fmla="*/ 107666 w 2099794"/>
              <a:gd name="connsiteY385" fmla="*/ 1433261 h 2078537"/>
              <a:gd name="connsiteX386" fmla="*/ 99575 w 2099794"/>
              <a:gd name="connsiteY386" fmla="*/ 1387000 h 2078537"/>
              <a:gd name="connsiteX387" fmla="*/ 86921 w 2099794"/>
              <a:gd name="connsiteY387" fmla="*/ 1284314 h 2078537"/>
              <a:gd name="connsiteX388" fmla="*/ 81942 w 2099794"/>
              <a:gd name="connsiteY388" fmla="*/ 1273733 h 2078537"/>
              <a:gd name="connsiteX389" fmla="*/ 72192 w 2099794"/>
              <a:gd name="connsiteY389" fmla="*/ 1262738 h 2078537"/>
              <a:gd name="connsiteX390" fmla="*/ 80490 w 2099794"/>
              <a:gd name="connsiteY390" fmla="*/ 1218344 h 2078537"/>
              <a:gd name="connsiteX391" fmla="*/ 85676 w 2099794"/>
              <a:gd name="connsiteY391" fmla="*/ 1208387 h 2078537"/>
              <a:gd name="connsiteX392" fmla="*/ 100405 w 2099794"/>
              <a:gd name="connsiteY392" fmla="*/ 1131424 h 2078537"/>
              <a:gd name="connsiteX393" fmla="*/ 157246 w 2099794"/>
              <a:gd name="connsiteY393" fmla="*/ 1082880 h 2078537"/>
              <a:gd name="connsiteX394" fmla="*/ 203922 w 2099794"/>
              <a:gd name="connsiteY394" fmla="*/ 1090349 h 2078537"/>
              <a:gd name="connsiteX395" fmla="*/ 288769 w 2099794"/>
              <a:gd name="connsiteY395" fmla="*/ 1144285 h 2078537"/>
              <a:gd name="connsiteX396" fmla="*/ 419254 w 2099794"/>
              <a:gd name="connsiteY396" fmla="*/ 1302569 h 2078537"/>
              <a:gd name="connsiteX397" fmla="*/ 425270 w 2099794"/>
              <a:gd name="connsiteY397" fmla="*/ 1313148 h 2078537"/>
              <a:gd name="connsiteX398" fmla="*/ 414690 w 2099794"/>
              <a:gd name="connsiteY398" fmla="*/ 1258382 h 2078537"/>
              <a:gd name="connsiteX399" fmla="*/ 340838 w 2099794"/>
              <a:gd name="connsiteY399" fmla="*/ 1111509 h 2078537"/>
              <a:gd name="connsiteX400" fmla="*/ 227571 w 2099794"/>
              <a:gd name="connsiteY400" fmla="*/ 951358 h 2078537"/>
              <a:gd name="connsiteX401" fmla="*/ 134219 w 2099794"/>
              <a:gd name="connsiteY401" fmla="*/ 781251 h 2078537"/>
              <a:gd name="connsiteX402" fmla="*/ 123639 w 2099794"/>
              <a:gd name="connsiteY402" fmla="*/ 749303 h 2078537"/>
              <a:gd name="connsiteX403" fmla="*/ 118661 w 2099794"/>
              <a:gd name="connsiteY403" fmla="*/ 746607 h 2078537"/>
              <a:gd name="connsiteX404" fmla="*/ 23857 w 2099794"/>
              <a:gd name="connsiteY404" fmla="*/ 771293 h 2078537"/>
              <a:gd name="connsiteX405" fmla="*/ 0 w 2099794"/>
              <a:gd name="connsiteY405" fmla="*/ 771708 h 2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</a:cxnLst>
            <a:rect l="l" t="t" r="r" b="b"/>
            <a:pathLst>
              <a:path w="2099794" h="2078537">
                <a:moveTo>
                  <a:pt x="989322" y="1788413"/>
                </a:moveTo>
                <a:cubicBezTo>
                  <a:pt x="989945" y="1788828"/>
                  <a:pt x="990567" y="1789450"/>
                  <a:pt x="991189" y="1789658"/>
                </a:cubicBezTo>
                <a:cubicBezTo>
                  <a:pt x="992641" y="1790072"/>
                  <a:pt x="993056" y="1789243"/>
                  <a:pt x="992849" y="1788205"/>
                </a:cubicBezTo>
                <a:cubicBezTo>
                  <a:pt x="992641" y="1787791"/>
                  <a:pt x="991811" y="1787376"/>
                  <a:pt x="991189" y="1786754"/>
                </a:cubicBezTo>
                <a:cubicBezTo>
                  <a:pt x="990359" y="1787376"/>
                  <a:pt x="989945" y="1787998"/>
                  <a:pt x="989322" y="1788413"/>
                </a:cubicBezTo>
                <a:close/>
                <a:moveTo>
                  <a:pt x="424025" y="1472262"/>
                </a:moveTo>
                <a:cubicBezTo>
                  <a:pt x="424233" y="1473092"/>
                  <a:pt x="424648" y="1473092"/>
                  <a:pt x="424855" y="1472262"/>
                </a:cubicBezTo>
                <a:cubicBezTo>
                  <a:pt x="425062" y="1471847"/>
                  <a:pt x="425270" y="1471432"/>
                  <a:pt x="425270" y="1470810"/>
                </a:cubicBezTo>
                <a:cubicBezTo>
                  <a:pt x="425477" y="1470810"/>
                  <a:pt x="424855" y="1470602"/>
                  <a:pt x="424025" y="1470187"/>
                </a:cubicBezTo>
                <a:cubicBezTo>
                  <a:pt x="424025" y="1471017"/>
                  <a:pt x="423818" y="1471639"/>
                  <a:pt x="424025" y="1472262"/>
                </a:cubicBezTo>
                <a:close/>
                <a:moveTo>
                  <a:pt x="209514" y="1889738"/>
                </a:moveTo>
                <a:lnTo>
                  <a:pt x="231210" y="1864027"/>
                </a:lnTo>
                <a:lnTo>
                  <a:pt x="227571" y="1869318"/>
                </a:lnTo>
                <a:close/>
                <a:moveTo>
                  <a:pt x="197595" y="1924756"/>
                </a:moveTo>
                <a:lnTo>
                  <a:pt x="294784" y="1858272"/>
                </a:lnTo>
                <a:cubicBezTo>
                  <a:pt x="328806" y="1837890"/>
                  <a:pt x="364072" y="1819530"/>
                  <a:pt x="400583" y="1803142"/>
                </a:cubicBezTo>
                <a:cubicBezTo>
                  <a:pt x="423402" y="1792977"/>
                  <a:pt x="446637" y="1784057"/>
                  <a:pt x="470078" y="1775551"/>
                </a:cubicBezTo>
                <a:cubicBezTo>
                  <a:pt x="488749" y="1768913"/>
                  <a:pt x="507626" y="1763104"/>
                  <a:pt x="526919" y="1758333"/>
                </a:cubicBezTo>
                <a:cubicBezTo>
                  <a:pt x="538951" y="1755429"/>
                  <a:pt x="550776" y="1750035"/>
                  <a:pt x="563015" y="1748790"/>
                </a:cubicBezTo>
                <a:cubicBezTo>
                  <a:pt x="583345" y="1746508"/>
                  <a:pt x="603260" y="1741115"/>
                  <a:pt x="623590" y="1739248"/>
                </a:cubicBezTo>
                <a:cubicBezTo>
                  <a:pt x="624420" y="1739248"/>
                  <a:pt x="625042" y="1738625"/>
                  <a:pt x="625872" y="1738418"/>
                </a:cubicBezTo>
                <a:cubicBezTo>
                  <a:pt x="626909" y="1738418"/>
                  <a:pt x="628154" y="1738211"/>
                  <a:pt x="629191" y="1738211"/>
                </a:cubicBezTo>
                <a:cubicBezTo>
                  <a:pt x="637489" y="1737381"/>
                  <a:pt x="645787" y="1737173"/>
                  <a:pt x="653878" y="1735099"/>
                </a:cubicBezTo>
                <a:cubicBezTo>
                  <a:pt x="656160" y="1735099"/>
                  <a:pt x="658234" y="1734891"/>
                  <a:pt x="660516" y="1734891"/>
                </a:cubicBezTo>
                <a:cubicBezTo>
                  <a:pt x="676905" y="1733854"/>
                  <a:pt x="693293" y="1732817"/>
                  <a:pt x="709889" y="1731780"/>
                </a:cubicBezTo>
                <a:cubicBezTo>
                  <a:pt x="720261" y="1731780"/>
                  <a:pt x="730634" y="1731780"/>
                  <a:pt x="741214" y="1731780"/>
                </a:cubicBezTo>
                <a:cubicBezTo>
                  <a:pt x="757602" y="1732817"/>
                  <a:pt x="773991" y="1733854"/>
                  <a:pt x="790586" y="1734891"/>
                </a:cubicBezTo>
                <a:cubicBezTo>
                  <a:pt x="792246" y="1734891"/>
                  <a:pt x="793906" y="1734891"/>
                  <a:pt x="795565" y="1735099"/>
                </a:cubicBezTo>
                <a:cubicBezTo>
                  <a:pt x="811746" y="1737381"/>
                  <a:pt x="828134" y="1739870"/>
                  <a:pt x="844316" y="1741944"/>
                </a:cubicBezTo>
                <a:lnTo>
                  <a:pt x="882690" y="1748134"/>
                </a:lnTo>
                <a:lnTo>
                  <a:pt x="882901" y="1748375"/>
                </a:lnTo>
                <a:lnTo>
                  <a:pt x="882901" y="1749205"/>
                </a:lnTo>
                <a:cubicBezTo>
                  <a:pt x="883316" y="1749205"/>
                  <a:pt x="883523" y="1748998"/>
                  <a:pt x="883938" y="1748998"/>
                </a:cubicBezTo>
                <a:cubicBezTo>
                  <a:pt x="883523" y="1748790"/>
                  <a:pt x="883109" y="1748583"/>
                  <a:pt x="882901" y="1748375"/>
                </a:cubicBezTo>
                <a:lnTo>
                  <a:pt x="882901" y="1748168"/>
                </a:lnTo>
                <a:lnTo>
                  <a:pt x="882690" y="1748134"/>
                </a:lnTo>
                <a:lnTo>
                  <a:pt x="877092" y="1741737"/>
                </a:lnTo>
                <a:cubicBezTo>
                  <a:pt x="873566" y="1737381"/>
                  <a:pt x="869624" y="1733024"/>
                  <a:pt x="868587" y="1727631"/>
                </a:cubicBezTo>
                <a:cubicBezTo>
                  <a:pt x="866305" y="1716636"/>
                  <a:pt x="867757" y="1705849"/>
                  <a:pt x="874188" y="1696306"/>
                </a:cubicBezTo>
                <a:cubicBezTo>
                  <a:pt x="883523" y="1682407"/>
                  <a:pt x="894311" y="1670375"/>
                  <a:pt x="909869" y="1662699"/>
                </a:cubicBezTo>
                <a:cubicBezTo>
                  <a:pt x="923353" y="1656061"/>
                  <a:pt x="937252" y="1650252"/>
                  <a:pt x="951359" y="1647555"/>
                </a:cubicBezTo>
                <a:cubicBezTo>
                  <a:pt x="972934" y="1643407"/>
                  <a:pt x="995338" y="1641747"/>
                  <a:pt x="1017535" y="1641124"/>
                </a:cubicBezTo>
                <a:cubicBezTo>
                  <a:pt x="1020854" y="1641124"/>
                  <a:pt x="1024174" y="1641124"/>
                  <a:pt x="1027493" y="1641124"/>
                </a:cubicBezTo>
                <a:cubicBezTo>
                  <a:pt x="1031849" y="1641124"/>
                  <a:pt x="1036206" y="1641332"/>
                  <a:pt x="1040562" y="1641332"/>
                </a:cubicBezTo>
                <a:cubicBezTo>
                  <a:pt x="1038487" y="1691120"/>
                  <a:pt x="1028945" y="1738625"/>
                  <a:pt x="997620" y="1780737"/>
                </a:cubicBezTo>
                <a:cubicBezTo>
                  <a:pt x="1010067" y="1783642"/>
                  <a:pt x="1021477" y="1788413"/>
                  <a:pt x="1033301" y="1792562"/>
                </a:cubicBezTo>
                <a:cubicBezTo>
                  <a:pt x="1067945" y="1805216"/>
                  <a:pt x="1102174" y="1818493"/>
                  <a:pt x="1137025" y="1830525"/>
                </a:cubicBezTo>
                <a:cubicBezTo>
                  <a:pt x="1151962" y="1835711"/>
                  <a:pt x="1166276" y="1843179"/>
                  <a:pt x="1181627" y="1846914"/>
                </a:cubicBezTo>
                <a:cubicBezTo>
                  <a:pt x="1183079" y="1848365"/>
                  <a:pt x="1184946" y="1849403"/>
                  <a:pt x="1186191" y="1847536"/>
                </a:cubicBezTo>
                <a:cubicBezTo>
                  <a:pt x="1186813" y="1846706"/>
                  <a:pt x="1184738" y="1845669"/>
                  <a:pt x="1183494" y="1845254"/>
                </a:cubicBezTo>
                <a:cubicBezTo>
                  <a:pt x="1165238" y="1828865"/>
                  <a:pt x="1170425" y="1808743"/>
                  <a:pt x="1186813" y="1794429"/>
                </a:cubicBezTo>
                <a:cubicBezTo>
                  <a:pt x="1205483" y="1778248"/>
                  <a:pt x="1228096" y="1774721"/>
                  <a:pt x="1250915" y="1771195"/>
                </a:cubicBezTo>
                <a:cubicBezTo>
                  <a:pt x="1262739" y="1769328"/>
                  <a:pt x="1274771" y="1770780"/>
                  <a:pt x="1286596" y="1768705"/>
                </a:cubicBezTo>
                <a:cubicBezTo>
                  <a:pt x="1289708" y="1768083"/>
                  <a:pt x="1294271" y="1769535"/>
                  <a:pt x="1293649" y="1775759"/>
                </a:cubicBezTo>
                <a:cubicBezTo>
                  <a:pt x="1291989" y="1791110"/>
                  <a:pt x="1289500" y="1806254"/>
                  <a:pt x="1285766" y="1821397"/>
                </a:cubicBezTo>
                <a:cubicBezTo>
                  <a:pt x="1280995" y="1841105"/>
                  <a:pt x="1271660" y="1858116"/>
                  <a:pt x="1258175" y="1872845"/>
                </a:cubicBezTo>
                <a:cubicBezTo>
                  <a:pt x="1257553" y="1875541"/>
                  <a:pt x="1259628" y="1874504"/>
                  <a:pt x="1260665" y="1874712"/>
                </a:cubicBezTo>
                <a:cubicBezTo>
                  <a:pt x="1278090" y="1880728"/>
                  <a:pt x="1295309" y="1886744"/>
                  <a:pt x="1313564" y="1890063"/>
                </a:cubicBezTo>
                <a:cubicBezTo>
                  <a:pt x="1320825" y="1891515"/>
                  <a:pt x="1328085" y="1895041"/>
                  <a:pt x="1335761" y="1896494"/>
                </a:cubicBezTo>
                <a:cubicBezTo>
                  <a:pt x="1356299" y="1900435"/>
                  <a:pt x="1376421" y="1906037"/>
                  <a:pt x="1397166" y="1908526"/>
                </a:cubicBezTo>
                <a:cubicBezTo>
                  <a:pt x="1435751" y="1913090"/>
                  <a:pt x="1474337" y="1916409"/>
                  <a:pt x="1512922" y="1909563"/>
                </a:cubicBezTo>
                <a:cubicBezTo>
                  <a:pt x="1546736" y="1903547"/>
                  <a:pt x="1578683" y="1892552"/>
                  <a:pt x="1608971" y="1876579"/>
                </a:cubicBezTo>
                <a:cubicBezTo>
                  <a:pt x="1612290" y="1874712"/>
                  <a:pt x="1614157" y="1872845"/>
                  <a:pt x="1614987" y="1868696"/>
                </a:cubicBezTo>
                <a:cubicBezTo>
                  <a:pt x="1616232" y="1862472"/>
                  <a:pt x="1619136" y="1856664"/>
                  <a:pt x="1625774" y="1853344"/>
                </a:cubicBezTo>
                <a:cubicBezTo>
                  <a:pt x="1629301" y="1851685"/>
                  <a:pt x="1630961" y="1847743"/>
                  <a:pt x="1633035" y="1844424"/>
                </a:cubicBezTo>
                <a:cubicBezTo>
                  <a:pt x="1643200" y="1828865"/>
                  <a:pt x="1652328" y="1825132"/>
                  <a:pt x="1670791" y="1828658"/>
                </a:cubicBezTo>
                <a:cubicBezTo>
                  <a:pt x="1674732" y="1829488"/>
                  <a:pt x="1678259" y="1828243"/>
                  <a:pt x="1681163" y="1825754"/>
                </a:cubicBezTo>
                <a:cubicBezTo>
                  <a:pt x="1709376" y="1801067"/>
                  <a:pt x="1734477" y="1773477"/>
                  <a:pt x="1756674" y="1743189"/>
                </a:cubicBezTo>
                <a:cubicBezTo>
                  <a:pt x="1763728" y="1733439"/>
                  <a:pt x="1770366" y="1723482"/>
                  <a:pt x="1777212" y="1713524"/>
                </a:cubicBezTo>
                <a:cubicBezTo>
                  <a:pt x="1778249" y="1714146"/>
                  <a:pt x="1779079" y="1714769"/>
                  <a:pt x="1780116" y="1715391"/>
                </a:cubicBezTo>
                <a:cubicBezTo>
                  <a:pt x="1761861" y="1750035"/>
                  <a:pt x="1737797" y="1780322"/>
                  <a:pt x="1711243" y="1808743"/>
                </a:cubicBezTo>
                <a:cubicBezTo>
                  <a:pt x="1703568" y="1816833"/>
                  <a:pt x="1695477" y="1824094"/>
                  <a:pt x="1687179" y="1831562"/>
                </a:cubicBezTo>
                <a:cubicBezTo>
                  <a:pt x="1683860" y="1834467"/>
                  <a:pt x="1682823" y="1836334"/>
                  <a:pt x="1686142" y="1840690"/>
                </a:cubicBezTo>
                <a:cubicBezTo>
                  <a:pt x="1701493" y="1860812"/>
                  <a:pt x="1705850" y="1884669"/>
                  <a:pt x="1707924" y="1909148"/>
                </a:cubicBezTo>
                <a:cubicBezTo>
                  <a:pt x="1708131" y="1912052"/>
                  <a:pt x="1707094" y="1913090"/>
                  <a:pt x="1704397" y="1913090"/>
                </a:cubicBezTo>
                <a:cubicBezTo>
                  <a:pt x="1681786" y="1913297"/>
                  <a:pt x="1659588" y="1912260"/>
                  <a:pt x="1638636" y="1902510"/>
                </a:cubicBezTo>
                <a:cubicBezTo>
                  <a:pt x="1630961" y="1898983"/>
                  <a:pt x="1624322" y="1894419"/>
                  <a:pt x="1620381" y="1886536"/>
                </a:cubicBezTo>
                <a:cubicBezTo>
                  <a:pt x="1618721" y="1883010"/>
                  <a:pt x="1616647" y="1881765"/>
                  <a:pt x="1612705" y="1884254"/>
                </a:cubicBezTo>
                <a:cubicBezTo>
                  <a:pt x="1594242" y="1895249"/>
                  <a:pt x="1573705" y="1901887"/>
                  <a:pt x="1554205" y="1910185"/>
                </a:cubicBezTo>
                <a:cubicBezTo>
                  <a:pt x="1545699" y="1913712"/>
                  <a:pt x="1535949" y="1914127"/>
                  <a:pt x="1526821" y="1915994"/>
                </a:cubicBezTo>
                <a:cubicBezTo>
                  <a:pt x="1479523" y="1926159"/>
                  <a:pt x="1432432" y="1922632"/>
                  <a:pt x="1385341" y="1914957"/>
                </a:cubicBezTo>
                <a:cubicBezTo>
                  <a:pt x="1366464" y="1911845"/>
                  <a:pt x="1347171" y="1910393"/>
                  <a:pt x="1328915" y="1904169"/>
                </a:cubicBezTo>
                <a:cubicBezTo>
                  <a:pt x="1307756" y="1896909"/>
                  <a:pt x="1285766" y="1892760"/>
                  <a:pt x="1264814" y="1884877"/>
                </a:cubicBezTo>
                <a:cubicBezTo>
                  <a:pt x="1256308" y="1881765"/>
                  <a:pt x="1247803" y="1879898"/>
                  <a:pt x="1237846" y="1883839"/>
                </a:cubicBezTo>
                <a:cubicBezTo>
                  <a:pt x="1230170" y="1886951"/>
                  <a:pt x="1220420" y="1883632"/>
                  <a:pt x="1214819" y="1877616"/>
                </a:cubicBezTo>
                <a:cubicBezTo>
                  <a:pt x="1196771" y="1858323"/>
                  <a:pt x="1172706" y="1852307"/>
                  <a:pt x="1149265" y="1844632"/>
                </a:cubicBezTo>
                <a:cubicBezTo>
                  <a:pt x="1138270" y="1841105"/>
                  <a:pt x="1128105" y="1835296"/>
                  <a:pt x="1117110" y="1831355"/>
                </a:cubicBezTo>
                <a:cubicBezTo>
                  <a:pt x="1080599" y="1818493"/>
                  <a:pt x="1044711" y="1803349"/>
                  <a:pt x="1007785" y="1791525"/>
                </a:cubicBezTo>
                <a:cubicBezTo>
                  <a:pt x="1005295" y="1790695"/>
                  <a:pt x="1002599" y="1790072"/>
                  <a:pt x="999902" y="1789450"/>
                </a:cubicBezTo>
                <a:cubicBezTo>
                  <a:pt x="999280" y="1789243"/>
                  <a:pt x="998865" y="1789243"/>
                  <a:pt x="998242" y="1789035"/>
                </a:cubicBezTo>
                <a:cubicBezTo>
                  <a:pt x="997205" y="1788205"/>
                  <a:pt x="996168" y="1787583"/>
                  <a:pt x="994923" y="1788205"/>
                </a:cubicBezTo>
                <a:cubicBezTo>
                  <a:pt x="993886" y="1788828"/>
                  <a:pt x="994093" y="1789865"/>
                  <a:pt x="994508" y="1790695"/>
                </a:cubicBezTo>
                <a:cubicBezTo>
                  <a:pt x="996168" y="1791525"/>
                  <a:pt x="998035" y="1792354"/>
                  <a:pt x="999695" y="1793184"/>
                </a:cubicBezTo>
                <a:cubicBezTo>
                  <a:pt x="1018987" y="1802312"/>
                  <a:pt x="1038280" y="1811025"/>
                  <a:pt x="1057573" y="1820360"/>
                </a:cubicBezTo>
                <a:cubicBezTo>
                  <a:pt x="1081014" y="1831770"/>
                  <a:pt x="1104249" y="1843802"/>
                  <a:pt x="1127690" y="1855419"/>
                </a:cubicBezTo>
                <a:cubicBezTo>
                  <a:pt x="1152999" y="1868073"/>
                  <a:pt x="1178308" y="1880728"/>
                  <a:pt x="1204031" y="1892760"/>
                </a:cubicBezTo>
                <a:cubicBezTo>
                  <a:pt x="1239505" y="1909563"/>
                  <a:pt x="1275186" y="1925951"/>
                  <a:pt x="1312112" y="1939436"/>
                </a:cubicBezTo>
                <a:cubicBezTo>
                  <a:pt x="1326011" y="1944622"/>
                  <a:pt x="1340118" y="1950223"/>
                  <a:pt x="1354432" y="1953750"/>
                </a:cubicBezTo>
                <a:cubicBezTo>
                  <a:pt x="1375591" y="1958936"/>
                  <a:pt x="1395921" y="1967648"/>
                  <a:pt x="1417911" y="1970345"/>
                </a:cubicBezTo>
                <a:cubicBezTo>
                  <a:pt x="1419570" y="1971798"/>
                  <a:pt x="1420815" y="1972005"/>
                  <a:pt x="1421852" y="1969723"/>
                </a:cubicBezTo>
                <a:cubicBezTo>
                  <a:pt x="1428283" y="1963500"/>
                  <a:pt x="1431602" y="1955202"/>
                  <a:pt x="1439486" y="1950016"/>
                </a:cubicBezTo>
                <a:cubicBezTo>
                  <a:pt x="1457741" y="1937984"/>
                  <a:pt x="1474752" y="1937984"/>
                  <a:pt x="1491763" y="1951260"/>
                </a:cubicBezTo>
                <a:cubicBezTo>
                  <a:pt x="1501720" y="1958936"/>
                  <a:pt x="1509396" y="1968478"/>
                  <a:pt x="1514997" y="1979473"/>
                </a:cubicBezTo>
                <a:cubicBezTo>
                  <a:pt x="1517486" y="1984244"/>
                  <a:pt x="1520183" y="1985904"/>
                  <a:pt x="1525577" y="1986319"/>
                </a:cubicBezTo>
                <a:cubicBezTo>
                  <a:pt x="1603577" y="1990883"/>
                  <a:pt x="1680956" y="1984452"/>
                  <a:pt x="1758126" y="1972835"/>
                </a:cubicBezTo>
                <a:cubicBezTo>
                  <a:pt x="1761446" y="1972420"/>
                  <a:pt x="1764557" y="1971590"/>
                  <a:pt x="1766217" y="1968063"/>
                </a:cubicBezTo>
                <a:cubicBezTo>
                  <a:pt x="1768706" y="1963085"/>
                  <a:pt x="1773270" y="1960803"/>
                  <a:pt x="1778041" y="1960803"/>
                </a:cubicBezTo>
                <a:cubicBezTo>
                  <a:pt x="1787377" y="1961010"/>
                  <a:pt x="1794845" y="1956654"/>
                  <a:pt x="1802935" y="1953335"/>
                </a:cubicBezTo>
                <a:cubicBezTo>
                  <a:pt x="1814553" y="1948563"/>
                  <a:pt x="1826170" y="1947319"/>
                  <a:pt x="1837164" y="1955202"/>
                </a:cubicBezTo>
                <a:cubicBezTo>
                  <a:pt x="1839446" y="1956861"/>
                  <a:pt x="1842558" y="1957276"/>
                  <a:pt x="1844633" y="1956446"/>
                </a:cubicBezTo>
                <a:cubicBezTo>
                  <a:pt x="1851686" y="1953335"/>
                  <a:pt x="1859361" y="1953127"/>
                  <a:pt x="1866829" y="1951468"/>
                </a:cubicBezTo>
                <a:cubicBezTo>
                  <a:pt x="1879069" y="1948356"/>
                  <a:pt x="1890893" y="1944829"/>
                  <a:pt x="1903340" y="1942340"/>
                </a:cubicBezTo>
                <a:cubicBezTo>
                  <a:pt x="1917862" y="1939228"/>
                  <a:pt x="1931968" y="1934872"/>
                  <a:pt x="1946282" y="1931138"/>
                </a:cubicBezTo>
                <a:cubicBezTo>
                  <a:pt x="1958314" y="1927819"/>
                  <a:pt x="1970554" y="1924499"/>
                  <a:pt x="1982586" y="1920765"/>
                </a:cubicBezTo>
                <a:cubicBezTo>
                  <a:pt x="2000219" y="1915372"/>
                  <a:pt x="2018059" y="1910393"/>
                  <a:pt x="2035278" y="1903962"/>
                </a:cubicBezTo>
                <a:cubicBezTo>
                  <a:pt x="2050629" y="1898153"/>
                  <a:pt x="2066810" y="1894004"/>
                  <a:pt x="2081954" y="1887158"/>
                </a:cubicBezTo>
                <a:cubicBezTo>
                  <a:pt x="2086725" y="1884877"/>
                  <a:pt x="2092741" y="1880313"/>
                  <a:pt x="2099794" y="1883425"/>
                </a:cubicBezTo>
                <a:cubicBezTo>
                  <a:pt x="2098550" y="1886329"/>
                  <a:pt x="2095230" y="1886744"/>
                  <a:pt x="2092741" y="1887781"/>
                </a:cubicBezTo>
                <a:cubicBezTo>
                  <a:pt x="2044820" y="1909770"/>
                  <a:pt x="1994825" y="1925537"/>
                  <a:pt x="1944415" y="1940058"/>
                </a:cubicBezTo>
                <a:cubicBezTo>
                  <a:pt x="1913920" y="1948771"/>
                  <a:pt x="1883218" y="1956654"/>
                  <a:pt x="1852100" y="1963500"/>
                </a:cubicBezTo>
                <a:cubicBezTo>
                  <a:pt x="1847744" y="1964537"/>
                  <a:pt x="1845462" y="1965367"/>
                  <a:pt x="1847744" y="1970760"/>
                </a:cubicBezTo>
                <a:cubicBezTo>
                  <a:pt x="1852308" y="1981755"/>
                  <a:pt x="1851478" y="1993372"/>
                  <a:pt x="1850026" y="2004782"/>
                </a:cubicBezTo>
                <a:cubicBezTo>
                  <a:pt x="1847537" y="2022830"/>
                  <a:pt x="1841521" y="2039841"/>
                  <a:pt x="1833430" y="2056022"/>
                </a:cubicBezTo>
                <a:cubicBezTo>
                  <a:pt x="1831771" y="2059341"/>
                  <a:pt x="1830526" y="2061415"/>
                  <a:pt x="1826170" y="2058719"/>
                </a:cubicBezTo>
                <a:cubicBezTo>
                  <a:pt x="1809159" y="2048761"/>
                  <a:pt x="1792770" y="2037974"/>
                  <a:pt x="1779286" y="2023038"/>
                </a:cubicBezTo>
                <a:cubicBezTo>
                  <a:pt x="1769536" y="2012043"/>
                  <a:pt x="1762483" y="2000011"/>
                  <a:pt x="1761861" y="1985074"/>
                </a:cubicBezTo>
                <a:cubicBezTo>
                  <a:pt x="1761653" y="1978851"/>
                  <a:pt x="1757711" y="1981340"/>
                  <a:pt x="1755015" y="1981755"/>
                </a:cubicBezTo>
                <a:cubicBezTo>
                  <a:pt x="1702945" y="1989846"/>
                  <a:pt x="1650668" y="1994617"/>
                  <a:pt x="1597976" y="1995654"/>
                </a:cubicBezTo>
                <a:cubicBezTo>
                  <a:pt x="1577231" y="1996069"/>
                  <a:pt x="1556279" y="1996069"/>
                  <a:pt x="1535534" y="1994617"/>
                </a:cubicBezTo>
                <a:cubicBezTo>
                  <a:pt x="1531593" y="1994409"/>
                  <a:pt x="1527444" y="1994617"/>
                  <a:pt x="1522880" y="1994617"/>
                </a:cubicBezTo>
                <a:cubicBezTo>
                  <a:pt x="1533045" y="2021793"/>
                  <a:pt x="1538439" y="2049591"/>
                  <a:pt x="1539476" y="2078219"/>
                </a:cubicBezTo>
                <a:cubicBezTo>
                  <a:pt x="1507943" y="2079256"/>
                  <a:pt x="1476411" y="2078219"/>
                  <a:pt x="1446124" y="2068054"/>
                </a:cubicBezTo>
                <a:cubicBezTo>
                  <a:pt x="1429321" y="2062453"/>
                  <a:pt x="1413969" y="2054155"/>
                  <a:pt x="1402352" y="2040256"/>
                </a:cubicBezTo>
                <a:cubicBezTo>
                  <a:pt x="1383474" y="2017436"/>
                  <a:pt x="1388246" y="1995239"/>
                  <a:pt x="1414799" y="1982170"/>
                </a:cubicBezTo>
                <a:cubicBezTo>
                  <a:pt x="1415421" y="1981755"/>
                  <a:pt x="1415836" y="1981133"/>
                  <a:pt x="1416251" y="1980510"/>
                </a:cubicBezTo>
                <a:cubicBezTo>
                  <a:pt x="1416251" y="1979058"/>
                  <a:pt x="1415214" y="1978436"/>
                  <a:pt x="1414177" y="1978229"/>
                </a:cubicBezTo>
                <a:cubicBezTo>
                  <a:pt x="1333064" y="1959766"/>
                  <a:pt x="1257346" y="1927196"/>
                  <a:pt x="1183079" y="1890893"/>
                </a:cubicBezTo>
                <a:cubicBezTo>
                  <a:pt x="1118770" y="1859361"/>
                  <a:pt x="1055913" y="1824924"/>
                  <a:pt x="989945" y="1796504"/>
                </a:cubicBezTo>
                <a:cubicBezTo>
                  <a:pt x="985173" y="1794429"/>
                  <a:pt x="981439" y="1794014"/>
                  <a:pt x="976460" y="1796711"/>
                </a:cubicBezTo>
                <a:cubicBezTo>
                  <a:pt x="960279" y="1805631"/>
                  <a:pt x="944306" y="1803972"/>
                  <a:pt x="929162" y="1794014"/>
                </a:cubicBezTo>
                <a:cubicBezTo>
                  <a:pt x="920034" y="1787998"/>
                  <a:pt x="912566" y="1780322"/>
                  <a:pt x="906965" y="1771195"/>
                </a:cubicBezTo>
                <a:cubicBezTo>
                  <a:pt x="903231" y="1764971"/>
                  <a:pt x="898252" y="1762275"/>
                  <a:pt x="891614" y="1760407"/>
                </a:cubicBezTo>
                <a:cubicBezTo>
                  <a:pt x="826267" y="1741529"/>
                  <a:pt x="759469" y="1735929"/>
                  <a:pt x="691634" y="1739040"/>
                </a:cubicBezTo>
                <a:cubicBezTo>
                  <a:pt x="512813" y="1747338"/>
                  <a:pt x="356397" y="1812892"/>
                  <a:pt x="213257" y="1914957"/>
                </a:cubicBezTo>
                <a:cubicBezTo>
                  <a:pt x="210560" y="1916824"/>
                  <a:pt x="208175" y="1919313"/>
                  <a:pt x="205530" y="1921388"/>
                </a:cubicBezTo>
                <a:close/>
                <a:moveTo>
                  <a:pt x="196246" y="1925329"/>
                </a:moveTo>
                <a:lnTo>
                  <a:pt x="197595" y="1924756"/>
                </a:lnTo>
                <a:lnTo>
                  <a:pt x="196454" y="1925537"/>
                </a:lnTo>
                <a:cubicBezTo>
                  <a:pt x="196454" y="1925537"/>
                  <a:pt x="196246" y="1925329"/>
                  <a:pt x="196246" y="1925329"/>
                </a:cubicBezTo>
                <a:close/>
                <a:moveTo>
                  <a:pt x="170523" y="1933834"/>
                </a:moveTo>
                <a:lnTo>
                  <a:pt x="209514" y="1889738"/>
                </a:lnTo>
                <a:lnTo>
                  <a:pt x="176331" y="1929063"/>
                </a:lnTo>
                <a:cubicBezTo>
                  <a:pt x="174879" y="1931553"/>
                  <a:pt x="174050" y="1935079"/>
                  <a:pt x="170523" y="1933834"/>
                </a:cubicBezTo>
                <a:close/>
                <a:moveTo>
                  <a:pt x="154965" y="1964538"/>
                </a:moveTo>
                <a:cubicBezTo>
                  <a:pt x="169071" y="1955410"/>
                  <a:pt x="183178" y="1945867"/>
                  <a:pt x="197492" y="1937154"/>
                </a:cubicBezTo>
                <a:cubicBezTo>
                  <a:pt x="306402" y="1870564"/>
                  <a:pt x="424233" y="1829074"/>
                  <a:pt x="550569" y="1811856"/>
                </a:cubicBezTo>
                <a:cubicBezTo>
                  <a:pt x="605335" y="1804387"/>
                  <a:pt x="660309" y="1802520"/>
                  <a:pt x="715283" y="1804595"/>
                </a:cubicBezTo>
                <a:cubicBezTo>
                  <a:pt x="720054" y="1804802"/>
                  <a:pt x="722959" y="1803765"/>
                  <a:pt x="725863" y="1799409"/>
                </a:cubicBezTo>
                <a:cubicBezTo>
                  <a:pt x="746193" y="1767254"/>
                  <a:pt x="776273" y="1766217"/>
                  <a:pt x="796810" y="1798372"/>
                </a:cubicBezTo>
                <a:cubicBezTo>
                  <a:pt x="804278" y="1810196"/>
                  <a:pt x="812576" y="1814345"/>
                  <a:pt x="825646" y="1816419"/>
                </a:cubicBezTo>
                <a:cubicBezTo>
                  <a:pt x="853858" y="1820569"/>
                  <a:pt x="881449" y="1826999"/>
                  <a:pt x="907588" y="1839031"/>
                </a:cubicBezTo>
                <a:cubicBezTo>
                  <a:pt x="915263" y="1842558"/>
                  <a:pt x="922732" y="1846707"/>
                  <a:pt x="929370" y="1852101"/>
                </a:cubicBezTo>
                <a:cubicBezTo>
                  <a:pt x="948248" y="1867452"/>
                  <a:pt x="948663" y="1885707"/>
                  <a:pt x="930407" y="1902096"/>
                </a:cubicBezTo>
                <a:cubicBezTo>
                  <a:pt x="924806" y="1907075"/>
                  <a:pt x="918790" y="1911223"/>
                  <a:pt x="912152" y="1914750"/>
                </a:cubicBezTo>
                <a:cubicBezTo>
                  <a:pt x="862779" y="1940059"/>
                  <a:pt x="809257" y="1948564"/>
                  <a:pt x="753661" y="1956032"/>
                </a:cubicBezTo>
                <a:cubicBezTo>
                  <a:pt x="757395" y="1951469"/>
                  <a:pt x="761337" y="1951261"/>
                  <a:pt x="764863" y="1950431"/>
                </a:cubicBezTo>
                <a:cubicBezTo>
                  <a:pt x="795566" y="1942756"/>
                  <a:pt x="826890" y="1937154"/>
                  <a:pt x="857178" y="1927612"/>
                </a:cubicBezTo>
                <a:cubicBezTo>
                  <a:pt x="877923" y="1921181"/>
                  <a:pt x="898253" y="1914128"/>
                  <a:pt x="916508" y="1901888"/>
                </a:cubicBezTo>
                <a:cubicBezTo>
                  <a:pt x="941609" y="1884878"/>
                  <a:pt x="941402" y="1868282"/>
                  <a:pt x="915471" y="1852723"/>
                </a:cubicBezTo>
                <a:cubicBezTo>
                  <a:pt x="889955" y="1837579"/>
                  <a:pt x="861119" y="1831356"/>
                  <a:pt x="832491" y="1825547"/>
                </a:cubicBezTo>
                <a:cubicBezTo>
                  <a:pt x="825231" y="1824095"/>
                  <a:pt x="817970" y="1823058"/>
                  <a:pt x="809672" y="1821606"/>
                </a:cubicBezTo>
                <a:cubicBezTo>
                  <a:pt x="815896" y="1840483"/>
                  <a:pt x="820252" y="1858739"/>
                  <a:pt x="821497" y="1877409"/>
                </a:cubicBezTo>
                <a:cubicBezTo>
                  <a:pt x="822326" y="1887989"/>
                  <a:pt x="822326" y="1887989"/>
                  <a:pt x="811747" y="1887989"/>
                </a:cubicBezTo>
                <a:cubicBezTo>
                  <a:pt x="788305" y="1888197"/>
                  <a:pt x="765278" y="1886122"/>
                  <a:pt x="743081" y="1878239"/>
                </a:cubicBezTo>
                <a:cubicBezTo>
                  <a:pt x="732086" y="1874298"/>
                  <a:pt x="722129" y="1868904"/>
                  <a:pt x="713831" y="1860606"/>
                </a:cubicBezTo>
                <a:cubicBezTo>
                  <a:pt x="697442" y="1844218"/>
                  <a:pt x="696613" y="1830319"/>
                  <a:pt x="711549" y="1812271"/>
                </a:cubicBezTo>
                <a:cubicBezTo>
                  <a:pt x="687485" y="1810819"/>
                  <a:pt x="663836" y="1810819"/>
                  <a:pt x="639979" y="1811441"/>
                </a:cubicBezTo>
                <a:cubicBezTo>
                  <a:pt x="492898" y="1816212"/>
                  <a:pt x="354945" y="1853760"/>
                  <a:pt x="225497" y="1923463"/>
                </a:cubicBezTo>
                <a:cubicBezTo>
                  <a:pt x="203923" y="1935080"/>
                  <a:pt x="182970" y="1947942"/>
                  <a:pt x="162225" y="1961426"/>
                </a:cubicBezTo>
                <a:cubicBezTo>
                  <a:pt x="160151" y="1963086"/>
                  <a:pt x="158076" y="1965368"/>
                  <a:pt x="154965" y="1964538"/>
                </a:cubicBezTo>
                <a:close/>
                <a:moveTo>
                  <a:pt x="0" y="771708"/>
                </a:moveTo>
                <a:cubicBezTo>
                  <a:pt x="0" y="765692"/>
                  <a:pt x="0" y="759676"/>
                  <a:pt x="0" y="753660"/>
                </a:cubicBezTo>
                <a:cubicBezTo>
                  <a:pt x="3527" y="750756"/>
                  <a:pt x="2489" y="746399"/>
                  <a:pt x="3319" y="742665"/>
                </a:cubicBezTo>
                <a:cubicBezTo>
                  <a:pt x="8713" y="712585"/>
                  <a:pt x="17011" y="683542"/>
                  <a:pt x="38378" y="660101"/>
                </a:cubicBezTo>
                <a:cubicBezTo>
                  <a:pt x="43772" y="656367"/>
                  <a:pt x="49165" y="652425"/>
                  <a:pt x="54559" y="648691"/>
                </a:cubicBezTo>
                <a:cubicBezTo>
                  <a:pt x="57878" y="647654"/>
                  <a:pt x="61197" y="646617"/>
                  <a:pt x="64517" y="645579"/>
                </a:cubicBezTo>
                <a:cubicBezTo>
                  <a:pt x="67836" y="645372"/>
                  <a:pt x="70947" y="645164"/>
                  <a:pt x="74267" y="645164"/>
                </a:cubicBezTo>
                <a:cubicBezTo>
                  <a:pt x="78001" y="646202"/>
                  <a:pt x="81942" y="647239"/>
                  <a:pt x="85676" y="648484"/>
                </a:cubicBezTo>
                <a:cubicBezTo>
                  <a:pt x="89411" y="650766"/>
                  <a:pt x="92937" y="653047"/>
                  <a:pt x="96671" y="655329"/>
                </a:cubicBezTo>
                <a:cubicBezTo>
                  <a:pt x="100613" y="658856"/>
                  <a:pt x="104554" y="662383"/>
                  <a:pt x="108911" y="666117"/>
                </a:cubicBezTo>
                <a:cubicBezTo>
                  <a:pt x="107458" y="647654"/>
                  <a:pt x="108081" y="629191"/>
                  <a:pt x="107873" y="610728"/>
                </a:cubicBezTo>
                <a:cubicBezTo>
                  <a:pt x="107873" y="581685"/>
                  <a:pt x="107251" y="552850"/>
                  <a:pt x="106836" y="523807"/>
                </a:cubicBezTo>
                <a:cubicBezTo>
                  <a:pt x="106836" y="522147"/>
                  <a:pt x="106836" y="520488"/>
                  <a:pt x="106836" y="518828"/>
                </a:cubicBezTo>
                <a:cubicBezTo>
                  <a:pt x="107043" y="504099"/>
                  <a:pt x="107458" y="489163"/>
                  <a:pt x="105591" y="474434"/>
                </a:cubicBezTo>
                <a:cubicBezTo>
                  <a:pt x="105384" y="465721"/>
                  <a:pt x="105177" y="456801"/>
                  <a:pt x="104969" y="448088"/>
                </a:cubicBezTo>
                <a:cubicBezTo>
                  <a:pt x="105177" y="445599"/>
                  <a:pt x="105799" y="442902"/>
                  <a:pt x="103932" y="439998"/>
                </a:cubicBezTo>
                <a:cubicBezTo>
                  <a:pt x="96256" y="444354"/>
                  <a:pt x="87543" y="445184"/>
                  <a:pt x="79038" y="446636"/>
                </a:cubicBezTo>
                <a:cubicBezTo>
                  <a:pt x="75719" y="446636"/>
                  <a:pt x="72400" y="446636"/>
                  <a:pt x="69081" y="446636"/>
                </a:cubicBezTo>
                <a:cubicBezTo>
                  <a:pt x="49788" y="444977"/>
                  <a:pt x="31325" y="439583"/>
                  <a:pt x="13277" y="433360"/>
                </a:cubicBezTo>
                <a:cubicBezTo>
                  <a:pt x="12239" y="431492"/>
                  <a:pt x="8091" y="432322"/>
                  <a:pt x="9128" y="428588"/>
                </a:cubicBezTo>
                <a:cubicBezTo>
                  <a:pt x="11202" y="424439"/>
                  <a:pt x="13069" y="420083"/>
                  <a:pt x="15351" y="416141"/>
                </a:cubicBezTo>
                <a:cubicBezTo>
                  <a:pt x="28628" y="392492"/>
                  <a:pt x="43150" y="370088"/>
                  <a:pt x="70947" y="360960"/>
                </a:cubicBezTo>
                <a:cubicBezTo>
                  <a:pt x="77586" y="360545"/>
                  <a:pt x="84224" y="360545"/>
                  <a:pt x="90448" y="363035"/>
                </a:cubicBezTo>
                <a:cubicBezTo>
                  <a:pt x="93767" y="365524"/>
                  <a:pt x="96878" y="368220"/>
                  <a:pt x="101235" y="371540"/>
                </a:cubicBezTo>
                <a:cubicBezTo>
                  <a:pt x="100198" y="363242"/>
                  <a:pt x="101028" y="356188"/>
                  <a:pt x="98953" y="349135"/>
                </a:cubicBezTo>
                <a:cubicBezTo>
                  <a:pt x="98746" y="345816"/>
                  <a:pt x="98538" y="342497"/>
                  <a:pt x="98331" y="339178"/>
                </a:cubicBezTo>
                <a:cubicBezTo>
                  <a:pt x="97708" y="331502"/>
                  <a:pt x="97708" y="323619"/>
                  <a:pt x="95634" y="316151"/>
                </a:cubicBezTo>
                <a:cubicBezTo>
                  <a:pt x="95426" y="313454"/>
                  <a:pt x="95219" y="310757"/>
                  <a:pt x="94804" y="307853"/>
                </a:cubicBezTo>
                <a:cubicBezTo>
                  <a:pt x="93974" y="301215"/>
                  <a:pt x="93974" y="294576"/>
                  <a:pt x="91900" y="288146"/>
                </a:cubicBezTo>
                <a:cubicBezTo>
                  <a:pt x="91900" y="287523"/>
                  <a:pt x="91693" y="287108"/>
                  <a:pt x="91693" y="286486"/>
                </a:cubicBezTo>
                <a:cubicBezTo>
                  <a:pt x="89203" y="267401"/>
                  <a:pt x="85676" y="248523"/>
                  <a:pt x="78001" y="230890"/>
                </a:cubicBezTo>
                <a:cubicBezTo>
                  <a:pt x="69703" y="211597"/>
                  <a:pt x="60575" y="210767"/>
                  <a:pt x="48543" y="227985"/>
                </a:cubicBezTo>
                <a:cubicBezTo>
                  <a:pt x="35681" y="246241"/>
                  <a:pt x="27591" y="266778"/>
                  <a:pt x="20538" y="287938"/>
                </a:cubicBezTo>
                <a:cubicBezTo>
                  <a:pt x="19915" y="289598"/>
                  <a:pt x="19293" y="291257"/>
                  <a:pt x="18671" y="292709"/>
                </a:cubicBezTo>
                <a:cubicBezTo>
                  <a:pt x="18256" y="293954"/>
                  <a:pt x="18048" y="294991"/>
                  <a:pt x="17633" y="296236"/>
                </a:cubicBezTo>
                <a:cubicBezTo>
                  <a:pt x="16181" y="297481"/>
                  <a:pt x="15974" y="299348"/>
                  <a:pt x="15766" y="301215"/>
                </a:cubicBezTo>
                <a:cubicBezTo>
                  <a:pt x="13899" y="306816"/>
                  <a:pt x="11825" y="312210"/>
                  <a:pt x="9958" y="317811"/>
                </a:cubicBezTo>
                <a:cubicBezTo>
                  <a:pt x="9335" y="317811"/>
                  <a:pt x="8713" y="317811"/>
                  <a:pt x="7883" y="317811"/>
                </a:cubicBezTo>
                <a:cubicBezTo>
                  <a:pt x="8298" y="315114"/>
                  <a:pt x="8713" y="312624"/>
                  <a:pt x="9128" y="309928"/>
                </a:cubicBezTo>
                <a:cubicBezTo>
                  <a:pt x="9335" y="308683"/>
                  <a:pt x="9543" y="307438"/>
                  <a:pt x="9543" y="306401"/>
                </a:cubicBezTo>
                <a:cubicBezTo>
                  <a:pt x="11617" y="298933"/>
                  <a:pt x="13692" y="291257"/>
                  <a:pt x="15766" y="283789"/>
                </a:cubicBezTo>
                <a:cubicBezTo>
                  <a:pt x="15974" y="283167"/>
                  <a:pt x="15974" y="282544"/>
                  <a:pt x="16181" y="281922"/>
                </a:cubicBezTo>
                <a:cubicBezTo>
                  <a:pt x="16803" y="280470"/>
                  <a:pt x="17633" y="279018"/>
                  <a:pt x="18048" y="277566"/>
                </a:cubicBezTo>
                <a:cubicBezTo>
                  <a:pt x="25724" y="255991"/>
                  <a:pt x="33607" y="234416"/>
                  <a:pt x="48336" y="216368"/>
                </a:cubicBezTo>
                <a:cubicBezTo>
                  <a:pt x="48958" y="216368"/>
                  <a:pt x="49165" y="215953"/>
                  <a:pt x="49373" y="215331"/>
                </a:cubicBezTo>
                <a:cubicBezTo>
                  <a:pt x="55596" y="210352"/>
                  <a:pt x="62027" y="206618"/>
                  <a:pt x="70533" y="209315"/>
                </a:cubicBezTo>
                <a:lnTo>
                  <a:pt x="70740" y="209730"/>
                </a:lnTo>
                <a:lnTo>
                  <a:pt x="71155" y="209730"/>
                </a:lnTo>
                <a:cubicBezTo>
                  <a:pt x="74059" y="212427"/>
                  <a:pt x="77171" y="215331"/>
                  <a:pt x="80075" y="218028"/>
                </a:cubicBezTo>
                <a:cubicBezTo>
                  <a:pt x="82979" y="223836"/>
                  <a:pt x="85884" y="229853"/>
                  <a:pt x="88996" y="235661"/>
                </a:cubicBezTo>
                <a:cubicBezTo>
                  <a:pt x="89203" y="236283"/>
                  <a:pt x="89203" y="236906"/>
                  <a:pt x="89411" y="237735"/>
                </a:cubicBezTo>
                <a:cubicBezTo>
                  <a:pt x="91278" y="243752"/>
                  <a:pt x="92937" y="249767"/>
                  <a:pt x="94804" y="255784"/>
                </a:cubicBezTo>
                <a:cubicBezTo>
                  <a:pt x="95219" y="257443"/>
                  <a:pt x="95426" y="258895"/>
                  <a:pt x="95841" y="260555"/>
                </a:cubicBezTo>
                <a:cubicBezTo>
                  <a:pt x="96671" y="264496"/>
                  <a:pt x="97501" y="268230"/>
                  <a:pt x="98538" y="272172"/>
                </a:cubicBezTo>
                <a:cubicBezTo>
                  <a:pt x="98746" y="273209"/>
                  <a:pt x="98953" y="274454"/>
                  <a:pt x="98953" y="275491"/>
                </a:cubicBezTo>
                <a:cubicBezTo>
                  <a:pt x="99990" y="280885"/>
                  <a:pt x="100820" y="286486"/>
                  <a:pt x="101857" y="291880"/>
                </a:cubicBezTo>
                <a:cubicBezTo>
                  <a:pt x="102065" y="293539"/>
                  <a:pt x="102272" y="295199"/>
                  <a:pt x="102272" y="296858"/>
                </a:cubicBezTo>
                <a:cubicBezTo>
                  <a:pt x="103102" y="303497"/>
                  <a:pt x="104139" y="309928"/>
                  <a:pt x="104969" y="316566"/>
                </a:cubicBezTo>
                <a:cubicBezTo>
                  <a:pt x="105177" y="319263"/>
                  <a:pt x="105384" y="321960"/>
                  <a:pt x="105591" y="324864"/>
                </a:cubicBezTo>
                <a:cubicBezTo>
                  <a:pt x="106421" y="333162"/>
                  <a:pt x="106214" y="341460"/>
                  <a:pt x="108288" y="349550"/>
                </a:cubicBezTo>
                <a:cubicBezTo>
                  <a:pt x="108496" y="353284"/>
                  <a:pt x="108703" y="357226"/>
                  <a:pt x="108911" y="360960"/>
                </a:cubicBezTo>
                <a:cubicBezTo>
                  <a:pt x="109740" y="371955"/>
                  <a:pt x="110570" y="382949"/>
                  <a:pt x="111400" y="393944"/>
                </a:cubicBezTo>
                <a:cubicBezTo>
                  <a:pt x="110155" y="398923"/>
                  <a:pt x="112230" y="402657"/>
                  <a:pt x="115964" y="405769"/>
                </a:cubicBezTo>
                <a:cubicBezTo>
                  <a:pt x="120528" y="414896"/>
                  <a:pt x="121980" y="424024"/>
                  <a:pt x="114304" y="432322"/>
                </a:cubicBezTo>
                <a:cubicBezTo>
                  <a:pt x="113060" y="433567"/>
                  <a:pt x="113060" y="435227"/>
                  <a:pt x="113267" y="436886"/>
                </a:cubicBezTo>
                <a:cubicBezTo>
                  <a:pt x="114097" y="464269"/>
                  <a:pt x="114927" y="491653"/>
                  <a:pt x="115757" y="518828"/>
                </a:cubicBezTo>
                <a:cubicBezTo>
                  <a:pt x="120528" y="493105"/>
                  <a:pt x="126129" y="467381"/>
                  <a:pt x="130485" y="441657"/>
                </a:cubicBezTo>
                <a:cubicBezTo>
                  <a:pt x="131522" y="439998"/>
                  <a:pt x="131730" y="438338"/>
                  <a:pt x="131522" y="436471"/>
                </a:cubicBezTo>
                <a:cubicBezTo>
                  <a:pt x="133597" y="427758"/>
                  <a:pt x="135671" y="419046"/>
                  <a:pt x="137746" y="410333"/>
                </a:cubicBezTo>
                <a:cubicBezTo>
                  <a:pt x="137746" y="409710"/>
                  <a:pt x="137954" y="409296"/>
                  <a:pt x="137954" y="408673"/>
                </a:cubicBezTo>
                <a:cubicBezTo>
                  <a:pt x="140028" y="400375"/>
                  <a:pt x="142102" y="392077"/>
                  <a:pt x="144177" y="383779"/>
                </a:cubicBezTo>
                <a:cubicBezTo>
                  <a:pt x="144384" y="382742"/>
                  <a:pt x="144592" y="381497"/>
                  <a:pt x="144799" y="380460"/>
                </a:cubicBezTo>
                <a:cubicBezTo>
                  <a:pt x="146666" y="373407"/>
                  <a:pt x="148741" y="366353"/>
                  <a:pt x="150608" y="359508"/>
                </a:cubicBezTo>
                <a:cubicBezTo>
                  <a:pt x="151023" y="357848"/>
                  <a:pt x="151438" y="356188"/>
                  <a:pt x="151853" y="354529"/>
                </a:cubicBezTo>
                <a:cubicBezTo>
                  <a:pt x="154342" y="348928"/>
                  <a:pt x="155586" y="343534"/>
                  <a:pt x="151853" y="337726"/>
                </a:cubicBezTo>
                <a:cubicBezTo>
                  <a:pt x="149778" y="334614"/>
                  <a:pt x="150400" y="330465"/>
                  <a:pt x="150608" y="326731"/>
                </a:cubicBezTo>
                <a:cubicBezTo>
                  <a:pt x="150815" y="325486"/>
                  <a:pt x="151230" y="324449"/>
                  <a:pt x="151438" y="323204"/>
                </a:cubicBezTo>
                <a:cubicBezTo>
                  <a:pt x="152060" y="322167"/>
                  <a:pt x="152475" y="321130"/>
                  <a:pt x="153097" y="320092"/>
                </a:cubicBezTo>
                <a:cubicBezTo>
                  <a:pt x="154342" y="318640"/>
                  <a:pt x="155586" y="316981"/>
                  <a:pt x="156831" y="315529"/>
                </a:cubicBezTo>
                <a:cubicBezTo>
                  <a:pt x="159943" y="312417"/>
                  <a:pt x="164714" y="311380"/>
                  <a:pt x="166374" y="306193"/>
                </a:cubicBezTo>
                <a:cubicBezTo>
                  <a:pt x="177369" y="273002"/>
                  <a:pt x="188571" y="239810"/>
                  <a:pt x="199773" y="206618"/>
                </a:cubicBezTo>
                <a:cubicBezTo>
                  <a:pt x="200188" y="205374"/>
                  <a:pt x="200396" y="204336"/>
                  <a:pt x="200810" y="203092"/>
                </a:cubicBezTo>
                <a:cubicBezTo>
                  <a:pt x="206619" y="188363"/>
                  <a:pt x="212427" y="173634"/>
                  <a:pt x="218651" y="157660"/>
                </a:cubicBezTo>
                <a:cubicBezTo>
                  <a:pt x="204544" y="159528"/>
                  <a:pt x="191890" y="159113"/>
                  <a:pt x="179443" y="157660"/>
                </a:cubicBezTo>
                <a:cubicBezTo>
                  <a:pt x="177161" y="157453"/>
                  <a:pt x="174879" y="157038"/>
                  <a:pt x="172598" y="156831"/>
                </a:cubicBezTo>
                <a:cubicBezTo>
                  <a:pt x="170523" y="155171"/>
                  <a:pt x="168241" y="155378"/>
                  <a:pt x="165959" y="155378"/>
                </a:cubicBezTo>
                <a:cubicBezTo>
                  <a:pt x="163055" y="153511"/>
                  <a:pt x="165544" y="151022"/>
                  <a:pt x="165129" y="148948"/>
                </a:cubicBezTo>
                <a:cubicBezTo>
                  <a:pt x="170730" y="130277"/>
                  <a:pt x="177784" y="112437"/>
                  <a:pt x="189608" y="96671"/>
                </a:cubicBezTo>
                <a:cubicBezTo>
                  <a:pt x="193965" y="92936"/>
                  <a:pt x="198321" y="88995"/>
                  <a:pt x="202677" y="85261"/>
                </a:cubicBezTo>
                <a:cubicBezTo>
                  <a:pt x="205374" y="84224"/>
                  <a:pt x="207864" y="83186"/>
                  <a:pt x="210561" y="81942"/>
                </a:cubicBezTo>
                <a:cubicBezTo>
                  <a:pt x="213672" y="81942"/>
                  <a:pt x="216991" y="81734"/>
                  <a:pt x="220103" y="81734"/>
                </a:cubicBezTo>
                <a:cubicBezTo>
                  <a:pt x="221555" y="82357"/>
                  <a:pt x="223215" y="82979"/>
                  <a:pt x="224667" y="83394"/>
                </a:cubicBezTo>
                <a:cubicBezTo>
                  <a:pt x="226327" y="84639"/>
                  <a:pt x="227986" y="85883"/>
                  <a:pt x="229853" y="87335"/>
                </a:cubicBezTo>
                <a:cubicBezTo>
                  <a:pt x="229853" y="87958"/>
                  <a:pt x="230268" y="88165"/>
                  <a:pt x="230683" y="88373"/>
                </a:cubicBezTo>
                <a:cubicBezTo>
                  <a:pt x="234002" y="93559"/>
                  <a:pt x="237114" y="98538"/>
                  <a:pt x="240848" y="104139"/>
                </a:cubicBezTo>
                <a:cubicBezTo>
                  <a:pt x="255370" y="69080"/>
                  <a:pt x="271343" y="35681"/>
                  <a:pt x="287731" y="2489"/>
                </a:cubicBezTo>
                <a:cubicBezTo>
                  <a:pt x="288354" y="1659"/>
                  <a:pt x="288976" y="829"/>
                  <a:pt x="289598" y="0"/>
                </a:cubicBezTo>
                <a:cubicBezTo>
                  <a:pt x="292088" y="1867"/>
                  <a:pt x="287939" y="4771"/>
                  <a:pt x="290428" y="6638"/>
                </a:cubicBezTo>
                <a:cubicBezTo>
                  <a:pt x="290221" y="6430"/>
                  <a:pt x="289806" y="6223"/>
                  <a:pt x="289598" y="6016"/>
                </a:cubicBezTo>
                <a:cubicBezTo>
                  <a:pt x="286694" y="10372"/>
                  <a:pt x="285242" y="15351"/>
                  <a:pt x="283997" y="20329"/>
                </a:cubicBezTo>
                <a:cubicBezTo>
                  <a:pt x="271550" y="49995"/>
                  <a:pt x="258896" y="79660"/>
                  <a:pt x="246242" y="109325"/>
                </a:cubicBezTo>
                <a:cubicBezTo>
                  <a:pt x="245412" y="111192"/>
                  <a:pt x="244997" y="112437"/>
                  <a:pt x="246034" y="114511"/>
                </a:cubicBezTo>
                <a:cubicBezTo>
                  <a:pt x="254332" y="131107"/>
                  <a:pt x="252465" y="140649"/>
                  <a:pt x="237114" y="149362"/>
                </a:cubicBezTo>
                <a:cubicBezTo>
                  <a:pt x="229231" y="153926"/>
                  <a:pt x="225704" y="160150"/>
                  <a:pt x="222800" y="167825"/>
                </a:cubicBezTo>
                <a:cubicBezTo>
                  <a:pt x="208901" y="204751"/>
                  <a:pt x="195417" y="241677"/>
                  <a:pt x="183592" y="279225"/>
                </a:cubicBezTo>
                <a:cubicBezTo>
                  <a:pt x="182970" y="281092"/>
                  <a:pt x="182555" y="282752"/>
                  <a:pt x="181518" y="286278"/>
                </a:cubicBezTo>
                <a:cubicBezTo>
                  <a:pt x="192512" y="279640"/>
                  <a:pt x="202677" y="277773"/>
                  <a:pt x="213257" y="283582"/>
                </a:cubicBezTo>
                <a:cubicBezTo>
                  <a:pt x="223215" y="288975"/>
                  <a:pt x="230476" y="297066"/>
                  <a:pt x="236077" y="306608"/>
                </a:cubicBezTo>
                <a:cubicBezTo>
                  <a:pt x="246242" y="324242"/>
                  <a:pt x="251428" y="343327"/>
                  <a:pt x="254332" y="363242"/>
                </a:cubicBezTo>
                <a:cubicBezTo>
                  <a:pt x="254747" y="365731"/>
                  <a:pt x="255162" y="368220"/>
                  <a:pt x="251220" y="368428"/>
                </a:cubicBezTo>
                <a:cubicBezTo>
                  <a:pt x="224252" y="369880"/>
                  <a:pt x="197491" y="371125"/>
                  <a:pt x="172390" y="358470"/>
                </a:cubicBezTo>
                <a:cubicBezTo>
                  <a:pt x="169071" y="356811"/>
                  <a:pt x="165959" y="354529"/>
                  <a:pt x="161603" y="351832"/>
                </a:cubicBezTo>
                <a:cubicBezTo>
                  <a:pt x="156624" y="371125"/>
                  <a:pt x="151645" y="389588"/>
                  <a:pt x="147081" y="408258"/>
                </a:cubicBezTo>
                <a:cubicBezTo>
                  <a:pt x="131107" y="474434"/>
                  <a:pt x="119490" y="541233"/>
                  <a:pt x="116586" y="609276"/>
                </a:cubicBezTo>
                <a:cubicBezTo>
                  <a:pt x="115757" y="631680"/>
                  <a:pt x="115549" y="654084"/>
                  <a:pt x="117831" y="676489"/>
                </a:cubicBezTo>
                <a:cubicBezTo>
                  <a:pt x="118246" y="680638"/>
                  <a:pt x="119283" y="683128"/>
                  <a:pt x="123225" y="685410"/>
                </a:cubicBezTo>
                <a:cubicBezTo>
                  <a:pt x="142102" y="696612"/>
                  <a:pt x="145629" y="714037"/>
                  <a:pt x="132560" y="731878"/>
                </a:cubicBezTo>
                <a:cubicBezTo>
                  <a:pt x="129655" y="735819"/>
                  <a:pt x="129241" y="739138"/>
                  <a:pt x="130693" y="743910"/>
                </a:cubicBezTo>
                <a:cubicBezTo>
                  <a:pt x="147081" y="801788"/>
                  <a:pt x="174672" y="854480"/>
                  <a:pt x="206619" y="905097"/>
                </a:cubicBezTo>
                <a:cubicBezTo>
                  <a:pt x="244375" y="964842"/>
                  <a:pt x="287731" y="1020646"/>
                  <a:pt x="327769" y="1078732"/>
                </a:cubicBezTo>
                <a:cubicBezTo>
                  <a:pt x="344987" y="1103833"/>
                  <a:pt x="361376" y="1129349"/>
                  <a:pt x="376934" y="1155488"/>
                </a:cubicBezTo>
                <a:cubicBezTo>
                  <a:pt x="377557" y="1156525"/>
                  <a:pt x="377972" y="1157562"/>
                  <a:pt x="378594" y="1158392"/>
                </a:cubicBezTo>
                <a:cubicBezTo>
                  <a:pt x="379631" y="1159429"/>
                  <a:pt x="379424" y="1162541"/>
                  <a:pt x="380668" y="1161919"/>
                </a:cubicBezTo>
                <a:cubicBezTo>
                  <a:pt x="382535" y="1160882"/>
                  <a:pt x="381498" y="1158599"/>
                  <a:pt x="380046" y="1157147"/>
                </a:cubicBezTo>
                <a:cubicBezTo>
                  <a:pt x="379631" y="1155902"/>
                  <a:pt x="379216" y="1154658"/>
                  <a:pt x="378801" y="1153413"/>
                </a:cubicBezTo>
                <a:cubicBezTo>
                  <a:pt x="362620" y="1112338"/>
                  <a:pt x="343120" y="1072923"/>
                  <a:pt x="324865" y="1032886"/>
                </a:cubicBezTo>
                <a:cubicBezTo>
                  <a:pt x="324450" y="1031848"/>
                  <a:pt x="323827" y="1031019"/>
                  <a:pt x="323413" y="1029981"/>
                </a:cubicBezTo>
                <a:cubicBezTo>
                  <a:pt x="318434" y="1016082"/>
                  <a:pt x="312210" y="1003843"/>
                  <a:pt x="294370" y="1003013"/>
                </a:cubicBezTo>
                <a:cubicBezTo>
                  <a:pt x="288561" y="1002806"/>
                  <a:pt x="283167" y="998657"/>
                  <a:pt x="278396" y="995130"/>
                </a:cubicBezTo>
                <a:cubicBezTo>
                  <a:pt x="262008" y="983513"/>
                  <a:pt x="259518" y="964428"/>
                  <a:pt x="272588" y="949491"/>
                </a:cubicBezTo>
                <a:cubicBezTo>
                  <a:pt x="279641" y="941401"/>
                  <a:pt x="280056" y="933103"/>
                  <a:pt x="276529" y="923975"/>
                </a:cubicBezTo>
                <a:cubicBezTo>
                  <a:pt x="265327" y="895140"/>
                  <a:pt x="255370" y="865890"/>
                  <a:pt x="250805" y="835187"/>
                </a:cubicBezTo>
                <a:cubicBezTo>
                  <a:pt x="249768" y="828134"/>
                  <a:pt x="248938" y="821081"/>
                  <a:pt x="248109" y="814028"/>
                </a:cubicBezTo>
                <a:cubicBezTo>
                  <a:pt x="241263" y="815272"/>
                  <a:pt x="234417" y="816932"/>
                  <a:pt x="227364" y="817762"/>
                </a:cubicBezTo>
                <a:cubicBezTo>
                  <a:pt x="213672" y="819421"/>
                  <a:pt x="199981" y="817347"/>
                  <a:pt x="186497" y="814857"/>
                </a:cubicBezTo>
                <a:cubicBezTo>
                  <a:pt x="182762" y="814235"/>
                  <a:pt x="181518" y="812783"/>
                  <a:pt x="182555" y="808841"/>
                </a:cubicBezTo>
                <a:cubicBezTo>
                  <a:pt x="187741" y="790171"/>
                  <a:pt x="194380" y="772330"/>
                  <a:pt x="206619" y="757187"/>
                </a:cubicBezTo>
                <a:cubicBezTo>
                  <a:pt x="209316" y="753867"/>
                  <a:pt x="212427" y="750548"/>
                  <a:pt x="215954" y="748059"/>
                </a:cubicBezTo>
                <a:cubicBezTo>
                  <a:pt x="230683" y="736649"/>
                  <a:pt x="244375" y="739553"/>
                  <a:pt x="253502" y="755734"/>
                </a:cubicBezTo>
                <a:cubicBezTo>
                  <a:pt x="254747" y="758016"/>
                  <a:pt x="255992" y="760506"/>
                  <a:pt x="257444" y="763617"/>
                </a:cubicBezTo>
                <a:cubicBezTo>
                  <a:pt x="280263" y="722750"/>
                  <a:pt x="319056" y="712793"/>
                  <a:pt x="360338" y="707606"/>
                </a:cubicBezTo>
                <a:cubicBezTo>
                  <a:pt x="360546" y="708229"/>
                  <a:pt x="360961" y="708851"/>
                  <a:pt x="361168" y="709681"/>
                </a:cubicBezTo>
                <a:cubicBezTo>
                  <a:pt x="352663" y="712170"/>
                  <a:pt x="344157" y="714452"/>
                  <a:pt x="335652" y="716942"/>
                </a:cubicBezTo>
                <a:cubicBezTo>
                  <a:pt x="318019" y="722128"/>
                  <a:pt x="301008" y="728766"/>
                  <a:pt x="286279" y="740383"/>
                </a:cubicBezTo>
                <a:cubicBezTo>
                  <a:pt x="279434" y="745984"/>
                  <a:pt x="273625" y="752415"/>
                  <a:pt x="268854" y="759883"/>
                </a:cubicBezTo>
                <a:cubicBezTo>
                  <a:pt x="264912" y="766314"/>
                  <a:pt x="261385" y="772123"/>
                  <a:pt x="266987" y="780421"/>
                </a:cubicBezTo>
                <a:cubicBezTo>
                  <a:pt x="272173" y="788304"/>
                  <a:pt x="268231" y="796809"/>
                  <a:pt x="261800" y="803240"/>
                </a:cubicBezTo>
                <a:cubicBezTo>
                  <a:pt x="259103" y="805937"/>
                  <a:pt x="256614" y="808426"/>
                  <a:pt x="256822" y="812990"/>
                </a:cubicBezTo>
                <a:cubicBezTo>
                  <a:pt x="258896" y="848879"/>
                  <a:pt x="270098" y="882693"/>
                  <a:pt x="282960" y="916507"/>
                </a:cubicBezTo>
                <a:cubicBezTo>
                  <a:pt x="284205" y="915055"/>
                  <a:pt x="284827" y="914225"/>
                  <a:pt x="285449" y="913395"/>
                </a:cubicBezTo>
                <a:cubicBezTo>
                  <a:pt x="299763" y="890161"/>
                  <a:pt x="317811" y="884560"/>
                  <a:pt x="342705" y="895347"/>
                </a:cubicBezTo>
                <a:cubicBezTo>
                  <a:pt x="354530" y="900326"/>
                  <a:pt x="364488" y="908002"/>
                  <a:pt x="373408" y="916922"/>
                </a:cubicBezTo>
                <a:cubicBezTo>
                  <a:pt x="391248" y="934970"/>
                  <a:pt x="405355" y="955715"/>
                  <a:pt x="415934" y="978742"/>
                </a:cubicBezTo>
                <a:cubicBezTo>
                  <a:pt x="416764" y="980401"/>
                  <a:pt x="417802" y="982061"/>
                  <a:pt x="417387" y="984135"/>
                </a:cubicBezTo>
                <a:cubicBezTo>
                  <a:pt x="399961" y="989944"/>
                  <a:pt x="383365" y="997619"/>
                  <a:pt x="365525" y="1001768"/>
                </a:cubicBezTo>
                <a:cubicBezTo>
                  <a:pt x="353700" y="1004465"/>
                  <a:pt x="341876" y="1007162"/>
                  <a:pt x="329844" y="1007162"/>
                </a:cubicBezTo>
                <a:cubicBezTo>
                  <a:pt x="322998" y="1007162"/>
                  <a:pt x="322998" y="1009029"/>
                  <a:pt x="325487" y="1014423"/>
                </a:cubicBezTo>
                <a:cubicBezTo>
                  <a:pt x="345609" y="1057157"/>
                  <a:pt x="365732" y="1099892"/>
                  <a:pt x="383988" y="1143663"/>
                </a:cubicBezTo>
                <a:cubicBezTo>
                  <a:pt x="404525" y="1193243"/>
                  <a:pt x="422781" y="1243653"/>
                  <a:pt x="431286" y="1296968"/>
                </a:cubicBezTo>
                <a:cubicBezTo>
                  <a:pt x="436680" y="1330574"/>
                  <a:pt x="435850" y="1363974"/>
                  <a:pt x="433153" y="1397788"/>
                </a:cubicBezTo>
                <a:cubicBezTo>
                  <a:pt x="431493" y="1419362"/>
                  <a:pt x="428796" y="1440729"/>
                  <a:pt x="425477" y="1462097"/>
                </a:cubicBezTo>
                <a:cubicBezTo>
                  <a:pt x="425270" y="1463964"/>
                  <a:pt x="424025" y="1466246"/>
                  <a:pt x="425685" y="1468320"/>
                </a:cubicBezTo>
                <a:cubicBezTo>
                  <a:pt x="428381" y="1468320"/>
                  <a:pt x="429004" y="1465623"/>
                  <a:pt x="430041" y="1464171"/>
                </a:cubicBezTo>
                <a:cubicBezTo>
                  <a:pt x="445807" y="1442389"/>
                  <a:pt x="467382" y="1435543"/>
                  <a:pt x="493106" y="1440729"/>
                </a:cubicBezTo>
                <a:cubicBezTo>
                  <a:pt x="514265" y="1445086"/>
                  <a:pt x="532313" y="1455666"/>
                  <a:pt x="548494" y="1469772"/>
                </a:cubicBezTo>
                <a:cubicBezTo>
                  <a:pt x="583138" y="1500267"/>
                  <a:pt x="608447" y="1537608"/>
                  <a:pt x="627740" y="1579098"/>
                </a:cubicBezTo>
                <a:cubicBezTo>
                  <a:pt x="629814" y="1583454"/>
                  <a:pt x="628155" y="1584491"/>
                  <a:pt x="624420" y="1586358"/>
                </a:cubicBezTo>
                <a:cubicBezTo>
                  <a:pt x="604920" y="1596108"/>
                  <a:pt x="584175" y="1603992"/>
                  <a:pt x="563431" y="1609385"/>
                </a:cubicBezTo>
                <a:cubicBezTo>
                  <a:pt x="532313" y="1617683"/>
                  <a:pt x="500781" y="1623699"/>
                  <a:pt x="468004" y="1621417"/>
                </a:cubicBezTo>
                <a:cubicBezTo>
                  <a:pt x="448297" y="1619965"/>
                  <a:pt x="430456" y="1614156"/>
                  <a:pt x="413653" y="1604199"/>
                </a:cubicBezTo>
                <a:cubicBezTo>
                  <a:pt x="405562" y="1599428"/>
                  <a:pt x="401413" y="1591337"/>
                  <a:pt x="394982" y="1584699"/>
                </a:cubicBezTo>
                <a:cubicBezTo>
                  <a:pt x="393323" y="1585943"/>
                  <a:pt x="392908" y="1588018"/>
                  <a:pt x="392285" y="1589885"/>
                </a:cubicBezTo>
                <a:cubicBezTo>
                  <a:pt x="381913" y="1619343"/>
                  <a:pt x="369881" y="1647970"/>
                  <a:pt x="356397" y="1676184"/>
                </a:cubicBezTo>
                <a:cubicBezTo>
                  <a:pt x="333578" y="1723378"/>
                  <a:pt x="306920" y="1767927"/>
                  <a:pt x="276788" y="1810014"/>
                </a:cubicBezTo>
                <a:lnTo>
                  <a:pt x="231210" y="1864027"/>
                </a:lnTo>
                <a:lnTo>
                  <a:pt x="320404" y="1734347"/>
                </a:lnTo>
                <a:cubicBezTo>
                  <a:pt x="347321" y="1687074"/>
                  <a:pt x="369985" y="1637390"/>
                  <a:pt x="387722" y="1584906"/>
                </a:cubicBezTo>
                <a:cubicBezTo>
                  <a:pt x="389589" y="1579098"/>
                  <a:pt x="391248" y="1573496"/>
                  <a:pt x="390626" y="1567273"/>
                </a:cubicBezTo>
                <a:cubicBezTo>
                  <a:pt x="389796" y="1558560"/>
                  <a:pt x="391456" y="1549847"/>
                  <a:pt x="396227" y="1542794"/>
                </a:cubicBezTo>
                <a:cubicBezTo>
                  <a:pt x="406184" y="1528688"/>
                  <a:pt x="408259" y="1512507"/>
                  <a:pt x="411786" y="1496533"/>
                </a:cubicBezTo>
                <a:cubicBezTo>
                  <a:pt x="421743" y="1449028"/>
                  <a:pt x="426929" y="1400899"/>
                  <a:pt x="427552" y="1352356"/>
                </a:cubicBezTo>
                <a:cubicBezTo>
                  <a:pt x="427759" y="1338457"/>
                  <a:pt x="422781" y="1326010"/>
                  <a:pt x="416764" y="1313978"/>
                </a:cubicBezTo>
                <a:cubicBezTo>
                  <a:pt x="394360" y="1268547"/>
                  <a:pt x="363035" y="1229547"/>
                  <a:pt x="328599" y="1192828"/>
                </a:cubicBezTo>
                <a:cubicBezTo>
                  <a:pt x="297274" y="1159637"/>
                  <a:pt x="263460" y="1129349"/>
                  <a:pt x="223007" y="1107567"/>
                </a:cubicBezTo>
                <a:cubicBezTo>
                  <a:pt x="208694" y="1099892"/>
                  <a:pt x="193757" y="1093876"/>
                  <a:pt x="177784" y="1091179"/>
                </a:cubicBezTo>
                <a:cubicBezTo>
                  <a:pt x="151023" y="1086615"/>
                  <a:pt x="129033" y="1096365"/>
                  <a:pt x="114927" y="1119599"/>
                </a:cubicBezTo>
                <a:cubicBezTo>
                  <a:pt x="103517" y="1138477"/>
                  <a:pt x="95011" y="1171876"/>
                  <a:pt x="94597" y="1200297"/>
                </a:cubicBezTo>
                <a:cubicBezTo>
                  <a:pt x="97916" y="1200297"/>
                  <a:pt x="98746" y="1197185"/>
                  <a:pt x="100198" y="1195318"/>
                </a:cubicBezTo>
                <a:cubicBezTo>
                  <a:pt x="121980" y="1170839"/>
                  <a:pt x="148326" y="1170632"/>
                  <a:pt x="170108" y="1195110"/>
                </a:cubicBezTo>
                <a:cubicBezTo>
                  <a:pt x="187326" y="1214610"/>
                  <a:pt x="194794" y="1238675"/>
                  <a:pt x="200188" y="1263568"/>
                </a:cubicBezTo>
                <a:cubicBezTo>
                  <a:pt x="202470" y="1274356"/>
                  <a:pt x="203715" y="1285143"/>
                  <a:pt x="204544" y="1296138"/>
                </a:cubicBezTo>
                <a:cubicBezTo>
                  <a:pt x="204959" y="1301324"/>
                  <a:pt x="203715" y="1302569"/>
                  <a:pt x="198529" y="1302569"/>
                </a:cubicBezTo>
                <a:cubicBezTo>
                  <a:pt x="163262" y="1302984"/>
                  <a:pt x="128411" y="1300494"/>
                  <a:pt x="95011" y="1283898"/>
                </a:cubicBezTo>
                <a:cubicBezTo>
                  <a:pt x="97086" y="1302776"/>
                  <a:pt x="98538" y="1320617"/>
                  <a:pt x="100820" y="1338457"/>
                </a:cubicBezTo>
                <a:cubicBezTo>
                  <a:pt x="105384" y="1373931"/>
                  <a:pt x="111400" y="1409405"/>
                  <a:pt x="118246" y="1444671"/>
                </a:cubicBezTo>
                <a:cubicBezTo>
                  <a:pt x="119075" y="1449442"/>
                  <a:pt x="120943" y="1452762"/>
                  <a:pt x="125507" y="1455458"/>
                </a:cubicBezTo>
                <a:cubicBezTo>
                  <a:pt x="140443" y="1464586"/>
                  <a:pt x="143762" y="1480144"/>
                  <a:pt x="134012" y="1495081"/>
                </a:cubicBezTo>
                <a:cubicBezTo>
                  <a:pt x="130900" y="1499645"/>
                  <a:pt x="130278" y="1503379"/>
                  <a:pt x="131522" y="1508565"/>
                </a:cubicBezTo>
                <a:cubicBezTo>
                  <a:pt x="138368" y="1537608"/>
                  <a:pt x="144799" y="1566651"/>
                  <a:pt x="150400" y="1595901"/>
                </a:cubicBezTo>
                <a:cubicBezTo>
                  <a:pt x="137746" y="1567895"/>
                  <a:pt x="131937" y="1537815"/>
                  <a:pt x="123639" y="1507735"/>
                </a:cubicBezTo>
                <a:cubicBezTo>
                  <a:pt x="93974" y="1529517"/>
                  <a:pt x="59953" y="1531592"/>
                  <a:pt x="25724" y="1532214"/>
                </a:cubicBezTo>
                <a:cubicBezTo>
                  <a:pt x="20123" y="1532214"/>
                  <a:pt x="17426" y="1531384"/>
                  <a:pt x="18048" y="1524539"/>
                </a:cubicBezTo>
                <a:cubicBezTo>
                  <a:pt x="20538" y="1498400"/>
                  <a:pt x="25516" y="1473092"/>
                  <a:pt x="37963" y="1449650"/>
                </a:cubicBezTo>
                <a:cubicBezTo>
                  <a:pt x="42735" y="1440937"/>
                  <a:pt x="48543" y="1433054"/>
                  <a:pt x="56634" y="1427038"/>
                </a:cubicBezTo>
                <a:cubicBezTo>
                  <a:pt x="71362" y="1415836"/>
                  <a:pt x="86714" y="1415836"/>
                  <a:pt x="100820" y="1427453"/>
                </a:cubicBezTo>
                <a:cubicBezTo>
                  <a:pt x="102687" y="1428905"/>
                  <a:pt x="104554" y="1430564"/>
                  <a:pt x="107666" y="1433261"/>
                </a:cubicBezTo>
                <a:cubicBezTo>
                  <a:pt x="104762" y="1416665"/>
                  <a:pt x="102065" y="1401937"/>
                  <a:pt x="99575" y="1387000"/>
                </a:cubicBezTo>
                <a:cubicBezTo>
                  <a:pt x="93974" y="1352979"/>
                  <a:pt x="89203" y="1318750"/>
                  <a:pt x="86921" y="1284314"/>
                </a:cubicBezTo>
                <a:cubicBezTo>
                  <a:pt x="86714" y="1279957"/>
                  <a:pt x="85261" y="1276638"/>
                  <a:pt x="81942" y="1273733"/>
                </a:cubicBezTo>
                <a:cubicBezTo>
                  <a:pt x="78208" y="1270414"/>
                  <a:pt x="74889" y="1266680"/>
                  <a:pt x="72192" y="1262738"/>
                </a:cubicBezTo>
                <a:cubicBezTo>
                  <a:pt x="60368" y="1245935"/>
                  <a:pt x="63479" y="1229547"/>
                  <a:pt x="80490" y="1218344"/>
                </a:cubicBezTo>
                <a:cubicBezTo>
                  <a:pt x="84639" y="1215648"/>
                  <a:pt x="85469" y="1212744"/>
                  <a:pt x="85676" y="1208387"/>
                </a:cubicBezTo>
                <a:cubicBezTo>
                  <a:pt x="87128" y="1182041"/>
                  <a:pt x="90240" y="1155902"/>
                  <a:pt x="100405" y="1131424"/>
                </a:cubicBezTo>
                <a:cubicBezTo>
                  <a:pt x="110985" y="1105700"/>
                  <a:pt x="127581" y="1086407"/>
                  <a:pt x="157246" y="1082880"/>
                </a:cubicBezTo>
                <a:cubicBezTo>
                  <a:pt x="173427" y="1080806"/>
                  <a:pt x="188778" y="1084540"/>
                  <a:pt x="203922" y="1090349"/>
                </a:cubicBezTo>
                <a:cubicBezTo>
                  <a:pt x="235869" y="1102588"/>
                  <a:pt x="263252" y="1122088"/>
                  <a:pt x="288769" y="1144285"/>
                </a:cubicBezTo>
                <a:cubicBezTo>
                  <a:pt x="341046" y="1189717"/>
                  <a:pt x="385647" y="1241579"/>
                  <a:pt x="419254" y="1302569"/>
                </a:cubicBezTo>
                <a:cubicBezTo>
                  <a:pt x="421121" y="1306096"/>
                  <a:pt x="422988" y="1309829"/>
                  <a:pt x="425270" y="1313148"/>
                </a:cubicBezTo>
                <a:cubicBezTo>
                  <a:pt x="423818" y="1294478"/>
                  <a:pt x="420084" y="1276223"/>
                  <a:pt x="414690" y="1258382"/>
                </a:cubicBezTo>
                <a:cubicBezTo>
                  <a:pt x="398509" y="1205275"/>
                  <a:pt x="371333" y="1157562"/>
                  <a:pt x="340838" y="1111509"/>
                </a:cubicBezTo>
                <a:cubicBezTo>
                  <a:pt x="304742" y="1056950"/>
                  <a:pt x="264497" y="1005295"/>
                  <a:pt x="227571" y="951358"/>
                </a:cubicBezTo>
                <a:cubicBezTo>
                  <a:pt x="190645" y="897837"/>
                  <a:pt x="156831" y="842655"/>
                  <a:pt x="134219" y="781251"/>
                </a:cubicBezTo>
                <a:cubicBezTo>
                  <a:pt x="130278" y="770671"/>
                  <a:pt x="127166" y="760091"/>
                  <a:pt x="123639" y="749303"/>
                </a:cubicBezTo>
                <a:cubicBezTo>
                  <a:pt x="122810" y="746607"/>
                  <a:pt x="123017" y="743495"/>
                  <a:pt x="118661" y="746607"/>
                </a:cubicBezTo>
                <a:cubicBezTo>
                  <a:pt x="90240" y="766522"/>
                  <a:pt x="57256" y="769634"/>
                  <a:pt x="23857" y="771293"/>
                </a:cubicBezTo>
                <a:cubicBezTo>
                  <a:pt x="15974" y="771708"/>
                  <a:pt x="7883" y="771501"/>
                  <a:pt x="0" y="77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1">
                <a:shade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Chevron 2">
            <a:extLst>
              <a:ext uri="{FF2B5EF4-FFF2-40B4-BE49-F238E27FC236}">
                <a16:creationId xmlns:a16="http://schemas.microsoft.com/office/drawing/2014/main" xmlns="" id="{A8387DF6-EB14-4B8E-82D5-E2EA62A2E94F}"/>
              </a:ext>
            </a:extLst>
          </p:cNvPr>
          <p:cNvSpPr/>
          <p:nvPr/>
        </p:nvSpPr>
        <p:spPr>
          <a:xfrm rot="5400000">
            <a:off x="7996263" y="175016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1644C28-1432-4107-9D80-C9CFC68D16C0}"/>
              </a:ext>
            </a:extLst>
          </p:cNvPr>
          <p:cNvSpPr txBox="1"/>
          <p:nvPr/>
        </p:nvSpPr>
        <p:spPr>
          <a:xfrm>
            <a:off x="8643267" y="1692541"/>
            <a:ext cx="3036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Kebutuhan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gizi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bayi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sampai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6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bulan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dipenuhi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sufor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ASI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diberikan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sampai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anak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usia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2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tahun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usia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6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bulan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harus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mulai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diberikan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MP-ASI u/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memenuhi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kebutuhan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gizinya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.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9" name="Chevron 2">
            <a:extLst>
              <a:ext uri="{FF2B5EF4-FFF2-40B4-BE49-F238E27FC236}">
                <a16:creationId xmlns:a16="http://schemas.microsoft.com/office/drawing/2014/main" xmlns="" id="{72EA7360-3A00-4301-A633-EE206CBBFDFA}"/>
              </a:ext>
            </a:extLst>
          </p:cNvPr>
          <p:cNvSpPr/>
          <p:nvPr/>
        </p:nvSpPr>
        <p:spPr>
          <a:xfrm rot="5400000">
            <a:off x="7996263" y="3611826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3866810-60F7-40BF-BDE4-837D7C980EEB}"/>
              </a:ext>
            </a:extLst>
          </p:cNvPr>
          <p:cNvSpPr txBox="1"/>
          <p:nvPr/>
        </p:nvSpPr>
        <p:spPr>
          <a:xfrm>
            <a:off x="8643267" y="3554200"/>
            <a:ext cx="3036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MP-ASI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yg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diberikan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bayi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disamping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ASI u/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memenuhi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kebutuhan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gizinya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. MP-ASI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diberikan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usia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6-24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bulan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merupakan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peralihan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ASI-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kelaurga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40" name="Chevron 2">
            <a:extLst>
              <a:ext uri="{FF2B5EF4-FFF2-40B4-BE49-F238E27FC236}">
                <a16:creationId xmlns:a16="http://schemas.microsoft.com/office/drawing/2014/main" xmlns="" id="{B4B95BC2-B5FD-4FCA-92F1-8FF56366B9A4}"/>
              </a:ext>
            </a:extLst>
          </p:cNvPr>
          <p:cNvSpPr/>
          <p:nvPr/>
        </p:nvSpPr>
        <p:spPr>
          <a:xfrm rot="5400000">
            <a:off x="7996263" y="5579415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BD2A7A3-5DE6-4864-9409-3F46FEC4521F}"/>
              </a:ext>
            </a:extLst>
          </p:cNvPr>
          <p:cNvSpPr txBox="1"/>
          <p:nvPr/>
        </p:nvSpPr>
        <p:spPr>
          <a:xfrm>
            <a:off x="8643267" y="5534668"/>
            <a:ext cx="3036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MP-ASI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diberikan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bertaap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sesuai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dgn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usia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anak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lumat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lembek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amkanan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keluarga</a:t>
            </a:r>
            <a:endParaRPr lang="ko-KR" altLang="en-US" sz="1600" dirty="0">
              <a:cs typeface="Arial" pitchFamily="34" charset="0"/>
            </a:endParaRPr>
          </a:p>
        </p:txBody>
      </p:sp>
      <p:pic>
        <p:nvPicPr>
          <p:cNvPr id="9218" name="Picture 2" descr="C:\Users\HP\Documents\images (78).jpe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8501" r="7451" b="20359"/>
          <a:stretch/>
        </p:blipFill>
        <p:spPr bwMode="auto">
          <a:xfrm>
            <a:off x="2529728" y="2347275"/>
            <a:ext cx="2702672" cy="21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41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400" dirty="0" smtClean="0"/>
              <a:t>TAHAP PEMBERIAN MP-ASI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5165" t="46377" r="26550" b="24046"/>
          <a:stretch/>
        </p:blipFill>
        <p:spPr>
          <a:xfrm>
            <a:off x="847163" y="1655314"/>
            <a:ext cx="10421851" cy="36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0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752810-D23F-414C-9C5C-2AF29AE75908}"/>
              </a:ext>
            </a:extLst>
          </p:cNvPr>
          <p:cNvSpPr/>
          <p:nvPr/>
        </p:nvSpPr>
        <p:spPr>
          <a:xfrm>
            <a:off x="620482" y="412027"/>
            <a:ext cx="5031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chemeClr val="accent3"/>
                </a:solidFill>
                <a:latin typeface="+mj-lt"/>
              </a:rPr>
              <a:t>Dampak</a:t>
            </a:r>
            <a:r>
              <a:rPr lang="en-US" sz="4800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4800" dirty="0" err="1" smtClean="0">
                <a:solidFill>
                  <a:schemeClr val="accent3"/>
                </a:solidFill>
                <a:latin typeface="+mj-lt"/>
              </a:rPr>
              <a:t>Pemberian</a:t>
            </a:r>
            <a:endParaRPr lang="en-US" sz="4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301E16-9424-4374-96A0-09C3C3424D1E}"/>
              </a:ext>
            </a:extLst>
          </p:cNvPr>
          <p:cNvSpPr/>
          <p:nvPr/>
        </p:nvSpPr>
        <p:spPr>
          <a:xfrm>
            <a:off x="1380973" y="1190371"/>
            <a:ext cx="3087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  <a:latin typeface="+mj-lt"/>
              </a:rPr>
              <a:t>MP-ASI </a:t>
            </a:r>
            <a:r>
              <a:rPr lang="en-US" sz="4800" dirty="0" err="1" smtClean="0">
                <a:solidFill>
                  <a:schemeClr val="accent3"/>
                </a:solidFill>
                <a:latin typeface="+mj-lt"/>
              </a:rPr>
              <a:t>Dini</a:t>
            </a:r>
            <a:endParaRPr lang="en-US" sz="4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57" name="Chevron 2">
            <a:extLst>
              <a:ext uri="{FF2B5EF4-FFF2-40B4-BE49-F238E27FC236}">
                <a16:creationId xmlns:a16="http://schemas.microsoft.com/office/drawing/2014/main" xmlns="" id="{216819F3-6669-4430-9ABA-E1D25D09080E}"/>
              </a:ext>
            </a:extLst>
          </p:cNvPr>
          <p:cNvSpPr/>
          <p:nvPr/>
        </p:nvSpPr>
        <p:spPr>
          <a:xfrm rot="5400000">
            <a:off x="7739721" y="2919994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Chevron 2">
            <a:extLst>
              <a:ext uri="{FF2B5EF4-FFF2-40B4-BE49-F238E27FC236}">
                <a16:creationId xmlns:a16="http://schemas.microsoft.com/office/drawing/2014/main" xmlns="" id="{A5FF5004-CA0A-4C49-94FE-0D3DFA82514C}"/>
              </a:ext>
            </a:extLst>
          </p:cNvPr>
          <p:cNvSpPr/>
          <p:nvPr/>
        </p:nvSpPr>
        <p:spPr>
          <a:xfrm rot="5400000">
            <a:off x="7739721" y="3886741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Chevron 2">
            <a:extLst>
              <a:ext uri="{FF2B5EF4-FFF2-40B4-BE49-F238E27FC236}">
                <a16:creationId xmlns:a16="http://schemas.microsoft.com/office/drawing/2014/main" xmlns="" id="{36CF766C-8089-410E-9AA1-A2D23E911ABE}"/>
              </a:ext>
            </a:extLst>
          </p:cNvPr>
          <p:cNvSpPr/>
          <p:nvPr/>
        </p:nvSpPr>
        <p:spPr>
          <a:xfrm rot="5400000">
            <a:off x="7739720" y="5536075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4AB9083-E530-467E-94AA-D209C13E40E4}"/>
              </a:ext>
            </a:extLst>
          </p:cNvPr>
          <p:cNvSpPr txBox="1"/>
          <p:nvPr/>
        </p:nvSpPr>
        <p:spPr>
          <a:xfrm>
            <a:off x="8282630" y="2835635"/>
            <a:ext cx="3462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Kebutuhan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nutrisi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gizi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anak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terpenuhi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9892BA3-060F-4A7A-BE90-D0FC7597FFAB}"/>
              </a:ext>
            </a:extLst>
          </p:cNvPr>
          <p:cNvSpPr txBox="1"/>
          <p:nvPr/>
        </p:nvSpPr>
        <p:spPr>
          <a:xfrm>
            <a:off x="8282630" y="3802382"/>
            <a:ext cx="3462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Anak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mendapat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faktor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perlindungan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ASI 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sedikit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resiko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infeksi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meningkat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CA157E98-3454-4FDC-8C47-EB2AEBC9D526}"/>
              </a:ext>
            </a:extLst>
          </p:cNvPr>
          <p:cNvSpPr txBox="1"/>
          <p:nvPr/>
        </p:nvSpPr>
        <p:spPr>
          <a:xfrm>
            <a:off x="8282630" y="5451716"/>
            <a:ext cx="3462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Defluk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kolik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usus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rewel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/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tangisan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terus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menerus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kram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dalam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usus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4" name="Chevron 2">
            <a:extLst>
              <a:ext uri="{FF2B5EF4-FFF2-40B4-BE49-F238E27FC236}">
                <a16:creationId xmlns:a16="http://schemas.microsoft.com/office/drawing/2014/main" xmlns="" id="{216819F3-6669-4430-9ABA-E1D25D09080E}"/>
              </a:ext>
            </a:extLst>
          </p:cNvPr>
          <p:cNvSpPr/>
          <p:nvPr/>
        </p:nvSpPr>
        <p:spPr>
          <a:xfrm rot="5400000">
            <a:off x="618432" y="2877888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Chevron 2">
            <a:extLst>
              <a:ext uri="{FF2B5EF4-FFF2-40B4-BE49-F238E27FC236}">
                <a16:creationId xmlns:a16="http://schemas.microsoft.com/office/drawing/2014/main" xmlns="" id="{A5FF5004-CA0A-4C49-94FE-0D3DFA82514C}"/>
              </a:ext>
            </a:extLst>
          </p:cNvPr>
          <p:cNvSpPr/>
          <p:nvPr/>
        </p:nvSpPr>
        <p:spPr>
          <a:xfrm rot="5400000">
            <a:off x="618432" y="4037820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6" name="Chevron 2">
            <a:extLst>
              <a:ext uri="{FF2B5EF4-FFF2-40B4-BE49-F238E27FC236}">
                <a16:creationId xmlns:a16="http://schemas.microsoft.com/office/drawing/2014/main" xmlns="" id="{36CF766C-8089-410E-9AA1-A2D23E911ABE}"/>
              </a:ext>
            </a:extLst>
          </p:cNvPr>
          <p:cNvSpPr/>
          <p:nvPr/>
        </p:nvSpPr>
        <p:spPr>
          <a:xfrm rot="5400000">
            <a:off x="618431" y="5777307"/>
            <a:ext cx="324986" cy="320884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4AB9083-E530-467E-94AA-D209C13E40E4}"/>
              </a:ext>
            </a:extLst>
          </p:cNvPr>
          <p:cNvSpPr txBox="1"/>
          <p:nvPr/>
        </p:nvSpPr>
        <p:spPr>
          <a:xfrm>
            <a:off x="1161342" y="2819287"/>
            <a:ext cx="356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Menurunkan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insentitas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isapan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bayi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beresiko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↓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produksi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ASI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9892BA3-060F-4A7A-BE90-D0FC7597FFAB}"/>
              </a:ext>
            </a:extLst>
          </p:cNvPr>
          <p:cNvSpPr txBox="1"/>
          <p:nvPr/>
        </p:nvSpPr>
        <p:spPr>
          <a:xfrm>
            <a:off x="1161342" y="3927703"/>
            <a:ext cx="3560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Pengenalan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serealia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sayur2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tertentu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mempengaruhi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penyerapan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zat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besi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dari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ASI 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defesiensi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zat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besi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&amp; anemia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CA157E98-3454-4FDC-8C47-EB2AEBC9D526}"/>
              </a:ext>
            </a:extLst>
          </p:cNvPr>
          <p:cNvSpPr txBox="1"/>
          <p:nvPr/>
        </p:nvSpPr>
        <p:spPr>
          <a:xfrm>
            <a:off x="1161342" y="5628553"/>
            <a:ext cx="356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Resiko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diare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↑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tambahan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tidak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sebersih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ASI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242" name="Picture 2" descr="C:\Users\HP\Documents\images (75).jpe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2" r="15867"/>
          <a:stretch/>
        </p:blipFill>
        <p:spPr bwMode="auto">
          <a:xfrm>
            <a:off x="4343399" y="1190372"/>
            <a:ext cx="3571513" cy="51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82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4823" y="584210"/>
            <a:ext cx="7609181" cy="724247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/>
              <a:t>HAL-HAL YANG HARUS DIPERHATIKAN PADA PEMBERIAN MP-ASI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DBF2734-1320-4DB7-B21C-729FF72236B4}"/>
              </a:ext>
            </a:extLst>
          </p:cNvPr>
          <p:cNvGrpSpPr/>
          <p:nvPr/>
        </p:nvGrpSpPr>
        <p:grpSpPr>
          <a:xfrm>
            <a:off x="6101208" y="1778264"/>
            <a:ext cx="68958" cy="4283174"/>
            <a:chOff x="4283968" y="1628800"/>
            <a:chExt cx="68958" cy="42831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9CD0868-7B02-4C8F-97AD-3EDD77ED5F5D}"/>
                </a:ext>
              </a:extLst>
            </p:cNvPr>
            <p:cNvSpPr/>
            <p:nvPr/>
          </p:nvSpPr>
          <p:spPr>
            <a:xfrm>
              <a:off x="4283968" y="1628800"/>
              <a:ext cx="68958" cy="826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213130A-304B-4766-A048-43B929B2A95D}"/>
                </a:ext>
              </a:extLst>
            </p:cNvPr>
            <p:cNvSpPr/>
            <p:nvPr/>
          </p:nvSpPr>
          <p:spPr>
            <a:xfrm>
              <a:off x="4283968" y="2492896"/>
              <a:ext cx="68958" cy="826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8DB372F-791E-40F0-B150-752E76FB03EC}"/>
                </a:ext>
              </a:extLst>
            </p:cNvPr>
            <p:cNvSpPr/>
            <p:nvPr/>
          </p:nvSpPr>
          <p:spPr>
            <a:xfrm>
              <a:off x="4283968" y="3356992"/>
              <a:ext cx="68958" cy="826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74A3D49-2983-414A-B4F6-8FC6656B9469}"/>
                </a:ext>
              </a:extLst>
            </p:cNvPr>
            <p:cNvSpPr/>
            <p:nvPr/>
          </p:nvSpPr>
          <p:spPr>
            <a:xfrm>
              <a:off x="4283968" y="4221088"/>
              <a:ext cx="68958" cy="8267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97754CC-78C9-497F-AFF6-3C74184BC4DC}"/>
                </a:ext>
              </a:extLst>
            </p:cNvPr>
            <p:cNvSpPr/>
            <p:nvPr/>
          </p:nvSpPr>
          <p:spPr>
            <a:xfrm>
              <a:off x="4283968" y="5085184"/>
              <a:ext cx="68958" cy="8267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31DB602-0115-4271-91E7-AB7B8C0E082F}"/>
              </a:ext>
            </a:extLst>
          </p:cNvPr>
          <p:cNvCxnSpPr/>
          <p:nvPr/>
        </p:nvCxnSpPr>
        <p:spPr>
          <a:xfrm>
            <a:off x="6317231" y="2191659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9A6172F-80AC-4A7F-99F8-861F5D3D7766}"/>
              </a:ext>
            </a:extLst>
          </p:cNvPr>
          <p:cNvCxnSpPr/>
          <p:nvPr/>
        </p:nvCxnSpPr>
        <p:spPr>
          <a:xfrm>
            <a:off x="6317231" y="3937070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8C7A144-B48C-4B44-8E8E-548C6E7F3224}"/>
              </a:ext>
            </a:extLst>
          </p:cNvPr>
          <p:cNvCxnSpPr/>
          <p:nvPr/>
        </p:nvCxnSpPr>
        <p:spPr>
          <a:xfrm>
            <a:off x="6317231" y="5682481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F02B02F-0ABC-4585-9479-C11BE187B57D}"/>
              </a:ext>
            </a:extLst>
          </p:cNvPr>
          <p:cNvCxnSpPr/>
          <p:nvPr/>
        </p:nvCxnSpPr>
        <p:spPr>
          <a:xfrm>
            <a:off x="5568576" y="4770255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FE845E2-F308-47B5-A5C9-CB985A8951E8}"/>
              </a:ext>
            </a:extLst>
          </p:cNvPr>
          <p:cNvSpPr/>
          <p:nvPr/>
        </p:nvSpPr>
        <p:spPr>
          <a:xfrm>
            <a:off x="4585104" y="2646267"/>
            <a:ext cx="846777" cy="84677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2F05ADC-A1A4-4539-BA96-9A03BAD54425}"/>
              </a:ext>
            </a:extLst>
          </p:cNvPr>
          <p:cNvSpPr/>
          <p:nvPr/>
        </p:nvSpPr>
        <p:spPr>
          <a:xfrm>
            <a:off x="4459883" y="26562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BA4D7C5-EDD0-4849-BF37-B71A09C6DEEC}"/>
              </a:ext>
            </a:extLst>
          </p:cNvPr>
          <p:cNvCxnSpPr/>
          <p:nvPr/>
        </p:nvCxnSpPr>
        <p:spPr>
          <a:xfrm>
            <a:off x="5568576" y="3071114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2DD9CB2-724F-478F-A1A7-D3E3ED5BDC36}"/>
              </a:ext>
            </a:extLst>
          </p:cNvPr>
          <p:cNvSpPr txBox="1"/>
          <p:nvPr/>
        </p:nvSpPr>
        <p:spPr>
          <a:xfrm>
            <a:off x="852378" y="2434587"/>
            <a:ext cx="342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ASI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tetap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diberikan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memberikan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ASI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terlebih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dahulu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 MP-ASI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5635262-6EF4-4AA2-B200-B1240063B21B}"/>
              </a:ext>
            </a:extLst>
          </p:cNvPr>
          <p:cNvSpPr/>
          <p:nvPr/>
        </p:nvSpPr>
        <p:spPr>
          <a:xfrm>
            <a:off x="6821289" y="1758279"/>
            <a:ext cx="846777" cy="84677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B637ED8-654D-4EC3-AC80-251A6FA8C820}"/>
              </a:ext>
            </a:extLst>
          </p:cNvPr>
          <p:cNvSpPr/>
          <p:nvPr/>
        </p:nvSpPr>
        <p:spPr>
          <a:xfrm>
            <a:off x="6965305" y="1772138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1AB1327-A69A-4A10-8E66-E992E62B1DEB}"/>
              </a:ext>
            </a:extLst>
          </p:cNvPr>
          <p:cNvSpPr txBox="1"/>
          <p:nvPr/>
        </p:nvSpPr>
        <p:spPr>
          <a:xfrm>
            <a:off x="7936112" y="1701634"/>
            <a:ext cx="342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MP-ASI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diberikan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usia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bayi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&gt; 6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bulan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35449A79-3E96-4B7A-8B57-7A6D0F03530B}"/>
              </a:ext>
            </a:extLst>
          </p:cNvPr>
          <p:cNvSpPr/>
          <p:nvPr/>
        </p:nvSpPr>
        <p:spPr>
          <a:xfrm>
            <a:off x="4585104" y="4345408"/>
            <a:ext cx="846777" cy="846777"/>
          </a:xfrm>
          <a:prstGeom prst="ellipse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D98B1AE-B9C8-499A-8734-A8423FAE5AD5}"/>
              </a:ext>
            </a:extLst>
          </p:cNvPr>
          <p:cNvSpPr/>
          <p:nvPr/>
        </p:nvSpPr>
        <p:spPr>
          <a:xfrm>
            <a:off x="4459883" y="4355401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903432-7FFE-4460-915E-340014FB3AAD}"/>
              </a:ext>
            </a:extLst>
          </p:cNvPr>
          <p:cNvSpPr txBox="1"/>
          <p:nvPr/>
        </p:nvSpPr>
        <p:spPr>
          <a:xfrm>
            <a:off x="852378" y="4182831"/>
            <a:ext cx="342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MP-ASI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diberikan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 kali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sehari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porsi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sekali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makan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sesuai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umur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096071A-F801-4BD6-8EDE-953827B659CE}"/>
              </a:ext>
            </a:extLst>
          </p:cNvPr>
          <p:cNvSpPr/>
          <p:nvPr/>
        </p:nvSpPr>
        <p:spPr>
          <a:xfrm>
            <a:off x="6821289" y="5249101"/>
            <a:ext cx="846777" cy="846777"/>
          </a:xfrm>
          <a:prstGeom prst="ellipse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4A86CBE-ADD9-4CA3-B4D4-5E1C3DCAA244}"/>
              </a:ext>
            </a:extLst>
          </p:cNvPr>
          <p:cNvSpPr/>
          <p:nvPr/>
        </p:nvSpPr>
        <p:spPr>
          <a:xfrm>
            <a:off x="6965305" y="52629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5BEBA86-7458-4499-8D4C-30C614974098}"/>
              </a:ext>
            </a:extLst>
          </p:cNvPr>
          <p:cNvSpPr txBox="1"/>
          <p:nvPr/>
        </p:nvSpPr>
        <p:spPr>
          <a:xfrm>
            <a:off x="7936112" y="5133727"/>
            <a:ext cx="342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Berikan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makanan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selingan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 kali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sehari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diantar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waktu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makan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0ED7431-6B32-4EC1-A7DA-409ECA493E19}"/>
              </a:ext>
            </a:extLst>
          </p:cNvPr>
          <p:cNvSpPr/>
          <p:nvPr/>
        </p:nvSpPr>
        <p:spPr>
          <a:xfrm>
            <a:off x="6821289" y="3503690"/>
            <a:ext cx="846777" cy="84677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D793972E-287A-42AD-98DD-7A3EE8CDB7A5}"/>
              </a:ext>
            </a:extLst>
          </p:cNvPr>
          <p:cNvSpPr/>
          <p:nvPr/>
        </p:nvSpPr>
        <p:spPr>
          <a:xfrm>
            <a:off x="6965305" y="3517549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7C42D4A-946A-4B6F-88E3-F3EC92F1B0EC}"/>
              </a:ext>
            </a:extLst>
          </p:cNvPr>
          <p:cNvSpPr txBox="1"/>
          <p:nvPr/>
        </p:nvSpPr>
        <p:spPr>
          <a:xfrm>
            <a:off x="7936112" y="3398364"/>
            <a:ext cx="342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MP-ASI yang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pertama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diberikan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bertekstur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sangat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halus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licin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4" name="그룹 108">
            <a:extLst>
              <a:ext uri="{FF2B5EF4-FFF2-40B4-BE49-F238E27FC236}">
                <a16:creationId xmlns:a16="http://schemas.microsoft.com/office/drawing/2014/main" xmlns="" id="{CA0D49F1-ADAB-4852-9E82-E0601069EC07}"/>
              </a:ext>
            </a:extLst>
          </p:cNvPr>
          <p:cNvGrpSpPr/>
          <p:nvPr/>
        </p:nvGrpSpPr>
        <p:grpSpPr>
          <a:xfrm>
            <a:off x="4661184" y="2846715"/>
            <a:ext cx="432177" cy="493370"/>
            <a:chOff x="7322818" y="1544656"/>
            <a:chExt cx="2434437" cy="2779133"/>
          </a:xfrm>
          <a:solidFill>
            <a:schemeClr val="accent2"/>
          </a:solidFill>
        </p:grpSpPr>
        <p:sp>
          <p:nvSpPr>
            <p:cNvPr id="45" name="타원 109">
              <a:extLst>
                <a:ext uri="{FF2B5EF4-FFF2-40B4-BE49-F238E27FC236}">
                  <a16:creationId xmlns:a16="http://schemas.microsoft.com/office/drawing/2014/main" xmlns="" id="{59F3C373-0A80-4019-B062-CC1F74194CD5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110">
              <a:extLst>
                <a:ext uri="{FF2B5EF4-FFF2-40B4-BE49-F238E27FC236}">
                  <a16:creationId xmlns:a16="http://schemas.microsoft.com/office/drawing/2014/main" xmlns="" id="{FFC821AE-EF5C-4B81-89E4-7007700043D9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111">
              <a:extLst>
                <a:ext uri="{FF2B5EF4-FFF2-40B4-BE49-F238E27FC236}">
                  <a16:creationId xmlns:a16="http://schemas.microsoft.com/office/drawing/2014/main" xmlns="" id="{F8CD5ADC-0D76-452A-A6D9-0A5D629374F9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112">
              <a:extLst>
                <a:ext uri="{FF2B5EF4-FFF2-40B4-BE49-F238E27FC236}">
                  <a16:creationId xmlns:a16="http://schemas.microsoft.com/office/drawing/2014/main" xmlns="" id="{EE8C03E5-96E2-43E9-915A-89B4B6CF0F9E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113">
              <a:extLst>
                <a:ext uri="{FF2B5EF4-FFF2-40B4-BE49-F238E27FC236}">
                  <a16:creationId xmlns:a16="http://schemas.microsoft.com/office/drawing/2014/main" xmlns="" id="{21172CCB-7A8B-45F5-92E5-7C960F43230B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114">
              <a:extLst>
                <a:ext uri="{FF2B5EF4-FFF2-40B4-BE49-F238E27FC236}">
                  <a16:creationId xmlns:a16="http://schemas.microsoft.com/office/drawing/2014/main" xmlns="" id="{B139AC48-6C40-4420-A44F-B2C479B941A9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115">
              <a:extLst>
                <a:ext uri="{FF2B5EF4-FFF2-40B4-BE49-F238E27FC236}">
                  <a16:creationId xmlns:a16="http://schemas.microsoft.com/office/drawing/2014/main" xmlns="" id="{7D297810-FEF2-4846-9F88-085CDFFE2692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타원 116">
              <a:extLst>
                <a:ext uri="{FF2B5EF4-FFF2-40B4-BE49-F238E27FC236}">
                  <a16:creationId xmlns:a16="http://schemas.microsoft.com/office/drawing/2014/main" xmlns="" id="{66AC4932-0CC8-4AA5-9A4B-B115FB5F2CB5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117">
              <a:extLst>
                <a:ext uri="{FF2B5EF4-FFF2-40B4-BE49-F238E27FC236}">
                  <a16:creationId xmlns:a16="http://schemas.microsoft.com/office/drawing/2014/main" xmlns="" id="{42D5E28E-0A2B-409D-BF81-F95C1FA0CD3A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118">
              <a:extLst>
                <a:ext uri="{FF2B5EF4-FFF2-40B4-BE49-F238E27FC236}">
                  <a16:creationId xmlns:a16="http://schemas.microsoft.com/office/drawing/2014/main" xmlns="" id="{097408D6-ACC1-42A7-AA01-9F77E978BA61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119">
              <a:extLst>
                <a:ext uri="{FF2B5EF4-FFF2-40B4-BE49-F238E27FC236}">
                  <a16:creationId xmlns:a16="http://schemas.microsoft.com/office/drawing/2014/main" xmlns="" id="{396F70E8-EF07-4C92-B041-3A03A88C0042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6" name="그룹 125">
            <a:extLst>
              <a:ext uri="{FF2B5EF4-FFF2-40B4-BE49-F238E27FC236}">
                <a16:creationId xmlns:a16="http://schemas.microsoft.com/office/drawing/2014/main" xmlns="" id="{5C2A4FB2-3C4B-4E28-8750-BA40D329735B}"/>
              </a:ext>
            </a:extLst>
          </p:cNvPr>
          <p:cNvGrpSpPr/>
          <p:nvPr/>
        </p:nvGrpSpPr>
        <p:grpSpPr>
          <a:xfrm>
            <a:off x="7244677" y="3715927"/>
            <a:ext cx="301904" cy="422301"/>
            <a:chOff x="1019786" y="3002376"/>
            <a:chExt cx="2531613" cy="3541196"/>
          </a:xfrm>
          <a:solidFill>
            <a:schemeClr val="accent3"/>
          </a:solidFill>
        </p:grpSpPr>
        <p:sp>
          <p:nvSpPr>
            <p:cNvPr id="57" name="사각형: 둥근 모서리 132">
              <a:extLst>
                <a:ext uri="{FF2B5EF4-FFF2-40B4-BE49-F238E27FC236}">
                  <a16:creationId xmlns:a16="http://schemas.microsoft.com/office/drawing/2014/main" xmlns="" id="{B153A2D5-70F0-496D-A2F7-ED460374956A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막힌 원호 135">
              <a:extLst>
                <a:ext uri="{FF2B5EF4-FFF2-40B4-BE49-F238E27FC236}">
                  <a16:creationId xmlns:a16="http://schemas.microsoft.com/office/drawing/2014/main" xmlns="" id="{9B7FC92B-7C9C-40B1-B99B-6A6C3DF7A919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자유형: 도형 128">
              <a:extLst>
                <a:ext uri="{FF2B5EF4-FFF2-40B4-BE49-F238E27FC236}">
                  <a16:creationId xmlns:a16="http://schemas.microsoft.com/office/drawing/2014/main" xmlns="" id="{B849DF4E-02B0-4903-AD55-7E3059DB7DAD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0" name="자유형: 도형 129">
              <a:extLst>
                <a:ext uri="{FF2B5EF4-FFF2-40B4-BE49-F238E27FC236}">
                  <a16:creationId xmlns:a16="http://schemas.microsoft.com/office/drawing/2014/main" xmlns="" id="{AE72E1B9-865B-432D-B5AF-1ADC5835246B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103">
            <a:extLst>
              <a:ext uri="{FF2B5EF4-FFF2-40B4-BE49-F238E27FC236}">
                <a16:creationId xmlns:a16="http://schemas.microsoft.com/office/drawing/2014/main" xmlns="" id="{3DEB29F4-11D4-4EE3-B68C-293625A3D89D}"/>
              </a:ext>
            </a:extLst>
          </p:cNvPr>
          <p:cNvGrpSpPr/>
          <p:nvPr/>
        </p:nvGrpSpPr>
        <p:grpSpPr>
          <a:xfrm rot="4020525">
            <a:off x="4758527" y="4442605"/>
            <a:ext cx="298248" cy="631981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62" name="자유형: 도형 104">
              <a:extLst>
                <a:ext uri="{FF2B5EF4-FFF2-40B4-BE49-F238E27FC236}">
                  <a16:creationId xmlns:a16="http://schemas.microsoft.com/office/drawing/2014/main" xmlns="" id="{C62C6227-7944-4CEF-A94F-1D870894F312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자유형: 도형 105">
              <a:extLst>
                <a:ext uri="{FF2B5EF4-FFF2-40B4-BE49-F238E27FC236}">
                  <a16:creationId xmlns:a16="http://schemas.microsoft.com/office/drawing/2014/main" xmlns="" id="{2B390126-D5D5-42BC-A4C5-DF6AA6C2337B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106">
              <a:extLst>
                <a:ext uri="{FF2B5EF4-FFF2-40B4-BE49-F238E27FC236}">
                  <a16:creationId xmlns:a16="http://schemas.microsoft.com/office/drawing/2014/main" xmlns="" id="{EAFF8A49-0CB7-417B-8D75-1D4E6EB697B1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자유형: 도형 107">
              <a:extLst>
                <a:ext uri="{FF2B5EF4-FFF2-40B4-BE49-F238E27FC236}">
                  <a16:creationId xmlns:a16="http://schemas.microsoft.com/office/drawing/2014/main" xmlns="" id="{98EF63D8-F231-4BB3-808B-7CCF012DF042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그룹 69">
            <a:extLst>
              <a:ext uri="{FF2B5EF4-FFF2-40B4-BE49-F238E27FC236}">
                <a16:creationId xmlns:a16="http://schemas.microsoft.com/office/drawing/2014/main" xmlns="" id="{CD38D67F-7A3A-4054-B313-4BD07C6FAAD4}"/>
              </a:ext>
            </a:extLst>
          </p:cNvPr>
          <p:cNvGrpSpPr/>
          <p:nvPr/>
        </p:nvGrpSpPr>
        <p:grpSpPr>
          <a:xfrm>
            <a:off x="7223835" y="5469736"/>
            <a:ext cx="372956" cy="425490"/>
            <a:chOff x="3434152" y="428041"/>
            <a:chExt cx="4718078" cy="5382655"/>
          </a:xfrm>
          <a:solidFill>
            <a:schemeClr val="accent5"/>
          </a:solidFill>
        </p:grpSpPr>
        <p:sp>
          <p:nvSpPr>
            <p:cNvPr id="67" name="자유형: 도형 70">
              <a:extLst>
                <a:ext uri="{FF2B5EF4-FFF2-40B4-BE49-F238E27FC236}">
                  <a16:creationId xmlns:a16="http://schemas.microsoft.com/office/drawing/2014/main" xmlns="" id="{1FAD175A-27FA-4958-916F-638F2A3178F9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71">
              <a:extLst>
                <a:ext uri="{FF2B5EF4-FFF2-40B4-BE49-F238E27FC236}">
                  <a16:creationId xmlns:a16="http://schemas.microsoft.com/office/drawing/2014/main" xmlns="" id="{0BD8388B-4868-4D91-AFCE-5DE1F8DB1114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자유형: 도형 72">
              <a:extLst>
                <a:ext uri="{FF2B5EF4-FFF2-40B4-BE49-F238E27FC236}">
                  <a16:creationId xmlns:a16="http://schemas.microsoft.com/office/drawing/2014/main" xmlns="" id="{79276F56-5068-496B-A0F6-8117CAC22E2A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자유형: 도형 73">
              <a:extLst>
                <a:ext uri="{FF2B5EF4-FFF2-40B4-BE49-F238E27FC236}">
                  <a16:creationId xmlns:a16="http://schemas.microsoft.com/office/drawing/2014/main" xmlns="" id="{E7138D20-7CAB-4B81-A1DE-2CD86CE46DFA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Teardrop 3">
              <a:extLst>
                <a:ext uri="{FF2B5EF4-FFF2-40B4-BE49-F238E27FC236}">
                  <a16:creationId xmlns:a16="http://schemas.microsoft.com/office/drawing/2014/main" xmlns="" id="{7771A9EB-6A30-4FA6-A4D7-0038C3BC001F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E278153D-971E-4672-B83B-17CF2A01B59E}"/>
              </a:ext>
            </a:extLst>
          </p:cNvPr>
          <p:cNvSpPr/>
          <p:nvPr/>
        </p:nvSpPr>
        <p:spPr>
          <a:xfrm>
            <a:off x="7137610" y="1924391"/>
            <a:ext cx="510374" cy="557693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71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C81954-BE96-4217-9175-5E56706D06A9}"/>
              </a:ext>
            </a:extLst>
          </p:cNvPr>
          <p:cNvSpPr txBox="1"/>
          <p:nvPr/>
        </p:nvSpPr>
        <p:spPr>
          <a:xfrm>
            <a:off x="4923874" y="3499916"/>
            <a:ext cx="871834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2"/>
                </a:solidFill>
                <a:cs typeface="Arial" pitchFamily="34" charset="0"/>
              </a:rPr>
              <a:t>MP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AB9F46-C344-4A83-B18C-F3500A85B7D4}"/>
              </a:ext>
            </a:extLst>
          </p:cNvPr>
          <p:cNvSpPr txBox="1"/>
          <p:nvPr/>
        </p:nvSpPr>
        <p:spPr>
          <a:xfrm>
            <a:off x="6461142" y="3499916"/>
            <a:ext cx="871834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4"/>
                </a:solidFill>
                <a:cs typeface="Arial" pitchFamily="34" charset="0"/>
              </a:rPr>
              <a:t>ASI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C2D7C98-FF68-4726-86F5-B00C68451FF8}"/>
              </a:ext>
            </a:extLst>
          </p:cNvPr>
          <p:cNvGrpSpPr/>
          <p:nvPr/>
        </p:nvGrpSpPr>
        <p:grpSpPr>
          <a:xfrm>
            <a:off x="4706891" y="3181509"/>
            <a:ext cx="2751387" cy="1079112"/>
            <a:chOff x="3530463" y="3335933"/>
            <a:chExt cx="2570076" cy="10080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8A233D0-1D48-4B60-9EEC-10E39C8C8D9F}"/>
                </a:ext>
              </a:extLst>
            </p:cNvPr>
            <p:cNvGrpSpPr/>
            <p:nvPr/>
          </p:nvGrpSpPr>
          <p:grpSpPr>
            <a:xfrm>
              <a:off x="3530463" y="3335934"/>
              <a:ext cx="1547368" cy="1008000"/>
              <a:chOff x="975964" y="2350490"/>
              <a:chExt cx="3454138" cy="2299893"/>
            </a:xfrm>
            <a:solidFill>
              <a:srgbClr val="E54632"/>
            </a:solidFill>
          </p:grpSpPr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xmlns="" id="{73CFA0C1-80ED-4AFE-8F94-41DC1F0464E1}"/>
                  </a:ext>
                </a:extLst>
              </p:cNvPr>
              <p:cNvSpPr/>
              <p:nvPr/>
            </p:nvSpPr>
            <p:spPr>
              <a:xfrm rot="16200000">
                <a:off x="975964" y="2350491"/>
                <a:ext cx="2299892" cy="2299892"/>
              </a:xfrm>
              <a:prstGeom prst="blockArc">
                <a:avLst>
                  <a:gd name="adj1" fmla="val 10800000"/>
                  <a:gd name="adj2" fmla="val 85088"/>
                  <a:gd name="adj3" fmla="val 1094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2416768A-88B5-482B-A20C-FD15113AFDC5}"/>
                  </a:ext>
                </a:extLst>
              </p:cNvPr>
              <p:cNvSpPr/>
              <p:nvPr/>
            </p:nvSpPr>
            <p:spPr>
              <a:xfrm>
                <a:off x="2088723" y="2350490"/>
                <a:ext cx="1070154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6B415D9E-146F-4779-A7EE-0694F9F55273}"/>
                  </a:ext>
                </a:extLst>
              </p:cNvPr>
              <p:cNvSpPr/>
              <p:nvPr/>
            </p:nvSpPr>
            <p:spPr>
              <a:xfrm>
                <a:off x="2069857" y="4398383"/>
                <a:ext cx="1337692" cy="25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Block Arc 13">
                <a:extLst>
                  <a:ext uri="{FF2B5EF4-FFF2-40B4-BE49-F238E27FC236}">
                    <a16:creationId xmlns:a16="http://schemas.microsoft.com/office/drawing/2014/main" xmlns="" id="{E4D78D5E-5FE5-442A-85BE-A9B02EA40489}"/>
                  </a:ext>
                </a:extLst>
              </p:cNvPr>
              <p:cNvSpPr/>
              <p:nvPr/>
            </p:nvSpPr>
            <p:spPr>
              <a:xfrm rot="5400000" flipH="1">
                <a:off x="3177261" y="2302812"/>
                <a:ext cx="1078511" cy="1173871"/>
              </a:xfrm>
              <a:custGeom>
                <a:avLst/>
                <a:gdLst/>
                <a:ahLst/>
                <a:cxnLst/>
                <a:rect l="l" t="t" r="r" b="b"/>
                <a:pathLst>
                  <a:path w="1078511" h="1173870">
                    <a:moveTo>
                      <a:pt x="1078158" y="1173870"/>
                    </a:moveTo>
                    <a:cubicBezTo>
                      <a:pt x="1088410" y="759770"/>
                      <a:pt x="875156" y="372156"/>
                      <a:pt x="519891" y="159151"/>
                    </a:cubicBezTo>
                    <a:cubicBezTo>
                      <a:pt x="359243" y="62832"/>
                      <a:pt x="180784" y="8948"/>
                      <a:pt x="0" y="0"/>
                    </a:cubicBezTo>
                    <a:lnTo>
                      <a:pt x="0" y="251968"/>
                    </a:lnTo>
                    <a:cubicBezTo>
                      <a:pt x="135880" y="260907"/>
                      <a:pt x="269609" y="302617"/>
                      <a:pt x="390438" y="375062"/>
                    </a:cubicBezTo>
                    <a:cubicBezTo>
                      <a:pt x="667928" y="541436"/>
                      <a:pt x="834496" y="844193"/>
                      <a:pt x="826489" y="11676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xmlns="" id="{99C48725-EB4F-45AF-9F28-594496022BA7}"/>
                  </a:ext>
                </a:extLst>
              </p:cNvPr>
              <p:cNvSpPr/>
              <p:nvPr/>
            </p:nvSpPr>
            <p:spPr>
              <a:xfrm rot="18900000">
                <a:off x="3971844" y="3190724"/>
                <a:ext cx="458258" cy="458258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CFC88EF-A148-4229-B7BB-5E2B467368B2}"/>
                </a:ext>
              </a:extLst>
            </p:cNvPr>
            <p:cNvGrpSpPr/>
            <p:nvPr/>
          </p:nvGrpSpPr>
          <p:grpSpPr>
            <a:xfrm rot="10800000">
              <a:off x="4572000" y="3335933"/>
              <a:ext cx="1528539" cy="1008000"/>
              <a:chOff x="975964" y="2350490"/>
              <a:chExt cx="3454138" cy="2299893"/>
            </a:xfrm>
            <a:solidFill>
              <a:schemeClr val="bg1">
                <a:lumMod val="75000"/>
              </a:schemeClr>
            </a:solidFill>
          </p:grpSpPr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09F71248-F0D7-4FA3-B56D-9CE155DC4B71}"/>
                  </a:ext>
                </a:extLst>
              </p:cNvPr>
              <p:cNvSpPr/>
              <p:nvPr/>
            </p:nvSpPr>
            <p:spPr>
              <a:xfrm rot="16200000">
                <a:off x="975964" y="2350491"/>
                <a:ext cx="2299892" cy="2299892"/>
              </a:xfrm>
              <a:prstGeom prst="blockArc">
                <a:avLst>
                  <a:gd name="adj1" fmla="val 10800000"/>
                  <a:gd name="adj2" fmla="val 85088"/>
                  <a:gd name="adj3" fmla="val 1094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1BC3E50D-9B34-41B3-B921-ABA422B6424D}"/>
                  </a:ext>
                </a:extLst>
              </p:cNvPr>
              <p:cNvSpPr/>
              <p:nvPr/>
            </p:nvSpPr>
            <p:spPr>
              <a:xfrm>
                <a:off x="2088723" y="2350490"/>
                <a:ext cx="1070154" cy="252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07398B3-746D-47F4-9099-5EB8B76F11CD}"/>
                  </a:ext>
                </a:extLst>
              </p:cNvPr>
              <p:cNvSpPr/>
              <p:nvPr/>
            </p:nvSpPr>
            <p:spPr>
              <a:xfrm>
                <a:off x="2069857" y="4398383"/>
                <a:ext cx="1337692" cy="252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Block Arc 13">
                <a:extLst>
                  <a:ext uri="{FF2B5EF4-FFF2-40B4-BE49-F238E27FC236}">
                    <a16:creationId xmlns:a16="http://schemas.microsoft.com/office/drawing/2014/main" xmlns="" id="{8A7E432E-40D6-4C39-8937-932AEF7889D1}"/>
                  </a:ext>
                </a:extLst>
              </p:cNvPr>
              <p:cNvSpPr/>
              <p:nvPr/>
            </p:nvSpPr>
            <p:spPr>
              <a:xfrm rot="5400000" flipH="1">
                <a:off x="3196887" y="2302811"/>
                <a:ext cx="1078511" cy="1173870"/>
              </a:xfrm>
              <a:custGeom>
                <a:avLst/>
                <a:gdLst/>
                <a:ahLst/>
                <a:cxnLst/>
                <a:rect l="l" t="t" r="r" b="b"/>
                <a:pathLst>
                  <a:path w="1078511" h="1173870">
                    <a:moveTo>
                      <a:pt x="1078158" y="1173870"/>
                    </a:moveTo>
                    <a:cubicBezTo>
                      <a:pt x="1088410" y="759770"/>
                      <a:pt x="875156" y="372156"/>
                      <a:pt x="519891" y="159151"/>
                    </a:cubicBezTo>
                    <a:cubicBezTo>
                      <a:pt x="359243" y="62832"/>
                      <a:pt x="180784" y="8948"/>
                      <a:pt x="0" y="0"/>
                    </a:cubicBezTo>
                    <a:lnTo>
                      <a:pt x="0" y="251968"/>
                    </a:lnTo>
                    <a:cubicBezTo>
                      <a:pt x="135880" y="260907"/>
                      <a:pt x="269609" y="302617"/>
                      <a:pt x="390438" y="375062"/>
                    </a:cubicBezTo>
                    <a:cubicBezTo>
                      <a:pt x="667928" y="541436"/>
                      <a:pt x="834496" y="844193"/>
                      <a:pt x="826489" y="11676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xmlns="" id="{9A249D53-FBF2-404D-8E31-EA65400BC07D}"/>
                  </a:ext>
                </a:extLst>
              </p:cNvPr>
              <p:cNvSpPr/>
              <p:nvPr/>
            </p:nvSpPr>
            <p:spPr>
              <a:xfrm rot="18900000">
                <a:off x="3971844" y="3183576"/>
                <a:ext cx="458258" cy="458258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F2320EF-08B8-451E-AE3F-426F04C4E995}"/>
              </a:ext>
            </a:extLst>
          </p:cNvPr>
          <p:cNvGrpSpPr/>
          <p:nvPr/>
        </p:nvGrpSpPr>
        <p:grpSpPr>
          <a:xfrm>
            <a:off x="3682293" y="2299582"/>
            <a:ext cx="970926" cy="2844363"/>
            <a:chOff x="1712420" y="2600575"/>
            <a:chExt cx="866746" cy="2539163"/>
          </a:xfrm>
          <a:solidFill>
            <a:schemeClr val="accent2"/>
          </a:solidFill>
        </p:grpSpPr>
        <p:sp>
          <p:nvSpPr>
            <p:cNvPr id="19" name="Up Arrow 48">
              <a:extLst>
                <a:ext uri="{FF2B5EF4-FFF2-40B4-BE49-F238E27FC236}">
                  <a16:creationId xmlns:a16="http://schemas.microsoft.com/office/drawing/2014/main" xmlns="" id="{28AD430F-058F-4554-B7CA-8C6075CF3F73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1" name="Up Arrow 50">
              <a:extLst>
                <a:ext uri="{FF2B5EF4-FFF2-40B4-BE49-F238E27FC236}">
                  <a16:creationId xmlns:a16="http://schemas.microsoft.com/office/drawing/2014/main" xmlns="" id="{0FAA703A-828E-427E-A7C2-BD12D6834F34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2" name="Up Arrow 51">
              <a:extLst>
                <a:ext uri="{FF2B5EF4-FFF2-40B4-BE49-F238E27FC236}">
                  <a16:creationId xmlns:a16="http://schemas.microsoft.com/office/drawing/2014/main" xmlns="" id="{5506DA63-84ED-4AD4-AA5F-578DEB6D05BA}"/>
                </a:ext>
              </a:extLst>
            </p:cNvPr>
            <p:cNvSpPr/>
            <p:nvPr/>
          </p:nvSpPr>
          <p:spPr>
            <a:xfrm rot="5400000" flipV="1">
              <a:off x="1726935" y="372816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E63578F-AC13-4778-9EB3-57F37A59108B}"/>
              </a:ext>
            </a:extLst>
          </p:cNvPr>
          <p:cNvGrpSpPr/>
          <p:nvPr/>
        </p:nvGrpSpPr>
        <p:grpSpPr>
          <a:xfrm flipH="1">
            <a:off x="7519606" y="2299582"/>
            <a:ext cx="970927" cy="2844363"/>
            <a:chOff x="1712419" y="2600575"/>
            <a:chExt cx="866747" cy="2539163"/>
          </a:xfrm>
          <a:solidFill>
            <a:schemeClr val="accent4"/>
          </a:solidFill>
        </p:grpSpPr>
        <p:sp>
          <p:nvSpPr>
            <p:cNvPr id="24" name="Up Arrow 53">
              <a:extLst>
                <a:ext uri="{FF2B5EF4-FFF2-40B4-BE49-F238E27FC236}">
                  <a16:creationId xmlns:a16="http://schemas.microsoft.com/office/drawing/2014/main" xmlns="" id="{C7F09D31-90BF-42C7-8590-BDB979095270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26" name="Up Arrow 55">
              <a:extLst>
                <a:ext uri="{FF2B5EF4-FFF2-40B4-BE49-F238E27FC236}">
                  <a16:creationId xmlns:a16="http://schemas.microsoft.com/office/drawing/2014/main" xmlns="" id="{5958FAEA-2BB7-4362-B40A-B43FC0D80915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Up Arrow 56">
              <a:extLst>
                <a:ext uri="{FF2B5EF4-FFF2-40B4-BE49-F238E27FC236}">
                  <a16:creationId xmlns:a16="http://schemas.microsoft.com/office/drawing/2014/main" xmlns="" id="{711BBFE4-D4F1-4352-8262-717210331245}"/>
                </a:ext>
              </a:extLst>
            </p:cNvPr>
            <p:cNvSpPr/>
            <p:nvPr/>
          </p:nvSpPr>
          <p:spPr>
            <a:xfrm rot="5400000" flipV="1">
              <a:off x="1726934" y="3682176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95C214E-08B6-48C2-A118-8E6CC57CA22D}"/>
              </a:ext>
            </a:extLst>
          </p:cNvPr>
          <p:cNvSpPr txBox="1"/>
          <p:nvPr/>
        </p:nvSpPr>
        <p:spPr>
          <a:xfrm>
            <a:off x="7978329" y="1761099"/>
            <a:ext cx="2456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selingan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yang </a:t>
            </a:r>
            <a:r>
              <a:rPr lang="en-US" dirty="0" err="1"/>
              <a:t>manis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disaring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D26147F-CA5B-45EC-8C7C-12848CE5DEE5}"/>
              </a:ext>
            </a:extLst>
          </p:cNvPr>
          <p:cNvSpPr txBox="1"/>
          <p:nvPr/>
        </p:nvSpPr>
        <p:spPr>
          <a:xfrm>
            <a:off x="7732665" y="5201994"/>
            <a:ext cx="2456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berikan</a:t>
            </a:r>
            <a:r>
              <a:rPr lang="en-US" dirty="0"/>
              <a:t> ASI </a:t>
            </a:r>
            <a:r>
              <a:rPr lang="en-US" dirty="0" err="1"/>
              <a:t>sampai</a:t>
            </a:r>
            <a:r>
              <a:rPr lang="en-US" dirty="0"/>
              <a:t> 2 </a:t>
            </a:r>
            <a:r>
              <a:rPr lang="en-US" dirty="0" err="1"/>
              <a:t>tahun</a:t>
            </a:r>
            <a:r>
              <a:rPr lang="en-US" dirty="0"/>
              <a:t>.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86AA2F2-DA02-4BE3-9294-541A1AC3C48C}"/>
              </a:ext>
            </a:extLst>
          </p:cNvPr>
          <p:cNvSpPr txBox="1"/>
          <p:nvPr/>
        </p:nvSpPr>
        <p:spPr>
          <a:xfrm>
            <a:off x="8804045" y="3118800"/>
            <a:ext cx="2441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diajari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sendok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gelas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5A4399-CF6F-46F3-B151-F6EDD3AE5A93}"/>
              </a:ext>
            </a:extLst>
          </p:cNvPr>
          <p:cNvSpPr txBox="1"/>
          <p:nvPr/>
        </p:nvSpPr>
        <p:spPr>
          <a:xfrm>
            <a:off x="1468195" y="1670945"/>
            <a:ext cx="2804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 smtClean="0">
                <a:cs typeface="Arial" pitchFamily="34" charset="0"/>
              </a:rPr>
              <a:t>Boleh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diberikan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setelah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bayi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tumgi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cincang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diberikan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setelah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bayi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pandai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cs typeface="Arial" pitchFamily="34" charset="0"/>
                <a:sym typeface="Wingdings" pitchFamily="2" charset="2"/>
              </a:rPr>
              <a:t>menguyah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8BD5B5D-CE19-4577-8FD8-73CEA41C19AC}"/>
              </a:ext>
            </a:extLst>
          </p:cNvPr>
          <p:cNvSpPr txBox="1"/>
          <p:nvPr/>
        </p:nvSpPr>
        <p:spPr>
          <a:xfrm>
            <a:off x="764275" y="4969402"/>
            <a:ext cx="3598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dirty="0" err="1"/>
              <a:t>sayuran</a:t>
            </a:r>
            <a:r>
              <a:rPr lang="en-US" dirty="0"/>
              <a:t> </a:t>
            </a:r>
            <a:r>
              <a:rPr lang="en-US" dirty="0" smtClean="0"/>
              <a:t> &amp; </a:t>
            </a:r>
            <a:r>
              <a:rPr lang="en-US" dirty="0" err="1" smtClean="0"/>
              <a:t>buah-buahan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/>
              <a:t>sayuran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 smtClean="0"/>
              <a:t>berserat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 </a:t>
            </a:r>
            <a:r>
              <a:rPr lang="en-US" dirty="0" err="1"/>
              <a:t>wortel</a:t>
            </a:r>
            <a:r>
              <a:rPr lang="en-US" dirty="0"/>
              <a:t>, </a:t>
            </a:r>
            <a:r>
              <a:rPr lang="en-US" dirty="0" err="1"/>
              <a:t>tomat</a:t>
            </a:r>
            <a:r>
              <a:rPr lang="en-US" dirty="0"/>
              <a:t>, </a:t>
            </a:r>
            <a:r>
              <a:rPr lang="en-US" dirty="0" err="1"/>
              <a:t>bayam</a:t>
            </a:r>
            <a:r>
              <a:rPr lang="en-US" dirty="0"/>
              <a:t>, </a:t>
            </a:r>
            <a:r>
              <a:rPr lang="en-US" dirty="0" err="1"/>
              <a:t>jeruk</a:t>
            </a:r>
            <a:r>
              <a:rPr lang="en-US" dirty="0"/>
              <a:t>, </a:t>
            </a:r>
            <a:r>
              <a:rPr lang="en-US" dirty="0" err="1"/>
              <a:t>pisang</a:t>
            </a:r>
            <a:r>
              <a:rPr lang="en-US" dirty="0"/>
              <a:t>, </a:t>
            </a:r>
            <a:r>
              <a:rPr lang="en-US" dirty="0" err="1"/>
              <a:t>pepaya</a:t>
            </a:r>
            <a:r>
              <a:rPr lang="en-US" dirty="0"/>
              <a:t>, </a:t>
            </a:r>
            <a:r>
              <a:rPr lang="en-US" dirty="0" err="1"/>
              <a:t>alpukat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pir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15E5FEE-C7B7-4D2F-B37F-6098943D2D28}"/>
              </a:ext>
            </a:extLst>
          </p:cNvPr>
          <p:cNvSpPr txBox="1"/>
          <p:nvPr/>
        </p:nvSpPr>
        <p:spPr>
          <a:xfrm>
            <a:off x="399246" y="3301234"/>
            <a:ext cx="2888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dirty="0" err="1"/>
              <a:t>Tambahkan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/>
              <a:t> </a:t>
            </a:r>
            <a:r>
              <a:rPr lang="en-US" dirty="0" err="1"/>
              <a:t>ayam</a:t>
            </a:r>
            <a:r>
              <a:rPr lang="en-US" dirty="0" smtClean="0"/>
              <a:t>/ </a:t>
            </a:r>
            <a:r>
              <a:rPr lang="en-US" dirty="0" err="1" smtClean="0"/>
              <a:t>ikan</a:t>
            </a:r>
            <a:r>
              <a:rPr lang="en-US" dirty="0" smtClean="0"/>
              <a:t>/ </a:t>
            </a:r>
            <a:r>
              <a:rPr lang="en-US" dirty="0" err="1" smtClean="0"/>
              <a:t>tahu</a:t>
            </a:r>
            <a:r>
              <a:rPr lang="en-US" dirty="0" smtClean="0"/>
              <a:t>/ </a:t>
            </a:r>
            <a:r>
              <a:rPr lang="en-US" dirty="0" err="1" smtClean="0"/>
              <a:t>tempe</a:t>
            </a:r>
            <a:r>
              <a:rPr lang="en-US" dirty="0" smtClean="0"/>
              <a:t>/ </a:t>
            </a:r>
            <a:r>
              <a:rPr lang="en-US" dirty="0" err="1" smtClean="0"/>
              <a:t>daging</a:t>
            </a:r>
            <a:r>
              <a:rPr lang="en-US" dirty="0" smtClean="0"/>
              <a:t> </a:t>
            </a:r>
            <a:r>
              <a:rPr lang="en-US" dirty="0" err="1"/>
              <a:t>sapi</a:t>
            </a:r>
            <a:r>
              <a:rPr lang="en-US" dirty="0" smtClean="0"/>
              <a:t>/ </a:t>
            </a:r>
            <a:r>
              <a:rPr lang="en-US" dirty="0" err="1" smtClean="0"/>
              <a:t>wortel</a:t>
            </a:r>
            <a:r>
              <a:rPr lang="en-US" dirty="0" smtClean="0"/>
              <a:t>/ </a:t>
            </a:r>
            <a:r>
              <a:rPr lang="en-US" dirty="0" err="1" smtClean="0"/>
              <a:t>bayam</a:t>
            </a:r>
            <a:r>
              <a:rPr lang="en-US" dirty="0" smtClean="0"/>
              <a:t>/ </a:t>
            </a:r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 smtClean="0"/>
              <a:t>pendamping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4823" y="584210"/>
            <a:ext cx="7609181" cy="724247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/>
              <a:t>HAL-HAL YANG HARUS DIPERHATIKAN PADA PEMBERIAN MP-ASI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9200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F1B621-812C-44E5-B2F2-CF23431F6D37}"/>
              </a:ext>
            </a:extLst>
          </p:cNvPr>
          <p:cNvGrpSpPr/>
          <p:nvPr/>
        </p:nvGrpSpPr>
        <p:grpSpPr>
          <a:xfrm>
            <a:off x="3703350" y="2801758"/>
            <a:ext cx="4848216" cy="3395842"/>
            <a:chOff x="3703350" y="2801758"/>
            <a:chExt cx="4848216" cy="3395842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xmlns="" id="{AA66B734-785B-411F-B141-66CDC6D1136C}"/>
                </a:ext>
              </a:extLst>
            </p:cNvPr>
            <p:cNvSpPr/>
            <p:nvPr/>
          </p:nvSpPr>
          <p:spPr>
            <a:xfrm>
              <a:off x="3703350" y="5541079"/>
              <a:ext cx="4736871" cy="65652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xmlns="" id="{4A86BE33-65BF-42EC-B7CE-E447C61C05CD}"/>
                </a:ext>
              </a:extLst>
            </p:cNvPr>
            <p:cNvGrpSpPr/>
            <p:nvPr/>
          </p:nvGrpSpPr>
          <p:grpSpPr>
            <a:xfrm rot="20060053">
              <a:off x="6144459" y="2880646"/>
              <a:ext cx="756418" cy="1572369"/>
              <a:chOff x="1583158" y="1040918"/>
              <a:chExt cx="1865369" cy="3877549"/>
            </a:xfrm>
          </p:grpSpPr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3FC91322-E14D-4442-B76C-FE60491287AF}"/>
                  </a:ext>
                </a:extLst>
              </p:cNvPr>
              <p:cNvSpPr/>
              <p:nvPr/>
            </p:nvSpPr>
            <p:spPr>
              <a:xfrm rot="20351037">
                <a:off x="1714783" y="3481939"/>
                <a:ext cx="1641760" cy="1436528"/>
              </a:xfrm>
              <a:custGeom>
                <a:avLst/>
                <a:gdLst>
                  <a:gd name="connsiteX0" fmla="*/ 904455 w 1641760"/>
                  <a:gd name="connsiteY0" fmla="*/ 23137 h 1436528"/>
                  <a:gd name="connsiteX1" fmla="*/ 1113846 w 1641760"/>
                  <a:gd name="connsiteY1" fmla="*/ 102745 h 1436528"/>
                  <a:gd name="connsiteX2" fmla="*/ 1113791 w 1641760"/>
                  <a:gd name="connsiteY2" fmla="*/ 106680 h 1436528"/>
                  <a:gd name="connsiteX3" fmla="*/ 1157726 w 1641760"/>
                  <a:gd name="connsiteY3" fmla="*/ 148589 h 1436528"/>
                  <a:gd name="connsiteX4" fmla="*/ 1435198 w 1641760"/>
                  <a:gd name="connsiteY4" fmla="*/ 335884 h 1436528"/>
                  <a:gd name="connsiteX5" fmla="*/ 1613243 w 1641760"/>
                  <a:gd name="connsiteY5" fmla="*/ 844585 h 1436528"/>
                  <a:gd name="connsiteX6" fmla="*/ 1106855 w 1641760"/>
                  <a:gd name="connsiteY6" fmla="*/ 1274668 h 1436528"/>
                  <a:gd name="connsiteX7" fmla="*/ 748451 w 1641760"/>
                  <a:gd name="connsiteY7" fmla="*/ 1281604 h 1436528"/>
                  <a:gd name="connsiteX8" fmla="*/ 459418 w 1641760"/>
                  <a:gd name="connsiteY8" fmla="*/ 1436528 h 1436528"/>
                  <a:gd name="connsiteX9" fmla="*/ 54769 w 1641760"/>
                  <a:gd name="connsiteY9" fmla="*/ 648040 h 1436528"/>
                  <a:gd name="connsiteX10" fmla="*/ 443231 w 1641760"/>
                  <a:gd name="connsiteY10" fmla="*/ 5227 h 1436528"/>
                  <a:gd name="connsiteX11" fmla="*/ 810884 w 1641760"/>
                  <a:gd name="connsiteY11" fmla="*/ 30664 h 1436528"/>
                  <a:gd name="connsiteX12" fmla="*/ 902796 w 1641760"/>
                  <a:gd name="connsiteY12" fmla="*/ 26038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1760" h="1436528">
                    <a:moveTo>
                      <a:pt x="904455" y="23137"/>
                    </a:moveTo>
                    <a:lnTo>
                      <a:pt x="1113846" y="102745"/>
                    </a:lnTo>
                    <a:lnTo>
                      <a:pt x="1113791" y="106680"/>
                    </a:lnTo>
                    <a:cubicBezTo>
                      <a:pt x="1118994" y="122577"/>
                      <a:pt x="1134602" y="135872"/>
                      <a:pt x="1157726" y="148589"/>
                    </a:cubicBezTo>
                    <a:cubicBezTo>
                      <a:pt x="1254841" y="201772"/>
                      <a:pt x="1351957" y="259578"/>
                      <a:pt x="1435198" y="335884"/>
                    </a:cubicBezTo>
                    <a:cubicBezTo>
                      <a:pt x="1585495" y="474621"/>
                      <a:pt x="1696484" y="631856"/>
                      <a:pt x="1613243" y="844585"/>
                    </a:cubicBezTo>
                    <a:cubicBezTo>
                      <a:pt x="1523065" y="1075813"/>
                      <a:pt x="1377390" y="1253857"/>
                      <a:pt x="1106855" y="1274668"/>
                    </a:cubicBezTo>
                    <a:cubicBezTo>
                      <a:pt x="988928" y="1283917"/>
                      <a:pt x="868690" y="1272355"/>
                      <a:pt x="748451" y="1281604"/>
                    </a:cubicBezTo>
                    <a:cubicBezTo>
                      <a:pt x="637462" y="1290853"/>
                      <a:pt x="510288" y="1283917"/>
                      <a:pt x="459418" y="1436528"/>
                    </a:cubicBezTo>
                    <a:cubicBezTo>
                      <a:pt x="373863" y="1145181"/>
                      <a:pt x="179632" y="913953"/>
                      <a:pt x="54769" y="648040"/>
                    </a:cubicBezTo>
                    <a:cubicBezTo>
                      <a:pt x="-97842" y="319697"/>
                      <a:pt x="80205" y="30664"/>
                      <a:pt x="443231" y="5227"/>
                    </a:cubicBezTo>
                    <a:cubicBezTo>
                      <a:pt x="565783" y="-4022"/>
                      <a:pt x="690645" y="-4022"/>
                      <a:pt x="810884" y="30664"/>
                    </a:cubicBezTo>
                    <a:cubicBezTo>
                      <a:pt x="855973" y="43381"/>
                      <a:pt x="884877" y="41646"/>
                      <a:pt x="902796" y="26038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B694A110-9FF3-4F39-8BD7-A32C163D6421}"/>
                  </a:ext>
                </a:extLst>
              </p:cNvPr>
              <p:cNvSpPr/>
              <p:nvPr/>
            </p:nvSpPr>
            <p:spPr>
              <a:xfrm rot="20351037">
                <a:off x="1583158" y="1040918"/>
                <a:ext cx="1865369" cy="2446103"/>
              </a:xfrm>
              <a:custGeom>
                <a:avLst/>
                <a:gdLst>
                  <a:gd name="connsiteX0" fmla="*/ 1456632 w 1865369"/>
                  <a:gd name="connsiteY0" fmla="*/ 13187 h 2446103"/>
                  <a:gd name="connsiteX1" fmla="*/ 1516751 w 1865369"/>
                  <a:gd name="connsiteY1" fmla="*/ 175046 h 2446103"/>
                  <a:gd name="connsiteX2" fmla="*/ 1401137 w 1865369"/>
                  <a:gd name="connsiteY2" fmla="*/ 561197 h 2446103"/>
                  <a:gd name="connsiteX3" fmla="*/ 1442758 w 1865369"/>
                  <a:gd name="connsiteY3" fmla="*/ 697620 h 2446103"/>
                  <a:gd name="connsiteX4" fmla="*/ 1456632 w 1865369"/>
                  <a:gd name="connsiteY4" fmla="*/ 861793 h 2446103"/>
                  <a:gd name="connsiteX5" fmla="*/ 1401137 w 1865369"/>
                  <a:gd name="connsiteY5" fmla="*/ 901101 h 2446103"/>
                  <a:gd name="connsiteX6" fmla="*/ 917873 w 1865369"/>
                  <a:gd name="connsiteY6" fmla="*/ 1423675 h 2446103"/>
                  <a:gd name="connsiteX7" fmla="*/ 524786 w 1865369"/>
                  <a:gd name="connsiteY7" fmla="*/ 2297715 h 2446103"/>
                  <a:gd name="connsiteX8" fmla="*/ 631151 w 1865369"/>
                  <a:gd name="connsiteY8" fmla="*/ 2223723 h 2446103"/>
                  <a:gd name="connsiteX9" fmla="*/ 964118 w 1865369"/>
                  <a:gd name="connsiteY9" fmla="*/ 1610971 h 2446103"/>
                  <a:gd name="connsiteX10" fmla="*/ 1070483 w 1865369"/>
                  <a:gd name="connsiteY10" fmla="*/ 1280314 h 2446103"/>
                  <a:gd name="connsiteX11" fmla="*/ 1223093 w 1865369"/>
                  <a:gd name="connsiteY11" fmla="*/ 1217884 h 2446103"/>
                  <a:gd name="connsiteX12" fmla="*/ 1327144 w 1865369"/>
                  <a:gd name="connsiteY12" fmla="*/ 1194761 h 2446103"/>
                  <a:gd name="connsiteX13" fmla="*/ 1671675 w 1865369"/>
                  <a:gd name="connsiteY13" fmla="*/ 1007465 h 2446103"/>
                  <a:gd name="connsiteX14" fmla="*/ 1842783 w 1865369"/>
                  <a:gd name="connsiteY14" fmla="*/ 1000530 h 2446103"/>
                  <a:gd name="connsiteX15" fmla="*/ 1810411 w 1865369"/>
                  <a:gd name="connsiteY15" fmla="*/ 1180887 h 2446103"/>
                  <a:gd name="connsiteX16" fmla="*/ 1599993 w 1865369"/>
                  <a:gd name="connsiteY16" fmla="*/ 1456047 h 2446103"/>
                  <a:gd name="connsiteX17" fmla="*/ 1609242 w 1865369"/>
                  <a:gd name="connsiteY17" fmla="*/ 1599408 h 2446103"/>
                  <a:gd name="connsiteX18" fmla="*/ 1581494 w 1865369"/>
                  <a:gd name="connsiteY18" fmla="*/ 1775141 h 2446103"/>
                  <a:gd name="connsiteX19" fmla="*/ 1368765 w 1865369"/>
                  <a:gd name="connsiteY19" fmla="*/ 1830635 h 2446103"/>
                  <a:gd name="connsiteX20" fmla="*/ 568718 w 1865369"/>
                  <a:gd name="connsiteY20" fmla="*/ 2392520 h 2446103"/>
                  <a:gd name="connsiteX21" fmla="*/ 550581 w 1865369"/>
                  <a:gd name="connsiteY21" fmla="*/ 2423989 h 2446103"/>
                  <a:gd name="connsiteX22" fmla="*/ 550275 w 1865369"/>
                  <a:gd name="connsiteY22" fmla="*/ 2446103 h 2446103"/>
                  <a:gd name="connsiteX23" fmla="*/ 340884 w 1865369"/>
                  <a:gd name="connsiteY23" fmla="*/ 2366495 h 2446103"/>
                  <a:gd name="connsiteX24" fmla="*/ 358518 w 1865369"/>
                  <a:gd name="connsiteY24" fmla="*/ 2335652 h 2446103"/>
                  <a:gd name="connsiteX25" fmla="*/ 365238 w 1865369"/>
                  <a:gd name="connsiteY25" fmla="*/ 2281531 h 2446103"/>
                  <a:gd name="connsiteX26" fmla="*/ 108576 w 1865369"/>
                  <a:gd name="connsiteY26" fmla="*/ 1213259 h 2446103"/>
                  <a:gd name="connsiteX27" fmla="*/ 11461 w 1865369"/>
                  <a:gd name="connsiteY27" fmla="*/ 1030588 h 2446103"/>
                  <a:gd name="connsiteX28" fmla="*/ 90078 w 1865369"/>
                  <a:gd name="connsiteY28" fmla="*/ 921912 h 2446103"/>
                  <a:gd name="connsiteX29" fmla="*/ 201068 w 1865369"/>
                  <a:gd name="connsiteY29" fmla="*/ 806299 h 2446103"/>
                  <a:gd name="connsiteX30" fmla="*/ 226501 w 1865369"/>
                  <a:gd name="connsiteY30" fmla="*/ 403963 h 2446103"/>
                  <a:gd name="connsiteX31" fmla="*/ 305119 w 1865369"/>
                  <a:gd name="connsiteY31" fmla="*/ 299909 h 2446103"/>
                  <a:gd name="connsiteX32" fmla="*/ 416108 w 1865369"/>
                  <a:gd name="connsiteY32" fmla="*/ 369277 h 2446103"/>
                  <a:gd name="connsiteX33" fmla="*/ 573343 w 1865369"/>
                  <a:gd name="connsiteY33" fmla="*/ 764678 h 2446103"/>
                  <a:gd name="connsiteX34" fmla="*/ 684332 w 1865369"/>
                  <a:gd name="connsiteY34" fmla="*/ 873353 h 2446103"/>
                  <a:gd name="connsiteX35" fmla="*/ 744451 w 1865369"/>
                  <a:gd name="connsiteY35" fmla="*/ 975093 h 2446103"/>
                  <a:gd name="connsiteX36" fmla="*/ 617277 w 1865369"/>
                  <a:gd name="connsiteY36" fmla="*/ 1282627 h 2446103"/>
                  <a:gd name="connsiteX37" fmla="*/ 439231 w 1865369"/>
                  <a:gd name="connsiteY37" fmla="*/ 2140481 h 2446103"/>
                  <a:gd name="connsiteX38" fmla="*/ 478540 w 1865369"/>
                  <a:gd name="connsiteY38" fmla="*/ 2212163 h 2446103"/>
                  <a:gd name="connsiteX39" fmla="*/ 809195 w 1865369"/>
                  <a:gd name="connsiteY39" fmla="*/ 727681 h 2446103"/>
                  <a:gd name="connsiteX40" fmla="*/ 804570 w 1865369"/>
                  <a:gd name="connsiteY40" fmla="*/ 577382 h 2446103"/>
                  <a:gd name="connsiteX41" fmla="*/ 927122 w 1865369"/>
                  <a:gd name="connsiteY41" fmla="*/ 461768 h 2446103"/>
                  <a:gd name="connsiteX42" fmla="*/ 1010364 w 1865369"/>
                  <a:gd name="connsiteY42" fmla="*/ 397025 h 2446103"/>
                  <a:gd name="connsiteX43" fmla="*/ 1292461 w 1865369"/>
                  <a:gd name="connsiteY43" fmla="*/ 64057 h 2446103"/>
                  <a:gd name="connsiteX44" fmla="*/ 1456632 w 1865369"/>
                  <a:gd name="connsiteY44" fmla="*/ 13187 h 244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65369" h="2446103">
                    <a:moveTo>
                      <a:pt x="1456632" y="13187"/>
                    </a:moveTo>
                    <a:cubicBezTo>
                      <a:pt x="1519064" y="47872"/>
                      <a:pt x="1523689" y="112616"/>
                      <a:pt x="1516751" y="175046"/>
                    </a:cubicBezTo>
                    <a:cubicBezTo>
                      <a:pt x="1505191" y="311472"/>
                      <a:pt x="1456632" y="436335"/>
                      <a:pt x="1401137" y="561197"/>
                    </a:cubicBezTo>
                    <a:cubicBezTo>
                      <a:pt x="1373390" y="623628"/>
                      <a:pt x="1368765" y="662937"/>
                      <a:pt x="1442758" y="697620"/>
                    </a:cubicBezTo>
                    <a:cubicBezTo>
                      <a:pt x="1528313" y="736930"/>
                      <a:pt x="1523689" y="801674"/>
                      <a:pt x="1456632" y="861793"/>
                    </a:cubicBezTo>
                    <a:cubicBezTo>
                      <a:pt x="1440447" y="877978"/>
                      <a:pt x="1421949" y="894165"/>
                      <a:pt x="1401137" y="901101"/>
                    </a:cubicBezTo>
                    <a:cubicBezTo>
                      <a:pt x="1158349" y="1000530"/>
                      <a:pt x="1031173" y="1204010"/>
                      <a:pt x="917873" y="1423675"/>
                    </a:cubicBezTo>
                    <a:cubicBezTo>
                      <a:pt x="774512" y="1705773"/>
                      <a:pt x="642711" y="1990184"/>
                      <a:pt x="524786" y="2297715"/>
                    </a:cubicBezTo>
                    <a:cubicBezTo>
                      <a:pt x="582592" y="2290780"/>
                      <a:pt x="605714" y="2251470"/>
                      <a:pt x="631151" y="2223723"/>
                    </a:cubicBezTo>
                    <a:cubicBezTo>
                      <a:pt x="793010" y="2047990"/>
                      <a:pt x="899375" y="1839885"/>
                      <a:pt x="964118" y="1610971"/>
                    </a:cubicBezTo>
                    <a:cubicBezTo>
                      <a:pt x="994177" y="1499981"/>
                      <a:pt x="1017299" y="1384368"/>
                      <a:pt x="1070483" y="1280314"/>
                    </a:cubicBezTo>
                    <a:cubicBezTo>
                      <a:pt x="1100541" y="1217884"/>
                      <a:pt x="1139851" y="1162389"/>
                      <a:pt x="1223093" y="1217884"/>
                    </a:cubicBezTo>
                    <a:cubicBezTo>
                      <a:pt x="1264714" y="1245631"/>
                      <a:pt x="1294773" y="1213259"/>
                      <a:pt x="1327144" y="1194761"/>
                    </a:cubicBezTo>
                    <a:cubicBezTo>
                      <a:pt x="1438133" y="1127704"/>
                      <a:pt x="1549123" y="1053711"/>
                      <a:pt x="1671675" y="1007465"/>
                    </a:cubicBezTo>
                    <a:cubicBezTo>
                      <a:pt x="1727169" y="986656"/>
                      <a:pt x="1794224" y="945035"/>
                      <a:pt x="1842783" y="1000530"/>
                    </a:cubicBezTo>
                    <a:cubicBezTo>
                      <a:pt x="1895964" y="1060649"/>
                      <a:pt x="1842783" y="1125393"/>
                      <a:pt x="1810411" y="1180887"/>
                    </a:cubicBezTo>
                    <a:cubicBezTo>
                      <a:pt x="1752603" y="1282628"/>
                      <a:pt x="1680923" y="1372805"/>
                      <a:pt x="1599993" y="1456047"/>
                    </a:cubicBezTo>
                    <a:cubicBezTo>
                      <a:pt x="1546812" y="1511541"/>
                      <a:pt x="1537562" y="1548538"/>
                      <a:pt x="1609242" y="1599408"/>
                    </a:cubicBezTo>
                    <a:cubicBezTo>
                      <a:pt x="1710982" y="1673401"/>
                      <a:pt x="1699422" y="1731209"/>
                      <a:pt x="1581494" y="1775141"/>
                    </a:cubicBezTo>
                    <a:cubicBezTo>
                      <a:pt x="1512126" y="1800577"/>
                      <a:pt x="1440447" y="1819075"/>
                      <a:pt x="1368765" y="1830635"/>
                    </a:cubicBezTo>
                    <a:cubicBezTo>
                      <a:pt x="1005739" y="1881506"/>
                      <a:pt x="781447" y="2128920"/>
                      <a:pt x="568718" y="2392520"/>
                    </a:cubicBezTo>
                    <a:cubicBezTo>
                      <a:pt x="559469" y="2404082"/>
                      <a:pt x="553544" y="2414487"/>
                      <a:pt x="550581" y="2423989"/>
                    </a:cubicBezTo>
                    <a:lnTo>
                      <a:pt x="550275" y="2446103"/>
                    </a:lnTo>
                    <a:lnTo>
                      <a:pt x="340884" y="2366495"/>
                    </a:lnTo>
                    <a:lnTo>
                      <a:pt x="358518" y="2335652"/>
                    </a:lnTo>
                    <a:cubicBezTo>
                      <a:pt x="362637" y="2320984"/>
                      <a:pt x="364660" y="2302919"/>
                      <a:pt x="365238" y="2281531"/>
                    </a:cubicBezTo>
                    <a:cubicBezTo>
                      <a:pt x="381425" y="1900004"/>
                      <a:pt x="339804" y="1534664"/>
                      <a:pt x="108576" y="1213259"/>
                    </a:cubicBezTo>
                    <a:cubicBezTo>
                      <a:pt x="69267" y="1157765"/>
                      <a:pt x="39208" y="1093021"/>
                      <a:pt x="11461" y="1030588"/>
                    </a:cubicBezTo>
                    <a:cubicBezTo>
                      <a:pt x="-18600" y="958909"/>
                      <a:pt x="11461" y="910350"/>
                      <a:pt x="90078" y="921912"/>
                    </a:cubicBezTo>
                    <a:cubicBezTo>
                      <a:pt x="194129" y="938097"/>
                      <a:pt x="205692" y="889540"/>
                      <a:pt x="201068" y="806299"/>
                    </a:cubicBezTo>
                    <a:cubicBezTo>
                      <a:pt x="196443" y="672187"/>
                      <a:pt x="191818" y="535761"/>
                      <a:pt x="226501" y="403963"/>
                    </a:cubicBezTo>
                    <a:cubicBezTo>
                      <a:pt x="238064" y="357717"/>
                      <a:pt x="249624" y="309158"/>
                      <a:pt x="305119" y="299909"/>
                    </a:cubicBezTo>
                    <a:cubicBezTo>
                      <a:pt x="358302" y="290660"/>
                      <a:pt x="390674" y="329970"/>
                      <a:pt x="416108" y="369277"/>
                    </a:cubicBezTo>
                    <a:cubicBezTo>
                      <a:pt x="494725" y="489516"/>
                      <a:pt x="534035" y="628252"/>
                      <a:pt x="573343" y="764678"/>
                    </a:cubicBezTo>
                    <a:cubicBezTo>
                      <a:pt x="589530" y="824797"/>
                      <a:pt x="605714" y="871042"/>
                      <a:pt x="684332" y="873353"/>
                    </a:cubicBezTo>
                    <a:cubicBezTo>
                      <a:pt x="746764" y="875667"/>
                      <a:pt x="753700" y="924223"/>
                      <a:pt x="744451" y="975093"/>
                    </a:cubicBezTo>
                    <a:cubicBezTo>
                      <a:pt x="725953" y="1088396"/>
                      <a:pt x="672772" y="1185512"/>
                      <a:pt x="617277" y="1282627"/>
                    </a:cubicBezTo>
                    <a:cubicBezTo>
                      <a:pt x="464667" y="1548538"/>
                      <a:pt x="423046" y="1839885"/>
                      <a:pt x="439231" y="2140481"/>
                    </a:cubicBezTo>
                    <a:cubicBezTo>
                      <a:pt x="439231" y="2158979"/>
                      <a:pt x="436920" y="2184415"/>
                      <a:pt x="478540" y="2212163"/>
                    </a:cubicBezTo>
                    <a:cubicBezTo>
                      <a:pt x="661209" y="1726584"/>
                      <a:pt x="903999" y="1266440"/>
                      <a:pt x="809195" y="727681"/>
                    </a:cubicBezTo>
                    <a:cubicBezTo>
                      <a:pt x="799946" y="679122"/>
                      <a:pt x="799946" y="628252"/>
                      <a:pt x="804570" y="577382"/>
                    </a:cubicBezTo>
                    <a:cubicBezTo>
                      <a:pt x="809195" y="503389"/>
                      <a:pt x="790697" y="403963"/>
                      <a:pt x="927122" y="461768"/>
                    </a:cubicBezTo>
                    <a:cubicBezTo>
                      <a:pt x="973367" y="480267"/>
                      <a:pt x="989552" y="427085"/>
                      <a:pt x="1010364" y="397025"/>
                    </a:cubicBezTo>
                    <a:cubicBezTo>
                      <a:pt x="1095917" y="276786"/>
                      <a:pt x="1181472" y="158861"/>
                      <a:pt x="1292461" y="64057"/>
                    </a:cubicBezTo>
                    <a:cubicBezTo>
                      <a:pt x="1338707" y="24749"/>
                      <a:pt x="1387263" y="-23810"/>
                      <a:pt x="1456632" y="13187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xmlns="" id="{3AA09199-5C8F-450E-A08F-3183F2E6D132}"/>
                </a:ext>
              </a:extLst>
            </p:cNvPr>
            <p:cNvGrpSpPr/>
            <p:nvPr/>
          </p:nvGrpSpPr>
          <p:grpSpPr>
            <a:xfrm>
              <a:off x="6689736" y="3326983"/>
              <a:ext cx="571496" cy="1169993"/>
              <a:chOff x="7528445" y="2305877"/>
              <a:chExt cx="561155" cy="1148822"/>
            </a:xfrm>
          </p:grpSpPr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2C4DBE54-13AE-470D-9BA4-CCE0AFDA5CE1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F86DDA8C-2F56-4CFC-9012-A392B31F2DAD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xmlns="" id="{3453CE08-1BA0-4D29-80F6-4E83A64F0F5F}"/>
                </a:ext>
              </a:extLst>
            </p:cNvPr>
            <p:cNvGrpSpPr/>
            <p:nvPr/>
          </p:nvGrpSpPr>
          <p:grpSpPr>
            <a:xfrm rot="589284">
              <a:off x="6893904" y="2907196"/>
              <a:ext cx="894850" cy="1580284"/>
              <a:chOff x="1624045" y="1828164"/>
              <a:chExt cx="1040665" cy="1837790"/>
            </a:xfrm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xmlns="" id="{5360C235-2BE9-4414-ACDE-D4C5A472616B}"/>
                  </a:ext>
                </a:extLst>
              </p:cNvPr>
              <p:cNvSpPr/>
              <p:nvPr/>
            </p:nvSpPr>
            <p:spPr>
              <a:xfrm>
                <a:off x="1993856" y="2624160"/>
                <a:ext cx="242621" cy="316811"/>
              </a:xfrm>
              <a:custGeom>
                <a:avLst/>
                <a:gdLst>
                  <a:gd name="connsiteX0" fmla="*/ 189033 w 242621"/>
                  <a:gd name="connsiteY0" fmla="*/ 2023 h 316811"/>
                  <a:gd name="connsiteX1" fmla="*/ 192642 w 242621"/>
                  <a:gd name="connsiteY1" fmla="*/ 4028 h 316811"/>
                  <a:gd name="connsiteX2" fmla="*/ 203470 w 242621"/>
                  <a:gd name="connsiteY2" fmla="*/ 57565 h 316811"/>
                  <a:gd name="connsiteX3" fmla="*/ 209285 w 242621"/>
                  <a:gd name="connsiteY3" fmla="*/ 125138 h 316811"/>
                  <a:gd name="connsiteX4" fmla="*/ 210889 w 242621"/>
                  <a:gd name="connsiteY4" fmla="*/ 130552 h 316811"/>
                  <a:gd name="connsiteX5" fmla="*/ 199460 w 242621"/>
                  <a:gd name="connsiteY5" fmla="*/ 183287 h 316811"/>
                  <a:gd name="connsiteX6" fmla="*/ 205275 w 242621"/>
                  <a:gd name="connsiteY6" fmla="*/ 189703 h 316811"/>
                  <a:gd name="connsiteX7" fmla="*/ 216704 w 242621"/>
                  <a:gd name="connsiteY7" fmla="*/ 194516 h 316811"/>
                  <a:gd name="connsiteX8" fmla="*/ 230940 w 242621"/>
                  <a:gd name="connsiteY8" fmla="*/ 219780 h 316811"/>
                  <a:gd name="connsiteX9" fmla="*/ 243172 w 242621"/>
                  <a:gd name="connsiteY9" fmla="*/ 260886 h 316811"/>
                  <a:gd name="connsiteX10" fmla="*/ 243573 w 242621"/>
                  <a:gd name="connsiteY10" fmla="*/ 265097 h 316811"/>
                  <a:gd name="connsiteX11" fmla="*/ 235953 w 242621"/>
                  <a:gd name="connsiteY11" fmla="*/ 256675 h 316811"/>
                  <a:gd name="connsiteX12" fmla="*/ 212694 w 242621"/>
                  <a:gd name="connsiteY12" fmla="*/ 199328 h 316811"/>
                  <a:gd name="connsiteX13" fmla="*/ 202066 w 242621"/>
                  <a:gd name="connsiteY13" fmla="*/ 195117 h 316811"/>
                  <a:gd name="connsiteX14" fmla="*/ 197254 w 242621"/>
                  <a:gd name="connsiteY14" fmla="*/ 207349 h 316811"/>
                  <a:gd name="connsiteX15" fmla="*/ 128678 w 242621"/>
                  <a:gd name="connsiteY15" fmla="*/ 250258 h 316811"/>
                  <a:gd name="connsiteX16" fmla="*/ 97799 w 242621"/>
                  <a:gd name="connsiteY16" fmla="*/ 244644 h 316811"/>
                  <a:gd name="connsiteX17" fmla="*/ 69126 w 242621"/>
                  <a:gd name="connsiteY17" fmla="*/ 222187 h 316811"/>
                  <a:gd name="connsiteX18" fmla="*/ 60103 w 242621"/>
                  <a:gd name="connsiteY18" fmla="*/ 208953 h 316811"/>
                  <a:gd name="connsiteX19" fmla="*/ 52283 w 242621"/>
                  <a:gd name="connsiteY19" fmla="*/ 210958 h 316811"/>
                  <a:gd name="connsiteX20" fmla="*/ 48072 w 242621"/>
                  <a:gd name="connsiteY20" fmla="*/ 212361 h 316811"/>
                  <a:gd name="connsiteX21" fmla="*/ 43661 w 242621"/>
                  <a:gd name="connsiteY21" fmla="*/ 217775 h 316811"/>
                  <a:gd name="connsiteX22" fmla="*/ 34437 w 242621"/>
                  <a:gd name="connsiteY22" fmla="*/ 246248 h 316811"/>
                  <a:gd name="connsiteX23" fmla="*/ 20000 w 242621"/>
                  <a:gd name="connsiteY23" fmla="*/ 286752 h 316811"/>
                  <a:gd name="connsiteX24" fmla="*/ 17794 w 242621"/>
                  <a:gd name="connsiteY24" fmla="*/ 297379 h 316811"/>
                  <a:gd name="connsiteX25" fmla="*/ 12381 w 242621"/>
                  <a:gd name="connsiteY25" fmla="*/ 308407 h 316811"/>
                  <a:gd name="connsiteX26" fmla="*/ 350 w 242621"/>
                  <a:gd name="connsiteY26" fmla="*/ 318233 h 316811"/>
                  <a:gd name="connsiteX27" fmla="*/ 751 w 242621"/>
                  <a:gd name="connsiteY27" fmla="*/ 315225 h 316811"/>
                  <a:gd name="connsiteX28" fmla="*/ 32031 w 242621"/>
                  <a:gd name="connsiteY28" fmla="*/ 234217 h 316811"/>
                  <a:gd name="connsiteX29" fmla="*/ 39049 w 242621"/>
                  <a:gd name="connsiteY29" fmla="*/ 213364 h 316811"/>
                  <a:gd name="connsiteX30" fmla="*/ 52082 w 242621"/>
                  <a:gd name="connsiteY30" fmla="*/ 199729 h 316811"/>
                  <a:gd name="connsiteX31" fmla="*/ 56293 w 242621"/>
                  <a:gd name="connsiteY31" fmla="*/ 184490 h 316811"/>
                  <a:gd name="connsiteX32" fmla="*/ 120457 w 242621"/>
                  <a:gd name="connsiteY32" fmla="*/ 149601 h 316811"/>
                  <a:gd name="connsiteX33" fmla="*/ 128077 w 242621"/>
                  <a:gd name="connsiteY33" fmla="*/ 140778 h 316811"/>
                  <a:gd name="connsiteX34" fmla="*/ 134092 w 242621"/>
                  <a:gd name="connsiteY34" fmla="*/ 127344 h 316811"/>
                  <a:gd name="connsiteX35" fmla="*/ 144519 w 242621"/>
                  <a:gd name="connsiteY35" fmla="*/ 111102 h 316811"/>
                  <a:gd name="connsiteX36" fmla="*/ 153542 w 242621"/>
                  <a:gd name="connsiteY36" fmla="*/ 93858 h 316811"/>
                  <a:gd name="connsiteX37" fmla="*/ 173593 w 242621"/>
                  <a:gd name="connsiteY37" fmla="*/ 40321 h 316811"/>
                  <a:gd name="connsiteX38" fmla="*/ 182616 w 242621"/>
                  <a:gd name="connsiteY38" fmla="*/ 10645 h 316811"/>
                  <a:gd name="connsiteX39" fmla="*/ 189033 w 242621"/>
                  <a:gd name="connsiteY39" fmla="*/ 2023 h 3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2621" h="316811">
                    <a:moveTo>
                      <a:pt x="189033" y="2023"/>
                    </a:moveTo>
                    <a:cubicBezTo>
                      <a:pt x="193244" y="-3191"/>
                      <a:pt x="192442" y="3226"/>
                      <a:pt x="192642" y="4028"/>
                    </a:cubicBezTo>
                    <a:cubicBezTo>
                      <a:pt x="197254" y="21673"/>
                      <a:pt x="200863" y="39519"/>
                      <a:pt x="203470" y="57565"/>
                    </a:cubicBezTo>
                    <a:cubicBezTo>
                      <a:pt x="206678" y="80022"/>
                      <a:pt x="208483" y="102480"/>
                      <a:pt x="209285" y="125138"/>
                    </a:cubicBezTo>
                    <a:cubicBezTo>
                      <a:pt x="209285" y="127143"/>
                      <a:pt x="209084" y="129148"/>
                      <a:pt x="210889" y="130552"/>
                    </a:cubicBezTo>
                    <a:cubicBezTo>
                      <a:pt x="207079" y="148197"/>
                      <a:pt x="203470" y="165842"/>
                      <a:pt x="199460" y="183287"/>
                    </a:cubicBezTo>
                    <a:cubicBezTo>
                      <a:pt x="198257" y="188701"/>
                      <a:pt x="198858" y="191508"/>
                      <a:pt x="205275" y="189703"/>
                    </a:cubicBezTo>
                    <a:cubicBezTo>
                      <a:pt x="210087" y="188300"/>
                      <a:pt x="213696" y="190907"/>
                      <a:pt x="216704" y="194516"/>
                    </a:cubicBezTo>
                    <a:cubicBezTo>
                      <a:pt x="223120" y="202135"/>
                      <a:pt x="227732" y="210757"/>
                      <a:pt x="230940" y="219780"/>
                    </a:cubicBezTo>
                    <a:cubicBezTo>
                      <a:pt x="235753" y="233215"/>
                      <a:pt x="240164" y="246850"/>
                      <a:pt x="243172" y="260886"/>
                    </a:cubicBezTo>
                    <a:cubicBezTo>
                      <a:pt x="244174" y="262289"/>
                      <a:pt x="244174" y="263693"/>
                      <a:pt x="243573" y="265097"/>
                    </a:cubicBezTo>
                    <a:cubicBezTo>
                      <a:pt x="237357" y="265498"/>
                      <a:pt x="236755" y="260284"/>
                      <a:pt x="235953" y="256675"/>
                    </a:cubicBezTo>
                    <a:cubicBezTo>
                      <a:pt x="231341" y="236223"/>
                      <a:pt x="222519" y="217575"/>
                      <a:pt x="212694" y="199328"/>
                    </a:cubicBezTo>
                    <a:cubicBezTo>
                      <a:pt x="210488" y="195117"/>
                      <a:pt x="207079" y="192711"/>
                      <a:pt x="202066" y="195117"/>
                    </a:cubicBezTo>
                    <a:cubicBezTo>
                      <a:pt x="200462" y="199128"/>
                      <a:pt x="198257" y="203138"/>
                      <a:pt x="197254" y="207349"/>
                    </a:cubicBezTo>
                    <a:cubicBezTo>
                      <a:pt x="191439" y="233816"/>
                      <a:pt x="157552" y="254670"/>
                      <a:pt x="128678" y="250258"/>
                    </a:cubicBezTo>
                    <a:cubicBezTo>
                      <a:pt x="118252" y="248654"/>
                      <a:pt x="107825" y="247652"/>
                      <a:pt x="97799" y="244644"/>
                    </a:cubicBezTo>
                    <a:cubicBezTo>
                      <a:pt x="85367" y="240834"/>
                      <a:pt x="75542" y="233816"/>
                      <a:pt x="69126" y="222187"/>
                    </a:cubicBezTo>
                    <a:cubicBezTo>
                      <a:pt x="66519" y="217575"/>
                      <a:pt x="63913" y="212762"/>
                      <a:pt x="60103" y="208953"/>
                    </a:cubicBezTo>
                    <a:cubicBezTo>
                      <a:pt x="56293" y="205143"/>
                      <a:pt x="53486" y="204742"/>
                      <a:pt x="52283" y="210958"/>
                    </a:cubicBezTo>
                    <a:cubicBezTo>
                      <a:pt x="51080" y="212161"/>
                      <a:pt x="49676" y="212161"/>
                      <a:pt x="48072" y="212361"/>
                    </a:cubicBezTo>
                    <a:cubicBezTo>
                      <a:pt x="45064" y="212963"/>
                      <a:pt x="44663" y="215570"/>
                      <a:pt x="43661" y="217775"/>
                    </a:cubicBezTo>
                    <a:cubicBezTo>
                      <a:pt x="39650" y="226999"/>
                      <a:pt x="37244" y="236624"/>
                      <a:pt x="34437" y="246248"/>
                    </a:cubicBezTo>
                    <a:cubicBezTo>
                      <a:pt x="30627" y="260084"/>
                      <a:pt x="25614" y="273518"/>
                      <a:pt x="20000" y="286752"/>
                    </a:cubicBezTo>
                    <a:cubicBezTo>
                      <a:pt x="18597" y="290161"/>
                      <a:pt x="17594" y="293569"/>
                      <a:pt x="17794" y="297379"/>
                    </a:cubicBezTo>
                    <a:cubicBezTo>
                      <a:pt x="16190" y="301189"/>
                      <a:pt x="14185" y="304798"/>
                      <a:pt x="12381" y="308407"/>
                    </a:cubicBezTo>
                    <a:cubicBezTo>
                      <a:pt x="7769" y="310814"/>
                      <a:pt x="6766" y="317832"/>
                      <a:pt x="350" y="318233"/>
                    </a:cubicBezTo>
                    <a:cubicBezTo>
                      <a:pt x="-252" y="317230"/>
                      <a:pt x="-51" y="316227"/>
                      <a:pt x="751" y="315225"/>
                    </a:cubicBezTo>
                    <a:cubicBezTo>
                      <a:pt x="15388" y="289760"/>
                      <a:pt x="24612" y="262490"/>
                      <a:pt x="32031" y="234217"/>
                    </a:cubicBezTo>
                    <a:cubicBezTo>
                      <a:pt x="33836" y="227199"/>
                      <a:pt x="36643" y="220382"/>
                      <a:pt x="39049" y="213364"/>
                    </a:cubicBezTo>
                    <a:cubicBezTo>
                      <a:pt x="41455" y="206948"/>
                      <a:pt x="43460" y="201333"/>
                      <a:pt x="52082" y="199729"/>
                    </a:cubicBezTo>
                    <a:cubicBezTo>
                      <a:pt x="60303" y="198125"/>
                      <a:pt x="57897" y="190505"/>
                      <a:pt x="56293" y="184490"/>
                    </a:cubicBezTo>
                    <a:cubicBezTo>
                      <a:pt x="81959" y="180680"/>
                      <a:pt x="102612" y="167647"/>
                      <a:pt x="120457" y="149601"/>
                    </a:cubicBezTo>
                    <a:cubicBezTo>
                      <a:pt x="123265" y="146794"/>
                      <a:pt x="125671" y="143786"/>
                      <a:pt x="128077" y="140778"/>
                    </a:cubicBezTo>
                    <a:cubicBezTo>
                      <a:pt x="128277" y="135565"/>
                      <a:pt x="131085" y="131354"/>
                      <a:pt x="134092" y="127344"/>
                    </a:cubicBezTo>
                    <a:cubicBezTo>
                      <a:pt x="138103" y="122130"/>
                      <a:pt x="140910" y="116516"/>
                      <a:pt x="144519" y="111102"/>
                    </a:cubicBezTo>
                    <a:cubicBezTo>
                      <a:pt x="149532" y="106490"/>
                      <a:pt x="150735" y="99673"/>
                      <a:pt x="153542" y="93858"/>
                    </a:cubicBezTo>
                    <a:cubicBezTo>
                      <a:pt x="161763" y="76614"/>
                      <a:pt x="169784" y="59169"/>
                      <a:pt x="173593" y="40321"/>
                    </a:cubicBezTo>
                    <a:cubicBezTo>
                      <a:pt x="180812" y="31699"/>
                      <a:pt x="178807" y="20269"/>
                      <a:pt x="182616" y="10645"/>
                    </a:cubicBezTo>
                    <a:cubicBezTo>
                      <a:pt x="184622" y="7437"/>
                      <a:pt x="184421" y="3226"/>
                      <a:pt x="189033" y="20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xmlns="" id="{7FEC8A27-52C6-4239-B7CE-536A62D06837}"/>
                  </a:ext>
                </a:extLst>
              </p:cNvPr>
              <p:cNvSpPr/>
              <p:nvPr/>
            </p:nvSpPr>
            <p:spPr>
              <a:xfrm>
                <a:off x="1886240" y="1828164"/>
                <a:ext cx="537376" cy="982516"/>
              </a:xfrm>
              <a:custGeom>
                <a:avLst/>
                <a:gdLst>
                  <a:gd name="connsiteX0" fmla="*/ 536062 w 537376"/>
                  <a:gd name="connsiteY0" fmla="*/ 24639 h 982516"/>
                  <a:gd name="connsiteX1" fmla="*/ 532252 w 537376"/>
                  <a:gd name="connsiteY1" fmla="*/ 26844 h 982516"/>
                  <a:gd name="connsiteX2" fmla="*/ 526637 w 537376"/>
                  <a:gd name="connsiteY2" fmla="*/ 38674 h 982516"/>
                  <a:gd name="connsiteX3" fmla="*/ 521825 w 537376"/>
                  <a:gd name="connsiteY3" fmla="*/ 47698 h 982516"/>
                  <a:gd name="connsiteX4" fmla="*/ 398910 w 537376"/>
                  <a:gd name="connsiteY4" fmla="*/ 343856 h 982516"/>
                  <a:gd name="connsiteX5" fmla="*/ 299255 w 537376"/>
                  <a:gd name="connsiteY5" fmla="*/ 708189 h 982516"/>
                  <a:gd name="connsiteX6" fmla="*/ 283014 w 537376"/>
                  <a:gd name="connsiteY6" fmla="*/ 783983 h 982516"/>
                  <a:gd name="connsiteX7" fmla="*/ 283014 w 537376"/>
                  <a:gd name="connsiteY7" fmla="*/ 783983 h 982516"/>
                  <a:gd name="connsiteX8" fmla="*/ 266170 w 537376"/>
                  <a:gd name="connsiteY8" fmla="*/ 859376 h 982516"/>
                  <a:gd name="connsiteX9" fmla="*/ 265769 w 537376"/>
                  <a:gd name="connsiteY9" fmla="*/ 854364 h 982516"/>
                  <a:gd name="connsiteX10" fmla="*/ 263764 w 537376"/>
                  <a:gd name="connsiteY10" fmla="*/ 779772 h 982516"/>
                  <a:gd name="connsiteX11" fmla="*/ 252937 w 537376"/>
                  <a:gd name="connsiteY11" fmla="*/ 657259 h 982516"/>
                  <a:gd name="connsiteX12" fmla="*/ 246119 w 537376"/>
                  <a:gd name="connsiteY12" fmla="*/ 456745 h 982516"/>
                  <a:gd name="connsiteX13" fmla="*/ 252335 w 537376"/>
                  <a:gd name="connsiteY13" fmla="*/ 340648 h 982516"/>
                  <a:gd name="connsiteX14" fmla="*/ 264967 w 537376"/>
                  <a:gd name="connsiteY14" fmla="*/ 256833 h 982516"/>
                  <a:gd name="connsiteX15" fmla="*/ 263564 w 537376"/>
                  <a:gd name="connsiteY15" fmla="*/ 251419 h 982516"/>
                  <a:gd name="connsiteX16" fmla="*/ 259353 w 537376"/>
                  <a:gd name="connsiteY16" fmla="*/ 255430 h 982516"/>
                  <a:gd name="connsiteX17" fmla="*/ 252736 w 537376"/>
                  <a:gd name="connsiteY17" fmla="*/ 274679 h 982516"/>
                  <a:gd name="connsiteX18" fmla="*/ 251132 w 537376"/>
                  <a:gd name="connsiteY18" fmla="*/ 278689 h 982516"/>
                  <a:gd name="connsiteX19" fmla="*/ 223461 w 537376"/>
                  <a:gd name="connsiteY19" fmla="*/ 433686 h 982516"/>
                  <a:gd name="connsiteX20" fmla="*/ 223662 w 537376"/>
                  <a:gd name="connsiteY20" fmla="*/ 595501 h 982516"/>
                  <a:gd name="connsiteX21" fmla="*/ 230880 w 537376"/>
                  <a:gd name="connsiteY21" fmla="*/ 810652 h 982516"/>
                  <a:gd name="connsiteX22" fmla="*/ 230680 w 537376"/>
                  <a:gd name="connsiteY22" fmla="*/ 827896 h 982516"/>
                  <a:gd name="connsiteX23" fmla="*/ 229878 w 537376"/>
                  <a:gd name="connsiteY23" fmla="*/ 827294 h 982516"/>
                  <a:gd name="connsiteX24" fmla="*/ 229477 w 537376"/>
                  <a:gd name="connsiteY24" fmla="*/ 826693 h 982516"/>
                  <a:gd name="connsiteX25" fmla="*/ 228875 w 537376"/>
                  <a:gd name="connsiteY25" fmla="*/ 818672 h 982516"/>
                  <a:gd name="connsiteX26" fmla="*/ 203009 w 537376"/>
                  <a:gd name="connsiteY26" fmla="*/ 641418 h 982516"/>
                  <a:gd name="connsiteX27" fmla="*/ 157292 w 537376"/>
                  <a:gd name="connsiteY27" fmla="*/ 418046 h 982516"/>
                  <a:gd name="connsiteX28" fmla="*/ 46207 w 537376"/>
                  <a:gd name="connsiteY28" fmla="*/ 16417 h 982516"/>
                  <a:gd name="connsiteX29" fmla="*/ 41796 w 537376"/>
                  <a:gd name="connsiteY29" fmla="*/ 3184 h 982516"/>
                  <a:gd name="connsiteX30" fmla="*/ 35981 w 537376"/>
                  <a:gd name="connsiteY30" fmla="*/ 3585 h 982516"/>
                  <a:gd name="connsiteX31" fmla="*/ 36583 w 537376"/>
                  <a:gd name="connsiteY31" fmla="*/ 10803 h 982516"/>
                  <a:gd name="connsiteX32" fmla="*/ 88917 w 537376"/>
                  <a:gd name="connsiteY32" fmla="*/ 269466 h 982516"/>
                  <a:gd name="connsiteX33" fmla="*/ 148469 w 537376"/>
                  <a:gd name="connsiteY33" fmla="*/ 565424 h 982516"/>
                  <a:gd name="connsiteX34" fmla="*/ 193384 w 537376"/>
                  <a:gd name="connsiteY34" fmla="*/ 835114 h 982516"/>
                  <a:gd name="connsiteX35" fmla="*/ 196993 w 537376"/>
                  <a:gd name="connsiteY35" fmla="*/ 862785 h 982516"/>
                  <a:gd name="connsiteX36" fmla="*/ 194387 w 537376"/>
                  <a:gd name="connsiteY36" fmla="*/ 858173 h 982516"/>
                  <a:gd name="connsiteX37" fmla="*/ 144058 w 537376"/>
                  <a:gd name="connsiteY37" fmla="*/ 707187 h 982516"/>
                  <a:gd name="connsiteX38" fmla="*/ 109168 w 537376"/>
                  <a:gd name="connsiteY38" fmla="*/ 636405 h 982516"/>
                  <a:gd name="connsiteX39" fmla="*/ 40192 w 537376"/>
                  <a:gd name="connsiteY39" fmla="*/ 543768 h 982516"/>
                  <a:gd name="connsiteX40" fmla="*/ 40192 w 537376"/>
                  <a:gd name="connsiteY40" fmla="*/ 543768 h 982516"/>
                  <a:gd name="connsiteX41" fmla="*/ 22346 w 537376"/>
                  <a:gd name="connsiteY41" fmla="*/ 526524 h 982516"/>
                  <a:gd name="connsiteX42" fmla="*/ 9112 w 537376"/>
                  <a:gd name="connsiteY42" fmla="*/ 516298 h 982516"/>
                  <a:gd name="connsiteX43" fmla="*/ 1292 w 537376"/>
                  <a:gd name="connsiteY43" fmla="*/ 514493 h 982516"/>
                  <a:gd name="connsiteX44" fmla="*/ 2495 w 537376"/>
                  <a:gd name="connsiteY44" fmla="*/ 522313 h 982516"/>
                  <a:gd name="connsiteX45" fmla="*/ 13323 w 537376"/>
                  <a:gd name="connsiteY45" fmla="*/ 536951 h 982516"/>
                  <a:gd name="connsiteX46" fmla="*/ 53626 w 537376"/>
                  <a:gd name="connsiteY46" fmla="*/ 595300 h 982516"/>
                  <a:gd name="connsiteX47" fmla="*/ 110572 w 537376"/>
                  <a:gd name="connsiteY47" fmla="*/ 735860 h 982516"/>
                  <a:gd name="connsiteX48" fmla="*/ 164711 w 537376"/>
                  <a:gd name="connsiteY48" fmla="*/ 980487 h 982516"/>
                  <a:gd name="connsiteX49" fmla="*/ 177744 w 537376"/>
                  <a:gd name="connsiteY49" fmla="*/ 981690 h 982516"/>
                  <a:gd name="connsiteX50" fmla="*/ 230279 w 537376"/>
                  <a:gd name="connsiteY50" fmla="*/ 949607 h 982516"/>
                  <a:gd name="connsiteX51" fmla="*/ 239101 w 537376"/>
                  <a:gd name="connsiteY51" fmla="*/ 936574 h 982516"/>
                  <a:gd name="connsiteX52" fmla="*/ 238901 w 537376"/>
                  <a:gd name="connsiteY52" fmla="*/ 934368 h 982516"/>
                  <a:gd name="connsiteX53" fmla="*/ 255944 w 537376"/>
                  <a:gd name="connsiteY53" fmla="*/ 909104 h 982516"/>
                  <a:gd name="connsiteX54" fmla="*/ 286222 w 537376"/>
                  <a:gd name="connsiteY54" fmla="*/ 838523 h 982516"/>
                  <a:gd name="connsiteX55" fmla="*/ 296448 w 537376"/>
                  <a:gd name="connsiteY55" fmla="*/ 800225 h 982516"/>
                  <a:gd name="connsiteX56" fmla="*/ 298654 w 537376"/>
                  <a:gd name="connsiteY56" fmla="*/ 803634 h 982516"/>
                  <a:gd name="connsiteX57" fmla="*/ 307877 w 537376"/>
                  <a:gd name="connsiteY57" fmla="*/ 855968 h 982516"/>
                  <a:gd name="connsiteX58" fmla="*/ 313692 w 537376"/>
                  <a:gd name="connsiteY58" fmla="*/ 918327 h 982516"/>
                  <a:gd name="connsiteX59" fmla="*/ 318505 w 537376"/>
                  <a:gd name="connsiteY59" fmla="*/ 926348 h 982516"/>
                  <a:gd name="connsiteX60" fmla="*/ 330134 w 537376"/>
                  <a:gd name="connsiteY60" fmla="*/ 857973 h 982516"/>
                  <a:gd name="connsiteX61" fmla="*/ 365425 w 537376"/>
                  <a:gd name="connsiteY61" fmla="*/ 623773 h 982516"/>
                  <a:gd name="connsiteX62" fmla="*/ 408736 w 537376"/>
                  <a:gd name="connsiteY62" fmla="*/ 417043 h 982516"/>
                  <a:gd name="connsiteX63" fmla="*/ 531851 w 537376"/>
                  <a:gd name="connsiteY63" fmla="*/ 43687 h 982516"/>
                  <a:gd name="connsiteX64" fmla="*/ 537465 w 537376"/>
                  <a:gd name="connsiteY64" fmla="*/ 29451 h 982516"/>
                  <a:gd name="connsiteX65" fmla="*/ 536062 w 537376"/>
                  <a:gd name="connsiteY65" fmla="*/ 24639 h 9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37376" h="982516">
                    <a:moveTo>
                      <a:pt x="536062" y="24639"/>
                    </a:moveTo>
                    <a:cubicBezTo>
                      <a:pt x="533856" y="23636"/>
                      <a:pt x="533054" y="25441"/>
                      <a:pt x="532252" y="26844"/>
                    </a:cubicBezTo>
                    <a:cubicBezTo>
                      <a:pt x="530247" y="30854"/>
                      <a:pt x="528442" y="34664"/>
                      <a:pt x="526637" y="38674"/>
                    </a:cubicBezTo>
                    <a:cubicBezTo>
                      <a:pt x="525033" y="41682"/>
                      <a:pt x="523429" y="44690"/>
                      <a:pt x="521825" y="47698"/>
                    </a:cubicBezTo>
                    <a:cubicBezTo>
                      <a:pt x="472900" y="143142"/>
                      <a:pt x="432998" y="242396"/>
                      <a:pt x="398910" y="343856"/>
                    </a:cubicBezTo>
                    <a:cubicBezTo>
                      <a:pt x="358808" y="463362"/>
                      <a:pt x="327127" y="585274"/>
                      <a:pt x="299255" y="708189"/>
                    </a:cubicBezTo>
                    <a:cubicBezTo>
                      <a:pt x="293641" y="733454"/>
                      <a:pt x="287224" y="758518"/>
                      <a:pt x="283014" y="783983"/>
                    </a:cubicBezTo>
                    <a:lnTo>
                      <a:pt x="283014" y="783983"/>
                    </a:lnTo>
                    <a:cubicBezTo>
                      <a:pt x="276196" y="808847"/>
                      <a:pt x="272386" y="834312"/>
                      <a:pt x="266170" y="859376"/>
                    </a:cubicBezTo>
                    <a:cubicBezTo>
                      <a:pt x="265769" y="857572"/>
                      <a:pt x="265769" y="855968"/>
                      <a:pt x="265769" y="854364"/>
                    </a:cubicBezTo>
                    <a:cubicBezTo>
                      <a:pt x="266371" y="829500"/>
                      <a:pt x="265569" y="804636"/>
                      <a:pt x="263764" y="779772"/>
                    </a:cubicBezTo>
                    <a:cubicBezTo>
                      <a:pt x="260556" y="738868"/>
                      <a:pt x="255944" y="698163"/>
                      <a:pt x="252937" y="657259"/>
                    </a:cubicBezTo>
                    <a:cubicBezTo>
                      <a:pt x="248124" y="590488"/>
                      <a:pt x="245117" y="523717"/>
                      <a:pt x="246119" y="456745"/>
                    </a:cubicBezTo>
                    <a:cubicBezTo>
                      <a:pt x="246721" y="417846"/>
                      <a:pt x="248325" y="379146"/>
                      <a:pt x="252335" y="340648"/>
                    </a:cubicBezTo>
                    <a:cubicBezTo>
                      <a:pt x="255142" y="312576"/>
                      <a:pt x="259554" y="284504"/>
                      <a:pt x="264967" y="256833"/>
                    </a:cubicBezTo>
                    <a:cubicBezTo>
                      <a:pt x="265368" y="254828"/>
                      <a:pt x="266772" y="252221"/>
                      <a:pt x="263564" y="251419"/>
                    </a:cubicBezTo>
                    <a:cubicBezTo>
                      <a:pt x="260556" y="250617"/>
                      <a:pt x="260155" y="253424"/>
                      <a:pt x="259353" y="255430"/>
                    </a:cubicBezTo>
                    <a:cubicBezTo>
                      <a:pt x="257147" y="261846"/>
                      <a:pt x="254942" y="268262"/>
                      <a:pt x="252736" y="274679"/>
                    </a:cubicBezTo>
                    <a:cubicBezTo>
                      <a:pt x="252135" y="276082"/>
                      <a:pt x="251533" y="277286"/>
                      <a:pt x="251132" y="278689"/>
                    </a:cubicBezTo>
                    <a:cubicBezTo>
                      <a:pt x="235091" y="329219"/>
                      <a:pt x="226669" y="380951"/>
                      <a:pt x="223461" y="433686"/>
                    </a:cubicBezTo>
                    <a:cubicBezTo>
                      <a:pt x="220052" y="487624"/>
                      <a:pt x="221255" y="541562"/>
                      <a:pt x="223662" y="595501"/>
                    </a:cubicBezTo>
                    <a:cubicBezTo>
                      <a:pt x="226870" y="667084"/>
                      <a:pt x="229276" y="738868"/>
                      <a:pt x="230880" y="810652"/>
                    </a:cubicBezTo>
                    <a:cubicBezTo>
                      <a:pt x="231682" y="816466"/>
                      <a:pt x="231682" y="822081"/>
                      <a:pt x="230680" y="827896"/>
                    </a:cubicBezTo>
                    <a:cubicBezTo>
                      <a:pt x="230680" y="828297"/>
                      <a:pt x="230078" y="827896"/>
                      <a:pt x="229878" y="827294"/>
                    </a:cubicBezTo>
                    <a:cubicBezTo>
                      <a:pt x="229878" y="827094"/>
                      <a:pt x="229677" y="826893"/>
                      <a:pt x="229477" y="826693"/>
                    </a:cubicBezTo>
                    <a:cubicBezTo>
                      <a:pt x="229276" y="824086"/>
                      <a:pt x="229276" y="821279"/>
                      <a:pt x="228875" y="818672"/>
                    </a:cubicBezTo>
                    <a:cubicBezTo>
                      <a:pt x="221255" y="759521"/>
                      <a:pt x="212834" y="700369"/>
                      <a:pt x="203009" y="641418"/>
                    </a:cubicBezTo>
                    <a:cubicBezTo>
                      <a:pt x="190577" y="566426"/>
                      <a:pt x="176140" y="491635"/>
                      <a:pt x="157292" y="418046"/>
                    </a:cubicBezTo>
                    <a:cubicBezTo>
                      <a:pt x="122803" y="283501"/>
                      <a:pt x="84906" y="149759"/>
                      <a:pt x="46207" y="16417"/>
                    </a:cubicBezTo>
                    <a:cubicBezTo>
                      <a:pt x="45004" y="12006"/>
                      <a:pt x="43601" y="7394"/>
                      <a:pt x="41796" y="3184"/>
                    </a:cubicBezTo>
                    <a:cubicBezTo>
                      <a:pt x="39991" y="-827"/>
                      <a:pt x="37585" y="-1428"/>
                      <a:pt x="35981" y="3585"/>
                    </a:cubicBezTo>
                    <a:cubicBezTo>
                      <a:pt x="36182" y="5991"/>
                      <a:pt x="36182" y="8397"/>
                      <a:pt x="36583" y="10803"/>
                    </a:cubicBezTo>
                    <a:cubicBezTo>
                      <a:pt x="51822" y="97425"/>
                      <a:pt x="71071" y="183245"/>
                      <a:pt x="88917" y="269466"/>
                    </a:cubicBezTo>
                    <a:cubicBezTo>
                      <a:pt x="109369" y="368118"/>
                      <a:pt x="129621" y="466570"/>
                      <a:pt x="148469" y="565424"/>
                    </a:cubicBezTo>
                    <a:cubicBezTo>
                      <a:pt x="165513" y="655053"/>
                      <a:pt x="180752" y="744883"/>
                      <a:pt x="193384" y="835114"/>
                    </a:cubicBezTo>
                    <a:cubicBezTo>
                      <a:pt x="194587" y="844338"/>
                      <a:pt x="195790" y="853561"/>
                      <a:pt x="196993" y="862785"/>
                    </a:cubicBezTo>
                    <a:cubicBezTo>
                      <a:pt x="195389" y="861381"/>
                      <a:pt x="194788" y="859777"/>
                      <a:pt x="194387" y="858173"/>
                    </a:cubicBezTo>
                    <a:cubicBezTo>
                      <a:pt x="181955" y="806441"/>
                      <a:pt x="164911" y="756112"/>
                      <a:pt x="144058" y="707187"/>
                    </a:cubicBezTo>
                    <a:cubicBezTo>
                      <a:pt x="133832" y="682924"/>
                      <a:pt x="122803" y="659063"/>
                      <a:pt x="109168" y="636405"/>
                    </a:cubicBezTo>
                    <a:cubicBezTo>
                      <a:pt x="90521" y="602318"/>
                      <a:pt x="69467" y="570035"/>
                      <a:pt x="40192" y="543768"/>
                    </a:cubicBezTo>
                    <a:cubicBezTo>
                      <a:pt x="40192" y="543768"/>
                      <a:pt x="40192" y="543768"/>
                      <a:pt x="40192" y="543768"/>
                    </a:cubicBezTo>
                    <a:cubicBezTo>
                      <a:pt x="34978" y="537352"/>
                      <a:pt x="28562" y="531938"/>
                      <a:pt x="22346" y="526524"/>
                    </a:cubicBezTo>
                    <a:cubicBezTo>
                      <a:pt x="18135" y="522915"/>
                      <a:pt x="13724" y="519305"/>
                      <a:pt x="9112" y="516298"/>
                    </a:cubicBezTo>
                    <a:cubicBezTo>
                      <a:pt x="6907" y="514894"/>
                      <a:pt x="4099" y="511886"/>
                      <a:pt x="1292" y="514493"/>
                    </a:cubicBezTo>
                    <a:cubicBezTo>
                      <a:pt x="-1515" y="517100"/>
                      <a:pt x="891" y="520107"/>
                      <a:pt x="2495" y="522313"/>
                    </a:cubicBezTo>
                    <a:cubicBezTo>
                      <a:pt x="5904" y="527326"/>
                      <a:pt x="9513" y="532339"/>
                      <a:pt x="13323" y="536951"/>
                    </a:cubicBezTo>
                    <a:cubicBezTo>
                      <a:pt x="28362" y="555398"/>
                      <a:pt x="41796" y="574647"/>
                      <a:pt x="53626" y="595300"/>
                    </a:cubicBezTo>
                    <a:cubicBezTo>
                      <a:pt x="78891" y="639614"/>
                      <a:pt x="96135" y="687135"/>
                      <a:pt x="110572" y="735860"/>
                    </a:cubicBezTo>
                    <a:cubicBezTo>
                      <a:pt x="134433" y="816065"/>
                      <a:pt x="149873" y="898276"/>
                      <a:pt x="164711" y="980487"/>
                    </a:cubicBezTo>
                    <a:cubicBezTo>
                      <a:pt x="168721" y="984296"/>
                      <a:pt x="173333" y="983093"/>
                      <a:pt x="177744" y="981690"/>
                    </a:cubicBezTo>
                    <a:cubicBezTo>
                      <a:pt x="197795" y="975273"/>
                      <a:pt x="215441" y="964646"/>
                      <a:pt x="230279" y="949607"/>
                    </a:cubicBezTo>
                    <a:cubicBezTo>
                      <a:pt x="233888" y="945998"/>
                      <a:pt x="238500" y="942389"/>
                      <a:pt x="239101" y="936574"/>
                    </a:cubicBezTo>
                    <a:cubicBezTo>
                      <a:pt x="239101" y="935772"/>
                      <a:pt x="238901" y="934970"/>
                      <a:pt x="238901" y="934368"/>
                    </a:cubicBezTo>
                    <a:cubicBezTo>
                      <a:pt x="245518" y="926548"/>
                      <a:pt x="251332" y="918327"/>
                      <a:pt x="255944" y="909104"/>
                    </a:cubicBezTo>
                    <a:cubicBezTo>
                      <a:pt x="269780" y="887248"/>
                      <a:pt x="278803" y="863186"/>
                      <a:pt x="286222" y="838523"/>
                    </a:cubicBezTo>
                    <a:cubicBezTo>
                      <a:pt x="290633" y="826091"/>
                      <a:pt x="294042" y="813258"/>
                      <a:pt x="296448" y="800225"/>
                    </a:cubicBezTo>
                    <a:cubicBezTo>
                      <a:pt x="297451" y="801027"/>
                      <a:pt x="298453" y="802029"/>
                      <a:pt x="298654" y="803634"/>
                    </a:cubicBezTo>
                    <a:cubicBezTo>
                      <a:pt x="301060" y="821279"/>
                      <a:pt x="305672" y="838322"/>
                      <a:pt x="307877" y="855968"/>
                    </a:cubicBezTo>
                    <a:cubicBezTo>
                      <a:pt x="310684" y="876821"/>
                      <a:pt x="311687" y="897674"/>
                      <a:pt x="313692" y="918327"/>
                    </a:cubicBezTo>
                    <a:cubicBezTo>
                      <a:pt x="313893" y="921536"/>
                      <a:pt x="312890" y="926147"/>
                      <a:pt x="318505" y="926348"/>
                    </a:cubicBezTo>
                    <a:cubicBezTo>
                      <a:pt x="322314" y="903489"/>
                      <a:pt x="326525" y="880831"/>
                      <a:pt x="330134" y="857973"/>
                    </a:cubicBezTo>
                    <a:cubicBezTo>
                      <a:pt x="342366" y="779973"/>
                      <a:pt x="352391" y="701572"/>
                      <a:pt x="365425" y="623773"/>
                    </a:cubicBezTo>
                    <a:cubicBezTo>
                      <a:pt x="377054" y="554195"/>
                      <a:pt x="391491" y="485419"/>
                      <a:pt x="408736" y="417043"/>
                    </a:cubicBezTo>
                    <a:cubicBezTo>
                      <a:pt x="441018" y="289717"/>
                      <a:pt x="483527" y="165800"/>
                      <a:pt x="531851" y="43687"/>
                    </a:cubicBezTo>
                    <a:cubicBezTo>
                      <a:pt x="533655" y="38875"/>
                      <a:pt x="535460" y="34063"/>
                      <a:pt x="537465" y="29451"/>
                    </a:cubicBezTo>
                    <a:cubicBezTo>
                      <a:pt x="538067" y="27446"/>
                      <a:pt x="538468" y="25641"/>
                      <a:pt x="536062" y="246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xmlns="" id="{564BBC41-FDA7-4F0A-A9AD-2053F021E7F2}"/>
                  </a:ext>
                </a:extLst>
              </p:cNvPr>
              <p:cNvSpPr/>
              <p:nvPr/>
            </p:nvSpPr>
            <p:spPr>
              <a:xfrm>
                <a:off x="2008025" y="3633872"/>
                <a:ext cx="210539" cy="32082"/>
              </a:xfrm>
              <a:custGeom>
                <a:avLst/>
                <a:gdLst>
                  <a:gd name="connsiteX0" fmla="*/ 206143 w 210539"/>
                  <a:gd name="connsiteY0" fmla="*/ 15531 h 32082"/>
                  <a:gd name="connsiteX1" fmla="*/ 199326 w 210539"/>
                  <a:gd name="connsiteY1" fmla="*/ 13125 h 32082"/>
                  <a:gd name="connsiteX2" fmla="*/ 146992 w 210539"/>
                  <a:gd name="connsiteY2" fmla="*/ 3300 h 32082"/>
                  <a:gd name="connsiteX3" fmla="*/ 141177 w 210539"/>
                  <a:gd name="connsiteY3" fmla="*/ 4704 h 32082"/>
                  <a:gd name="connsiteX4" fmla="*/ 149197 w 210539"/>
                  <a:gd name="connsiteY4" fmla="*/ 6107 h 32082"/>
                  <a:gd name="connsiteX5" fmla="*/ 188298 w 210539"/>
                  <a:gd name="connsiteY5" fmla="*/ 14930 h 32082"/>
                  <a:gd name="connsiteX6" fmla="*/ 196118 w 210539"/>
                  <a:gd name="connsiteY6" fmla="*/ 20143 h 32082"/>
                  <a:gd name="connsiteX7" fmla="*/ 188097 w 210539"/>
                  <a:gd name="connsiteY7" fmla="*/ 23752 h 32082"/>
                  <a:gd name="connsiteX8" fmla="*/ 187295 w 210539"/>
                  <a:gd name="connsiteY8" fmla="*/ 23953 h 32082"/>
                  <a:gd name="connsiteX9" fmla="*/ 137768 w 210539"/>
                  <a:gd name="connsiteY9" fmla="*/ 28765 h 32082"/>
                  <a:gd name="connsiteX10" fmla="*/ 78216 w 210539"/>
                  <a:gd name="connsiteY10" fmla="*/ 26760 h 32082"/>
                  <a:gd name="connsiteX11" fmla="*/ 85434 w 210539"/>
                  <a:gd name="connsiteY11" fmla="*/ 26760 h 32082"/>
                  <a:gd name="connsiteX12" fmla="*/ 143182 w 210539"/>
                  <a:gd name="connsiteY12" fmla="*/ 26760 h 32082"/>
                  <a:gd name="connsiteX13" fmla="*/ 176467 w 210539"/>
                  <a:gd name="connsiteY13" fmla="*/ 22349 h 32082"/>
                  <a:gd name="connsiteX14" fmla="*/ 180678 w 210539"/>
                  <a:gd name="connsiteY14" fmla="*/ 18940 h 32082"/>
                  <a:gd name="connsiteX15" fmla="*/ 176868 w 210539"/>
                  <a:gd name="connsiteY15" fmla="*/ 15130 h 32082"/>
                  <a:gd name="connsiteX16" fmla="*/ 161429 w 210539"/>
                  <a:gd name="connsiteY16" fmla="*/ 10920 h 32082"/>
                  <a:gd name="connsiteX17" fmla="*/ 68190 w 210539"/>
                  <a:gd name="connsiteY17" fmla="*/ 5105 h 32082"/>
                  <a:gd name="connsiteX18" fmla="*/ 35707 w 210539"/>
                  <a:gd name="connsiteY18" fmla="*/ 12925 h 32082"/>
                  <a:gd name="connsiteX19" fmla="*/ 32098 w 210539"/>
                  <a:gd name="connsiteY19" fmla="*/ 17135 h 32082"/>
                  <a:gd name="connsiteX20" fmla="*/ 36910 w 210539"/>
                  <a:gd name="connsiteY20" fmla="*/ 20945 h 32082"/>
                  <a:gd name="connsiteX21" fmla="*/ 47537 w 210539"/>
                  <a:gd name="connsiteY21" fmla="*/ 25156 h 32082"/>
                  <a:gd name="connsiteX22" fmla="*/ 20067 w 210539"/>
                  <a:gd name="connsiteY22" fmla="*/ 22549 h 32082"/>
                  <a:gd name="connsiteX23" fmla="*/ 15254 w 210539"/>
                  <a:gd name="connsiteY23" fmla="*/ 19742 h 32082"/>
                  <a:gd name="connsiteX24" fmla="*/ 19265 w 210539"/>
                  <a:gd name="connsiteY24" fmla="*/ 15130 h 32082"/>
                  <a:gd name="connsiteX25" fmla="*/ 41722 w 210539"/>
                  <a:gd name="connsiteY25" fmla="*/ 6709 h 32082"/>
                  <a:gd name="connsiteX26" fmla="*/ 127141 w 210539"/>
                  <a:gd name="connsiteY26" fmla="*/ 4303 h 32082"/>
                  <a:gd name="connsiteX27" fmla="*/ 132154 w 210539"/>
                  <a:gd name="connsiteY27" fmla="*/ 2899 h 32082"/>
                  <a:gd name="connsiteX28" fmla="*/ 113907 w 210539"/>
                  <a:gd name="connsiteY28" fmla="*/ 1696 h 32082"/>
                  <a:gd name="connsiteX29" fmla="*/ 25481 w 210539"/>
                  <a:gd name="connsiteY29" fmla="*/ 7310 h 32082"/>
                  <a:gd name="connsiteX30" fmla="*/ 2823 w 210539"/>
                  <a:gd name="connsiteY30" fmla="*/ 17336 h 32082"/>
                  <a:gd name="connsiteX31" fmla="*/ 3825 w 210539"/>
                  <a:gd name="connsiteY31" fmla="*/ 24554 h 32082"/>
                  <a:gd name="connsiteX32" fmla="*/ 9440 w 210539"/>
                  <a:gd name="connsiteY32" fmla="*/ 25958 h 32082"/>
                  <a:gd name="connsiteX33" fmla="*/ 88843 w 210539"/>
                  <a:gd name="connsiteY33" fmla="*/ 32976 h 32082"/>
                  <a:gd name="connsiteX34" fmla="*/ 180077 w 210539"/>
                  <a:gd name="connsiteY34" fmla="*/ 30169 h 32082"/>
                  <a:gd name="connsiteX35" fmla="*/ 206544 w 210539"/>
                  <a:gd name="connsiteY35" fmla="*/ 24554 h 32082"/>
                  <a:gd name="connsiteX36" fmla="*/ 210555 w 210539"/>
                  <a:gd name="connsiteY36" fmla="*/ 20745 h 32082"/>
                  <a:gd name="connsiteX37" fmla="*/ 206143 w 210539"/>
                  <a:gd name="connsiteY37" fmla="*/ 15531 h 32082"/>
                  <a:gd name="connsiteX38" fmla="*/ 50545 w 210539"/>
                  <a:gd name="connsiteY38" fmla="*/ 17938 h 32082"/>
                  <a:gd name="connsiteX39" fmla="*/ 55558 w 210539"/>
                  <a:gd name="connsiteY39" fmla="*/ 14729 h 32082"/>
                  <a:gd name="connsiteX40" fmla="*/ 97465 w 210539"/>
                  <a:gd name="connsiteY40" fmla="*/ 9516 h 32082"/>
                  <a:gd name="connsiteX41" fmla="*/ 157017 w 210539"/>
                  <a:gd name="connsiteY41" fmla="*/ 11521 h 32082"/>
                  <a:gd name="connsiteX42" fmla="*/ 163434 w 210539"/>
                  <a:gd name="connsiteY42" fmla="*/ 14930 h 32082"/>
                  <a:gd name="connsiteX43" fmla="*/ 157418 w 210539"/>
                  <a:gd name="connsiteY43" fmla="*/ 17737 h 32082"/>
                  <a:gd name="connsiteX44" fmla="*/ 55758 w 210539"/>
                  <a:gd name="connsiteY44" fmla="*/ 20544 h 32082"/>
                  <a:gd name="connsiteX45" fmla="*/ 50545 w 210539"/>
                  <a:gd name="connsiteY45" fmla="*/ 17938 h 3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0539" h="32082">
                    <a:moveTo>
                      <a:pt x="206143" y="15531"/>
                    </a:moveTo>
                    <a:cubicBezTo>
                      <a:pt x="203938" y="14529"/>
                      <a:pt x="201531" y="13927"/>
                      <a:pt x="199326" y="13125"/>
                    </a:cubicBezTo>
                    <a:cubicBezTo>
                      <a:pt x="182282" y="7711"/>
                      <a:pt x="164637" y="5706"/>
                      <a:pt x="146992" y="3300"/>
                    </a:cubicBezTo>
                    <a:cubicBezTo>
                      <a:pt x="145187" y="3099"/>
                      <a:pt x="142982" y="1896"/>
                      <a:pt x="141177" y="4704"/>
                    </a:cubicBezTo>
                    <a:cubicBezTo>
                      <a:pt x="143984" y="5105"/>
                      <a:pt x="146591" y="5706"/>
                      <a:pt x="149197" y="6107"/>
                    </a:cubicBezTo>
                    <a:cubicBezTo>
                      <a:pt x="162431" y="8313"/>
                      <a:pt x="175866" y="9917"/>
                      <a:pt x="188298" y="14930"/>
                    </a:cubicBezTo>
                    <a:cubicBezTo>
                      <a:pt x="191305" y="16133"/>
                      <a:pt x="196318" y="16333"/>
                      <a:pt x="196118" y="20143"/>
                    </a:cubicBezTo>
                    <a:cubicBezTo>
                      <a:pt x="195917" y="23552"/>
                      <a:pt x="191105" y="22950"/>
                      <a:pt x="188097" y="23752"/>
                    </a:cubicBezTo>
                    <a:cubicBezTo>
                      <a:pt x="187897" y="23752"/>
                      <a:pt x="187696" y="23752"/>
                      <a:pt x="187295" y="23953"/>
                    </a:cubicBezTo>
                    <a:cubicBezTo>
                      <a:pt x="171053" y="27362"/>
                      <a:pt x="154411" y="26961"/>
                      <a:pt x="137768" y="28765"/>
                    </a:cubicBezTo>
                    <a:cubicBezTo>
                      <a:pt x="117917" y="30770"/>
                      <a:pt x="98066" y="29367"/>
                      <a:pt x="78216" y="26760"/>
                    </a:cubicBezTo>
                    <a:cubicBezTo>
                      <a:pt x="80622" y="26760"/>
                      <a:pt x="83028" y="26560"/>
                      <a:pt x="85434" y="26760"/>
                    </a:cubicBezTo>
                    <a:cubicBezTo>
                      <a:pt x="104683" y="27763"/>
                      <a:pt x="123933" y="28765"/>
                      <a:pt x="143182" y="26760"/>
                    </a:cubicBezTo>
                    <a:cubicBezTo>
                      <a:pt x="154411" y="25557"/>
                      <a:pt x="165640" y="25156"/>
                      <a:pt x="176467" y="22349"/>
                    </a:cubicBezTo>
                    <a:cubicBezTo>
                      <a:pt x="178272" y="21948"/>
                      <a:pt x="180678" y="21346"/>
                      <a:pt x="180678" y="18940"/>
                    </a:cubicBezTo>
                    <a:cubicBezTo>
                      <a:pt x="180678" y="16534"/>
                      <a:pt x="178673" y="15732"/>
                      <a:pt x="176868" y="15130"/>
                    </a:cubicBezTo>
                    <a:cubicBezTo>
                      <a:pt x="171655" y="13526"/>
                      <a:pt x="166642" y="11521"/>
                      <a:pt x="161429" y="10920"/>
                    </a:cubicBezTo>
                    <a:cubicBezTo>
                      <a:pt x="130550" y="6909"/>
                      <a:pt x="99270" y="4303"/>
                      <a:pt x="68190" y="5105"/>
                    </a:cubicBezTo>
                    <a:cubicBezTo>
                      <a:pt x="57162" y="5305"/>
                      <a:pt x="45732" y="6709"/>
                      <a:pt x="35707" y="12925"/>
                    </a:cubicBezTo>
                    <a:cubicBezTo>
                      <a:pt x="34103" y="13927"/>
                      <a:pt x="31897" y="14729"/>
                      <a:pt x="32098" y="17135"/>
                    </a:cubicBezTo>
                    <a:cubicBezTo>
                      <a:pt x="32298" y="19943"/>
                      <a:pt x="34704" y="20344"/>
                      <a:pt x="36910" y="20945"/>
                    </a:cubicBezTo>
                    <a:cubicBezTo>
                      <a:pt x="40720" y="21747"/>
                      <a:pt x="44329" y="22349"/>
                      <a:pt x="47537" y="25156"/>
                    </a:cubicBezTo>
                    <a:cubicBezTo>
                      <a:pt x="38313" y="23953"/>
                      <a:pt x="29090" y="25156"/>
                      <a:pt x="20067" y="22549"/>
                    </a:cubicBezTo>
                    <a:cubicBezTo>
                      <a:pt x="18262" y="21948"/>
                      <a:pt x="15655" y="21948"/>
                      <a:pt x="15254" y="19742"/>
                    </a:cubicBezTo>
                    <a:cubicBezTo>
                      <a:pt x="14653" y="16935"/>
                      <a:pt x="17460" y="16133"/>
                      <a:pt x="19265" y="15130"/>
                    </a:cubicBezTo>
                    <a:cubicBezTo>
                      <a:pt x="26283" y="11120"/>
                      <a:pt x="33902" y="8313"/>
                      <a:pt x="41722" y="6709"/>
                    </a:cubicBezTo>
                    <a:cubicBezTo>
                      <a:pt x="69995" y="894"/>
                      <a:pt x="98668" y="4303"/>
                      <a:pt x="127141" y="4303"/>
                    </a:cubicBezTo>
                    <a:cubicBezTo>
                      <a:pt x="128745" y="4303"/>
                      <a:pt x="130349" y="5706"/>
                      <a:pt x="132154" y="2899"/>
                    </a:cubicBezTo>
                    <a:cubicBezTo>
                      <a:pt x="125737" y="2498"/>
                      <a:pt x="119722" y="2097"/>
                      <a:pt x="113907" y="1696"/>
                    </a:cubicBezTo>
                    <a:cubicBezTo>
                      <a:pt x="84231" y="-911"/>
                      <a:pt x="54555" y="-1512"/>
                      <a:pt x="25481" y="7310"/>
                    </a:cubicBezTo>
                    <a:cubicBezTo>
                      <a:pt x="17661" y="9717"/>
                      <a:pt x="9640" y="12323"/>
                      <a:pt x="2823" y="17336"/>
                    </a:cubicBezTo>
                    <a:cubicBezTo>
                      <a:pt x="-1188" y="20344"/>
                      <a:pt x="-987" y="22750"/>
                      <a:pt x="3825" y="24554"/>
                    </a:cubicBezTo>
                    <a:cubicBezTo>
                      <a:pt x="5630" y="25156"/>
                      <a:pt x="7635" y="25557"/>
                      <a:pt x="9440" y="25958"/>
                    </a:cubicBezTo>
                    <a:cubicBezTo>
                      <a:pt x="35707" y="29968"/>
                      <a:pt x="62175" y="31773"/>
                      <a:pt x="88843" y="32976"/>
                    </a:cubicBezTo>
                    <a:cubicBezTo>
                      <a:pt x="119321" y="34380"/>
                      <a:pt x="149799" y="33578"/>
                      <a:pt x="180077" y="30169"/>
                    </a:cubicBezTo>
                    <a:cubicBezTo>
                      <a:pt x="189100" y="29166"/>
                      <a:pt x="198123" y="28164"/>
                      <a:pt x="206544" y="24554"/>
                    </a:cubicBezTo>
                    <a:cubicBezTo>
                      <a:pt x="208349" y="23752"/>
                      <a:pt x="210354" y="22950"/>
                      <a:pt x="210555" y="20745"/>
                    </a:cubicBezTo>
                    <a:cubicBezTo>
                      <a:pt x="210555" y="17135"/>
                      <a:pt x="208148" y="16333"/>
                      <a:pt x="206143" y="15531"/>
                    </a:cubicBezTo>
                    <a:close/>
                    <a:moveTo>
                      <a:pt x="50545" y="17938"/>
                    </a:moveTo>
                    <a:cubicBezTo>
                      <a:pt x="50545" y="15331"/>
                      <a:pt x="53553" y="15331"/>
                      <a:pt x="55558" y="14729"/>
                    </a:cubicBezTo>
                    <a:cubicBezTo>
                      <a:pt x="69193" y="10117"/>
                      <a:pt x="83429" y="10719"/>
                      <a:pt x="97465" y="9516"/>
                    </a:cubicBezTo>
                    <a:cubicBezTo>
                      <a:pt x="117516" y="7912"/>
                      <a:pt x="137367" y="7310"/>
                      <a:pt x="157017" y="11521"/>
                    </a:cubicBezTo>
                    <a:cubicBezTo>
                      <a:pt x="159424" y="12123"/>
                      <a:pt x="163434" y="11521"/>
                      <a:pt x="163434" y="14930"/>
                    </a:cubicBezTo>
                    <a:cubicBezTo>
                      <a:pt x="163434" y="17737"/>
                      <a:pt x="159624" y="17135"/>
                      <a:pt x="157418" y="17737"/>
                    </a:cubicBezTo>
                    <a:cubicBezTo>
                      <a:pt x="123732" y="24955"/>
                      <a:pt x="89845" y="24755"/>
                      <a:pt x="55758" y="20544"/>
                    </a:cubicBezTo>
                    <a:cubicBezTo>
                      <a:pt x="53753" y="20143"/>
                      <a:pt x="50545" y="20544"/>
                      <a:pt x="50545" y="17938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xmlns="" id="{70B1721D-AFFD-4570-927B-A052FA15E4DC}"/>
                  </a:ext>
                </a:extLst>
              </p:cNvPr>
              <p:cNvSpPr/>
              <p:nvPr/>
            </p:nvSpPr>
            <p:spPr>
              <a:xfrm>
                <a:off x="2083233" y="3645493"/>
                <a:ext cx="68175" cy="8021"/>
              </a:xfrm>
              <a:custGeom>
                <a:avLst/>
                <a:gdLst>
                  <a:gd name="connsiteX0" fmla="*/ 57547 w 68174"/>
                  <a:gd name="connsiteY0" fmla="*/ 8722 h 8020"/>
                  <a:gd name="connsiteX1" fmla="*/ 69979 w 68174"/>
                  <a:gd name="connsiteY1" fmla="*/ 5915 h 8020"/>
                  <a:gd name="connsiteX2" fmla="*/ 64966 w 68174"/>
                  <a:gd name="connsiteY2" fmla="*/ 3108 h 8020"/>
                  <a:gd name="connsiteX3" fmla="*/ 43912 w 68174"/>
                  <a:gd name="connsiteY3" fmla="*/ 702 h 8020"/>
                  <a:gd name="connsiteX4" fmla="*/ 5213 w 68174"/>
                  <a:gd name="connsiteY4" fmla="*/ 501 h 8020"/>
                  <a:gd name="connsiteX5" fmla="*/ 0 w 68174"/>
                  <a:gd name="connsiteY5" fmla="*/ 3308 h 8020"/>
                  <a:gd name="connsiteX6" fmla="*/ 5213 w 68174"/>
                  <a:gd name="connsiteY6" fmla="*/ 6116 h 8020"/>
                  <a:gd name="connsiteX7" fmla="*/ 57547 w 68174"/>
                  <a:gd name="connsiteY7" fmla="*/ 8722 h 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74" h="8020">
                    <a:moveTo>
                      <a:pt x="57547" y="8722"/>
                    </a:moveTo>
                    <a:cubicBezTo>
                      <a:pt x="61558" y="8522"/>
                      <a:pt x="66169" y="8522"/>
                      <a:pt x="69979" y="5915"/>
                    </a:cubicBezTo>
                    <a:cubicBezTo>
                      <a:pt x="68977" y="2907"/>
                      <a:pt x="66771" y="3308"/>
                      <a:pt x="64966" y="3108"/>
                    </a:cubicBezTo>
                    <a:cubicBezTo>
                      <a:pt x="57948" y="2306"/>
                      <a:pt x="50930" y="1303"/>
                      <a:pt x="43912" y="702"/>
                    </a:cubicBezTo>
                    <a:cubicBezTo>
                      <a:pt x="31080" y="-301"/>
                      <a:pt x="18046" y="-100"/>
                      <a:pt x="5213" y="501"/>
                    </a:cubicBezTo>
                    <a:cubicBezTo>
                      <a:pt x="3208" y="501"/>
                      <a:pt x="0" y="702"/>
                      <a:pt x="0" y="3308"/>
                    </a:cubicBezTo>
                    <a:cubicBezTo>
                      <a:pt x="0" y="6316"/>
                      <a:pt x="3208" y="5514"/>
                      <a:pt x="5213" y="6116"/>
                    </a:cubicBezTo>
                    <a:cubicBezTo>
                      <a:pt x="22458" y="9925"/>
                      <a:pt x="39902" y="9324"/>
                      <a:pt x="57547" y="8722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xmlns="" id="{0ADA7742-E755-4ACF-A844-70F1CE9B4685}"/>
                  </a:ext>
                </a:extLst>
              </p:cNvPr>
              <p:cNvSpPr/>
              <p:nvPr/>
            </p:nvSpPr>
            <p:spPr>
              <a:xfrm>
                <a:off x="1624045" y="2817339"/>
                <a:ext cx="1040665" cy="840152"/>
              </a:xfrm>
              <a:custGeom>
                <a:avLst/>
                <a:gdLst>
                  <a:gd name="connsiteX0" fmla="*/ 1040878 w 1040664"/>
                  <a:gd name="connsiteY0" fmla="*/ 482369 h 840151"/>
                  <a:gd name="connsiteX1" fmla="*/ 1039274 w 1040664"/>
                  <a:gd name="connsiteY1" fmla="*/ 467932 h 840151"/>
                  <a:gd name="connsiteX2" fmla="*/ 954256 w 1040664"/>
                  <a:gd name="connsiteY2" fmla="*/ 309526 h 840151"/>
                  <a:gd name="connsiteX3" fmla="*/ 904529 w 1040664"/>
                  <a:gd name="connsiteY3" fmla="*/ 270025 h 840151"/>
                  <a:gd name="connsiteX4" fmla="*/ 904529 w 1040664"/>
                  <a:gd name="connsiteY4" fmla="*/ 270025 h 840151"/>
                  <a:gd name="connsiteX5" fmla="*/ 900518 w 1040664"/>
                  <a:gd name="connsiteY5" fmla="*/ 266817 h 840151"/>
                  <a:gd name="connsiteX6" fmla="*/ 773393 w 1040664"/>
                  <a:gd name="connsiteY6" fmla="*/ 209670 h 840151"/>
                  <a:gd name="connsiteX7" fmla="*/ 705018 w 1040664"/>
                  <a:gd name="connsiteY7" fmla="*/ 188015 h 840151"/>
                  <a:gd name="connsiteX8" fmla="*/ 676745 w 1040664"/>
                  <a:gd name="connsiteY8" fmla="*/ 170570 h 840151"/>
                  <a:gd name="connsiteX9" fmla="*/ 651681 w 1040664"/>
                  <a:gd name="connsiteY9" fmla="*/ 149516 h 840151"/>
                  <a:gd name="connsiteX10" fmla="*/ 641054 w 1040664"/>
                  <a:gd name="connsiteY10" fmla="*/ 138488 h 840151"/>
                  <a:gd name="connsiteX11" fmla="*/ 601954 w 1040664"/>
                  <a:gd name="connsiteY11" fmla="*/ 54473 h 840151"/>
                  <a:gd name="connsiteX12" fmla="*/ 578895 w 1040664"/>
                  <a:gd name="connsiteY12" fmla="*/ 2740 h 840151"/>
                  <a:gd name="connsiteX13" fmla="*/ 571476 w 1040664"/>
                  <a:gd name="connsiteY13" fmla="*/ 134 h 840151"/>
                  <a:gd name="connsiteX14" fmla="*/ 562854 w 1040664"/>
                  <a:gd name="connsiteY14" fmla="*/ 15373 h 840151"/>
                  <a:gd name="connsiteX15" fmla="*/ 509317 w 1040664"/>
                  <a:gd name="connsiteY15" fmla="*/ 54272 h 840151"/>
                  <a:gd name="connsiteX16" fmla="*/ 476834 w 1040664"/>
                  <a:gd name="connsiteY16" fmla="*/ 50262 h 840151"/>
                  <a:gd name="connsiteX17" fmla="*/ 440140 w 1040664"/>
                  <a:gd name="connsiteY17" fmla="*/ 24396 h 840151"/>
                  <a:gd name="connsiteX18" fmla="*/ 433723 w 1040664"/>
                  <a:gd name="connsiteY18" fmla="*/ 15573 h 840151"/>
                  <a:gd name="connsiteX19" fmla="*/ 418885 w 1040664"/>
                  <a:gd name="connsiteY19" fmla="*/ 17177 h 840151"/>
                  <a:gd name="connsiteX20" fmla="*/ 405451 w 1040664"/>
                  <a:gd name="connsiteY20" fmla="*/ 61491 h 840151"/>
                  <a:gd name="connsiteX21" fmla="*/ 367754 w 1040664"/>
                  <a:gd name="connsiteY21" fmla="*/ 139089 h 840151"/>
                  <a:gd name="connsiteX22" fmla="*/ 303189 w 1040664"/>
                  <a:gd name="connsiteY22" fmla="*/ 201650 h 840151"/>
                  <a:gd name="connsiteX23" fmla="*/ 347502 w 1040664"/>
                  <a:gd name="connsiteY23" fmla="*/ 159341 h 840151"/>
                  <a:gd name="connsiteX24" fmla="*/ 358130 w 1040664"/>
                  <a:gd name="connsiteY24" fmla="*/ 147711 h 840151"/>
                  <a:gd name="connsiteX25" fmla="*/ 367353 w 1040664"/>
                  <a:gd name="connsiteY25" fmla="*/ 139490 h 840151"/>
                  <a:gd name="connsiteX26" fmla="*/ 369759 w 1040664"/>
                  <a:gd name="connsiteY26" fmla="*/ 135681 h 840151"/>
                  <a:gd name="connsiteX27" fmla="*/ 370962 w 1040664"/>
                  <a:gd name="connsiteY27" fmla="*/ 125254 h 840151"/>
                  <a:gd name="connsiteX28" fmla="*/ 370962 w 1040664"/>
                  <a:gd name="connsiteY28" fmla="*/ 122246 h 840151"/>
                  <a:gd name="connsiteX29" fmla="*/ 367153 w 1040664"/>
                  <a:gd name="connsiteY29" fmla="*/ 126658 h 840151"/>
                  <a:gd name="connsiteX30" fmla="*/ 276721 w 1040664"/>
                  <a:gd name="connsiteY30" fmla="*/ 214282 h 840151"/>
                  <a:gd name="connsiteX31" fmla="*/ 136963 w 1040664"/>
                  <a:gd name="connsiteY31" fmla="*/ 295490 h 840151"/>
                  <a:gd name="connsiteX32" fmla="*/ 54352 w 1040664"/>
                  <a:gd name="connsiteY32" fmla="*/ 359053 h 840151"/>
                  <a:gd name="connsiteX33" fmla="*/ 47133 w 1040664"/>
                  <a:gd name="connsiteY33" fmla="*/ 371485 h 840151"/>
                  <a:gd name="connsiteX34" fmla="*/ 18259 w 1040664"/>
                  <a:gd name="connsiteY34" fmla="*/ 424420 h 840151"/>
                  <a:gd name="connsiteX35" fmla="*/ 3020 w 1040664"/>
                  <a:gd name="connsiteY35" fmla="*/ 484173 h 840151"/>
                  <a:gd name="connsiteX36" fmla="*/ 3020 w 1040664"/>
                  <a:gd name="connsiteY36" fmla="*/ 484173 h 840151"/>
                  <a:gd name="connsiteX37" fmla="*/ 414 w 1040664"/>
                  <a:gd name="connsiteY37" fmla="*/ 506430 h 840151"/>
                  <a:gd name="connsiteX38" fmla="*/ 10640 w 1040664"/>
                  <a:gd name="connsiteY38" fmla="*/ 579217 h 840151"/>
                  <a:gd name="connsiteX39" fmla="*/ 20665 w 1040664"/>
                  <a:gd name="connsiteY39" fmla="*/ 613304 h 840151"/>
                  <a:gd name="connsiteX40" fmla="*/ 22671 w 1040664"/>
                  <a:gd name="connsiteY40" fmla="*/ 618718 h 840151"/>
                  <a:gd name="connsiteX41" fmla="*/ 120120 w 1040664"/>
                  <a:gd name="connsiteY41" fmla="*/ 745643 h 840151"/>
                  <a:gd name="connsiteX42" fmla="*/ 222783 w 1040664"/>
                  <a:gd name="connsiteY42" fmla="*/ 797776 h 840151"/>
                  <a:gd name="connsiteX43" fmla="*/ 231606 w 1040664"/>
                  <a:gd name="connsiteY43" fmla="*/ 799180 h 840151"/>
                  <a:gd name="connsiteX44" fmla="*/ 231606 w 1040664"/>
                  <a:gd name="connsiteY44" fmla="*/ 799180 h 840151"/>
                  <a:gd name="connsiteX45" fmla="*/ 231606 w 1040664"/>
                  <a:gd name="connsiteY45" fmla="*/ 799180 h 840151"/>
                  <a:gd name="connsiteX46" fmla="*/ 290356 w 1040664"/>
                  <a:gd name="connsiteY46" fmla="*/ 821036 h 840151"/>
                  <a:gd name="connsiteX47" fmla="*/ 352114 w 1040664"/>
                  <a:gd name="connsiteY47" fmla="*/ 840486 h 840151"/>
                  <a:gd name="connsiteX48" fmla="*/ 360736 w 1040664"/>
                  <a:gd name="connsiteY48" fmla="*/ 838080 h 840151"/>
                  <a:gd name="connsiteX49" fmla="*/ 363543 w 1040664"/>
                  <a:gd name="connsiteY49" fmla="*/ 837879 h 840151"/>
                  <a:gd name="connsiteX50" fmla="*/ 372366 w 1040664"/>
                  <a:gd name="connsiteY50" fmla="*/ 832866 h 840151"/>
                  <a:gd name="connsiteX51" fmla="*/ 412268 w 1040664"/>
                  <a:gd name="connsiteY51" fmla="*/ 815622 h 840151"/>
                  <a:gd name="connsiteX52" fmla="*/ 441744 w 1040664"/>
                  <a:gd name="connsiteY52" fmla="*/ 811010 h 840151"/>
                  <a:gd name="connsiteX53" fmla="*/ 508515 w 1040664"/>
                  <a:gd name="connsiteY53" fmla="*/ 810609 h 840151"/>
                  <a:gd name="connsiteX54" fmla="*/ 570473 w 1040664"/>
                  <a:gd name="connsiteY54" fmla="*/ 819632 h 840151"/>
                  <a:gd name="connsiteX55" fmla="*/ 608972 w 1040664"/>
                  <a:gd name="connsiteY55" fmla="*/ 834671 h 840151"/>
                  <a:gd name="connsiteX56" fmla="*/ 615789 w 1040664"/>
                  <a:gd name="connsiteY56" fmla="*/ 837077 h 840151"/>
                  <a:gd name="connsiteX57" fmla="*/ 617193 w 1040664"/>
                  <a:gd name="connsiteY57" fmla="*/ 837478 h 840151"/>
                  <a:gd name="connsiteX58" fmla="*/ 637645 w 1040664"/>
                  <a:gd name="connsiteY58" fmla="*/ 836475 h 840151"/>
                  <a:gd name="connsiteX59" fmla="*/ 687373 w 1040664"/>
                  <a:gd name="connsiteY59" fmla="*/ 826851 h 840151"/>
                  <a:gd name="connsiteX60" fmla="*/ 739105 w 1040664"/>
                  <a:gd name="connsiteY60" fmla="*/ 813416 h 840151"/>
                  <a:gd name="connsiteX61" fmla="*/ 814899 w 1040664"/>
                  <a:gd name="connsiteY61" fmla="*/ 788954 h 840151"/>
                  <a:gd name="connsiteX62" fmla="*/ 885079 w 1040664"/>
                  <a:gd name="connsiteY62" fmla="*/ 756070 h 840151"/>
                  <a:gd name="connsiteX63" fmla="*/ 950446 w 1040664"/>
                  <a:gd name="connsiteY63" fmla="*/ 711355 h 840151"/>
                  <a:gd name="connsiteX64" fmla="*/ 970698 w 1040664"/>
                  <a:gd name="connsiteY64" fmla="*/ 691304 h 840151"/>
                  <a:gd name="connsiteX65" fmla="*/ 990750 w 1040664"/>
                  <a:gd name="connsiteY65" fmla="*/ 665638 h 840151"/>
                  <a:gd name="connsiteX66" fmla="*/ 1014410 w 1040664"/>
                  <a:gd name="connsiteY66" fmla="*/ 626337 h 840151"/>
                  <a:gd name="connsiteX67" fmla="*/ 1014410 w 1040664"/>
                  <a:gd name="connsiteY67" fmla="*/ 626337 h 840151"/>
                  <a:gd name="connsiteX68" fmla="*/ 1030251 w 1040664"/>
                  <a:gd name="connsiteY68" fmla="*/ 585031 h 840151"/>
                  <a:gd name="connsiteX69" fmla="*/ 1030251 w 1040664"/>
                  <a:gd name="connsiteY69" fmla="*/ 585031 h 840151"/>
                  <a:gd name="connsiteX70" fmla="*/ 1030251 w 1040664"/>
                  <a:gd name="connsiteY70" fmla="*/ 585031 h 840151"/>
                  <a:gd name="connsiteX71" fmla="*/ 1040677 w 1040664"/>
                  <a:gd name="connsiteY71" fmla="*/ 529489 h 840151"/>
                  <a:gd name="connsiteX72" fmla="*/ 1040677 w 1040664"/>
                  <a:gd name="connsiteY72" fmla="*/ 529489 h 840151"/>
                  <a:gd name="connsiteX73" fmla="*/ 1040677 w 1040664"/>
                  <a:gd name="connsiteY73" fmla="*/ 529489 h 840151"/>
                  <a:gd name="connsiteX74" fmla="*/ 1041880 w 1040664"/>
                  <a:gd name="connsiteY74" fmla="*/ 529289 h 840151"/>
                  <a:gd name="connsiteX75" fmla="*/ 1041880 w 1040664"/>
                  <a:gd name="connsiteY75" fmla="*/ 482369 h 840151"/>
                  <a:gd name="connsiteX76" fmla="*/ 1040878 w 1040664"/>
                  <a:gd name="connsiteY76" fmla="*/ 482369 h 840151"/>
                  <a:gd name="connsiteX77" fmla="*/ 326849 w 1040664"/>
                  <a:gd name="connsiteY77" fmla="*/ 830661 h 840151"/>
                  <a:gd name="connsiteX78" fmla="*/ 231004 w 1040664"/>
                  <a:gd name="connsiteY78" fmla="*/ 795370 h 840151"/>
                  <a:gd name="connsiteX79" fmla="*/ 225991 w 1040664"/>
                  <a:gd name="connsiteY79" fmla="*/ 793165 h 840151"/>
                  <a:gd name="connsiteX80" fmla="*/ 181076 w 1040664"/>
                  <a:gd name="connsiteY80" fmla="*/ 774116 h 840151"/>
                  <a:gd name="connsiteX81" fmla="*/ 104681 w 1040664"/>
                  <a:gd name="connsiteY81" fmla="*/ 727196 h 840151"/>
                  <a:gd name="connsiteX82" fmla="*/ 100670 w 1040664"/>
                  <a:gd name="connsiteY82" fmla="*/ 723787 h 840151"/>
                  <a:gd name="connsiteX83" fmla="*/ 96259 w 1040664"/>
                  <a:gd name="connsiteY83" fmla="*/ 720178 h 840151"/>
                  <a:gd name="connsiteX84" fmla="*/ 95056 w 1040664"/>
                  <a:gd name="connsiteY84" fmla="*/ 718975 h 840151"/>
                  <a:gd name="connsiteX85" fmla="*/ 183683 w 1040664"/>
                  <a:gd name="connsiteY85" fmla="*/ 773314 h 840151"/>
                  <a:gd name="connsiteX86" fmla="*/ 253261 w 1040664"/>
                  <a:gd name="connsiteY86" fmla="*/ 800985 h 840151"/>
                  <a:gd name="connsiteX87" fmla="*/ 346299 w 1040664"/>
                  <a:gd name="connsiteY87" fmla="*/ 833668 h 840151"/>
                  <a:gd name="connsiteX88" fmla="*/ 357127 w 1040664"/>
                  <a:gd name="connsiteY88" fmla="*/ 837478 h 840151"/>
                  <a:gd name="connsiteX89" fmla="*/ 326849 w 1040664"/>
                  <a:gd name="connsiteY89" fmla="*/ 830661 h 84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40664" h="840151">
                    <a:moveTo>
                      <a:pt x="1040878" y="482369"/>
                    </a:moveTo>
                    <a:cubicBezTo>
                      <a:pt x="1040477" y="477556"/>
                      <a:pt x="1040076" y="472744"/>
                      <a:pt x="1039274" y="467932"/>
                    </a:cubicBezTo>
                    <a:cubicBezTo>
                      <a:pt x="1030251" y="404770"/>
                      <a:pt x="1000374" y="352837"/>
                      <a:pt x="954256" y="309526"/>
                    </a:cubicBezTo>
                    <a:cubicBezTo>
                      <a:pt x="939218" y="294287"/>
                      <a:pt x="922575" y="281253"/>
                      <a:pt x="904529" y="270025"/>
                    </a:cubicBezTo>
                    <a:cubicBezTo>
                      <a:pt x="904529" y="270025"/>
                      <a:pt x="904529" y="270025"/>
                      <a:pt x="904529" y="270025"/>
                    </a:cubicBezTo>
                    <a:cubicBezTo>
                      <a:pt x="903125" y="269022"/>
                      <a:pt x="901922" y="267819"/>
                      <a:pt x="900518" y="266817"/>
                    </a:cubicBezTo>
                    <a:cubicBezTo>
                      <a:pt x="860817" y="241953"/>
                      <a:pt x="818308" y="223105"/>
                      <a:pt x="773393" y="209670"/>
                    </a:cubicBezTo>
                    <a:cubicBezTo>
                      <a:pt x="750534" y="202853"/>
                      <a:pt x="727074" y="197639"/>
                      <a:pt x="705018" y="188015"/>
                    </a:cubicBezTo>
                    <a:cubicBezTo>
                      <a:pt x="695995" y="181598"/>
                      <a:pt x="685167" y="178190"/>
                      <a:pt x="676745" y="170570"/>
                    </a:cubicBezTo>
                    <a:cubicBezTo>
                      <a:pt x="668324" y="163753"/>
                      <a:pt x="658499" y="158339"/>
                      <a:pt x="651681" y="149516"/>
                    </a:cubicBezTo>
                    <a:cubicBezTo>
                      <a:pt x="648273" y="145706"/>
                      <a:pt x="644463" y="142498"/>
                      <a:pt x="641054" y="138488"/>
                    </a:cubicBezTo>
                    <a:cubicBezTo>
                      <a:pt x="621003" y="113624"/>
                      <a:pt x="610777" y="84550"/>
                      <a:pt x="601954" y="54473"/>
                    </a:cubicBezTo>
                    <a:cubicBezTo>
                      <a:pt x="596540" y="36226"/>
                      <a:pt x="590324" y="18380"/>
                      <a:pt x="578895" y="2740"/>
                    </a:cubicBezTo>
                    <a:cubicBezTo>
                      <a:pt x="577090" y="134"/>
                      <a:pt x="574484" y="-267"/>
                      <a:pt x="571476" y="134"/>
                    </a:cubicBezTo>
                    <a:cubicBezTo>
                      <a:pt x="564859" y="3141"/>
                      <a:pt x="564057" y="9758"/>
                      <a:pt x="562854" y="15373"/>
                    </a:cubicBezTo>
                    <a:cubicBezTo>
                      <a:pt x="558242" y="34822"/>
                      <a:pt x="531373" y="53871"/>
                      <a:pt x="509317" y="54272"/>
                    </a:cubicBezTo>
                    <a:cubicBezTo>
                      <a:pt x="498288" y="54473"/>
                      <a:pt x="487461" y="52067"/>
                      <a:pt x="476834" y="50262"/>
                    </a:cubicBezTo>
                    <a:cubicBezTo>
                      <a:pt x="460592" y="47455"/>
                      <a:pt x="447759" y="39635"/>
                      <a:pt x="440140" y="24396"/>
                    </a:cubicBezTo>
                    <a:cubicBezTo>
                      <a:pt x="438535" y="21187"/>
                      <a:pt x="436330" y="18180"/>
                      <a:pt x="433723" y="15573"/>
                    </a:cubicBezTo>
                    <a:cubicBezTo>
                      <a:pt x="426705" y="8355"/>
                      <a:pt x="424299" y="8756"/>
                      <a:pt x="418885" y="17177"/>
                    </a:cubicBezTo>
                    <a:cubicBezTo>
                      <a:pt x="414875" y="32015"/>
                      <a:pt x="410263" y="46853"/>
                      <a:pt x="405451" y="61491"/>
                    </a:cubicBezTo>
                    <a:cubicBezTo>
                      <a:pt x="396428" y="89162"/>
                      <a:pt x="385800" y="115629"/>
                      <a:pt x="367754" y="139089"/>
                    </a:cubicBezTo>
                    <a:cubicBezTo>
                      <a:pt x="349106" y="163352"/>
                      <a:pt x="328053" y="184405"/>
                      <a:pt x="303189" y="201650"/>
                    </a:cubicBezTo>
                    <a:cubicBezTo>
                      <a:pt x="319230" y="188817"/>
                      <a:pt x="333466" y="174179"/>
                      <a:pt x="347502" y="159341"/>
                    </a:cubicBezTo>
                    <a:cubicBezTo>
                      <a:pt x="351112" y="155532"/>
                      <a:pt x="354721" y="151922"/>
                      <a:pt x="358130" y="147711"/>
                    </a:cubicBezTo>
                    <a:cubicBezTo>
                      <a:pt x="361137" y="144904"/>
                      <a:pt x="364145" y="142097"/>
                      <a:pt x="367353" y="139490"/>
                    </a:cubicBezTo>
                    <a:cubicBezTo>
                      <a:pt x="368155" y="138287"/>
                      <a:pt x="368957" y="137084"/>
                      <a:pt x="369759" y="135681"/>
                    </a:cubicBezTo>
                    <a:cubicBezTo>
                      <a:pt x="369358" y="132071"/>
                      <a:pt x="373168" y="129064"/>
                      <a:pt x="370962" y="125254"/>
                    </a:cubicBezTo>
                    <a:cubicBezTo>
                      <a:pt x="370962" y="124251"/>
                      <a:pt x="370962" y="123249"/>
                      <a:pt x="370962" y="122246"/>
                    </a:cubicBezTo>
                    <a:cubicBezTo>
                      <a:pt x="369759" y="123650"/>
                      <a:pt x="368356" y="125053"/>
                      <a:pt x="367153" y="126658"/>
                    </a:cubicBezTo>
                    <a:cubicBezTo>
                      <a:pt x="342088" y="161146"/>
                      <a:pt x="312011" y="190421"/>
                      <a:pt x="276721" y="214282"/>
                    </a:cubicBezTo>
                    <a:cubicBezTo>
                      <a:pt x="232007" y="244560"/>
                      <a:pt x="183683" y="268621"/>
                      <a:pt x="136963" y="295490"/>
                    </a:cubicBezTo>
                    <a:cubicBezTo>
                      <a:pt x="106485" y="312935"/>
                      <a:pt x="78213" y="333187"/>
                      <a:pt x="54352" y="359053"/>
                    </a:cubicBezTo>
                    <a:cubicBezTo>
                      <a:pt x="51143" y="362662"/>
                      <a:pt x="47334" y="366071"/>
                      <a:pt x="47133" y="371485"/>
                    </a:cubicBezTo>
                    <a:cubicBezTo>
                      <a:pt x="35303" y="387927"/>
                      <a:pt x="25077" y="405171"/>
                      <a:pt x="18259" y="424420"/>
                    </a:cubicBezTo>
                    <a:cubicBezTo>
                      <a:pt x="11241" y="443870"/>
                      <a:pt x="6028" y="463721"/>
                      <a:pt x="3020" y="484173"/>
                    </a:cubicBezTo>
                    <a:cubicBezTo>
                      <a:pt x="3020" y="484173"/>
                      <a:pt x="3020" y="484173"/>
                      <a:pt x="3020" y="484173"/>
                    </a:cubicBezTo>
                    <a:cubicBezTo>
                      <a:pt x="213" y="491392"/>
                      <a:pt x="-589" y="498811"/>
                      <a:pt x="414" y="506430"/>
                    </a:cubicBezTo>
                    <a:cubicBezTo>
                      <a:pt x="3020" y="530692"/>
                      <a:pt x="4624" y="555355"/>
                      <a:pt x="10640" y="579217"/>
                    </a:cubicBezTo>
                    <a:cubicBezTo>
                      <a:pt x="13447" y="590646"/>
                      <a:pt x="14851" y="602677"/>
                      <a:pt x="20665" y="613304"/>
                    </a:cubicBezTo>
                    <a:cubicBezTo>
                      <a:pt x="21267" y="615108"/>
                      <a:pt x="22069" y="616913"/>
                      <a:pt x="22671" y="618718"/>
                    </a:cubicBezTo>
                    <a:cubicBezTo>
                      <a:pt x="41118" y="671854"/>
                      <a:pt x="74403" y="713561"/>
                      <a:pt x="120120" y="745643"/>
                    </a:cubicBezTo>
                    <a:cubicBezTo>
                      <a:pt x="151801" y="767900"/>
                      <a:pt x="186891" y="783740"/>
                      <a:pt x="222783" y="797776"/>
                    </a:cubicBezTo>
                    <a:cubicBezTo>
                      <a:pt x="225791" y="798177"/>
                      <a:pt x="228598" y="798779"/>
                      <a:pt x="231606" y="799180"/>
                    </a:cubicBezTo>
                    <a:cubicBezTo>
                      <a:pt x="231606" y="799180"/>
                      <a:pt x="231606" y="799180"/>
                      <a:pt x="231606" y="799180"/>
                    </a:cubicBezTo>
                    <a:lnTo>
                      <a:pt x="231606" y="799180"/>
                    </a:lnTo>
                    <a:cubicBezTo>
                      <a:pt x="250855" y="807401"/>
                      <a:pt x="270505" y="814018"/>
                      <a:pt x="290356" y="821036"/>
                    </a:cubicBezTo>
                    <a:cubicBezTo>
                      <a:pt x="310808" y="828254"/>
                      <a:pt x="330659" y="836475"/>
                      <a:pt x="352114" y="840486"/>
                    </a:cubicBezTo>
                    <a:cubicBezTo>
                      <a:pt x="355322" y="841087"/>
                      <a:pt x="359734" y="844296"/>
                      <a:pt x="360736" y="838080"/>
                    </a:cubicBezTo>
                    <a:cubicBezTo>
                      <a:pt x="361739" y="838080"/>
                      <a:pt x="362541" y="838080"/>
                      <a:pt x="363543" y="837879"/>
                    </a:cubicBezTo>
                    <a:cubicBezTo>
                      <a:pt x="366952" y="836877"/>
                      <a:pt x="369559" y="834671"/>
                      <a:pt x="372366" y="832866"/>
                    </a:cubicBezTo>
                    <a:cubicBezTo>
                      <a:pt x="384397" y="824445"/>
                      <a:pt x="397430" y="818028"/>
                      <a:pt x="412268" y="815622"/>
                    </a:cubicBezTo>
                    <a:cubicBezTo>
                      <a:pt x="422093" y="814018"/>
                      <a:pt x="431919" y="812614"/>
                      <a:pt x="441744" y="811010"/>
                    </a:cubicBezTo>
                    <a:cubicBezTo>
                      <a:pt x="464001" y="807201"/>
                      <a:pt x="486258" y="807201"/>
                      <a:pt x="508515" y="810609"/>
                    </a:cubicBezTo>
                    <a:cubicBezTo>
                      <a:pt x="529168" y="813817"/>
                      <a:pt x="549620" y="817627"/>
                      <a:pt x="570473" y="819632"/>
                    </a:cubicBezTo>
                    <a:cubicBezTo>
                      <a:pt x="584910" y="821036"/>
                      <a:pt x="597944" y="825046"/>
                      <a:pt x="608972" y="834671"/>
                    </a:cubicBezTo>
                    <a:cubicBezTo>
                      <a:pt x="610777" y="836275"/>
                      <a:pt x="613183" y="837077"/>
                      <a:pt x="615789" y="837077"/>
                    </a:cubicBezTo>
                    <a:cubicBezTo>
                      <a:pt x="616190" y="837278"/>
                      <a:pt x="616792" y="837478"/>
                      <a:pt x="617193" y="837478"/>
                    </a:cubicBezTo>
                    <a:cubicBezTo>
                      <a:pt x="624010" y="838681"/>
                      <a:pt x="630828" y="839082"/>
                      <a:pt x="637645" y="836475"/>
                    </a:cubicBezTo>
                    <a:cubicBezTo>
                      <a:pt x="654087" y="832866"/>
                      <a:pt x="670730" y="829859"/>
                      <a:pt x="687373" y="826851"/>
                    </a:cubicBezTo>
                    <a:cubicBezTo>
                      <a:pt x="704416" y="821637"/>
                      <a:pt x="721861" y="817828"/>
                      <a:pt x="739105" y="813416"/>
                    </a:cubicBezTo>
                    <a:cubicBezTo>
                      <a:pt x="764971" y="806799"/>
                      <a:pt x="790036" y="798378"/>
                      <a:pt x="814899" y="788954"/>
                    </a:cubicBezTo>
                    <a:cubicBezTo>
                      <a:pt x="839161" y="779730"/>
                      <a:pt x="862421" y="768301"/>
                      <a:pt x="885079" y="756070"/>
                    </a:cubicBezTo>
                    <a:cubicBezTo>
                      <a:pt x="907737" y="742435"/>
                      <a:pt x="930395" y="728800"/>
                      <a:pt x="950446" y="711355"/>
                    </a:cubicBezTo>
                    <a:cubicBezTo>
                      <a:pt x="957063" y="704538"/>
                      <a:pt x="964683" y="698723"/>
                      <a:pt x="970698" y="691304"/>
                    </a:cubicBezTo>
                    <a:cubicBezTo>
                      <a:pt x="977716" y="683083"/>
                      <a:pt x="986138" y="675864"/>
                      <a:pt x="990750" y="665638"/>
                    </a:cubicBezTo>
                    <a:cubicBezTo>
                      <a:pt x="999372" y="653006"/>
                      <a:pt x="1008595" y="640574"/>
                      <a:pt x="1014410" y="626337"/>
                    </a:cubicBezTo>
                    <a:cubicBezTo>
                      <a:pt x="1014410" y="626337"/>
                      <a:pt x="1014410" y="626337"/>
                      <a:pt x="1014410" y="626337"/>
                    </a:cubicBezTo>
                    <a:cubicBezTo>
                      <a:pt x="1022030" y="613504"/>
                      <a:pt x="1025839" y="599067"/>
                      <a:pt x="1030251" y="585031"/>
                    </a:cubicBezTo>
                    <a:lnTo>
                      <a:pt x="1030251" y="585031"/>
                    </a:lnTo>
                    <a:lnTo>
                      <a:pt x="1030251" y="585031"/>
                    </a:lnTo>
                    <a:cubicBezTo>
                      <a:pt x="1036868" y="567186"/>
                      <a:pt x="1039073" y="548338"/>
                      <a:pt x="1040677" y="529489"/>
                    </a:cubicBezTo>
                    <a:lnTo>
                      <a:pt x="1040677" y="529489"/>
                    </a:lnTo>
                    <a:cubicBezTo>
                      <a:pt x="1040677" y="529489"/>
                      <a:pt x="1040677" y="529489"/>
                      <a:pt x="1040677" y="529489"/>
                    </a:cubicBezTo>
                    <a:cubicBezTo>
                      <a:pt x="1041078" y="529489"/>
                      <a:pt x="1041479" y="529489"/>
                      <a:pt x="1041880" y="529289"/>
                    </a:cubicBezTo>
                    <a:cubicBezTo>
                      <a:pt x="1041880" y="513649"/>
                      <a:pt x="1041880" y="498009"/>
                      <a:pt x="1041880" y="482369"/>
                    </a:cubicBezTo>
                    <a:cubicBezTo>
                      <a:pt x="1041680" y="482369"/>
                      <a:pt x="1041279" y="482369"/>
                      <a:pt x="1040878" y="482369"/>
                    </a:cubicBezTo>
                    <a:close/>
                    <a:moveTo>
                      <a:pt x="326849" y="830661"/>
                    </a:moveTo>
                    <a:cubicBezTo>
                      <a:pt x="294767" y="819231"/>
                      <a:pt x="262685" y="807802"/>
                      <a:pt x="231004" y="795370"/>
                    </a:cubicBezTo>
                    <a:cubicBezTo>
                      <a:pt x="229801" y="793967"/>
                      <a:pt x="227595" y="793766"/>
                      <a:pt x="225991" y="793165"/>
                    </a:cubicBezTo>
                    <a:cubicBezTo>
                      <a:pt x="210752" y="787350"/>
                      <a:pt x="195714" y="780933"/>
                      <a:pt x="181076" y="774116"/>
                    </a:cubicBezTo>
                    <a:cubicBezTo>
                      <a:pt x="153606" y="761283"/>
                      <a:pt x="127940" y="746044"/>
                      <a:pt x="104681" y="727196"/>
                    </a:cubicBezTo>
                    <a:cubicBezTo>
                      <a:pt x="103277" y="725993"/>
                      <a:pt x="102074" y="724990"/>
                      <a:pt x="100670" y="723787"/>
                    </a:cubicBezTo>
                    <a:cubicBezTo>
                      <a:pt x="99267" y="722584"/>
                      <a:pt x="97663" y="721381"/>
                      <a:pt x="96259" y="720178"/>
                    </a:cubicBezTo>
                    <a:cubicBezTo>
                      <a:pt x="95858" y="719777"/>
                      <a:pt x="95457" y="719376"/>
                      <a:pt x="95056" y="718975"/>
                    </a:cubicBezTo>
                    <a:cubicBezTo>
                      <a:pt x="121524" y="741833"/>
                      <a:pt x="151801" y="758877"/>
                      <a:pt x="183683" y="773314"/>
                    </a:cubicBezTo>
                    <a:cubicBezTo>
                      <a:pt x="206341" y="783740"/>
                      <a:pt x="229801" y="792362"/>
                      <a:pt x="253261" y="800985"/>
                    </a:cubicBezTo>
                    <a:cubicBezTo>
                      <a:pt x="284140" y="812213"/>
                      <a:pt x="315019" y="823643"/>
                      <a:pt x="346299" y="833668"/>
                    </a:cubicBezTo>
                    <a:cubicBezTo>
                      <a:pt x="349909" y="834871"/>
                      <a:pt x="353317" y="836676"/>
                      <a:pt x="357127" y="837478"/>
                    </a:cubicBezTo>
                    <a:cubicBezTo>
                      <a:pt x="346299" y="837478"/>
                      <a:pt x="336474" y="834270"/>
                      <a:pt x="326849" y="830661"/>
                    </a:cubicBezTo>
                    <a:close/>
                  </a:path>
                </a:pathLst>
              </a:custGeom>
              <a:solidFill>
                <a:srgbClr val="C69C6D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1" name="Graphic 19">
              <a:extLst>
                <a:ext uri="{FF2B5EF4-FFF2-40B4-BE49-F238E27FC236}">
                  <a16:creationId xmlns:a16="http://schemas.microsoft.com/office/drawing/2014/main" xmlns="" id="{17CF27C5-57EC-4185-BE91-E5976B9135A5}"/>
                </a:ext>
              </a:extLst>
            </p:cNvPr>
            <p:cNvGrpSpPr/>
            <p:nvPr/>
          </p:nvGrpSpPr>
          <p:grpSpPr>
            <a:xfrm>
              <a:off x="4136127" y="3791394"/>
              <a:ext cx="1012292" cy="2122128"/>
              <a:chOff x="4460307" y="0"/>
              <a:chExt cx="3271385" cy="6858000"/>
            </a:xfrm>
          </p:grpSpPr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xmlns="" id="{EB9313B9-7626-46C1-9027-9B585728F5C2}"/>
                  </a:ext>
                </a:extLst>
              </p:cNvPr>
              <p:cNvSpPr/>
              <p:nvPr/>
            </p:nvSpPr>
            <p:spPr>
              <a:xfrm>
                <a:off x="6247204" y="1345681"/>
                <a:ext cx="1485083" cy="5506014"/>
              </a:xfrm>
              <a:custGeom>
                <a:avLst/>
                <a:gdLst>
                  <a:gd name="connsiteX0" fmla="*/ 1479584 w 1485082"/>
                  <a:gd name="connsiteY0" fmla="*/ 0 h 5506014"/>
                  <a:gd name="connsiteX1" fmla="*/ 1484488 w 1485082"/>
                  <a:gd name="connsiteY1" fmla="*/ 38528 h 5506014"/>
                  <a:gd name="connsiteX2" fmla="*/ 1484488 w 1485082"/>
                  <a:gd name="connsiteY2" fmla="*/ 3170512 h 5506014"/>
                  <a:gd name="connsiteX3" fmla="*/ 1485189 w 1485082"/>
                  <a:gd name="connsiteY3" fmla="*/ 4662600 h 5506014"/>
                  <a:gd name="connsiteX4" fmla="*/ 1448061 w 1485082"/>
                  <a:gd name="connsiteY4" fmla="*/ 4724245 h 5506014"/>
                  <a:gd name="connsiteX5" fmla="*/ 16918 w 1485082"/>
                  <a:gd name="connsiteY5" fmla="*/ 5501811 h 5506014"/>
                  <a:gd name="connsiteX6" fmla="*/ 5009 w 1485082"/>
                  <a:gd name="connsiteY6" fmla="*/ 5508817 h 5506014"/>
                  <a:gd name="connsiteX7" fmla="*/ 5710 w 1485082"/>
                  <a:gd name="connsiteY7" fmla="*/ 5505314 h 5506014"/>
                  <a:gd name="connsiteX8" fmla="*/ 2908 w 1485082"/>
                  <a:gd name="connsiteY8" fmla="*/ 5470989 h 5506014"/>
                  <a:gd name="connsiteX9" fmla="*/ 2908 w 1485082"/>
                  <a:gd name="connsiteY9" fmla="*/ 841313 h 5506014"/>
                  <a:gd name="connsiteX10" fmla="*/ 106 w 1485082"/>
                  <a:gd name="connsiteY10" fmla="*/ 806988 h 5506014"/>
                  <a:gd name="connsiteX11" fmla="*/ 106 w 1485082"/>
                  <a:gd name="connsiteY11" fmla="*/ 802085 h 5506014"/>
                  <a:gd name="connsiteX12" fmla="*/ 7811 w 1485082"/>
                  <a:gd name="connsiteY12" fmla="*/ 788775 h 5506014"/>
                  <a:gd name="connsiteX13" fmla="*/ 87670 w 1485082"/>
                  <a:gd name="connsiteY13" fmla="*/ 741841 h 5506014"/>
                  <a:gd name="connsiteX14" fmla="*/ 567520 w 1485082"/>
                  <a:gd name="connsiteY14" fmla="*/ 481951 h 5506014"/>
                  <a:gd name="connsiteX15" fmla="*/ 1138436 w 1485082"/>
                  <a:gd name="connsiteY15" fmla="*/ 170925 h 5506014"/>
                  <a:gd name="connsiteX16" fmla="*/ 1425645 w 1485082"/>
                  <a:gd name="connsiteY16" fmla="*/ 16112 h 5506014"/>
                  <a:gd name="connsiteX17" fmla="*/ 1479584 w 1485082"/>
                  <a:gd name="connsiteY17" fmla="*/ 0 h 550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5082" h="5506014">
                    <a:moveTo>
                      <a:pt x="1479584" y="0"/>
                    </a:moveTo>
                    <a:cubicBezTo>
                      <a:pt x="1488691" y="11909"/>
                      <a:pt x="1484488" y="25919"/>
                      <a:pt x="1484488" y="38528"/>
                    </a:cubicBezTo>
                    <a:cubicBezTo>
                      <a:pt x="1484488" y="1082289"/>
                      <a:pt x="1484488" y="2126751"/>
                      <a:pt x="1484488" y="3170512"/>
                    </a:cubicBezTo>
                    <a:cubicBezTo>
                      <a:pt x="1484488" y="3667874"/>
                      <a:pt x="1484488" y="4165237"/>
                      <a:pt x="1485189" y="4662600"/>
                    </a:cubicBezTo>
                    <a:cubicBezTo>
                      <a:pt x="1485189" y="4693422"/>
                      <a:pt x="1475381" y="4709534"/>
                      <a:pt x="1448061" y="4724245"/>
                    </a:cubicBezTo>
                    <a:cubicBezTo>
                      <a:pt x="970313" y="4982733"/>
                      <a:pt x="493966" y="5242622"/>
                      <a:pt x="16918" y="5501811"/>
                    </a:cubicBezTo>
                    <a:cubicBezTo>
                      <a:pt x="12715" y="5503913"/>
                      <a:pt x="9212" y="5506014"/>
                      <a:pt x="5009" y="5508817"/>
                    </a:cubicBezTo>
                    <a:cubicBezTo>
                      <a:pt x="5009" y="5507415"/>
                      <a:pt x="5710" y="5506715"/>
                      <a:pt x="5710" y="5505314"/>
                    </a:cubicBezTo>
                    <a:cubicBezTo>
                      <a:pt x="-595" y="5494106"/>
                      <a:pt x="2908" y="5482898"/>
                      <a:pt x="2908" y="5470989"/>
                    </a:cubicBezTo>
                    <a:cubicBezTo>
                      <a:pt x="2908" y="3927764"/>
                      <a:pt x="2908" y="2384539"/>
                      <a:pt x="2908" y="841313"/>
                    </a:cubicBezTo>
                    <a:cubicBezTo>
                      <a:pt x="2908" y="830105"/>
                      <a:pt x="5710" y="818196"/>
                      <a:pt x="106" y="806988"/>
                    </a:cubicBezTo>
                    <a:cubicBezTo>
                      <a:pt x="106" y="804887"/>
                      <a:pt x="106" y="803486"/>
                      <a:pt x="106" y="802085"/>
                    </a:cubicBezTo>
                    <a:cubicBezTo>
                      <a:pt x="-595" y="795780"/>
                      <a:pt x="2207" y="791577"/>
                      <a:pt x="7811" y="788775"/>
                    </a:cubicBezTo>
                    <a:cubicBezTo>
                      <a:pt x="37933" y="778968"/>
                      <a:pt x="60350" y="756552"/>
                      <a:pt x="87670" y="741841"/>
                    </a:cubicBezTo>
                    <a:cubicBezTo>
                      <a:pt x="248087" y="656378"/>
                      <a:pt x="407803" y="568815"/>
                      <a:pt x="567520" y="481951"/>
                    </a:cubicBezTo>
                    <a:cubicBezTo>
                      <a:pt x="757358" y="378276"/>
                      <a:pt x="947897" y="275301"/>
                      <a:pt x="1138436" y="170925"/>
                    </a:cubicBezTo>
                    <a:cubicBezTo>
                      <a:pt x="1233705" y="118386"/>
                      <a:pt x="1328975" y="66549"/>
                      <a:pt x="1425645" y="16112"/>
                    </a:cubicBezTo>
                    <a:cubicBezTo>
                      <a:pt x="1442457" y="7706"/>
                      <a:pt x="1459970" y="0"/>
                      <a:pt x="147958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xmlns="" id="{622E9D28-730C-441F-9680-DA3CC748FE45}"/>
                  </a:ext>
                </a:extLst>
              </p:cNvPr>
              <p:cNvSpPr/>
              <p:nvPr/>
            </p:nvSpPr>
            <p:spPr>
              <a:xfrm>
                <a:off x="4485121" y="337680"/>
                <a:ext cx="2577879" cy="1807318"/>
              </a:xfrm>
              <a:custGeom>
                <a:avLst/>
                <a:gdLst>
                  <a:gd name="connsiteX0" fmla="*/ 1772696 w 2577879"/>
                  <a:gd name="connsiteY0" fmla="*/ 1805183 h 1807317"/>
                  <a:gd name="connsiteX1" fmla="*/ 1762889 w 2577879"/>
                  <a:gd name="connsiteY1" fmla="*/ 1811487 h 1807317"/>
                  <a:gd name="connsiteX2" fmla="*/ 1756585 w 2577879"/>
                  <a:gd name="connsiteY2" fmla="*/ 1810787 h 1807317"/>
                  <a:gd name="connsiteX3" fmla="*/ 1623488 w 2577879"/>
                  <a:gd name="connsiteY3" fmla="*/ 1754746 h 1807317"/>
                  <a:gd name="connsiteX4" fmla="*/ 1388816 w 2577879"/>
                  <a:gd name="connsiteY4" fmla="*/ 1660177 h 1807317"/>
                  <a:gd name="connsiteX5" fmla="*/ 1071485 w 2577879"/>
                  <a:gd name="connsiteY5" fmla="*/ 1534786 h 1807317"/>
                  <a:gd name="connsiteX6" fmla="*/ 899159 w 2577879"/>
                  <a:gd name="connsiteY6" fmla="*/ 1466136 h 1807317"/>
                  <a:gd name="connsiteX7" fmla="*/ 702316 w 2577879"/>
                  <a:gd name="connsiteY7" fmla="*/ 1393282 h 1807317"/>
                  <a:gd name="connsiteX8" fmla="*/ 637869 w 2577879"/>
                  <a:gd name="connsiteY8" fmla="*/ 1366663 h 1807317"/>
                  <a:gd name="connsiteX9" fmla="*/ 497767 w 2577879"/>
                  <a:gd name="connsiteY9" fmla="*/ 1306419 h 1807317"/>
                  <a:gd name="connsiteX10" fmla="*/ 154517 w 2577879"/>
                  <a:gd name="connsiteY10" fmla="*/ 1168418 h 1807317"/>
                  <a:gd name="connsiteX11" fmla="*/ 8810 w 2577879"/>
                  <a:gd name="connsiteY11" fmla="*/ 1111677 h 1807317"/>
                  <a:gd name="connsiteX12" fmla="*/ 6709 w 2577879"/>
                  <a:gd name="connsiteY12" fmla="*/ 1092763 h 1807317"/>
                  <a:gd name="connsiteX13" fmla="*/ 363969 w 2577879"/>
                  <a:gd name="connsiteY13" fmla="*/ 617817 h 1807317"/>
                  <a:gd name="connsiteX14" fmla="*/ 798986 w 2577879"/>
                  <a:gd name="connsiteY14" fmla="*/ 37094 h 1807317"/>
                  <a:gd name="connsiteX15" fmla="*/ 820702 w 2577879"/>
                  <a:gd name="connsiteY15" fmla="*/ 9774 h 1807317"/>
                  <a:gd name="connsiteX16" fmla="*/ 858530 w 2577879"/>
                  <a:gd name="connsiteY16" fmla="*/ 8373 h 1807317"/>
                  <a:gd name="connsiteX17" fmla="*/ 1121922 w 2577879"/>
                  <a:gd name="connsiteY17" fmla="*/ 113449 h 1807317"/>
                  <a:gd name="connsiteX18" fmla="*/ 2108942 w 2577879"/>
                  <a:gd name="connsiteY18" fmla="*/ 507136 h 1807317"/>
                  <a:gd name="connsiteX19" fmla="*/ 2541157 w 2577879"/>
                  <a:gd name="connsiteY19" fmla="*/ 679462 h 1807317"/>
                  <a:gd name="connsiteX20" fmla="*/ 2583187 w 2577879"/>
                  <a:gd name="connsiteY20" fmla="*/ 708183 h 1807317"/>
                  <a:gd name="connsiteX21" fmla="*/ 2572680 w 2577879"/>
                  <a:gd name="connsiteY21" fmla="*/ 744609 h 1807317"/>
                  <a:gd name="connsiteX22" fmla="*/ 2449390 w 2577879"/>
                  <a:gd name="connsiteY22" fmla="*/ 921138 h 1807317"/>
                  <a:gd name="connsiteX23" fmla="*/ 2326800 w 2577879"/>
                  <a:gd name="connsiteY23" fmla="*/ 1086459 h 1807317"/>
                  <a:gd name="connsiteX24" fmla="*/ 1837143 w 2577879"/>
                  <a:gd name="connsiteY24" fmla="*/ 1740035 h 1807317"/>
                  <a:gd name="connsiteX25" fmla="*/ 1772696 w 2577879"/>
                  <a:gd name="connsiteY25" fmla="*/ 1805183 h 180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77879" h="1807317">
                    <a:moveTo>
                      <a:pt x="1772696" y="1805183"/>
                    </a:moveTo>
                    <a:cubicBezTo>
                      <a:pt x="1769194" y="1807284"/>
                      <a:pt x="1765691" y="1809386"/>
                      <a:pt x="1762889" y="1811487"/>
                    </a:cubicBezTo>
                    <a:cubicBezTo>
                      <a:pt x="1760788" y="1811487"/>
                      <a:pt x="1758686" y="1810787"/>
                      <a:pt x="1756585" y="1810787"/>
                    </a:cubicBezTo>
                    <a:cubicBezTo>
                      <a:pt x="1713853" y="1787670"/>
                      <a:pt x="1667620" y="1773660"/>
                      <a:pt x="1623488" y="1754746"/>
                    </a:cubicBezTo>
                    <a:cubicBezTo>
                      <a:pt x="1545731" y="1721822"/>
                      <a:pt x="1467274" y="1691000"/>
                      <a:pt x="1388816" y="1660177"/>
                    </a:cubicBezTo>
                    <a:cubicBezTo>
                      <a:pt x="1283039" y="1618146"/>
                      <a:pt x="1177963" y="1574715"/>
                      <a:pt x="1071485" y="1534786"/>
                    </a:cubicBezTo>
                    <a:cubicBezTo>
                      <a:pt x="1013343" y="1513070"/>
                      <a:pt x="956601" y="1488552"/>
                      <a:pt x="899159" y="1466136"/>
                    </a:cubicBezTo>
                    <a:cubicBezTo>
                      <a:pt x="834012" y="1440917"/>
                      <a:pt x="770265" y="1410795"/>
                      <a:pt x="702316" y="1393282"/>
                    </a:cubicBezTo>
                    <a:cubicBezTo>
                      <a:pt x="679199" y="1388379"/>
                      <a:pt x="657483" y="1379973"/>
                      <a:pt x="637869" y="1366663"/>
                    </a:cubicBezTo>
                    <a:cubicBezTo>
                      <a:pt x="593737" y="1340744"/>
                      <a:pt x="544701" y="1325333"/>
                      <a:pt x="497767" y="1306419"/>
                    </a:cubicBezTo>
                    <a:cubicBezTo>
                      <a:pt x="383584" y="1259485"/>
                      <a:pt x="268700" y="1214652"/>
                      <a:pt x="154517" y="1168418"/>
                    </a:cubicBezTo>
                    <a:cubicBezTo>
                      <a:pt x="106181" y="1148804"/>
                      <a:pt x="58547" y="1127088"/>
                      <a:pt x="8810" y="1111677"/>
                    </a:cubicBezTo>
                    <a:cubicBezTo>
                      <a:pt x="-8002" y="1106774"/>
                      <a:pt x="3907" y="1099768"/>
                      <a:pt x="6709" y="1092763"/>
                    </a:cubicBezTo>
                    <a:cubicBezTo>
                      <a:pt x="125796" y="934448"/>
                      <a:pt x="244882" y="776132"/>
                      <a:pt x="363969" y="617817"/>
                    </a:cubicBezTo>
                    <a:cubicBezTo>
                      <a:pt x="508975" y="424476"/>
                      <a:pt x="653981" y="231135"/>
                      <a:pt x="798986" y="37094"/>
                    </a:cubicBezTo>
                    <a:cubicBezTo>
                      <a:pt x="805992" y="27987"/>
                      <a:pt x="813697" y="18880"/>
                      <a:pt x="820702" y="9774"/>
                    </a:cubicBezTo>
                    <a:cubicBezTo>
                      <a:pt x="832611" y="-8440"/>
                      <a:pt x="846621" y="3469"/>
                      <a:pt x="858530" y="8373"/>
                    </a:cubicBezTo>
                    <a:cubicBezTo>
                      <a:pt x="946794" y="42698"/>
                      <a:pt x="1034358" y="78424"/>
                      <a:pt x="1121922" y="113449"/>
                    </a:cubicBezTo>
                    <a:cubicBezTo>
                      <a:pt x="1451162" y="243744"/>
                      <a:pt x="1779701" y="376141"/>
                      <a:pt x="2108942" y="507136"/>
                    </a:cubicBezTo>
                    <a:cubicBezTo>
                      <a:pt x="2253247" y="564578"/>
                      <a:pt x="2397552" y="621320"/>
                      <a:pt x="2541157" y="679462"/>
                    </a:cubicBezTo>
                    <a:cubicBezTo>
                      <a:pt x="2556568" y="685767"/>
                      <a:pt x="2577583" y="687168"/>
                      <a:pt x="2583187" y="708183"/>
                    </a:cubicBezTo>
                    <a:cubicBezTo>
                      <a:pt x="2588091" y="722894"/>
                      <a:pt x="2579685" y="734102"/>
                      <a:pt x="2572680" y="744609"/>
                    </a:cubicBezTo>
                    <a:cubicBezTo>
                      <a:pt x="2532050" y="803452"/>
                      <a:pt x="2491420" y="862996"/>
                      <a:pt x="2449390" y="921138"/>
                    </a:cubicBezTo>
                    <a:cubicBezTo>
                      <a:pt x="2410862" y="977880"/>
                      <a:pt x="2368131" y="1031819"/>
                      <a:pt x="2326800" y="1086459"/>
                    </a:cubicBezTo>
                    <a:cubicBezTo>
                      <a:pt x="2163581" y="1304318"/>
                      <a:pt x="2000362" y="1522176"/>
                      <a:pt x="1837143" y="1740035"/>
                    </a:cubicBezTo>
                    <a:cubicBezTo>
                      <a:pt x="1816828" y="1765254"/>
                      <a:pt x="1796514" y="1786269"/>
                      <a:pt x="1772696" y="1805183"/>
                    </a:cubicBezTo>
                    <a:close/>
                  </a:path>
                </a:pathLst>
              </a:custGeom>
              <a:solidFill>
                <a:srgbClr val="F1F1F1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xmlns="" id="{D67457F9-EDEF-4A9B-9BA0-5571C58DA4CA}"/>
                  </a:ext>
                </a:extLst>
              </p:cNvPr>
              <p:cNvSpPr/>
              <p:nvPr/>
            </p:nvSpPr>
            <p:spPr>
              <a:xfrm>
                <a:off x="5297208" y="0"/>
                <a:ext cx="1772292" cy="1050766"/>
              </a:xfrm>
              <a:custGeom>
                <a:avLst/>
                <a:gdLst>
                  <a:gd name="connsiteX0" fmla="*/ 1764796 w 1772292"/>
                  <a:gd name="connsiteY0" fmla="*/ 1050066 h 1050766"/>
                  <a:gd name="connsiteX1" fmla="*/ 1711557 w 1772292"/>
                  <a:gd name="connsiteY1" fmla="*/ 1025548 h 1050766"/>
                  <a:gd name="connsiteX2" fmla="*/ 535400 w 1772292"/>
                  <a:gd name="connsiteY2" fmla="*/ 556206 h 1050766"/>
                  <a:gd name="connsiteX3" fmla="*/ 38037 w 1772292"/>
                  <a:gd name="connsiteY3" fmla="*/ 357961 h 1050766"/>
                  <a:gd name="connsiteX4" fmla="*/ 7915 w 1772292"/>
                  <a:gd name="connsiteY4" fmla="*/ 348154 h 1050766"/>
                  <a:gd name="connsiteX5" fmla="*/ 7915 w 1772292"/>
                  <a:gd name="connsiteY5" fmla="*/ 348154 h 1050766"/>
                  <a:gd name="connsiteX6" fmla="*/ 209 w 1772292"/>
                  <a:gd name="connsiteY6" fmla="*/ 329941 h 1050766"/>
                  <a:gd name="connsiteX7" fmla="*/ 209 w 1772292"/>
                  <a:gd name="connsiteY7" fmla="*/ 7005 h 1050766"/>
                  <a:gd name="connsiteX8" fmla="*/ 3712 w 1772292"/>
                  <a:gd name="connsiteY8" fmla="*/ 0 h 1050766"/>
                  <a:gd name="connsiteX9" fmla="*/ 343460 w 1772292"/>
                  <a:gd name="connsiteY9" fmla="*/ 137300 h 1050766"/>
                  <a:gd name="connsiteX10" fmla="*/ 1340286 w 1772292"/>
                  <a:gd name="connsiteY10" fmla="*/ 535190 h 1050766"/>
                  <a:gd name="connsiteX11" fmla="*/ 1743080 w 1772292"/>
                  <a:gd name="connsiteY11" fmla="*/ 694907 h 1050766"/>
                  <a:gd name="connsiteX12" fmla="*/ 1776705 w 1772292"/>
                  <a:gd name="connsiteY12" fmla="*/ 743942 h 1050766"/>
                  <a:gd name="connsiteX13" fmla="*/ 1776705 w 1772292"/>
                  <a:gd name="connsiteY13" fmla="*/ 1049365 h 1050766"/>
                  <a:gd name="connsiteX14" fmla="*/ 1764796 w 1772292"/>
                  <a:gd name="connsiteY14" fmla="*/ 1050066 h 105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2292" h="1050766">
                    <a:moveTo>
                      <a:pt x="1764796" y="1050066"/>
                    </a:moveTo>
                    <a:cubicBezTo>
                      <a:pt x="1748684" y="1037456"/>
                      <a:pt x="1729770" y="1033253"/>
                      <a:pt x="1711557" y="1025548"/>
                    </a:cubicBezTo>
                    <a:cubicBezTo>
                      <a:pt x="1319271" y="868633"/>
                      <a:pt x="927686" y="712419"/>
                      <a:pt x="535400" y="556206"/>
                    </a:cubicBezTo>
                    <a:cubicBezTo>
                      <a:pt x="369379" y="490358"/>
                      <a:pt x="204058" y="423809"/>
                      <a:pt x="38037" y="357961"/>
                    </a:cubicBezTo>
                    <a:cubicBezTo>
                      <a:pt x="28230" y="353758"/>
                      <a:pt x="17722" y="350956"/>
                      <a:pt x="7915" y="348154"/>
                    </a:cubicBezTo>
                    <a:cubicBezTo>
                      <a:pt x="7915" y="348154"/>
                      <a:pt x="7915" y="348154"/>
                      <a:pt x="7915" y="348154"/>
                    </a:cubicBezTo>
                    <a:cubicBezTo>
                      <a:pt x="209" y="343951"/>
                      <a:pt x="-491" y="337646"/>
                      <a:pt x="209" y="329941"/>
                    </a:cubicBezTo>
                    <a:cubicBezTo>
                      <a:pt x="209" y="222062"/>
                      <a:pt x="209" y="114884"/>
                      <a:pt x="209" y="7005"/>
                    </a:cubicBezTo>
                    <a:cubicBezTo>
                      <a:pt x="209" y="4203"/>
                      <a:pt x="2311" y="2102"/>
                      <a:pt x="3712" y="0"/>
                    </a:cubicBezTo>
                    <a:cubicBezTo>
                      <a:pt x="117195" y="45533"/>
                      <a:pt x="229977" y="91767"/>
                      <a:pt x="343460" y="137300"/>
                    </a:cubicBezTo>
                    <a:cubicBezTo>
                      <a:pt x="675502" y="269697"/>
                      <a:pt x="1008244" y="402093"/>
                      <a:pt x="1340286" y="535190"/>
                    </a:cubicBezTo>
                    <a:cubicBezTo>
                      <a:pt x="1474785" y="588429"/>
                      <a:pt x="1608582" y="642368"/>
                      <a:pt x="1743080" y="694907"/>
                    </a:cubicBezTo>
                    <a:cubicBezTo>
                      <a:pt x="1767598" y="704714"/>
                      <a:pt x="1777405" y="718024"/>
                      <a:pt x="1776705" y="743942"/>
                    </a:cubicBezTo>
                    <a:cubicBezTo>
                      <a:pt x="1775304" y="845516"/>
                      <a:pt x="1776705" y="947091"/>
                      <a:pt x="1776705" y="1049365"/>
                    </a:cubicBezTo>
                    <a:cubicBezTo>
                      <a:pt x="1772502" y="1053568"/>
                      <a:pt x="1768999" y="1053568"/>
                      <a:pt x="1764796" y="1050066"/>
                    </a:cubicBezTo>
                    <a:close/>
                  </a:path>
                </a:pathLst>
              </a:custGeom>
              <a:solidFill>
                <a:srgbClr val="CBCBCB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xmlns="" id="{08532609-B2F6-496C-BB6D-6F16BA13B0EC}"/>
                  </a:ext>
                </a:extLst>
              </p:cNvPr>
              <p:cNvSpPr/>
              <p:nvPr/>
            </p:nvSpPr>
            <p:spPr>
              <a:xfrm>
                <a:off x="6257818" y="1248769"/>
                <a:ext cx="1464067" cy="889649"/>
              </a:xfrm>
              <a:custGeom>
                <a:avLst/>
                <a:gdLst>
                  <a:gd name="connsiteX0" fmla="*/ 0 w 1464067"/>
                  <a:gd name="connsiteY0" fmla="*/ 894093 h 889648"/>
                  <a:gd name="connsiteX1" fmla="*/ 15411 w 1464067"/>
                  <a:gd name="connsiteY1" fmla="*/ 869575 h 889648"/>
                  <a:gd name="connsiteX2" fmla="*/ 664084 w 1464067"/>
                  <a:gd name="connsiteY2" fmla="*/ 5145 h 889648"/>
                  <a:gd name="connsiteX3" fmla="*/ 798582 w 1464067"/>
                  <a:gd name="connsiteY3" fmla="*/ 10749 h 889648"/>
                  <a:gd name="connsiteX4" fmla="*/ 1232198 w 1464067"/>
                  <a:gd name="connsiteY4" fmla="*/ 56983 h 889648"/>
                  <a:gd name="connsiteX5" fmla="*/ 1437448 w 1464067"/>
                  <a:gd name="connsiteY5" fmla="*/ 85704 h 889648"/>
                  <a:gd name="connsiteX6" fmla="*/ 1452159 w 1464067"/>
                  <a:gd name="connsiteY6" fmla="*/ 91308 h 889648"/>
                  <a:gd name="connsiteX7" fmla="*/ 1468971 w 1464067"/>
                  <a:gd name="connsiteY7" fmla="*/ 97612 h 889648"/>
                  <a:gd name="connsiteX8" fmla="*/ 1220290 w 1464067"/>
                  <a:gd name="connsiteY8" fmla="*/ 234212 h 889648"/>
                  <a:gd name="connsiteX9" fmla="*/ 581424 w 1464067"/>
                  <a:gd name="connsiteY9" fmla="*/ 582366 h 889648"/>
                  <a:gd name="connsiteX10" fmla="*/ 21716 w 1464067"/>
                  <a:gd name="connsiteY10" fmla="*/ 886387 h 889648"/>
                  <a:gd name="connsiteX11" fmla="*/ 0 w 1464067"/>
                  <a:gd name="connsiteY11" fmla="*/ 894093 h 88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4067" h="889648">
                    <a:moveTo>
                      <a:pt x="0" y="894093"/>
                    </a:moveTo>
                    <a:cubicBezTo>
                      <a:pt x="4903" y="885687"/>
                      <a:pt x="9807" y="877281"/>
                      <a:pt x="15411" y="869575"/>
                    </a:cubicBezTo>
                    <a:cubicBezTo>
                      <a:pt x="231169" y="580965"/>
                      <a:pt x="447626" y="293055"/>
                      <a:pt x="664084" y="5145"/>
                    </a:cubicBezTo>
                    <a:cubicBezTo>
                      <a:pt x="709617" y="-7464"/>
                      <a:pt x="753750" y="6546"/>
                      <a:pt x="798582" y="10749"/>
                    </a:cubicBezTo>
                    <a:cubicBezTo>
                      <a:pt x="942887" y="24759"/>
                      <a:pt x="1087893" y="40170"/>
                      <a:pt x="1232198" y="56983"/>
                    </a:cubicBezTo>
                    <a:cubicBezTo>
                      <a:pt x="1300848" y="64688"/>
                      <a:pt x="1370899" y="66089"/>
                      <a:pt x="1437448" y="85704"/>
                    </a:cubicBezTo>
                    <a:cubicBezTo>
                      <a:pt x="1442352" y="87105"/>
                      <a:pt x="1447956" y="87805"/>
                      <a:pt x="1452159" y="91308"/>
                    </a:cubicBezTo>
                    <a:cubicBezTo>
                      <a:pt x="1457763" y="93409"/>
                      <a:pt x="1463367" y="95511"/>
                      <a:pt x="1468971" y="97612"/>
                    </a:cubicBezTo>
                    <a:cubicBezTo>
                      <a:pt x="1386311" y="143145"/>
                      <a:pt x="1303651" y="188679"/>
                      <a:pt x="1220290" y="234212"/>
                    </a:cubicBezTo>
                    <a:cubicBezTo>
                      <a:pt x="1007334" y="350497"/>
                      <a:pt x="794379" y="466081"/>
                      <a:pt x="581424" y="582366"/>
                    </a:cubicBezTo>
                    <a:cubicBezTo>
                      <a:pt x="395088" y="683940"/>
                      <a:pt x="208752" y="785514"/>
                      <a:pt x="21716" y="886387"/>
                    </a:cubicBezTo>
                    <a:cubicBezTo>
                      <a:pt x="15411" y="889190"/>
                      <a:pt x="7706" y="891291"/>
                      <a:pt x="0" y="894093"/>
                    </a:cubicBezTo>
                    <a:close/>
                  </a:path>
                </a:pathLst>
              </a:custGeom>
              <a:solidFill>
                <a:srgbClr val="B1B1B1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xmlns="" id="{003A914D-9426-46D1-9A9C-F9A9B2930087}"/>
                  </a:ext>
                </a:extLst>
              </p:cNvPr>
              <p:cNvSpPr/>
              <p:nvPr/>
            </p:nvSpPr>
            <p:spPr>
              <a:xfrm>
                <a:off x="6921201" y="1048665"/>
                <a:ext cx="784572" cy="287209"/>
              </a:xfrm>
              <a:custGeom>
                <a:avLst/>
                <a:gdLst>
                  <a:gd name="connsiteX0" fmla="*/ 788775 w 784571"/>
                  <a:gd name="connsiteY0" fmla="*/ 290712 h 287209"/>
                  <a:gd name="connsiteX1" fmla="*/ 562510 w 784571"/>
                  <a:gd name="connsiteY1" fmla="*/ 268996 h 287209"/>
                  <a:gd name="connsiteX2" fmla="*/ 25218 w 784571"/>
                  <a:gd name="connsiteY2" fmla="*/ 211554 h 287209"/>
                  <a:gd name="connsiteX3" fmla="*/ 0 w 784571"/>
                  <a:gd name="connsiteY3" fmla="*/ 204549 h 287209"/>
                  <a:gd name="connsiteX4" fmla="*/ 140102 w 784571"/>
                  <a:gd name="connsiteY4" fmla="*/ 1401 h 287209"/>
                  <a:gd name="connsiteX5" fmla="*/ 151310 w 784571"/>
                  <a:gd name="connsiteY5" fmla="*/ 0 h 287209"/>
                  <a:gd name="connsiteX6" fmla="*/ 764257 w 784571"/>
                  <a:gd name="connsiteY6" fmla="*/ 275301 h 287209"/>
                  <a:gd name="connsiteX7" fmla="*/ 788775 w 784571"/>
                  <a:gd name="connsiteY7" fmla="*/ 290712 h 287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571" h="287209">
                    <a:moveTo>
                      <a:pt x="788775" y="290712"/>
                    </a:moveTo>
                    <a:cubicBezTo>
                      <a:pt x="713120" y="288610"/>
                      <a:pt x="638165" y="276702"/>
                      <a:pt x="562510" y="268996"/>
                    </a:cubicBezTo>
                    <a:cubicBezTo>
                      <a:pt x="383179" y="250783"/>
                      <a:pt x="204549" y="231169"/>
                      <a:pt x="25218" y="211554"/>
                    </a:cubicBezTo>
                    <a:cubicBezTo>
                      <a:pt x="16812" y="210854"/>
                      <a:pt x="7005" y="212255"/>
                      <a:pt x="0" y="204549"/>
                    </a:cubicBezTo>
                    <a:cubicBezTo>
                      <a:pt x="46934" y="136600"/>
                      <a:pt x="93869" y="69351"/>
                      <a:pt x="140102" y="1401"/>
                    </a:cubicBezTo>
                    <a:cubicBezTo>
                      <a:pt x="143605" y="701"/>
                      <a:pt x="147808" y="701"/>
                      <a:pt x="151310" y="0"/>
                    </a:cubicBezTo>
                    <a:cubicBezTo>
                      <a:pt x="355860" y="91767"/>
                      <a:pt x="559708" y="183534"/>
                      <a:pt x="764257" y="275301"/>
                    </a:cubicBezTo>
                    <a:cubicBezTo>
                      <a:pt x="773364" y="279504"/>
                      <a:pt x="784572" y="280204"/>
                      <a:pt x="788775" y="290712"/>
                    </a:cubicBezTo>
                    <a:close/>
                  </a:path>
                </a:pathLst>
              </a:custGeom>
              <a:solidFill>
                <a:srgbClr val="4D4D4D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xmlns="" id="{013F76C6-BC2E-4618-B172-7D4CF1722CDC}"/>
                  </a:ext>
                </a:extLst>
              </p:cNvPr>
              <p:cNvSpPr/>
              <p:nvPr/>
            </p:nvSpPr>
            <p:spPr>
              <a:xfrm>
                <a:off x="4460489" y="1443989"/>
                <a:ext cx="1800313" cy="5407943"/>
              </a:xfrm>
              <a:custGeom>
                <a:avLst/>
                <a:gdLst>
                  <a:gd name="connsiteX0" fmla="*/ 1801531 w 1800312"/>
                  <a:gd name="connsiteY0" fmla="*/ 5335553 h 5407942"/>
                  <a:gd name="connsiteX1" fmla="*/ 1795227 w 1800312"/>
                  <a:gd name="connsiteY1" fmla="*/ 5252893 h 5407942"/>
                  <a:gd name="connsiteX2" fmla="*/ 1795227 w 1800312"/>
                  <a:gd name="connsiteY2" fmla="*/ 765421 h 5407942"/>
                  <a:gd name="connsiteX3" fmla="*/ 1795927 w 1800312"/>
                  <a:gd name="connsiteY3" fmla="*/ 714284 h 5407942"/>
                  <a:gd name="connsiteX4" fmla="*/ 1794526 w 1800312"/>
                  <a:gd name="connsiteY4" fmla="*/ 704477 h 5407942"/>
                  <a:gd name="connsiteX5" fmla="*/ 1788922 w 1800312"/>
                  <a:gd name="connsiteY5" fmla="*/ 696771 h 5407942"/>
                  <a:gd name="connsiteX6" fmla="*/ 1753196 w 1800312"/>
                  <a:gd name="connsiteY6" fmla="*/ 686264 h 5407942"/>
                  <a:gd name="connsiteX7" fmla="*/ 918187 w 1800312"/>
                  <a:gd name="connsiteY7" fmla="*/ 353521 h 5407942"/>
                  <a:gd name="connsiteX8" fmla="*/ 733252 w 1800312"/>
                  <a:gd name="connsiteY8" fmla="*/ 277165 h 5407942"/>
                  <a:gd name="connsiteX9" fmla="*/ 663201 w 1800312"/>
                  <a:gd name="connsiteY9" fmla="*/ 250546 h 5407942"/>
                  <a:gd name="connsiteX10" fmla="*/ 343068 w 1800312"/>
                  <a:gd name="connsiteY10" fmla="*/ 125155 h 5407942"/>
                  <a:gd name="connsiteX11" fmla="*/ 43249 w 1800312"/>
                  <a:gd name="connsiteY11" fmla="*/ 5367 h 5407942"/>
                  <a:gd name="connsiteX12" fmla="*/ 8224 w 1800312"/>
                  <a:gd name="connsiteY12" fmla="*/ 5367 h 5407942"/>
                  <a:gd name="connsiteX13" fmla="*/ 518 w 1800312"/>
                  <a:gd name="connsiteY13" fmla="*/ 54403 h 5407942"/>
                  <a:gd name="connsiteX14" fmla="*/ 518 w 1800312"/>
                  <a:gd name="connsiteY14" fmla="*/ 4662363 h 5407942"/>
                  <a:gd name="connsiteX15" fmla="*/ 50955 w 1800312"/>
                  <a:gd name="connsiteY15" fmla="*/ 4737318 h 5407942"/>
                  <a:gd name="connsiteX16" fmla="*/ 556023 w 1800312"/>
                  <a:gd name="connsiteY16" fmla="*/ 4939065 h 5407942"/>
                  <a:gd name="connsiteX17" fmla="*/ 1305570 w 1800312"/>
                  <a:gd name="connsiteY17" fmla="*/ 5236081 h 5407942"/>
                  <a:gd name="connsiteX18" fmla="*/ 1782617 w 1800312"/>
                  <a:gd name="connsiteY18" fmla="*/ 5414711 h 5407942"/>
                  <a:gd name="connsiteX19" fmla="*/ 1793125 w 1800312"/>
                  <a:gd name="connsiteY19" fmla="*/ 5414711 h 5407942"/>
                  <a:gd name="connsiteX20" fmla="*/ 1798729 w 1800312"/>
                  <a:gd name="connsiteY20" fmla="*/ 5406305 h 5407942"/>
                  <a:gd name="connsiteX21" fmla="*/ 1802232 w 1800312"/>
                  <a:gd name="connsiteY21" fmla="*/ 5396498 h 5407942"/>
                  <a:gd name="connsiteX22" fmla="*/ 1801531 w 1800312"/>
                  <a:gd name="connsiteY22" fmla="*/ 5335553 h 540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00312" h="5407942">
                    <a:moveTo>
                      <a:pt x="1801531" y="5335553"/>
                    </a:moveTo>
                    <a:cubicBezTo>
                      <a:pt x="1795227" y="5308234"/>
                      <a:pt x="1795227" y="5280914"/>
                      <a:pt x="1795227" y="5252893"/>
                    </a:cubicBezTo>
                    <a:cubicBezTo>
                      <a:pt x="1795227" y="3757303"/>
                      <a:pt x="1795227" y="2261012"/>
                      <a:pt x="1795227" y="765421"/>
                    </a:cubicBezTo>
                    <a:cubicBezTo>
                      <a:pt x="1795227" y="748609"/>
                      <a:pt x="1795227" y="731797"/>
                      <a:pt x="1795927" y="714284"/>
                    </a:cubicBezTo>
                    <a:cubicBezTo>
                      <a:pt x="1795927" y="710782"/>
                      <a:pt x="1795927" y="707279"/>
                      <a:pt x="1794526" y="704477"/>
                    </a:cubicBezTo>
                    <a:cubicBezTo>
                      <a:pt x="1793125" y="701675"/>
                      <a:pt x="1791024" y="698873"/>
                      <a:pt x="1788922" y="696771"/>
                    </a:cubicBezTo>
                    <a:cubicBezTo>
                      <a:pt x="1777714" y="691868"/>
                      <a:pt x="1765105" y="691167"/>
                      <a:pt x="1753196" y="686264"/>
                    </a:cubicBezTo>
                    <a:cubicBezTo>
                      <a:pt x="1475093" y="574883"/>
                      <a:pt x="1196290" y="465603"/>
                      <a:pt x="918187" y="353521"/>
                    </a:cubicBezTo>
                    <a:cubicBezTo>
                      <a:pt x="856542" y="328303"/>
                      <a:pt x="793496" y="305186"/>
                      <a:pt x="733252" y="277165"/>
                    </a:cubicBezTo>
                    <a:cubicBezTo>
                      <a:pt x="710836" y="265257"/>
                      <a:pt x="687019" y="257551"/>
                      <a:pt x="663201" y="250546"/>
                    </a:cubicBezTo>
                    <a:cubicBezTo>
                      <a:pt x="556724" y="208515"/>
                      <a:pt x="449545" y="167886"/>
                      <a:pt x="343068" y="125155"/>
                    </a:cubicBezTo>
                    <a:cubicBezTo>
                      <a:pt x="243595" y="85225"/>
                      <a:pt x="143422" y="44596"/>
                      <a:pt x="43249" y="5367"/>
                    </a:cubicBezTo>
                    <a:cubicBezTo>
                      <a:pt x="31341" y="464"/>
                      <a:pt x="20132" y="-3739"/>
                      <a:pt x="8224" y="5367"/>
                    </a:cubicBezTo>
                    <a:cubicBezTo>
                      <a:pt x="-2984" y="20078"/>
                      <a:pt x="518" y="37591"/>
                      <a:pt x="518" y="54403"/>
                    </a:cubicBezTo>
                    <a:cubicBezTo>
                      <a:pt x="518" y="1590623"/>
                      <a:pt x="518" y="3126843"/>
                      <a:pt x="518" y="4662363"/>
                    </a:cubicBezTo>
                    <a:cubicBezTo>
                      <a:pt x="518" y="4715601"/>
                      <a:pt x="1919" y="4717703"/>
                      <a:pt x="50955" y="4737318"/>
                    </a:cubicBezTo>
                    <a:cubicBezTo>
                      <a:pt x="219077" y="4805267"/>
                      <a:pt x="387200" y="4872516"/>
                      <a:pt x="556023" y="4939065"/>
                    </a:cubicBezTo>
                    <a:cubicBezTo>
                      <a:pt x="806105" y="5037836"/>
                      <a:pt x="1054787" y="5140111"/>
                      <a:pt x="1305570" y="5236081"/>
                    </a:cubicBezTo>
                    <a:cubicBezTo>
                      <a:pt x="1463885" y="5297025"/>
                      <a:pt x="1615896" y="5375483"/>
                      <a:pt x="1782617" y="5414711"/>
                    </a:cubicBezTo>
                    <a:cubicBezTo>
                      <a:pt x="1786120" y="5414711"/>
                      <a:pt x="1789623" y="5414711"/>
                      <a:pt x="1793125" y="5414711"/>
                    </a:cubicBezTo>
                    <a:cubicBezTo>
                      <a:pt x="1795227" y="5411909"/>
                      <a:pt x="1797328" y="5409107"/>
                      <a:pt x="1798729" y="5406305"/>
                    </a:cubicBezTo>
                    <a:cubicBezTo>
                      <a:pt x="1800130" y="5402803"/>
                      <a:pt x="1800831" y="5400001"/>
                      <a:pt x="1802232" y="5396498"/>
                    </a:cubicBezTo>
                    <a:cubicBezTo>
                      <a:pt x="1807135" y="5376183"/>
                      <a:pt x="1806435" y="5355168"/>
                      <a:pt x="1801531" y="53355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aphic 243">
              <a:extLst>
                <a:ext uri="{FF2B5EF4-FFF2-40B4-BE49-F238E27FC236}">
                  <a16:creationId xmlns:a16="http://schemas.microsoft.com/office/drawing/2014/main" xmlns="" id="{1A788701-D4E5-41BE-ACDD-8AC773171ED1}"/>
                </a:ext>
              </a:extLst>
            </p:cNvPr>
            <p:cNvGrpSpPr/>
            <p:nvPr/>
          </p:nvGrpSpPr>
          <p:grpSpPr>
            <a:xfrm rot="20902163">
              <a:off x="5008145" y="2801758"/>
              <a:ext cx="1420045" cy="2913246"/>
              <a:chOff x="4524375" y="204787"/>
              <a:chExt cx="3143250" cy="6448425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BFF370B5-0C98-4404-965D-71A350C22B43}"/>
                  </a:ext>
                </a:extLst>
              </p:cNvPr>
              <p:cNvSpPr/>
              <p:nvPr/>
            </p:nvSpPr>
            <p:spPr>
              <a:xfrm>
                <a:off x="4524778" y="205949"/>
                <a:ext cx="3133725" cy="6448425"/>
              </a:xfrm>
              <a:custGeom>
                <a:avLst/>
                <a:gdLst>
                  <a:gd name="connsiteX0" fmla="*/ 2928535 w 3133725"/>
                  <a:gd name="connsiteY0" fmla="*/ 3516420 h 6448425"/>
                  <a:gd name="connsiteX1" fmla="*/ 2404660 w 3133725"/>
                  <a:gd name="connsiteY1" fmla="*/ 1677143 h 6448425"/>
                  <a:gd name="connsiteX2" fmla="*/ 2117005 w 3133725"/>
                  <a:gd name="connsiteY2" fmla="*/ 927525 h 6448425"/>
                  <a:gd name="connsiteX3" fmla="*/ 1599797 w 3133725"/>
                  <a:gd name="connsiteY3" fmla="*/ 717023 h 6448425"/>
                  <a:gd name="connsiteX4" fmla="*/ 1599797 w 3133725"/>
                  <a:gd name="connsiteY4" fmla="*/ 716070 h 6448425"/>
                  <a:gd name="connsiteX5" fmla="*/ 1609322 w 3133725"/>
                  <a:gd name="connsiteY5" fmla="*/ 619868 h 6448425"/>
                  <a:gd name="connsiteX6" fmla="*/ 1648375 w 3133725"/>
                  <a:gd name="connsiteY6" fmla="*/ 260775 h 6448425"/>
                  <a:gd name="connsiteX7" fmla="*/ 1672187 w 3133725"/>
                  <a:gd name="connsiteY7" fmla="*/ 194100 h 6448425"/>
                  <a:gd name="connsiteX8" fmla="*/ 1716002 w 3133725"/>
                  <a:gd name="connsiteY8" fmla="*/ 106470 h 6448425"/>
                  <a:gd name="connsiteX9" fmla="*/ 1643612 w 3133725"/>
                  <a:gd name="connsiteY9" fmla="*/ 24555 h 6448425"/>
                  <a:gd name="connsiteX10" fmla="*/ 1636944 w 3133725"/>
                  <a:gd name="connsiteY10" fmla="*/ 17888 h 6448425"/>
                  <a:gd name="connsiteX11" fmla="*/ 1584557 w 3133725"/>
                  <a:gd name="connsiteY11" fmla="*/ 17888 h 6448425"/>
                  <a:gd name="connsiteX12" fmla="*/ 1481687 w 3133725"/>
                  <a:gd name="connsiteY12" fmla="*/ 209340 h 6448425"/>
                  <a:gd name="connsiteX13" fmla="*/ 1422632 w 3133725"/>
                  <a:gd name="connsiteY13" fmla="*/ 717975 h 6448425"/>
                  <a:gd name="connsiteX14" fmla="*/ 1026392 w 3133725"/>
                  <a:gd name="connsiteY14" fmla="*/ 850373 h 6448425"/>
                  <a:gd name="connsiteX15" fmla="*/ 629199 w 3133725"/>
                  <a:gd name="connsiteY15" fmla="*/ 1905743 h 6448425"/>
                  <a:gd name="connsiteX16" fmla="*/ 250104 w 3133725"/>
                  <a:gd name="connsiteY16" fmla="*/ 3321158 h 6448425"/>
                  <a:gd name="connsiteX17" fmla="*/ 7217 w 3133725"/>
                  <a:gd name="connsiteY17" fmla="*/ 4624178 h 6448425"/>
                  <a:gd name="connsiteX18" fmla="*/ 217719 w 3133725"/>
                  <a:gd name="connsiteY18" fmla="*/ 5632876 h 6448425"/>
                  <a:gd name="connsiteX19" fmla="*/ 1156884 w 3133725"/>
                  <a:gd name="connsiteY19" fmla="*/ 6406306 h 6448425"/>
                  <a:gd name="connsiteX20" fmla="*/ 2701840 w 3133725"/>
                  <a:gd name="connsiteY20" fmla="*/ 5842426 h 6448425"/>
                  <a:gd name="connsiteX21" fmla="*/ 2928535 w 3133725"/>
                  <a:gd name="connsiteY21" fmla="*/ 3516420 h 644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33725" h="6448425">
                    <a:moveTo>
                      <a:pt x="2928535" y="3516420"/>
                    </a:moveTo>
                    <a:cubicBezTo>
                      <a:pt x="2649452" y="2908725"/>
                      <a:pt x="2404660" y="2315318"/>
                      <a:pt x="2404660" y="1677143"/>
                    </a:cubicBezTo>
                    <a:cubicBezTo>
                      <a:pt x="2404660" y="1408538"/>
                      <a:pt x="2317982" y="1152315"/>
                      <a:pt x="2117005" y="927525"/>
                    </a:cubicBezTo>
                    <a:cubicBezTo>
                      <a:pt x="2006514" y="803700"/>
                      <a:pt x="1807442" y="732263"/>
                      <a:pt x="1599797" y="717023"/>
                    </a:cubicBezTo>
                    <a:cubicBezTo>
                      <a:pt x="1599797" y="717023"/>
                      <a:pt x="1599797" y="716070"/>
                      <a:pt x="1599797" y="716070"/>
                    </a:cubicBezTo>
                    <a:cubicBezTo>
                      <a:pt x="1603607" y="683685"/>
                      <a:pt x="1608369" y="652253"/>
                      <a:pt x="1609322" y="619868"/>
                    </a:cubicBezTo>
                    <a:cubicBezTo>
                      <a:pt x="1614084" y="498900"/>
                      <a:pt x="1639802" y="380790"/>
                      <a:pt x="1648375" y="260775"/>
                    </a:cubicBezTo>
                    <a:cubicBezTo>
                      <a:pt x="1655994" y="238868"/>
                      <a:pt x="1665519" y="216960"/>
                      <a:pt x="1672187" y="194100"/>
                    </a:cubicBezTo>
                    <a:cubicBezTo>
                      <a:pt x="1680759" y="160763"/>
                      <a:pt x="1729337" y="139808"/>
                      <a:pt x="1716002" y="106470"/>
                    </a:cubicBezTo>
                    <a:cubicBezTo>
                      <a:pt x="1703619" y="75038"/>
                      <a:pt x="1668377" y="51225"/>
                      <a:pt x="1643612" y="24555"/>
                    </a:cubicBezTo>
                    <a:cubicBezTo>
                      <a:pt x="1641707" y="22650"/>
                      <a:pt x="1638850" y="19793"/>
                      <a:pt x="1636944" y="17888"/>
                    </a:cubicBezTo>
                    <a:cubicBezTo>
                      <a:pt x="1618847" y="-7830"/>
                      <a:pt x="1603607" y="-4020"/>
                      <a:pt x="1584557" y="17888"/>
                    </a:cubicBezTo>
                    <a:cubicBezTo>
                      <a:pt x="1535027" y="75038"/>
                      <a:pt x="1503594" y="139808"/>
                      <a:pt x="1481687" y="209340"/>
                    </a:cubicBezTo>
                    <a:cubicBezTo>
                      <a:pt x="1429300" y="375075"/>
                      <a:pt x="1419775" y="545573"/>
                      <a:pt x="1422632" y="717975"/>
                    </a:cubicBezTo>
                    <a:cubicBezTo>
                      <a:pt x="1271184" y="730358"/>
                      <a:pt x="1127357" y="774173"/>
                      <a:pt x="1026392" y="850373"/>
                    </a:cubicBezTo>
                    <a:cubicBezTo>
                      <a:pt x="647297" y="1138028"/>
                      <a:pt x="625389" y="1493310"/>
                      <a:pt x="629199" y="1905743"/>
                    </a:cubicBezTo>
                    <a:cubicBezTo>
                      <a:pt x="633962" y="2393423"/>
                      <a:pt x="489182" y="2868720"/>
                      <a:pt x="250104" y="3321158"/>
                    </a:cubicBezTo>
                    <a:cubicBezTo>
                      <a:pt x="32934" y="3731685"/>
                      <a:pt x="-16596" y="4157453"/>
                      <a:pt x="7217" y="4624178"/>
                    </a:cubicBezTo>
                    <a:cubicBezTo>
                      <a:pt x="-24216" y="4957553"/>
                      <a:pt x="47222" y="5302358"/>
                      <a:pt x="217719" y="5632876"/>
                    </a:cubicBezTo>
                    <a:cubicBezTo>
                      <a:pt x="400599" y="5984348"/>
                      <a:pt x="657774" y="6293911"/>
                      <a:pt x="1156884" y="6406306"/>
                    </a:cubicBezTo>
                    <a:cubicBezTo>
                      <a:pt x="1798869" y="6551086"/>
                      <a:pt x="2383705" y="6336773"/>
                      <a:pt x="2701840" y="5842426"/>
                    </a:cubicBezTo>
                    <a:cubicBezTo>
                      <a:pt x="3186662" y="5088998"/>
                      <a:pt x="3280960" y="4283183"/>
                      <a:pt x="2928535" y="3516420"/>
                    </a:cubicBezTo>
                    <a:close/>
                  </a:path>
                </a:pathLst>
              </a:custGeom>
              <a:solidFill>
                <a:srgbClr val="AAD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E9719E3E-2801-43A1-BD8C-3894067E1850}"/>
                  </a:ext>
                </a:extLst>
              </p:cNvPr>
              <p:cNvSpPr/>
              <p:nvPr/>
            </p:nvSpPr>
            <p:spPr>
              <a:xfrm>
                <a:off x="4657513" y="1036991"/>
                <a:ext cx="2886075" cy="5495925"/>
              </a:xfrm>
              <a:custGeom>
                <a:avLst/>
                <a:gdLst>
                  <a:gd name="connsiteX0" fmla="*/ 6879 w 2886075"/>
                  <a:gd name="connsiteY0" fmla="*/ 3746464 h 5495925"/>
                  <a:gd name="connsiteX1" fmla="*/ 230717 w 2886075"/>
                  <a:gd name="connsiteY1" fmla="*/ 2497736 h 5495925"/>
                  <a:gd name="connsiteX2" fmla="*/ 580284 w 2886075"/>
                  <a:gd name="connsiteY2" fmla="*/ 1141376 h 5495925"/>
                  <a:gd name="connsiteX3" fmla="*/ 946044 w 2886075"/>
                  <a:gd name="connsiteY3" fmla="*/ 130773 h 5495925"/>
                  <a:gd name="connsiteX4" fmla="*/ 1951884 w 2886075"/>
                  <a:gd name="connsiteY4" fmla="*/ 205069 h 5495925"/>
                  <a:gd name="connsiteX5" fmla="*/ 2216679 w 2886075"/>
                  <a:gd name="connsiteY5" fmla="*/ 923254 h 5495925"/>
                  <a:gd name="connsiteX6" fmla="*/ 2699597 w 2886075"/>
                  <a:gd name="connsiteY6" fmla="*/ 2685379 h 5495925"/>
                  <a:gd name="connsiteX7" fmla="*/ 2490047 w 2886075"/>
                  <a:gd name="connsiteY7" fmla="*/ 4914229 h 5495925"/>
                  <a:gd name="connsiteX8" fmla="*/ 1066059 w 2886075"/>
                  <a:gd name="connsiteY8" fmla="*/ 5454296 h 5495925"/>
                  <a:gd name="connsiteX9" fmla="*/ 200237 w 2886075"/>
                  <a:gd name="connsiteY9" fmla="*/ 4713251 h 5495925"/>
                  <a:gd name="connsiteX10" fmla="*/ 6879 w 2886075"/>
                  <a:gd name="connsiteY10" fmla="*/ 3746464 h 549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75" h="5495925">
                    <a:moveTo>
                      <a:pt x="6879" y="3746464"/>
                    </a:moveTo>
                    <a:cubicBezTo>
                      <a:pt x="-15028" y="3298789"/>
                      <a:pt x="30692" y="2891119"/>
                      <a:pt x="230717" y="2497736"/>
                    </a:cubicBezTo>
                    <a:cubicBezTo>
                      <a:pt x="450744" y="2063396"/>
                      <a:pt x="584094" y="1609053"/>
                      <a:pt x="580284" y="1141376"/>
                    </a:cubicBezTo>
                    <a:cubicBezTo>
                      <a:pt x="576474" y="747041"/>
                      <a:pt x="596477" y="406046"/>
                      <a:pt x="946044" y="130773"/>
                    </a:cubicBezTo>
                    <a:cubicBezTo>
                      <a:pt x="1200362" y="-70204"/>
                      <a:pt x="1746144" y="-34962"/>
                      <a:pt x="1951884" y="205069"/>
                    </a:cubicBezTo>
                    <a:cubicBezTo>
                      <a:pt x="2136670" y="420334"/>
                      <a:pt x="2216679" y="666079"/>
                      <a:pt x="2216679" y="923254"/>
                    </a:cubicBezTo>
                    <a:cubicBezTo>
                      <a:pt x="2216679" y="1534759"/>
                      <a:pt x="2442422" y="2103401"/>
                      <a:pt x="2699597" y="2685379"/>
                    </a:cubicBezTo>
                    <a:cubicBezTo>
                      <a:pt x="3024400" y="3420709"/>
                      <a:pt x="2936769" y="4192234"/>
                      <a:pt x="2490047" y="4914229"/>
                    </a:cubicBezTo>
                    <a:cubicBezTo>
                      <a:pt x="2196677" y="5387621"/>
                      <a:pt x="1657562" y="5592409"/>
                      <a:pt x="1066059" y="5454296"/>
                    </a:cubicBezTo>
                    <a:cubicBezTo>
                      <a:pt x="606002" y="5346664"/>
                      <a:pt x="368829" y="5050436"/>
                      <a:pt x="200237" y="4713251"/>
                    </a:cubicBezTo>
                    <a:cubicBezTo>
                      <a:pt x="43074" y="4396069"/>
                      <a:pt x="-22648" y="4065551"/>
                      <a:pt x="6879" y="3746464"/>
                    </a:cubicBezTo>
                    <a:close/>
                  </a:path>
                </a:pathLst>
              </a:custGeom>
              <a:solidFill>
                <a:srgbClr val="FEC8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7672CD43-ACD6-4866-A7C2-DB33589D6227}"/>
                  </a:ext>
                </a:extLst>
              </p:cNvPr>
              <p:cNvSpPr/>
              <p:nvPr/>
            </p:nvSpPr>
            <p:spPr>
              <a:xfrm>
                <a:off x="4865702" y="1361357"/>
                <a:ext cx="2447925" cy="4953000"/>
              </a:xfrm>
              <a:custGeom>
                <a:avLst/>
                <a:gdLst>
                  <a:gd name="connsiteX0" fmla="*/ 5383 w 2447925"/>
                  <a:gd name="connsiteY0" fmla="*/ 3378283 h 4953000"/>
                  <a:gd name="connsiteX1" fmla="*/ 194930 w 2447925"/>
                  <a:gd name="connsiteY1" fmla="*/ 2252428 h 4953000"/>
                  <a:gd name="connsiteX2" fmla="*/ 491158 w 2447925"/>
                  <a:gd name="connsiteY2" fmla="*/ 1029418 h 4953000"/>
                  <a:gd name="connsiteX3" fmla="*/ 801673 w 2447925"/>
                  <a:gd name="connsiteY3" fmla="*/ 117875 h 4953000"/>
                  <a:gd name="connsiteX4" fmla="*/ 1653208 w 2447925"/>
                  <a:gd name="connsiteY4" fmla="*/ 184550 h 4953000"/>
                  <a:gd name="connsiteX5" fmla="*/ 1877998 w 2447925"/>
                  <a:gd name="connsiteY5" fmla="*/ 832250 h 4953000"/>
                  <a:gd name="connsiteX6" fmla="*/ 2286620 w 2447925"/>
                  <a:gd name="connsiteY6" fmla="*/ 2421973 h 4953000"/>
                  <a:gd name="connsiteX7" fmla="*/ 2109455 w 2447925"/>
                  <a:gd name="connsiteY7" fmla="*/ 4431748 h 4953000"/>
                  <a:gd name="connsiteX8" fmla="*/ 903590 w 2447925"/>
                  <a:gd name="connsiteY8" fmla="*/ 4918475 h 4953000"/>
                  <a:gd name="connsiteX9" fmla="*/ 170165 w 2447925"/>
                  <a:gd name="connsiteY9" fmla="*/ 4249820 h 4953000"/>
                  <a:gd name="connsiteX10" fmla="*/ 5383 w 2447925"/>
                  <a:gd name="connsiteY10" fmla="*/ 3378283 h 495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7925" h="4953000">
                    <a:moveTo>
                      <a:pt x="5383" y="3378283"/>
                    </a:moveTo>
                    <a:cubicBezTo>
                      <a:pt x="-13667" y="2974423"/>
                      <a:pt x="25385" y="2606758"/>
                      <a:pt x="194930" y="2252428"/>
                    </a:cubicBezTo>
                    <a:cubicBezTo>
                      <a:pt x="381620" y="1860950"/>
                      <a:pt x="494015" y="1451375"/>
                      <a:pt x="491158" y="1029418"/>
                    </a:cubicBezTo>
                    <a:cubicBezTo>
                      <a:pt x="488300" y="673183"/>
                      <a:pt x="505445" y="366477"/>
                      <a:pt x="801673" y="117875"/>
                    </a:cubicBezTo>
                    <a:cubicBezTo>
                      <a:pt x="1016938" y="-63100"/>
                      <a:pt x="1478900" y="-31667"/>
                      <a:pt x="1653208" y="184550"/>
                    </a:cubicBezTo>
                    <a:cubicBezTo>
                      <a:pt x="1809418" y="378860"/>
                      <a:pt x="1877998" y="599840"/>
                      <a:pt x="1877998" y="832250"/>
                    </a:cubicBezTo>
                    <a:cubicBezTo>
                      <a:pt x="1877998" y="1383748"/>
                      <a:pt x="2069450" y="1896193"/>
                      <a:pt x="2286620" y="2421973"/>
                    </a:cubicBezTo>
                    <a:cubicBezTo>
                      <a:pt x="2561893" y="3084913"/>
                      <a:pt x="2487598" y="3781190"/>
                      <a:pt x="2109455" y="4431748"/>
                    </a:cubicBezTo>
                    <a:cubicBezTo>
                      <a:pt x="1860853" y="4858468"/>
                      <a:pt x="1404605" y="5044205"/>
                      <a:pt x="903590" y="4918475"/>
                    </a:cubicBezTo>
                    <a:cubicBezTo>
                      <a:pt x="514018" y="4821320"/>
                      <a:pt x="313040" y="4553668"/>
                      <a:pt x="170165" y="4249820"/>
                    </a:cubicBezTo>
                    <a:cubicBezTo>
                      <a:pt x="36815" y="3964070"/>
                      <a:pt x="-18430" y="3665938"/>
                      <a:pt x="5383" y="3378283"/>
                    </a:cubicBezTo>
                    <a:close/>
                  </a:path>
                </a:pathLst>
              </a:custGeom>
              <a:solidFill>
                <a:srgbClr val="F690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CEF6DC37-50A6-4185-BD53-3D9619A9DA6F}"/>
                  </a:ext>
                </a:extLst>
              </p:cNvPr>
              <p:cNvSpPr/>
              <p:nvPr/>
            </p:nvSpPr>
            <p:spPr>
              <a:xfrm>
                <a:off x="5080761" y="1723948"/>
                <a:ext cx="1981200" cy="4324350"/>
              </a:xfrm>
              <a:custGeom>
                <a:avLst/>
                <a:gdLst>
                  <a:gd name="connsiteX0" fmla="*/ 4636 w 1981200"/>
                  <a:gd name="connsiteY0" fmla="*/ 2951874 h 4324350"/>
                  <a:gd name="connsiteX1" fmla="*/ 157989 w 1981200"/>
                  <a:gd name="connsiteY1" fmla="*/ 1967941 h 4324350"/>
                  <a:gd name="connsiteX2" fmla="*/ 398019 w 1981200"/>
                  <a:gd name="connsiteY2" fmla="*/ 899236 h 4324350"/>
                  <a:gd name="connsiteX3" fmla="*/ 649479 w 1981200"/>
                  <a:gd name="connsiteY3" fmla="*/ 102946 h 4324350"/>
                  <a:gd name="connsiteX4" fmla="*/ 1340042 w 1981200"/>
                  <a:gd name="connsiteY4" fmla="*/ 161049 h 4324350"/>
                  <a:gd name="connsiteX5" fmla="*/ 1521969 w 1981200"/>
                  <a:gd name="connsiteY5" fmla="*/ 726834 h 4324350"/>
                  <a:gd name="connsiteX6" fmla="*/ 1853439 w 1981200"/>
                  <a:gd name="connsiteY6" fmla="*/ 2115579 h 4324350"/>
                  <a:gd name="connsiteX7" fmla="*/ 1709611 w 1981200"/>
                  <a:gd name="connsiteY7" fmla="*/ 3871989 h 4324350"/>
                  <a:gd name="connsiteX8" fmla="*/ 732346 w 1981200"/>
                  <a:gd name="connsiteY8" fmla="*/ 4297757 h 4324350"/>
                  <a:gd name="connsiteX9" fmla="*/ 137986 w 1981200"/>
                  <a:gd name="connsiteY9" fmla="*/ 3713874 h 4324350"/>
                  <a:gd name="connsiteX10" fmla="*/ 4636 w 1981200"/>
                  <a:gd name="connsiteY10" fmla="*/ 2951874 h 432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1200" h="4324350">
                    <a:moveTo>
                      <a:pt x="4636" y="2951874"/>
                    </a:moveTo>
                    <a:cubicBezTo>
                      <a:pt x="-10604" y="2599449"/>
                      <a:pt x="20829" y="2278457"/>
                      <a:pt x="157989" y="1967941"/>
                    </a:cubicBezTo>
                    <a:cubicBezTo>
                      <a:pt x="309436" y="1625994"/>
                      <a:pt x="400876" y="1267854"/>
                      <a:pt x="398019" y="899236"/>
                    </a:cubicBezTo>
                    <a:cubicBezTo>
                      <a:pt x="396114" y="588721"/>
                      <a:pt x="409449" y="320116"/>
                      <a:pt x="649479" y="102946"/>
                    </a:cubicBezTo>
                    <a:cubicBezTo>
                      <a:pt x="823786" y="-55169"/>
                      <a:pt x="1199072" y="-27546"/>
                      <a:pt x="1340042" y="161049"/>
                    </a:cubicBezTo>
                    <a:cubicBezTo>
                      <a:pt x="1466724" y="330594"/>
                      <a:pt x="1521969" y="523951"/>
                      <a:pt x="1521969" y="726834"/>
                    </a:cubicBezTo>
                    <a:cubicBezTo>
                      <a:pt x="1521969" y="1208799"/>
                      <a:pt x="1677227" y="1656474"/>
                      <a:pt x="1853439" y="2115579"/>
                    </a:cubicBezTo>
                    <a:cubicBezTo>
                      <a:pt x="2076324" y="2694699"/>
                      <a:pt x="2016317" y="3303346"/>
                      <a:pt x="1709611" y="3871989"/>
                    </a:cubicBezTo>
                    <a:cubicBezTo>
                      <a:pt x="1508634" y="4245369"/>
                      <a:pt x="1138111" y="4406341"/>
                      <a:pt x="732346" y="4297757"/>
                    </a:cubicBezTo>
                    <a:cubicBezTo>
                      <a:pt x="417069" y="4212984"/>
                      <a:pt x="253239" y="3979621"/>
                      <a:pt x="137986" y="3713874"/>
                    </a:cubicBezTo>
                    <a:cubicBezTo>
                      <a:pt x="29401" y="3464319"/>
                      <a:pt x="-15366" y="3203334"/>
                      <a:pt x="4636" y="2951874"/>
                    </a:cubicBezTo>
                    <a:close/>
                  </a:path>
                </a:pathLst>
              </a:custGeom>
              <a:solidFill>
                <a:srgbClr val="F06A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A07EBCBD-43F2-4EE4-85C9-DD498C114256}"/>
                  </a:ext>
                </a:extLst>
              </p:cNvPr>
              <p:cNvSpPr/>
              <p:nvPr/>
            </p:nvSpPr>
            <p:spPr>
              <a:xfrm>
                <a:off x="5469544" y="2675696"/>
                <a:ext cx="1181100" cy="2686050"/>
              </a:xfrm>
              <a:custGeom>
                <a:avLst/>
                <a:gdLst>
                  <a:gd name="connsiteX0" fmla="*/ 2569 w 1181100"/>
                  <a:gd name="connsiteY0" fmla="*/ 1835343 h 2686050"/>
                  <a:gd name="connsiteX1" fmla="*/ 118774 w 1181100"/>
                  <a:gd name="connsiteY1" fmla="*/ 1223838 h 2686050"/>
                  <a:gd name="connsiteX2" fmla="*/ 241646 w 1181100"/>
                  <a:gd name="connsiteY2" fmla="*/ 558041 h 2686050"/>
                  <a:gd name="connsiteX3" fmla="*/ 460721 w 1181100"/>
                  <a:gd name="connsiteY3" fmla="*/ 64646 h 2686050"/>
                  <a:gd name="connsiteX4" fmla="*/ 816004 w 1181100"/>
                  <a:gd name="connsiteY4" fmla="*/ 98936 h 2686050"/>
                  <a:gd name="connsiteX5" fmla="*/ 927446 w 1181100"/>
                  <a:gd name="connsiteY5" fmla="*/ 451361 h 2686050"/>
                  <a:gd name="connsiteX6" fmla="*/ 1090324 w 1181100"/>
                  <a:gd name="connsiteY6" fmla="*/ 1321946 h 2686050"/>
                  <a:gd name="connsiteX7" fmla="*/ 1041746 w 1181100"/>
                  <a:gd name="connsiteY7" fmla="*/ 2407796 h 2686050"/>
                  <a:gd name="connsiteX8" fmla="*/ 445481 w 1181100"/>
                  <a:gd name="connsiteY8" fmla="*/ 2672591 h 2686050"/>
                  <a:gd name="connsiteX9" fmla="*/ 83531 w 1181100"/>
                  <a:gd name="connsiteY9" fmla="*/ 2308736 h 2686050"/>
                  <a:gd name="connsiteX10" fmla="*/ 2569 w 1181100"/>
                  <a:gd name="connsiteY10" fmla="*/ 1835343 h 268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1100" h="2686050">
                    <a:moveTo>
                      <a:pt x="2569" y="1835343"/>
                    </a:moveTo>
                    <a:cubicBezTo>
                      <a:pt x="-6956" y="1616268"/>
                      <a:pt x="35906" y="1417196"/>
                      <a:pt x="118774" y="1223838"/>
                    </a:cubicBezTo>
                    <a:cubicBezTo>
                      <a:pt x="211166" y="1011431"/>
                      <a:pt x="243551" y="787593"/>
                      <a:pt x="241646" y="558041"/>
                    </a:cubicBezTo>
                    <a:cubicBezTo>
                      <a:pt x="239741" y="364683"/>
                      <a:pt x="314036" y="199901"/>
                      <a:pt x="460721" y="64646"/>
                    </a:cubicBezTo>
                    <a:cubicBezTo>
                      <a:pt x="567401" y="-33462"/>
                      <a:pt x="729326" y="-18222"/>
                      <a:pt x="816004" y="98936"/>
                    </a:cubicBezTo>
                    <a:cubicBezTo>
                      <a:pt x="893156" y="204663"/>
                      <a:pt x="927446" y="324678"/>
                      <a:pt x="927446" y="451361"/>
                    </a:cubicBezTo>
                    <a:cubicBezTo>
                      <a:pt x="927446" y="751398"/>
                      <a:pt x="982691" y="1037148"/>
                      <a:pt x="1090324" y="1321946"/>
                    </a:cubicBezTo>
                    <a:cubicBezTo>
                      <a:pt x="1226531" y="1681991"/>
                      <a:pt x="1228436" y="2054418"/>
                      <a:pt x="1041746" y="2407796"/>
                    </a:cubicBezTo>
                    <a:cubicBezTo>
                      <a:pt x="918874" y="2640206"/>
                      <a:pt x="693131" y="2740218"/>
                      <a:pt x="445481" y="2672591"/>
                    </a:cubicBezTo>
                    <a:cubicBezTo>
                      <a:pt x="253076" y="2620203"/>
                      <a:pt x="154016" y="2474471"/>
                      <a:pt x="83531" y="2308736"/>
                    </a:cubicBezTo>
                    <a:cubicBezTo>
                      <a:pt x="17809" y="2153478"/>
                      <a:pt x="-8861" y="1991553"/>
                      <a:pt x="2569" y="1835343"/>
                    </a:cubicBezTo>
                    <a:close/>
                  </a:path>
                </a:pathLst>
              </a:custGeom>
              <a:solidFill>
                <a:srgbClr val="F796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65E171FC-1385-4B36-90A6-20111BBFFEAB}"/>
                  </a:ext>
                </a:extLst>
              </p:cNvPr>
              <p:cNvSpPr/>
              <p:nvPr/>
            </p:nvSpPr>
            <p:spPr>
              <a:xfrm>
                <a:off x="5723959" y="3417914"/>
                <a:ext cx="657225" cy="1571625"/>
              </a:xfrm>
              <a:custGeom>
                <a:avLst/>
                <a:gdLst>
                  <a:gd name="connsiteX0" fmla="*/ 1519 w 657225"/>
                  <a:gd name="connsiteY0" fmla="*/ 1074075 h 1571625"/>
                  <a:gd name="connsiteX1" fmla="*/ 66289 w 657225"/>
                  <a:gd name="connsiteY1" fmla="*/ 715935 h 1571625"/>
                  <a:gd name="connsiteX2" fmla="*/ 134869 w 657225"/>
                  <a:gd name="connsiteY2" fmla="*/ 326363 h 1571625"/>
                  <a:gd name="connsiteX3" fmla="*/ 256789 w 657225"/>
                  <a:gd name="connsiteY3" fmla="*/ 37755 h 1571625"/>
                  <a:gd name="connsiteX4" fmla="*/ 453956 w 657225"/>
                  <a:gd name="connsiteY4" fmla="*/ 57758 h 1571625"/>
                  <a:gd name="connsiteX5" fmla="*/ 515869 w 657225"/>
                  <a:gd name="connsiteY5" fmla="*/ 263498 h 1571625"/>
                  <a:gd name="connsiteX6" fmla="*/ 606356 w 657225"/>
                  <a:gd name="connsiteY6" fmla="*/ 773085 h 1571625"/>
                  <a:gd name="connsiteX7" fmla="*/ 579686 w 657225"/>
                  <a:gd name="connsiteY7" fmla="*/ 1408403 h 1571625"/>
                  <a:gd name="connsiteX8" fmla="*/ 249169 w 657225"/>
                  <a:gd name="connsiteY8" fmla="*/ 1563660 h 1571625"/>
                  <a:gd name="connsiteX9" fmla="*/ 48191 w 657225"/>
                  <a:gd name="connsiteY9" fmla="*/ 1351253 h 1571625"/>
                  <a:gd name="connsiteX10" fmla="*/ 1519 w 657225"/>
                  <a:gd name="connsiteY10" fmla="*/ 107407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7225" h="1571625">
                    <a:moveTo>
                      <a:pt x="1519" y="1074075"/>
                    </a:moveTo>
                    <a:cubicBezTo>
                      <a:pt x="-3244" y="945488"/>
                      <a:pt x="19616" y="829283"/>
                      <a:pt x="66289" y="715935"/>
                    </a:cubicBezTo>
                    <a:cubicBezTo>
                      <a:pt x="117724" y="591158"/>
                      <a:pt x="135821" y="460665"/>
                      <a:pt x="134869" y="326363"/>
                    </a:cubicBezTo>
                    <a:cubicBezTo>
                      <a:pt x="133916" y="213015"/>
                      <a:pt x="174874" y="116813"/>
                      <a:pt x="256789" y="37755"/>
                    </a:cubicBezTo>
                    <a:cubicBezTo>
                      <a:pt x="315844" y="-19395"/>
                      <a:pt x="406331" y="-10822"/>
                      <a:pt x="453956" y="57758"/>
                    </a:cubicBezTo>
                    <a:cubicBezTo>
                      <a:pt x="496819" y="119670"/>
                      <a:pt x="515869" y="190155"/>
                      <a:pt x="515869" y="263498"/>
                    </a:cubicBezTo>
                    <a:cubicBezTo>
                      <a:pt x="515869" y="438758"/>
                      <a:pt x="546349" y="606398"/>
                      <a:pt x="606356" y="773085"/>
                    </a:cubicBezTo>
                    <a:cubicBezTo>
                      <a:pt x="681604" y="983588"/>
                      <a:pt x="683509" y="1201710"/>
                      <a:pt x="579686" y="1408403"/>
                    </a:cubicBezTo>
                    <a:cubicBezTo>
                      <a:pt x="512059" y="1544610"/>
                      <a:pt x="386329" y="1602713"/>
                      <a:pt x="249169" y="1563660"/>
                    </a:cubicBezTo>
                    <a:cubicBezTo>
                      <a:pt x="142489" y="1533180"/>
                      <a:pt x="87244" y="1447455"/>
                      <a:pt x="48191" y="1351253"/>
                    </a:cubicBezTo>
                    <a:cubicBezTo>
                      <a:pt x="10091" y="1260766"/>
                      <a:pt x="-5149" y="1166468"/>
                      <a:pt x="1519" y="1074075"/>
                    </a:cubicBezTo>
                    <a:close/>
                  </a:path>
                </a:pathLst>
              </a:custGeom>
              <a:solidFill>
                <a:srgbClr val="FBB1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E66331E2-44BF-4AFE-9245-62D6E4F0B207}"/>
                  </a:ext>
                </a:extLst>
              </p:cNvPr>
              <p:cNvSpPr/>
              <p:nvPr/>
            </p:nvSpPr>
            <p:spPr>
              <a:xfrm>
                <a:off x="5911182" y="4022547"/>
                <a:ext cx="304800" cy="200025"/>
              </a:xfrm>
              <a:custGeom>
                <a:avLst/>
                <a:gdLst>
                  <a:gd name="connsiteX0" fmla="*/ 218155 w 304800"/>
                  <a:gd name="connsiteY0" fmla="*/ 99872 h 200025"/>
                  <a:gd name="connsiteX1" fmla="*/ 296260 w 304800"/>
                  <a:gd name="connsiteY1" fmla="*/ 85585 h 200025"/>
                  <a:gd name="connsiteX2" fmla="*/ 284830 w 304800"/>
                  <a:gd name="connsiteY2" fmla="*/ 14147 h 200025"/>
                  <a:gd name="connsiteX3" fmla="*/ 205772 w 304800"/>
                  <a:gd name="connsiteY3" fmla="*/ 23672 h 200025"/>
                  <a:gd name="connsiteX4" fmla="*/ 181008 w 304800"/>
                  <a:gd name="connsiteY4" fmla="*/ 29387 h 200025"/>
                  <a:gd name="connsiteX5" fmla="*/ 91472 w 304800"/>
                  <a:gd name="connsiteY5" fmla="*/ 29387 h 200025"/>
                  <a:gd name="connsiteX6" fmla="*/ 83852 w 304800"/>
                  <a:gd name="connsiteY6" fmla="*/ 119875 h 200025"/>
                  <a:gd name="connsiteX7" fmla="*/ 51468 w 304800"/>
                  <a:gd name="connsiteY7" fmla="*/ 116065 h 200025"/>
                  <a:gd name="connsiteX8" fmla="*/ 33 w 304800"/>
                  <a:gd name="connsiteY8" fmla="*/ 162737 h 200025"/>
                  <a:gd name="connsiteX9" fmla="*/ 48610 w 304800"/>
                  <a:gd name="connsiteY9" fmla="*/ 209410 h 200025"/>
                  <a:gd name="connsiteX10" fmla="*/ 93377 w 304800"/>
                  <a:gd name="connsiteY10" fmla="*/ 154165 h 200025"/>
                  <a:gd name="connsiteX11" fmla="*/ 85758 w 304800"/>
                  <a:gd name="connsiteY11" fmla="*/ 121780 h 200025"/>
                  <a:gd name="connsiteX12" fmla="*/ 83852 w 304800"/>
                  <a:gd name="connsiteY12" fmla="*/ 118922 h 200025"/>
                  <a:gd name="connsiteX13" fmla="*/ 85758 w 304800"/>
                  <a:gd name="connsiteY13" fmla="*/ 120827 h 200025"/>
                  <a:gd name="connsiteX14" fmla="*/ 132430 w 304800"/>
                  <a:gd name="connsiteY14" fmla="*/ 141782 h 200025"/>
                  <a:gd name="connsiteX15" fmla="*/ 155290 w 304800"/>
                  <a:gd name="connsiteY15" fmla="*/ 161785 h 200025"/>
                  <a:gd name="connsiteX16" fmla="*/ 204820 w 304800"/>
                  <a:gd name="connsiteY16" fmla="*/ 207505 h 200025"/>
                  <a:gd name="connsiteX17" fmla="*/ 248635 w 304800"/>
                  <a:gd name="connsiteY17" fmla="*/ 170357 h 200025"/>
                  <a:gd name="connsiteX18" fmla="*/ 211488 w 304800"/>
                  <a:gd name="connsiteY18" fmla="*/ 114160 h 200025"/>
                  <a:gd name="connsiteX19" fmla="*/ 197200 w 304800"/>
                  <a:gd name="connsiteY19" fmla="*/ 101777 h 200025"/>
                  <a:gd name="connsiteX20" fmla="*/ 218155 w 304800"/>
                  <a:gd name="connsiteY20" fmla="*/ 99872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4800" h="200025">
                    <a:moveTo>
                      <a:pt x="218155" y="99872"/>
                    </a:moveTo>
                    <a:cubicBezTo>
                      <a:pt x="248635" y="119875"/>
                      <a:pt x="276258" y="114160"/>
                      <a:pt x="296260" y="85585"/>
                    </a:cubicBezTo>
                    <a:cubicBezTo>
                      <a:pt x="314358" y="59867"/>
                      <a:pt x="309595" y="33197"/>
                      <a:pt x="284830" y="14147"/>
                    </a:cubicBezTo>
                    <a:cubicBezTo>
                      <a:pt x="257208" y="-7760"/>
                      <a:pt x="228633" y="-3950"/>
                      <a:pt x="205772" y="23672"/>
                    </a:cubicBezTo>
                    <a:cubicBezTo>
                      <a:pt x="198152" y="33197"/>
                      <a:pt x="194343" y="39865"/>
                      <a:pt x="181008" y="29387"/>
                    </a:cubicBezTo>
                    <a:cubicBezTo>
                      <a:pt x="152433" y="4622"/>
                      <a:pt x="120047" y="2717"/>
                      <a:pt x="91472" y="29387"/>
                    </a:cubicBezTo>
                    <a:cubicBezTo>
                      <a:pt x="61945" y="56057"/>
                      <a:pt x="63850" y="87490"/>
                      <a:pt x="83852" y="119875"/>
                    </a:cubicBezTo>
                    <a:cubicBezTo>
                      <a:pt x="73375" y="118922"/>
                      <a:pt x="61945" y="116065"/>
                      <a:pt x="51468" y="116065"/>
                    </a:cubicBezTo>
                    <a:cubicBezTo>
                      <a:pt x="19083" y="114160"/>
                      <a:pt x="-920" y="129400"/>
                      <a:pt x="33" y="162737"/>
                    </a:cubicBezTo>
                    <a:cubicBezTo>
                      <a:pt x="33" y="193217"/>
                      <a:pt x="19083" y="211315"/>
                      <a:pt x="48610" y="209410"/>
                    </a:cubicBezTo>
                    <a:cubicBezTo>
                      <a:pt x="79090" y="207505"/>
                      <a:pt x="96235" y="186550"/>
                      <a:pt x="93377" y="154165"/>
                    </a:cubicBezTo>
                    <a:cubicBezTo>
                      <a:pt x="92425" y="143687"/>
                      <a:pt x="88615" y="133210"/>
                      <a:pt x="85758" y="121780"/>
                    </a:cubicBezTo>
                    <a:cubicBezTo>
                      <a:pt x="85758" y="121780"/>
                      <a:pt x="84805" y="119875"/>
                      <a:pt x="83852" y="118922"/>
                    </a:cubicBezTo>
                    <a:lnTo>
                      <a:pt x="85758" y="120827"/>
                    </a:lnTo>
                    <a:cubicBezTo>
                      <a:pt x="100045" y="131305"/>
                      <a:pt x="114333" y="141782"/>
                      <a:pt x="132430" y="141782"/>
                    </a:cubicBezTo>
                    <a:cubicBezTo>
                      <a:pt x="146718" y="141782"/>
                      <a:pt x="154338" y="143687"/>
                      <a:pt x="155290" y="161785"/>
                    </a:cubicBezTo>
                    <a:cubicBezTo>
                      <a:pt x="156243" y="191312"/>
                      <a:pt x="176245" y="208457"/>
                      <a:pt x="204820" y="207505"/>
                    </a:cubicBezTo>
                    <a:cubicBezTo>
                      <a:pt x="226727" y="207505"/>
                      <a:pt x="243872" y="193217"/>
                      <a:pt x="248635" y="170357"/>
                    </a:cubicBezTo>
                    <a:cubicBezTo>
                      <a:pt x="254350" y="140830"/>
                      <a:pt x="241968" y="121780"/>
                      <a:pt x="211488" y="114160"/>
                    </a:cubicBezTo>
                    <a:cubicBezTo>
                      <a:pt x="204820" y="112255"/>
                      <a:pt x="193390" y="114160"/>
                      <a:pt x="197200" y="101777"/>
                    </a:cubicBezTo>
                    <a:cubicBezTo>
                      <a:pt x="201963" y="85585"/>
                      <a:pt x="209583" y="94157"/>
                      <a:pt x="218155" y="9987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53BD721A-6563-48E0-9DE9-7A5758A8BF66}"/>
                  </a:ext>
                </a:extLst>
              </p:cNvPr>
              <p:cNvSpPr/>
              <p:nvPr/>
            </p:nvSpPr>
            <p:spPr>
              <a:xfrm>
                <a:off x="6007320" y="3727132"/>
                <a:ext cx="152400" cy="123825"/>
              </a:xfrm>
              <a:custGeom>
                <a:avLst/>
                <a:gdLst>
                  <a:gd name="connsiteX0" fmla="*/ 20100 w 152400"/>
                  <a:gd name="connsiteY0" fmla="*/ 70485 h 123825"/>
                  <a:gd name="connsiteX1" fmla="*/ 75345 w 152400"/>
                  <a:gd name="connsiteY1" fmla="*/ 113348 h 123825"/>
                  <a:gd name="connsiteX2" fmla="*/ 138210 w 152400"/>
                  <a:gd name="connsiteY2" fmla="*/ 111443 h 123825"/>
                  <a:gd name="connsiteX3" fmla="*/ 141067 w 152400"/>
                  <a:gd name="connsiteY3" fmla="*/ 47625 h 123825"/>
                  <a:gd name="connsiteX4" fmla="*/ 45817 w 152400"/>
                  <a:gd name="connsiteY4" fmla="*/ 0 h 123825"/>
                  <a:gd name="connsiteX5" fmla="*/ 2002 w 152400"/>
                  <a:gd name="connsiteY5" fmla="*/ 26670 h 123825"/>
                  <a:gd name="connsiteX6" fmla="*/ 20100 w 152400"/>
                  <a:gd name="connsiteY6" fmla="*/ 7048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0100" y="70485"/>
                    </a:moveTo>
                    <a:cubicBezTo>
                      <a:pt x="46770" y="77153"/>
                      <a:pt x="59152" y="94298"/>
                      <a:pt x="75345" y="113348"/>
                    </a:cubicBezTo>
                    <a:cubicBezTo>
                      <a:pt x="93442" y="133350"/>
                      <a:pt x="119160" y="131445"/>
                      <a:pt x="138210" y="111443"/>
                    </a:cubicBezTo>
                    <a:cubicBezTo>
                      <a:pt x="157260" y="92393"/>
                      <a:pt x="160117" y="67628"/>
                      <a:pt x="141067" y="47625"/>
                    </a:cubicBezTo>
                    <a:cubicBezTo>
                      <a:pt x="113445" y="19050"/>
                      <a:pt x="63915" y="36195"/>
                      <a:pt x="45817" y="0"/>
                    </a:cubicBezTo>
                    <a:cubicBezTo>
                      <a:pt x="20100" y="0"/>
                      <a:pt x="7717" y="10478"/>
                      <a:pt x="2002" y="26670"/>
                    </a:cubicBezTo>
                    <a:cubicBezTo>
                      <a:pt x="-3713" y="46673"/>
                      <a:pt x="2955" y="66675"/>
                      <a:pt x="20100" y="7048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514952DA-61D2-461E-9881-7979E45C1D97}"/>
                  </a:ext>
                </a:extLst>
              </p:cNvPr>
              <p:cNvSpPr/>
              <p:nvPr/>
            </p:nvSpPr>
            <p:spPr>
              <a:xfrm>
                <a:off x="6026436" y="3469005"/>
                <a:ext cx="104775" cy="104775"/>
              </a:xfrm>
              <a:custGeom>
                <a:avLst/>
                <a:gdLst>
                  <a:gd name="connsiteX0" fmla="*/ 54324 w 104775"/>
                  <a:gd name="connsiteY0" fmla="*/ 113347 h 104775"/>
                  <a:gd name="connsiteX1" fmla="*/ 112426 w 104775"/>
                  <a:gd name="connsiteY1" fmla="*/ 57150 h 104775"/>
                  <a:gd name="connsiteX2" fmla="*/ 54324 w 104775"/>
                  <a:gd name="connsiteY2" fmla="*/ 0 h 104775"/>
                  <a:gd name="connsiteX3" fmla="*/ 31 w 104775"/>
                  <a:gd name="connsiteY3" fmla="*/ 58102 h 104775"/>
                  <a:gd name="connsiteX4" fmla="*/ 54324 w 104775"/>
                  <a:gd name="connsiteY4" fmla="*/ 1133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54324" y="113347"/>
                    </a:moveTo>
                    <a:cubicBezTo>
                      <a:pt x="88614" y="114300"/>
                      <a:pt x="112426" y="92392"/>
                      <a:pt x="112426" y="57150"/>
                    </a:cubicBezTo>
                    <a:cubicBezTo>
                      <a:pt x="112426" y="22860"/>
                      <a:pt x="91471" y="1905"/>
                      <a:pt x="54324" y="0"/>
                    </a:cubicBezTo>
                    <a:cubicBezTo>
                      <a:pt x="20034" y="3810"/>
                      <a:pt x="-921" y="21907"/>
                      <a:pt x="31" y="58102"/>
                    </a:cubicBezTo>
                    <a:cubicBezTo>
                      <a:pt x="984" y="92392"/>
                      <a:pt x="21939" y="112395"/>
                      <a:pt x="54324" y="11334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87718446-F7EB-4E37-AC30-716F1F99C378}"/>
                  </a:ext>
                </a:extLst>
              </p:cNvPr>
              <p:cNvSpPr/>
              <p:nvPr/>
            </p:nvSpPr>
            <p:spPr>
              <a:xfrm>
                <a:off x="6016908" y="4546242"/>
                <a:ext cx="95250" cy="85725"/>
              </a:xfrm>
              <a:custGeom>
                <a:avLst/>
                <a:gdLst>
                  <a:gd name="connsiteX0" fmla="*/ 95284 w 95250"/>
                  <a:gd name="connsiteY0" fmla="*/ 44807 h 85725"/>
                  <a:gd name="connsiteX1" fmla="*/ 45754 w 95250"/>
                  <a:gd name="connsiteY1" fmla="*/ 40 h 85725"/>
                  <a:gd name="connsiteX2" fmla="*/ 34 w 95250"/>
                  <a:gd name="connsiteY2" fmla="*/ 44807 h 85725"/>
                  <a:gd name="connsiteX3" fmla="*/ 46707 w 95250"/>
                  <a:gd name="connsiteY3" fmla="*/ 93385 h 85725"/>
                  <a:gd name="connsiteX4" fmla="*/ 95284 w 95250"/>
                  <a:gd name="connsiteY4" fmla="*/ 4480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95284" y="44807"/>
                    </a:moveTo>
                    <a:cubicBezTo>
                      <a:pt x="91474" y="15280"/>
                      <a:pt x="75282" y="-913"/>
                      <a:pt x="45754" y="40"/>
                    </a:cubicBezTo>
                    <a:cubicBezTo>
                      <a:pt x="18132" y="992"/>
                      <a:pt x="987" y="17185"/>
                      <a:pt x="34" y="44807"/>
                    </a:cubicBezTo>
                    <a:cubicBezTo>
                      <a:pt x="-918" y="75287"/>
                      <a:pt x="18132" y="93385"/>
                      <a:pt x="46707" y="93385"/>
                    </a:cubicBezTo>
                    <a:cubicBezTo>
                      <a:pt x="76234" y="93385"/>
                      <a:pt x="93379" y="75287"/>
                      <a:pt x="95284" y="4480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9D68457B-0DB8-4D82-A257-2165C7BFC86A}"/>
                  </a:ext>
                </a:extLst>
              </p:cNvPr>
              <p:cNvSpPr/>
              <p:nvPr/>
            </p:nvSpPr>
            <p:spPr>
              <a:xfrm>
                <a:off x="5910223" y="3651884"/>
                <a:ext cx="85725" cy="95250"/>
              </a:xfrm>
              <a:custGeom>
                <a:avLst/>
                <a:gdLst>
                  <a:gd name="connsiteX0" fmla="*/ 46712 w 85725"/>
                  <a:gd name="connsiteY0" fmla="*/ 96203 h 95250"/>
                  <a:gd name="connsiteX1" fmla="*/ 93385 w 85725"/>
                  <a:gd name="connsiteY1" fmla="*/ 47625 h 95250"/>
                  <a:gd name="connsiteX2" fmla="*/ 44807 w 85725"/>
                  <a:gd name="connsiteY2" fmla="*/ 0 h 95250"/>
                  <a:gd name="connsiteX3" fmla="*/ 40 w 85725"/>
                  <a:gd name="connsiteY3" fmla="*/ 44768 h 95250"/>
                  <a:gd name="connsiteX4" fmla="*/ 46712 w 85725"/>
                  <a:gd name="connsiteY4" fmla="*/ 9620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6712" y="96203"/>
                    </a:moveTo>
                    <a:cubicBezTo>
                      <a:pt x="74335" y="93345"/>
                      <a:pt x="93385" y="77153"/>
                      <a:pt x="93385" y="47625"/>
                    </a:cubicBezTo>
                    <a:cubicBezTo>
                      <a:pt x="93385" y="19050"/>
                      <a:pt x="75287" y="0"/>
                      <a:pt x="44807" y="0"/>
                    </a:cubicBezTo>
                    <a:cubicBezTo>
                      <a:pt x="17185" y="0"/>
                      <a:pt x="992" y="17145"/>
                      <a:pt x="40" y="44768"/>
                    </a:cubicBezTo>
                    <a:cubicBezTo>
                      <a:pt x="-913" y="76200"/>
                      <a:pt x="15280" y="92393"/>
                      <a:pt x="46712" y="9620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8ACFF23F-AB38-4579-84C1-6E0F5D1B28A5}"/>
                  </a:ext>
                </a:extLst>
              </p:cNvPr>
              <p:cNvSpPr/>
              <p:nvPr/>
            </p:nvSpPr>
            <p:spPr>
              <a:xfrm>
                <a:off x="5909310" y="4593871"/>
                <a:ext cx="95250" cy="85725"/>
              </a:xfrm>
              <a:custGeom>
                <a:avLst/>
                <a:gdLst>
                  <a:gd name="connsiteX0" fmla="*/ 46673 w 95250"/>
                  <a:gd name="connsiteY0" fmla="*/ 94334 h 85725"/>
                  <a:gd name="connsiteX1" fmla="*/ 95250 w 95250"/>
                  <a:gd name="connsiteY1" fmla="*/ 45756 h 85725"/>
                  <a:gd name="connsiteX2" fmla="*/ 44768 w 95250"/>
                  <a:gd name="connsiteY2" fmla="*/ 36 h 85725"/>
                  <a:gd name="connsiteX3" fmla="*/ 0 w 95250"/>
                  <a:gd name="connsiteY3" fmla="*/ 44803 h 85725"/>
                  <a:gd name="connsiteX4" fmla="*/ 46673 w 95250"/>
                  <a:gd name="connsiteY4" fmla="*/ 9433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6673" y="94334"/>
                    </a:moveTo>
                    <a:cubicBezTo>
                      <a:pt x="76200" y="94334"/>
                      <a:pt x="91440" y="75284"/>
                      <a:pt x="95250" y="45756"/>
                    </a:cubicBezTo>
                    <a:cubicBezTo>
                      <a:pt x="90488" y="17181"/>
                      <a:pt x="75248" y="-916"/>
                      <a:pt x="44768" y="36"/>
                    </a:cubicBezTo>
                    <a:cubicBezTo>
                      <a:pt x="17145" y="988"/>
                      <a:pt x="953" y="17181"/>
                      <a:pt x="0" y="44803"/>
                    </a:cubicBezTo>
                    <a:cubicBezTo>
                      <a:pt x="0" y="75284"/>
                      <a:pt x="18098" y="93381"/>
                      <a:pt x="46673" y="9433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D28753E6-B614-4660-9D23-3F260B7A016A}"/>
                  </a:ext>
                </a:extLst>
              </p:cNvPr>
              <p:cNvSpPr/>
              <p:nvPr/>
            </p:nvSpPr>
            <p:spPr>
              <a:xfrm>
                <a:off x="5910263" y="3778533"/>
                <a:ext cx="85725" cy="95250"/>
              </a:xfrm>
              <a:custGeom>
                <a:avLst/>
                <a:gdLst>
                  <a:gd name="connsiteX0" fmla="*/ 45720 w 85725"/>
                  <a:gd name="connsiteY0" fmla="*/ 95284 h 95250"/>
                  <a:gd name="connsiteX1" fmla="*/ 93345 w 85725"/>
                  <a:gd name="connsiteY1" fmla="*/ 46707 h 95250"/>
                  <a:gd name="connsiteX2" fmla="*/ 43815 w 85725"/>
                  <a:gd name="connsiteY2" fmla="*/ 34 h 95250"/>
                  <a:gd name="connsiteX3" fmla="*/ 0 w 85725"/>
                  <a:gd name="connsiteY3" fmla="*/ 45754 h 95250"/>
                  <a:gd name="connsiteX4" fmla="*/ 45720 w 85725"/>
                  <a:gd name="connsiteY4" fmla="*/ 9528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5720" y="95284"/>
                    </a:moveTo>
                    <a:cubicBezTo>
                      <a:pt x="75247" y="92426"/>
                      <a:pt x="94297" y="76234"/>
                      <a:pt x="93345" y="46707"/>
                    </a:cubicBezTo>
                    <a:cubicBezTo>
                      <a:pt x="92392" y="18132"/>
                      <a:pt x="73342" y="-918"/>
                      <a:pt x="43815" y="34"/>
                    </a:cubicBezTo>
                    <a:cubicBezTo>
                      <a:pt x="17145" y="986"/>
                      <a:pt x="0" y="17179"/>
                      <a:pt x="0" y="45754"/>
                    </a:cubicBezTo>
                    <a:cubicBezTo>
                      <a:pt x="0" y="77186"/>
                      <a:pt x="16192" y="92426"/>
                      <a:pt x="45720" y="952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8A39F9DA-DF6C-484D-BD11-466A27034317}"/>
                  </a:ext>
                </a:extLst>
              </p:cNvPr>
              <p:cNvSpPr/>
              <p:nvPr/>
            </p:nvSpPr>
            <p:spPr>
              <a:xfrm>
                <a:off x="5909967" y="3959508"/>
                <a:ext cx="85725" cy="85725"/>
              </a:xfrm>
              <a:custGeom>
                <a:avLst/>
                <a:gdLst>
                  <a:gd name="connsiteX0" fmla="*/ 46016 w 85725"/>
                  <a:gd name="connsiteY0" fmla="*/ 94332 h 85725"/>
                  <a:gd name="connsiteX1" fmla="*/ 94593 w 85725"/>
                  <a:gd name="connsiteY1" fmla="*/ 47659 h 85725"/>
                  <a:gd name="connsiteX2" fmla="*/ 44111 w 85725"/>
                  <a:gd name="connsiteY2" fmla="*/ 34 h 85725"/>
                  <a:gd name="connsiteX3" fmla="*/ 296 w 85725"/>
                  <a:gd name="connsiteY3" fmla="*/ 50517 h 85725"/>
                  <a:gd name="connsiteX4" fmla="*/ 46016 w 85725"/>
                  <a:gd name="connsiteY4" fmla="*/ 9433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6016" y="94332"/>
                    </a:moveTo>
                    <a:cubicBezTo>
                      <a:pt x="76496" y="94332"/>
                      <a:pt x="90783" y="75282"/>
                      <a:pt x="94593" y="47659"/>
                    </a:cubicBezTo>
                    <a:cubicBezTo>
                      <a:pt x="89831" y="18132"/>
                      <a:pt x="72686" y="-918"/>
                      <a:pt x="44111" y="34"/>
                    </a:cubicBezTo>
                    <a:cubicBezTo>
                      <a:pt x="15536" y="1939"/>
                      <a:pt x="-2562" y="20036"/>
                      <a:pt x="296" y="50517"/>
                    </a:cubicBezTo>
                    <a:cubicBezTo>
                      <a:pt x="2201" y="79092"/>
                      <a:pt x="18393" y="94332"/>
                      <a:pt x="46016" y="9433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18088751-5D57-4C82-95DE-10F507C1DCFA}"/>
                  </a:ext>
                </a:extLst>
              </p:cNvPr>
              <p:cNvSpPr/>
              <p:nvPr/>
            </p:nvSpPr>
            <p:spPr>
              <a:xfrm>
                <a:off x="5910263" y="4448175"/>
                <a:ext cx="95250" cy="85725"/>
              </a:xfrm>
              <a:custGeom>
                <a:avLst/>
                <a:gdLst>
                  <a:gd name="connsiteX0" fmla="*/ 43815 w 95250"/>
                  <a:gd name="connsiteY0" fmla="*/ 94297 h 85725"/>
                  <a:gd name="connsiteX1" fmla="*/ 95250 w 95250"/>
                  <a:gd name="connsiteY1" fmla="*/ 48578 h 85725"/>
                  <a:gd name="connsiteX2" fmla="*/ 47625 w 95250"/>
                  <a:gd name="connsiteY2" fmla="*/ 0 h 85725"/>
                  <a:gd name="connsiteX3" fmla="*/ 0 w 95250"/>
                  <a:gd name="connsiteY3" fmla="*/ 47625 h 85725"/>
                  <a:gd name="connsiteX4" fmla="*/ 43815 w 95250"/>
                  <a:gd name="connsiteY4" fmla="*/ 9429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3815" y="94297"/>
                    </a:moveTo>
                    <a:cubicBezTo>
                      <a:pt x="73342" y="96203"/>
                      <a:pt x="89535" y="78105"/>
                      <a:pt x="95250" y="48578"/>
                    </a:cubicBezTo>
                    <a:cubicBezTo>
                      <a:pt x="92392" y="20003"/>
                      <a:pt x="77153" y="0"/>
                      <a:pt x="47625" y="0"/>
                    </a:cubicBezTo>
                    <a:cubicBezTo>
                      <a:pt x="19050" y="0"/>
                      <a:pt x="0" y="17145"/>
                      <a:pt x="0" y="47625"/>
                    </a:cubicBezTo>
                    <a:cubicBezTo>
                      <a:pt x="0" y="76200"/>
                      <a:pt x="16192" y="92393"/>
                      <a:pt x="43815" y="9429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A5704EC1-64A7-490F-B796-4D2ECFCA560F}"/>
                  </a:ext>
                </a:extLst>
              </p:cNvPr>
              <p:cNvSpPr/>
              <p:nvPr/>
            </p:nvSpPr>
            <p:spPr>
              <a:xfrm>
                <a:off x="5998845" y="4745315"/>
                <a:ext cx="95250" cy="85725"/>
              </a:xfrm>
              <a:custGeom>
                <a:avLst/>
                <a:gdLst>
                  <a:gd name="connsiteX0" fmla="*/ 45720 w 95250"/>
                  <a:gd name="connsiteY0" fmla="*/ 40 h 85725"/>
                  <a:gd name="connsiteX1" fmla="*/ 0 w 95250"/>
                  <a:gd name="connsiteY1" fmla="*/ 43855 h 85725"/>
                  <a:gd name="connsiteX2" fmla="*/ 46672 w 95250"/>
                  <a:gd name="connsiteY2" fmla="*/ 93385 h 85725"/>
                  <a:gd name="connsiteX3" fmla="*/ 95250 w 95250"/>
                  <a:gd name="connsiteY3" fmla="*/ 45760 h 85725"/>
                  <a:gd name="connsiteX4" fmla="*/ 45720 w 95250"/>
                  <a:gd name="connsiteY4" fmla="*/ 4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5720" y="40"/>
                    </a:moveTo>
                    <a:cubicBezTo>
                      <a:pt x="18097" y="992"/>
                      <a:pt x="952" y="16232"/>
                      <a:pt x="0" y="43855"/>
                    </a:cubicBezTo>
                    <a:cubicBezTo>
                      <a:pt x="0" y="73382"/>
                      <a:pt x="17145" y="92432"/>
                      <a:pt x="46672" y="93385"/>
                    </a:cubicBezTo>
                    <a:cubicBezTo>
                      <a:pt x="75247" y="93385"/>
                      <a:pt x="92392" y="76240"/>
                      <a:pt x="95250" y="45760"/>
                    </a:cubicBezTo>
                    <a:cubicBezTo>
                      <a:pt x="92392" y="15280"/>
                      <a:pt x="76200" y="-913"/>
                      <a:pt x="45720" y="4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6EB56949-90CD-42CC-AAB9-27F9CBE236AE}"/>
                  </a:ext>
                </a:extLst>
              </p:cNvPr>
              <p:cNvSpPr/>
              <p:nvPr/>
            </p:nvSpPr>
            <p:spPr>
              <a:xfrm>
                <a:off x="5910223" y="4268961"/>
                <a:ext cx="85725" cy="85725"/>
              </a:xfrm>
              <a:custGeom>
                <a:avLst/>
                <a:gdLst>
                  <a:gd name="connsiteX0" fmla="*/ 42902 w 85725"/>
                  <a:gd name="connsiteY0" fmla="*/ 144 h 85725"/>
                  <a:gd name="connsiteX1" fmla="*/ 40 w 85725"/>
                  <a:gd name="connsiteY1" fmla="*/ 45864 h 85725"/>
                  <a:gd name="connsiteX2" fmla="*/ 47665 w 85725"/>
                  <a:gd name="connsiteY2" fmla="*/ 93489 h 85725"/>
                  <a:gd name="connsiteX3" fmla="*/ 94337 w 85725"/>
                  <a:gd name="connsiteY3" fmla="*/ 44911 h 85725"/>
                  <a:gd name="connsiteX4" fmla="*/ 42902 w 85725"/>
                  <a:gd name="connsiteY4" fmla="*/ 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2902" y="144"/>
                    </a:moveTo>
                    <a:cubicBezTo>
                      <a:pt x="15280" y="2049"/>
                      <a:pt x="-913" y="18241"/>
                      <a:pt x="40" y="45864"/>
                    </a:cubicBezTo>
                    <a:cubicBezTo>
                      <a:pt x="40" y="76344"/>
                      <a:pt x="19090" y="93489"/>
                      <a:pt x="47665" y="93489"/>
                    </a:cubicBezTo>
                    <a:cubicBezTo>
                      <a:pt x="77192" y="93489"/>
                      <a:pt x="91480" y="72534"/>
                      <a:pt x="94337" y="44911"/>
                    </a:cubicBezTo>
                    <a:cubicBezTo>
                      <a:pt x="89575" y="15384"/>
                      <a:pt x="73382" y="-1761"/>
                      <a:pt x="42902" y="14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ACD5F25F-BB62-430E-B24D-5D7F69AF3D6D}"/>
                  </a:ext>
                </a:extLst>
              </p:cNvPr>
              <p:cNvSpPr/>
              <p:nvPr/>
            </p:nvSpPr>
            <p:spPr>
              <a:xfrm>
                <a:off x="5910223" y="4792948"/>
                <a:ext cx="85725" cy="85725"/>
              </a:xfrm>
              <a:custGeom>
                <a:avLst/>
                <a:gdLst>
                  <a:gd name="connsiteX0" fmla="*/ 45760 w 85725"/>
                  <a:gd name="connsiteY0" fmla="*/ 31 h 85725"/>
                  <a:gd name="connsiteX1" fmla="*/ 40 w 85725"/>
                  <a:gd name="connsiteY1" fmla="*/ 48609 h 85725"/>
                  <a:gd name="connsiteX2" fmla="*/ 44807 w 85725"/>
                  <a:gd name="connsiteY2" fmla="*/ 93376 h 85725"/>
                  <a:gd name="connsiteX3" fmla="*/ 94337 w 85725"/>
                  <a:gd name="connsiteY3" fmla="*/ 46704 h 85725"/>
                  <a:gd name="connsiteX4" fmla="*/ 45760 w 85725"/>
                  <a:gd name="connsiteY4" fmla="*/ 3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60" y="31"/>
                    </a:moveTo>
                    <a:cubicBezTo>
                      <a:pt x="15280" y="983"/>
                      <a:pt x="-913" y="18129"/>
                      <a:pt x="40" y="48609"/>
                    </a:cubicBezTo>
                    <a:cubicBezTo>
                      <a:pt x="992" y="77184"/>
                      <a:pt x="18137" y="92424"/>
                      <a:pt x="44807" y="93376"/>
                    </a:cubicBezTo>
                    <a:cubicBezTo>
                      <a:pt x="74335" y="94329"/>
                      <a:pt x="90527" y="76231"/>
                      <a:pt x="94337" y="46704"/>
                    </a:cubicBezTo>
                    <a:cubicBezTo>
                      <a:pt x="88622" y="20034"/>
                      <a:pt x="77192" y="-921"/>
                      <a:pt x="45760" y="31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899214B0-FA7C-46F0-9C57-DDD9084C4434}"/>
                  </a:ext>
                </a:extLst>
              </p:cNvPr>
              <p:cNvSpPr/>
              <p:nvPr/>
            </p:nvSpPr>
            <p:spPr>
              <a:xfrm>
                <a:off x="6068378" y="4320395"/>
                <a:ext cx="85725" cy="85725"/>
              </a:xfrm>
              <a:custGeom>
                <a:avLst/>
                <a:gdLst>
                  <a:gd name="connsiteX0" fmla="*/ 44767 w 85725"/>
                  <a:gd name="connsiteY0" fmla="*/ 86822 h 85725"/>
                  <a:gd name="connsiteX1" fmla="*/ 90488 w 85725"/>
                  <a:gd name="connsiteY1" fmla="*/ 42054 h 85725"/>
                  <a:gd name="connsiteX2" fmla="*/ 41910 w 85725"/>
                  <a:gd name="connsiteY2" fmla="*/ 144 h 85725"/>
                  <a:gd name="connsiteX3" fmla="*/ 0 w 85725"/>
                  <a:gd name="connsiteY3" fmla="*/ 43007 h 85725"/>
                  <a:gd name="connsiteX4" fmla="*/ 44767 w 85725"/>
                  <a:gd name="connsiteY4" fmla="*/ 8682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4767" y="86822"/>
                    </a:moveTo>
                    <a:cubicBezTo>
                      <a:pt x="74295" y="86822"/>
                      <a:pt x="86677" y="67772"/>
                      <a:pt x="90488" y="42054"/>
                    </a:cubicBezTo>
                    <a:cubicBezTo>
                      <a:pt x="84772" y="15384"/>
                      <a:pt x="70485" y="-1761"/>
                      <a:pt x="41910" y="144"/>
                    </a:cubicBezTo>
                    <a:cubicBezTo>
                      <a:pt x="15240" y="1097"/>
                      <a:pt x="0" y="19194"/>
                      <a:pt x="0" y="43007"/>
                    </a:cubicBezTo>
                    <a:cubicBezTo>
                      <a:pt x="0" y="68724"/>
                      <a:pt x="16192" y="86822"/>
                      <a:pt x="44767" y="8682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AFE7BC98-22EE-48AF-8E1E-097EF1840CDB}"/>
                  </a:ext>
                </a:extLst>
              </p:cNvPr>
              <p:cNvSpPr/>
              <p:nvPr/>
            </p:nvSpPr>
            <p:spPr>
              <a:xfrm>
                <a:off x="6068378" y="4643437"/>
                <a:ext cx="85725" cy="85725"/>
              </a:xfrm>
              <a:custGeom>
                <a:avLst/>
                <a:gdLst>
                  <a:gd name="connsiteX0" fmla="*/ 45720 w 85725"/>
                  <a:gd name="connsiteY0" fmla="*/ 0 h 85725"/>
                  <a:gd name="connsiteX1" fmla="*/ 0 w 85725"/>
                  <a:gd name="connsiteY1" fmla="*/ 45720 h 85725"/>
                  <a:gd name="connsiteX2" fmla="*/ 40957 w 85725"/>
                  <a:gd name="connsiteY2" fmla="*/ 88582 h 85725"/>
                  <a:gd name="connsiteX3" fmla="*/ 88582 w 85725"/>
                  <a:gd name="connsiteY3" fmla="*/ 46672 h 85725"/>
                  <a:gd name="connsiteX4" fmla="*/ 45720 w 85725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20" y="0"/>
                    </a:moveTo>
                    <a:cubicBezTo>
                      <a:pt x="18097" y="2857"/>
                      <a:pt x="0" y="18097"/>
                      <a:pt x="0" y="45720"/>
                    </a:cubicBezTo>
                    <a:cubicBezTo>
                      <a:pt x="0" y="70485"/>
                      <a:pt x="14288" y="87630"/>
                      <a:pt x="40957" y="88582"/>
                    </a:cubicBezTo>
                    <a:cubicBezTo>
                      <a:pt x="69532" y="90488"/>
                      <a:pt x="86677" y="74295"/>
                      <a:pt x="88582" y="46672"/>
                    </a:cubicBezTo>
                    <a:cubicBezTo>
                      <a:pt x="90488" y="19050"/>
                      <a:pt x="72390" y="3810"/>
                      <a:pt x="4572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ED1CC3C7-026E-4438-B33D-0EB7DE845440}"/>
                  </a:ext>
                </a:extLst>
              </p:cNvPr>
              <p:cNvSpPr/>
              <p:nvPr/>
            </p:nvSpPr>
            <p:spPr>
              <a:xfrm>
                <a:off x="6052007" y="3938587"/>
                <a:ext cx="85725" cy="85725"/>
              </a:xfrm>
              <a:custGeom>
                <a:avLst/>
                <a:gdLst>
                  <a:gd name="connsiteX0" fmla="*/ 178 w 85725"/>
                  <a:gd name="connsiteY0" fmla="*/ 40957 h 85725"/>
                  <a:gd name="connsiteX1" fmla="*/ 41136 w 85725"/>
                  <a:gd name="connsiteY1" fmla="*/ 87630 h 85725"/>
                  <a:gd name="connsiteX2" fmla="*/ 85903 w 85725"/>
                  <a:gd name="connsiteY2" fmla="*/ 48578 h 85725"/>
                  <a:gd name="connsiteX3" fmla="*/ 43993 w 85725"/>
                  <a:gd name="connsiteY3" fmla="*/ 0 h 85725"/>
                  <a:gd name="connsiteX4" fmla="*/ 178 w 85725"/>
                  <a:gd name="connsiteY4" fmla="*/ 4095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178" y="40957"/>
                    </a:moveTo>
                    <a:cubicBezTo>
                      <a:pt x="-1727" y="69532"/>
                      <a:pt x="11608" y="86678"/>
                      <a:pt x="41136" y="87630"/>
                    </a:cubicBezTo>
                    <a:cubicBezTo>
                      <a:pt x="67806" y="88582"/>
                      <a:pt x="83998" y="73343"/>
                      <a:pt x="85903" y="48578"/>
                    </a:cubicBezTo>
                    <a:cubicBezTo>
                      <a:pt x="88761" y="20955"/>
                      <a:pt x="70663" y="5715"/>
                      <a:pt x="43993" y="0"/>
                    </a:cubicBezTo>
                    <a:cubicBezTo>
                      <a:pt x="20181" y="2857"/>
                      <a:pt x="2083" y="14288"/>
                      <a:pt x="178" y="4095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F936B0C3-B245-425B-AE92-D8B72A413B10}"/>
                  </a:ext>
                </a:extLst>
              </p:cNvPr>
              <p:cNvSpPr/>
              <p:nvPr/>
            </p:nvSpPr>
            <p:spPr>
              <a:xfrm>
                <a:off x="6159817" y="4228147"/>
                <a:ext cx="76200" cy="76200"/>
              </a:xfrm>
              <a:custGeom>
                <a:avLst/>
                <a:gdLst>
                  <a:gd name="connsiteX0" fmla="*/ 38100 w 76200"/>
                  <a:gd name="connsiteY0" fmla="*/ 0 h 76200"/>
                  <a:gd name="connsiteX1" fmla="*/ 0 w 76200"/>
                  <a:gd name="connsiteY1" fmla="*/ 39053 h 76200"/>
                  <a:gd name="connsiteX2" fmla="*/ 35242 w 76200"/>
                  <a:gd name="connsiteY2" fmla="*/ 76200 h 76200"/>
                  <a:gd name="connsiteX3" fmla="*/ 76200 w 76200"/>
                  <a:gd name="connsiteY3" fmla="*/ 40005 h 76200"/>
                  <a:gd name="connsiteX4" fmla="*/ 38100 w 76200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38100" y="0"/>
                    </a:moveTo>
                    <a:cubicBezTo>
                      <a:pt x="15240" y="2858"/>
                      <a:pt x="0" y="14288"/>
                      <a:pt x="0" y="39053"/>
                    </a:cubicBezTo>
                    <a:cubicBezTo>
                      <a:pt x="0" y="61913"/>
                      <a:pt x="14288" y="75247"/>
                      <a:pt x="35242" y="76200"/>
                    </a:cubicBezTo>
                    <a:cubicBezTo>
                      <a:pt x="59055" y="78105"/>
                      <a:pt x="75248" y="63818"/>
                      <a:pt x="76200" y="40005"/>
                    </a:cubicBezTo>
                    <a:cubicBezTo>
                      <a:pt x="76200" y="16193"/>
                      <a:pt x="60960" y="3810"/>
                      <a:pt x="3810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310DF8E0-03F2-497F-8887-7C977658F4F6}"/>
                  </a:ext>
                </a:extLst>
              </p:cNvPr>
              <p:cNvSpPr/>
              <p:nvPr/>
            </p:nvSpPr>
            <p:spPr>
              <a:xfrm>
                <a:off x="6009162" y="4228737"/>
                <a:ext cx="66675" cy="76200"/>
              </a:xfrm>
              <a:custGeom>
                <a:avLst/>
                <a:gdLst>
                  <a:gd name="connsiteX0" fmla="*/ 42070 w 66675"/>
                  <a:gd name="connsiteY0" fmla="*/ 362 h 76200"/>
                  <a:gd name="connsiteX1" fmla="*/ 160 w 66675"/>
                  <a:gd name="connsiteY1" fmla="*/ 34652 h 76200"/>
                  <a:gd name="connsiteX2" fmla="*/ 38260 w 66675"/>
                  <a:gd name="connsiteY2" fmla="*/ 76562 h 76200"/>
                  <a:gd name="connsiteX3" fmla="*/ 75408 w 66675"/>
                  <a:gd name="connsiteY3" fmla="*/ 38462 h 76200"/>
                  <a:gd name="connsiteX4" fmla="*/ 42070 w 66675"/>
                  <a:gd name="connsiteY4" fmla="*/ 36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2070" y="362"/>
                    </a:moveTo>
                    <a:cubicBezTo>
                      <a:pt x="18258" y="-2495"/>
                      <a:pt x="2065" y="11792"/>
                      <a:pt x="160" y="34652"/>
                    </a:cubicBezTo>
                    <a:cubicBezTo>
                      <a:pt x="-1745" y="58465"/>
                      <a:pt x="13495" y="71800"/>
                      <a:pt x="38260" y="76562"/>
                    </a:cubicBezTo>
                    <a:cubicBezTo>
                      <a:pt x="58263" y="72752"/>
                      <a:pt x="75408" y="63227"/>
                      <a:pt x="75408" y="38462"/>
                    </a:cubicBezTo>
                    <a:cubicBezTo>
                      <a:pt x="75408" y="16555"/>
                      <a:pt x="63025" y="2267"/>
                      <a:pt x="42070" y="36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DB703A10-93A4-4C6D-B4EB-E1544186DA4C}"/>
                  </a:ext>
                </a:extLst>
              </p:cNvPr>
              <p:cNvSpPr/>
              <p:nvPr/>
            </p:nvSpPr>
            <p:spPr>
              <a:xfrm>
                <a:off x="6008370" y="3860482"/>
                <a:ext cx="66675" cy="76200"/>
              </a:xfrm>
              <a:custGeom>
                <a:avLst/>
                <a:gdLst>
                  <a:gd name="connsiteX0" fmla="*/ 40005 w 66675"/>
                  <a:gd name="connsiteY0" fmla="*/ 0 h 76200"/>
                  <a:gd name="connsiteX1" fmla="*/ 0 w 66675"/>
                  <a:gd name="connsiteY1" fmla="*/ 37148 h 76200"/>
                  <a:gd name="connsiteX2" fmla="*/ 38100 w 66675"/>
                  <a:gd name="connsiteY2" fmla="*/ 76200 h 76200"/>
                  <a:gd name="connsiteX3" fmla="*/ 75247 w 66675"/>
                  <a:gd name="connsiteY3" fmla="*/ 40958 h 76200"/>
                  <a:gd name="connsiteX4" fmla="*/ 40005 w 66675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0005" y="0"/>
                    </a:moveTo>
                    <a:cubicBezTo>
                      <a:pt x="15240" y="953"/>
                      <a:pt x="0" y="13335"/>
                      <a:pt x="0" y="37148"/>
                    </a:cubicBezTo>
                    <a:cubicBezTo>
                      <a:pt x="0" y="60960"/>
                      <a:pt x="14288" y="76200"/>
                      <a:pt x="38100" y="76200"/>
                    </a:cubicBezTo>
                    <a:cubicBezTo>
                      <a:pt x="59055" y="76200"/>
                      <a:pt x="73342" y="62865"/>
                      <a:pt x="75247" y="40958"/>
                    </a:cubicBezTo>
                    <a:cubicBezTo>
                      <a:pt x="77152" y="17145"/>
                      <a:pt x="63817" y="3810"/>
                      <a:pt x="40005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A0D878A3-01F4-4067-AA70-ECC742DDD942}"/>
                  </a:ext>
                </a:extLst>
              </p:cNvPr>
              <p:cNvSpPr/>
              <p:nvPr/>
            </p:nvSpPr>
            <p:spPr>
              <a:xfrm>
                <a:off x="6159817" y="3860437"/>
                <a:ext cx="76200" cy="76200"/>
              </a:xfrm>
              <a:custGeom>
                <a:avLst/>
                <a:gdLst>
                  <a:gd name="connsiteX0" fmla="*/ 0 w 76200"/>
                  <a:gd name="connsiteY0" fmla="*/ 38145 h 76200"/>
                  <a:gd name="connsiteX1" fmla="*/ 38100 w 76200"/>
                  <a:gd name="connsiteY1" fmla="*/ 76245 h 76200"/>
                  <a:gd name="connsiteX2" fmla="*/ 76200 w 76200"/>
                  <a:gd name="connsiteY2" fmla="*/ 36240 h 76200"/>
                  <a:gd name="connsiteX3" fmla="*/ 34290 w 76200"/>
                  <a:gd name="connsiteY3" fmla="*/ 45 h 76200"/>
                  <a:gd name="connsiteX4" fmla="*/ 0 w 76200"/>
                  <a:gd name="connsiteY4" fmla="*/ 3814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0" y="38145"/>
                    </a:moveTo>
                    <a:cubicBezTo>
                      <a:pt x="0" y="62910"/>
                      <a:pt x="14288" y="77197"/>
                      <a:pt x="38100" y="76245"/>
                    </a:cubicBezTo>
                    <a:cubicBezTo>
                      <a:pt x="61913" y="76245"/>
                      <a:pt x="74295" y="60053"/>
                      <a:pt x="76200" y="36240"/>
                    </a:cubicBezTo>
                    <a:cubicBezTo>
                      <a:pt x="71438" y="13380"/>
                      <a:pt x="59055" y="-907"/>
                      <a:pt x="34290" y="45"/>
                    </a:cubicBezTo>
                    <a:cubicBezTo>
                      <a:pt x="12383" y="2903"/>
                      <a:pt x="0" y="16237"/>
                      <a:pt x="0" y="3814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729EF94D-1558-4E82-A97A-76D35B758F3B}"/>
                  </a:ext>
                </a:extLst>
              </p:cNvPr>
              <p:cNvSpPr/>
              <p:nvPr/>
            </p:nvSpPr>
            <p:spPr>
              <a:xfrm>
                <a:off x="6012138" y="4894849"/>
                <a:ext cx="66675" cy="66675"/>
              </a:xfrm>
              <a:custGeom>
                <a:avLst/>
                <a:gdLst>
                  <a:gd name="connsiteX0" fmla="*/ 36237 w 66675"/>
                  <a:gd name="connsiteY0" fmla="*/ 48 h 66675"/>
                  <a:gd name="connsiteX1" fmla="*/ 42 w 66675"/>
                  <a:gd name="connsiteY1" fmla="*/ 34338 h 66675"/>
                  <a:gd name="connsiteX2" fmla="*/ 38142 w 66675"/>
                  <a:gd name="connsiteY2" fmla="*/ 71485 h 66675"/>
                  <a:gd name="connsiteX3" fmla="*/ 70527 w 66675"/>
                  <a:gd name="connsiteY3" fmla="*/ 34338 h 66675"/>
                  <a:gd name="connsiteX4" fmla="*/ 36237 w 66675"/>
                  <a:gd name="connsiteY4" fmla="*/ 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6237" y="48"/>
                    </a:moveTo>
                    <a:cubicBezTo>
                      <a:pt x="14330" y="-905"/>
                      <a:pt x="42" y="12431"/>
                      <a:pt x="42" y="34338"/>
                    </a:cubicBezTo>
                    <a:cubicBezTo>
                      <a:pt x="-910" y="56245"/>
                      <a:pt x="14330" y="67675"/>
                      <a:pt x="38142" y="71485"/>
                    </a:cubicBezTo>
                    <a:cubicBezTo>
                      <a:pt x="56240" y="66723"/>
                      <a:pt x="71480" y="56245"/>
                      <a:pt x="70527" y="34338"/>
                    </a:cubicBezTo>
                    <a:cubicBezTo>
                      <a:pt x="68622" y="14335"/>
                      <a:pt x="55287" y="1000"/>
                      <a:pt x="36237" y="4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2E0A66E0-A889-4B83-A2B4-05D985A0DAFE}"/>
                  </a:ext>
                </a:extLst>
              </p:cNvPr>
              <p:cNvSpPr/>
              <p:nvPr/>
            </p:nvSpPr>
            <p:spPr>
              <a:xfrm>
                <a:off x="5945457" y="3526103"/>
                <a:ext cx="66675" cy="66675"/>
              </a:xfrm>
              <a:custGeom>
                <a:avLst/>
                <a:gdLst>
                  <a:gd name="connsiteX0" fmla="*/ 35290 w 66675"/>
                  <a:gd name="connsiteY0" fmla="*/ 69584 h 66675"/>
                  <a:gd name="connsiteX1" fmla="*/ 70533 w 66675"/>
                  <a:gd name="connsiteY1" fmla="*/ 33389 h 66675"/>
                  <a:gd name="connsiteX2" fmla="*/ 32433 w 66675"/>
                  <a:gd name="connsiteY2" fmla="*/ 51 h 66675"/>
                  <a:gd name="connsiteX3" fmla="*/ 48 w 66675"/>
                  <a:gd name="connsiteY3" fmla="*/ 33389 h 66675"/>
                  <a:gd name="connsiteX4" fmla="*/ 35290 w 66675"/>
                  <a:gd name="connsiteY4" fmla="*/ 6958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290" y="69584"/>
                    </a:moveTo>
                    <a:cubicBezTo>
                      <a:pt x="58150" y="69584"/>
                      <a:pt x="68628" y="55296"/>
                      <a:pt x="70533" y="33389"/>
                    </a:cubicBezTo>
                    <a:cubicBezTo>
                      <a:pt x="66723" y="11481"/>
                      <a:pt x="55293" y="-901"/>
                      <a:pt x="32433" y="51"/>
                    </a:cubicBezTo>
                    <a:cubicBezTo>
                      <a:pt x="12430" y="1003"/>
                      <a:pt x="-905" y="14339"/>
                      <a:pt x="48" y="33389"/>
                    </a:cubicBezTo>
                    <a:cubicBezTo>
                      <a:pt x="48" y="55296"/>
                      <a:pt x="11478" y="70536"/>
                      <a:pt x="35290" y="695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098C194A-CEE8-460D-A94A-6A167DA892A5}"/>
                  </a:ext>
                </a:extLst>
              </p:cNvPr>
              <p:cNvSpPr/>
              <p:nvPr/>
            </p:nvSpPr>
            <p:spPr>
              <a:xfrm>
                <a:off x="6007557" y="4407664"/>
                <a:ext cx="180975" cy="133350"/>
              </a:xfrm>
              <a:custGeom>
                <a:avLst/>
                <a:gdLst>
                  <a:gd name="connsiteX0" fmla="*/ 114161 w 180975"/>
                  <a:gd name="connsiteY0" fmla="*/ 26223 h 133350"/>
                  <a:gd name="connsiteX1" fmla="*/ 75108 w 180975"/>
                  <a:gd name="connsiteY1" fmla="*/ 44320 h 133350"/>
                  <a:gd name="connsiteX2" fmla="*/ 42723 w 180975"/>
                  <a:gd name="connsiteY2" fmla="*/ 505 h 133350"/>
                  <a:gd name="connsiteX3" fmla="*/ 4623 w 180975"/>
                  <a:gd name="connsiteY3" fmla="*/ 22413 h 133350"/>
                  <a:gd name="connsiteX4" fmla="*/ 12243 w 180975"/>
                  <a:gd name="connsiteY4" fmla="*/ 65275 h 133350"/>
                  <a:gd name="connsiteX5" fmla="*/ 65583 w 180975"/>
                  <a:gd name="connsiteY5" fmla="*/ 62418 h 133350"/>
                  <a:gd name="connsiteX6" fmla="*/ 94158 w 180975"/>
                  <a:gd name="connsiteY6" fmla="*/ 121473 h 133350"/>
                  <a:gd name="connsiteX7" fmla="*/ 170358 w 180975"/>
                  <a:gd name="connsiteY7" fmla="*/ 118616 h 133350"/>
                  <a:gd name="connsiteX8" fmla="*/ 183693 w 180975"/>
                  <a:gd name="connsiteY8" fmla="*/ 57655 h 133350"/>
                  <a:gd name="connsiteX9" fmla="*/ 114161 w 180975"/>
                  <a:gd name="connsiteY9" fmla="*/ 26223 h 133350"/>
                  <a:gd name="connsiteX10" fmla="*/ 114161 w 180975"/>
                  <a:gd name="connsiteY10" fmla="*/ 26223 h 133350"/>
                  <a:gd name="connsiteX11" fmla="*/ 119876 w 180975"/>
                  <a:gd name="connsiteY11" fmla="*/ 29080 h 133350"/>
                  <a:gd name="connsiteX12" fmla="*/ 114161 w 180975"/>
                  <a:gd name="connsiteY12" fmla="*/ 26223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133350">
                    <a:moveTo>
                      <a:pt x="114161" y="26223"/>
                    </a:moveTo>
                    <a:cubicBezTo>
                      <a:pt x="97016" y="24318"/>
                      <a:pt x="92253" y="48130"/>
                      <a:pt x="75108" y="44320"/>
                    </a:cubicBezTo>
                    <a:cubicBezTo>
                      <a:pt x="78918" y="18603"/>
                      <a:pt x="65583" y="5268"/>
                      <a:pt x="42723" y="505"/>
                    </a:cubicBezTo>
                    <a:cubicBezTo>
                      <a:pt x="25578" y="-2352"/>
                      <a:pt x="12243" y="7173"/>
                      <a:pt x="4623" y="22413"/>
                    </a:cubicBezTo>
                    <a:cubicBezTo>
                      <a:pt x="-3949" y="38605"/>
                      <a:pt x="-139" y="54798"/>
                      <a:pt x="12243" y="65275"/>
                    </a:cubicBezTo>
                    <a:cubicBezTo>
                      <a:pt x="29388" y="79563"/>
                      <a:pt x="49391" y="82420"/>
                      <a:pt x="65583" y="62418"/>
                    </a:cubicBezTo>
                    <a:cubicBezTo>
                      <a:pt x="82728" y="78610"/>
                      <a:pt x="72251" y="107185"/>
                      <a:pt x="94158" y="121473"/>
                    </a:cubicBezTo>
                    <a:cubicBezTo>
                      <a:pt x="120828" y="140523"/>
                      <a:pt x="146546" y="139570"/>
                      <a:pt x="170358" y="118616"/>
                    </a:cubicBezTo>
                    <a:cubicBezTo>
                      <a:pt x="188456" y="102423"/>
                      <a:pt x="195123" y="81468"/>
                      <a:pt x="183693" y="57655"/>
                    </a:cubicBezTo>
                    <a:cubicBezTo>
                      <a:pt x="170358" y="28128"/>
                      <a:pt x="146546" y="17650"/>
                      <a:pt x="114161" y="26223"/>
                    </a:cubicBezTo>
                    <a:close/>
                    <a:moveTo>
                      <a:pt x="114161" y="26223"/>
                    </a:moveTo>
                    <a:cubicBezTo>
                      <a:pt x="116066" y="27175"/>
                      <a:pt x="117971" y="28128"/>
                      <a:pt x="119876" y="29080"/>
                    </a:cubicBezTo>
                    <a:cubicBezTo>
                      <a:pt x="117971" y="29080"/>
                      <a:pt x="116066" y="28128"/>
                      <a:pt x="114161" y="2622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BD72BC2A-C43C-4571-9214-E963A7057B38}"/>
                  </a:ext>
                </a:extLst>
              </p:cNvPr>
              <p:cNvSpPr/>
              <p:nvPr/>
            </p:nvSpPr>
            <p:spPr>
              <a:xfrm>
                <a:off x="6132130" y="3673737"/>
                <a:ext cx="47625" cy="47625"/>
              </a:xfrm>
              <a:custGeom>
                <a:avLst/>
                <a:gdLst>
                  <a:gd name="connsiteX0" fmla="*/ 65 w 47625"/>
                  <a:gd name="connsiteY0" fmla="*/ 27678 h 47625"/>
                  <a:gd name="connsiteX1" fmla="*/ 27688 w 47625"/>
                  <a:gd name="connsiteY1" fmla="*/ 53395 h 47625"/>
                  <a:gd name="connsiteX2" fmla="*/ 54358 w 47625"/>
                  <a:gd name="connsiteY2" fmla="*/ 25773 h 47625"/>
                  <a:gd name="connsiteX3" fmla="*/ 25783 w 47625"/>
                  <a:gd name="connsiteY3" fmla="*/ 55 h 47625"/>
                  <a:gd name="connsiteX4" fmla="*/ 65 w 47625"/>
                  <a:gd name="connsiteY4" fmla="*/ 276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5" y="27678"/>
                    </a:moveTo>
                    <a:cubicBezTo>
                      <a:pt x="1018" y="43870"/>
                      <a:pt x="10543" y="54348"/>
                      <a:pt x="27688" y="53395"/>
                    </a:cubicBezTo>
                    <a:cubicBezTo>
                      <a:pt x="43880" y="52443"/>
                      <a:pt x="51500" y="41013"/>
                      <a:pt x="54358" y="25773"/>
                    </a:cubicBezTo>
                    <a:cubicBezTo>
                      <a:pt x="50548" y="10533"/>
                      <a:pt x="41975" y="-897"/>
                      <a:pt x="25783" y="55"/>
                    </a:cubicBezTo>
                    <a:cubicBezTo>
                      <a:pt x="8638" y="55"/>
                      <a:pt x="-887" y="10533"/>
                      <a:pt x="65" y="2767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017DABA3-D38E-4311-A37C-360DD66D2EEC}"/>
                  </a:ext>
                </a:extLst>
              </p:cNvPr>
              <p:cNvSpPr/>
              <p:nvPr/>
            </p:nvSpPr>
            <p:spPr>
              <a:xfrm>
                <a:off x="6058793" y="3626107"/>
                <a:ext cx="47625" cy="47625"/>
              </a:xfrm>
              <a:custGeom>
                <a:avLst/>
                <a:gdLst>
                  <a:gd name="connsiteX0" fmla="*/ 60 w 47625"/>
                  <a:gd name="connsiteY0" fmla="*/ 24825 h 47625"/>
                  <a:gd name="connsiteX1" fmla="*/ 25777 w 47625"/>
                  <a:gd name="connsiteY1" fmla="*/ 52448 h 47625"/>
                  <a:gd name="connsiteX2" fmla="*/ 53400 w 47625"/>
                  <a:gd name="connsiteY2" fmla="*/ 24825 h 47625"/>
                  <a:gd name="connsiteX3" fmla="*/ 27682 w 47625"/>
                  <a:gd name="connsiteY3" fmla="*/ 60 h 47625"/>
                  <a:gd name="connsiteX4" fmla="*/ 60 w 47625"/>
                  <a:gd name="connsiteY4" fmla="*/ 248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0" y="24825"/>
                    </a:moveTo>
                    <a:cubicBezTo>
                      <a:pt x="-893" y="41017"/>
                      <a:pt x="9585" y="51495"/>
                      <a:pt x="25777" y="52448"/>
                    </a:cubicBezTo>
                    <a:cubicBezTo>
                      <a:pt x="41970" y="53400"/>
                      <a:pt x="51495" y="42923"/>
                      <a:pt x="53400" y="24825"/>
                    </a:cubicBezTo>
                    <a:cubicBezTo>
                      <a:pt x="51495" y="11490"/>
                      <a:pt x="44827" y="60"/>
                      <a:pt x="27682" y="60"/>
                    </a:cubicBezTo>
                    <a:cubicBezTo>
                      <a:pt x="11490" y="-893"/>
                      <a:pt x="1012" y="9585"/>
                      <a:pt x="60" y="2482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8" name="Graphic 236">
              <a:extLst>
                <a:ext uri="{FF2B5EF4-FFF2-40B4-BE49-F238E27FC236}">
                  <a16:creationId xmlns:a16="http://schemas.microsoft.com/office/drawing/2014/main" xmlns="" id="{DC1EFA21-D641-46B5-8FE4-D7431A7CD4CF}"/>
                </a:ext>
              </a:extLst>
            </p:cNvPr>
            <p:cNvSpPr/>
            <p:nvPr/>
          </p:nvSpPr>
          <p:spPr>
            <a:xfrm>
              <a:off x="6313511" y="3993797"/>
              <a:ext cx="1426225" cy="1636607"/>
            </a:xfrm>
            <a:custGeom>
              <a:avLst/>
              <a:gdLst>
                <a:gd name="connsiteX0" fmla="*/ 1640862 w 1658626"/>
                <a:gd name="connsiteY0" fmla="*/ 1905833 h 1903290"/>
                <a:gd name="connsiteX1" fmla="*/ 26402 w 1658626"/>
                <a:gd name="connsiteY1" fmla="*/ 1905833 h 1903290"/>
                <a:gd name="connsiteX2" fmla="*/ 16234 w 1658626"/>
                <a:gd name="connsiteY2" fmla="*/ 1877871 h 1903290"/>
                <a:gd name="connsiteX3" fmla="*/ 23224 w 1658626"/>
                <a:gd name="connsiteY3" fmla="*/ 1740605 h 1903290"/>
                <a:gd name="connsiteX4" fmla="*/ 28308 w 1658626"/>
                <a:gd name="connsiteY4" fmla="*/ 1627488 h 1903290"/>
                <a:gd name="connsiteX5" fmla="*/ 43878 w 1658626"/>
                <a:gd name="connsiteY5" fmla="*/ 1279240 h 1903290"/>
                <a:gd name="connsiteX6" fmla="*/ 56905 w 1658626"/>
                <a:gd name="connsiteY6" fmla="*/ 995494 h 1903290"/>
                <a:gd name="connsiteX7" fmla="*/ 64849 w 1658626"/>
                <a:gd name="connsiteY7" fmla="*/ 840435 h 1903290"/>
                <a:gd name="connsiteX8" fmla="*/ 46102 w 1658626"/>
                <a:gd name="connsiteY8" fmla="*/ 603715 h 1903290"/>
                <a:gd name="connsiteX9" fmla="*/ 25448 w 1658626"/>
                <a:gd name="connsiteY9" fmla="*/ 384789 h 1903290"/>
                <a:gd name="connsiteX10" fmla="*/ 5748 w 1658626"/>
                <a:gd name="connsiteY10" fmla="*/ 170311 h 1903290"/>
                <a:gd name="connsiteX11" fmla="*/ 6701 w 1658626"/>
                <a:gd name="connsiteY11" fmla="*/ 35905 h 1903290"/>
                <a:gd name="connsiteX12" fmla="*/ 18458 w 1658626"/>
                <a:gd name="connsiteY12" fmla="*/ 15569 h 1903290"/>
                <a:gd name="connsiteX13" fmla="*/ 33074 w 1658626"/>
                <a:gd name="connsiteY13" fmla="*/ 23513 h 1903290"/>
                <a:gd name="connsiteX14" fmla="*/ 62307 w 1658626"/>
                <a:gd name="connsiteY14" fmla="*/ 48615 h 1903290"/>
                <a:gd name="connsiteX15" fmla="*/ 80736 w 1658626"/>
                <a:gd name="connsiteY15" fmla="*/ 45755 h 1903290"/>
                <a:gd name="connsiteX16" fmla="*/ 118230 w 1658626"/>
                <a:gd name="connsiteY16" fmla="*/ 44484 h 1903290"/>
                <a:gd name="connsiteX17" fmla="*/ 147145 w 1658626"/>
                <a:gd name="connsiteY17" fmla="*/ 46073 h 1903290"/>
                <a:gd name="connsiteX18" fmla="*/ 228805 w 1658626"/>
                <a:gd name="connsiteY18" fmla="*/ 44802 h 1903290"/>
                <a:gd name="connsiteX19" fmla="*/ 235160 w 1658626"/>
                <a:gd name="connsiteY19" fmla="*/ 46073 h 1903290"/>
                <a:gd name="connsiteX20" fmla="*/ 360987 w 1658626"/>
                <a:gd name="connsiteY20" fmla="*/ 39400 h 1903290"/>
                <a:gd name="connsiteX21" fmla="*/ 380369 w 1658626"/>
                <a:gd name="connsiteY21" fmla="*/ 42896 h 1903290"/>
                <a:gd name="connsiteX22" fmla="*/ 397209 w 1658626"/>
                <a:gd name="connsiteY22" fmla="*/ 45120 h 1903290"/>
                <a:gd name="connsiteX23" fmla="*/ 443600 w 1658626"/>
                <a:gd name="connsiteY23" fmla="*/ 43213 h 1903290"/>
                <a:gd name="connsiteX24" fmla="*/ 523990 w 1658626"/>
                <a:gd name="connsiteY24" fmla="*/ 44167 h 1903290"/>
                <a:gd name="connsiteX25" fmla="*/ 601837 w 1658626"/>
                <a:gd name="connsiteY25" fmla="*/ 45120 h 1903290"/>
                <a:gd name="connsiteX26" fmla="*/ 675871 w 1658626"/>
                <a:gd name="connsiteY26" fmla="*/ 43213 h 1903290"/>
                <a:gd name="connsiteX27" fmla="*/ 678096 w 1658626"/>
                <a:gd name="connsiteY27" fmla="*/ 42578 h 1903290"/>
                <a:gd name="connsiteX28" fmla="*/ 764204 w 1658626"/>
                <a:gd name="connsiteY28" fmla="*/ 47344 h 1903290"/>
                <a:gd name="connsiteX29" fmla="*/ 770559 w 1658626"/>
                <a:gd name="connsiteY29" fmla="*/ 48933 h 1903290"/>
                <a:gd name="connsiteX30" fmla="*/ 895115 w 1658626"/>
                <a:gd name="connsiteY30" fmla="*/ 49250 h 1903290"/>
                <a:gd name="connsiteX31" fmla="*/ 927843 w 1658626"/>
                <a:gd name="connsiteY31" fmla="*/ 53381 h 1903290"/>
                <a:gd name="connsiteX32" fmla="*/ 968196 w 1658626"/>
                <a:gd name="connsiteY32" fmla="*/ 44484 h 1903290"/>
                <a:gd name="connsiteX33" fmla="*/ 1000606 w 1658626"/>
                <a:gd name="connsiteY33" fmla="*/ 43213 h 1903290"/>
                <a:gd name="connsiteX34" fmla="*/ 1031745 w 1658626"/>
                <a:gd name="connsiteY34" fmla="*/ 45120 h 1903290"/>
                <a:gd name="connsiteX35" fmla="*/ 1069875 w 1658626"/>
                <a:gd name="connsiteY35" fmla="*/ 50204 h 1903290"/>
                <a:gd name="connsiteX36" fmla="*/ 1083856 w 1658626"/>
                <a:gd name="connsiteY36" fmla="*/ 33681 h 1903290"/>
                <a:gd name="connsiteX37" fmla="*/ 1088939 w 1658626"/>
                <a:gd name="connsiteY37" fmla="*/ 3495 h 1903290"/>
                <a:gd name="connsiteX38" fmla="*/ 1094659 w 1658626"/>
                <a:gd name="connsiteY38" fmla="*/ 0 h 1903290"/>
                <a:gd name="connsiteX39" fmla="*/ 1101014 w 1658626"/>
                <a:gd name="connsiteY39" fmla="*/ 1589 h 1903290"/>
                <a:gd name="connsiteX40" fmla="*/ 1108322 w 1658626"/>
                <a:gd name="connsiteY40" fmla="*/ 19382 h 1903290"/>
                <a:gd name="connsiteX41" fmla="*/ 1143274 w 1658626"/>
                <a:gd name="connsiteY41" fmla="*/ 45437 h 1903290"/>
                <a:gd name="connsiteX42" fmla="*/ 1228747 w 1658626"/>
                <a:gd name="connsiteY42" fmla="*/ 41942 h 1903290"/>
                <a:gd name="connsiteX43" fmla="*/ 1304052 w 1658626"/>
                <a:gd name="connsiteY43" fmla="*/ 47026 h 1903290"/>
                <a:gd name="connsiteX44" fmla="*/ 1368237 w 1658626"/>
                <a:gd name="connsiteY44" fmla="*/ 39718 h 1903290"/>
                <a:gd name="connsiteX45" fmla="*/ 1383171 w 1658626"/>
                <a:gd name="connsiteY45" fmla="*/ 36541 h 1903290"/>
                <a:gd name="connsiteX46" fmla="*/ 1472457 w 1658626"/>
                <a:gd name="connsiteY46" fmla="*/ 40036 h 1903290"/>
                <a:gd name="connsiteX47" fmla="*/ 1636096 w 1658626"/>
                <a:gd name="connsiteY47" fmla="*/ 50839 h 1903290"/>
                <a:gd name="connsiteX48" fmla="*/ 1655478 w 1658626"/>
                <a:gd name="connsiteY48" fmla="*/ 67997 h 1903290"/>
                <a:gd name="connsiteX49" fmla="*/ 1660880 w 1658626"/>
                <a:gd name="connsiteY49" fmla="*/ 125191 h 1903290"/>
                <a:gd name="connsiteX50" fmla="*/ 1652618 w 1658626"/>
                <a:gd name="connsiteY50" fmla="*/ 249112 h 1903290"/>
                <a:gd name="connsiteX51" fmla="*/ 1641497 w 1658626"/>
                <a:gd name="connsiteY51" fmla="*/ 477570 h 1903290"/>
                <a:gd name="connsiteX52" fmla="*/ 1625928 w 1658626"/>
                <a:gd name="connsiteY52" fmla="*/ 779110 h 1903290"/>
                <a:gd name="connsiteX53" fmla="*/ 1614807 w 1658626"/>
                <a:gd name="connsiteY53" fmla="*/ 1003120 h 1903290"/>
                <a:gd name="connsiteX54" fmla="*/ 1603368 w 1658626"/>
                <a:gd name="connsiteY54" fmla="*/ 1220457 h 1903290"/>
                <a:gd name="connsiteX55" fmla="*/ 1607816 w 1658626"/>
                <a:gd name="connsiteY55" fmla="*/ 1382507 h 1903290"/>
                <a:gd name="connsiteX56" fmla="*/ 1624021 w 1658626"/>
                <a:gd name="connsiteY56" fmla="*/ 1583957 h 1903290"/>
                <a:gd name="connsiteX57" fmla="*/ 1640544 w 1658626"/>
                <a:gd name="connsiteY57" fmla="*/ 1794304 h 1903290"/>
                <a:gd name="connsiteX58" fmla="*/ 1646899 w 1658626"/>
                <a:gd name="connsiteY58" fmla="*/ 1882955 h 1903290"/>
                <a:gd name="connsiteX59" fmla="*/ 1640862 w 1658626"/>
                <a:gd name="connsiteY59" fmla="*/ 1905833 h 190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658626" h="1903290">
                  <a:moveTo>
                    <a:pt x="1640862" y="1905833"/>
                  </a:moveTo>
                  <a:cubicBezTo>
                    <a:pt x="1102602" y="1905833"/>
                    <a:pt x="564661" y="1905833"/>
                    <a:pt x="26402" y="1905833"/>
                  </a:cubicBezTo>
                  <a:cubicBezTo>
                    <a:pt x="16869" y="1898525"/>
                    <a:pt x="16234" y="1888357"/>
                    <a:pt x="16234" y="1877871"/>
                  </a:cubicBezTo>
                  <a:cubicBezTo>
                    <a:pt x="16551" y="1832116"/>
                    <a:pt x="20047" y="1786361"/>
                    <a:pt x="23224" y="1740605"/>
                  </a:cubicBezTo>
                  <a:cubicBezTo>
                    <a:pt x="25766" y="1702794"/>
                    <a:pt x="27355" y="1664982"/>
                    <a:pt x="28308" y="1627488"/>
                  </a:cubicBezTo>
                  <a:cubicBezTo>
                    <a:pt x="31168" y="1511194"/>
                    <a:pt x="40382" y="1395535"/>
                    <a:pt x="43878" y="1279240"/>
                  </a:cubicBezTo>
                  <a:cubicBezTo>
                    <a:pt x="46737" y="1184552"/>
                    <a:pt x="53728" y="1090182"/>
                    <a:pt x="56905" y="995494"/>
                  </a:cubicBezTo>
                  <a:cubicBezTo>
                    <a:pt x="58494" y="943702"/>
                    <a:pt x="65166" y="892227"/>
                    <a:pt x="64849" y="840435"/>
                  </a:cubicBezTo>
                  <a:cubicBezTo>
                    <a:pt x="64531" y="760998"/>
                    <a:pt x="53092" y="682516"/>
                    <a:pt x="46102" y="603715"/>
                  </a:cubicBezTo>
                  <a:cubicBezTo>
                    <a:pt x="39747" y="530634"/>
                    <a:pt x="32439" y="457870"/>
                    <a:pt x="25448" y="384789"/>
                  </a:cubicBezTo>
                  <a:cubicBezTo>
                    <a:pt x="18140" y="313296"/>
                    <a:pt x="9879" y="241804"/>
                    <a:pt x="5748" y="170311"/>
                  </a:cubicBezTo>
                  <a:cubicBezTo>
                    <a:pt x="3206" y="125827"/>
                    <a:pt x="-6326" y="80707"/>
                    <a:pt x="6701" y="35905"/>
                  </a:cubicBezTo>
                  <a:cubicBezTo>
                    <a:pt x="8926" y="27962"/>
                    <a:pt x="10514" y="20018"/>
                    <a:pt x="18458" y="15569"/>
                  </a:cubicBezTo>
                  <a:cubicBezTo>
                    <a:pt x="27037" y="11439"/>
                    <a:pt x="31803" y="16840"/>
                    <a:pt x="33074" y="23513"/>
                  </a:cubicBezTo>
                  <a:cubicBezTo>
                    <a:pt x="36569" y="39718"/>
                    <a:pt x="52457" y="40354"/>
                    <a:pt x="62307" y="48615"/>
                  </a:cubicBezTo>
                  <a:cubicBezTo>
                    <a:pt x="67708" y="53063"/>
                    <a:pt x="75016" y="49886"/>
                    <a:pt x="80736" y="45755"/>
                  </a:cubicBezTo>
                  <a:cubicBezTo>
                    <a:pt x="92810" y="36858"/>
                    <a:pt x="106155" y="37176"/>
                    <a:pt x="118230" y="44484"/>
                  </a:cubicBezTo>
                  <a:cubicBezTo>
                    <a:pt x="128398" y="50521"/>
                    <a:pt x="137294" y="46391"/>
                    <a:pt x="147145" y="46073"/>
                  </a:cubicBezTo>
                  <a:cubicBezTo>
                    <a:pt x="174471" y="45437"/>
                    <a:pt x="201479" y="31139"/>
                    <a:pt x="228805" y="44802"/>
                  </a:cubicBezTo>
                  <a:cubicBezTo>
                    <a:pt x="230711" y="45755"/>
                    <a:pt x="233253" y="46708"/>
                    <a:pt x="235160" y="46073"/>
                  </a:cubicBezTo>
                  <a:cubicBezTo>
                    <a:pt x="276467" y="31774"/>
                    <a:pt x="319362" y="50839"/>
                    <a:pt x="360987" y="39400"/>
                  </a:cubicBezTo>
                  <a:cubicBezTo>
                    <a:pt x="367341" y="37494"/>
                    <a:pt x="374332" y="39718"/>
                    <a:pt x="380369" y="42896"/>
                  </a:cubicBezTo>
                  <a:cubicBezTo>
                    <a:pt x="385771" y="45755"/>
                    <a:pt x="391490" y="47979"/>
                    <a:pt x="397209" y="45120"/>
                  </a:cubicBezTo>
                  <a:cubicBezTo>
                    <a:pt x="412779" y="37176"/>
                    <a:pt x="429302" y="44802"/>
                    <a:pt x="443600" y="43213"/>
                  </a:cubicBezTo>
                  <a:cubicBezTo>
                    <a:pt x="470926" y="39718"/>
                    <a:pt x="497299" y="51792"/>
                    <a:pt x="523990" y="44167"/>
                  </a:cubicBezTo>
                  <a:cubicBezTo>
                    <a:pt x="549727" y="47979"/>
                    <a:pt x="576100" y="45437"/>
                    <a:pt x="601837" y="45120"/>
                  </a:cubicBezTo>
                  <a:cubicBezTo>
                    <a:pt x="626303" y="44802"/>
                    <a:pt x="652041" y="59101"/>
                    <a:pt x="675871" y="43213"/>
                  </a:cubicBezTo>
                  <a:cubicBezTo>
                    <a:pt x="676825" y="42578"/>
                    <a:pt x="677778" y="42578"/>
                    <a:pt x="678096" y="42578"/>
                  </a:cubicBezTo>
                  <a:cubicBezTo>
                    <a:pt x="706375" y="51475"/>
                    <a:pt x="735925" y="36541"/>
                    <a:pt x="764204" y="47344"/>
                  </a:cubicBezTo>
                  <a:cubicBezTo>
                    <a:pt x="766429" y="48297"/>
                    <a:pt x="768653" y="49250"/>
                    <a:pt x="770559" y="48933"/>
                  </a:cubicBezTo>
                  <a:cubicBezTo>
                    <a:pt x="812184" y="40354"/>
                    <a:pt x="853491" y="57830"/>
                    <a:pt x="895115" y="49250"/>
                  </a:cubicBezTo>
                  <a:cubicBezTo>
                    <a:pt x="905919" y="47026"/>
                    <a:pt x="916404" y="54652"/>
                    <a:pt x="927843" y="53381"/>
                  </a:cubicBezTo>
                  <a:cubicBezTo>
                    <a:pt x="940553" y="47026"/>
                    <a:pt x="953580" y="42260"/>
                    <a:pt x="968196" y="44484"/>
                  </a:cubicBezTo>
                  <a:cubicBezTo>
                    <a:pt x="979000" y="47979"/>
                    <a:pt x="988850" y="53381"/>
                    <a:pt x="1000606" y="43213"/>
                  </a:cubicBezTo>
                  <a:cubicBezTo>
                    <a:pt x="1009503" y="35587"/>
                    <a:pt x="1022531" y="37176"/>
                    <a:pt x="1031745" y="45120"/>
                  </a:cubicBezTo>
                  <a:cubicBezTo>
                    <a:pt x="1043820" y="55605"/>
                    <a:pt x="1056847" y="50839"/>
                    <a:pt x="1069875" y="50204"/>
                  </a:cubicBezTo>
                  <a:cubicBezTo>
                    <a:pt x="1080360" y="49568"/>
                    <a:pt x="1083220" y="42896"/>
                    <a:pt x="1083856" y="33681"/>
                  </a:cubicBezTo>
                  <a:cubicBezTo>
                    <a:pt x="1084491" y="23513"/>
                    <a:pt x="1082267" y="12710"/>
                    <a:pt x="1088939" y="3495"/>
                  </a:cubicBezTo>
                  <a:cubicBezTo>
                    <a:pt x="1090528" y="1906"/>
                    <a:pt x="1092435" y="635"/>
                    <a:pt x="1094659" y="0"/>
                  </a:cubicBezTo>
                  <a:cubicBezTo>
                    <a:pt x="1096883" y="0"/>
                    <a:pt x="1099107" y="318"/>
                    <a:pt x="1101014" y="1589"/>
                  </a:cubicBezTo>
                  <a:cubicBezTo>
                    <a:pt x="1106733" y="6037"/>
                    <a:pt x="1107051" y="13028"/>
                    <a:pt x="1108322" y="19382"/>
                  </a:cubicBezTo>
                  <a:cubicBezTo>
                    <a:pt x="1111182" y="34316"/>
                    <a:pt x="1129293" y="48933"/>
                    <a:pt x="1143274" y="45437"/>
                  </a:cubicBezTo>
                  <a:cubicBezTo>
                    <a:pt x="1171553" y="37812"/>
                    <a:pt x="1200468" y="43213"/>
                    <a:pt x="1228747" y="41942"/>
                  </a:cubicBezTo>
                  <a:cubicBezTo>
                    <a:pt x="1253849" y="40989"/>
                    <a:pt x="1278315" y="40036"/>
                    <a:pt x="1304052" y="47026"/>
                  </a:cubicBezTo>
                  <a:cubicBezTo>
                    <a:pt x="1322799" y="52110"/>
                    <a:pt x="1347266" y="46708"/>
                    <a:pt x="1368237" y="39718"/>
                  </a:cubicBezTo>
                  <a:cubicBezTo>
                    <a:pt x="1373003" y="37494"/>
                    <a:pt x="1378405" y="34952"/>
                    <a:pt x="1383171" y="36541"/>
                  </a:cubicBezTo>
                  <a:cubicBezTo>
                    <a:pt x="1412721" y="47979"/>
                    <a:pt x="1442907" y="39400"/>
                    <a:pt x="1472457" y="40036"/>
                  </a:cubicBezTo>
                  <a:cubicBezTo>
                    <a:pt x="1527109" y="41625"/>
                    <a:pt x="1581444" y="49568"/>
                    <a:pt x="1636096" y="50839"/>
                  </a:cubicBezTo>
                  <a:cubicBezTo>
                    <a:pt x="1646581" y="51157"/>
                    <a:pt x="1655796" y="56559"/>
                    <a:pt x="1655478" y="67997"/>
                  </a:cubicBezTo>
                  <a:cubicBezTo>
                    <a:pt x="1655160" y="87380"/>
                    <a:pt x="1661515" y="105809"/>
                    <a:pt x="1660880" y="125191"/>
                  </a:cubicBezTo>
                  <a:cubicBezTo>
                    <a:pt x="1651029" y="165863"/>
                    <a:pt x="1654207" y="207805"/>
                    <a:pt x="1652618" y="249112"/>
                  </a:cubicBezTo>
                  <a:cubicBezTo>
                    <a:pt x="1649759" y="325371"/>
                    <a:pt x="1644675" y="401312"/>
                    <a:pt x="1641497" y="477570"/>
                  </a:cubicBezTo>
                  <a:cubicBezTo>
                    <a:pt x="1637049" y="577978"/>
                    <a:pt x="1630376" y="678703"/>
                    <a:pt x="1625928" y="779110"/>
                  </a:cubicBezTo>
                  <a:cubicBezTo>
                    <a:pt x="1622433" y="853780"/>
                    <a:pt x="1618302" y="928450"/>
                    <a:pt x="1614807" y="1003120"/>
                  </a:cubicBezTo>
                  <a:cubicBezTo>
                    <a:pt x="1611311" y="1075566"/>
                    <a:pt x="1609723" y="1148012"/>
                    <a:pt x="1603368" y="1220457"/>
                  </a:cubicBezTo>
                  <a:cubicBezTo>
                    <a:pt x="1598602" y="1274474"/>
                    <a:pt x="1603050" y="1328491"/>
                    <a:pt x="1607816" y="1382507"/>
                  </a:cubicBezTo>
                  <a:cubicBezTo>
                    <a:pt x="1613853" y="1449551"/>
                    <a:pt x="1619255" y="1516595"/>
                    <a:pt x="1624021" y="1583957"/>
                  </a:cubicBezTo>
                  <a:cubicBezTo>
                    <a:pt x="1628787" y="1654179"/>
                    <a:pt x="1636731" y="1724083"/>
                    <a:pt x="1640544" y="1794304"/>
                  </a:cubicBezTo>
                  <a:cubicBezTo>
                    <a:pt x="1642133" y="1823855"/>
                    <a:pt x="1646899" y="1853087"/>
                    <a:pt x="1646899" y="1882955"/>
                  </a:cubicBezTo>
                  <a:cubicBezTo>
                    <a:pt x="1646581" y="1891216"/>
                    <a:pt x="1647534" y="1899478"/>
                    <a:pt x="1640862" y="1905833"/>
                  </a:cubicBezTo>
                  <a:close/>
                </a:path>
              </a:pathLst>
            </a:custGeom>
            <a:solidFill>
              <a:srgbClr val="D7AD85"/>
            </a:solidFill>
            <a:ln w="31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xmlns="" id="{9923A9A4-237A-4B5F-9AA3-66F184C290DA}"/>
                </a:ext>
              </a:extLst>
            </p:cNvPr>
            <p:cNvGrpSpPr/>
            <p:nvPr/>
          </p:nvGrpSpPr>
          <p:grpSpPr>
            <a:xfrm>
              <a:off x="6156390" y="4693007"/>
              <a:ext cx="2395176" cy="1130056"/>
              <a:chOff x="9393601" y="2578331"/>
              <a:chExt cx="1713698" cy="808531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9284C576-72C6-4FDB-868F-E766C8D33632}"/>
                  </a:ext>
                </a:extLst>
              </p:cNvPr>
              <p:cNvSpPr/>
              <p:nvPr/>
            </p:nvSpPr>
            <p:spPr>
              <a:xfrm>
                <a:off x="9393601" y="2578331"/>
                <a:ext cx="1713698" cy="808531"/>
              </a:xfrm>
              <a:custGeom>
                <a:avLst/>
                <a:gdLst>
                  <a:gd name="connsiteX0" fmla="*/ 0 w 1522173"/>
                  <a:gd name="connsiteY0" fmla="*/ 0 h 718168"/>
                  <a:gd name="connsiteX1" fmla="*/ 762231 w 1522173"/>
                  <a:gd name="connsiteY1" fmla="*/ 720172 h 718168"/>
                  <a:gd name="connsiteX2" fmla="*/ 1524463 w 1522173"/>
                  <a:gd name="connsiteY2" fmla="*/ 0 h 718168"/>
                  <a:gd name="connsiteX3" fmla="*/ 0 w 1522173"/>
                  <a:gd name="connsiteY3" fmla="*/ 0 h 71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2173" h="718168">
                    <a:moveTo>
                      <a:pt x="0" y="0"/>
                    </a:moveTo>
                    <a:cubicBezTo>
                      <a:pt x="22604" y="401431"/>
                      <a:pt x="355079" y="720172"/>
                      <a:pt x="762231" y="720172"/>
                    </a:cubicBezTo>
                    <a:cubicBezTo>
                      <a:pt x="1169384" y="720172"/>
                      <a:pt x="1501859" y="401431"/>
                      <a:pt x="15244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7B877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31BAA716-6F43-46C3-A5F2-9DAB6D1108BB}"/>
                  </a:ext>
                </a:extLst>
              </p:cNvPr>
              <p:cNvSpPr/>
              <p:nvPr/>
            </p:nvSpPr>
            <p:spPr>
              <a:xfrm>
                <a:off x="9482828" y="2578331"/>
                <a:ext cx="1536529" cy="715115"/>
              </a:xfrm>
              <a:custGeom>
                <a:avLst/>
                <a:gdLst>
                  <a:gd name="connsiteX0" fmla="*/ 0 w 1364806"/>
                  <a:gd name="connsiteY0" fmla="*/ 0 h 635193"/>
                  <a:gd name="connsiteX1" fmla="*/ 682975 w 1364806"/>
                  <a:gd name="connsiteY1" fmla="*/ 636338 h 635193"/>
                  <a:gd name="connsiteX2" fmla="*/ 1365951 w 1364806"/>
                  <a:gd name="connsiteY2" fmla="*/ 0 h 635193"/>
                  <a:gd name="connsiteX3" fmla="*/ 0 w 1364806"/>
                  <a:gd name="connsiteY3" fmla="*/ 0 h 63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4806" h="635193">
                    <a:moveTo>
                      <a:pt x="0" y="0"/>
                    </a:moveTo>
                    <a:cubicBezTo>
                      <a:pt x="24893" y="355651"/>
                      <a:pt x="321030" y="636338"/>
                      <a:pt x="682975" y="636338"/>
                    </a:cubicBezTo>
                    <a:cubicBezTo>
                      <a:pt x="1044921" y="636338"/>
                      <a:pt x="1341058" y="355651"/>
                      <a:pt x="13659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6D3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E4FC7901-898D-4558-9F2A-CE2558679472}"/>
                  </a:ext>
                </a:extLst>
              </p:cNvPr>
              <p:cNvSpPr/>
              <p:nvPr/>
            </p:nvSpPr>
            <p:spPr>
              <a:xfrm>
                <a:off x="9512141" y="2578331"/>
                <a:ext cx="1475326" cy="682903"/>
              </a:xfrm>
              <a:custGeom>
                <a:avLst/>
                <a:gdLst>
                  <a:gd name="connsiteX0" fmla="*/ 655794 w 1310442"/>
                  <a:gd name="connsiteY0" fmla="*/ 609156 h 606580"/>
                  <a:gd name="connsiteX1" fmla="*/ 1311873 w 1310442"/>
                  <a:gd name="connsiteY1" fmla="*/ 0 h 606580"/>
                  <a:gd name="connsiteX2" fmla="*/ 0 w 1310442"/>
                  <a:gd name="connsiteY2" fmla="*/ 0 h 606580"/>
                  <a:gd name="connsiteX3" fmla="*/ 655794 w 1310442"/>
                  <a:gd name="connsiteY3" fmla="*/ 60915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0442" h="606580">
                    <a:moveTo>
                      <a:pt x="655794" y="609156"/>
                    </a:moveTo>
                    <a:cubicBezTo>
                      <a:pt x="1002575" y="609156"/>
                      <a:pt x="1286695" y="340773"/>
                      <a:pt x="1311873" y="0"/>
                    </a:cubicBezTo>
                    <a:cubicBezTo>
                      <a:pt x="874678" y="0"/>
                      <a:pt x="437196" y="0"/>
                      <a:pt x="0" y="0"/>
                    </a:cubicBezTo>
                    <a:cubicBezTo>
                      <a:pt x="24893" y="340773"/>
                      <a:pt x="309013" y="609156"/>
                      <a:pt x="655794" y="60915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287821E4-B84F-4AE1-8D76-8898352F9FD2}"/>
                  </a:ext>
                </a:extLst>
              </p:cNvPr>
              <p:cNvSpPr/>
              <p:nvPr/>
            </p:nvSpPr>
            <p:spPr>
              <a:xfrm>
                <a:off x="10002414" y="2578626"/>
                <a:ext cx="985698" cy="682903"/>
              </a:xfrm>
              <a:custGeom>
                <a:avLst/>
                <a:gdLst>
                  <a:gd name="connsiteX0" fmla="*/ 545922 w 875536"/>
                  <a:gd name="connsiteY0" fmla="*/ 286 h 606580"/>
                  <a:gd name="connsiteX1" fmla="*/ 0 w 875536"/>
                  <a:gd name="connsiteY1" fmla="*/ 571388 h 606580"/>
                  <a:gd name="connsiteX2" fmla="*/ 220601 w 875536"/>
                  <a:gd name="connsiteY2" fmla="*/ 609156 h 606580"/>
                  <a:gd name="connsiteX3" fmla="*/ 876681 w 875536"/>
                  <a:gd name="connsiteY3" fmla="*/ 0 h 606580"/>
                  <a:gd name="connsiteX4" fmla="*/ 545922 w 875536"/>
                  <a:gd name="connsiteY4" fmla="*/ 28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536" h="606580">
                    <a:moveTo>
                      <a:pt x="545922" y="286"/>
                    </a:moveTo>
                    <a:cubicBezTo>
                      <a:pt x="511588" y="291559"/>
                      <a:pt x="286981" y="524464"/>
                      <a:pt x="0" y="571388"/>
                    </a:cubicBezTo>
                    <a:cubicBezTo>
                      <a:pt x="68956" y="595994"/>
                      <a:pt x="143061" y="609156"/>
                      <a:pt x="220601" y="609156"/>
                    </a:cubicBezTo>
                    <a:cubicBezTo>
                      <a:pt x="567382" y="609156"/>
                      <a:pt x="851502" y="340773"/>
                      <a:pt x="876681" y="0"/>
                    </a:cubicBezTo>
                    <a:cubicBezTo>
                      <a:pt x="766237" y="286"/>
                      <a:pt x="656080" y="286"/>
                      <a:pt x="545922" y="286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2B1590AC-D29E-4509-BCE0-07B687B62D7F}"/>
                  </a:ext>
                </a:extLst>
              </p:cNvPr>
              <p:cNvSpPr/>
              <p:nvPr/>
            </p:nvSpPr>
            <p:spPr>
              <a:xfrm>
                <a:off x="9892391" y="2646049"/>
                <a:ext cx="25770" cy="57982"/>
              </a:xfrm>
              <a:custGeom>
                <a:avLst/>
                <a:gdLst>
                  <a:gd name="connsiteX0" fmla="*/ 23049 w 22889"/>
                  <a:gd name="connsiteY0" fmla="*/ 25755 h 51502"/>
                  <a:gd name="connsiteX1" fmla="*/ 11317 w 22889"/>
                  <a:gd name="connsiteY1" fmla="*/ 52650 h 51502"/>
                  <a:gd name="connsiteX2" fmla="*/ 159 w 22889"/>
                  <a:gd name="connsiteY2" fmla="*/ 26041 h 51502"/>
                  <a:gd name="connsiteX3" fmla="*/ 10745 w 22889"/>
                  <a:gd name="connsiteY3" fmla="*/ 4 h 51502"/>
                  <a:gd name="connsiteX4" fmla="*/ 23049 w 22889"/>
                  <a:gd name="connsiteY4" fmla="*/ 25755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89" h="51502">
                    <a:moveTo>
                      <a:pt x="23049" y="25755"/>
                    </a:moveTo>
                    <a:cubicBezTo>
                      <a:pt x="20187" y="36341"/>
                      <a:pt x="23049" y="52650"/>
                      <a:pt x="11317" y="52650"/>
                    </a:cubicBezTo>
                    <a:cubicBezTo>
                      <a:pt x="-1272" y="52650"/>
                      <a:pt x="-127" y="36341"/>
                      <a:pt x="159" y="26041"/>
                    </a:cubicBezTo>
                    <a:cubicBezTo>
                      <a:pt x="159" y="16026"/>
                      <a:pt x="-700" y="4"/>
                      <a:pt x="10745" y="4"/>
                    </a:cubicBezTo>
                    <a:cubicBezTo>
                      <a:pt x="23621" y="-283"/>
                      <a:pt x="19615" y="16599"/>
                      <a:pt x="23049" y="25755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0590A5FF-4BF2-487F-8A7A-99FA2F8996D7}"/>
                  </a:ext>
                </a:extLst>
              </p:cNvPr>
              <p:cNvSpPr/>
              <p:nvPr/>
            </p:nvSpPr>
            <p:spPr>
              <a:xfrm>
                <a:off x="10591352" y="2644122"/>
                <a:ext cx="22549" cy="57982"/>
              </a:xfrm>
              <a:custGeom>
                <a:avLst/>
                <a:gdLst>
                  <a:gd name="connsiteX0" fmla="*/ 22233 w 20028"/>
                  <a:gd name="connsiteY0" fmla="*/ 32046 h 51502"/>
                  <a:gd name="connsiteX1" fmla="*/ 11647 w 20028"/>
                  <a:gd name="connsiteY1" fmla="*/ 54077 h 51502"/>
                  <a:gd name="connsiteX2" fmla="*/ 202 w 20028"/>
                  <a:gd name="connsiteY2" fmla="*/ 28612 h 51502"/>
                  <a:gd name="connsiteX3" fmla="*/ 3921 w 20028"/>
                  <a:gd name="connsiteY3" fmla="*/ 7725 h 51502"/>
                  <a:gd name="connsiteX4" fmla="*/ 11360 w 20028"/>
                  <a:gd name="connsiteY4" fmla="*/ 0 h 51502"/>
                  <a:gd name="connsiteX5" fmla="*/ 19086 w 20028"/>
                  <a:gd name="connsiteY5" fmla="*/ 7153 h 51502"/>
                  <a:gd name="connsiteX6" fmla="*/ 22233 w 20028"/>
                  <a:gd name="connsiteY6" fmla="*/ 3204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33" y="32046"/>
                    </a:moveTo>
                    <a:cubicBezTo>
                      <a:pt x="21089" y="38340"/>
                      <a:pt x="23091" y="54077"/>
                      <a:pt x="11647" y="54077"/>
                    </a:cubicBezTo>
                    <a:cubicBezTo>
                      <a:pt x="-85" y="54363"/>
                      <a:pt x="1346" y="38627"/>
                      <a:pt x="202" y="28612"/>
                    </a:cubicBezTo>
                    <a:cubicBezTo>
                      <a:pt x="-657" y="21459"/>
                      <a:pt x="1346" y="14306"/>
                      <a:pt x="3921" y="7725"/>
                    </a:cubicBezTo>
                    <a:cubicBezTo>
                      <a:pt x="5352" y="4292"/>
                      <a:pt x="6783" y="286"/>
                      <a:pt x="11360" y="0"/>
                    </a:cubicBezTo>
                    <a:cubicBezTo>
                      <a:pt x="15938" y="0"/>
                      <a:pt x="17655" y="3720"/>
                      <a:pt x="19086" y="7153"/>
                    </a:cubicBezTo>
                    <a:cubicBezTo>
                      <a:pt x="21947" y="14020"/>
                      <a:pt x="22805" y="21173"/>
                      <a:pt x="22233" y="3204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C210A0CE-5236-42BF-9728-3676975002FA}"/>
                  </a:ext>
                </a:extLst>
              </p:cNvPr>
              <p:cNvSpPr/>
              <p:nvPr/>
            </p:nvSpPr>
            <p:spPr>
              <a:xfrm>
                <a:off x="10265348" y="2664401"/>
                <a:ext cx="25770" cy="61203"/>
              </a:xfrm>
              <a:custGeom>
                <a:avLst/>
                <a:gdLst>
                  <a:gd name="connsiteX0" fmla="*/ 23390 w 22889"/>
                  <a:gd name="connsiteY0" fmla="*/ 27481 h 54363"/>
                  <a:gd name="connsiteX1" fmla="*/ 20815 w 22889"/>
                  <a:gd name="connsiteY1" fmla="*/ 40928 h 54363"/>
                  <a:gd name="connsiteX2" fmla="*/ 11087 w 22889"/>
                  <a:gd name="connsiteY2" fmla="*/ 54376 h 54363"/>
                  <a:gd name="connsiteX3" fmla="*/ 1931 w 22889"/>
                  <a:gd name="connsiteY3" fmla="*/ 41787 h 54363"/>
                  <a:gd name="connsiteX4" fmla="*/ 3361 w 22889"/>
                  <a:gd name="connsiteY4" fmla="*/ 8310 h 54363"/>
                  <a:gd name="connsiteX5" fmla="*/ 11659 w 22889"/>
                  <a:gd name="connsiteY5" fmla="*/ 13 h 54363"/>
                  <a:gd name="connsiteX6" fmla="*/ 19670 w 22889"/>
                  <a:gd name="connsiteY6" fmla="*/ 8883 h 54363"/>
                  <a:gd name="connsiteX7" fmla="*/ 23390 w 22889"/>
                  <a:gd name="connsiteY7" fmla="*/ 27481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390" y="27481"/>
                    </a:moveTo>
                    <a:cubicBezTo>
                      <a:pt x="22532" y="32631"/>
                      <a:pt x="21959" y="36923"/>
                      <a:pt x="20815" y="40928"/>
                    </a:cubicBezTo>
                    <a:cubicBezTo>
                      <a:pt x="19384" y="46937"/>
                      <a:pt x="18812" y="54662"/>
                      <a:pt x="11087" y="54376"/>
                    </a:cubicBezTo>
                    <a:cubicBezTo>
                      <a:pt x="4506" y="54376"/>
                      <a:pt x="3361" y="46937"/>
                      <a:pt x="1931" y="41787"/>
                    </a:cubicBezTo>
                    <a:cubicBezTo>
                      <a:pt x="-1217" y="30628"/>
                      <a:pt x="-358" y="19469"/>
                      <a:pt x="3361" y="8310"/>
                    </a:cubicBezTo>
                    <a:cubicBezTo>
                      <a:pt x="4506" y="4305"/>
                      <a:pt x="6222" y="-273"/>
                      <a:pt x="11659" y="13"/>
                    </a:cubicBezTo>
                    <a:cubicBezTo>
                      <a:pt x="16809" y="299"/>
                      <a:pt x="18526" y="4877"/>
                      <a:pt x="19670" y="8883"/>
                    </a:cubicBezTo>
                    <a:cubicBezTo>
                      <a:pt x="21387" y="15177"/>
                      <a:pt x="22245" y="21758"/>
                      <a:pt x="23390" y="27481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81C224D3-2B60-4BF3-9A21-1EFE506DAFC7}"/>
                  </a:ext>
                </a:extLst>
              </p:cNvPr>
              <p:cNvSpPr/>
              <p:nvPr/>
            </p:nvSpPr>
            <p:spPr>
              <a:xfrm>
                <a:off x="10075154" y="2805810"/>
                <a:ext cx="25770" cy="61203"/>
              </a:xfrm>
              <a:custGeom>
                <a:avLst/>
                <a:gdLst>
                  <a:gd name="connsiteX0" fmla="*/ 22943 w 22889"/>
                  <a:gd name="connsiteY0" fmla="*/ 29486 h 54363"/>
                  <a:gd name="connsiteX1" fmla="*/ 21226 w 22889"/>
                  <a:gd name="connsiteY1" fmla="*/ 40073 h 54363"/>
                  <a:gd name="connsiteX2" fmla="*/ 10926 w 22889"/>
                  <a:gd name="connsiteY2" fmla="*/ 54665 h 54363"/>
                  <a:gd name="connsiteX3" fmla="*/ 1198 w 22889"/>
                  <a:gd name="connsiteY3" fmla="*/ 38928 h 54363"/>
                  <a:gd name="connsiteX4" fmla="*/ 3773 w 22889"/>
                  <a:gd name="connsiteY4" fmla="*/ 6882 h 54363"/>
                  <a:gd name="connsiteX5" fmla="*/ 11784 w 22889"/>
                  <a:gd name="connsiteY5" fmla="*/ 16 h 54363"/>
                  <a:gd name="connsiteX6" fmla="*/ 18651 w 22889"/>
                  <a:gd name="connsiteY6" fmla="*/ 6596 h 54363"/>
                  <a:gd name="connsiteX7" fmla="*/ 22943 w 22889"/>
                  <a:gd name="connsiteY7" fmla="*/ 2948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2943" y="29486"/>
                    </a:moveTo>
                    <a:cubicBezTo>
                      <a:pt x="22657" y="31775"/>
                      <a:pt x="22371" y="36067"/>
                      <a:pt x="21226" y="40073"/>
                    </a:cubicBezTo>
                    <a:cubicBezTo>
                      <a:pt x="19509" y="46081"/>
                      <a:pt x="19223" y="55237"/>
                      <a:pt x="10926" y="54665"/>
                    </a:cubicBezTo>
                    <a:cubicBezTo>
                      <a:pt x="3200" y="54093"/>
                      <a:pt x="2342" y="45223"/>
                      <a:pt x="1198" y="38928"/>
                    </a:cubicBezTo>
                    <a:cubicBezTo>
                      <a:pt x="-805" y="28056"/>
                      <a:pt x="-519" y="17183"/>
                      <a:pt x="3773" y="6882"/>
                    </a:cubicBezTo>
                    <a:cubicBezTo>
                      <a:pt x="5203" y="3449"/>
                      <a:pt x="6920" y="-271"/>
                      <a:pt x="11784" y="16"/>
                    </a:cubicBezTo>
                    <a:cubicBezTo>
                      <a:pt x="15504" y="302"/>
                      <a:pt x="17220" y="3449"/>
                      <a:pt x="18651" y="6596"/>
                    </a:cubicBezTo>
                    <a:cubicBezTo>
                      <a:pt x="21226" y="13463"/>
                      <a:pt x="22657" y="20330"/>
                      <a:pt x="22943" y="29486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06203981-DF39-48E8-ACDB-CE8398B48D12}"/>
                  </a:ext>
                </a:extLst>
              </p:cNvPr>
              <p:cNvSpPr/>
              <p:nvPr/>
            </p:nvSpPr>
            <p:spPr>
              <a:xfrm>
                <a:off x="10329651" y="2927572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638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AC08DBF5-5942-4506-A59E-9335236FB761}"/>
                  </a:ext>
                </a:extLst>
              </p:cNvPr>
              <p:cNvSpPr/>
              <p:nvPr/>
            </p:nvSpPr>
            <p:spPr>
              <a:xfrm>
                <a:off x="9670736" y="2697249"/>
                <a:ext cx="22549" cy="57982"/>
              </a:xfrm>
              <a:custGeom>
                <a:avLst/>
                <a:gdLst>
                  <a:gd name="connsiteX0" fmla="*/ 22220 w 20028"/>
                  <a:gd name="connsiteY0" fmla="*/ 30636 h 51502"/>
                  <a:gd name="connsiteX1" fmla="*/ 12206 w 20028"/>
                  <a:gd name="connsiteY1" fmla="*/ 53240 h 51502"/>
                  <a:gd name="connsiteX2" fmla="*/ 189 w 20028"/>
                  <a:gd name="connsiteY2" fmla="*/ 26916 h 51502"/>
                  <a:gd name="connsiteX3" fmla="*/ 1047 w 20028"/>
                  <a:gd name="connsiteY3" fmla="*/ 18619 h 51502"/>
                  <a:gd name="connsiteX4" fmla="*/ 12206 w 20028"/>
                  <a:gd name="connsiteY4" fmla="*/ 21 h 51502"/>
                  <a:gd name="connsiteX5" fmla="*/ 22220 w 20028"/>
                  <a:gd name="connsiteY5" fmla="*/ 19763 h 51502"/>
                  <a:gd name="connsiteX6" fmla="*/ 22220 w 20028"/>
                  <a:gd name="connsiteY6" fmla="*/ 3063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20" y="30636"/>
                    </a:moveTo>
                    <a:cubicBezTo>
                      <a:pt x="21648" y="36931"/>
                      <a:pt x="23079" y="52953"/>
                      <a:pt x="12206" y="53240"/>
                    </a:cubicBezTo>
                    <a:cubicBezTo>
                      <a:pt x="-956" y="53526"/>
                      <a:pt x="2478" y="36644"/>
                      <a:pt x="189" y="26916"/>
                    </a:cubicBezTo>
                    <a:cubicBezTo>
                      <a:pt x="-384" y="24341"/>
                      <a:pt x="475" y="21194"/>
                      <a:pt x="1047" y="18619"/>
                    </a:cubicBezTo>
                    <a:cubicBezTo>
                      <a:pt x="2764" y="10893"/>
                      <a:pt x="2478" y="-552"/>
                      <a:pt x="12206" y="21"/>
                    </a:cubicBezTo>
                    <a:cubicBezTo>
                      <a:pt x="21076" y="593"/>
                      <a:pt x="21362" y="11752"/>
                      <a:pt x="22220" y="19763"/>
                    </a:cubicBezTo>
                    <a:cubicBezTo>
                      <a:pt x="22506" y="21766"/>
                      <a:pt x="22220" y="24341"/>
                      <a:pt x="22220" y="3063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04173491-84C8-4262-89BC-E526783A0129}"/>
                  </a:ext>
                </a:extLst>
              </p:cNvPr>
              <p:cNvSpPr/>
              <p:nvPr/>
            </p:nvSpPr>
            <p:spPr>
              <a:xfrm>
                <a:off x="9826876" y="2896333"/>
                <a:ext cx="22549" cy="61203"/>
              </a:xfrm>
              <a:custGeom>
                <a:avLst/>
                <a:gdLst>
                  <a:gd name="connsiteX0" fmla="*/ 21442 w 20028"/>
                  <a:gd name="connsiteY0" fmla="*/ 25760 h 54363"/>
                  <a:gd name="connsiteX1" fmla="*/ 20870 w 20028"/>
                  <a:gd name="connsiteY1" fmla="*/ 36633 h 54363"/>
                  <a:gd name="connsiteX2" fmla="*/ 10570 w 20028"/>
                  <a:gd name="connsiteY2" fmla="*/ 54372 h 54363"/>
                  <a:gd name="connsiteX3" fmla="*/ 842 w 20028"/>
                  <a:gd name="connsiteY3" fmla="*/ 37491 h 54363"/>
                  <a:gd name="connsiteX4" fmla="*/ 1986 w 20028"/>
                  <a:gd name="connsiteY4" fmla="*/ 10596 h 54363"/>
                  <a:gd name="connsiteX5" fmla="*/ 10284 w 20028"/>
                  <a:gd name="connsiteY5" fmla="*/ 9 h 54363"/>
                  <a:gd name="connsiteX6" fmla="*/ 19726 w 20028"/>
                  <a:gd name="connsiteY6" fmla="*/ 11168 h 54363"/>
                  <a:gd name="connsiteX7" fmla="*/ 21442 w 20028"/>
                  <a:gd name="connsiteY7" fmla="*/ 2576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1442" y="25760"/>
                    </a:moveTo>
                    <a:cubicBezTo>
                      <a:pt x="21156" y="30910"/>
                      <a:pt x="21156" y="33772"/>
                      <a:pt x="20870" y="36633"/>
                    </a:cubicBezTo>
                    <a:cubicBezTo>
                      <a:pt x="19726" y="44072"/>
                      <a:pt x="19726" y="54372"/>
                      <a:pt x="10570" y="54372"/>
                    </a:cubicBezTo>
                    <a:cubicBezTo>
                      <a:pt x="2558" y="54372"/>
                      <a:pt x="1700" y="44358"/>
                      <a:pt x="842" y="37491"/>
                    </a:cubicBezTo>
                    <a:cubicBezTo>
                      <a:pt x="-303" y="28621"/>
                      <a:pt x="-589" y="19465"/>
                      <a:pt x="1986" y="10596"/>
                    </a:cubicBezTo>
                    <a:cubicBezTo>
                      <a:pt x="3417" y="6018"/>
                      <a:pt x="4847" y="295"/>
                      <a:pt x="10284" y="9"/>
                    </a:cubicBezTo>
                    <a:cubicBezTo>
                      <a:pt x="16578" y="-277"/>
                      <a:pt x="18295" y="6304"/>
                      <a:pt x="19726" y="11168"/>
                    </a:cubicBezTo>
                    <a:cubicBezTo>
                      <a:pt x="21156" y="16318"/>
                      <a:pt x="21156" y="22041"/>
                      <a:pt x="21442" y="2576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A83ABEFE-8DDE-4760-B8FC-9B354C78AD64}"/>
                  </a:ext>
                </a:extLst>
              </p:cNvPr>
              <p:cNvSpPr/>
              <p:nvPr/>
            </p:nvSpPr>
            <p:spPr>
              <a:xfrm>
                <a:off x="10851887" y="2792923"/>
                <a:ext cx="22549" cy="61203"/>
              </a:xfrm>
              <a:custGeom>
                <a:avLst/>
                <a:gdLst>
                  <a:gd name="connsiteX0" fmla="*/ 22574 w 20028"/>
                  <a:gd name="connsiteY0" fmla="*/ 26626 h 54363"/>
                  <a:gd name="connsiteX1" fmla="*/ 19141 w 20028"/>
                  <a:gd name="connsiteY1" fmla="*/ 47513 h 54363"/>
                  <a:gd name="connsiteX2" fmla="*/ 11416 w 20028"/>
                  <a:gd name="connsiteY2" fmla="*/ 54666 h 54363"/>
                  <a:gd name="connsiteX3" fmla="*/ 3690 w 20028"/>
                  <a:gd name="connsiteY3" fmla="*/ 47227 h 54363"/>
                  <a:gd name="connsiteX4" fmla="*/ 4263 w 20028"/>
                  <a:gd name="connsiteY4" fmla="*/ 6884 h 54363"/>
                  <a:gd name="connsiteX5" fmla="*/ 10843 w 20028"/>
                  <a:gd name="connsiteY5" fmla="*/ 17 h 54363"/>
                  <a:gd name="connsiteX6" fmla="*/ 18855 w 20028"/>
                  <a:gd name="connsiteY6" fmla="*/ 6884 h 54363"/>
                  <a:gd name="connsiteX7" fmla="*/ 22574 w 20028"/>
                  <a:gd name="connsiteY7" fmla="*/ 2662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2574" y="26626"/>
                    </a:moveTo>
                    <a:cubicBezTo>
                      <a:pt x="23147" y="33779"/>
                      <a:pt x="21144" y="40932"/>
                      <a:pt x="19141" y="47513"/>
                    </a:cubicBezTo>
                    <a:cubicBezTo>
                      <a:pt x="17996" y="50947"/>
                      <a:pt x="15994" y="54952"/>
                      <a:pt x="11416" y="54666"/>
                    </a:cubicBezTo>
                    <a:cubicBezTo>
                      <a:pt x="6838" y="54666"/>
                      <a:pt x="5121" y="50660"/>
                      <a:pt x="3690" y="47227"/>
                    </a:cubicBezTo>
                    <a:cubicBezTo>
                      <a:pt x="-1460" y="33779"/>
                      <a:pt x="-1174" y="20045"/>
                      <a:pt x="4263" y="6884"/>
                    </a:cubicBezTo>
                    <a:cubicBezTo>
                      <a:pt x="5407" y="3736"/>
                      <a:pt x="6838" y="303"/>
                      <a:pt x="10843" y="17"/>
                    </a:cubicBezTo>
                    <a:cubicBezTo>
                      <a:pt x="15421" y="-269"/>
                      <a:pt x="17424" y="3164"/>
                      <a:pt x="18855" y="6884"/>
                    </a:cubicBezTo>
                    <a:cubicBezTo>
                      <a:pt x="21144" y="13464"/>
                      <a:pt x="23147" y="19759"/>
                      <a:pt x="22574" y="2662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0E6B94C6-A245-4AA3-97E9-BD350FB1FEAC}"/>
                  </a:ext>
                </a:extLst>
              </p:cNvPr>
              <p:cNvSpPr/>
              <p:nvPr/>
            </p:nvSpPr>
            <p:spPr>
              <a:xfrm>
                <a:off x="10658580" y="3029396"/>
                <a:ext cx="22549" cy="57982"/>
              </a:xfrm>
              <a:custGeom>
                <a:avLst/>
                <a:gdLst>
                  <a:gd name="connsiteX0" fmla="*/ 0 w 20028"/>
                  <a:gd name="connsiteY0" fmla="*/ 25453 h 51502"/>
                  <a:gd name="connsiteX1" fmla="*/ 10300 w 20028"/>
                  <a:gd name="connsiteY1" fmla="*/ 274 h 51502"/>
                  <a:gd name="connsiteX2" fmla="*/ 22031 w 20028"/>
                  <a:gd name="connsiteY2" fmla="*/ 28887 h 51502"/>
                  <a:gd name="connsiteX3" fmla="*/ 10586 w 20028"/>
                  <a:gd name="connsiteY3" fmla="*/ 54065 h 51502"/>
                  <a:gd name="connsiteX4" fmla="*/ 0 w 20028"/>
                  <a:gd name="connsiteY4" fmla="*/ 25453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28" h="51502">
                    <a:moveTo>
                      <a:pt x="0" y="25453"/>
                    </a:moveTo>
                    <a:cubicBezTo>
                      <a:pt x="1144" y="17442"/>
                      <a:pt x="-1717" y="5138"/>
                      <a:pt x="10300" y="274"/>
                    </a:cubicBezTo>
                    <a:cubicBezTo>
                      <a:pt x="16595" y="-2301"/>
                      <a:pt x="24034" y="13722"/>
                      <a:pt x="22031" y="28887"/>
                    </a:cubicBezTo>
                    <a:cubicBezTo>
                      <a:pt x="20887" y="38042"/>
                      <a:pt x="23176" y="50346"/>
                      <a:pt x="10586" y="54065"/>
                    </a:cubicBezTo>
                    <a:cubicBezTo>
                      <a:pt x="5150" y="55782"/>
                      <a:pt x="0" y="42907"/>
                      <a:pt x="0" y="25453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DCF3D7D1-61FA-471C-827A-FDE22F020BB2}"/>
                  </a:ext>
                </a:extLst>
              </p:cNvPr>
              <p:cNvSpPr/>
              <p:nvPr/>
            </p:nvSpPr>
            <p:spPr>
              <a:xfrm>
                <a:off x="10876658" y="2644722"/>
                <a:ext cx="22549" cy="61203"/>
              </a:xfrm>
              <a:custGeom>
                <a:avLst/>
                <a:gdLst>
                  <a:gd name="connsiteX0" fmla="*/ 0 w 20028"/>
                  <a:gd name="connsiteY0" fmla="*/ 27220 h 54363"/>
                  <a:gd name="connsiteX1" fmla="*/ 2861 w 20028"/>
                  <a:gd name="connsiteY1" fmla="*/ 10625 h 54363"/>
                  <a:gd name="connsiteX2" fmla="*/ 12017 w 20028"/>
                  <a:gd name="connsiteY2" fmla="*/ 38 h 54363"/>
                  <a:gd name="connsiteX3" fmla="*/ 20029 w 20028"/>
                  <a:gd name="connsiteY3" fmla="*/ 10625 h 54363"/>
                  <a:gd name="connsiteX4" fmla="*/ 19170 w 20028"/>
                  <a:gd name="connsiteY4" fmla="*/ 46676 h 54363"/>
                  <a:gd name="connsiteX5" fmla="*/ 10873 w 20028"/>
                  <a:gd name="connsiteY5" fmla="*/ 54974 h 54363"/>
                  <a:gd name="connsiteX6" fmla="*/ 3434 w 20028"/>
                  <a:gd name="connsiteY6" fmla="*/ 46962 h 54363"/>
                  <a:gd name="connsiteX7" fmla="*/ 0 w 20028"/>
                  <a:gd name="connsiteY7" fmla="*/ 2722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0" y="27220"/>
                    </a:moveTo>
                    <a:cubicBezTo>
                      <a:pt x="858" y="21783"/>
                      <a:pt x="1717" y="16061"/>
                      <a:pt x="2861" y="10625"/>
                    </a:cubicBezTo>
                    <a:cubicBezTo>
                      <a:pt x="4006" y="5474"/>
                      <a:pt x="5722" y="-534"/>
                      <a:pt x="12017" y="38"/>
                    </a:cubicBezTo>
                    <a:cubicBezTo>
                      <a:pt x="17454" y="324"/>
                      <a:pt x="18884" y="6047"/>
                      <a:pt x="20029" y="10625"/>
                    </a:cubicBezTo>
                    <a:cubicBezTo>
                      <a:pt x="23176" y="22642"/>
                      <a:pt x="23748" y="34945"/>
                      <a:pt x="19170" y="46676"/>
                    </a:cubicBezTo>
                    <a:cubicBezTo>
                      <a:pt x="17740" y="50682"/>
                      <a:pt x="16023" y="55546"/>
                      <a:pt x="10873" y="54974"/>
                    </a:cubicBezTo>
                    <a:cubicBezTo>
                      <a:pt x="6867" y="54687"/>
                      <a:pt x="4864" y="50682"/>
                      <a:pt x="3434" y="46962"/>
                    </a:cubicBezTo>
                    <a:cubicBezTo>
                      <a:pt x="1717" y="40667"/>
                      <a:pt x="0" y="34087"/>
                      <a:pt x="0" y="2722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A51AADDF-8FD4-4758-84C9-A3EF23A0DBBE}"/>
                  </a:ext>
                </a:extLst>
              </p:cNvPr>
              <p:cNvSpPr/>
              <p:nvPr/>
            </p:nvSpPr>
            <p:spPr>
              <a:xfrm>
                <a:off x="10565918" y="2847331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506" y="21790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670FA331-BA4A-4522-B0A6-A7DA12159BAF}"/>
                  </a:ext>
                </a:extLst>
              </p:cNvPr>
              <p:cNvSpPr/>
              <p:nvPr/>
            </p:nvSpPr>
            <p:spPr>
              <a:xfrm>
                <a:off x="10342821" y="3121182"/>
                <a:ext cx="22549" cy="57982"/>
              </a:xfrm>
              <a:custGeom>
                <a:avLst/>
                <a:gdLst>
                  <a:gd name="connsiteX0" fmla="*/ 69 w 20028"/>
                  <a:gd name="connsiteY0" fmla="*/ 23466 h 51502"/>
                  <a:gd name="connsiteX1" fmla="*/ 10369 w 20028"/>
                  <a:gd name="connsiteY1" fmla="*/ 4 h 51502"/>
                  <a:gd name="connsiteX2" fmla="*/ 21814 w 20028"/>
                  <a:gd name="connsiteY2" fmla="*/ 25755 h 51502"/>
                  <a:gd name="connsiteX3" fmla="*/ 18667 w 20028"/>
                  <a:gd name="connsiteY3" fmla="*/ 45211 h 51502"/>
                  <a:gd name="connsiteX4" fmla="*/ 10083 w 20028"/>
                  <a:gd name="connsiteY4" fmla="*/ 53795 h 51502"/>
                  <a:gd name="connsiteX5" fmla="*/ 2358 w 20028"/>
                  <a:gd name="connsiteY5" fmla="*/ 44639 h 51502"/>
                  <a:gd name="connsiteX6" fmla="*/ 69 w 20028"/>
                  <a:gd name="connsiteY6" fmla="*/ 2346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69" y="23466"/>
                    </a:moveTo>
                    <a:cubicBezTo>
                      <a:pt x="641" y="16027"/>
                      <a:pt x="-1075" y="290"/>
                      <a:pt x="10369" y="4"/>
                    </a:cubicBezTo>
                    <a:cubicBezTo>
                      <a:pt x="22959" y="-282"/>
                      <a:pt x="20098" y="16027"/>
                      <a:pt x="21814" y="25755"/>
                    </a:cubicBezTo>
                    <a:cubicBezTo>
                      <a:pt x="22959" y="32049"/>
                      <a:pt x="20384" y="38916"/>
                      <a:pt x="18667" y="45211"/>
                    </a:cubicBezTo>
                    <a:cubicBezTo>
                      <a:pt x="17523" y="49217"/>
                      <a:pt x="14947" y="53795"/>
                      <a:pt x="10083" y="53795"/>
                    </a:cubicBezTo>
                    <a:cubicBezTo>
                      <a:pt x="5219" y="53509"/>
                      <a:pt x="3789" y="48645"/>
                      <a:pt x="2358" y="44639"/>
                    </a:cubicBezTo>
                    <a:cubicBezTo>
                      <a:pt x="355" y="38630"/>
                      <a:pt x="-217" y="32622"/>
                      <a:pt x="69" y="2346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AA5F92D6-C6A9-47F4-B864-8CF5651C2D85}"/>
                  </a:ext>
                </a:extLst>
              </p:cNvPr>
              <p:cNvSpPr/>
              <p:nvPr/>
            </p:nvSpPr>
            <p:spPr>
              <a:xfrm>
                <a:off x="9892205" y="3090247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352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51AAA8D2-7EAB-4C38-B4A9-C272D0E1F147}"/>
                  </a:ext>
                </a:extLst>
              </p:cNvPr>
              <p:cNvSpPr/>
              <p:nvPr/>
            </p:nvSpPr>
            <p:spPr>
              <a:xfrm>
                <a:off x="10075001" y="3019346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792" y="22076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EDB7468D-8993-4809-9658-A8B23679E584}"/>
                  </a:ext>
                </a:extLst>
              </p:cNvPr>
              <p:cNvSpPr/>
              <p:nvPr/>
            </p:nvSpPr>
            <p:spPr>
              <a:xfrm>
                <a:off x="9608113" y="3238570"/>
                <a:ext cx="9961" cy="26562"/>
              </a:xfrm>
              <a:custGeom>
                <a:avLst/>
                <a:gdLst>
                  <a:gd name="connsiteX0" fmla="*/ 4287 w 18855"/>
                  <a:gd name="connsiteY0" fmla="*/ 0 h 50281"/>
                  <a:gd name="connsiteX1" fmla="*/ 21886 w 18855"/>
                  <a:gd name="connsiteY1" fmla="*/ 49652 h 50281"/>
                  <a:gd name="connsiteX2" fmla="*/ 1145 w 18855"/>
                  <a:gd name="connsiteY2" fmla="*/ 38968 h 50281"/>
                  <a:gd name="connsiteX3" fmla="*/ 4287 w 18855"/>
                  <a:gd name="connsiteY3" fmla="*/ 0 h 5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5" h="50281">
                    <a:moveTo>
                      <a:pt x="4287" y="0"/>
                    </a:moveTo>
                    <a:cubicBezTo>
                      <a:pt x="16229" y="14456"/>
                      <a:pt x="1145" y="38339"/>
                      <a:pt x="21886" y="49652"/>
                    </a:cubicBezTo>
                    <a:cubicBezTo>
                      <a:pt x="8058" y="59709"/>
                      <a:pt x="4287" y="49652"/>
                      <a:pt x="1145" y="38968"/>
                    </a:cubicBezTo>
                    <a:cubicBezTo>
                      <a:pt x="-1369" y="25769"/>
                      <a:pt x="516" y="12570"/>
                      <a:pt x="4287" y="0"/>
                    </a:cubicBezTo>
                    <a:close/>
                  </a:path>
                </a:pathLst>
              </a:custGeom>
              <a:solidFill>
                <a:srgbClr val="434248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D0827A78-ECFE-4FC3-BBA8-20EA57148DDE}"/>
                </a:ext>
              </a:extLst>
            </p:cNvPr>
            <p:cNvGrpSpPr/>
            <p:nvPr/>
          </p:nvGrpSpPr>
          <p:grpSpPr>
            <a:xfrm>
              <a:off x="4592760" y="4510247"/>
              <a:ext cx="937972" cy="1329851"/>
              <a:chOff x="8373887" y="2298328"/>
              <a:chExt cx="611302" cy="866700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8B839122-F058-41A3-B2F0-27794FB79F88}"/>
                  </a:ext>
                </a:extLst>
              </p:cNvPr>
              <p:cNvSpPr/>
              <p:nvPr/>
            </p:nvSpPr>
            <p:spPr>
              <a:xfrm>
                <a:off x="8373887" y="2569946"/>
                <a:ext cx="608160" cy="595082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66C0F472-E70C-4C9C-8D18-BCEA18250333}"/>
                  </a:ext>
                </a:extLst>
              </p:cNvPr>
              <p:cNvSpPr/>
              <p:nvPr/>
            </p:nvSpPr>
            <p:spPr>
              <a:xfrm>
                <a:off x="8703997" y="2599140"/>
                <a:ext cx="281192" cy="555846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A3CC5817-CCB1-49F9-A982-FEF845F2CE87}"/>
                  </a:ext>
                </a:extLst>
              </p:cNvPr>
              <p:cNvSpPr/>
              <p:nvPr/>
            </p:nvSpPr>
            <p:spPr>
              <a:xfrm>
                <a:off x="8530964" y="2298328"/>
                <a:ext cx="366203" cy="359665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38B3EBE-B39C-4589-BCC8-512D10188BD3}"/>
                </a:ext>
              </a:extLst>
            </p:cNvPr>
            <p:cNvGrpSpPr/>
            <p:nvPr/>
          </p:nvGrpSpPr>
          <p:grpSpPr>
            <a:xfrm>
              <a:off x="6093559" y="3991940"/>
              <a:ext cx="933151" cy="1849841"/>
              <a:chOff x="4513211" y="4124289"/>
              <a:chExt cx="227247" cy="450485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41FCB5DE-D66D-4D40-8B40-DABAB012DFE5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9DB7321E-8828-41E1-A9AC-656F5733CFF2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3659247A-DF21-4C44-BFDF-ECB68C7394B2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aphic 207">
              <a:extLst>
                <a:ext uri="{FF2B5EF4-FFF2-40B4-BE49-F238E27FC236}">
                  <a16:creationId xmlns:a16="http://schemas.microsoft.com/office/drawing/2014/main" xmlns="" id="{ED25DE03-4A70-44F3-90F1-277E013574E1}"/>
                </a:ext>
              </a:extLst>
            </p:cNvPr>
            <p:cNvGrpSpPr/>
            <p:nvPr/>
          </p:nvGrpSpPr>
          <p:grpSpPr>
            <a:xfrm rot="6123598">
              <a:off x="6636119" y="4994572"/>
              <a:ext cx="734852" cy="1288258"/>
              <a:chOff x="5324475" y="2076450"/>
              <a:chExt cx="1543050" cy="270510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7989E8DF-0D8A-4C94-B624-069DBADDC7E8}"/>
                  </a:ext>
                </a:extLst>
              </p:cNvPr>
              <p:cNvSpPr/>
              <p:nvPr/>
            </p:nvSpPr>
            <p:spPr>
              <a:xfrm>
                <a:off x="5325153" y="2354448"/>
                <a:ext cx="1533525" cy="2419350"/>
              </a:xfrm>
              <a:custGeom>
                <a:avLst/>
                <a:gdLst>
                  <a:gd name="connsiteX0" fmla="*/ 102192 w 1533525"/>
                  <a:gd name="connsiteY0" fmla="*/ 2111824 h 2419350"/>
                  <a:gd name="connsiteX1" fmla="*/ 14562 w 1533525"/>
                  <a:gd name="connsiteY1" fmla="*/ 1887987 h 2419350"/>
                  <a:gd name="connsiteX2" fmla="*/ 120290 w 1533525"/>
                  <a:gd name="connsiteY2" fmla="*/ 1329822 h 2419350"/>
                  <a:gd name="connsiteX3" fmla="*/ 302217 w 1533525"/>
                  <a:gd name="connsiteY3" fmla="*/ 981207 h 2419350"/>
                  <a:gd name="connsiteX4" fmla="*/ 443187 w 1533525"/>
                  <a:gd name="connsiteY4" fmla="*/ 598302 h 2419350"/>
                  <a:gd name="connsiteX5" fmla="*/ 600350 w 1533525"/>
                  <a:gd name="connsiteY5" fmla="*/ 154437 h 2419350"/>
                  <a:gd name="connsiteX6" fmla="*/ 731795 w 1533525"/>
                  <a:gd name="connsiteY6" fmla="*/ 9657 h 2419350"/>
                  <a:gd name="connsiteX7" fmla="*/ 770847 w 1533525"/>
                  <a:gd name="connsiteY7" fmla="*/ 7752 h 2419350"/>
                  <a:gd name="connsiteX8" fmla="*/ 854668 w 1533525"/>
                  <a:gd name="connsiteY8" fmla="*/ 29659 h 2419350"/>
                  <a:gd name="connsiteX9" fmla="*/ 892768 w 1533525"/>
                  <a:gd name="connsiteY9" fmla="*/ 57282 h 2419350"/>
                  <a:gd name="connsiteX10" fmla="*/ 997543 w 1533525"/>
                  <a:gd name="connsiteY10" fmla="*/ 315409 h 2419350"/>
                  <a:gd name="connsiteX11" fmla="*/ 1264243 w 1533525"/>
                  <a:gd name="connsiteY11" fmla="*/ 1042167 h 2419350"/>
                  <a:gd name="connsiteX12" fmla="*/ 1404260 w 1533525"/>
                  <a:gd name="connsiteY12" fmla="*/ 1300294 h 2419350"/>
                  <a:gd name="connsiteX13" fmla="*/ 1531895 w 1533525"/>
                  <a:gd name="connsiteY13" fmla="*/ 1865127 h 2419350"/>
                  <a:gd name="connsiteX14" fmla="*/ 1529038 w 1533525"/>
                  <a:gd name="connsiteY14" fmla="*/ 1903227 h 2419350"/>
                  <a:gd name="connsiteX15" fmla="*/ 1420452 w 1533525"/>
                  <a:gd name="connsiteY15" fmla="*/ 2150877 h 2419350"/>
                  <a:gd name="connsiteX16" fmla="*/ 835618 w 1533525"/>
                  <a:gd name="connsiteY16" fmla="*/ 2423292 h 2419350"/>
                  <a:gd name="connsiteX17" fmla="*/ 389847 w 1533525"/>
                  <a:gd name="connsiteY17" fmla="*/ 2353759 h 2419350"/>
                  <a:gd name="connsiteX18" fmla="*/ 143150 w 1533525"/>
                  <a:gd name="connsiteY18" fmla="*/ 2179452 h 2419350"/>
                  <a:gd name="connsiteX19" fmla="*/ 102192 w 1533525"/>
                  <a:gd name="connsiteY19" fmla="*/ 2111824 h 241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33525" h="2419350">
                    <a:moveTo>
                      <a:pt x="102192" y="2111824"/>
                    </a:moveTo>
                    <a:cubicBezTo>
                      <a:pt x="65997" y="2039434"/>
                      <a:pt x="29802" y="1968949"/>
                      <a:pt x="14562" y="1887987"/>
                    </a:cubicBezTo>
                    <a:cubicBezTo>
                      <a:pt x="-23538" y="1687009"/>
                      <a:pt x="13610" y="1502224"/>
                      <a:pt x="120290" y="1329822"/>
                    </a:cubicBezTo>
                    <a:cubicBezTo>
                      <a:pt x="188870" y="1218379"/>
                      <a:pt x="259355" y="1106937"/>
                      <a:pt x="302217" y="981207"/>
                    </a:cubicBezTo>
                    <a:cubicBezTo>
                      <a:pt x="356510" y="856429"/>
                      <a:pt x="396515" y="725937"/>
                      <a:pt x="443187" y="598302"/>
                    </a:cubicBezTo>
                    <a:cubicBezTo>
                      <a:pt x="497480" y="450664"/>
                      <a:pt x="550820" y="303027"/>
                      <a:pt x="600350" y="154437"/>
                    </a:cubicBezTo>
                    <a:cubicBezTo>
                      <a:pt x="623210" y="84904"/>
                      <a:pt x="661310" y="33469"/>
                      <a:pt x="731795" y="9657"/>
                    </a:cubicBezTo>
                    <a:cubicBezTo>
                      <a:pt x="744177" y="-821"/>
                      <a:pt x="757512" y="-4631"/>
                      <a:pt x="770847" y="7752"/>
                    </a:cubicBezTo>
                    <a:cubicBezTo>
                      <a:pt x="800375" y="8704"/>
                      <a:pt x="827997" y="16324"/>
                      <a:pt x="854668" y="29659"/>
                    </a:cubicBezTo>
                    <a:cubicBezTo>
                      <a:pt x="868955" y="36327"/>
                      <a:pt x="889910" y="34422"/>
                      <a:pt x="892768" y="57282"/>
                    </a:cubicBezTo>
                    <a:cubicBezTo>
                      <a:pt x="946107" y="136339"/>
                      <a:pt x="965157" y="228732"/>
                      <a:pt x="997543" y="315409"/>
                    </a:cubicBezTo>
                    <a:cubicBezTo>
                      <a:pt x="1088030" y="557344"/>
                      <a:pt x="1164230" y="804042"/>
                      <a:pt x="1264243" y="1042167"/>
                    </a:cubicBezTo>
                    <a:cubicBezTo>
                      <a:pt x="1302343" y="1132654"/>
                      <a:pt x="1350920" y="1218379"/>
                      <a:pt x="1404260" y="1300294"/>
                    </a:cubicBezTo>
                    <a:cubicBezTo>
                      <a:pt x="1518560" y="1472697"/>
                      <a:pt x="1563327" y="1660339"/>
                      <a:pt x="1531895" y="1865127"/>
                    </a:cubicBezTo>
                    <a:cubicBezTo>
                      <a:pt x="1529990" y="1877509"/>
                      <a:pt x="1529990" y="1890844"/>
                      <a:pt x="1529038" y="1903227"/>
                    </a:cubicBezTo>
                    <a:cubicBezTo>
                      <a:pt x="1528085" y="2001334"/>
                      <a:pt x="1478555" y="2080392"/>
                      <a:pt x="1420452" y="2150877"/>
                    </a:cubicBezTo>
                    <a:cubicBezTo>
                      <a:pt x="1269957" y="2333757"/>
                      <a:pt x="1067075" y="2411862"/>
                      <a:pt x="835618" y="2423292"/>
                    </a:cubicBezTo>
                    <a:cubicBezTo>
                      <a:pt x="682265" y="2431864"/>
                      <a:pt x="532722" y="2417577"/>
                      <a:pt x="389847" y="2353759"/>
                    </a:cubicBezTo>
                    <a:cubicBezTo>
                      <a:pt x="295550" y="2311849"/>
                      <a:pt x="212682" y="2255652"/>
                      <a:pt x="143150" y="2179452"/>
                    </a:cubicBezTo>
                    <a:cubicBezTo>
                      <a:pt x="125052" y="2160402"/>
                      <a:pt x="104097" y="2141352"/>
                      <a:pt x="102192" y="2111824"/>
                    </a:cubicBezTo>
                    <a:close/>
                  </a:path>
                </a:pathLst>
              </a:custGeom>
              <a:solidFill>
                <a:srgbClr val="DED6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79224173-028C-437C-8A0F-5C96EA1A9305}"/>
                  </a:ext>
                </a:extLst>
              </p:cNvPr>
              <p:cNvSpPr/>
              <p:nvPr/>
            </p:nvSpPr>
            <p:spPr>
              <a:xfrm>
                <a:off x="6056948" y="2076114"/>
                <a:ext cx="266700" cy="285750"/>
              </a:xfrm>
              <a:custGeom>
                <a:avLst/>
                <a:gdLst>
                  <a:gd name="connsiteX0" fmla="*/ 39052 w 266700"/>
                  <a:gd name="connsiteY0" fmla="*/ 286086 h 285750"/>
                  <a:gd name="connsiteX1" fmla="*/ 0 w 266700"/>
                  <a:gd name="connsiteY1" fmla="*/ 287991 h 285750"/>
                  <a:gd name="connsiteX2" fmla="*/ 100013 w 266700"/>
                  <a:gd name="connsiteY2" fmla="*/ 80346 h 285750"/>
                  <a:gd name="connsiteX3" fmla="*/ 251460 w 266700"/>
                  <a:gd name="connsiteY3" fmla="*/ 336 h 285750"/>
                  <a:gd name="connsiteX4" fmla="*/ 275273 w 266700"/>
                  <a:gd name="connsiteY4" fmla="*/ 15576 h 285750"/>
                  <a:gd name="connsiteX5" fmla="*/ 257175 w 266700"/>
                  <a:gd name="connsiteY5" fmla="*/ 37483 h 285750"/>
                  <a:gd name="connsiteX6" fmla="*/ 66675 w 266700"/>
                  <a:gd name="connsiteY6" fmla="*/ 209886 h 285750"/>
                  <a:gd name="connsiteX7" fmla="*/ 39052 w 266700"/>
                  <a:gd name="connsiteY7" fmla="*/ 2860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700" h="285750">
                    <a:moveTo>
                      <a:pt x="39052" y="286086"/>
                    </a:moveTo>
                    <a:cubicBezTo>
                      <a:pt x="25717" y="287038"/>
                      <a:pt x="13335" y="287991"/>
                      <a:pt x="0" y="287991"/>
                    </a:cubicBezTo>
                    <a:cubicBezTo>
                      <a:pt x="18098" y="211791"/>
                      <a:pt x="47625" y="140353"/>
                      <a:pt x="100013" y="80346"/>
                    </a:cubicBezTo>
                    <a:cubicBezTo>
                      <a:pt x="140017" y="34626"/>
                      <a:pt x="189548" y="6051"/>
                      <a:pt x="251460" y="336"/>
                    </a:cubicBezTo>
                    <a:cubicBezTo>
                      <a:pt x="262890" y="-617"/>
                      <a:pt x="274320" y="-617"/>
                      <a:pt x="275273" y="15576"/>
                    </a:cubicBezTo>
                    <a:cubicBezTo>
                      <a:pt x="276225" y="28911"/>
                      <a:pt x="270510" y="35578"/>
                      <a:pt x="257175" y="37483"/>
                    </a:cubicBezTo>
                    <a:cubicBezTo>
                      <a:pt x="153352" y="49866"/>
                      <a:pt x="104775" y="124161"/>
                      <a:pt x="66675" y="209886"/>
                    </a:cubicBezTo>
                    <a:cubicBezTo>
                      <a:pt x="54292" y="234651"/>
                      <a:pt x="47625" y="260368"/>
                      <a:pt x="39052" y="286086"/>
                    </a:cubicBezTo>
                    <a:close/>
                  </a:path>
                </a:pathLst>
              </a:custGeom>
              <a:solidFill>
                <a:srgbClr val="58B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1EBE890D-89D2-4310-BF9D-B72C6D0F6659}"/>
                  </a:ext>
                </a:extLst>
              </p:cNvPr>
              <p:cNvSpPr/>
              <p:nvPr/>
            </p:nvSpPr>
            <p:spPr>
              <a:xfrm>
                <a:off x="5408295" y="2486025"/>
                <a:ext cx="1381125" cy="2152650"/>
              </a:xfrm>
              <a:custGeom>
                <a:avLst/>
                <a:gdLst>
                  <a:gd name="connsiteX0" fmla="*/ 952 w 1381125"/>
                  <a:gd name="connsiteY0" fmla="*/ 1487805 h 2152650"/>
                  <a:gd name="connsiteX1" fmla="*/ 80010 w 1381125"/>
                  <a:gd name="connsiteY1" fmla="*/ 1226820 h 2152650"/>
                  <a:gd name="connsiteX2" fmla="*/ 394335 w 1381125"/>
                  <a:gd name="connsiteY2" fmla="*/ 525780 h 2152650"/>
                  <a:gd name="connsiteX3" fmla="*/ 540068 w 1381125"/>
                  <a:gd name="connsiteY3" fmla="*/ 118110 h 2152650"/>
                  <a:gd name="connsiteX4" fmla="*/ 687705 w 1381125"/>
                  <a:gd name="connsiteY4" fmla="*/ 0 h 2152650"/>
                  <a:gd name="connsiteX5" fmla="*/ 837248 w 1381125"/>
                  <a:gd name="connsiteY5" fmla="*/ 117157 h 2152650"/>
                  <a:gd name="connsiteX6" fmla="*/ 1085850 w 1381125"/>
                  <a:gd name="connsiteY6" fmla="*/ 816293 h 2152650"/>
                  <a:gd name="connsiteX7" fmla="*/ 1281113 w 1381125"/>
                  <a:gd name="connsiteY7" fmla="*/ 1201103 h 2152650"/>
                  <a:gd name="connsiteX8" fmla="*/ 1340168 w 1381125"/>
                  <a:gd name="connsiteY8" fmla="*/ 1776413 h 2152650"/>
                  <a:gd name="connsiteX9" fmla="*/ 902018 w 1381125"/>
                  <a:gd name="connsiteY9" fmla="*/ 2133600 h 2152650"/>
                  <a:gd name="connsiteX10" fmla="*/ 770573 w 1381125"/>
                  <a:gd name="connsiteY10" fmla="*/ 2152650 h 2152650"/>
                  <a:gd name="connsiteX11" fmla="*/ 600075 w 1381125"/>
                  <a:gd name="connsiteY11" fmla="*/ 2152650 h 2152650"/>
                  <a:gd name="connsiteX12" fmla="*/ 3810 w 1381125"/>
                  <a:gd name="connsiteY12" fmla="*/ 1666875 h 2152650"/>
                  <a:gd name="connsiteX13" fmla="*/ 0 w 1381125"/>
                  <a:gd name="connsiteY13" fmla="*/ 1619250 h 2152650"/>
                  <a:gd name="connsiteX14" fmla="*/ 952 w 1381125"/>
                  <a:gd name="connsiteY14" fmla="*/ 1487805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81125" h="2152650">
                    <a:moveTo>
                      <a:pt x="952" y="1487805"/>
                    </a:moveTo>
                    <a:cubicBezTo>
                      <a:pt x="3810" y="1393508"/>
                      <a:pt x="29527" y="1303020"/>
                      <a:pt x="80010" y="1226820"/>
                    </a:cubicBezTo>
                    <a:cubicBezTo>
                      <a:pt x="223837" y="1009650"/>
                      <a:pt x="310515" y="768668"/>
                      <a:pt x="394335" y="525780"/>
                    </a:cubicBezTo>
                    <a:cubicBezTo>
                      <a:pt x="441960" y="389573"/>
                      <a:pt x="491490" y="254317"/>
                      <a:pt x="540068" y="118110"/>
                    </a:cubicBezTo>
                    <a:cubicBezTo>
                      <a:pt x="569595" y="36195"/>
                      <a:pt x="614363" y="0"/>
                      <a:pt x="687705" y="0"/>
                    </a:cubicBezTo>
                    <a:cubicBezTo>
                      <a:pt x="758190" y="0"/>
                      <a:pt x="809625" y="40005"/>
                      <a:pt x="837248" y="117157"/>
                    </a:cubicBezTo>
                    <a:cubicBezTo>
                      <a:pt x="920115" y="349567"/>
                      <a:pt x="1002983" y="582930"/>
                      <a:pt x="1085850" y="816293"/>
                    </a:cubicBezTo>
                    <a:cubicBezTo>
                      <a:pt x="1134428" y="953453"/>
                      <a:pt x="1207770" y="1077278"/>
                      <a:pt x="1281113" y="1201103"/>
                    </a:cubicBezTo>
                    <a:cubicBezTo>
                      <a:pt x="1388745" y="1382078"/>
                      <a:pt x="1416368" y="1576388"/>
                      <a:pt x="1340168" y="1776413"/>
                    </a:cubicBezTo>
                    <a:cubicBezTo>
                      <a:pt x="1263968" y="1977390"/>
                      <a:pt x="1102995" y="2082165"/>
                      <a:pt x="902018" y="2133600"/>
                    </a:cubicBezTo>
                    <a:cubicBezTo>
                      <a:pt x="859155" y="2144078"/>
                      <a:pt x="816293" y="2156460"/>
                      <a:pt x="770573" y="2152650"/>
                    </a:cubicBezTo>
                    <a:cubicBezTo>
                      <a:pt x="713423" y="2145983"/>
                      <a:pt x="657225" y="2145983"/>
                      <a:pt x="600075" y="2152650"/>
                    </a:cubicBezTo>
                    <a:cubicBezTo>
                      <a:pt x="337185" y="2138363"/>
                      <a:pt x="55245" y="1978343"/>
                      <a:pt x="3810" y="1666875"/>
                    </a:cubicBezTo>
                    <a:cubicBezTo>
                      <a:pt x="952" y="1651635"/>
                      <a:pt x="952" y="1635443"/>
                      <a:pt x="0" y="1619250"/>
                    </a:cubicBezTo>
                    <a:cubicBezTo>
                      <a:pt x="7620" y="1576388"/>
                      <a:pt x="6667" y="1531620"/>
                      <a:pt x="952" y="1487805"/>
                    </a:cubicBezTo>
                    <a:close/>
                  </a:path>
                </a:pathLst>
              </a:custGeom>
              <a:solidFill>
                <a:srgbClr val="FBF6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608A232B-AD33-4D1E-B2EA-D1B32079C33F}"/>
                  </a:ext>
                </a:extLst>
              </p:cNvPr>
              <p:cNvSpPr/>
              <p:nvPr/>
            </p:nvSpPr>
            <p:spPr>
              <a:xfrm>
                <a:off x="5806763" y="3679442"/>
                <a:ext cx="581025" cy="581025"/>
              </a:xfrm>
              <a:custGeom>
                <a:avLst/>
                <a:gdLst>
                  <a:gd name="connsiteX0" fmla="*/ 1582 w 581025"/>
                  <a:gd name="connsiteY0" fmla="*/ 250573 h 581025"/>
                  <a:gd name="connsiteX1" fmla="*/ 296857 w 581025"/>
                  <a:gd name="connsiteY1" fmla="*/ 1018 h 581025"/>
                  <a:gd name="connsiteX2" fmla="*/ 484500 w 581025"/>
                  <a:gd name="connsiteY2" fmla="*/ 61025 h 581025"/>
                  <a:gd name="connsiteX3" fmla="*/ 573082 w 581025"/>
                  <a:gd name="connsiteY3" fmla="*/ 316295 h 581025"/>
                  <a:gd name="connsiteX4" fmla="*/ 329242 w 581025"/>
                  <a:gd name="connsiteY4" fmla="*/ 576328 h 581025"/>
                  <a:gd name="connsiteX5" fmla="*/ 21585 w 581025"/>
                  <a:gd name="connsiteY5" fmla="*/ 371540 h 581025"/>
                  <a:gd name="connsiteX6" fmla="*/ 1582 w 581025"/>
                  <a:gd name="connsiteY6" fmla="*/ 250573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025" h="581025">
                    <a:moveTo>
                      <a:pt x="1582" y="250573"/>
                    </a:moveTo>
                    <a:cubicBezTo>
                      <a:pt x="-13658" y="60073"/>
                      <a:pt x="159697" y="-9460"/>
                      <a:pt x="296857" y="1018"/>
                    </a:cubicBezTo>
                    <a:cubicBezTo>
                      <a:pt x="363532" y="5780"/>
                      <a:pt x="429255" y="20068"/>
                      <a:pt x="484500" y="61025"/>
                    </a:cubicBezTo>
                    <a:cubicBezTo>
                      <a:pt x="572130" y="124843"/>
                      <a:pt x="599752" y="211520"/>
                      <a:pt x="573082" y="316295"/>
                    </a:cubicBezTo>
                    <a:cubicBezTo>
                      <a:pt x="539745" y="447740"/>
                      <a:pt x="463545" y="540133"/>
                      <a:pt x="329242" y="576328"/>
                    </a:cubicBezTo>
                    <a:cubicBezTo>
                      <a:pt x="217800" y="605855"/>
                      <a:pt x="73020" y="507748"/>
                      <a:pt x="21585" y="371540"/>
                    </a:cubicBezTo>
                    <a:cubicBezTo>
                      <a:pt x="6345" y="330583"/>
                      <a:pt x="-4133" y="289625"/>
                      <a:pt x="1582" y="250573"/>
                    </a:cubicBezTo>
                    <a:close/>
                  </a:path>
                </a:pathLst>
              </a:custGeom>
              <a:solidFill>
                <a:srgbClr val="FBF1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7EAAC10-602F-4E87-8E1D-D5FE5F9DAFF9}"/>
                  </a:ext>
                </a:extLst>
              </p:cNvPr>
              <p:cNvSpPr/>
              <p:nvPr/>
            </p:nvSpPr>
            <p:spPr>
              <a:xfrm>
                <a:off x="6118881" y="3877980"/>
                <a:ext cx="66675" cy="171450"/>
              </a:xfrm>
              <a:custGeom>
                <a:avLst/>
                <a:gdLst>
                  <a:gd name="connsiteX0" fmla="*/ 67607 w 66675"/>
                  <a:gd name="connsiteY0" fmla="*/ 160620 h 171450"/>
                  <a:gd name="connsiteX1" fmla="*/ 28554 w 66675"/>
                  <a:gd name="connsiteY1" fmla="*/ 151095 h 171450"/>
                  <a:gd name="connsiteX2" fmla="*/ 932 w 66675"/>
                  <a:gd name="connsiteY2" fmla="*/ 28222 h 171450"/>
                  <a:gd name="connsiteX3" fmla="*/ 20934 w 66675"/>
                  <a:gd name="connsiteY3" fmla="*/ 600 h 171450"/>
                  <a:gd name="connsiteX4" fmla="*/ 51414 w 66675"/>
                  <a:gd name="connsiteY4" fmla="*/ 17745 h 171450"/>
                  <a:gd name="connsiteX5" fmla="*/ 70464 w 66675"/>
                  <a:gd name="connsiteY5" fmla="*/ 75847 h 171450"/>
                  <a:gd name="connsiteX6" fmla="*/ 67607 w 66675"/>
                  <a:gd name="connsiteY6" fmla="*/ 16062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71450">
                    <a:moveTo>
                      <a:pt x="67607" y="160620"/>
                    </a:moveTo>
                    <a:cubicBezTo>
                      <a:pt x="48557" y="184432"/>
                      <a:pt x="37127" y="164430"/>
                      <a:pt x="28554" y="151095"/>
                    </a:cubicBezTo>
                    <a:cubicBezTo>
                      <a:pt x="4742" y="113947"/>
                      <a:pt x="-2878" y="72037"/>
                      <a:pt x="932" y="28222"/>
                    </a:cubicBezTo>
                    <a:cubicBezTo>
                      <a:pt x="1884" y="15840"/>
                      <a:pt x="2837" y="3457"/>
                      <a:pt x="20934" y="600"/>
                    </a:cubicBezTo>
                    <a:cubicBezTo>
                      <a:pt x="37127" y="-2258"/>
                      <a:pt x="44747" y="5362"/>
                      <a:pt x="51414" y="17745"/>
                    </a:cubicBezTo>
                    <a:cubicBezTo>
                      <a:pt x="60939" y="35842"/>
                      <a:pt x="71417" y="53940"/>
                      <a:pt x="70464" y="75847"/>
                    </a:cubicBezTo>
                    <a:cubicBezTo>
                      <a:pt x="66654" y="104422"/>
                      <a:pt x="71417" y="132997"/>
                      <a:pt x="67607" y="16062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5FE7D779-2236-4352-B670-AFF9DDEE68D3}"/>
                  </a:ext>
                </a:extLst>
              </p:cNvPr>
              <p:cNvSpPr/>
              <p:nvPr/>
            </p:nvSpPr>
            <p:spPr>
              <a:xfrm>
                <a:off x="5961698" y="3878580"/>
                <a:ext cx="66675" cy="152400"/>
              </a:xfrm>
              <a:custGeom>
                <a:avLst/>
                <a:gdLst>
                  <a:gd name="connsiteX0" fmla="*/ 0 w 66675"/>
                  <a:gd name="connsiteY0" fmla="*/ 95250 h 152400"/>
                  <a:gd name="connsiteX1" fmla="*/ 56198 w 66675"/>
                  <a:gd name="connsiteY1" fmla="*/ 0 h 152400"/>
                  <a:gd name="connsiteX2" fmla="*/ 74295 w 66675"/>
                  <a:gd name="connsiteY2" fmla="*/ 75248 h 152400"/>
                  <a:gd name="connsiteX3" fmla="*/ 27623 w 66675"/>
                  <a:gd name="connsiteY3" fmla="*/ 160973 h 152400"/>
                  <a:gd name="connsiteX4" fmla="*/ 0 w 66675"/>
                  <a:gd name="connsiteY4" fmla="*/ 9525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52400">
                    <a:moveTo>
                      <a:pt x="0" y="95250"/>
                    </a:moveTo>
                    <a:cubicBezTo>
                      <a:pt x="7620" y="57150"/>
                      <a:pt x="18098" y="20955"/>
                      <a:pt x="56198" y="0"/>
                    </a:cubicBezTo>
                    <a:cubicBezTo>
                      <a:pt x="90488" y="18098"/>
                      <a:pt x="64770" y="51435"/>
                      <a:pt x="74295" y="75248"/>
                    </a:cubicBezTo>
                    <a:cubicBezTo>
                      <a:pt x="68580" y="108585"/>
                      <a:pt x="57150" y="140017"/>
                      <a:pt x="27623" y="160973"/>
                    </a:cubicBezTo>
                    <a:cubicBezTo>
                      <a:pt x="-16193" y="152400"/>
                      <a:pt x="14288" y="115253"/>
                      <a:pt x="0" y="9525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F340511E-CBA6-4AC7-901A-79E4D866B718}"/>
                  </a:ext>
                </a:extLst>
              </p:cNvPr>
              <p:cNvSpPr/>
              <p:nvPr/>
            </p:nvSpPr>
            <p:spPr>
              <a:xfrm>
                <a:off x="6017895" y="3878580"/>
                <a:ext cx="19050" cy="66675"/>
              </a:xfrm>
              <a:custGeom>
                <a:avLst/>
                <a:gdLst>
                  <a:gd name="connsiteX0" fmla="*/ 18097 w 19050"/>
                  <a:gd name="connsiteY0" fmla="*/ 75248 h 66675"/>
                  <a:gd name="connsiteX1" fmla="*/ 0 w 19050"/>
                  <a:gd name="connsiteY1" fmla="*/ 0 h 66675"/>
                  <a:gd name="connsiteX2" fmla="*/ 18097 w 19050"/>
                  <a:gd name="connsiteY2" fmla="*/ 752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6675">
                    <a:moveTo>
                      <a:pt x="18097" y="75248"/>
                    </a:moveTo>
                    <a:cubicBezTo>
                      <a:pt x="0" y="53340"/>
                      <a:pt x="18097" y="21908"/>
                      <a:pt x="0" y="0"/>
                    </a:cubicBezTo>
                    <a:cubicBezTo>
                      <a:pt x="46672" y="15240"/>
                      <a:pt x="20955" y="47625"/>
                      <a:pt x="18097" y="75248"/>
                    </a:cubicBezTo>
                    <a:close/>
                  </a:path>
                </a:pathLst>
              </a:custGeom>
              <a:solidFill>
                <a:srgbClr val="37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AF52B110-020F-4570-BEEA-DEB90F7304F1}"/>
                  </a:ext>
                </a:extLst>
              </p:cNvPr>
              <p:cNvSpPr/>
              <p:nvPr/>
            </p:nvSpPr>
            <p:spPr>
              <a:xfrm>
                <a:off x="6178139" y="3953828"/>
                <a:ext cx="9525" cy="76200"/>
              </a:xfrm>
              <a:custGeom>
                <a:avLst/>
                <a:gdLst>
                  <a:gd name="connsiteX0" fmla="*/ 8348 w 9525"/>
                  <a:gd name="connsiteY0" fmla="*/ 84772 h 76200"/>
                  <a:gd name="connsiteX1" fmla="*/ 10253 w 9525"/>
                  <a:gd name="connsiteY1" fmla="*/ 0 h 76200"/>
                  <a:gd name="connsiteX2" fmla="*/ 8348 w 9525"/>
                  <a:gd name="connsiteY2" fmla="*/ 84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76200">
                    <a:moveTo>
                      <a:pt x="8348" y="84772"/>
                    </a:moveTo>
                    <a:cubicBezTo>
                      <a:pt x="-1177" y="56197"/>
                      <a:pt x="-4987" y="27622"/>
                      <a:pt x="10253" y="0"/>
                    </a:cubicBezTo>
                    <a:cubicBezTo>
                      <a:pt x="19778" y="28575"/>
                      <a:pt x="22636" y="57150"/>
                      <a:pt x="8348" y="84772"/>
                    </a:cubicBezTo>
                    <a:close/>
                  </a:path>
                </a:pathLst>
              </a:custGeom>
              <a:solidFill>
                <a:srgbClr val="3939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C46593A7-6FC7-4C2B-AF63-67B918C625DE}"/>
                  </a:ext>
                </a:extLst>
              </p:cNvPr>
              <p:cNvSpPr/>
              <p:nvPr/>
            </p:nvSpPr>
            <p:spPr>
              <a:xfrm>
                <a:off x="5955795" y="3973830"/>
                <a:ext cx="28575" cy="66675"/>
              </a:xfrm>
              <a:custGeom>
                <a:avLst/>
                <a:gdLst>
                  <a:gd name="connsiteX0" fmla="*/ 5903 w 28575"/>
                  <a:gd name="connsiteY0" fmla="*/ 0 h 66675"/>
                  <a:gd name="connsiteX1" fmla="*/ 32573 w 28575"/>
                  <a:gd name="connsiteY1" fmla="*/ 65723 h 66675"/>
                  <a:gd name="connsiteX2" fmla="*/ 1140 w 28575"/>
                  <a:gd name="connsiteY2" fmla="*/ 51435 h 66675"/>
                  <a:gd name="connsiteX3" fmla="*/ 5903 w 285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6675">
                    <a:moveTo>
                      <a:pt x="5903" y="0"/>
                    </a:moveTo>
                    <a:cubicBezTo>
                      <a:pt x="21143" y="19050"/>
                      <a:pt x="5903" y="51435"/>
                      <a:pt x="32573" y="65723"/>
                    </a:cubicBezTo>
                    <a:cubicBezTo>
                      <a:pt x="11618" y="82867"/>
                      <a:pt x="4950" y="68580"/>
                      <a:pt x="1140" y="51435"/>
                    </a:cubicBezTo>
                    <a:cubicBezTo>
                      <a:pt x="-1717" y="33338"/>
                      <a:pt x="1140" y="16192"/>
                      <a:pt x="5903" y="0"/>
                    </a:cubicBezTo>
                    <a:close/>
                  </a:path>
                </a:pathLst>
              </a:custGeom>
              <a:solidFill>
                <a:srgbClr val="3F3F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993E49C8-2CE8-4969-AA94-CBFCE7BA36D4}"/>
                </a:ext>
              </a:extLst>
            </p:cNvPr>
            <p:cNvGrpSpPr/>
            <p:nvPr/>
          </p:nvGrpSpPr>
          <p:grpSpPr>
            <a:xfrm>
              <a:off x="5017172" y="4793559"/>
              <a:ext cx="860955" cy="1048222"/>
              <a:chOff x="4818669" y="3159645"/>
              <a:chExt cx="721116" cy="877967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80B70347-E2E4-4A0A-8632-E28A99F3E82F}"/>
                  </a:ext>
                </a:extLst>
              </p:cNvPr>
              <p:cNvSpPr/>
              <p:nvPr/>
            </p:nvSpPr>
            <p:spPr>
              <a:xfrm>
                <a:off x="4818669" y="3320763"/>
                <a:ext cx="721116" cy="716849"/>
              </a:xfrm>
              <a:custGeom>
                <a:avLst/>
                <a:gdLst>
                  <a:gd name="connsiteX0" fmla="*/ 1041225 w 1062187"/>
                  <a:gd name="connsiteY0" fmla="*/ 305109 h 1055901"/>
                  <a:gd name="connsiteX1" fmla="*/ 862728 w 1062187"/>
                  <a:gd name="connsiteY1" fmla="*/ 914766 h 1055901"/>
                  <a:gd name="connsiteX2" fmla="*/ 469278 w 1062187"/>
                  <a:gd name="connsiteY2" fmla="*/ 1054296 h 1055901"/>
                  <a:gd name="connsiteX3" fmla="*/ 288895 w 1062187"/>
                  <a:gd name="connsiteY3" fmla="*/ 983903 h 1055901"/>
                  <a:gd name="connsiteX4" fmla="*/ 7950 w 1062187"/>
                  <a:gd name="connsiteY4" fmla="*/ 353504 h 1055901"/>
                  <a:gd name="connsiteX5" fmla="*/ 301465 w 1062187"/>
                  <a:gd name="connsiteY5" fmla="*/ 32963 h 1055901"/>
                  <a:gd name="connsiteX6" fmla="*/ 402656 w 1062187"/>
                  <a:gd name="connsiteY6" fmla="*/ 7822 h 1055901"/>
                  <a:gd name="connsiteX7" fmla="*/ 596238 w 1062187"/>
                  <a:gd name="connsiteY7" fmla="*/ 7822 h 1055901"/>
                  <a:gd name="connsiteX8" fmla="*/ 860213 w 1062187"/>
                  <a:gd name="connsiteY8" fmla="*/ 97071 h 1055901"/>
                  <a:gd name="connsiteX9" fmla="*/ 1041225 w 1062187"/>
                  <a:gd name="connsiteY9" fmla="*/ 305109 h 10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187" h="1055901">
                    <a:moveTo>
                      <a:pt x="1041225" y="305109"/>
                    </a:moveTo>
                    <a:cubicBezTo>
                      <a:pt x="1131103" y="611195"/>
                      <a:pt x="923693" y="846887"/>
                      <a:pt x="862728" y="914766"/>
                    </a:cubicBezTo>
                    <a:cubicBezTo>
                      <a:pt x="752109" y="1018471"/>
                      <a:pt x="624521" y="1076923"/>
                      <a:pt x="469278" y="1054296"/>
                    </a:cubicBezTo>
                    <a:cubicBezTo>
                      <a:pt x="403913" y="1044869"/>
                      <a:pt x="344204" y="1019100"/>
                      <a:pt x="288895" y="983903"/>
                    </a:cubicBezTo>
                    <a:cubicBezTo>
                      <a:pt x="87142" y="854429"/>
                      <a:pt x="-32904" y="585426"/>
                      <a:pt x="7950" y="353504"/>
                    </a:cubicBezTo>
                    <a:cubicBezTo>
                      <a:pt x="37490" y="184434"/>
                      <a:pt x="141195" y="82615"/>
                      <a:pt x="301465" y="32963"/>
                    </a:cubicBezTo>
                    <a:cubicBezTo>
                      <a:pt x="315293" y="28563"/>
                      <a:pt x="381915" y="10336"/>
                      <a:pt x="402656" y="7822"/>
                    </a:cubicBezTo>
                    <a:cubicBezTo>
                      <a:pt x="477449" y="-4120"/>
                      <a:pt x="545957" y="-977"/>
                      <a:pt x="596238" y="7822"/>
                    </a:cubicBezTo>
                    <a:cubicBezTo>
                      <a:pt x="623893" y="12222"/>
                      <a:pt x="803647" y="63131"/>
                      <a:pt x="860213" y="97071"/>
                    </a:cubicBezTo>
                    <a:cubicBezTo>
                      <a:pt x="943177" y="147352"/>
                      <a:pt x="1004771" y="215231"/>
                      <a:pt x="1041225" y="30510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E8F5E6C9-884F-4927-A8B5-825246474B04}"/>
                  </a:ext>
                </a:extLst>
              </p:cNvPr>
              <p:cNvSpPr/>
              <p:nvPr/>
            </p:nvSpPr>
            <p:spPr>
              <a:xfrm>
                <a:off x="4839820" y="3339429"/>
                <a:ext cx="682713" cy="678446"/>
              </a:xfrm>
              <a:custGeom>
                <a:avLst/>
                <a:gdLst>
                  <a:gd name="connsiteX0" fmla="*/ 986815 w 1005620"/>
                  <a:gd name="connsiteY0" fmla="*/ 289556 h 999335"/>
                  <a:gd name="connsiteX1" fmla="*/ 817745 w 1005620"/>
                  <a:gd name="connsiteY1" fmla="*/ 867159 h 999335"/>
                  <a:gd name="connsiteX2" fmla="*/ 445037 w 1005620"/>
                  <a:gd name="connsiteY2" fmla="*/ 999776 h 999335"/>
                  <a:gd name="connsiteX3" fmla="*/ 274081 w 1005620"/>
                  <a:gd name="connsiteY3" fmla="*/ 933153 h 999335"/>
                  <a:gd name="connsiteX4" fmla="*/ 7591 w 1005620"/>
                  <a:gd name="connsiteY4" fmla="*/ 334809 h 999335"/>
                  <a:gd name="connsiteX5" fmla="*/ 286023 w 1005620"/>
                  <a:gd name="connsiteY5" fmla="*/ 31237 h 999335"/>
                  <a:gd name="connsiteX6" fmla="*/ 381557 w 1005620"/>
                  <a:gd name="connsiteY6" fmla="*/ 7353 h 999335"/>
                  <a:gd name="connsiteX7" fmla="*/ 565083 w 1005620"/>
                  <a:gd name="connsiteY7" fmla="*/ 7353 h 999335"/>
                  <a:gd name="connsiteX8" fmla="*/ 815231 w 1005620"/>
                  <a:gd name="connsiteY8" fmla="*/ 92203 h 999335"/>
                  <a:gd name="connsiteX9" fmla="*/ 986815 w 1005620"/>
                  <a:gd name="connsiteY9" fmla="*/ 289556 h 99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5620" h="999335">
                    <a:moveTo>
                      <a:pt x="986815" y="289556"/>
                    </a:moveTo>
                    <a:cubicBezTo>
                      <a:pt x="1071664" y="579300"/>
                      <a:pt x="875568" y="802422"/>
                      <a:pt x="817745" y="867159"/>
                    </a:cubicBezTo>
                    <a:cubicBezTo>
                      <a:pt x="712783" y="965836"/>
                      <a:pt x="592109" y="1021145"/>
                      <a:pt x="445037" y="999776"/>
                    </a:cubicBezTo>
                    <a:cubicBezTo>
                      <a:pt x="382814" y="990976"/>
                      <a:pt x="326876" y="966464"/>
                      <a:pt x="274081" y="933153"/>
                    </a:cubicBezTo>
                    <a:cubicBezTo>
                      <a:pt x="83013" y="809965"/>
                      <a:pt x="-31376" y="554788"/>
                      <a:pt x="7591" y="334809"/>
                    </a:cubicBezTo>
                    <a:cubicBezTo>
                      <a:pt x="35875" y="175166"/>
                      <a:pt x="133923" y="78375"/>
                      <a:pt x="286023" y="31237"/>
                    </a:cubicBezTo>
                    <a:cubicBezTo>
                      <a:pt x="299222" y="27466"/>
                      <a:pt x="362073" y="9867"/>
                      <a:pt x="381557" y="7353"/>
                    </a:cubicBezTo>
                    <a:cubicBezTo>
                      <a:pt x="452579" y="-3960"/>
                      <a:pt x="517316" y="-817"/>
                      <a:pt x="565083" y="7353"/>
                    </a:cubicBezTo>
                    <a:cubicBezTo>
                      <a:pt x="591480" y="11124"/>
                      <a:pt x="761179" y="59520"/>
                      <a:pt x="815231" y="92203"/>
                    </a:cubicBezTo>
                    <a:cubicBezTo>
                      <a:pt x="893795" y="139970"/>
                      <a:pt x="952247" y="204078"/>
                      <a:pt x="986815" y="289556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A079B292-9B7B-41F5-975A-E27CF6C7B6FA}"/>
                  </a:ext>
                </a:extLst>
              </p:cNvPr>
              <p:cNvSpPr/>
              <p:nvPr/>
            </p:nvSpPr>
            <p:spPr>
              <a:xfrm>
                <a:off x="5066429" y="3569526"/>
                <a:ext cx="230416" cy="226149"/>
              </a:xfrm>
              <a:custGeom>
                <a:avLst/>
                <a:gdLst>
                  <a:gd name="connsiteX0" fmla="*/ 157757 w 339397"/>
                  <a:gd name="connsiteY0" fmla="*/ 279 h 333111"/>
                  <a:gd name="connsiteX1" fmla="*/ 277803 w 339397"/>
                  <a:gd name="connsiteY1" fmla="*/ 27934 h 333111"/>
                  <a:gd name="connsiteX2" fmla="*/ 335627 w 339397"/>
                  <a:gd name="connsiteY2" fmla="*/ 188833 h 333111"/>
                  <a:gd name="connsiteX3" fmla="*/ 159643 w 339397"/>
                  <a:gd name="connsiteY3" fmla="*/ 334648 h 333111"/>
                  <a:gd name="connsiteX4" fmla="*/ 55310 w 339397"/>
                  <a:gd name="connsiteY4" fmla="*/ 278082 h 333111"/>
                  <a:gd name="connsiteX5" fmla="*/ 2515 w 339397"/>
                  <a:gd name="connsiteY5" fmla="*/ 107755 h 333111"/>
                  <a:gd name="connsiteX6" fmla="*/ 130103 w 339397"/>
                  <a:gd name="connsiteY6" fmla="*/ 279 h 333111"/>
                  <a:gd name="connsiteX7" fmla="*/ 157757 w 339397"/>
                  <a:gd name="connsiteY7" fmla="*/ 279 h 33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397" h="333111">
                    <a:moveTo>
                      <a:pt x="157757" y="279"/>
                    </a:moveTo>
                    <a:cubicBezTo>
                      <a:pt x="202382" y="-978"/>
                      <a:pt x="242607" y="4050"/>
                      <a:pt x="277803" y="27934"/>
                    </a:cubicBezTo>
                    <a:cubicBezTo>
                      <a:pt x="334370" y="65645"/>
                      <a:pt x="353853" y="122839"/>
                      <a:pt x="335627" y="188833"/>
                    </a:cubicBezTo>
                    <a:cubicBezTo>
                      <a:pt x="315514" y="263626"/>
                      <a:pt x="243235" y="343448"/>
                      <a:pt x="159643" y="334648"/>
                    </a:cubicBezTo>
                    <a:cubicBezTo>
                      <a:pt x="115647" y="329620"/>
                      <a:pt x="83593" y="308251"/>
                      <a:pt x="55310" y="278082"/>
                    </a:cubicBezTo>
                    <a:cubicBezTo>
                      <a:pt x="10057" y="230315"/>
                      <a:pt x="-6913" y="172492"/>
                      <a:pt x="2515" y="107755"/>
                    </a:cubicBezTo>
                    <a:cubicBezTo>
                      <a:pt x="11314" y="46161"/>
                      <a:pt x="64737" y="2793"/>
                      <a:pt x="130103" y="279"/>
                    </a:cubicBezTo>
                    <a:cubicBezTo>
                      <a:pt x="140159" y="-349"/>
                      <a:pt x="150844" y="279"/>
                      <a:pt x="157757" y="279"/>
                    </a:cubicBezTo>
                    <a:close/>
                  </a:path>
                </a:pathLst>
              </a:custGeom>
              <a:solidFill>
                <a:srgbClr val="FBF1AB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95855842-31A8-4B74-B842-4A49C8DA9FF7}"/>
                  </a:ext>
                </a:extLst>
              </p:cNvPr>
              <p:cNvSpPr/>
              <p:nvPr/>
            </p:nvSpPr>
            <p:spPr>
              <a:xfrm>
                <a:off x="5193678" y="3633691"/>
                <a:ext cx="38403" cy="85339"/>
              </a:xfrm>
              <a:custGeom>
                <a:avLst/>
                <a:gdLst>
                  <a:gd name="connsiteX0" fmla="*/ 58943 w 56566"/>
                  <a:gd name="connsiteY0" fmla="*/ 92435 h 125702"/>
                  <a:gd name="connsiteX1" fmla="*/ 54543 w 56566"/>
                  <a:gd name="connsiteY1" fmla="*/ 115690 h 125702"/>
                  <a:gd name="connsiteX2" fmla="*/ 25632 w 56566"/>
                  <a:gd name="connsiteY2" fmla="*/ 121975 h 125702"/>
                  <a:gd name="connsiteX3" fmla="*/ 2377 w 56566"/>
                  <a:gd name="connsiteY3" fmla="*/ 15128 h 125702"/>
                  <a:gd name="connsiteX4" fmla="*/ 16204 w 56566"/>
                  <a:gd name="connsiteY4" fmla="*/ 44 h 125702"/>
                  <a:gd name="connsiteX5" fmla="*/ 33803 w 56566"/>
                  <a:gd name="connsiteY5" fmla="*/ 11357 h 125702"/>
                  <a:gd name="connsiteX6" fmla="*/ 58943 w 56566"/>
                  <a:gd name="connsiteY6" fmla="*/ 92435 h 12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25702">
                    <a:moveTo>
                      <a:pt x="58943" y="92435"/>
                    </a:moveTo>
                    <a:cubicBezTo>
                      <a:pt x="57686" y="99977"/>
                      <a:pt x="57058" y="108148"/>
                      <a:pt x="54543" y="115690"/>
                    </a:cubicBezTo>
                    <a:cubicBezTo>
                      <a:pt x="48887" y="133917"/>
                      <a:pt x="37574" y="137688"/>
                      <a:pt x="25632" y="121975"/>
                    </a:cubicBezTo>
                    <a:cubicBezTo>
                      <a:pt x="1748" y="89921"/>
                      <a:pt x="-3908" y="53467"/>
                      <a:pt x="2377" y="15128"/>
                    </a:cubicBezTo>
                    <a:cubicBezTo>
                      <a:pt x="3634" y="7586"/>
                      <a:pt x="7405" y="672"/>
                      <a:pt x="16204" y="44"/>
                    </a:cubicBezTo>
                    <a:cubicBezTo>
                      <a:pt x="24375" y="-585"/>
                      <a:pt x="29403" y="5700"/>
                      <a:pt x="33803" y="11357"/>
                    </a:cubicBezTo>
                    <a:cubicBezTo>
                      <a:pt x="50772" y="35869"/>
                      <a:pt x="55801" y="63523"/>
                      <a:pt x="58943" y="92435"/>
                    </a:cubicBezTo>
                    <a:close/>
                  </a:path>
                </a:pathLst>
              </a:custGeom>
              <a:solidFill>
                <a:srgbClr val="4D4C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DCFB76D5-EC24-4B1B-BF92-9A240C906F2F}"/>
                  </a:ext>
                </a:extLst>
              </p:cNvPr>
              <p:cNvSpPr/>
              <p:nvPr/>
            </p:nvSpPr>
            <p:spPr>
              <a:xfrm>
                <a:off x="5114646" y="3635052"/>
                <a:ext cx="38403" cy="81072"/>
              </a:xfrm>
              <a:custGeom>
                <a:avLst/>
                <a:gdLst>
                  <a:gd name="connsiteX0" fmla="*/ 0 w 56566"/>
                  <a:gd name="connsiteY0" fmla="*/ 74090 h 119417"/>
                  <a:gd name="connsiteX1" fmla="*/ 27655 w 56566"/>
                  <a:gd name="connsiteY1" fmla="*/ 12495 h 119417"/>
                  <a:gd name="connsiteX2" fmla="*/ 50910 w 56566"/>
                  <a:gd name="connsiteY2" fmla="*/ 1182 h 119417"/>
                  <a:gd name="connsiteX3" fmla="*/ 60966 w 56566"/>
                  <a:gd name="connsiteY3" fmla="*/ 22552 h 119417"/>
                  <a:gd name="connsiteX4" fmla="*/ 17598 w 56566"/>
                  <a:gd name="connsiteY4" fmla="*/ 124371 h 119417"/>
                  <a:gd name="connsiteX5" fmla="*/ 0 w 56566"/>
                  <a:gd name="connsiteY5" fmla="*/ 101116 h 119417"/>
                  <a:gd name="connsiteX6" fmla="*/ 0 w 56566"/>
                  <a:gd name="connsiteY6" fmla="*/ 74090 h 11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19417">
                    <a:moveTo>
                      <a:pt x="0" y="74090"/>
                    </a:moveTo>
                    <a:cubicBezTo>
                      <a:pt x="2514" y="50835"/>
                      <a:pt x="13199" y="30722"/>
                      <a:pt x="27655" y="12495"/>
                    </a:cubicBezTo>
                    <a:cubicBezTo>
                      <a:pt x="33311" y="5582"/>
                      <a:pt x="40225" y="-3217"/>
                      <a:pt x="50910" y="1182"/>
                    </a:cubicBezTo>
                    <a:cubicBezTo>
                      <a:pt x="59080" y="4325"/>
                      <a:pt x="61594" y="13752"/>
                      <a:pt x="60966" y="22552"/>
                    </a:cubicBezTo>
                    <a:cubicBezTo>
                      <a:pt x="59080" y="61519"/>
                      <a:pt x="51538" y="98602"/>
                      <a:pt x="17598" y="124371"/>
                    </a:cubicBezTo>
                    <a:cubicBezTo>
                      <a:pt x="2514" y="123114"/>
                      <a:pt x="1257" y="111801"/>
                      <a:pt x="0" y="101116"/>
                    </a:cubicBezTo>
                    <a:cubicBezTo>
                      <a:pt x="0" y="91688"/>
                      <a:pt x="5028" y="82889"/>
                      <a:pt x="0" y="74090"/>
                    </a:cubicBezTo>
                    <a:close/>
                  </a:path>
                </a:pathLst>
              </a:custGeom>
              <a:solidFill>
                <a:srgbClr val="4E4D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8880A92-C816-4CCC-942F-389A88E77703}"/>
                  </a:ext>
                </a:extLst>
              </p:cNvPr>
              <p:cNvSpPr/>
              <p:nvPr/>
            </p:nvSpPr>
            <p:spPr>
              <a:xfrm>
                <a:off x="5191025" y="3159645"/>
                <a:ext cx="179212" cy="170678"/>
              </a:xfrm>
              <a:custGeom>
                <a:avLst/>
                <a:gdLst>
                  <a:gd name="connsiteX0" fmla="*/ 0 w 263975"/>
                  <a:gd name="connsiteY0" fmla="*/ 240116 h 251405"/>
                  <a:gd name="connsiteX1" fmla="*/ 66622 w 263975"/>
                  <a:gd name="connsiteY1" fmla="*/ 110014 h 251405"/>
                  <a:gd name="connsiteX2" fmla="*/ 233178 w 263975"/>
                  <a:gd name="connsiteY2" fmla="*/ 3167 h 251405"/>
                  <a:gd name="connsiteX3" fmla="*/ 263975 w 263975"/>
                  <a:gd name="connsiteY3" fmla="*/ 15737 h 251405"/>
                  <a:gd name="connsiteX4" fmla="*/ 238835 w 263975"/>
                  <a:gd name="connsiteY4" fmla="*/ 40878 h 251405"/>
                  <a:gd name="connsiteX5" fmla="*/ 96791 w 263975"/>
                  <a:gd name="connsiteY5" fmla="*/ 134526 h 251405"/>
                  <a:gd name="connsiteX6" fmla="*/ 44624 w 263975"/>
                  <a:gd name="connsiteY6" fmla="*/ 240745 h 251405"/>
                  <a:gd name="connsiteX7" fmla="*/ 0 w 263975"/>
                  <a:gd name="connsiteY7" fmla="*/ 240116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75" h="251405">
                    <a:moveTo>
                      <a:pt x="0" y="240116"/>
                    </a:moveTo>
                    <a:cubicBezTo>
                      <a:pt x="20112" y="195492"/>
                      <a:pt x="37082" y="149610"/>
                      <a:pt x="66622" y="110014"/>
                    </a:cubicBezTo>
                    <a:cubicBezTo>
                      <a:pt x="108733" y="53448"/>
                      <a:pt x="160899" y="12595"/>
                      <a:pt x="233178" y="3167"/>
                    </a:cubicBezTo>
                    <a:cubicBezTo>
                      <a:pt x="243863" y="1910"/>
                      <a:pt x="260833" y="-8146"/>
                      <a:pt x="263975" y="15737"/>
                    </a:cubicBezTo>
                    <a:cubicBezTo>
                      <a:pt x="267118" y="37107"/>
                      <a:pt x="255176" y="38364"/>
                      <a:pt x="238835" y="40878"/>
                    </a:cubicBezTo>
                    <a:cubicBezTo>
                      <a:pt x="177241" y="49677"/>
                      <a:pt x="131359" y="84245"/>
                      <a:pt x="96791" y="134526"/>
                    </a:cubicBezTo>
                    <a:cubicBezTo>
                      <a:pt x="74165" y="167209"/>
                      <a:pt x="54681" y="201777"/>
                      <a:pt x="44624" y="240745"/>
                    </a:cubicBezTo>
                    <a:cubicBezTo>
                      <a:pt x="29540" y="250801"/>
                      <a:pt x="15084" y="264628"/>
                      <a:pt x="0" y="240116"/>
                    </a:cubicBezTo>
                    <a:close/>
                  </a:path>
                </a:pathLst>
              </a:custGeom>
              <a:solidFill>
                <a:srgbClr val="59B97A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xmlns="" id="{13DB0962-4C1A-4DB4-A854-24FC3DCDF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558071" y="5558455"/>
              <a:ext cx="991583" cy="506455"/>
            </a:xfrm>
            <a:prstGeom prst="rect">
              <a:avLst/>
            </a:prstGeom>
          </p:spPr>
        </p:pic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0A01A07-27EE-4D76-8599-4A74D393D689}"/>
                </a:ext>
              </a:extLst>
            </p:cNvPr>
            <p:cNvGrpSpPr/>
            <p:nvPr/>
          </p:nvGrpSpPr>
          <p:grpSpPr>
            <a:xfrm>
              <a:off x="5178971" y="5439192"/>
              <a:ext cx="600906" cy="674296"/>
              <a:chOff x="6463812" y="2951406"/>
              <a:chExt cx="898103" cy="1007790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E0604B6F-2D49-44FE-972F-D8A691B0F372}"/>
                  </a:ext>
                </a:extLst>
              </p:cNvPr>
              <p:cNvSpPr/>
              <p:nvPr/>
            </p:nvSpPr>
            <p:spPr>
              <a:xfrm>
                <a:off x="6773796" y="3381422"/>
                <a:ext cx="297113" cy="28340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1473693A-2F5F-4597-A80B-325E5F8F415D}"/>
                  </a:ext>
                </a:extLst>
              </p:cNvPr>
              <p:cNvSpPr/>
              <p:nvPr/>
            </p:nvSpPr>
            <p:spPr>
              <a:xfrm>
                <a:off x="6897617" y="3423659"/>
                <a:ext cx="173697" cy="246832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8DC0F122-3F14-4EBC-9C2E-E48495EF600C}"/>
                  </a:ext>
                </a:extLst>
              </p:cNvPr>
              <p:cNvSpPr/>
              <p:nvPr/>
            </p:nvSpPr>
            <p:spPr>
              <a:xfrm>
                <a:off x="6463812" y="3566429"/>
                <a:ext cx="402245" cy="383961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9B6AA3C4-E385-4D76-A15D-2AE014985A6A}"/>
                  </a:ext>
                </a:extLst>
              </p:cNvPr>
              <p:cNvSpPr/>
              <p:nvPr/>
            </p:nvSpPr>
            <p:spPr>
              <a:xfrm>
                <a:off x="6659814" y="3596388"/>
                <a:ext cx="210265" cy="351964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3CE43F86-6912-49BB-B089-8D8971F78C99}"/>
                  </a:ext>
                </a:extLst>
              </p:cNvPr>
              <p:cNvSpPr/>
              <p:nvPr/>
            </p:nvSpPr>
            <p:spPr>
              <a:xfrm>
                <a:off x="6955369" y="3584377"/>
                <a:ext cx="402245" cy="374819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4E3227A8-84C0-4B24-8A49-4CDF69F206C1}"/>
                  </a:ext>
                </a:extLst>
              </p:cNvPr>
              <p:cNvSpPr/>
              <p:nvPr/>
            </p:nvSpPr>
            <p:spPr>
              <a:xfrm>
                <a:off x="7197360" y="3584960"/>
                <a:ext cx="164555" cy="370248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D54449BD-DE4D-4219-971B-B7720F45361D}"/>
                  </a:ext>
                </a:extLst>
              </p:cNvPr>
              <p:cNvSpPr/>
              <p:nvPr/>
            </p:nvSpPr>
            <p:spPr>
              <a:xfrm>
                <a:off x="6680318" y="2951406"/>
                <a:ext cx="479952" cy="690216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8" name="Text Placeholder 70">
              <a:extLst>
                <a:ext uri="{FF2B5EF4-FFF2-40B4-BE49-F238E27FC236}">
                  <a16:creationId xmlns:a16="http://schemas.microsoft.com/office/drawing/2014/main" xmlns="" id="{E3F878E7-25AB-4B28-91DC-CF65859CD943}"/>
                </a:ext>
              </a:extLst>
            </p:cNvPr>
            <p:cNvSpPr txBox="1">
              <a:spLocks/>
            </p:cNvSpPr>
            <p:nvPr/>
          </p:nvSpPr>
          <p:spPr>
            <a:xfrm>
              <a:off x="4008459" y="4761105"/>
              <a:ext cx="767179" cy="484377"/>
            </a:xfrm>
            <a:prstGeom prst="rect">
              <a:avLst/>
            </a:prstGeom>
            <a:scene3d>
              <a:camera prst="orthographicFront">
                <a:rot lat="1200000" lon="1800000" rev="21000000"/>
              </a:camera>
              <a:lightRig rig="threePt" dir="t"/>
            </a:scene3d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600" dirty="0">
                  <a:solidFill>
                    <a:schemeClr val="accent2"/>
                  </a:solidFill>
                </a:rPr>
                <a:t>FLASH MILK</a:t>
              </a:r>
              <a:endParaRPr lang="ko-KR" altLang="en-US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03CC3B0C-C62A-4F00-9B2A-4FB01C79E137}"/>
              </a:ext>
            </a:extLst>
          </p:cNvPr>
          <p:cNvSpPr/>
          <p:nvPr/>
        </p:nvSpPr>
        <p:spPr>
          <a:xfrm>
            <a:off x="3623438" y="904956"/>
            <a:ext cx="4919870" cy="2156791"/>
          </a:xfrm>
          <a:custGeom>
            <a:avLst/>
            <a:gdLst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9870" h="2156791">
                <a:moveTo>
                  <a:pt x="0" y="2156791"/>
                </a:moveTo>
                <a:lnTo>
                  <a:pt x="9939" y="636104"/>
                </a:lnTo>
                <a:lnTo>
                  <a:pt x="1063487" y="636104"/>
                </a:lnTo>
                <a:cubicBezTo>
                  <a:pt x="1265583" y="443947"/>
                  <a:pt x="1567070" y="43069"/>
                  <a:pt x="2415209" y="0"/>
                </a:cubicBezTo>
                <a:cubicBezTo>
                  <a:pt x="3273287" y="29818"/>
                  <a:pt x="3684106" y="447260"/>
                  <a:pt x="3856383" y="626165"/>
                </a:cubicBezTo>
                <a:lnTo>
                  <a:pt x="4919870" y="646044"/>
                </a:lnTo>
                <a:lnTo>
                  <a:pt x="4909931" y="2146852"/>
                </a:lnTo>
              </a:path>
            </a:pathLst>
          </a:custGeom>
          <a:noFill/>
          <a:ln w="444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 Placeholder 1">
            <a:extLst>
              <a:ext uri="{FF2B5EF4-FFF2-40B4-BE49-F238E27FC236}">
                <a16:creationId xmlns:a16="http://schemas.microsoft.com/office/drawing/2014/main" xmlns="" id="{C1505568-7B5D-49F0-A759-29CEE07A8C40}"/>
              </a:ext>
            </a:extLst>
          </p:cNvPr>
          <p:cNvSpPr txBox="1">
            <a:spLocks/>
          </p:cNvSpPr>
          <p:nvPr/>
        </p:nvSpPr>
        <p:spPr>
          <a:xfrm>
            <a:off x="3623438" y="1630254"/>
            <a:ext cx="4928128" cy="677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/>
              <a:t>KEBUTUHAN NUTRISI BERDASARKAN USIA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7478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USIA 0-6 BULAN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BBD444C-9C30-4714-80C3-0D9E12ADD8EE}"/>
              </a:ext>
            </a:extLst>
          </p:cNvPr>
          <p:cNvSpPr txBox="1"/>
          <p:nvPr/>
        </p:nvSpPr>
        <p:spPr>
          <a:xfrm>
            <a:off x="6851051" y="2564237"/>
            <a:ext cx="515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err="1" smtClean="0">
                <a:cs typeface="Arial" pitchFamily="34" charset="0"/>
              </a:rPr>
              <a:t>Berikan</a:t>
            </a:r>
            <a:r>
              <a:rPr lang="en-US" altLang="ko-KR" sz="2000" dirty="0" smtClean="0">
                <a:cs typeface="Arial" pitchFamily="34" charset="0"/>
              </a:rPr>
              <a:t> ASI </a:t>
            </a:r>
            <a:r>
              <a:rPr lang="en-US" altLang="ko-KR" sz="2000" dirty="0" err="1" smtClean="0">
                <a:cs typeface="Arial" pitchFamily="34" charset="0"/>
              </a:rPr>
              <a:t>pertama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keluar</a:t>
            </a:r>
            <a:r>
              <a:rPr lang="en-US" altLang="ko-KR" sz="2000" dirty="0" smtClean="0">
                <a:cs typeface="Arial" pitchFamily="34" charset="0"/>
              </a:rPr>
              <a:t> (</a:t>
            </a:r>
            <a:r>
              <a:rPr lang="en-US" altLang="ko-KR" sz="2000" dirty="0" err="1" smtClean="0">
                <a:cs typeface="Arial" pitchFamily="34" charset="0"/>
              </a:rPr>
              <a:t>kolostrum</a:t>
            </a:r>
            <a:r>
              <a:rPr lang="en-US" altLang="ko-KR" sz="2000" dirty="0" smtClean="0">
                <a:cs typeface="Arial" pitchFamily="34" charset="0"/>
              </a:rPr>
              <a:t>)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E440E66-AB48-4D9A-84B8-2331BBB79F29}"/>
              </a:ext>
            </a:extLst>
          </p:cNvPr>
          <p:cNvSpPr txBox="1"/>
          <p:nvPr/>
        </p:nvSpPr>
        <p:spPr>
          <a:xfrm>
            <a:off x="6851051" y="2885397"/>
            <a:ext cx="515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err="1" smtClean="0">
                <a:cs typeface="Arial" pitchFamily="34" charset="0"/>
              </a:rPr>
              <a:t>Jangan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beri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makan</a:t>
            </a:r>
            <a:r>
              <a:rPr lang="en-US" altLang="ko-KR" sz="2000" dirty="0" smtClean="0">
                <a:cs typeface="Arial" pitchFamily="34" charset="0"/>
              </a:rPr>
              <a:t>/</a:t>
            </a:r>
            <a:r>
              <a:rPr lang="en-US" altLang="ko-KR" sz="2000" dirty="0" err="1" smtClean="0">
                <a:cs typeface="Arial" pitchFamily="34" charset="0"/>
              </a:rPr>
              <a:t>minum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selain</a:t>
            </a:r>
            <a:r>
              <a:rPr lang="en-US" altLang="ko-KR" sz="2000" dirty="0" smtClean="0">
                <a:cs typeface="Arial" pitchFamily="34" charset="0"/>
              </a:rPr>
              <a:t> ASI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7BB3133-CF2E-471F-A445-2B65D82B5234}"/>
              </a:ext>
            </a:extLst>
          </p:cNvPr>
          <p:cNvSpPr txBox="1"/>
          <p:nvPr/>
        </p:nvSpPr>
        <p:spPr>
          <a:xfrm>
            <a:off x="6851051" y="4087905"/>
            <a:ext cx="515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err="1" smtClean="0">
                <a:cs typeface="Arial" pitchFamily="34" charset="0"/>
              </a:rPr>
              <a:t>Jika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bayi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tidur</a:t>
            </a:r>
            <a:r>
              <a:rPr lang="en-US" altLang="ko-KR" sz="2000" dirty="0" smtClean="0">
                <a:cs typeface="Arial" pitchFamily="34" charset="0"/>
              </a:rPr>
              <a:t> &gt; 3 jam 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bangunkan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384C4C8-7D70-4B3A-8BF4-57F989481239}"/>
              </a:ext>
            </a:extLst>
          </p:cNvPr>
          <p:cNvSpPr txBox="1"/>
          <p:nvPr/>
        </p:nvSpPr>
        <p:spPr>
          <a:xfrm>
            <a:off x="6851052" y="3527717"/>
            <a:ext cx="5023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err="1" smtClean="0">
                <a:cs typeface="Arial" pitchFamily="34" charset="0"/>
              </a:rPr>
              <a:t>Susui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setiap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bayi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menginginkan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 paling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sedikit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8 kali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sehari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A111D9A-A0E6-4FD8-9745-72BB906400B4}"/>
              </a:ext>
            </a:extLst>
          </p:cNvPr>
          <p:cNvSpPr txBox="1"/>
          <p:nvPr/>
        </p:nvSpPr>
        <p:spPr>
          <a:xfrm>
            <a:off x="6851052" y="3206557"/>
            <a:ext cx="4591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err="1" smtClean="0">
                <a:cs typeface="Arial" pitchFamily="34" charset="0"/>
              </a:rPr>
              <a:t>Susui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bayi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sesering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mungkin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1A60705-0278-43E8-901D-EE35826472F0}"/>
              </a:ext>
            </a:extLst>
          </p:cNvPr>
          <p:cNvSpPr txBox="1"/>
          <p:nvPr/>
        </p:nvSpPr>
        <p:spPr>
          <a:xfrm>
            <a:off x="6851052" y="4409065"/>
            <a:ext cx="4591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err="1" smtClean="0">
                <a:cs typeface="Arial" pitchFamily="34" charset="0"/>
              </a:rPr>
              <a:t>Susui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dgn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payudara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kanan</a:t>
            </a:r>
            <a:r>
              <a:rPr lang="en-US" altLang="ko-KR" sz="2000" dirty="0" smtClean="0">
                <a:cs typeface="Arial" pitchFamily="34" charset="0"/>
              </a:rPr>
              <a:t>/ </a:t>
            </a:r>
            <a:r>
              <a:rPr lang="en-US" altLang="ko-KR" sz="2000" dirty="0" err="1" smtClean="0">
                <a:cs typeface="Arial" pitchFamily="34" charset="0"/>
              </a:rPr>
              <a:t>kiri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ABB68CD-1FD8-4019-8C29-91CD6C97F2DC}"/>
              </a:ext>
            </a:extLst>
          </p:cNvPr>
          <p:cNvSpPr txBox="1"/>
          <p:nvPr/>
        </p:nvSpPr>
        <p:spPr>
          <a:xfrm>
            <a:off x="6851052" y="5257428"/>
            <a:ext cx="4591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err="1" smtClean="0">
                <a:cs typeface="Arial" pitchFamily="34" charset="0"/>
              </a:rPr>
              <a:t>Susui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anak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dlm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kondisi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menyengkan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7E8EBE6-3F5C-4182-99AB-533F1ADC508D}"/>
              </a:ext>
            </a:extLst>
          </p:cNvPr>
          <p:cNvSpPr txBox="1"/>
          <p:nvPr/>
        </p:nvSpPr>
        <p:spPr>
          <a:xfrm>
            <a:off x="6851052" y="4712785"/>
            <a:ext cx="5023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err="1" smtClean="0">
                <a:cs typeface="Arial" pitchFamily="34" charset="0"/>
              </a:rPr>
              <a:t>Susui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sampai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payudara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kosong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pindah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sisi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lain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C49E1820-BEFB-4D88-AB8A-CA8F1763D0A8}"/>
              </a:ext>
            </a:extLst>
          </p:cNvPr>
          <p:cNvSpPr/>
          <p:nvPr/>
        </p:nvSpPr>
        <p:spPr>
          <a:xfrm>
            <a:off x="6907379" y="1621375"/>
            <a:ext cx="5103045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Hal-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perlu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diperhatikan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pemenuhan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kebutuhan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nutrisi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bayi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0-6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bulan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: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/>
          <a:srcRect l="55050" t="65337" r="34498" b="16178"/>
          <a:stretch/>
        </p:blipFill>
        <p:spPr>
          <a:xfrm>
            <a:off x="4107957" y="3798711"/>
            <a:ext cx="2402006" cy="1977363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2ABB68CD-1FD8-4019-8C29-91CD6C97F2DC}"/>
              </a:ext>
            </a:extLst>
          </p:cNvPr>
          <p:cNvSpPr txBox="1"/>
          <p:nvPr/>
        </p:nvSpPr>
        <p:spPr>
          <a:xfrm>
            <a:off x="6853324" y="5620236"/>
            <a:ext cx="502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err="1" smtClean="0">
                <a:cs typeface="Arial" pitchFamily="34" charset="0"/>
              </a:rPr>
              <a:t>Dukungan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suami</a:t>
            </a:r>
            <a:r>
              <a:rPr lang="en-US" altLang="ko-KR" sz="2000" dirty="0" smtClean="0">
                <a:cs typeface="Arial" pitchFamily="34" charset="0"/>
              </a:rPr>
              <a:t> &amp; </a:t>
            </a:r>
            <a:r>
              <a:rPr lang="en-US" altLang="ko-KR" sz="2000" dirty="0" err="1" smtClean="0">
                <a:cs typeface="Arial" pitchFamily="34" charset="0"/>
              </a:rPr>
              <a:t>keluarga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penting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dlm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err="1" smtClean="0">
                <a:cs typeface="Arial" pitchFamily="34" charset="0"/>
              </a:rPr>
              <a:t>keberhasilan</a:t>
            </a:r>
            <a:r>
              <a:rPr lang="en-US" altLang="ko-KR" sz="2000" dirty="0" smtClean="0">
                <a:cs typeface="Arial" pitchFamily="34" charset="0"/>
              </a:rPr>
              <a:t> ASI </a:t>
            </a:r>
            <a:r>
              <a:rPr lang="en-US" altLang="ko-KR" sz="2000" dirty="0" err="1" smtClean="0">
                <a:cs typeface="Arial" pitchFamily="34" charset="0"/>
              </a:rPr>
              <a:t>eksklusif</a:t>
            </a:r>
            <a:endParaRPr lang="en-US" altLang="ko-KR" sz="2000" dirty="0">
              <a:cs typeface="Arial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/>
          <a:srcRect l="43196" t="65501" r="45409" b="16192"/>
          <a:stretch/>
        </p:blipFill>
        <p:spPr>
          <a:xfrm>
            <a:off x="4107958" y="1857526"/>
            <a:ext cx="2402006" cy="195828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CA70321-45D7-469A-8F3F-7FB36A2E9D62}"/>
              </a:ext>
            </a:extLst>
          </p:cNvPr>
          <p:cNvSpPr txBox="1"/>
          <p:nvPr/>
        </p:nvSpPr>
        <p:spPr>
          <a:xfrm>
            <a:off x="707247" y="3014920"/>
            <a:ext cx="309721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dirty="0" err="1" smtClean="0">
                <a:solidFill>
                  <a:schemeClr val="accent2"/>
                </a:solidFill>
                <a:cs typeface="Arial" pitchFamily="34" charset="0"/>
              </a:rPr>
              <a:t>Nutrisi</a:t>
            </a:r>
            <a:r>
              <a:rPr lang="en-GB" altLang="ko-KR" sz="2800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2800" dirty="0" err="1" smtClean="0">
                <a:solidFill>
                  <a:schemeClr val="accent2"/>
                </a:solidFill>
                <a:cs typeface="Arial" pitchFamily="34" charset="0"/>
              </a:rPr>
              <a:t>bayi</a:t>
            </a:r>
            <a:r>
              <a:rPr lang="en-GB" altLang="ko-KR" sz="2800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2800" dirty="0" err="1" smtClean="0">
                <a:solidFill>
                  <a:schemeClr val="accent2"/>
                </a:solidFill>
                <a:cs typeface="Arial" pitchFamily="34" charset="0"/>
              </a:rPr>
              <a:t>usia</a:t>
            </a:r>
            <a:r>
              <a:rPr lang="en-GB" altLang="ko-KR" sz="2800" dirty="0" smtClean="0">
                <a:solidFill>
                  <a:schemeClr val="accent2"/>
                </a:solidFill>
                <a:cs typeface="Arial" pitchFamily="34" charset="0"/>
              </a:rPr>
              <a:t> 0-6 </a:t>
            </a:r>
            <a:r>
              <a:rPr lang="en-GB" altLang="ko-KR" sz="2800" dirty="0" err="1" smtClean="0">
                <a:solidFill>
                  <a:schemeClr val="accent2"/>
                </a:solidFill>
                <a:cs typeface="Arial" pitchFamily="34" charset="0"/>
              </a:rPr>
              <a:t>bulan</a:t>
            </a:r>
            <a:r>
              <a:rPr lang="en-GB" altLang="ko-KR" sz="2800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2800" dirty="0" err="1" smtClean="0">
                <a:solidFill>
                  <a:schemeClr val="accent2"/>
                </a:solidFill>
                <a:cs typeface="Arial" pitchFamily="34" charset="0"/>
              </a:rPr>
              <a:t>cukup</a:t>
            </a:r>
            <a:r>
              <a:rPr lang="en-GB" altLang="ko-KR" sz="2800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2800" dirty="0" err="1" smtClean="0">
                <a:solidFill>
                  <a:schemeClr val="accent2"/>
                </a:solidFill>
                <a:cs typeface="Arial" pitchFamily="34" charset="0"/>
              </a:rPr>
              <a:t>terpenuhi</a:t>
            </a:r>
            <a:r>
              <a:rPr lang="en-GB" altLang="ko-KR" sz="2800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2800" dirty="0" err="1" smtClean="0">
                <a:solidFill>
                  <a:schemeClr val="accent2"/>
                </a:solidFill>
                <a:cs typeface="Arial" pitchFamily="34" charset="0"/>
              </a:rPr>
              <a:t>dari</a:t>
            </a:r>
            <a:r>
              <a:rPr lang="en-GB" altLang="ko-KR" sz="2800" dirty="0" smtClean="0">
                <a:solidFill>
                  <a:schemeClr val="accent2"/>
                </a:solidFill>
                <a:cs typeface="Arial" pitchFamily="34" charset="0"/>
              </a:rPr>
              <a:t> ASI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26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USIA 6-8 BULAN</a:t>
            </a:r>
            <a:endParaRPr lang="en-US" dirty="0"/>
          </a:p>
        </p:txBody>
      </p:sp>
      <p:sp>
        <p:nvSpPr>
          <p:cNvPr id="24" name="직사각형 47">
            <a:extLst>
              <a:ext uri="{FF2B5EF4-FFF2-40B4-BE49-F238E27FC236}">
                <a16:creationId xmlns:a16="http://schemas.microsoft.com/office/drawing/2014/main" xmlns="" id="{999F6ED1-7352-47D3-9024-EDD4376BC859}"/>
              </a:ext>
            </a:extLst>
          </p:cNvPr>
          <p:cNvSpPr/>
          <p:nvPr/>
        </p:nvSpPr>
        <p:spPr>
          <a:xfrm>
            <a:off x="8991788" y="2652854"/>
            <a:ext cx="262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</a:rPr>
              <a:t>Makanan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</a:rPr>
              <a:t>yg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</a:rPr>
              <a:t>diberikan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</a:rPr>
              <a:t>harus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</a:rPr>
              <a:t>sudah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</a:rPr>
              <a:t>bervariasi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terutama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dalam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memilih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bahan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yg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akan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  <a:sym typeface="Wingdings" pitchFamily="2" charset="2"/>
              </a:rPr>
              <a:t>digunakan</a:t>
            </a:r>
            <a:endParaRPr lang="en-US" altLang="ko-KR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7" name="직사각형 47">
            <a:extLst>
              <a:ext uri="{FF2B5EF4-FFF2-40B4-BE49-F238E27FC236}">
                <a16:creationId xmlns:a16="http://schemas.microsoft.com/office/drawing/2014/main" xmlns="" id="{CC068EDD-0B2F-4049-9745-DB2B93B66BD3}"/>
              </a:ext>
            </a:extLst>
          </p:cNvPr>
          <p:cNvSpPr/>
          <p:nvPr/>
        </p:nvSpPr>
        <p:spPr>
          <a:xfrm>
            <a:off x="538693" y="2377801"/>
            <a:ext cx="26245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Usia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bayi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6-8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bulan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ASI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diteruskan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serta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pemberian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makanan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tambahan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mulai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diperkenalkan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dgn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pemberian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makanan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lumat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2 kali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sehari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. </a:t>
            </a:r>
            <a:endParaRPr lang="en-US" altLang="ko-KR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9C5CF63-7704-4FDC-87B3-848BB7B8A774}"/>
              </a:ext>
            </a:extLst>
          </p:cNvPr>
          <p:cNvGrpSpPr/>
          <p:nvPr/>
        </p:nvGrpSpPr>
        <p:grpSpPr>
          <a:xfrm>
            <a:off x="8500955" y="133520"/>
            <a:ext cx="617170" cy="431438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7632C19-C9A5-4AD6-B0CC-F7819704212A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9D0678FF-A9F2-4CBC-9274-0B495285CB46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7EF38308-9C72-47ED-AADA-0F78F3E90763}"/>
              </a:ext>
            </a:extLst>
          </p:cNvPr>
          <p:cNvGrpSpPr/>
          <p:nvPr/>
        </p:nvGrpSpPr>
        <p:grpSpPr>
          <a:xfrm rot="15300000">
            <a:off x="2886545" y="436169"/>
            <a:ext cx="617170" cy="431438"/>
            <a:chOff x="3755403" y="3352246"/>
            <a:chExt cx="1133941" cy="792691"/>
          </a:xfrm>
          <a:solidFill>
            <a:schemeClr val="accent2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0C88B8B7-1BC9-40E5-A6C4-159A1AF90648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0F327110-1AB6-4886-95CF-22A70FDE7808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/>
          <a:srcRect l="40811" t="47221" r="32370" b="33594"/>
          <a:stretch/>
        </p:blipFill>
        <p:spPr>
          <a:xfrm>
            <a:off x="3390386" y="2380609"/>
            <a:ext cx="5283201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USIA </a:t>
            </a:r>
            <a:r>
              <a:rPr lang="en-US" dirty="0" smtClean="0"/>
              <a:t>9-11 </a:t>
            </a:r>
            <a:r>
              <a:rPr lang="en-US" dirty="0"/>
              <a:t>B</a:t>
            </a:r>
            <a:r>
              <a:rPr lang="en-US" dirty="0" smtClean="0"/>
              <a:t>ULAN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6683681-3DD7-45E9-9ECC-E6909571FC6E}"/>
              </a:ext>
            </a:extLst>
          </p:cNvPr>
          <p:cNvSpPr txBox="1"/>
          <p:nvPr/>
        </p:nvSpPr>
        <p:spPr>
          <a:xfrm>
            <a:off x="5337009" y="208577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TITTLE</a:t>
            </a:r>
            <a:endParaRPr lang="en-JM" altLang="ko-KR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D77F990-0123-4F04-80B2-5EE1A1C39347}"/>
              </a:ext>
            </a:extLst>
          </p:cNvPr>
          <p:cNvSpPr txBox="1"/>
          <p:nvPr/>
        </p:nvSpPr>
        <p:spPr>
          <a:xfrm>
            <a:off x="8648700" y="2112143"/>
            <a:ext cx="308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Memberikan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MP-ASI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yg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padat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bubur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nasi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nasi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nasi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lembek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2C19992-503E-47A6-8C5F-5B93853C3061}"/>
              </a:ext>
            </a:extLst>
          </p:cNvPr>
          <p:cNvSpPr txBox="1"/>
          <p:nvPr/>
        </p:nvSpPr>
        <p:spPr>
          <a:xfrm>
            <a:off x="1149570" y="2275815"/>
            <a:ext cx="24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Teruskan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pemberian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ASI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자유형 108">
            <a:extLst>
              <a:ext uri="{FF2B5EF4-FFF2-40B4-BE49-F238E27FC236}">
                <a16:creationId xmlns:a16="http://schemas.microsoft.com/office/drawing/2014/main" xmlns="" id="{9A137A06-CDF4-4B7A-89F5-589C66D133A6}"/>
              </a:ext>
            </a:extLst>
          </p:cNvPr>
          <p:cNvSpPr/>
          <p:nvPr/>
        </p:nvSpPr>
        <p:spPr>
          <a:xfrm>
            <a:off x="807400" y="2028856"/>
            <a:ext cx="3409000" cy="99168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자유형 109">
            <a:extLst>
              <a:ext uri="{FF2B5EF4-FFF2-40B4-BE49-F238E27FC236}">
                <a16:creationId xmlns:a16="http://schemas.microsoft.com/office/drawing/2014/main" xmlns="" id="{3A92AC3B-A018-434B-9E56-B4F19DB64AF4}"/>
              </a:ext>
            </a:extLst>
          </p:cNvPr>
          <p:cNvSpPr/>
          <p:nvPr/>
        </p:nvSpPr>
        <p:spPr>
          <a:xfrm flipV="1">
            <a:off x="807400" y="2855742"/>
            <a:ext cx="3409000" cy="99168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/>
          <a:srcRect l="40027" t="46598" r="31235" b="34492"/>
          <a:stretch/>
        </p:blipFill>
        <p:spPr>
          <a:xfrm>
            <a:off x="4216400" y="1631608"/>
            <a:ext cx="4222475" cy="21627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rcRect l="35935" t="33333" r="25735" b="39748"/>
          <a:stretch>
            <a:fillRect/>
          </a:stretch>
        </p:blipFill>
        <p:spPr>
          <a:xfrm>
            <a:off x="1679380" y="3938905"/>
            <a:ext cx="8773160" cy="2703195"/>
          </a:xfrm>
          <a:prstGeom prst="rect">
            <a:avLst/>
          </a:prstGeom>
        </p:spPr>
      </p:pic>
      <p:sp>
        <p:nvSpPr>
          <p:cNvPr id="48" name="자유형 108">
            <a:extLst>
              <a:ext uri="{FF2B5EF4-FFF2-40B4-BE49-F238E27FC236}">
                <a16:creationId xmlns:a16="http://schemas.microsoft.com/office/drawing/2014/main" xmlns="" id="{9A137A06-CDF4-4B7A-89F5-589C66D133A6}"/>
              </a:ext>
            </a:extLst>
          </p:cNvPr>
          <p:cNvSpPr/>
          <p:nvPr/>
        </p:nvSpPr>
        <p:spPr>
          <a:xfrm>
            <a:off x="8438875" y="2017372"/>
            <a:ext cx="3409000" cy="99168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자유형 109">
            <a:extLst>
              <a:ext uri="{FF2B5EF4-FFF2-40B4-BE49-F238E27FC236}">
                <a16:creationId xmlns:a16="http://schemas.microsoft.com/office/drawing/2014/main" xmlns="" id="{3A92AC3B-A018-434B-9E56-B4F19DB64AF4}"/>
              </a:ext>
            </a:extLst>
          </p:cNvPr>
          <p:cNvSpPr/>
          <p:nvPr/>
        </p:nvSpPr>
        <p:spPr>
          <a:xfrm flipV="1">
            <a:off x="8438875" y="2996658"/>
            <a:ext cx="3409000" cy="99168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41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AD7BCBD-63E2-4410-AEE5-339CBAB2BFC0}"/>
              </a:ext>
            </a:extLst>
          </p:cNvPr>
          <p:cNvSpPr txBox="1"/>
          <p:nvPr/>
        </p:nvSpPr>
        <p:spPr>
          <a:xfrm>
            <a:off x="4836627" y="5274289"/>
            <a:ext cx="25187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Lauk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nabati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tempe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tahu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kacang-kacangan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62E8FA4-3FE0-4D21-B660-E2FC81E31951}"/>
              </a:ext>
            </a:extLst>
          </p:cNvPr>
          <p:cNvSpPr txBox="1"/>
          <p:nvPr/>
        </p:nvSpPr>
        <p:spPr>
          <a:xfrm>
            <a:off x="8837188" y="4253232"/>
            <a:ext cx="25187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Sayur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buah-buahan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9B35DE1-7488-4A55-9201-9480BC43E1D7}"/>
              </a:ext>
            </a:extLst>
          </p:cNvPr>
          <p:cNvSpPr txBox="1"/>
          <p:nvPr/>
        </p:nvSpPr>
        <p:spPr>
          <a:xfrm>
            <a:off x="8837188" y="2098054"/>
            <a:ext cx="285951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makanan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selingan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 kali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sehari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bubur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kacang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hijau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pisang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biskuit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dll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8CE97DA-1B87-4CEF-A509-947BB8FCCED1}"/>
              </a:ext>
            </a:extLst>
          </p:cNvPr>
          <p:cNvSpPr txBox="1"/>
          <p:nvPr/>
        </p:nvSpPr>
        <p:spPr>
          <a:xfrm>
            <a:off x="762064" y="4206830"/>
            <a:ext cx="25187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Lauk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hewani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ikan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telur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hati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ayam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daging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0B471B2-826B-4706-83F1-D3640476AE29}"/>
              </a:ext>
            </a:extLst>
          </p:cNvPr>
          <p:cNvSpPr txBox="1"/>
          <p:nvPr/>
        </p:nvSpPr>
        <p:spPr>
          <a:xfrm>
            <a:off x="762064" y="2051652"/>
            <a:ext cx="25187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Makanan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pokok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nasi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ubi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sagu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39838" t="44245" r="30356" b="22107"/>
          <a:stretch/>
        </p:blipFill>
        <p:spPr>
          <a:xfrm>
            <a:off x="3479800" y="1549400"/>
            <a:ext cx="5207060" cy="35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8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F1B621-812C-44E5-B2F2-CF23431F6D37}"/>
              </a:ext>
            </a:extLst>
          </p:cNvPr>
          <p:cNvGrpSpPr/>
          <p:nvPr/>
        </p:nvGrpSpPr>
        <p:grpSpPr>
          <a:xfrm>
            <a:off x="3703350" y="2801758"/>
            <a:ext cx="4848216" cy="3395842"/>
            <a:chOff x="3703350" y="2801758"/>
            <a:chExt cx="4848216" cy="3395842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xmlns="" id="{AA66B734-785B-411F-B141-66CDC6D1136C}"/>
                </a:ext>
              </a:extLst>
            </p:cNvPr>
            <p:cNvSpPr/>
            <p:nvPr/>
          </p:nvSpPr>
          <p:spPr>
            <a:xfrm>
              <a:off x="3703350" y="5541079"/>
              <a:ext cx="4736871" cy="65652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xmlns="" id="{4A86BE33-65BF-42EC-B7CE-E447C61C05CD}"/>
                </a:ext>
              </a:extLst>
            </p:cNvPr>
            <p:cNvGrpSpPr/>
            <p:nvPr/>
          </p:nvGrpSpPr>
          <p:grpSpPr>
            <a:xfrm rot="20060053">
              <a:off x="6144459" y="2880646"/>
              <a:ext cx="756418" cy="1572369"/>
              <a:chOff x="1583158" y="1040918"/>
              <a:chExt cx="1865369" cy="3877549"/>
            </a:xfrm>
          </p:grpSpPr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3FC91322-E14D-4442-B76C-FE60491287AF}"/>
                  </a:ext>
                </a:extLst>
              </p:cNvPr>
              <p:cNvSpPr/>
              <p:nvPr/>
            </p:nvSpPr>
            <p:spPr>
              <a:xfrm rot="20351037">
                <a:off x="1714783" y="3481939"/>
                <a:ext cx="1641760" cy="1436528"/>
              </a:xfrm>
              <a:custGeom>
                <a:avLst/>
                <a:gdLst>
                  <a:gd name="connsiteX0" fmla="*/ 904455 w 1641760"/>
                  <a:gd name="connsiteY0" fmla="*/ 23137 h 1436528"/>
                  <a:gd name="connsiteX1" fmla="*/ 1113846 w 1641760"/>
                  <a:gd name="connsiteY1" fmla="*/ 102745 h 1436528"/>
                  <a:gd name="connsiteX2" fmla="*/ 1113791 w 1641760"/>
                  <a:gd name="connsiteY2" fmla="*/ 106680 h 1436528"/>
                  <a:gd name="connsiteX3" fmla="*/ 1157726 w 1641760"/>
                  <a:gd name="connsiteY3" fmla="*/ 148589 h 1436528"/>
                  <a:gd name="connsiteX4" fmla="*/ 1435198 w 1641760"/>
                  <a:gd name="connsiteY4" fmla="*/ 335884 h 1436528"/>
                  <a:gd name="connsiteX5" fmla="*/ 1613243 w 1641760"/>
                  <a:gd name="connsiteY5" fmla="*/ 844585 h 1436528"/>
                  <a:gd name="connsiteX6" fmla="*/ 1106855 w 1641760"/>
                  <a:gd name="connsiteY6" fmla="*/ 1274668 h 1436528"/>
                  <a:gd name="connsiteX7" fmla="*/ 748451 w 1641760"/>
                  <a:gd name="connsiteY7" fmla="*/ 1281604 h 1436528"/>
                  <a:gd name="connsiteX8" fmla="*/ 459418 w 1641760"/>
                  <a:gd name="connsiteY8" fmla="*/ 1436528 h 1436528"/>
                  <a:gd name="connsiteX9" fmla="*/ 54769 w 1641760"/>
                  <a:gd name="connsiteY9" fmla="*/ 648040 h 1436528"/>
                  <a:gd name="connsiteX10" fmla="*/ 443231 w 1641760"/>
                  <a:gd name="connsiteY10" fmla="*/ 5227 h 1436528"/>
                  <a:gd name="connsiteX11" fmla="*/ 810884 w 1641760"/>
                  <a:gd name="connsiteY11" fmla="*/ 30664 h 1436528"/>
                  <a:gd name="connsiteX12" fmla="*/ 902796 w 1641760"/>
                  <a:gd name="connsiteY12" fmla="*/ 26038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1760" h="1436528">
                    <a:moveTo>
                      <a:pt x="904455" y="23137"/>
                    </a:moveTo>
                    <a:lnTo>
                      <a:pt x="1113846" y="102745"/>
                    </a:lnTo>
                    <a:lnTo>
                      <a:pt x="1113791" y="106680"/>
                    </a:lnTo>
                    <a:cubicBezTo>
                      <a:pt x="1118994" y="122577"/>
                      <a:pt x="1134602" y="135872"/>
                      <a:pt x="1157726" y="148589"/>
                    </a:cubicBezTo>
                    <a:cubicBezTo>
                      <a:pt x="1254841" y="201772"/>
                      <a:pt x="1351957" y="259578"/>
                      <a:pt x="1435198" y="335884"/>
                    </a:cubicBezTo>
                    <a:cubicBezTo>
                      <a:pt x="1585495" y="474621"/>
                      <a:pt x="1696484" y="631856"/>
                      <a:pt x="1613243" y="844585"/>
                    </a:cubicBezTo>
                    <a:cubicBezTo>
                      <a:pt x="1523065" y="1075813"/>
                      <a:pt x="1377390" y="1253857"/>
                      <a:pt x="1106855" y="1274668"/>
                    </a:cubicBezTo>
                    <a:cubicBezTo>
                      <a:pt x="988928" y="1283917"/>
                      <a:pt x="868690" y="1272355"/>
                      <a:pt x="748451" y="1281604"/>
                    </a:cubicBezTo>
                    <a:cubicBezTo>
                      <a:pt x="637462" y="1290853"/>
                      <a:pt x="510288" y="1283917"/>
                      <a:pt x="459418" y="1436528"/>
                    </a:cubicBezTo>
                    <a:cubicBezTo>
                      <a:pt x="373863" y="1145181"/>
                      <a:pt x="179632" y="913953"/>
                      <a:pt x="54769" y="648040"/>
                    </a:cubicBezTo>
                    <a:cubicBezTo>
                      <a:pt x="-97842" y="319697"/>
                      <a:pt x="80205" y="30664"/>
                      <a:pt x="443231" y="5227"/>
                    </a:cubicBezTo>
                    <a:cubicBezTo>
                      <a:pt x="565783" y="-4022"/>
                      <a:pt x="690645" y="-4022"/>
                      <a:pt x="810884" y="30664"/>
                    </a:cubicBezTo>
                    <a:cubicBezTo>
                      <a:pt x="855973" y="43381"/>
                      <a:pt x="884877" y="41646"/>
                      <a:pt x="902796" y="26038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B694A110-9FF3-4F39-8BD7-A32C163D6421}"/>
                  </a:ext>
                </a:extLst>
              </p:cNvPr>
              <p:cNvSpPr/>
              <p:nvPr/>
            </p:nvSpPr>
            <p:spPr>
              <a:xfrm rot="20351037">
                <a:off x="1583158" y="1040918"/>
                <a:ext cx="1865369" cy="2446103"/>
              </a:xfrm>
              <a:custGeom>
                <a:avLst/>
                <a:gdLst>
                  <a:gd name="connsiteX0" fmla="*/ 1456632 w 1865369"/>
                  <a:gd name="connsiteY0" fmla="*/ 13187 h 2446103"/>
                  <a:gd name="connsiteX1" fmla="*/ 1516751 w 1865369"/>
                  <a:gd name="connsiteY1" fmla="*/ 175046 h 2446103"/>
                  <a:gd name="connsiteX2" fmla="*/ 1401137 w 1865369"/>
                  <a:gd name="connsiteY2" fmla="*/ 561197 h 2446103"/>
                  <a:gd name="connsiteX3" fmla="*/ 1442758 w 1865369"/>
                  <a:gd name="connsiteY3" fmla="*/ 697620 h 2446103"/>
                  <a:gd name="connsiteX4" fmla="*/ 1456632 w 1865369"/>
                  <a:gd name="connsiteY4" fmla="*/ 861793 h 2446103"/>
                  <a:gd name="connsiteX5" fmla="*/ 1401137 w 1865369"/>
                  <a:gd name="connsiteY5" fmla="*/ 901101 h 2446103"/>
                  <a:gd name="connsiteX6" fmla="*/ 917873 w 1865369"/>
                  <a:gd name="connsiteY6" fmla="*/ 1423675 h 2446103"/>
                  <a:gd name="connsiteX7" fmla="*/ 524786 w 1865369"/>
                  <a:gd name="connsiteY7" fmla="*/ 2297715 h 2446103"/>
                  <a:gd name="connsiteX8" fmla="*/ 631151 w 1865369"/>
                  <a:gd name="connsiteY8" fmla="*/ 2223723 h 2446103"/>
                  <a:gd name="connsiteX9" fmla="*/ 964118 w 1865369"/>
                  <a:gd name="connsiteY9" fmla="*/ 1610971 h 2446103"/>
                  <a:gd name="connsiteX10" fmla="*/ 1070483 w 1865369"/>
                  <a:gd name="connsiteY10" fmla="*/ 1280314 h 2446103"/>
                  <a:gd name="connsiteX11" fmla="*/ 1223093 w 1865369"/>
                  <a:gd name="connsiteY11" fmla="*/ 1217884 h 2446103"/>
                  <a:gd name="connsiteX12" fmla="*/ 1327144 w 1865369"/>
                  <a:gd name="connsiteY12" fmla="*/ 1194761 h 2446103"/>
                  <a:gd name="connsiteX13" fmla="*/ 1671675 w 1865369"/>
                  <a:gd name="connsiteY13" fmla="*/ 1007465 h 2446103"/>
                  <a:gd name="connsiteX14" fmla="*/ 1842783 w 1865369"/>
                  <a:gd name="connsiteY14" fmla="*/ 1000530 h 2446103"/>
                  <a:gd name="connsiteX15" fmla="*/ 1810411 w 1865369"/>
                  <a:gd name="connsiteY15" fmla="*/ 1180887 h 2446103"/>
                  <a:gd name="connsiteX16" fmla="*/ 1599993 w 1865369"/>
                  <a:gd name="connsiteY16" fmla="*/ 1456047 h 2446103"/>
                  <a:gd name="connsiteX17" fmla="*/ 1609242 w 1865369"/>
                  <a:gd name="connsiteY17" fmla="*/ 1599408 h 2446103"/>
                  <a:gd name="connsiteX18" fmla="*/ 1581494 w 1865369"/>
                  <a:gd name="connsiteY18" fmla="*/ 1775141 h 2446103"/>
                  <a:gd name="connsiteX19" fmla="*/ 1368765 w 1865369"/>
                  <a:gd name="connsiteY19" fmla="*/ 1830635 h 2446103"/>
                  <a:gd name="connsiteX20" fmla="*/ 568718 w 1865369"/>
                  <a:gd name="connsiteY20" fmla="*/ 2392520 h 2446103"/>
                  <a:gd name="connsiteX21" fmla="*/ 550581 w 1865369"/>
                  <a:gd name="connsiteY21" fmla="*/ 2423989 h 2446103"/>
                  <a:gd name="connsiteX22" fmla="*/ 550275 w 1865369"/>
                  <a:gd name="connsiteY22" fmla="*/ 2446103 h 2446103"/>
                  <a:gd name="connsiteX23" fmla="*/ 340884 w 1865369"/>
                  <a:gd name="connsiteY23" fmla="*/ 2366495 h 2446103"/>
                  <a:gd name="connsiteX24" fmla="*/ 358518 w 1865369"/>
                  <a:gd name="connsiteY24" fmla="*/ 2335652 h 2446103"/>
                  <a:gd name="connsiteX25" fmla="*/ 365238 w 1865369"/>
                  <a:gd name="connsiteY25" fmla="*/ 2281531 h 2446103"/>
                  <a:gd name="connsiteX26" fmla="*/ 108576 w 1865369"/>
                  <a:gd name="connsiteY26" fmla="*/ 1213259 h 2446103"/>
                  <a:gd name="connsiteX27" fmla="*/ 11461 w 1865369"/>
                  <a:gd name="connsiteY27" fmla="*/ 1030588 h 2446103"/>
                  <a:gd name="connsiteX28" fmla="*/ 90078 w 1865369"/>
                  <a:gd name="connsiteY28" fmla="*/ 921912 h 2446103"/>
                  <a:gd name="connsiteX29" fmla="*/ 201068 w 1865369"/>
                  <a:gd name="connsiteY29" fmla="*/ 806299 h 2446103"/>
                  <a:gd name="connsiteX30" fmla="*/ 226501 w 1865369"/>
                  <a:gd name="connsiteY30" fmla="*/ 403963 h 2446103"/>
                  <a:gd name="connsiteX31" fmla="*/ 305119 w 1865369"/>
                  <a:gd name="connsiteY31" fmla="*/ 299909 h 2446103"/>
                  <a:gd name="connsiteX32" fmla="*/ 416108 w 1865369"/>
                  <a:gd name="connsiteY32" fmla="*/ 369277 h 2446103"/>
                  <a:gd name="connsiteX33" fmla="*/ 573343 w 1865369"/>
                  <a:gd name="connsiteY33" fmla="*/ 764678 h 2446103"/>
                  <a:gd name="connsiteX34" fmla="*/ 684332 w 1865369"/>
                  <a:gd name="connsiteY34" fmla="*/ 873353 h 2446103"/>
                  <a:gd name="connsiteX35" fmla="*/ 744451 w 1865369"/>
                  <a:gd name="connsiteY35" fmla="*/ 975093 h 2446103"/>
                  <a:gd name="connsiteX36" fmla="*/ 617277 w 1865369"/>
                  <a:gd name="connsiteY36" fmla="*/ 1282627 h 2446103"/>
                  <a:gd name="connsiteX37" fmla="*/ 439231 w 1865369"/>
                  <a:gd name="connsiteY37" fmla="*/ 2140481 h 2446103"/>
                  <a:gd name="connsiteX38" fmla="*/ 478540 w 1865369"/>
                  <a:gd name="connsiteY38" fmla="*/ 2212163 h 2446103"/>
                  <a:gd name="connsiteX39" fmla="*/ 809195 w 1865369"/>
                  <a:gd name="connsiteY39" fmla="*/ 727681 h 2446103"/>
                  <a:gd name="connsiteX40" fmla="*/ 804570 w 1865369"/>
                  <a:gd name="connsiteY40" fmla="*/ 577382 h 2446103"/>
                  <a:gd name="connsiteX41" fmla="*/ 927122 w 1865369"/>
                  <a:gd name="connsiteY41" fmla="*/ 461768 h 2446103"/>
                  <a:gd name="connsiteX42" fmla="*/ 1010364 w 1865369"/>
                  <a:gd name="connsiteY42" fmla="*/ 397025 h 2446103"/>
                  <a:gd name="connsiteX43" fmla="*/ 1292461 w 1865369"/>
                  <a:gd name="connsiteY43" fmla="*/ 64057 h 2446103"/>
                  <a:gd name="connsiteX44" fmla="*/ 1456632 w 1865369"/>
                  <a:gd name="connsiteY44" fmla="*/ 13187 h 244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65369" h="2446103">
                    <a:moveTo>
                      <a:pt x="1456632" y="13187"/>
                    </a:moveTo>
                    <a:cubicBezTo>
                      <a:pt x="1519064" y="47872"/>
                      <a:pt x="1523689" y="112616"/>
                      <a:pt x="1516751" y="175046"/>
                    </a:cubicBezTo>
                    <a:cubicBezTo>
                      <a:pt x="1505191" y="311472"/>
                      <a:pt x="1456632" y="436335"/>
                      <a:pt x="1401137" y="561197"/>
                    </a:cubicBezTo>
                    <a:cubicBezTo>
                      <a:pt x="1373390" y="623628"/>
                      <a:pt x="1368765" y="662937"/>
                      <a:pt x="1442758" y="697620"/>
                    </a:cubicBezTo>
                    <a:cubicBezTo>
                      <a:pt x="1528313" y="736930"/>
                      <a:pt x="1523689" y="801674"/>
                      <a:pt x="1456632" y="861793"/>
                    </a:cubicBezTo>
                    <a:cubicBezTo>
                      <a:pt x="1440447" y="877978"/>
                      <a:pt x="1421949" y="894165"/>
                      <a:pt x="1401137" y="901101"/>
                    </a:cubicBezTo>
                    <a:cubicBezTo>
                      <a:pt x="1158349" y="1000530"/>
                      <a:pt x="1031173" y="1204010"/>
                      <a:pt x="917873" y="1423675"/>
                    </a:cubicBezTo>
                    <a:cubicBezTo>
                      <a:pt x="774512" y="1705773"/>
                      <a:pt x="642711" y="1990184"/>
                      <a:pt x="524786" y="2297715"/>
                    </a:cubicBezTo>
                    <a:cubicBezTo>
                      <a:pt x="582592" y="2290780"/>
                      <a:pt x="605714" y="2251470"/>
                      <a:pt x="631151" y="2223723"/>
                    </a:cubicBezTo>
                    <a:cubicBezTo>
                      <a:pt x="793010" y="2047990"/>
                      <a:pt x="899375" y="1839885"/>
                      <a:pt x="964118" y="1610971"/>
                    </a:cubicBezTo>
                    <a:cubicBezTo>
                      <a:pt x="994177" y="1499981"/>
                      <a:pt x="1017299" y="1384368"/>
                      <a:pt x="1070483" y="1280314"/>
                    </a:cubicBezTo>
                    <a:cubicBezTo>
                      <a:pt x="1100541" y="1217884"/>
                      <a:pt x="1139851" y="1162389"/>
                      <a:pt x="1223093" y="1217884"/>
                    </a:cubicBezTo>
                    <a:cubicBezTo>
                      <a:pt x="1264714" y="1245631"/>
                      <a:pt x="1294773" y="1213259"/>
                      <a:pt x="1327144" y="1194761"/>
                    </a:cubicBezTo>
                    <a:cubicBezTo>
                      <a:pt x="1438133" y="1127704"/>
                      <a:pt x="1549123" y="1053711"/>
                      <a:pt x="1671675" y="1007465"/>
                    </a:cubicBezTo>
                    <a:cubicBezTo>
                      <a:pt x="1727169" y="986656"/>
                      <a:pt x="1794224" y="945035"/>
                      <a:pt x="1842783" y="1000530"/>
                    </a:cubicBezTo>
                    <a:cubicBezTo>
                      <a:pt x="1895964" y="1060649"/>
                      <a:pt x="1842783" y="1125393"/>
                      <a:pt x="1810411" y="1180887"/>
                    </a:cubicBezTo>
                    <a:cubicBezTo>
                      <a:pt x="1752603" y="1282628"/>
                      <a:pt x="1680923" y="1372805"/>
                      <a:pt x="1599993" y="1456047"/>
                    </a:cubicBezTo>
                    <a:cubicBezTo>
                      <a:pt x="1546812" y="1511541"/>
                      <a:pt x="1537562" y="1548538"/>
                      <a:pt x="1609242" y="1599408"/>
                    </a:cubicBezTo>
                    <a:cubicBezTo>
                      <a:pt x="1710982" y="1673401"/>
                      <a:pt x="1699422" y="1731209"/>
                      <a:pt x="1581494" y="1775141"/>
                    </a:cubicBezTo>
                    <a:cubicBezTo>
                      <a:pt x="1512126" y="1800577"/>
                      <a:pt x="1440447" y="1819075"/>
                      <a:pt x="1368765" y="1830635"/>
                    </a:cubicBezTo>
                    <a:cubicBezTo>
                      <a:pt x="1005739" y="1881506"/>
                      <a:pt x="781447" y="2128920"/>
                      <a:pt x="568718" y="2392520"/>
                    </a:cubicBezTo>
                    <a:cubicBezTo>
                      <a:pt x="559469" y="2404082"/>
                      <a:pt x="553544" y="2414487"/>
                      <a:pt x="550581" y="2423989"/>
                    </a:cubicBezTo>
                    <a:lnTo>
                      <a:pt x="550275" y="2446103"/>
                    </a:lnTo>
                    <a:lnTo>
                      <a:pt x="340884" y="2366495"/>
                    </a:lnTo>
                    <a:lnTo>
                      <a:pt x="358518" y="2335652"/>
                    </a:lnTo>
                    <a:cubicBezTo>
                      <a:pt x="362637" y="2320984"/>
                      <a:pt x="364660" y="2302919"/>
                      <a:pt x="365238" y="2281531"/>
                    </a:cubicBezTo>
                    <a:cubicBezTo>
                      <a:pt x="381425" y="1900004"/>
                      <a:pt x="339804" y="1534664"/>
                      <a:pt x="108576" y="1213259"/>
                    </a:cubicBezTo>
                    <a:cubicBezTo>
                      <a:pt x="69267" y="1157765"/>
                      <a:pt x="39208" y="1093021"/>
                      <a:pt x="11461" y="1030588"/>
                    </a:cubicBezTo>
                    <a:cubicBezTo>
                      <a:pt x="-18600" y="958909"/>
                      <a:pt x="11461" y="910350"/>
                      <a:pt x="90078" y="921912"/>
                    </a:cubicBezTo>
                    <a:cubicBezTo>
                      <a:pt x="194129" y="938097"/>
                      <a:pt x="205692" y="889540"/>
                      <a:pt x="201068" y="806299"/>
                    </a:cubicBezTo>
                    <a:cubicBezTo>
                      <a:pt x="196443" y="672187"/>
                      <a:pt x="191818" y="535761"/>
                      <a:pt x="226501" y="403963"/>
                    </a:cubicBezTo>
                    <a:cubicBezTo>
                      <a:pt x="238064" y="357717"/>
                      <a:pt x="249624" y="309158"/>
                      <a:pt x="305119" y="299909"/>
                    </a:cubicBezTo>
                    <a:cubicBezTo>
                      <a:pt x="358302" y="290660"/>
                      <a:pt x="390674" y="329970"/>
                      <a:pt x="416108" y="369277"/>
                    </a:cubicBezTo>
                    <a:cubicBezTo>
                      <a:pt x="494725" y="489516"/>
                      <a:pt x="534035" y="628252"/>
                      <a:pt x="573343" y="764678"/>
                    </a:cubicBezTo>
                    <a:cubicBezTo>
                      <a:pt x="589530" y="824797"/>
                      <a:pt x="605714" y="871042"/>
                      <a:pt x="684332" y="873353"/>
                    </a:cubicBezTo>
                    <a:cubicBezTo>
                      <a:pt x="746764" y="875667"/>
                      <a:pt x="753700" y="924223"/>
                      <a:pt x="744451" y="975093"/>
                    </a:cubicBezTo>
                    <a:cubicBezTo>
                      <a:pt x="725953" y="1088396"/>
                      <a:pt x="672772" y="1185512"/>
                      <a:pt x="617277" y="1282627"/>
                    </a:cubicBezTo>
                    <a:cubicBezTo>
                      <a:pt x="464667" y="1548538"/>
                      <a:pt x="423046" y="1839885"/>
                      <a:pt x="439231" y="2140481"/>
                    </a:cubicBezTo>
                    <a:cubicBezTo>
                      <a:pt x="439231" y="2158979"/>
                      <a:pt x="436920" y="2184415"/>
                      <a:pt x="478540" y="2212163"/>
                    </a:cubicBezTo>
                    <a:cubicBezTo>
                      <a:pt x="661209" y="1726584"/>
                      <a:pt x="903999" y="1266440"/>
                      <a:pt x="809195" y="727681"/>
                    </a:cubicBezTo>
                    <a:cubicBezTo>
                      <a:pt x="799946" y="679122"/>
                      <a:pt x="799946" y="628252"/>
                      <a:pt x="804570" y="577382"/>
                    </a:cubicBezTo>
                    <a:cubicBezTo>
                      <a:pt x="809195" y="503389"/>
                      <a:pt x="790697" y="403963"/>
                      <a:pt x="927122" y="461768"/>
                    </a:cubicBezTo>
                    <a:cubicBezTo>
                      <a:pt x="973367" y="480267"/>
                      <a:pt x="989552" y="427085"/>
                      <a:pt x="1010364" y="397025"/>
                    </a:cubicBezTo>
                    <a:cubicBezTo>
                      <a:pt x="1095917" y="276786"/>
                      <a:pt x="1181472" y="158861"/>
                      <a:pt x="1292461" y="64057"/>
                    </a:cubicBezTo>
                    <a:cubicBezTo>
                      <a:pt x="1338707" y="24749"/>
                      <a:pt x="1387263" y="-23810"/>
                      <a:pt x="1456632" y="13187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xmlns="" id="{3AA09199-5C8F-450E-A08F-3183F2E6D132}"/>
                </a:ext>
              </a:extLst>
            </p:cNvPr>
            <p:cNvGrpSpPr/>
            <p:nvPr/>
          </p:nvGrpSpPr>
          <p:grpSpPr>
            <a:xfrm>
              <a:off x="6689736" y="3326983"/>
              <a:ext cx="571496" cy="1169993"/>
              <a:chOff x="7528445" y="2305877"/>
              <a:chExt cx="561155" cy="1148822"/>
            </a:xfrm>
          </p:grpSpPr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2C4DBE54-13AE-470D-9BA4-CCE0AFDA5CE1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F86DDA8C-2F56-4CFC-9012-A392B31F2DAD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xmlns="" id="{3453CE08-1BA0-4D29-80F6-4E83A64F0F5F}"/>
                </a:ext>
              </a:extLst>
            </p:cNvPr>
            <p:cNvGrpSpPr/>
            <p:nvPr/>
          </p:nvGrpSpPr>
          <p:grpSpPr>
            <a:xfrm rot="589284">
              <a:off x="6893904" y="2907196"/>
              <a:ext cx="894850" cy="1580284"/>
              <a:chOff x="1624045" y="1828164"/>
              <a:chExt cx="1040665" cy="1837790"/>
            </a:xfrm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xmlns="" id="{5360C235-2BE9-4414-ACDE-D4C5A472616B}"/>
                  </a:ext>
                </a:extLst>
              </p:cNvPr>
              <p:cNvSpPr/>
              <p:nvPr/>
            </p:nvSpPr>
            <p:spPr>
              <a:xfrm>
                <a:off x="1993856" y="2624160"/>
                <a:ext cx="242621" cy="316811"/>
              </a:xfrm>
              <a:custGeom>
                <a:avLst/>
                <a:gdLst>
                  <a:gd name="connsiteX0" fmla="*/ 189033 w 242621"/>
                  <a:gd name="connsiteY0" fmla="*/ 2023 h 316811"/>
                  <a:gd name="connsiteX1" fmla="*/ 192642 w 242621"/>
                  <a:gd name="connsiteY1" fmla="*/ 4028 h 316811"/>
                  <a:gd name="connsiteX2" fmla="*/ 203470 w 242621"/>
                  <a:gd name="connsiteY2" fmla="*/ 57565 h 316811"/>
                  <a:gd name="connsiteX3" fmla="*/ 209285 w 242621"/>
                  <a:gd name="connsiteY3" fmla="*/ 125138 h 316811"/>
                  <a:gd name="connsiteX4" fmla="*/ 210889 w 242621"/>
                  <a:gd name="connsiteY4" fmla="*/ 130552 h 316811"/>
                  <a:gd name="connsiteX5" fmla="*/ 199460 w 242621"/>
                  <a:gd name="connsiteY5" fmla="*/ 183287 h 316811"/>
                  <a:gd name="connsiteX6" fmla="*/ 205275 w 242621"/>
                  <a:gd name="connsiteY6" fmla="*/ 189703 h 316811"/>
                  <a:gd name="connsiteX7" fmla="*/ 216704 w 242621"/>
                  <a:gd name="connsiteY7" fmla="*/ 194516 h 316811"/>
                  <a:gd name="connsiteX8" fmla="*/ 230940 w 242621"/>
                  <a:gd name="connsiteY8" fmla="*/ 219780 h 316811"/>
                  <a:gd name="connsiteX9" fmla="*/ 243172 w 242621"/>
                  <a:gd name="connsiteY9" fmla="*/ 260886 h 316811"/>
                  <a:gd name="connsiteX10" fmla="*/ 243573 w 242621"/>
                  <a:gd name="connsiteY10" fmla="*/ 265097 h 316811"/>
                  <a:gd name="connsiteX11" fmla="*/ 235953 w 242621"/>
                  <a:gd name="connsiteY11" fmla="*/ 256675 h 316811"/>
                  <a:gd name="connsiteX12" fmla="*/ 212694 w 242621"/>
                  <a:gd name="connsiteY12" fmla="*/ 199328 h 316811"/>
                  <a:gd name="connsiteX13" fmla="*/ 202066 w 242621"/>
                  <a:gd name="connsiteY13" fmla="*/ 195117 h 316811"/>
                  <a:gd name="connsiteX14" fmla="*/ 197254 w 242621"/>
                  <a:gd name="connsiteY14" fmla="*/ 207349 h 316811"/>
                  <a:gd name="connsiteX15" fmla="*/ 128678 w 242621"/>
                  <a:gd name="connsiteY15" fmla="*/ 250258 h 316811"/>
                  <a:gd name="connsiteX16" fmla="*/ 97799 w 242621"/>
                  <a:gd name="connsiteY16" fmla="*/ 244644 h 316811"/>
                  <a:gd name="connsiteX17" fmla="*/ 69126 w 242621"/>
                  <a:gd name="connsiteY17" fmla="*/ 222187 h 316811"/>
                  <a:gd name="connsiteX18" fmla="*/ 60103 w 242621"/>
                  <a:gd name="connsiteY18" fmla="*/ 208953 h 316811"/>
                  <a:gd name="connsiteX19" fmla="*/ 52283 w 242621"/>
                  <a:gd name="connsiteY19" fmla="*/ 210958 h 316811"/>
                  <a:gd name="connsiteX20" fmla="*/ 48072 w 242621"/>
                  <a:gd name="connsiteY20" fmla="*/ 212361 h 316811"/>
                  <a:gd name="connsiteX21" fmla="*/ 43661 w 242621"/>
                  <a:gd name="connsiteY21" fmla="*/ 217775 h 316811"/>
                  <a:gd name="connsiteX22" fmla="*/ 34437 w 242621"/>
                  <a:gd name="connsiteY22" fmla="*/ 246248 h 316811"/>
                  <a:gd name="connsiteX23" fmla="*/ 20000 w 242621"/>
                  <a:gd name="connsiteY23" fmla="*/ 286752 h 316811"/>
                  <a:gd name="connsiteX24" fmla="*/ 17794 w 242621"/>
                  <a:gd name="connsiteY24" fmla="*/ 297379 h 316811"/>
                  <a:gd name="connsiteX25" fmla="*/ 12381 w 242621"/>
                  <a:gd name="connsiteY25" fmla="*/ 308407 h 316811"/>
                  <a:gd name="connsiteX26" fmla="*/ 350 w 242621"/>
                  <a:gd name="connsiteY26" fmla="*/ 318233 h 316811"/>
                  <a:gd name="connsiteX27" fmla="*/ 751 w 242621"/>
                  <a:gd name="connsiteY27" fmla="*/ 315225 h 316811"/>
                  <a:gd name="connsiteX28" fmla="*/ 32031 w 242621"/>
                  <a:gd name="connsiteY28" fmla="*/ 234217 h 316811"/>
                  <a:gd name="connsiteX29" fmla="*/ 39049 w 242621"/>
                  <a:gd name="connsiteY29" fmla="*/ 213364 h 316811"/>
                  <a:gd name="connsiteX30" fmla="*/ 52082 w 242621"/>
                  <a:gd name="connsiteY30" fmla="*/ 199729 h 316811"/>
                  <a:gd name="connsiteX31" fmla="*/ 56293 w 242621"/>
                  <a:gd name="connsiteY31" fmla="*/ 184490 h 316811"/>
                  <a:gd name="connsiteX32" fmla="*/ 120457 w 242621"/>
                  <a:gd name="connsiteY32" fmla="*/ 149601 h 316811"/>
                  <a:gd name="connsiteX33" fmla="*/ 128077 w 242621"/>
                  <a:gd name="connsiteY33" fmla="*/ 140778 h 316811"/>
                  <a:gd name="connsiteX34" fmla="*/ 134092 w 242621"/>
                  <a:gd name="connsiteY34" fmla="*/ 127344 h 316811"/>
                  <a:gd name="connsiteX35" fmla="*/ 144519 w 242621"/>
                  <a:gd name="connsiteY35" fmla="*/ 111102 h 316811"/>
                  <a:gd name="connsiteX36" fmla="*/ 153542 w 242621"/>
                  <a:gd name="connsiteY36" fmla="*/ 93858 h 316811"/>
                  <a:gd name="connsiteX37" fmla="*/ 173593 w 242621"/>
                  <a:gd name="connsiteY37" fmla="*/ 40321 h 316811"/>
                  <a:gd name="connsiteX38" fmla="*/ 182616 w 242621"/>
                  <a:gd name="connsiteY38" fmla="*/ 10645 h 316811"/>
                  <a:gd name="connsiteX39" fmla="*/ 189033 w 242621"/>
                  <a:gd name="connsiteY39" fmla="*/ 2023 h 3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2621" h="316811">
                    <a:moveTo>
                      <a:pt x="189033" y="2023"/>
                    </a:moveTo>
                    <a:cubicBezTo>
                      <a:pt x="193244" y="-3191"/>
                      <a:pt x="192442" y="3226"/>
                      <a:pt x="192642" y="4028"/>
                    </a:cubicBezTo>
                    <a:cubicBezTo>
                      <a:pt x="197254" y="21673"/>
                      <a:pt x="200863" y="39519"/>
                      <a:pt x="203470" y="57565"/>
                    </a:cubicBezTo>
                    <a:cubicBezTo>
                      <a:pt x="206678" y="80022"/>
                      <a:pt x="208483" y="102480"/>
                      <a:pt x="209285" y="125138"/>
                    </a:cubicBezTo>
                    <a:cubicBezTo>
                      <a:pt x="209285" y="127143"/>
                      <a:pt x="209084" y="129148"/>
                      <a:pt x="210889" y="130552"/>
                    </a:cubicBezTo>
                    <a:cubicBezTo>
                      <a:pt x="207079" y="148197"/>
                      <a:pt x="203470" y="165842"/>
                      <a:pt x="199460" y="183287"/>
                    </a:cubicBezTo>
                    <a:cubicBezTo>
                      <a:pt x="198257" y="188701"/>
                      <a:pt x="198858" y="191508"/>
                      <a:pt x="205275" y="189703"/>
                    </a:cubicBezTo>
                    <a:cubicBezTo>
                      <a:pt x="210087" y="188300"/>
                      <a:pt x="213696" y="190907"/>
                      <a:pt x="216704" y="194516"/>
                    </a:cubicBezTo>
                    <a:cubicBezTo>
                      <a:pt x="223120" y="202135"/>
                      <a:pt x="227732" y="210757"/>
                      <a:pt x="230940" y="219780"/>
                    </a:cubicBezTo>
                    <a:cubicBezTo>
                      <a:pt x="235753" y="233215"/>
                      <a:pt x="240164" y="246850"/>
                      <a:pt x="243172" y="260886"/>
                    </a:cubicBezTo>
                    <a:cubicBezTo>
                      <a:pt x="244174" y="262289"/>
                      <a:pt x="244174" y="263693"/>
                      <a:pt x="243573" y="265097"/>
                    </a:cubicBezTo>
                    <a:cubicBezTo>
                      <a:pt x="237357" y="265498"/>
                      <a:pt x="236755" y="260284"/>
                      <a:pt x="235953" y="256675"/>
                    </a:cubicBezTo>
                    <a:cubicBezTo>
                      <a:pt x="231341" y="236223"/>
                      <a:pt x="222519" y="217575"/>
                      <a:pt x="212694" y="199328"/>
                    </a:cubicBezTo>
                    <a:cubicBezTo>
                      <a:pt x="210488" y="195117"/>
                      <a:pt x="207079" y="192711"/>
                      <a:pt x="202066" y="195117"/>
                    </a:cubicBezTo>
                    <a:cubicBezTo>
                      <a:pt x="200462" y="199128"/>
                      <a:pt x="198257" y="203138"/>
                      <a:pt x="197254" y="207349"/>
                    </a:cubicBezTo>
                    <a:cubicBezTo>
                      <a:pt x="191439" y="233816"/>
                      <a:pt x="157552" y="254670"/>
                      <a:pt x="128678" y="250258"/>
                    </a:cubicBezTo>
                    <a:cubicBezTo>
                      <a:pt x="118252" y="248654"/>
                      <a:pt x="107825" y="247652"/>
                      <a:pt x="97799" y="244644"/>
                    </a:cubicBezTo>
                    <a:cubicBezTo>
                      <a:pt x="85367" y="240834"/>
                      <a:pt x="75542" y="233816"/>
                      <a:pt x="69126" y="222187"/>
                    </a:cubicBezTo>
                    <a:cubicBezTo>
                      <a:pt x="66519" y="217575"/>
                      <a:pt x="63913" y="212762"/>
                      <a:pt x="60103" y="208953"/>
                    </a:cubicBezTo>
                    <a:cubicBezTo>
                      <a:pt x="56293" y="205143"/>
                      <a:pt x="53486" y="204742"/>
                      <a:pt x="52283" y="210958"/>
                    </a:cubicBezTo>
                    <a:cubicBezTo>
                      <a:pt x="51080" y="212161"/>
                      <a:pt x="49676" y="212161"/>
                      <a:pt x="48072" y="212361"/>
                    </a:cubicBezTo>
                    <a:cubicBezTo>
                      <a:pt x="45064" y="212963"/>
                      <a:pt x="44663" y="215570"/>
                      <a:pt x="43661" y="217775"/>
                    </a:cubicBezTo>
                    <a:cubicBezTo>
                      <a:pt x="39650" y="226999"/>
                      <a:pt x="37244" y="236624"/>
                      <a:pt x="34437" y="246248"/>
                    </a:cubicBezTo>
                    <a:cubicBezTo>
                      <a:pt x="30627" y="260084"/>
                      <a:pt x="25614" y="273518"/>
                      <a:pt x="20000" y="286752"/>
                    </a:cubicBezTo>
                    <a:cubicBezTo>
                      <a:pt x="18597" y="290161"/>
                      <a:pt x="17594" y="293569"/>
                      <a:pt x="17794" y="297379"/>
                    </a:cubicBezTo>
                    <a:cubicBezTo>
                      <a:pt x="16190" y="301189"/>
                      <a:pt x="14185" y="304798"/>
                      <a:pt x="12381" y="308407"/>
                    </a:cubicBezTo>
                    <a:cubicBezTo>
                      <a:pt x="7769" y="310814"/>
                      <a:pt x="6766" y="317832"/>
                      <a:pt x="350" y="318233"/>
                    </a:cubicBezTo>
                    <a:cubicBezTo>
                      <a:pt x="-252" y="317230"/>
                      <a:pt x="-51" y="316227"/>
                      <a:pt x="751" y="315225"/>
                    </a:cubicBezTo>
                    <a:cubicBezTo>
                      <a:pt x="15388" y="289760"/>
                      <a:pt x="24612" y="262490"/>
                      <a:pt x="32031" y="234217"/>
                    </a:cubicBezTo>
                    <a:cubicBezTo>
                      <a:pt x="33836" y="227199"/>
                      <a:pt x="36643" y="220382"/>
                      <a:pt x="39049" y="213364"/>
                    </a:cubicBezTo>
                    <a:cubicBezTo>
                      <a:pt x="41455" y="206948"/>
                      <a:pt x="43460" y="201333"/>
                      <a:pt x="52082" y="199729"/>
                    </a:cubicBezTo>
                    <a:cubicBezTo>
                      <a:pt x="60303" y="198125"/>
                      <a:pt x="57897" y="190505"/>
                      <a:pt x="56293" y="184490"/>
                    </a:cubicBezTo>
                    <a:cubicBezTo>
                      <a:pt x="81959" y="180680"/>
                      <a:pt x="102612" y="167647"/>
                      <a:pt x="120457" y="149601"/>
                    </a:cubicBezTo>
                    <a:cubicBezTo>
                      <a:pt x="123265" y="146794"/>
                      <a:pt x="125671" y="143786"/>
                      <a:pt x="128077" y="140778"/>
                    </a:cubicBezTo>
                    <a:cubicBezTo>
                      <a:pt x="128277" y="135565"/>
                      <a:pt x="131085" y="131354"/>
                      <a:pt x="134092" y="127344"/>
                    </a:cubicBezTo>
                    <a:cubicBezTo>
                      <a:pt x="138103" y="122130"/>
                      <a:pt x="140910" y="116516"/>
                      <a:pt x="144519" y="111102"/>
                    </a:cubicBezTo>
                    <a:cubicBezTo>
                      <a:pt x="149532" y="106490"/>
                      <a:pt x="150735" y="99673"/>
                      <a:pt x="153542" y="93858"/>
                    </a:cubicBezTo>
                    <a:cubicBezTo>
                      <a:pt x="161763" y="76614"/>
                      <a:pt x="169784" y="59169"/>
                      <a:pt x="173593" y="40321"/>
                    </a:cubicBezTo>
                    <a:cubicBezTo>
                      <a:pt x="180812" y="31699"/>
                      <a:pt x="178807" y="20269"/>
                      <a:pt x="182616" y="10645"/>
                    </a:cubicBezTo>
                    <a:cubicBezTo>
                      <a:pt x="184622" y="7437"/>
                      <a:pt x="184421" y="3226"/>
                      <a:pt x="189033" y="20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xmlns="" id="{7FEC8A27-52C6-4239-B7CE-536A62D06837}"/>
                  </a:ext>
                </a:extLst>
              </p:cNvPr>
              <p:cNvSpPr/>
              <p:nvPr/>
            </p:nvSpPr>
            <p:spPr>
              <a:xfrm>
                <a:off x="1886240" y="1828164"/>
                <a:ext cx="537376" cy="982516"/>
              </a:xfrm>
              <a:custGeom>
                <a:avLst/>
                <a:gdLst>
                  <a:gd name="connsiteX0" fmla="*/ 536062 w 537376"/>
                  <a:gd name="connsiteY0" fmla="*/ 24639 h 982516"/>
                  <a:gd name="connsiteX1" fmla="*/ 532252 w 537376"/>
                  <a:gd name="connsiteY1" fmla="*/ 26844 h 982516"/>
                  <a:gd name="connsiteX2" fmla="*/ 526637 w 537376"/>
                  <a:gd name="connsiteY2" fmla="*/ 38674 h 982516"/>
                  <a:gd name="connsiteX3" fmla="*/ 521825 w 537376"/>
                  <a:gd name="connsiteY3" fmla="*/ 47698 h 982516"/>
                  <a:gd name="connsiteX4" fmla="*/ 398910 w 537376"/>
                  <a:gd name="connsiteY4" fmla="*/ 343856 h 982516"/>
                  <a:gd name="connsiteX5" fmla="*/ 299255 w 537376"/>
                  <a:gd name="connsiteY5" fmla="*/ 708189 h 982516"/>
                  <a:gd name="connsiteX6" fmla="*/ 283014 w 537376"/>
                  <a:gd name="connsiteY6" fmla="*/ 783983 h 982516"/>
                  <a:gd name="connsiteX7" fmla="*/ 283014 w 537376"/>
                  <a:gd name="connsiteY7" fmla="*/ 783983 h 982516"/>
                  <a:gd name="connsiteX8" fmla="*/ 266170 w 537376"/>
                  <a:gd name="connsiteY8" fmla="*/ 859376 h 982516"/>
                  <a:gd name="connsiteX9" fmla="*/ 265769 w 537376"/>
                  <a:gd name="connsiteY9" fmla="*/ 854364 h 982516"/>
                  <a:gd name="connsiteX10" fmla="*/ 263764 w 537376"/>
                  <a:gd name="connsiteY10" fmla="*/ 779772 h 982516"/>
                  <a:gd name="connsiteX11" fmla="*/ 252937 w 537376"/>
                  <a:gd name="connsiteY11" fmla="*/ 657259 h 982516"/>
                  <a:gd name="connsiteX12" fmla="*/ 246119 w 537376"/>
                  <a:gd name="connsiteY12" fmla="*/ 456745 h 982516"/>
                  <a:gd name="connsiteX13" fmla="*/ 252335 w 537376"/>
                  <a:gd name="connsiteY13" fmla="*/ 340648 h 982516"/>
                  <a:gd name="connsiteX14" fmla="*/ 264967 w 537376"/>
                  <a:gd name="connsiteY14" fmla="*/ 256833 h 982516"/>
                  <a:gd name="connsiteX15" fmla="*/ 263564 w 537376"/>
                  <a:gd name="connsiteY15" fmla="*/ 251419 h 982516"/>
                  <a:gd name="connsiteX16" fmla="*/ 259353 w 537376"/>
                  <a:gd name="connsiteY16" fmla="*/ 255430 h 982516"/>
                  <a:gd name="connsiteX17" fmla="*/ 252736 w 537376"/>
                  <a:gd name="connsiteY17" fmla="*/ 274679 h 982516"/>
                  <a:gd name="connsiteX18" fmla="*/ 251132 w 537376"/>
                  <a:gd name="connsiteY18" fmla="*/ 278689 h 982516"/>
                  <a:gd name="connsiteX19" fmla="*/ 223461 w 537376"/>
                  <a:gd name="connsiteY19" fmla="*/ 433686 h 982516"/>
                  <a:gd name="connsiteX20" fmla="*/ 223662 w 537376"/>
                  <a:gd name="connsiteY20" fmla="*/ 595501 h 982516"/>
                  <a:gd name="connsiteX21" fmla="*/ 230880 w 537376"/>
                  <a:gd name="connsiteY21" fmla="*/ 810652 h 982516"/>
                  <a:gd name="connsiteX22" fmla="*/ 230680 w 537376"/>
                  <a:gd name="connsiteY22" fmla="*/ 827896 h 982516"/>
                  <a:gd name="connsiteX23" fmla="*/ 229878 w 537376"/>
                  <a:gd name="connsiteY23" fmla="*/ 827294 h 982516"/>
                  <a:gd name="connsiteX24" fmla="*/ 229477 w 537376"/>
                  <a:gd name="connsiteY24" fmla="*/ 826693 h 982516"/>
                  <a:gd name="connsiteX25" fmla="*/ 228875 w 537376"/>
                  <a:gd name="connsiteY25" fmla="*/ 818672 h 982516"/>
                  <a:gd name="connsiteX26" fmla="*/ 203009 w 537376"/>
                  <a:gd name="connsiteY26" fmla="*/ 641418 h 982516"/>
                  <a:gd name="connsiteX27" fmla="*/ 157292 w 537376"/>
                  <a:gd name="connsiteY27" fmla="*/ 418046 h 982516"/>
                  <a:gd name="connsiteX28" fmla="*/ 46207 w 537376"/>
                  <a:gd name="connsiteY28" fmla="*/ 16417 h 982516"/>
                  <a:gd name="connsiteX29" fmla="*/ 41796 w 537376"/>
                  <a:gd name="connsiteY29" fmla="*/ 3184 h 982516"/>
                  <a:gd name="connsiteX30" fmla="*/ 35981 w 537376"/>
                  <a:gd name="connsiteY30" fmla="*/ 3585 h 982516"/>
                  <a:gd name="connsiteX31" fmla="*/ 36583 w 537376"/>
                  <a:gd name="connsiteY31" fmla="*/ 10803 h 982516"/>
                  <a:gd name="connsiteX32" fmla="*/ 88917 w 537376"/>
                  <a:gd name="connsiteY32" fmla="*/ 269466 h 982516"/>
                  <a:gd name="connsiteX33" fmla="*/ 148469 w 537376"/>
                  <a:gd name="connsiteY33" fmla="*/ 565424 h 982516"/>
                  <a:gd name="connsiteX34" fmla="*/ 193384 w 537376"/>
                  <a:gd name="connsiteY34" fmla="*/ 835114 h 982516"/>
                  <a:gd name="connsiteX35" fmla="*/ 196993 w 537376"/>
                  <a:gd name="connsiteY35" fmla="*/ 862785 h 982516"/>
                  <a:gd name="connsiteX36" fmla="*/ 194387 w 537376"/>
                  <a:gd name="connsiteY36" fmla="*/ 858173 h 982516"/>
                  <a:gd name="connsiteX37" fmla="*/ 144058 w 537376"/>
                  <a:gd name="connsiteY37" fmla="*/ 707187 h 982516"/>
                  <a:gd name="connsiteX38" fmla="*/ 109168 w 537376"/>
                  <a:gd name="connsiteY38" fmla="*/ 636405 h 982516"/>
                  <a:gd name="connsiteX39" fmla="*/ 40192 w 537376"/>
                  <a:gd name="connsiteY39" fmla="*/ 543768 h 982516"/>
                  <a:gd name="connsiteX40" fmla="*/ 40192 w 537376"/>
                  <a:gd name="connsiteY40" fmla="*/ 543768 h 982516"/>
                  <a:gd name="connsiteX41" fmla="*/ 22346 w 537376"/>
                  <a:gd name="connsiteY41" fmla="*/ 526524 h 982516"/>
                  <a:gd name="connsiteX42" fmla="*/ 9112 w 537376"/>
                  <a:gd name="connsiteY42" fmla="*/ 516298 h 982516"/>
                  <a:gd name="connsiteX43" fmla="*/ 1292 w 537376"/>
                  <a:gd name="connsiteY43" fmla="*/ 514493 h 982516"/>
                  <a:gd name="connsiteX44" fmla="*/ 2495 w 537376"/>
                  <a:gd name="connsiteY44" fmla="*/ 522313 h 982516"/>
                  <a:gd name="connsiteX45" fmla="*/ 13323 w 537376"/>
                  <a:gd name="connsiteY45" fmla="*/ 536951 h 982516"/>
                  <a:gd name="connsiteX46" fmla="*/ 53626 w 537376"/>
                  <a:gd name="connsiteY46" fmla="*/ 595300 h 982516"/>
                  <a:gd name="connsiteX47" fmla="*/ 110572 w 537376"/>
                  <a:gd name="connsiteY47" fmla="*/ 735860 h 982516"/>
                  <a:gd name="connsiteX48" fmla="*/ 164711 w 537376"/>
                  <a:gd name="connsiteY48" fmla="*/ 980487 h 982516"/>
                  <a:gd name="connsiteX49" fmla="*/ 177744 w 537376"/>
                  <a:gd name="connsiteY49" fmla="*/ 981690 h 982516"/>
                  <a:gd name="connsiteX50" fmla="*/ 230279 w 537376"/>
                  <a:gd name="connsiteY50" fmla="*/ 949607 h 982516"/>
                  <a:gd name="connsiteX51" fmla="*/ 239101 w 537376"/>
                  <a:gd name="connsiteY51" fmla="*/ 936574 h 982516"/>
                  <a:gd name="connsiteX52" fmla="*/ 238901 w 537376"/>
                  <a:gd name="connsiteY52" fmla="*/ 934368 h 982516"/>
                  <a:gd name="connsiteX53" fmla="*/ 255944 w 537376"/>
                  <a:gd name="connsiteY53" fmla="*/ 909104 h 982516"/>
                  <a:gd name="connsiteX54" fmla="*/ 286222 w 537376"/>
                  <a:gd name="connsiteY54" fmla="*/ 838523 h 982516"/>
                  <a:gd name="connsiteX55" fmla="*/ 296448 w 537376"/>
                  <a:gd name="connsiteY55" fmla="*/ 800225 h 982516"/>
                  <a:gd name="connsiteX56" fmla="*/ 298654 w 537376"/>
                  <a:gd name="connsiteY56" fmla="*/ 803634 h 982516"/>
                  <a:gd name="connsiteX57" fmla="*/ 307877 w 537376"/>
                  <a:gd name="connsiteY57" fmla="*/ 855968 h 982516"/>
                  <a:gd name="connsiteX58" fmla="*/ 313692 w 537376"/>
                  <a:gd name="connsiteY58" fmla="*/ 918327 h 982516"/>
                  <a:gd name="connsiteX59" fmla="*/ 318505 w 537376"/>
                  <a:gd name="connsiteY59" fmla="*/ 926348 h 982516"/>
                  <a:gd name="connsiteX60" fmla="*/ 330134 w 537376"/>
                  <a:gd name="connsiteY60" fmla="*/ 857973 h 982516"/>
                  <a:gd name="connsiteX61" fmla="*/ 365425 w 537376"/>
                  <a:gd name="connsiteY61" fmla="*/ 623773 h 982516"/>
                  <a:gd name="connsiteX62" fmla="*/ 408736 w 537376"/>
                  <a:gd name="connsiteY62" fmla="*/ 417043 h 982516"/>
                  <a:gd name="connsiteX63" fmla="*/ 531851 w 537376"/>
                  <a:gd name="connsiteY63" fmla="*/ 43687 h 982516"/>
                  <a:gd name="connsiteX64" fmla="*/ 537465 w 537376"/>
                  <a:gd name="connsiteY64" fmla="*/ 29451 h 982516"/>
                  <a:gd name="connsiteX65" fmla="*/ 536062 w 537376"/>
                  <a:gd name="connsiteY65" fmla="*/ 24639 h 9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37376" h="982516">
                    <a:moveTo>
                      <a:pt x="536062" y="24639"/>
                    </a:moveTo>
                    <a:cubicBezTo>
                      <a:pt x="533856" y="23636"/>
                      <a:pt x="533054" y="25441"/>
                      <a:pt x="532252" y="26844"/>
                    </a:cubicBezTo>
                    <a:cubicBezTo>
                      <a:pt x="530247" y="30854"/>
                      <a:pt x="528442" y="34664"/>
                      <a:pt x="526637" y="38674"/>
                    </a:cubicBezTo>
                    <a:cubicBezTo>
                      <a:pt x="525033" y="41682"/>
                      <a:pt x="523429" y="44690"/>
                      <a:pt x="521825" y="47698"/>
                    </a:cubicBezTo>
                    <a:cubicBezTo>
                      <a:pt x="472900" y="143142"/>
                      <a:pt x="432998" y="242396"/>
                      <a:pt x="398910" y="343856"/>
                    </a:cubicBezTo>
                    <a:cubicBezTo>
                      <a:pt x="358808" y="463362"/>
                      <a:pt x="327127" y="585274"/>
                      <a:pt x="299255" y="708189"/>
                    </a:cubicBezTo>
                    <a:cubicBezTo>
                      <a:pt x="293641" y="733454"/>
                      <a:pt x="287224" y="758518"/>
                      <a:pt x="283014" y="783983"/>
                    </a:cubicBezTo>
                    <a:lnTo>
                      <a:pt x="283014" y="783983"/>
                    </a:lnTo>
                    <a:cubicBezTo>
                      <a:pt x="276196" y="808847"/>
                      <a:pt x="272386" y="834312"/>
                      <a:pt x="266170" y="859376"/>
                    </a:cubicBezTo>
                    <a:cubicBezTo>
                      <a:pt x="265769" y="857572"/>
                      <a:pt x="265769" y="855968"/>
                      <a:pt x="265769" y="854364"/>
                    </a:cubicBezTo>
                    <a:cubicBezTo>
                      <a:pt x="266371" y="829500"/>
                      <a:pt x="265569" y="804636"/>
                      <a:pt x="263764" y="779772"/>
                    </a:cubicBezTo>
                    <a:cubicBezTo>
                      <a:pt x="260556" y="738868"/>
                      <a:pt x="255944" y="698163"/>
                      <a:pt x="252937" y="657259"/>
                    </a:cubicBezTo>
                    <a:cubicBezTo>
                      <a:pt x="248124" y="590488"/>
                      <a:pt x="245117" y="523717"/>
                      <a:pt x="246119" y="456745"/>
                    </a:cubicBezTo>
                    <a:cubicBezTo>
                      <a:pt x="246721" y="417846"/>
                      <a:pt x="248325" y="379146"/>
                      <a:pt x="252335" y="340648"/>
                    </a:cubicBezTo>
                    <a:cubicBezTo>
                      <a:pt x="255142" y="312576"/>
                      <a:pt x="259554" y="284504"/>
                      <a:pt x="264967" y="256833"/>
                    </a:cubicBezTo>
                    <a:cubicBezTo>
                      <a:pt x="265368" y="254828"/>
                      <a:pt x="266772" y="252221"/>
                      <a:pt x="263564" y="251419"/>
                    </a:cubicBezTo>
                    <a:cubicBezTo>
                      <a:pt x="260556" y="250617"/>
                      <a:pt x="260155" y="253424"/>
                      <a:pt x="259353" y="255430"/>
                    </a:cubicBezTo>
                    <a:cubicBezTo>
                      <a:pt x="257147" y="261846"/>
                      <a:pt x="254942" y="268262"/>
                      <a:pt x="252736" y="274679"/>
                    </a:cubicBezTo>
                    <a:cubicBezTo>
                      <a:pt x="252135" y="276082"/>
                      <a:pt x="251533" y="277286"/>
                      <a:pt x="251132" y="278689"/>
                    </a:cubicBezTo>
                    <a:cubicBezTo>
                      <a:pt x="235091" y="329219"/>
                      <a:pt x="226669" y="380951"/>
                      <a:pt x="223461" y="433686"/>
                    </a:cubicBezTo>
                    <a:cubicBezTo>
                      <a:pt x="220052" y="487624"/>
                      <a:pt x="221255" y="541562"/>
                      <a:pt x="223662" y="595501"/>
                    </a:cubicBezTo>
                    <a:cubicBezTo>
                      <a:pt x="226870" y="667084"/>
                      <a:pt x="229276" y="738868"/>
                      <a:pt x="230880" y="810652"/>
                    </a:cubicBezTo>
                    <a:cubicBezTo>
                      <a:pt x="231682" y="816466"/>
                      <a:pt x="231682" y="822081"/>
                      <a:pt x="230680" y="827896"/>
                    </a:cubicBezTo>
                    <a:cubicBezTo>
                      <a:pt x="230680" y="828297"/>
                      <a:pt x="230078" y="827896"/>
                      <a:pt x="229878" y="827294"/>
                    </a:cubicBezTo>
                    <a:cubicBezTo>
                      <a:pt x="229878" y="827094"/>
                      <a:pt x="229677" y="826893"/>
                      <a:pt x="229477" y="826693"/>
                    </a:cubicBezTo>
                    <a:cubicBezTo>
                      <a:pt x="229276" y="824086"/>
                      <a:pt x="229276" y="821279"/>
                      <a:pt x="228875" y="818672"/>
                    </a:cubicBezTo>
                    <a:cubicBezTo>
                      <a:pt x="221255" y="759521"/>
                      <a:pt x="212834" y="700369"/>
                      <a:pt x="203009" y="641418"/>
                    </a:cubicBezTo>
                    <a:cubicBezTo>
                      <a:pt x="190577" y="566426"/>
                      <a:pt x="176140" y="491635"/>
                      <a:pt x="157292" y="418046"/>
                    </a:cubicBezTo>
                    <a:cubicBezTo>
                      <a:pt x="122803" y="283501"/>
                      <a:pt x="84906" y="149759"/>
                      <a:pt x="46207" y="16417"/>
                    </a:cubicBezTo>
                    <a:cubicBezTo>
                      <a:pt x="45004" y="12006"/>
                      <a:pt x="43601" y="7394"/>
                      <a:pt x="41796" y="3184"/>
                    </a:cubicBezTo>
                    <a:cubicBezTo>
                      <a:pt x="39991" y="-827"/>
                      <a:pt x="37585" y="-1428"/>
                      <a:pt x="35981" y="3585"/>
                    </a:cubicBezTo>
                    <a:cubicBezTo>
                      <a:pt x="36182" y="5991"/>
                      <a:pt x="36182" y="8397"/>
                      <a:pt x="36583" y="10803"/>
                    </a:cubicBezTo>
                    <a:cubicBezTo>
                      <a:pt x="51822" y="97425"/>
                      <a:pt x="71071" y="183245"/>
                      <a:pt x="88917" y="269466"/>
                    </a:cubicBezTo>
                    <a:cubicBezTo>
                      <a:pt x="109369" y="368118"/>
                      <a:pt x="129621" y="466570"/>
                      <a:pt x="148469" y="565424"/>
                    </a:cubicBezTo>
                    <a:cubicBezTo>
                      <a:pt x="165513" y="655053"/>
                      <a:pt x="180752" y="744883"/>
                      <a:pt x="193384" y="835114"/>
                    </a:cubicBezTo>
                    <a:cubicBezTo>
                      <a:pt x="194587" y="844338"/>
                      <a:pt x="195790" y="853561"/>
                      <a:pt x="196993" y="862785"/>
                    </a:cubicBezTo>
                    <a:cubicBezTo>
                      <a:pt x="195389" y="861381"/>
                      <a:pt x="194788" y="859777"/>
                      <a:pt x="194387" y="858173"/>
                    </a:cubicBezTo>
                    <a:cubicBezTo>
                      <a:pt x="181955" y="806441"/>
                      <a:pt x="164911" y="756112"/>
                      <a:pt x="144058" y="707187"/>
                    </a:cubicBezTo>
                    <a:cubicBezTo>
                      <a:pt x="133832" y="682924"/>
                      <a:pt x="122803" y="659063"/>
                      <a:pt x="109168" y="636405"/>
                    </a:cubicBezTo>
                    <a:cubicBezTo>
                      <a:pt x="90521" y="602318"/>
                      <a:pt x="69467" y="570035"/>
                      <a:pt x="40192" y="543768"/>
                    </a:cubicBezTo>
                    <a:cubicBezTo>
                      <a:pt x="40192" y="543768"/>
                      <a:pt x="40192" y="543768"/>
                      <a:pt x="40192" y="543768"/>
                    </a:cubicBezTo>
                    <a:cubicBezTo>
                      <a:pt x="34978" y="537352"/>
                      <a:pt x="28562" y="531938"/>
                      <a:pt x="22346" y="526524"/>
                    </a:cubicBezTo>
                    <a:cubicBezTo>
                      <a:pt x="18135" y="522915"/>
                      <a:pt x="13724" y="519305"/>
                      <a:pt x="9112" y="516298"/>
                    </a:cubicBezTo>
                    <a:cubicBezTo>
                      <a:pt x="6907" y="514894"/>
                      <a:pt x="4099" y="511886"/>
                      <a:pt x="1292" y="514493"/>
                    </a:cubicBezTo>
                    <a:cubicBezTo>
                      <a:pt x="-1515" y="517100"/>
                      <a:pt x="891" y="520107"/>
                      <a:pt x="2495" y="522313"/>
                    </a:cubicBezTo>
                    <a:cubicBezTo>
                      <a:pt x="5904" y="527326"/>
                      <a:pt x="9513" y="532339"/>
                      <a:pt x="13323" y="536951"/>
                    </a:cubicBezTo>
                    <a:cubicBezTo>
                      <a:pt x="28362" y="555398"/>
                      <a:pt x="41796" y="574647"/>
                      <a:pt x="53626" y="595300"/>
                    </a:cubicBezTo>
                    <a:cubicBezTo>
                      <a:pt x="78891" y="639614"/>
                      <a:pt x="96135" y="687135"/>
                      <a:pt x="110572" y="735860"/>
                    </a:cubicBezTo>
                    <a:cubicBezTo>
                      <a:pt x="134433" y="816065"/>
                      <a:pt x="149873" y="898276"/>
                      <a:pt x="164711" y="980487"/>
                    </a:cubicBezTo>
                    <a:cubicBezTo>
                      <a:pt x="168721" y="984296"/>
                      <a:pt x="173333" y="983093"/>
                      <a:pt x="177744" y="981690"/>
                    </a:cubicBezTo>
                    <a:cubicBezTo>
                      <a:pt x="197795" y="975273"/>
                      <a:pt x="215441" y="964646"/>
                      <a:pt x="230279" y="949607"/>
                    </a:cubicBezTo>
                    <a:cubicBezTo>
                      <a:pt x="233888" y="945998"/>
                      <a:pt x="238500" y="942389"/>
                      <a:pt x="239101" y="936574"/>
                    </a:cubicBezTo>
                    <a:cubicBezTo>
                      <a:pt x="239101" y="935772"/>
                      <a:pt x="238901" y="934970"/>
                      <a:pt x="238901" y="934368"/>
                    </a:cubicBezTo>
                    <a:cubicBezTo>
                      <a:pt x="245518" y="926548"/>
                      <a:pt x="251332" y="918327"/>
                      <a:pt x="255944" y="909104"/>
                    </a:cubicBezTo>
                    <a:cubicBezTo>
                      <a:pt x="269780" y="887248"/>
                      <a:pt x="278803" y="863186"/>
                      <a:pt x="286222" y="838523"/>
                    </a:cubicBezTo>
                    <a:cubicBezTo>
                      <a:pt x="290633" y="826091"/>
                      <a:pt x="294042" y="813258"/>
                      <a:pt x="296448" y="800225"/>
                    </a:cubicBezTo>
                    <a:cubicBezTo>
                      <a:pt x="297451" y="801027"/>
                      <a:pt x="298453" y="802029"/>
                      <a:pt x="298654" y="803634"/>
                    </a:cubicBezTo>
                    <a:cubicBezTo>
                      <a:pt x="301060" y="821279"/>
                      <a:pt x="305672" y="838322"/>
                      <a:pt x="307877" y="855968"/>
                    </a:cubicBezTo>
                    <a:cubicBezTo>
                      <a:pt x="310684" y="876821"/>
                      <a:pt x="311687" y="897674"/>
                      <a:pt x="313692" y="918327"/>
                    </a:cubicBezTo>
                    <a:cubicBezTo>
                      <a:pt x="313893" y="921536"/>
                      <a:pt x="312890" y="926147"/>
                      <a:pt x="318505" y="926348"/>
                    </a:cubicBezTo>
                    <a:cubicBezTo>
                      <a:pt x="322314" y="903489"/>
                      <a:pt x="326525" y="880831"/>
                      <a:pt x="330134" y="857973"/>
                    </a:cubicBezTo>
                    <a:cubicBezTo>
                      <a:pt x="342366" y="779973"/>
                      <a:pt x="352391" y="701572"/>
                      <a:pt x="365425" y="623773"/>
                    </a:cubicBezTo>
                    <a:cubicBezTo>
                      <a:pt x="377054" y="554195"/>
                      <a:pt x="391491" y="485419"/>
                      <a:pt x="408736" y="417043"/>
                    </a:cubicBezTo>
                    <a:cubicBezTo>
                      <a:pt x="441018" y="289717"/>
                      <a:pt x="483527" y="165800"/>
                      <a:pt x="531851" y="43687"/>
                    </a:cubicBezTo>
                    <a:cubicBezTo>
                      <a:pt x="533655" y="38875"/>
                      <a:pt x="535460" y="34063"/>
                      <a:pt x="537465" y="29451"/>
                    </a:cubicBezTo>
                    <a:cubicBezTo>
                      <a:pt x="538067" y="27446"/>
                      <a:pt x="538468" y="25641"/>
                      <a:pt x="536062" y="246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xmlns="" id="{564BBC41-FDA7-4F0A-A9AD-2053F021E7F2}"/>
                  </a:ext>
                </a:extLst>
              </p:cNvPr>
              <p:cNvSpPr/>
              <p:nvPr/>
            </p:nvSpPr>
            <p:spPr>
              <a:xfrm>
                <a:off x="2008025" y="3633872"/>
                <a:ext cx="210539" cy="32082"/>
              </a:xfrm>
              <a:custGeom>
                <a:avLst/>
                <a:gdLst>
                  <a:gd name="connsiteX0" fmla="*/ 206143 w 210539"/>
                  <a:gd name="connsiteY0" fmla="*/ 15531 h 32082"/>
                  <a:gd name="connsiteX1" fmla="*/ 199326 w 210539"/>
                  <a:gd name="connsiteY1" fmla="*/ 13125 h 32082"/>
                  <a:gd name="connsiteX2" fmla="*/ 146992 w 210539"/>
                  <a:gd name="connsiteY2" fmla="*/ 3300 h 32082"/>
                  <a:gd name="connsiteX3" fmla="*/ 141177 w 210539"/>
                  <a:gd name="connsiteY3" fmla="*/ 4704 h 32082"/>
                  <a:gd name="connsiteX4" fmla="*/ 149197 w 210539"/>
                  <a:gd name="connsiteY4" fmla="*/ 6107 h 32082"/>
                  <a:gd name="connsiteX5" fmla="*/ 188298 w 210539"/>
                  <a:gd name="connsiteY5" fmla="*/ 14930 h 32082"/>
                  <a:gd name="connsiteX6" fmla="*/ 196118 w 210539"/>
                  <a:gd name="connsiteY6" fmla="*/ 20143 h 32082"/>
                  <a:gd name="connsiteX7" fmla="*/ 188097 w 210539"/>
                  <a:gd name="connsiteY7" fmla="*/ 23752 h 32082"/>
                  <a:gd name="connsiteX8" fmla="*/ 187295 w 210539"/>
                  <a:gd name="connsiteY8" fmla="*/ 23953 h 32082"/>
                  <a:gd name="connsiteX9" fmla="*/ 137768 w 210539"/>
                  <a:gd name="connsiteY9" fmla="*/ 28765 h 32082"/>
                  <a:gd name="connsiteX10" fmla="*/ 78216 w 210539"/>
                  <a:gd name="connsiteY10" fmla="*/ 26760 h 32082"/>
                  <a:gd name="connsiteX11" fmla="*/ 85434 w 210539"/>
                  <a:gd name="connsiteY11" fmla="*/ 26760 h 32082"/>
                  <a:gd name="connsiteX12" fmla="*/ 143182 w 210539"/>
                  <a:gd name="connsiteY12" fmla="*/ 26760 h 32082"/>
                  <a:gd name="connsiteX13" fmla="*/ 176467 w 210539"/>
                  <a:gd name="connsiteY13" fmla="*/ 22349 h 32082"/>
                  <a:gd name="connsiteX14" fmla="*/ 180678 w 210539"/>
                  <a:gd name="connsiteY14" fmla="*/ 18940 h 32082"/>
                  <a:gd name="connsiteX15" fmla="*/ 176868 w 210539"/>
                  <a:gd name="connsiteY15" fmla="*/ 15130 h 32082"/>
                  <a:gd name="connsiteX16" fmla="*/ 161429 w 210539"/>
                  <a:gd name="connsiteY16" fmla="*/ 10920 h 32082"/>
                  <a:gd name="connsiteX17" fmla="*/ 68190 w 210539"/>
                  <a:gd name="connsiteY17" fmla="*/ 5105 h 32082"/>
                  <a:gd name="connsiteX18" fmla="*/ 35707 w 210539"/>
                  <a:gd name="connsiteY18" fmla="*/ 12925 h 32082"/>
                  <a:gd name="connsiteX19" fmla="*/ 32098 w 210539"/>
                  <a:gd name="connsiteY19" fmla="*/ 17135 h 32082"/>
                  <a:gd name="connsiteX20" fmla="*/ 36910 w 210539"/>
                  <a:gd name="connsiteY20" fmla="*/ 20945 h 32082"/>
                  <a:gd name="connsiteX21" fmla="*/ 47537 w 210539"/>
                  <a:gd name="connsiteY21" fmla="*/ 25156 h 32082"/>
                  <a:gd name="connsiteX22" fmla="*/ 20067 w 210539"/>
                  <a:gd name="connsiteY22" fmla="*/ 22549 h 32082"/>
                  <a:gd name="connsiteX23" fmla="*/ 15254 w 210539"/>
                  <a:gd name="connsiteY23" fmla="*/ 19742 h 32082"/>
                  <a:gd name="connsiteX24" fmla="*/ 19265 w 210539"/>
                  <a:gd name="connsiteY24" fmla="*/ 15130 h 32082"/>
                  <a:gd name="connsiteX25" fmla="*/ 41722 w 210539"/>
                  <a:gd name="connsiteY25" fmla="*/ 6709 h 32082"/>
                  <a:gd name="connsiteX26" fmla="*/ 127141 w 210539"/>
                  <a:gd name="connsiteY26" fmla="*/ 4303 h 32082"/>
                  <a:gd name="connsiteX27" fmla="*/ 132154 w 210539"/>
                  <a:gd name="connsiteY27" fmla="*/ 2899 h 32082"/>
                  <a:gd name="connsiteX28" fmla="*/ 113907 w 210539"/>
                  <a:gd name="connsiteY28" fmla="*/ 1696 h 32082"/>
                  <a:gd name="connsiteX29" fmla="*/ 25481 w 210539"/>
                  <a:gd name="connsiteY29" fmla="*/ 7310 h 32082"/>
                  <a:gd name="connsiteX30" fmla="*/ 2823 w 210539"/>
                  <a:gd name="connsiteY30" fmla="*/ 17336 h 32082"/>
                  <a:gd name="connsiteX31" fmla="*/ 3825 w 210539"/>
                  <a:gd name="connsiteY31" fmla="*/ 24554 h 32082"/>
                  <a:gd name="connsiteX32" fmla="*/ 9440 w 210539"/>
                  <a:gd name="connsiteY32" fmla="*/ 25958 h 32082"/>
                  <a:gd name="connsiteX33" fmla="*/ 88843 w 210539"/>
                  <a:gd name="connsiteY33" fmla="*/ 32976 h 32082"/>
                  <a:gd name="connsiteX34" fmla="*/ 180077 w 210539"/>
                  <a:gd name="connsiteY34" fmla="*/ 30169 h 32082"/>
                  <a:gd name="connsiteX35" fmla="*/ 206544 w 210539"/>
                  <a:gd name="connsiteY35" fmla="*/ 24554 h 32082"/>
                  <a:gd name="connsiteX36" fmla="*/ 210555 w 210539"/>
                  <a:gd name="connsiteY36" fmla="*/ 20745 h 32082"/>
                  <a:gd name="connsiteX37" fmla="*/ 206143 w 210539"/>
                  <a:gd name="connsiteY37" fmla="*/ 15531 h 32082"/>
                  <a:gd name="connsiteX38" fmla="*/ 50545 w 210539"/>
                  <a:gd name="connsiteY38" fmla="*/ 17938 h 32082"/>
                  <a:gd name="connsiteX39" fmla="*/ 55558 w 210539"/>
                  <a:gd name="connsiteY39" fmla="*/ 14729 h 32082"/>
                  <a:gd name="connsiteX40" fmla="*/ 97465 w 210539"/>
                  <a:gd name="connsiteY40" fmla="*/ 9516 h 32082"/>
                  <a:gd name="connsiteX41" fmla="*/ 157017 w 210539"/>
                  <a:gd name="connsiteY41" fmla="*/ 11521 h 32082"/>
                  <a:gd name="connsiteX42" fmla="*/ 163434 w 210539"/>
                  <a:gd name="connsiteY42" fmla="*/ 14930 h 32082"/>
                  <a:gd name="connsiteX43" fmla="*/ 157418 w 210539"/>
                  <a:gd name="connsiteY43" fmla="*/ 17737 h 32082"/>
                  <a:gd name="connsiteX44" fmla="*/ 55758 w 210539"/>
                  <a:gd name="connsiteY44" fmla="*/ 20544 h 32082"/>
                  <a:gd name="connsiteX45" fmla="*/ 50545 w 210539"/>
                  <a:gd name="connsiteY45" fmla="*/ 17938 h 3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0539" h="32082">
                    <a:moveTo>
                      <a:pt x="206143" y="15531"/>
                    </a:moveTo>
                    <a:cubicBezTo>
                      <a:pt x="203938" y="14529"/>
                      <a:pt x="201531" y="13927"/>
                      <a:pt x="199326" y="13125"/>
                    </a:cubicBezTo>
                    <a:cubicBezTo>
                      <a:pt x="182282" y="7711"/>
                      <a:pt x="164637" y="5706"/>
                      <a:pt x="146992" y="3300"/>
                    </a:cubicBezTo>
                    <a:cubicBezTo>
                      <a:pt x="145187" y="3099"/>
                      <a:pt x="142982" y="1896"/>
                      <a:pt x="141177" y="4704"/>
                    </a:cubicBezTo>
                    <a:cubicBezTo>
                      <a:pt x="143984" y="5105"/>
                      <a:pt x="146591" y="5706"/>
                      <a:pt x="149197" y="6107"/>
                    </a:cubicBezTo>
                    <a:cubicBezTo>
                      <a:pt x="162431" y="8313"/>
                      <a:pt x="175866" y="9917"/>
                      <a:pt x="188298" y="14930"/>
                    </a:cubicBezTo>
                    <a:cubicBezTo>
                      <a:pt x="191305" y="16133"/>
                      <a:pt x="196318" y="16333"/>
                      <a:pt x="196118" y="20143"/>
                    </a:cubicBezTo>
                    <a:cubicBezTo>
                      <a:pt x="195917" y="23552"/>
                      <a:pt x="191105" y="22950"/>
                      <a:pt x="188097" y="23752"/>
                    </a:cubicBezTo>
                    <a:cubicBezTo>
                      <a:pt x="187897" y="23752"/>
                      <a:pt x="187696" y="23752"/>
                      <a:pt x="187295" y="23953"/>
                    </a:cubicBezTo>
                    <a:cubicBezTo>
                      <a:pt x="171053" y="27362"/>
                      <a:pt x="154411" y="26961"/>
                      <a:pt x="137768" y="28765"/>
                    </a:cubicBezTo>
                    <a:cubicBezTo>
                      <a:pt x="117917" y="30770"/>
                      <a:pt x="98066" y="29367"/>
                      <a:pt x="78216" y="26760"/>
                    </a:cubicBezTo>
                    <a:cubicBezTo>
                      <a:pt x="80622" y="26760"/>
                      <a:pt x="83028" y="26560"/>
                      <a:pt x="85434" y="26760"/>
                    </a:cubicBezTo>
                    <a:cubicBezTo>
                      <a:pt x="104683" y="27763"/>
                      <a:pt x="123933" y="28765"/>
                      <a:pt x="143182" y="26760"/>
                    </a:cubicBezTo>
                    <a:cubicBezTo>
                      <a:pt x="154411" y="25557"/>
                      <a:pt x="165640" y="25156"/>
                      <a:pt x="176467" y="22349"/>
                    </a:cubicBezTo>
                    <a:cubicBezTo>
                      <a:pt x="178272" y="21948"/>
                      <a:pt x="180678" y="21346"/>
                      <a:pt x="180678" y="18940"/>
                    </a:cubicBezTo>
                    <a:cubicBezTo>
                      <a:pt x="180678" y="16534"/>
                      <a:pt x="178673" y="15732"/>
                      <a:pt x="176868" y="15130"/>
                    </a:cubicBezTo>
                    <a:cubicBezTo>
                      <a:pt x="171655" y="13526"/>
                      <a:pt x="166642" y="11521"/>
                      <a:pt x="161429" y="10920"/>
                    </a:cubicBezTo>
                    <a:cubicBezTo>
                      <a:pt x="130550" y="6909"/>
                      <a:pt x="99270" y="4303"/>
                      <a:pt x="68190" y="5105"/>
                    </a:cubicBezTo>
                    <a:cubicBezTo>
                      <a:pt x="57162" y="5305"/>
                      <a:pt x="45732" y="6709"/>
                      <a:pt x="35707" y="12925"/>
                    </a:cubicBezTo>
                    <a:cubicBezTo>
                      <a:pt x="34103" y="13927"/>
                      <a:pt x="31897" y="14729"/>
                      <a:pt x="32098" y="17135"/>
                    </a:cubicBezTo>
                    <a:cubicBezTo>
                      <a:pt x="32298" y="19943"/>
                      <a:pt x="34704" y="20344"/>
                      <a:pt x="36910" y="20945"/>
                    </a:cubicBezTo>
                    <a:cubicBezTo>
                      <a:pt x="40720" y="21747"/>
                      <a:pt x="44329" y="22349"/>
                      <a:pt x="47537" y="25156"/>
                    </a:cubicBezTo>
                    <a:cubicBezTo>
                      <a:pt x="38313" y="23953"/>
                      <a:pt x="29090" y="25156"/>
                      <a:pt x="20067" y="22549"/>
                    </a:cubicBezTo>
                    <a:cubicBezTo>
                      <a:pt x="18262" y="21948"/>
                      <a:pt x="15655" y="21948"/>
                      <a:pt x="15254" y="19742"/>
                    </a:cubicBezTo>
                    <a:cubicBezTo>
                      <a:pt x="14653" y="16935"/>
                      <a:pt x="17460" y="16133"/>
                      <a:pt x="19265" y="15130"/>
                    </a:cubicBezTo>
                    <a:cubicBezTo>
                      <a:pt x="26283" y="11120"/>
                      <a:pt x="33902" y="8313"/>
                      <a:pt x="41722" y="6709"/>
                    </a:cubicBezTo>
                    <a:cubicBezTo>
                      <a:pt x="69995" y="894"/>
                      <a:pt x="98668" y="4303"/>
                      <a:pt x="127141" y="4303"/>
                    </a:cubicBezTo>
                    <a:cubicBezTo>
                      <a:pt x="128745" y="4303"/>
                      <a:pt x="130349" y="5706"/>
                      <a:pt x="132154" y="2899"/>
                    </a:cubicBezTo>
                    <a:cubicBezTo>
                      <a:pt x="125737" y="2498"/>
                      <a:pt x="119722" y="2097"/>
                      <a:pt x="113907" y="1696"/>
                    </a:cubicBezTo>
                    <a:cubicBezTo>
                      <a:pt x="84231" y="-911"/>
                      <a:pt x="54555" y="-1512"/>
                      <a:pt x="25481" y="7310"/>
                    </a:cubicBezTo>
                    <a:cubicBezTo>
                      <a:pt x="17661" y="9717"/>
                      <a:pt x="9640" y="12323"/>
                      <a:pt x="2823" y="17336"/>
                    </a:cubicBezTo>
                    <a:cubicBezTo>
                      <a:pt x="-1188" y="20344"/>
                      <a:pt x="-987" y="22750"/>
                      <a:pt x="3825" y="24554"/>
                    </a:cubicBezTo>
                    <a:cubicBezTo>
                      <a:pt x="5630" y="25156"/>
                      <a:pt x="7635" y="25557"/>
                      <a:pt x="9440" y="25958"/>
                    </a:cubicBezTo>
                    <a:cubicBezTo>
                      <a:pt x="35707" y="29968"/>
                      <a:pt x="62175" y="31773"/>
                      <a:pt x="88843" y="32976"/>
                    </a:cubicBezTo>
                    <a:cubicBezTo>
                      <a:pt x="119321" y="34380"/>
                      <a:pt x="149799" y="33578"/>
                      <a:pt x="180077" y="30169"/>
                    </a:cubicBezTo>
                    <a:cubicBezTo>
                      <a:pt x="189100" y="29166"/>
                      <a:pt x="198123" y="28164"/>
                      <a:pt x="206544" y="24554"/>
                    </a:cubicBezTo>
                    <a:cubicBezTo>
                      <a:pt x="208349" y="23752"/>
                      <a:pt x="210354" y="22950"/>
                      <a:pt x="210555" y="20745"/>
                    </a:cubicBezTo>
                    <a:cubicBezTo>
                      <a:pt x="210555" y="17135"/>
                      <a:pt x="208148" y="16333"/>
                      <a:pt x="206143" y="15531"/>
                    </a:cubicBezTo>
                    <a:close/>
                    <a:moveTo>
                      <a:pt x="50545" y="17938"/>
                    </a:moveTo>
                    <a:cubicBezTo>
                      <a:pt x="50545" y="15331"/>
                      <a:pt x="53553" y="15331"/>
                      <a:pt x="55558" y="14729"/>
                    </a:cubicBezTo>
                    <a:cubicBezTo>
                      <a:pt x="69193" y="10117"/>
                      <a:pt x="83429" y="10719"/>
                      <a:pt x="97465" y="9516"/>
                    </a:cubicBezTo>
                    <a:cubicBezTo>
                      <a:pt x="117516" y="7912"/>
                      <a:pt x="137367" y="7310"/>
                      <a:pt x="157017" y="11521"/>
                    </a:cubicBezTo>
                    <a:cubicBezTo>
                      <a:pt x="159424" y="12123"/>
                      <a:pt x="163434" y="11521"/>
                      <a:pt x="163434" y="14930"/>
                    </a:cubicBezTo>
                    <a:cubicBezTo>
                      <a:pt x="163434" y="17737"/>
                      <a:pt x="159624" y="17135"/>
                      <a:pt x="157418" y="17737"/>
                    </a:cubicBezTo>
                    <a:cubicBezTo>
                      <a:pt x="123732" y="24955"/>
                      <a:pt x="89845" y="24755"/>
                      <a:pt x="55758" y="20544"/>
                    </a:cubicBezTo>
                    <a:cubicBezTo>
                      <a:pt x="53753" y="20143"/>
                      <a:pt x="50545" y="20544"/>
                      <a:pt x="50545" y="17938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xmlns="" id="{70B1721D-AFFD-4570-927B-A052FA15E4DC}"/>
                  </a:ext>
                </a:extLst>
              </p:cNvPr>
              <p:cNvSpPr/>
              <p:nvPr/>
            </p:nvSpPr>
            <p:spPr>
              <a:xfrm>
                <a:off x="2083233" y="3645493"/>
                <a:ext cx="68175" cy="8021"/>
              </a:xfrm>
              <a:custGeom>
                <a:avLst/>
                <a:gdLst>
                  <a:gd name="connsiteX0" fmla="*/ 57547 w 68174"/>
                  <a:gd name="connsiteY0" fmla="*/ 8722 h 8020"/>
                  <a:gd name="connsiteX1" fmla="*/ 69979 w 68174"/>
                  <a:gd name="connsiteY1" fmla="*/ 5915 h 8020"/>
                  <a:gd name="connsiteX2" fmla="*/ 64966 w 68174"/>
                  <a:gd name="connsiteY2" fmla="*/ 3108 h 8020"/>
                  <a:gd name="connsiteX3" fmla="*/ 43912 w 68174"/>
                  <a:gd name="connsiteY3" fmla="*/ 702 h 8020"/>
                  <a:gd name="connsiteX4" fmla="*/ 5213 w 68174"/>
                  <a:gd name="connsiteY4" fmla="*/ 501 h 8020"/>
                  <a:gd name="connsiteX5" fmla="*/ 0 w 68174"/>
                  <a:gd name="connsiteY5" fmla="*/ 3308 h 8020"/>
                  <a:gd name="connsiteX6" fmla="*/ 5213 w 68174"/>
                  <a:gd name="connsiteY6" fmla="*/ 6116 h 8020"/>
                  <a:gd name="connsiteX7" fmla="*/ 57547 w 68174"/>
                  <a:gd name="connsiteY7" fmla="*/ 8722 h 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74" h="8020">
                    <a:moveTo>
                      <a:pt x="57547" y="8722"/>
                    </a:moveTo>
                    <a:cubicBezTo>
                      <a:pt x="61558" y="8522"/>
                      <a:pt x="66169" y="8522"/>
                      <a:pt x="69979" y="5915"/>
                    </a:cubicBezTo>
                    <a:cubicBezTo>
                      <a:pt x="68977" y="2907"/>
                      <a:pt x="66771" y="3308"/>
                      <a:pt x="64966" y="3108"/>
                    </a:cubicBezTo>
                    <a:cubicBezTo>
                      <a:pt x="57948" y="2306"/>
                      <a:pt x="50930" y="1303"/>
                      <a:pt x="43912" y="702"/>
                    </a:cubicBezTo>
                    <a:cubicBezTo>
                      <a:pt x="31080" y="-301"/>
                      <a:pt x="18046" y="-100"/>
                      <a:pt x="5213" y="501"/>
                    </a:cubicBezTo>
                    <a:cubicBezTo>
                      <a:pt x="3208" y="501"/>
                      <a:pt x="0" y="702"/>
                      <a:pt x="0" y="3308"/>
                    </a:cubicBezTo>
                    <a:cubicBezTo>
                      <a:pt x="0" y="6316"/>
                      <a:pt x="3208" y="5514"/>
                      <a:pt x="5213" y="6116"/>
                    </a:cubicBezTo>
                    <a:cubicBezTo>
                      <a:pt x="22458" y="9925"/>
                      <a:pt x="39902" y="9324"/>
                      <a:pt x="57547" y="8722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xmlns="" id="{0ADA7742-E755-4ACF-A844-70F1CE9B4685}"/>
                  </a:ext>
                </a:extLst>
              </p:cNvPr>
              <p:cNvSpPr/>
              <p:nvPr/>
            </p:nvSpPr>
            <p:spPr>
              <a:xfrm>
                <a:off x="1624045" y="2817339"/>
                <a:ext cx="1040665" cy="840152"/>
              </a:xfrm>
              <a:custGeom>
                <a:avLst/>
                <a:gdLst>
                  <a:gd name="connsiteX0" fmla="*/ 1040878 w 1040664"/>
                  <a:gd name="connsiteY0" fmla="*/ 482369 h 840151"/>
                  <a:gd name="connsiteX1" fmla="*/ 1039274 w 1040664"/>
                  <a:gd name="connsiteY1" fmla="*/ 467932 h 840151"/>
                  <a:gd name="connsiteX2" fmla="*/ 954256 w 1040664"/>
                  <a:gd name="connsiteY2" fmla="*/ 309526 h 840151"/>
                  <a:gd name="connsiteX3" fmla="*/ 904529 w 1040664"/>
                  <a:gd name="connsiteY3" fmla="*/ 270025 h 840151"/>
                  <a:gd name="connsiteX4" fmla="*/ 904529 w 1040664"/>
                  <a:gd name="connsiteY4" fmla="*/ 270025 h 840151"/>
                  <a:gd name="connsiteX5" fmla="*/ 900518 w 1040664"/>
                  <a:gd name="connsiteY5" fmla="*/ 266817 h 840151"/>
                  <a:gd name="connsiteX6" fmla="*/ 773393 w 1040664"/>
                  <a:gd name="connsiteY6" fmla="*/ 209670 h 840151"/>
                  <a:gd name="connsiteX7" fmla="*/ 705018 w 1040664"/>
                  <a:gd name="connsiteY7" fmla="*/ 188015 h 840151"/>
                  <a:gd name="connsiteX8" fmla="*/ 676745 w 1040664"/>
                  <a:gd name="connsiteY8" fmla="*/ 170570 h 840151"/>
                  <a:gd name="connsiteX9" fmla="*/ 651681 w 1040664"/>
                  <a:gd name="connsiteY9" fmla="*/ 149516 h 840151"/>
                  <a:gd name="connsiteX10" fmla="*/ 641054 w 1040664"/>
                  <a:gd name="connsiteY10" fmla="*/ 138488 h 840151"/>
                  <a:gd name="connsiteX11" fmla="*/ 601954 w 1040664"/>
                  <a:gd name="connsiteY11" fmla="*/ 54473 h 840151"/>
                  <a:gd name="connsiteX12" fmla="*/ 578895 w 1040664"/>
                  <a:gd name="connsiteY12" fmla="*/ 2740 h 840151"/>
                  <a:gd name="connsiteX13" fmla="*/ 571476 w 1040664"/>
                  <a:gd name="connsiteY13" fmla="*/ 134 h 840151"/>
                  <a:gd name="connsiteX14" fmla="*/ 562854 w 1040664"/>
                  <a:gd name="connsiteY14" fmla="*/ 15373 h 840151"/>
                  <a:gd name="connsiteX15" fmla="*/ 509317 w 1040664"/>
                  <a:gd name="connsiteY15" fmla="*/ 54272 h 840151"/>
                  <a:gd name="connsiteX16" fmla="*/ 476834 w 1040664"/>
                  <a:gd name="connsiteY16" fmla="*/ 50262 h 840151"/>
                  <a:gd name="connsiteX17" fmla="*/ 440140 w 1040664"/>
                  <a:gd name="connsiteY17" fmla="*/ 24396 h 840151"/>
                  <a:gd name="connsiteX18" fmla="*/ 433723 w 1040664"/>
                  <a:gd name="connsiteY18" fmla="*/ 15573 h 840151"/>
                  <a:gd name="connsiteX19" fmla="*/ 418885 w 1040664"/>
                  <a:gd name="connsiteY19" fmla="*/ 17177 h 840151"/>
                  <a:gd name="connsiteX20" fmla="*/ 405451 w 1040664"/>
                  <a:gd name="connsiteY20" fmla="*/ 61491 h 840151"/>
                  <a:gd name="connsiteX21" fmla="*/ 367754 w 1040664"/>
                  <a:gd name="connsiteY21" fmla="*/ 139089 h 840151"/>
                  <a:gd name="connsiteX22" fmla="*/ 303189 w 1040664"/>
                  <a:gd name="connsiteY22" fmla="*/ 201650 h 840151"/>
                  <a:gd name="connsiteX23" fmla="*/ 347502 w 1040664"/>
                  <a:gd name="connsiteY23" fmla="*/ 159341 h 840151"/>
                  <a:gd name="connsiteX24" fmla="*/ 358130 w 1040664"/>
                  <a:gd name="connsiteY24" fmla="*/ 147711 h 840151"/>
                  <a:gd name="connsiteX25" fmla="*/ 367353 w 1040664"/>
                  <a:gd name="connsiteY25" fmla="*/ 139490 h 840151"/>
                  <a:gd name="connsiteX26" fmla="*/ 369759 w 1040664"/>
                  <a:gd name="connsiteY26" fmla="*/ 135681 h 840151"/>
                  <a:gd name="connsiteX27" fmla="*/ 370962 w 1040664"/>
                  <a:gd name="connsiteY27" fmla="*/ 125254 h 840151"/>
                  <a:gd name="connsiteX28" fmla="*/ 370962 w 1040664"/>
                  <a:gd name="connsiteY28" fmla="*/ 122246 h 840151"/>
                  <a:gd name="connsiteX29" fmla="*/ 367153 w 1040664"/>
                  <a:gd name="connsiteY29" fmla="*/ 126658 h 840151"/>
                  <a:gd name="connsiteX30" fmla="*/ 276721 w 1040664"/>
                  <a:gd name="connsiteY30" fmla="*/ 214282 h 840151"/>
                  <a:gd name="connsiteX31" fmla="*/ 136963 w 1040664"/>
                  <a:gd name="connsiteY31" fmla="*/ 295490 h 840151"/>
                  <a:gd name="connsiteX32" fmla="*/ 54352 w 1040664"/>
                  <a:gd name="connsiteY32" fmla="*/ 359053 h 840151"/>
                  <a:gd name="connsiteX33" fmla="*/ 47133 w 1040664"/>
                  <a:gd name="connsiteY33" fmla="*/ 371485 h 840151"/>
                  <a:gd name="connsiteX34" fmla="*/ 18259 w 1040664"/>
                  <a:gd name="connsiteY34" fmla="*/ 424420 h 840151"/>
                  <a:gd name="connsiteX35" fmla="*/ 3020 w 1040664"/>
                  <a:gd name="connsiteY35" fmla="*/ 484173 h 840151"/>
                  <a:gd name="connsiteX36" fmla="*/ 3020 w 1040664"/>
                  <a:gd name="connsiteY36" fmla="*/ 484173 h 840151"/>
                  <a:gd name="connsiteX37" fmla="*/ 414 w 1040664"/>
                  <a:gd name="connsiteY37" fmla="*/ 506430 h 840151"/>
                  <a:gd name="connsiteX38" fmla="*/ 10640 w 1040664"/>
                  <a:gd name="connsiteY38" fmla="*/ 579217 h 840151"/>
                  <a:gd name="connsiteX39" fmla="*/ 20665 w 1040664"/>
                  <a:gd name="connsiteY39" fmla="*/ 613304 h 840151"/>
                  <a:gd name="connsiteX40" fmla="*/ 22671 w 1040664"/>
                  <a:gd name="connsiteY40" fmla="*/ 618718 h 840151"/>
                  <a:gd name="connsiteX41" fmla="*/ 120120 w 1040664"/>
                  <a:gd name="connsiteY41" fmla="*/ 745643 h 840151"/>
                  <a:gd name="connsiteX42" fmla="*/ 222783 w 1040664"/>
                  <a:gd name="connsiteY42" fmla="*/ 797776 h 840151"/>
                  <a:gd name="connsiteX43" fmla="*/ 231606 w 1040664"/>
                  <a:gd name="connsiteY43" fmla="*/ 799180 h 840151"/>
                  <a:gd name="connsiteX44" fmla="*/ 231606 w 1040664"/>
                  <a:gd name="connsiteY44" fmla="*/ 799180 h 840151"/>
                  <a:gd name="connsiteX45" fmla="*/ 231606 w 1040664"/>
                  <a:gd name="connsiteY45" fmla="*/ 799180 h 840151"/>
                  <a:gd name="connsiteX46" fmla="*/ 290356 w 1040664"/>
                  <a:gd name="connsiteY46" fmla="*/ 821036 h 840151"/>
                  <a:gd name="connsiteX47" fmla="*/ 352114 w 1040664"/>
                  <a:gd name="connsiteY47" fmla="*/ 840486 h 840151"/>
                  <a:gd name="connsiteX48" fmla="*/ 360736 w 1040664"/>
                  <a:gd name="connsiteY48" fmla="*/ 838080 h 840151"/>
                  <a:gd name="connsiteX49" fmla="*/ 363543 w 1040664"/>
                  <a:gd name="connsiteY49" fmla="*/ 837879 h 840151"/>
                  <a:gd name="connsiteX50" fmla="*/ 372366 w 1040664"/>
                  <a:gd name="connsiteY50" fmla="*/ 832866 h 840151"/>
                  <a:gd name="connsiteX51" fmla="*/ 412268 w 1040664"/>
                  <a:gd name="connsiteY51" fmla="*/ 815622 h 840151"/>
                  <a:gd name="connsiteX52" fmla="*/ 441744 w 1040664"/>
                  <a:gd name="connsiteY52" fmla="*/ 811010 h 840151"/>
                  <a:gd name="connsiteX53" fmla="*/ 508515 w 1040664"/>
                  <a:gd name="connsiteY53" fmla="*/ 810609 h 840151"/>
                  <a:gd name="connsiteX54" fmla="*/ 570473 w 1040664"/>
                  <a:gd name="connsiteY54" fmla="*/ 819632 h 840151"/>
                  <a:gd name="connsiteX55" fmla="*/ 608972 w 1040664"/>
                  <a:gd name="connsiteY55" fmla="*/ 834671 h 840151"/>
                  <a:gd name="connsiteX56" fmla="*/ 615789 w 1040664"/>
                  <a:gd name="connsiteY56" fmla="*/ 837077 h 840151"/>
                  <a:gd name="connsiteX57" fmla="*/ 617193 w 1040664"/>
                  <a:gd name="connsiteY57" fmla="*/ 837478 h 840151"/>
                  <a:gd name="connsiteX58" fmla="*/ 637645 w 1040664"/>
                  <a:gd name="connsiteY58" fmla="*/ 836475 h 840151"/>
                  <a:gd name="connsiteX59" fmla="*/ 687373 w 1040664"/>
                  <a:gd name="connsiteY59" fmla="*/ 826851 h 840151"/>
                  <a:gd name="connsiteX60" fmla="*/ 739105 w 1040664"/>
                  <a:gd name="connsiteY60" fmla="*/ 813416 h 840151"/>
                  <a:gd name="connsiteX61" fmla="*/ 814899 w 1040664"/>
                  <a:gd name="connsiteY61" fmla="*/ 788954 h 840151"/>
                  <a:gd name="connsiteX62" fmla="*/ 885079 w 1040664"/>
                  <a:gd name="connsiteY62" fmla="*/ 756070 h 840151"/>
                  <a:gd name="connsiteX63" fmla="*/ 950446 w 1040664"/>
                  <a:gd name="connsiteY63" fmla="*/ 711355 h 840151"/>
                  <a:gd name="connsiteX64" fmla="*/ 970698 w 1040664"/>
                  <a:gd name="connsiteY64" fmla="*/ 691304 h 840151"/>
                  <a:gd name="connsiteX65" fmla="*/ 990750 w 1040664"/>
                  <a:gd name="connsiteY65" fmla="*/ 665638 h 840151"/>
                  <a:gd name="connsiteX66" fmla="*/ 1014410 w 1040664"/>
                  <a:gd name="connsiteY66" fmla="*/ 626337 h 840151"/>
                  <a:gd name="connsiteX67" fmla="*/ 1014410 w 1040664"/>
                  <a:gd name="connsiteY67" fmla="*/ 626337 h 840151"/>
                  <a:gd name="connsiteX68" fmla="*/ 1030251 w 1040664"/>
                  <a:gd name="connsiteY68" fmla="*/ 585031 h 840151"/>
                  <a:gd name="connsiteX69" fmla="*/ 1030251 w 1040664"/>
                  <a:gd name="connsiteY69" fmla="*/ 585031 h 840151"/>
                  <a:gd name="connsiteX70" fmla="*/ 1030251 w 1040664"/>
                  <a:gd name="connsiteY70" fmla="*/ 585031 h 840151"/>
                  <a:gd name="connsiteX71" fmla="*/ 1040677 w 1040664"/>
                  <a:gd name="connsiteY71" fmla="*/ 529489 h 840151"/>
                  <a:gd name="connsiteX72" fmla="*/ 1040677 w 1040664"/>
                  <a:gd name="connsiteY72" fmla="*/ 529489 h 840151"/>
                  <a:gd name="connsiteX73" fmla="*/ 1040677 w 1040664"/>
                  <a:gd name="connsiteY73" fmla="*/ 529489 h 840151"/>
                  <a:gd name="connsiteX74" fmla="*/ 1041880 w 1040664"/>
                  <a:gd name="connsiteY74" fmla="*/ 529289 h 840151"/>
                  <a:gd name="connsiteX75" fmla="*/ 1041880 w 1040664"/>
                  <a:gd name="connsiteY75" fmla="*/ 482369 h 840151"/>
                  <a:gd name="connsiteX76" fmla="*/ 1040878 w 1040664"/>
                  <a:gd name="connsiteY76" fmla="*/ 482369 h 840151"/>
                  <a:gd name="connsiteX77" fmla="*/ 326849 w 1040664"/>
                  <a:gd name="connsiteY77" fmla="*/ 830661 h 840151"/>
                  <a:gd name="connsiteX78" fmla="*/ 231004 w 1040664"/>
                  <a:gd name="connsiteY78" fmla="*/ 795370 h 840151"/>
                  <a:gd name="connsiteX79" fmla="*/ 225991 w 1040664"/>
                  <a:gd name="connsiteY79" fmla="*/ 793165 h 840151"/>
                  <a:gd name="connsiteX80" fmla="*/ 181076 w 1040664"/>
                  <a:gd name="connsiteY80" fmla="*/ 774116 h 840151"/>
                  <a:gd name="connsiteX81" fmla="*/ 104681 w 1040664"/>
                  <a:gd name="connsiteY81" fmla="*/ 727196 h 840151"/>
                  <a:gd name="connsiteX82" fmla="*/ 100670 w 1040664"/>
                  <a:gd name="connsiteY82" fmla="*/ 723787 h 840151"/>
                  <a:gd name="connsiteX83" fmla="*/ 96259 w 1040664"/>
                  <a:gd name="connsiteY83" fmla="*/ 720178 h 840151"/>
                  <a:gd name="connsiteX84" fmla="*/ 95056 w 1040664"/>
                  <a:gd name="connsiteY84" fmla="*/ 718975 h 840151"/>
                  <a:gd name="connsiteX85" fmla="*/ 183683 w 1040664"/>
                  <a:gd name="connsiteY85" fmla="*/ 773314 h 840151"/>
                  <a:gd name="connsiteX86" fmla="*/ 253261 w 1040664"/>
                  <a:gd name="connsiteY86" fmla="*/ 800985 h 840151"/>
                  <a:gd name="connsiteX87" fmla="*/ 346299 w 1040664"/>
                  <a:gd name="connsiteY87" fmla="*/ 833668 h 840151"/>
                  <a:gd name="connsiteX88" fmla="*/ 357127 w 1040664"/>
                  <a:gd name="connsiteY88" fmla="*/ 837478 h 840151"/>
                  <a:gd name="connsiteX89" fmla="*/ 326849 w 1040664"/>
                  <a:gd name="connsiteY89" fmla="*/ 830661 h 84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40664" h="840151">
                    <a:moveTo>
                      <a:pt x="1040878" y="482369"/>
                    </a:moveTo>
                    <a:cubicBezTo>
                      <a:pt x="1040477" y="477556"/>
                      <a:pt x="1040076" y="472744"/>
                      <a:pt x="1039274" y="467932"/>
                    </a:cubicBezTo>
                    <a:cubicBezTo>
                      <a:pt x="1030251" y="404770"/>
                      <a:pt x="1000374" y="352837"/>
                      <a:pt x="954256" y="309526"/>
                    </a:cubicBezTo>
                    <a:cubicBezTo>
                      <a:pt x="939218" y="294287"/>
                      <a:pt x="922575" y="281253"/>
                      <a:pt x="904529" y="270025"/>
                    </a:cubicBezTo>
                    <a:cubicBezTo>
                      <a:pt x="904529" y="270025"/>
                      <a:pt x="904529" y="270025"/>
                      <a:pt x="904529" y="270025"/>
                    </a:cubicBezTo>
                    <a:cubicBezTo>
                      <a:pt x="903125" y="269022"/>
                      <a:pt x="901922" y="267819"/>
                      <a:pt x="900518" y="266817"/>
                    </a:cubicBezTo>
                    <a:cubicBezTo>
                      <a:pt x="860817" y="241953"/>
                      <a:pt x="818308" y="223105"/>
                      <a:pt x="773393" y="209670"/>
                    </a:cubicBezTo>
                    <a:cubicBezTo>
                      <a:pt x="750534" y="202853"/>
                      <a:pt x="727074" y="197639"/>
                      <a:pt x="705018" y="188015"/>
                    </a:cubicBezTo>
                    <a:cubicBezTo>
                      <a:pt x="695995" y="181598"/>
                      <a:pt x="685167" y="178190"/>
                      <a:pt x="676745" y="170570"/>
                    </a:cubicBezTo>
                    <a:cubicBezTo>
                      <a:pt x="668324" y="163753"/>
                      <a:pt x="658499" y="158339"/>
                      <a:pt x="651681" y="149516"/>
                    </a:cubicBezTo>
                    <a:cubicBezTo>
                      <a:pt x="648273" y="145706"/>
                      <a:pt x="644463" y="142498"/>
                      <a:pt x="641054" y="138488"/>
                    </a:cubicBezTo>
                    <a:cubicBezTo>
                      <a:pt x="621003" y="113624"/>
                      <a:pt x="610777" y="84550"/>
                      <a:pt x="601954" y="54473"/>
                    </a:cubicBezTo>
                    <a:cubicBezTo>
                      <a:pt x="596540" y="36226"/>
                      <a:pt x="590324" y="18380"/>
                      <a:pt x="578895" y="2740"/>
                    </a:cubicBezTo>
                    <a:cubicBezTo>
                      <a:pt x="577090" y="134"/>
                      <a:pt x="574484" y="-267"/>
                      <a:pt x="571476" y="134"/>
                    </a:cubicBezTo>
                    <a:cubicBezTo>
                      <a:pt x="564859" y="3141"/>
                      <a:pt x="564057" y="9758"/>
                      <a:pt x="562854" y="15373"/>
                    </a:cubicBezTo>
                    <a:cubicBezTo>
                      <a:pt x="558242" y="34822"/>
                      <a:pt x="531373" y="53871"/>
                      <a:pt x="509317" y="54272"/>
                    </a:cubicBezTo>
                    <a:cubicBezTo>
                      <a:pt x="498288" y="54473"/>
                      <a:pt x="487461" y="52067"/>
                      <a:pt x="476834" y="50262"/>
                    </a:cubicBezTo>
                    <a:cubicBezTo>
                      <a:pt x="460592" y="47455"/>
                      <a:pt x="447759" y="39635"/>
                      <a:pt x="440140" y="24396"/>
                    </a:cubicBezTo>
                    <a:cubicBezTo>
                      <a:pt x="438535" y="21187"/>
                      <a:pt x="436330" y="18180"/>
                      <a:pt x="433723" y="15573"/>
                    </a:cubicBezTo>
                    <a:cubicBezTo>
                      <a:pt x="426705" y="8355"/>
                      <a:pt x="424299" y="8756"/>
                      <a:pt x="418885" y="17177"/>
                    </a:cubicBezTo>
                    <a:cubicBezTo>
                      <a:pt x="414875" y="32015"/>
                      <a:pt x="410263" y="46853"/>
                      <a:pt x="405451" y="61491"/>
                    </a:cubicBezTo>
                    <a:cubicBezTo>
                      <a:pt x="396428" y="89162"/>
                      <a:pt x="385800" y="115629"/>
                      <a:pt x="367754" y="139089"/>
                    </a:cubicBezTo>
                    <a:cubicBezTo>
                      <a:pt x="349106" y="163352"/>
                      <a:pt x="328053" y="184405"/>
                      <a:pt x="303189" y="201650"/>
                    </a:cubicBezTo>
                    <a:cubicBezTo>
                      <a:pt x="319230" y="188817"/>
                      <a:pt x="333466" y="174179"/>
                      <a:pt x="347502" y="159341"/>
                    </a:cubicBezTo>
                    <a:cubicBezTo>
                      <a:pt x="351112" y="155532"/>
                      <a:pt x="354721" y="151922"/>
                      <a:pt x="358130" y="147711"/>
                    </a:cubicBezTo>
                    <a:cubicBezTo>
                      <a:pt x="361137" y="144904"/>
                      <a:pt x="364145" y="142097"/>
                      <a:pt x="367353" y="139490"/>
                    </a:cubicBezTo>
                    <a:cubicBezTo>
                      <a:pt x="368155" y="138287"/>
                      <a:pt x="368957" y="137084"/>
                      <a:pt x="369759" y="135681"/>
                    </a:cubicBezTo>
                    <a:cubicBezTo>
                      <a:pt x="369358" y="132071"/>
                      <a:pt x="373168" y="129064"/>
                      <a:pt x="370962" y="125254"/>
                    </a:cubicBezTo>
                    <a:cubicBezTo>
                      <a:pt x="370962" y="124251"/>
                      <a:pt x="370962" y="123249"/>
                      <a:pt x="370962" y="122246"/>
                    </a:cubicBezTo>
                    <a:cubicBezTo>
                      <a:pt x="369759" y="123650"/>
                      <a:pt x="368356" y="125053"/>
                      <a:pt x="367153" y="126658"/>
                    </a:cubicBezTo>
                    <a:cubicBezTo>
                      <a:pt x="342088" y="161146"/>
                      <a:pt x="312011" y="190421"/>
                      <a:pt x="276721" y="214282"/>
                    </a:cubicBezTo>
                    <a:cubicBezTo>
                      <a:pt x="232007" y="244560"/>
                      <a:pt x="183683" y="268621"/>
                      <a:pt x="136963" y="295490"/>
                    </a:cubicBezTo>
                    <a:cubicBezTo>
                      <a:pt x="106485" y="312935"/>
                      <a:pt x="78213" y="333187"/>
                      <a:pt x="54352" y="359053"/>
                    </a:cubicBezTo>
                    <a:cubicBezTo>
                      <a:pt x="51143" y="362662"/>
                      <a:pt x="47334" y="366071"/>
                      <a:pt x="47133" y="371485"/>
                    </a:cubicBezTo>
                    <a:cubicBezTo>
                      <a:pt x="35303" y="387927"/>
                      <a:pt x="25077" y="405171"/>
                      <a:pt x="18259" y="424420"/>
                    </a:cubicBezTo>
                    <a:cubicBezTo>
                      <a:pt x="11241" y="443870"/>
                      <a:pt x="6028" y="463721"/>
                      <a:pt x="3020" y="484173"/>
                    </a:cubicBezTo>
                    <a:cubicBezTo>
                      <a:pt x="3020" y="484173"/>
                      <a:pt x="3020" y="484173"/>
                      <a:pt x="3020" y="484173"/>
                    </a:cubicBezTo>
                    <a:cubicBezTo>
                      <a:pt x="213" y="491392"/>
                      <a:pt x="-589" y="498811"/>
                      <a:pt x="414" y="506430"/>
                    </a:cubicBezTo>
                    <a:cubicBezTo>
                      <a:pt x="3020" y="530692"/>
                      <a:pt x="4624" y="555355"/>
                      <a:pt x="10640" y="579217"/>
                    </a:cubicBezTo>
                    <a:cubicBezTo>
                      <a:pt x="13447" y="590646"/>
                      <a:pt x="14851" y="602677"/>
                      <a:pt x="20665" y="613304"/>
                    </a:cubicBezTo>
                    <a:cubicBezTo>
                      <a:pt x="21267" y="615108"/>
                      <a:pt x="22069" y="616913"/>
                      <a:pt x="22671" y="618718"/>
                    </a:cubicBezTo>
                    <a:cubicBezTo>
                      <a:pt x="41118" y="671854"/>
                      <a:pt x="74403" y="713561"/>
                      <a:pt x="120120" y="745643"/>
                    </a:cubicBezTo>
                    <a:cubicBezTo>
                      <a:pt x="151801" y="767900"/>
                      <a:pt x="186891" y="783740"/>
                      <a:pt x="222783" y="797776"/>
                    </a:cubicBezTo>
                    <a:cubicBezTo>
                      <a:pt x="225791" y="798177"/>
                      <a:pt x="228598" y="798779"/>
                      <a:pt x="231606" y="799180"/>
                    </a:cubicBezTo>
                    <a:cubicBezTo>
                      <a:pt x="231606" y="799180"/>
                      <a:pt x="231606" y="799180"/>
                      <a:pt x="231606" y="799180"/>
                    </a:cubicBezTo>
                    <a:lnTo>
                      <a:pt x="231606" y="799180"/>
                    </a:lnTo>
                    <a:cubicBezTo>
                      <a:pt x="250855" y="807401"/>
                      <a:pt x="270505" y="814018"/>
                      <a:pt x="290356" y="821036"/>
                    </a:cubicBezTo>
                    <a:cubicBezTo>
                      <a:pt x="310808" y="828254"/>
                      <a:pt x="330659" y="836475"/>
                      <a:pt x="352114" y="840486"/>
                    </a:cubicBezTo>
                    <a:cubicBezTo>
                      <a:pt x="355322" y="841087"/>
                      <a:pt x="359734" y="844296"/>
                      <a:pt x="360736" y="838080"/>
                    </a:cubicBezTo>
                    <a:cubicBezTo>
                      <a:pt x="361739" y="838080"/>
                      <a:pt x="362541" y="838080"/>
                      <a:pt x="363543" y="837879"/>
                    </a:cubicBezTo>
                    <a:cubicBezTo>
                      <a:pt x="366952" y="836877"/>
                      <a:pt x="369559" y="834671"/>
                      <a:pt x="372366" y="832866"/>
                    </a:cubicBezTo>
                    <a:cubicBezTo>
                      <a:pt x="384397" y="824445"/>
                      <a:pt x="397430" y="818028"/>
                      <a:pt x="412268" y="815622"/>
                    </a:cubicBezTo>
                    <a:cubicBezTo>
                      <a:pt x="422093" y="814018"/>
                      <a:pt x="431919" y="812614"/>
                      <a:pt x="441744" y="811010"/>
                    </a:cubicBezTo>
                    <a:cubicBezTo>
                      <a:pt x="464001" y="807201"/>
                      <a:pt x="486258" y="807201"/>
                      <a:pt x="508515" y="810609"/>
                    </a:cubicBezTo>
                    <a:cubicBezTo>
                      <a:pt x="529168" y="813817"/>
                      <a:pt x="549620" y="817627"/>
                      <a:pt x="570473" y="819632"/>
                    </a:cubicBezTo>
                    <a:cubicBezTo>
                      <a:pt x="584910" y="821036"/>
                      <a:pt x="597944" y="825046"/>
                      <a:pt x="608972" y="834671"/>
                    </a:cubicBezTo>
                    <a:cubicBezTo>
                      <a:pt x="610777" y="836275"/>
                      <a:pt x="613183" y="837077"/>
                      <a:pt x="615789" y="837077"/>
                    </a:cubicBezTo>
                    <a:cubicBezTo>
                      <a:pt x="616190" y="837278"/>
                      <a:pt x="616792" y="837478"/>
                      <a:pt x="617193" y="837478"/>
                    </a:cubicBezTo>
                    <a:cubicBezTo>
                      <a:pt x="624010" y="838681"/>
                      <a:pt x="630828" y="839082"/>
                      <a:pt x="637645" y="836475"/>
                    </a:cubicBezTo>
                    <a:cubicBezTo>
                      <a:pt x="654087" y="832866"/>
                      <a:pt x="670730" y="829859"/>
                      <a:pt x="687373" y="826851"/>
                    </a:cubicBezTo>
                    <a:cubicBezTo>
                      <a:pt x="704416" y="821637"/>
                      <a:pt x="721861" y="817828"/>
                      <a:pt x="739105" y="813416"/>
                    </a:cubicBezTo>
                    <a:cubicBezTo>
                      <a:pt x="764971" y="806799"/>
                      <a:pt x="790036" y="798378"/>
                      <a:pt x="814899" y="788954"/>
                    </a:cubicBezTo>
                    <a:cubicBezTo>
                      <a:pt x="839161" y="779730"/>
                      <a:pt x="862421" y="768301"/>
                      <a:pt x="885079" y="756070"/>
                    </a:cubicBezTo>
                    <a:cubicBezTo>
                      <a:pt x="907737" y="742435"/>
                      <a:pt x="930395" y="728800"/>
                      <a:pt x="950446" y="711355"/>
                    </a:cubicBezTo>
                    <a:cubicBezTo>
                      <a:pt x="957063" y="704538"/>
                      <a:pt x="964683" y="698723"/>
                      <a:pt x="970698" y="691304"/>
                    </a:cubicBezTo>
                    <a:cubicBezTo>
                      <a:pt x="977716" y="683083"/>
                      <a:pt x="986138" y="675864"/>
                      <a:pt x="990750" y="665638"/>
                    </a:cubicBezTo>
                    <a:cubicBezTo>
                      <a:pt x="999372" y="653006"/>
                      <a:pt x="1008595" y="640574"/>
                      <a:pt x="1014410" y="626337"/>
                    </a:cubicBezTo>
                    <a:cubicBezTo>
                      <a:pt x="1014410" y="626337"/>
                      <a:pt x="1014410" y="626337"/>
                      <a:pt x="1014410" y="626337"/>
                    </a:cubicBezTo>
                    <a:cubicBezTo>
                      <a:pt x="1022030" y="613504"/>
                      <a:pt x="1025839" y="599067"/>
                      <a:pt x="1030251" y="585031"/>
                    </a:cubicBezTo>
                    <a:lnTo>
                      <a:pt x="1030251" y="585031"/>
                    </a:lnTo>
                    <a:lnTo>
                      <a:pt x="1030251" y="585031"/>
                    </a:lnTo>
                    <a:cubicBezTo>
                      <a:pt x="1036868" y="567186"/>
                      <a:pt x="1039073" y="548338"/>
                      <a:pt x="1040677" y="529489"/>
                    </a:cubicBezTo>
                    <a:lnTo>
                      <a:pt x="1040677" y="529489"/>
                    </a:lnTo>
                    <a:cubicBezTo>
                      <a:pt x="1040677" y="529489"/>
                      <a:pt x="1040677" y="529489"/>
                      <a:pt x="1040677" y="529489"/>
                    </a:cubicBezTo>
                    <a:cubicBezTo>
                      <a:pt x="1041078" y="529489"/>
                      <a:pt x="1041479" y="529489"/>
                      <a:pt x="1041880" y="529289"/>
                    </a:cubicBezTo>
                    <a:cubicBezTo>
                      <a:pt x="1041880" y="513649"/>
                      <a:pt x="1041880" y="498009"/>
                      <a:pt x="1041880" y="482369"/>
                    </a:cubicBezTo>
                    <a:cubicBezTo>
                      <a:pt x="1041680" y="482369"/>
                      <a:pt x="1041279" y="482369"/>
                      <a:pt x="1040878" y="482369"/>
                    </a:cubicBezTo>
                    <a:close/>
                    <a:moveTo>
                      <a:pt x="326849" y="830661"/>
                    </a:moveTo>
                    <a:cubicBezTo>
                      <a:pt x="294767" y="819231"/>
                      <a:pt x="262685" y="807802"/>
                      <a:pt x="231004" y="795370"/>
                    </a:cubicBezTo>
                    <a:cubicBezTo>
                      <a:pt x="229801" y="793967"/>
                      <a:pt x="227595" y="793766"/>
                      <a:pt x="225991" y="793165"/>
                    </a:cubicBezTo>
                    <a:cubicBezTo>
                      <a:pt x="210752" y="787350"/>
                      <a:pt x="195714" y="780933"/>
                      <a:pt x="181076" y="774116"/>
                    </a:cubicBezTo>
                    <a:cubicBezTo>
                      <a:pt x="153606" y="761283"/>
                      <a:pt x="127940" y="746044"/>
                      <a:pt x="104681" y="727196"/>
                    </a:cubicBezTo>
                    <a:cubicBezTo>
                      <a:pt x="103277" y="725993"/>
                      <a:pt x="102074" y="724990"/>
                      <a:pt x="100670" y="723787"/>
                    </a:cubicBezTo>
                    <a:cubicBezTo>
                      <a:pt x="99267" y="722584"/>
                      <a:pt x="97663" y="721381"/>
                      <a:pt x="96259" y="720178"/>
                    </a:cubicBezTo>
                    <a:cubicBezTo>
                      <a:pt x="95858" y="719777"/>
                      <a:pt x="95457" y="719376"/>
                      <a:pt x="95056" y="718975"/>
                    </a:cubicBezTo>
                    <a:cubicBezTo>
                      <a:pt x="121524" y="741833"/>
                      <a:pt x="151801" y="758877"/>
                      <a:pt x="183683" y="773314"/>
                    </a:cubicBezTo>
                    <a:cubicBezTo>
                      <a:pt x="206341" y="783740"/>
                      <a:pt x="229801" y="792362"/>
                      <a:pt x="253261" y="800985"/>
                    </a:cubicBezTo>
                    <a:cubicBezTo>
                      <a:pt x="284140" y="812213"/>
                      <a:pt x="315019" y="823643"/>
                      <a:pt x="346299" y="833668"/>
                    </a:cubicBezTo>
                    <a:cubicBezTo>
                      <a:pt x="349909" y="834871"/>
                      <a:pt x="353317" y="836676"/>
                      <a:pt x="357127" y="837478"/>
                    </a:cubicBezTo>
                    <a:cubicBezTo>
                      <a:pt x="346299" y="837478"/>
                      <a:pt x="336474" y="834270"/>
                      <a:pt x="326849" y="830661"/>
                    </a:cubicBezTo>
                    <a:close/>
                  </a:path>
                </a:pathLst>
              </a:custGeom>
              <a:solidFill>
                <a:srgbClr val="C69C6D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1" name="Graphic 19">
              <a:extLst>
                <a:ext uri="{FF2B5EF4-FFF2-40B4-BE49-F238E27FC236}">
                  <a16:creationId xmlns:a16="http://schemas.microsoft.com/office/drawing/2014/main" xmlns="" id="{17CF27C5-57EC-4185-BE91-E5976B9135A5}"/>
                </a:ext>
              </a:extLst>
            </p:cNvPr>
            <p:cNvGrpSpPr/>
            <p:nvPr/>
          </p:nvGrpSpPr>
          <p:grpSpPr>
            <a:xfrm>
              <a:off x="4136127" y="3791394"/>
              <a:ext cx="1012292" cy="2122128"/>
              <a:chOff x="4460307" y="0"/>
              <a:chExt cx="3271385" cy="6858000"/>
            </a:xfrm>
          </p:grpSpPr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xmlns="" id="{EB9313B9-7626-46C1-9027-9B585728F5C2}"/>
                  </a:ext>
                </a:extLst>
              </p:cNvPr>
              <p:cNvSpPr/>
              <p:nvPr/>
            </p:nvSpPr>
            <p:spPr>
              <a:xfrm>
                <a:off x="6247204" y="1345681"/>
                <a:ext cx="1485083" cy="5506014"/>
              </a:xfrm>
              <a:custGeom>
                <a:avLst/>
                <a:gdLst>
                  <a:gd name="connsiteX0" fmla="*/ 1479584 w 1485082"/>
                  <a:gd name="connsiteY0" fmla="*/ 0 h 5506014"/>
                  <a:gd name="connsiteX1" fmla="*/ 1484488 w 1485082"/>
                  <a:gd name="connsiteY1" fmla="*/ 38528 h 5506014"/>
                  <a:gd name="connsiteX2" fmla="*/ 1484488 w 1485082"/>
                  <a:gd name="connsiteY2" fmla="*/ 3170512 h 5506014"/>
                  <a:gd name="connsiteX3" fmla="*/ 1485189 w 1485082"/>
                  <a:gd name="connsiteY3" fmla="*/ 4662600 h 5506014"/>
                  <a:gd name="connsiteX4" fmla="*/ 1448061 w 1485082"/>
                  <a:gd name="connsiteY4" fmla="*/ 4724245 h 5506014"/>
                  <a:gd name="connsiteX5" fmla="*/ 16918 w 1485082"/>
                  <a:gd name="connsiteY5" fmla="*/ 5501811 h 5506014"/>
                  <a:gd name="connsiteX6" fmla="*/ 5009 w 1485082"/>
                  <a:gd name="connsiteY6" fmla="*/ 5508817 h 5506014"/>
                  <a:gd name="connsiteX7" fmla="*/ 5710 w 1485082"/>
                  <a:gd name="connsiteY7" fmla="*/ 5505314 h 5506014"/>
                  <a:gd name="connsiteX8" fmla="*/ 2908 w 1485082"/>
                  <a:gd name="connsiteY8" fmla="*/ 5470989 h 5506014"/>
                  <a:gd name="connsiteX9" fmla="*/ 2908 w 1485082"/>
                  <a:gd name="connsiteY9" fmla="*/ 841313 h 5506014"/>
                  <a:gd name="connsiteX10" fmla="*/ 106 w 1485082"/>
                  <a:gd name="connsiteY10" fmla="*/ 806988 h 5506014"/>
                  <a:gd name="connsiteX11" fmla="*/ 106 w 1485082"/>
                  <a:gd name="connsiteY11" fmla="*/ 802085 h 5506014"/>
                  <a:gd name="connsiteX12" fmla="*/ 7811 w 1485082"/>
                  <a:gd name="connsiteY12" fmla="*/ 788775 h 5506014"/>
                  <a:gd name="connsiteX13" fmla="*/ 87670 w 1485082"/>
                  <a:gd name="connsiteY13" fmla="*/ 741841 h 5506014"/>
                  <a:gd name="connsiteX14" fmla="*/ 567520 w 1485082"/>
                  <a:gd name="connsiteY14" fmla="*/ 481951 h 5506014"/>
                  <a:gd name="connsiteX15" fmla="*/ 1138436 w 1485082"/>
                  <a:gd name="connsiteY15" fmla="*/ 170925 h 5506014"/>
                  <a:gd name="connsiteX16" fmla="*/ 1425645 w 1485082"/>
                  <a:gd name="connsiteY16" fmla="*/ 16112 h 5506014"/>
                  <a:gd name="connsiteX17" fmla="*/ 1479584 w 1485082"/>
                  <a:gd name="connsiteY17" fmla="*/ 0 h 550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5082" h="5506014">
                    <a:moveTo>
                      <a:pt x="1479584" y="0"/>
                    </a:moveTo>
                    <a:cubicBezTo>
                      <a:pt x="1488691" y="11909"/>
                      <a:pt x="1484488" y="25919"/>
                      <a:pt x="1484488" y="38528"/>
                    </a:cubicBezTo>
                    <a:cubicBezTo>
                      <a:pt x="1484488" y="1082289"/>
                      <a:pt x="1484488" y="2126751"/>
                      <a:pt x="1484488" y="3170512"/>
                    </a:cubicBezTo>
                    <a:cubicBezTo>
                      <a:pt x="1484488" y="3667874"/>
                      <a:pt x="1484488" y="4165237"/>
                      <a:pt x="1485189" y="4662600"/>
                    </a:cubicBezTo>
                    <a:cubicBezTo>
                      <a:pt x="1485189" y="4693422"/>
                      <a:pt x="1475381" y="4709534"/>
                      <a:pt x="1448061" y="4724245"/>
                    </a:cubicBezTo>
                    <a:cubicBezTo>
                      <a:pt x="970313" y="4982733"/>
                      <a:pt x="493966" y="5242622"/>
                      <a:pt x="16918" y="5501811"/>
                    </a:cubicBezTo>
                    <a:cubicBezTo>
                      <a:pt x="12715" y="5503913"/>
                      <a:pt x="9212" y="5506014"/>
                      <a:pt x="5009" y="5508817"/>
                    </a:cubicBezTo>
                    <a:cubicBezTo>
                      <a:pt x="5009" y="5507415"/>
                      <a:pt x="5710" y="5506715"/>
                      <a:pt x="5710" y="5505314"/>
                    </a:cubicBezTo>
                    <a:cubicBezTo>
                      <a:pt x="-595" y="5494106"/>
                      <a:pt x="2908" y="5482898"/>
                      <a:pt x="2908" y="5470989"/>
                    </a:cubicBezTo>
                    <a:cubicBezTo>
                      <a:pt x="2908" y="3927764"/>
                      <a:pt x="2908" y="2384539"/>
                      <a:pt x="2908" y="841313"/>
                    </a:cubicBezTo>
                    <a:cubicBezTo>
                      <a:pt x="2908" y="830105"/>
                      <a:pt x="5710" y="818196"/>
                      <a:pt x="106" y="806988"/>
                    </a:cubicBezTo>
                    <a:cubicBezTo>
                      <a:pt x="106" y="804887"/>
                      <a:pt x="106" y="803486"/>
                      <a:pt x="106" y="802085"/>
                    </a:cubicBezTo>
                    <a:cubicBezTo>
                      <a:pt x="-595" y="795780"/>
                      <a:pt x="2207" y="791577"/>
                      <a:pt x="7811" y="788775"/>
                    </a:cubicBezTo>
                    <a:cubicBezTo>
                      <a:pt x="37933" y="778968"/>
                      <a:pt x="60350" y="756552"/>
                      <a:pt x="87670" y="741841"/>
                    </a:cubicBezTo>
                    <a:cubicBezTo>
                      <a:pt x="248087" y="656378"/>
                      <a:pt x="407803" y="568815"/>
                      <a:pt x="567520" y="481951"/>
                    </a:cubicBezTo>
                    <a:cubicBezTo>
                      <a:pt x="757358" y="378276"/>
                      <a:pt x="947897" y="275301"/>
                      <a:pt x="1138436" y="170925"/>
                    </a:cubicBezTo>
                    <a:cubicBezTo>
                      <a:pt x="1233705" y="118386"/>
                      <a:pt x="1328975" y="66549"/>
                      <a:pt x="1425645" y="16112"/>
                    </a:cubicBezTo>
                    <a:cubicBezTo>
                      <a:pt x="1442457" y="7706"/>
                      <a:pt x="1459970" y="0"/>
                      <a:pt x="147958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xmlns="" id="{622E9D28-730C-441F-9680-DA3CC748FE45}"/>
                  </a:ext>
                </a:extLst>
              </p:cNvPr>
              <p:cNvSpPr/>
              <p:nvPr/>
            </p:nvSpPr>
            <p:spPr>
              <a:xfrm>
                <a:off x="4485121" y="337680"/>
                <a:ext cx="2577879" cy="1807318"/>
              </a:xfrm>
              <a:custGeom>
                <a:avLst/>
                <a:gdLst>
                  <a:gd name="connsiteX0" fmla="*/ 1772696 w 2577879"/>
                  <a:gd name="connsiteY0" fmla="*/ 1805183 h 1807317"/>
                  <a:gd name="connsiteX1" fmla="*/ 1762889 w 2577879"/>
                  <a:gd name="connsiteY1" fmla="*/ 1811487 h 1807317"/>
                  <a:gd name="connsiteX2" fmla="*/ 1756585 w 2577879"/>
                  <a:gd name="connsiteY2" fmla="*/ 1810787 h 1807317"/>
                  <a:gd name="connsiteX3" fmla="*/ 1623488 w 2577879"/>
                  <a:gd name="connsiteY3" fmla="*/ 1754746 h 1807317"/>
                  <a:gd name="connsiteX4" fmla="*/ 1388816 w 2577879"/>
                  <a:gd name="connsiteY4" fmla="*/ 1660177 h 1807317"/>
                  <a:gd name="connsiteX5" fmla="*/ 1071485 w 2577879"/>
                  <a:gd name="connsiteY5" fmla="*/ 1534786 h 1807317"/>
                  <a:gd name="connsiteX6" fmla="*/ 899159 w 2577879"/>
                  <a:gd name="connsiteY6" fmla="*/ 1466136 h 1807317"/>
                  <a:gd name="connsiteX7" fmla="*/ 702316 w 2577879"/>
                  <a:gd name="connsiteY7" fmla="*/ 1393282 h 1807317"/>
                  <a:gd name="connsiteX8" fmla="*/ 637869 w 2577879"/>
                  <a:gd name="connsiteY8" fmla="*/ 1366663 h 1807317"/>
                  <a:gd name="connsiteX9" fmla="*/ 497767 w 2577879"/>
                  <a:gd name="connsiteY9" fmla="*/ 1306419 h 1807317"/>
                  <a:gd name="connsiteX10" fmla="*/ 154517 w 2577879"/>
                  <a:gd name="connsiteY10" fmla="*/ 1168418 h 1807317"/>
                  <a:gd name="connsiteX11" fmla="*/ 8810 w 2577879"/>
                  <a:gd name="connsiteY11" fmla="*/ 1111677 h 1807317"/>
                  <a:gd name="connsiteX12" fmla="*/ 6709 w 2577879"/>
                  <a:gd name="connsiteY12" fmla="*/ 1092763 h 1807317"/>
                  <a:gd name="connsiteX13" fmla="*/ 363969 w 2577879"/>
                  <a:gd name="connsiteY13" fmla="*/ 617817 h 1807317"/>
                  <a:gd name="connsiteX14" fmla="*/ 798986 w 2577879"/>
                  <a:gd name="connsiteY14" fmla="*/ 37094 h 1807317"/>
                  <a:gd name="connsiteX15" fmla="*/ 820702 w 2577879"/>
                  <a:gd name="connsiteY15" fmla="*/ 9774 h 1807317"/>
                  <a:gd name="connsiteX16" fmla="*/ 858530 w 2577879"/>
                  <a:gd name="connsiteY16" fmla="*/ 8373 h 1807317"/>
                  <a:gd name="connsiteX17" fmla="*/ 1121922 w 2577879"/>
                  <a:gd name="connsiteY17" fmla="*/ 113449 h 1807317"/>
                  <a:gd name="connsiteX18" fmla="*/ 2108942 w 2577879"/>
                  <a:gd name="connsiteY18" fmla="*/ 507136 h 1807317"/>
                  <a:gd name="connsiteX19" fmla="*/ 2541157 w 2577879"/>
                  <a:gd name="connsiteY19" fmla="*/ 679462 h 1807317"/>
                  <a:gd name="connsiteX20" fmla="*/ 2583187 w 2577879"/>
                  <a:gd name="connsiteY20" fmla="*/ 708183 h 1807317"/>
                  <a:gd name="connsiteX21" fmla="*/ 2572680 w 2577879"/>
                  <a:gd name="connsiteY21" fmla="*/ 744609 h 1807317"/>
                  <a:gd name="connsiteX22" fmla="*/ 2449390 w 2577879"/>
                  <a:gd name="connsiteY22" fmla="*/ 921138 h 1807317"/>
                  <a:gd name="connsiteX23" fmla="*/ 2326800 w 2577879"/>
                  <a:gd name="connsiteY23" fmla="*/ 1086459 h 1807317"/>
                  <a:gd name="connsiteX24" fmla="*/ 1837143 w 2577879"/>
                  <a:gd name="connsiteY24" fmla="*/ 1740035 h 1807317"/>
                  <a:gd name="connsiteX25" fmla="*/ 1772696 w 2577879"/>
                  <a:gd name="connsiteY25" fmla="*/ 1805183 h 180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77879" h="1807317">
                    <a:moveTo>
                      <a:pt x="1772696" y="1805183"/>
                    </a:moveTo>
                    <a:cubicBezTo>
                      <a:pt x="1769194" y="1807284"/>
                      <a:pt x="1765691" y="1809386"/>
                      <a:pt x="1762889" y="1811487"/>
                    </a:cubicBezTo>
                    <a:cubicBezTo>
                      <a:pt x="1760788" y="1811487"/>
                      <a:pt x="1758686" y="1810787"/>
                      <a:pt x="1756585" y="1810787"/>
                    </a:cubicBezTo>
                    <a:cubicBezTo>
                      <a:pt x="1713853" y="1787670"/>
                      <a:pt x="1667620" y="1773660"/>
                      <a:pt x="1623488" y="1754746"/>
                    </a:cubicBezTo>
                    <a:cubicBezTo>
                      <a:pt x="1545731" y="1721822"/>
                      <a:pt x="1467274" y="1691000"/>
                      <a:pt x="1388816" y="1660177"/>
                    </a:cubicBezTo>
                    <a:cubicBezTo>
                      <a:pt x="1283039" y="1618146"/>
                      <a:pt x="1177963" y="1574715"/>
                      <a:pt x="1071485" y="1534786"/>
                    </a:cubicBezTo>
                    <a:cubicBezTo>
                      <a:pt x="1013343" y="1513070"/>
                      <a:pt x="956601" y="1488552"/>
                      <a:pt x="899159" y="1466136"/>
                    </a:cubicBezTo>
                    <a:cubicBezTo>
                      <a:pt x="834012" y="1440917"/>
                      <a:pt x="770265" y="1410795"/>
                      <a:pt x="702316" y="1393282"/>
                    </a:cubicBezTo>
                    <a:cubicBezTo>
                      <a:pt x="679199" y="1388379"/>
                      <a:pt x="657483" y="1379973"/>
                      <a:pt x="637869" y="1366663"/>
                    </a:cubicBezTo>
                    <a:cubicBezTo>
                      <a:pt x="593737" y="1340744"/>
                      <a:pt x="544701" y="1325333"/>
                      <a:pt x="497767" y="1306419"/>
                    </a:cubicBezTo>
                    <a:cubicBezTo>
                      <a:pt x="383584" y="1259485"/>
                      <a:pt x="268700" y="1214652"/>
                      <a:pt x="154517" y="1168418"/>
                    </a:cubicBezTo>
                    <a:cubicBezTo>
                      <a:pt x="106181" y="1148804"/>
                      <a:pt x="58547" y="1127088"/>
                      <a:pt x="8810" y="1111677"/>
                    </a:cubicBezTo>
                    <a:cubicBezTo>
                      <a:pt x="-8002" y="1106774"/>
                      <a:pt x="3907" y="1099768"/>
                      <a:pt x="6709" y="1092763"/>
                    </a:cubicBezTo>
                    <a:cubicBezTo>
                      <a:pt x="125796" y="934448"/>
                      <a:pt x="244882" y="776132"/>
                      <a:pt x="363969" y="617817"/>
                    </a:cubicBezTo>
                    <a:cubicBezTo>
                      <a:pt x="508975" y="424476"/>
                      <a:pt x="653981" y="231135"/>
                      <a:pt x="798986" y="37094"/>
                    </a:cubicBezTo>
                    <a:cubicBezTo>
                      <a:pt x="805992" y="27987"/>
                      <a:pt x="813697" y="18880"/>
                      <a:pt x="820702" y="9774"/>
                    </a:cubicBezTo>
                    <a:cubicBezTo>
                      <a:pt x="832611" y="-8440"/>
                      <a:pt x="846621" y="3469"/>
                      <a:pt x="858530" y="8373"/>
                    </a:cubicBezTo>
                    <a:cubicBezTo>
                      <a:pt x="946794" y="42698"/>
                      <a:pt x="1034358" y="78424"/>
                      <a:pt x="1121922" y="113449"/>
                    </a:cubicBezTo>
                    <a:cubicBezTo>
                      <a:pt x="1451162" y="243744"/>
                      <a:pt x="1779701" y="376141"/>
                      <a:pt x="2108942" y="507136"/>
                    </a:cubicBezTo>
                    <a:cubicBezTo>
                      <a:pt x="2253247" y="564578"/>
                      <a:pt x="2397552" y="621320"/>
                      <a:pt x="2541157" y="679462"/>
                    </a:cubicBezTo>
                    <a:cubicBezTo>
                      <a:pt x="2556568" y="685767"/>
                      <a:pt x="2577583" y="687168"/>
                      <a:pt x="2583187" y="708183"/>
                    </a:cubicBezTo>
                    <a:cubicBezTo>
                      <a:pt x="2588091" y="722894"/>
                      <a:pt x="2579685" y="734102"/>
                      <a:pt x="2572680" y="744609"/>
                    </a:cubicBezTo>
                    <a:cubicBezTo>
                      <a:pt x="2532050" y="803452"/>
                      <a:pt x="2491420" y="862996"/>
                      <a:pt x="2449390" y="921138"/>
                    </a:cubicBezTo>
                    <a:cubicBezTo>
                      <a:pt x="2410862" y="977880"/>
                      <a:pt x="2368131" y="1031819"/>
                      <a:pt x="2326800" y="1086459"/>
                    </a:cubicBezTo>
                    <a:cubicBezTo>
                      <a:pt x="2163581" y="1304318"/>
                      <a:pt x="2000362" y="1522176"/>
                      <a:pt x="1837143" y="1740035"/>
                    </a:cubicBezTo>
                    <a:cubicBezTo>
                      <a:pt x="1816828" y="1765254"/>
                      <a:pt x="1796514" y="1786269"/>
                      <a:pt x="1772696" y="1805183"/>
                    </a:cubicBezTo>
                    <a:close/>
                  </a:path>
                </a:pathLst>
              </a:custGeom>
              <a:solidFill>
                <a:srgbClr val="F1F1F1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xmlns="" id="{D67457F9-EDEF-4A9B-9BA0-5571C58DA4CA}"/>
                  </a:ext>
                </a:extLst>
              </p:cNvPr>
              <p:cNvSpPr/>
              <p:nvPr/>
            </p:nvSpPr>
            <p:spPr>
              <a:xfrm>
                <a:off x="5297208" y="0"/>
                <a:ext cx="1772292" cy="1050766"/>
              </a:xfrm>
              <a:custGeom>
                <a:avLst/>
                <a:gdLst>
                  <a:gd name="connsiteX0" fmla="*/ 1764796 w 1772292"/>
                  <a:gd name="connsiteY0" fmla="*/ 1050066 h 1050766"/>
                  <a:gd name="connsiteX1" fmla="*/ 1711557 w 1772292"/>
                  <a:gd name="connsiteY1" fmla="*/ 1025548 h 1050766"/>
                  <a:gd name="connsiteX2" fmla="*/ 535400 w 1772292"/>
                  <a:gd name="connsiteY2" fmla="*/ 556206 h 1050766"/>
                  <a:gd name="connsiteX3" fmla="*/ 38037 w 1772292"/>
                  <a:gd name="connsiteY3" fmla="*/ 357961 h 1050766"/>
                  <a:gd name="connsiteX4" fmla="*/ 7915 w 1772292"/>
                  <a:gd name="connsiteY4" fmla="*/ 348154 h 1050766"/>
                  <a:gd name="connsiteX5" fmla="*/ 7915 w 1772292"/>
                  <a:gd name="connsiteY5" fmla="*/ 348154 h 1050766"/>
                  <a:gd name="connsiteX6" fmla="*/ 209 w 1772292"/>
                  <a:gd name="connsiteY6" fmla="*/ 329941 h 1050766"/>
                  <a:gd name="connsiteX7" fmla="*/ 209 w 1772292"/>
                  <a:gd name="connsiteY7" fmla="*/ 7005 h 1050766"/>
                  <a:gd name="connsiteX8" fmla="*/ 3712 w 1772292"/>
                  <a:gd name="connsiteY8" fmla="*/ 0 h 1050766"/>
                  <a:gd name="connsiteX9" fmla="*/ 343460 w 1772292"/>
                  <a:gd name="connsiteY9" fmla="*/ 137300 h 1050766"/>
                  <a:gd name="connsiteX10" fmla="*/ 1340286 w 1772292"/>
                  <a:gd name="connsiteY10" fmla="*/ 535190 h 1050766"/>
                  <a:gd name="connsiteX11" fmla="*/ 1743080 w 1772292"/>
                  <a:gd name="connsiteY11" fmla="*/ 694907 h 1050766"/>
                  <a:gd name="connsiteX12" fmla="*/ 1776705 w 1772292"/>
                  <a:gd name="connsiteY12" fmla="*/ 743942 h 1050766"/>
                  <a:gd name="connsiteX13" fmla="*/ 1776705 w 1772292"/>
                  <a:gd name="connsiteY13" fmla="*/ 1049365 h 1050766"/>
                  <a:gd name="connsiteX14" fmla="*/ 1764796 w 1772292"/>
                  <a:gd name="connsiteY14" fmla="*/ 1050066 h 105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2292" h="1050766">
                    <a:moveTo>
                      <a:pt x="1764796" y="1050066"/>
                    </a:moveTo>
                    <a:cubicBezTo>
                      <a:pt x="1748684" y="1037456"/>
                      <a:pt x="1729770" y="1033253"/>
                      <a:pt x="1711557" y="1025548"/>
                    </a:cubicBezTo>
                    <a:cubicBezTo>
                      <a:pt x="1319271" y="868633"/>
                      <a:pt x="927686" y="712419"/>
                      <a:pt x="535400" y="556206"/>
                    </a:cubicBezTo>
                    <a:cubicBezTo>
                      <a:pt x="369379" y="490358"/>
                      <a:pt x="204058" y="423809"/>
                      <a:pt x="38037" y="357961"/>
                    </a:cubicBezTo>
                    <a:cubicBezTo>
                      <a:pt x="28230" y="353758"/>
                      <a:pt x="17722" y="350956"/>
                      <a:pt x="7915" y="348154"/>
                    </a:cubicBezTo>
                    <a:cubicBezTo>
                      <a:pt x="7915" y="348154"/>
                      <a:pt x="7915" y="348154"/>
                      <a:pt x="7915" y="348154"/>
                    </a:cubicBezTo>
                    <a:cubicBezTo>
                      <a:pt x="209" y="343951"/>
                      <a:pt x="-491" y="337646"/>
                      <a:pt x="209" y="329941"/>
                    </a:cubicBezTo>
                    <a:cubicBezTo>
                      <a:pt x="209" y="222062"/>
                      <a:pt x="209" y="114884"/>
                      <a:pt x="209" y="7005"/>
                    </a:cubicBezTo>
                    <a:cubicBezTo>
                      <a:pt x="209" y="4203"/>
                      <a:pt x="2311" y="2102"/>
                      <a:pt x="3712" y="0"/>
                    </a:cubicBezTo>
                    <a:cubicBezTo>
                      <a:pt x="117195" y="45533"/>
                      <a:pt x="229977" y="91767"/>
                      <a:pt x="343460" y="137300"/>
                    </a:cubicBezTo>
                    <a:cubicBezTo>
                      <a:pt x="675502" y="269697"/>
                      <a:pt x="1008244" y="402093"/>
                      <a:pt x="1340286" y="535190"/>
                    </a:cubicBezTo>
                    <a:cubicBezTo>
                      <a:pt x="1474785" y="588429"/>
                      <a:pt x="1608582" y="642368"/>
                      <a:pt x="1743080" y="694907"/>
                    </a:cubicBezTo>
                    <a:cubicBezTo>
                      <a:pt x="1767598" y="704714"/>
                      <a:pt x="1777405" y="718024"/>
                      <a:pt x="1776705" y="743942"/>
                    </a:cubicBezTo>
                    <a:cubicBezTo>
                      <a:pt x="1775304" y="845516"/>
                      <a:pt x="1776705" y="947091"/>
                      <a:pt x="1776705" y="1049365"/>
                    </a:cubicBezTo>
                    <a:cubicBezTo>
                      <a:pt x="1772502" y="1053568"/>
                      <a:pt x="1768999" y="1053568"/>
                      <a:pt x="1764796" y="1050066"/>
                    </a:cubicBezTo>
                    <a:close/>
                  </a:path>
                </a:pathLst>
              </a:custGeom>
              <a:solidFill>
                <a:srgbClr val="CBCBCB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xmlns="" id="{08532609-B2F6-496C-BB6D-6F16BA13B0EC}"/>
                  </a:ext>
                </a:extLst>
              </p:cNvPr>
              <p:cNvSpPr/>
              <p:nvPr/>
            </p:nvSpPr>
            <p:spPr>
              <a:xfrm>
                <a:off x="6257818" y="1248769"/>
                <a:ext cx="1464067" cy="889649"/>
              </a:xfrm>
              <a:custGeom>
                <a:avLst/>
                <a:gdLst>
                  <a:gd name="connsiteX0" fmla="*/ 0 w 1464067"/>
                  <a:gd name="connsiteY0" fmla="*/ 894093 h 889648"/>
                  <a:gd name="connsiteX1" fmla="*/ 15411 w 1464067"/>
                  <a:gd name="connsiteY1" fmla="*/ 869575 h 889648"/>
                  <a:gd name="connsiteX2" fmla="*/ 664084 w 1464067"/>
                  <a:gd name="connsiteY2" fmla="*/ 5145 h 889648"/>
                  <a:gd name="connsiteX3" fmla="*/ 798582 w 1464067"/>
                  <a:gd name="connsiteY3" fmla="*/ 10749 h 889648"/>
                  <a:gd name="connsiteX4" fmla="*/ 1232198 w 1464067"/>
                  <a:gd name="connsiteY4" fmla="*/ 56983 h 889648"/>
                  <a:gd name="connsiteX5" fmla="*/ 1437448 w 1464067"/>
                  <a:gd name="connsiteY5" fmla="*/ 85704 h 889648"/>
                  <a:gd name="connsiteX6" fmla="*/ 1452159 w 1464067"/>
                  <a:gd name="connsiteY6" fmla="*/ 91308 h 889648"/>
                  <a:gd name="connsiteX7" fmla="*/ 1468971 w 1464067"/>
                  <a:gd name="connsiteY7" fmla="*/ 97612 h 889648"/>
                  <a:gd name="connsiteX8" fmla="*/ 1220290 w 1464067"/>
                  <a:gd name="connsiteY8" fmla="*/ 234212 h 889648"/>
                  <a:gd name="connsiteX9" fmla="*/ 581424 w 1464067"/>
                  <a:gd name="connsiteY9" fmla="*/ 582366 h 889648"/>
                  <a:gd name="connsiteX10" fmla="*/ 21716 w 1464067"/>
                  <a:gd name="connsiteY10" fmla="*/ 886387 h 889648"/>
                  <a:gd name="connsiteX11" fmla="*/ 0 w 1464067"/>
                  <a:gd name="connsiteY11" fmla="*/ 894093 h 88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4067" h="889648">
                    <a:moveTo>
                      <a:pt x="0" y="894093"/>
                    </a:moveTo>
                    <a:cubicBezTo>
                      <a:pt x="4903" y="885687"/>
                      <a:pt x="9807" y="877281"/>
                      <a:pt x="15411" y="869575"/>
                    </a:cubicBezTo>
                    <a:cubicBezTo>
                      <a:pt x="231169" y="580965"/>
                      <a:pt x="447626" y="293055"/>
                      <a:pt x="664084" y="5145"/>
                    </a:cubicBezTo>
                    <a:cubicBezTo>
                      <a:pt x="709617" y="-7464"/>
                      <a:pt x="753750" y="6546"/>
                      <a:pt x="798582" y="10749"/>
                    </a:cubicBezTo>
                    <a:cubicBezTo>
                      <a:pt x="942887" y="24759"/>
                      <a:pt x="1087893" y="40170"/>
                      <a:pt x="1232198" y="56983"/>
                    </a:cubicBezTo>
                    <a:cubicBezTo>
                      <a:pt x="1300848" y="64688"/>
                      <a:pt x="1370899" y="66089"/>
                      <a:pt x="1437448" y="85704"/>
                    </a:cubicBezTo>
                    <a:cubicBezTo>
                      <a:pt x="1442352" y="87105"/>
                      <a:pt x="1447956" y="87805"/>
                      <a:pt x="1452159" y="91308"/>
                    </a:cubicBezTo>
                    <a:cubicBezTo>
                      <a:pt x="1457763" y="93409"/>
                      <a:pt x="1463367" y="95511"/>
                      <a:pt x="1468971" y="97612"/>
                    </a:cubicBezTo>
                    <a:cubicBezTo>
                      <a:pt x="1386311" y="143145"/>
                      <a:pt x="1303651" y="188679"/>
                      <a:pt x="1220290" y="234212"/>
                    </a:cubicBezTo>
                    <a:cubicBezTo>
                      <a:pt x="1007334" y="350497"/>
                      <a:pt x="794379" y="466081"/>
                      <a:pt x="581424" y="582366"/>
                    </a:cubicBezTo>
                    <a:cubicBezTo>
                      <a:pt x="395088" y="683940"/>
                      <a:pt x="208752" y="785514"/>
                      <a:pt x="21716" y="886387"/>
                    </a:cubicBezTo>
                    <a:cubicBezTo>
                      <a:pt x="15411" y="889190"/>
                      <a:pt x="7706" y="891291"/>
                      <a:pt x="0" y="894093"/>
                    </a:cubicBezTo>
                    <a:close/>
                  </a:path>
                </a:pathLst>
              </a:custGeom>
              <a:solidFill>
                <a:srgbClr val="B1B1B1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xmlns="" id="{003A914D-9426-46D1-9A9C-F9A9B2930087}"/>
                  </a:ext>
                </a:extLst>
              </p:cNvPr>
              <p:cNvSpPr/>
              <p:nvPr/>
            </p:nvSpPr>
            <p:spPr>
              <a:xfrm>
                <a:off x="6921201" y="1048665"/>
                <a:ext cx="784572" cy="287209"/>
              </a:xfrm>
              <a:custGeom>
                <a:avLst/>
                <a:gdLst>
                  <a:gd name="connsiteX0" fmla="*/ 788775 w 784571"/>
                  <a:gd name="connsiteY0" fmla="*/ 290712 h 287209"/>
                  <a:gd name="connsiteX1" fmla="*/ 562510 w 784571"/>
                  <a:gd name="connsiteY1" fmla="*/ 268996 h 287209"/>
                  <a:gd name="connsiteX2" fmla="*/ 25218 w 784571"/>
                  <a:gd name="connsiteY2" fmla="*/ 211554 h 287209"/>
                  <a:gd name="connsiteX3" fmla="*/ 0 w 784571"/>
                  <a:gd name="connsiteY3" fmla="*/ 204549 h 287209"/>
                  <a:gd name="connsiteX4" fmla="*/ 140102 w 784571"/>
                  <a:gd name="connsiteY4" fmla="*/ 1401 h 287209"/>
                  <a:gd name="connsiteX5" fmla="*/ 151310 w 784571"/>
                  <a:gd name="connsiteY5" fmla="*/ 0 h 287209"/>
                  <a:gd name="connsiteX6" fmla="*/ 764257 w 784571"/>
                  <a:gd name="connsiteY6" fmla="*/ 275301 h 287209"/>
                  <a:gd name="connsiteX7" fmla="*/ 788775 w 784571"/>
                  <a:gd name="connsiteY7" fmla="*/ 290712 h 287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571" h="287209">
                    <a:moveTo>
                      <a:pt x="788775" y="290712"/>
                    </a:moveTo>
                    <a:cubicBezTo>
                      <a:pt x="713120" y="288610"/>
                      <a:pt x="638165" y="276702"/>
                      <a:pt x="562510" y="268996"/>
                    </a:cubicBezTo>
                    <a:cubicBezTo>
                      <a:pt x="383179" y="250783"/>
                      <a:pt x="204549" y="231169"/>
                      <a:pt x="25218" y="211554"/>
                    </a:cubicBezTo>
                    <a:cubicBezTo>
                      <a:pt x="16812" y="210854"/>
                      <a:pt x="7005" y="212255"/>
                      <a:pt x="0" y="204549"/>
                    </a:cubicBezTo>
                    <a:cubicBezTo>
                      <a:pt x="46934" y="136600"/>
                      <a:pt x="93869" y="69351"/>
                      <a:pt x="140102" y="1401"/>
                    </a:cubicBezTo>
                    <a:cubicBezTo>
                      <a:pt x="143605" y="701"/>
                      <a:pt x="147808" y="701"/>
                      <a:pt x="151310" y="0"/>
                    </a:cubicBezTo>
                    <a:cubicBezTo>
                      <a:pt x="355860" y="91767"/>
                      <a:pt x="559708" y="183534"/>
                      <a:pt x="764257" y="275301"/>
                    </a:cubicBezTo>
                    <a:cubicBezTo>
                      <a:pt x="773364" y="279504"/>
                      <a:pt x="784572" y="280204"/>
                      <a:pt x="788775" y="290712"/>
                    </a:cubicBezTo>
                    <a:close/>
                  </a:path>
                </a:pathLst>
              </a:custGeom>
              <a:solidFill>
                <a:srgbClr val="4D4D4D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xmlns="" id="{013F76C6-BC2E-4618-B172-7D4CF1722CDC}"/>
                  </a:ext>
                </a:extLst>
              </p:cNvPr>
              <p:cNvSpPr/>
              <p:nvPr/>
            </p:nvSpPr>
            <p:spPr>
              <a:xfrm>
                <a:off x="4460489" y="1443989"/>
                <a:ext cx="1800313" cy="5407943"/>
              </a:xfrm>
              <a:custGeom>
                <a:avLst/>
                <a:gdLst>
                  <a:gd name="connsiteX0" fmla="*/ 1801531 w 1800312"/>
                  <a:gd name="connsiteY0" fmla="*/ 5335553 h 5407942"/>
                  <a:gd name="connsiteX1" fmla="*/ 1795227 w 1800312"/>
                  <a:gd name="connsiteY1" fmla="*/ 5252893 h 5407942"/>
                  <a:gd name="connsiteX2" fmla="*/ 1795227 w 1800312"/>
                  <a:gd name="connsiteY2" fmla="*/ 765421 h 5407942"/>
                  <a:gd name="connsiteX3" fmla="*/ 1795927 w 1800312"/>
                  <a:gd name="connsiteY3" fmla="*/ 714284 h 5407942"/>
                  <a:gd name="connsiteX4" fmla="*/ 1794526 w 1800312"/>
                  <a:gd name="connsiteY4" fmla="*/ 704477 h 5407942"/>
                  <a:gd name="connsiteX5" fmla="*/ 1788922 w 1800312"/>
                  <a:gd name="connsiteY5" fmla="*/ 696771 h 5407942"/>
                  <a:gd name="connsiteX6" fmla="*/ 1753196 w 1800312"/>
                  <a:gd name="connsiteY6" fmla="*/ 686264 h 5407942"/>
                  <a:gd name="connsiteX7" fmla="*/ 918187 w 1800312"/>
                  <a:gd name="connsiteY7" fmla="*/ 353521 h 5407942"/>
                  <a:gd name="connsiteX8" fmla="*/ 733252 w 1800312"/>
                  <a:gd name="connsiteY8" fmla="*/ 277165 h 5407942"/>
                  <a:gd name="connsiteX9" fmla="*/ 663201 w 1800312"/>
                  <a:gd name="connsiteY9" fmla="*/ 250546 h 5407942"/>
                  <a:gd name="connsiteX10" fmla="*/ 343068 w 1800312"/>
                  <a:gd name="connsiteY10" fmla="*/ 125155 h 5407942"/>
                  <a:gd name="connsiteX11" fmla="*/ 43249 w 1800312"/>
                  <a:gd name="connsiteY11" fmla="*/ 5367 h 5407942"/>
                  <a:gd name="connsiteX12" fmla="*/ 8224 w 1800312"/>
                  <a:gd name="connsiteY12" fmla="*/ 5367 h 5407942"/>
                  <a:gd name="connsiteX13" fmla="*/ 518 w 1800312"/>
                  <a:gd name="connsiteY13" fmla="*/ 54403 h 5407942"/>
                  <a:gd name="connsiteX14" fmla="*/ 518 w 1800312"/>
                  <a:gd name="connsiteY14" fmla="*/ 4662363 h 5407942"/>
                  <a:gd name="connsiteX15" fmla="*/ 50955 w 1800312"/>
                  <a:gd name="connsiteY15" fmla="*/ 4737318 h 5407942"/>
                  <a:gd name="connsiteX16" fmla="*/ 556023 w 1800312"/>
                  <a:gd name="connsiteY16" fmla="*/ 4939065 h 5407942"/>
                  <a:gd name="connsiteX17" fmla="*/ 1305570 w 1800312"/>
                  <a:gd name="connsiteY17" fmla="*/ 5236081 h 5407942"/>
                  <a:gd name="connsiteX18" fmla="*/ 1782617 w 1800312"/>
                  <a:gd name="connsiteY18" fmla="*/ 5414711 h 5407942"/>
                  <a:gd name="connsiteX19" fmla="*/ 1793125 w 1800312"/>
                  <a:gd name="connsiteY19" fmla="*/ 5414711 h 5407942"/>
                  <a:gd name="connsiteX20" fmla="*/ 1798729 w 1800312"/>
                  <a:gd name="connsiteY20" fmla="*/ 5406305 h 5407942"/>
                  <a:gd name="connsiteX21" fmla="*/ 1802232 w 1800312"/>
                  <a:gd name="connsiteY21" fmla="*/ 5396498 h 5407942"/>
                  <a:gd name="connsiteX22" fmla="*/ 1801531 w 1800312"/>
                  <a:gd name="connsiteY22" fmla="*/ 5335553 h 540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00312" h="5407942">
                    <a:moveTo>
                      <a:pt x="1801531" y="5335553"/>
                    </a:moveTo>
                    <a:cubicBezTo>
                      <a:pt x="1795227" y="5308234"/>
                      <a:pt x="1795227" y="5280914"/>
                      <a:pt x="1795227" y="5252893"/>
                    </a:cubicBezTo>
                    <a:cubicBezTo>
                      <a:pt x="1795227" y="3757303"/>
                      <a:pt x="1795227" y="2261012"/>
                      <a:pt x="1795227" y="765421"/>
                    </a:cubicBezTo>
                    <a:cubicBezTo>
                      <a:pt x="1795227" y="748609"/>
                      <a:pt x="1795227" y="731797"/>
                      <a:pt x="1795927" y="714284"/>
                    </a:cubicBezTo>
                    <a:cubicBezTo>
                      <a:pt x="1795927" y="710782"/>
                      <a:pt x="1795927" y="707279"/>
                      <a:pt x="1794526" y="704477"/>
                    </a:cubicBezTo>
                    <a:cubicBezTo>
                      <a:pt x="1793125" y="701675"/>
                      <a:pt x="1791024" y="698873"/>
                      <a:pt x="1788922" y="696771"/>
                    </a:cubicBezTo>
                    <a:cubicBezTo>
                      <a:pt x="1777714" y="691868"/>
                      <a:pt x="1765105" y="691167"/>
                      <a:pt x="1753196" y="686264"/>
                    </a:cubicBezTo>
                    <a:cubicBezTo>
                      <a:pt x="1475093" y="574883"/>
                      <a:pt x="1196290" y="465603"/>
                      <a:pt x="918187" y="353521"/>
                    </a:cubicBezTo>
                    <a:cubicBezTo>
                      <a:pt x="856542" y="328303"/>
                      <a:pt x="793496" y="305186"/>
                      <a:pt x="733252" y="277165"/>
                    </a:cubicBezTo>
                    <a:cubicBezTo>
                      <a:pt x="710836" y="265257"/>
                      <a:pt x="687019" y="257551"/>
                      <a:pt x="663201" y="250546"/>
                    </a:cubicBezTo>
                    <a:cubicBezTo>
                      <a:pt x="556724" y="208515"/>
                      <a:pt x="449545" y="167886"/>
                      <a:pt x="343068" y="125155"/>
                    </a:cubicBezTo>
                    <a:cubicBezTo>
                      <a:pt x="243595" y="85225"/>
                      <a:pt x="143422" y="44596"/>
                      <a:pt x="43249" y="5367"/>
                    </a:cubicBezTo>
                    <a:cubicBezTo>
                      <a:pt x="31341" y="464"/>
                      <a:pt x="20132" y="-3739"/>
                      <a:pt x="8224" y="5367"/>
                    </a:cubicBezTo>
                    <a:cubicBezTo>
                      <a:pt x="-2984" y="20078"/>
                      <a:pt x="518" y="37591"/>
                      <a:pt x="518" y="54403"/>
                    </a:cubicBezTo>
                    <a:cubicBezTo>
                      <a:pt x="518" y="1590623"/>
                      <a:pt x="518" y="3126843"/>
                      <a:pt x="518" y="4662363"/>
                    </a:cubicBezTo>
                    <a:cubicBezTo>
                      <a:pt x="518" y="4715601"/>
                      <a:pt x="1919" y="4717703"/>
                      <a:pt x="50955" y="4737318"/>
                    </a:cubicBezTo>
                    <a:cubicBezTo>
                      <a:pt x="219077" y="4805267"/>
                      <a:pt x="387200" y="4872516"/>
                      <a:pt x="556023" y="4939065"/>
                    </a:cubicBezTo>
                    <a:cubicBezTo>
                      <a:pt x="806105" y="5037836"/>
                      <a:pt x="1054787" y="5140111"/>
                      <a:pt x="1305570" y="5236081"/>
                    </a:cubicBezTo>
                    <a:cubicBezTo>
                      <a:pt x="1463885" y="5297025"/>
                      <a:pt x="1615896" y="5375483"/>
                      <a:pt x="1782617" y="5414711"/>
                    </a:cubicBezTo>
                    <a:cubicBezTo>
                      <a:pt x="1786120" y="5414711"/>
                      <a:pt x="1789623" y="5414711"/>
                      <a:pt x="1793125" y="5414711"/>
                    </a:cubicBezTo>
                    <a:cubicBezTo>
                      <a:pt x="1795227" y="5411909"/>
                      <a:pt x="1797328" y="5409107"/>
                      <a:pt x="1798729" y="5406305"/>
                    </a:cubicBezTo>
                    <a:cubicBezTo>
                      <a:pt x="1800130" y="5402803"/>
                      <a:pt x="1800831" y="5400001"/>
                      <a:pt x="1802232" y="5396498"/>
                    </a:cubicBezTo>
                    <a:cubicBezTo>
                      <a:pt x="1807135" y="5376183"/>
                      <a:pt x="1806435" y="5355168"/>
                      <a:pt x="1801531" y="53355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aphic 243">
              <a:extLst>
                <a:ext uri="{FF2B5EF4-FFF2-40B4-BE49-F238E27FC236}">
                  <a16:creationId xmlns:a16="http://schemas.microsoft.com/office/drawing/2014/main" xmlns="" id="{1A788701-D4E5-41BE-ACDD-8AC773171ED1}"/>
                </a:ext>
              </a:extLst>
            </p:cNvPr>
            <p:cNvGrpSpPr/>
            <p:nvPr/>
          </p:nvGrpSpPr>
          <p:grpSpPr>
            <a:xfrm rot="20902163">
              <a:off x="5008145" y="2801758"/>
              <a:ext cx="1420045" cy="2913246"/>
              <a:chOff x="4524375" y="204787"/>
              <a:chExt cx="3143250" cy="6448425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BFF370B5-0C98-4404-965D-71A350C22B43}"/>
                  </a:ext>
                </a:extLst>
              </p:cNvPr>
              <p:cNvSpPr/>
              <p:nvPr/>
            </p:nvSpPr>
            <p:spPr>
              <a:xfrm>
                <a:off x="4524778" y="205949"/>
                <a:ext cx="3133725" cy="6448425"/>
              </a:xfrm>
              <a:custGeom>
                <a:avLst/>
                <a:gdLst>
                  <a:gd name="connsiteX0" fmla="*/ 2928535 w 3133725"/>
                  <a:gd name="connsiteY0" fmla="*/ 3516420 h 6448425"/>
                  <a:gd name="connsiteX1" fmla="*/ 2404660 w 3133725"/>
                  <a:gd name="connsiteY1" fmla="*/ 1677143 h 6448425"/>
                  <a:gd name="connsiteX2" fmla="*/ 2117005 w 3133725"/>
                  <a:gd name="connsiteY2" fmla="*/ 927525 h 6448425"/>
                  <a:gd name="connsiteX3" fmla="*/ 1599797 w 3133725"/>
                  <a:gd name="connsiteY3" fmla="*/ 717023 h 6448425"/>
                  <a:gd name="connsiteX4" fmla="*/ 1599797 w 3133725"/>
                  <a:gd name="connsiteY4" fmla="*/ 716070 h 6448425"/>
                  <a:gd name="connsiteX5" fmla="*/ 1609322 w 3133725"/>
                  <a:gd name="connsiteY5" fmla="*/ 619868 h 6448425"/>
                  <a:gd name="connsiteX6" fmla="*/ 1648375 w 3133725"/>
                  <a:gd name="connsiteY6" fmla="*/ 260775 h 6448425"/>
                  <a:gd name="connsiteX7" fmla="*/ 1672187 w 3133725"/>
                  <a:gd name="connsiteY7" fmla="*/ 194100 h 6448425"/>
                  <a:gd name="connsiteX8" fmla="*/ 1716002 w 3133725"/>
                  <a:gd name="connsiteY8" fmla="*/ 106470 h 6448425"/>
                  <a:gd name="connsiteX9" fmla="*/ 1643612 w 3133725"/>
                  <a:gd name="connsiteY9" fmla="*/ 24555 h 6448425"/>
                  <a:gd name="connsiteX10" fmla="*/ 1636944 w 3133725"/>
                  <a:gd name="connsiteY10" fmla="*/ 17888 h 6448425"/>
                  <a:gd name="connsiteX11" fmla="*/ 1584557 w 3133725"/>
                  <a:gd name="connsiteY11" fmla="*/ 17888 h 6448425"/>
                  <a:gd name="connsiteX12" fmla="*/ 1481687 w 3133725"/>
                  <a:gd name="connsiteY12" fmla="*/ 209340 h 6448425"/>
                  <a:gd name="connsiteX13" fmla="*/ 1422632 w 3133725"/>
                  <a:gd name="connsiteY13" fmla="*/ 717975 h 6448425"/>
                  <a:gd name="connsiteX14" fmla="*/ 1026392 w 3133725"/>
                  <a:gd name="connsiteY14" fmla="*/ 850373 h 6448425"/>
                  <a:gd name="connsiteX15" fmla="*/ 629199 w 3133725"/>
                  <a:gd name="connsiteY15" fmla="*/ 1905743 h 6448425"/>
                  <a:gd name="connsiteX16" fmla="*/ 250104 w 3133725"/>
                  <a:gd name="connsiteY16" fmla="*/ 3321158 h 6448425"/>
                  <a:gd name="connsiteX17" fmla="*/ 7217 w 3133725"/>
                  <a:gd name="connsiteY17" fmla="*/ 4624178 h 6448425"/>
                  <a:gd name="connsiteX18" fmla="*/ 217719 w 3133725"/>
                  <a:gd name="connsiteY18" fmla="*/ 5632876 h 6448425"/>
                  <a:gd name="connsiteX19" fmla="*/ 1156884 w 3133725"/>
                  <a:gd name="connsiteY19" fmla="*/ 6406306 h 6448425"/>
                  <a:gd name="connsiteX20" fmla="*/ 2701840 w 3133725"/>
                  <a:gd name="connsiteY20" fmla="*/ 5842426 h 6448425"/>
                  <a:gd name="connsiteX21" fmla="*/ 2928535 w 3133725"/>
                  <a:gd name="connsiteY21" fmla="*/ 3516420 h 644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33725" h="6448425">
                    <a:moveTo>
                      <a:pt x="2928535" y="3516420"/>
                    </a:moveTo>
                    <a:cubicBezTo>
                      <a:pt x="2649452" y="2908725"/>
                      <a:pt x="2404660" y="2315318"/>
                      <a:pt x="2404660" y="1677143"/>
                    </a:cubicBezTo>
                    <a:cubicBezTo>
                      <a:pt x="2404660" y="1408538"/>
                      <a:pt x="2317982" y="1152315"/>
                      <a:pt x="2117005" y="927525"/>
                    </a:cubicBezTo>
                    <a:cubicBezTo>
                      <a:pt x="2006514" y="803700"/>
                      <a:pt x="1807442" y="732263"/>
                      <a:pt x="1599797" y="717023"/>
                    </a:cubicBezTo>
                    <a:cubicBezTo>
                      <a:pt x="1599797" y="717023"/>
                      <a:pt x="1599797" y="716070"/>
                      <a:pt x="1599797" y="716070"/>
                    </a:cubicBezTo>
                    <a:cubicBezTo>
                      <a:pt x="1603607" y="683685"/>
                      <a:pt x="1608369" y="652253"/>
                      <a:pt x="1609322" y="619868"/>
                    </a:cubicBezTo>
                    <a:cubicBezTo>
                      <a:pt x="1614084" y="498900"/>
                      <a:pt x="1639802" y="380790"/>
                      <a:pt x="1648375" y="260775"/>
                    </a:cubicBezTo>
                    <a:cubicBezTo>
                      <a:pt x="1655994" y="238868"/>
                      <a:pt x="1665519" y="216960"/>
                      <a:pt x="1672187" y="194100"/>
                    </a:cubicBezTo>
                    <a:cubicBezTo>
                      <a:pt x="1680759" y="160763"/>
                      <a:pt x="1729337" y="139808"/>
                      <a:pt x="1716002" y="106470"/>
                    </a:cubicBezTo>
                    <a:cubicBezTo>
                      <a:pt x="1703619" y="75038"/>
                      <a:pt x="1668377" y="51225"/>
                      <a:pt x="1643612" y="24555"/>
                    </a:cubicBezTo>
                    <a:cubicBezTo>
                      <a:pt x="1641707" y="22650"/>
                      <a:pt x="1638850" y="19793"/>
                      <a:pt x="1636944" y="17888"/>
                    </a:cubicBezTo>
                    <a:cubicBezTo>
                      <a:pt x="1618847" y="-7830"/>
                      <a:pt x="1603607" y="-4020"/>
                      <a:pt x="1584557" y="17888"/>
                    </a:cubicBezTo>
                    <a:cubicBezTo>
                      <a:pt x="1535027" y="75038"/>
                      <a:pt x="1503594" y="139808"/>
                      <a:pt x="1481687" y="209340"/>
                    </a:cubicBezTo>
                    <a:cubicBezTo>
                      <a:pt x="1429300" y="375075"/>
                      <a:pt x="1419775" y="545573"/>
                      <a:pt x="1422632" y="717975"/>
                    </a:cubicBezTo>
                    <a:cubicBezTo>
                      <a:pt x="1271184" y="730358"/>
                      <a:pt x="1127357" y="774173"/>
                      <a:pt x="1026392" y="850373"/>
                    </a:cubicBezTo>
                    <a:cubicBezTo>
                      <a:pt x="647297" y="1138028"/>
                      <a:pt x="625389" y="1493310"/>
                      <a:pt x="629199" y="1905743"/>
                    </a:cubicBezTo>
                    <a:cubicBezTo>
                      <a:pt x="633962" y="2393423"/>
                      <a:pt x="489182" y="2868720"/>
                      <a:pt x="250104" y="3321158"/>
                    </a:cubicBezTo>
                    <a:cubicBezTo>
                      <a:pt x="32934" y="3731685"/>
                      <a:pt x="-16596" y="4157453"/>
                      <a:pt x="7217" y="4624178"/>
                    </a:cubicBezTo>
                    <a:cubicBezTo>
                      <a:pt x="-24216" y="4957553"/>
                      <a:pt x="47222" y="5302358"/>
                      <a:pt x="217719" y="5632876"/>
                    </a:cubicBezTo>
                    <a:cubicBezTo>
                      <a:pt x="400599" y="5984348"/>
                      <a:pt x="657774" y="6293911"/>
                      <a:pt x="1156884" y="6406306"/>
                    </a:cubicBezTo>
                    <a:cubicBezTo>
                      <a:pt x="1798869" y="6551086"/>
                      <a:pt x="2383705" y="6336773"/>
                      <a:pt x="2701840" y="5842426"/>
                    </a:cubicBezTo>
                    <a:cubicBezTo>
                      <a:pt x="3186662" y="5088998"/>
                      <a:pt x="3280960" y="4283183"/>
                      <a:pt x="2928535" y="3516420"/>
                    </a:cubicBezTo>
                    <a:close/>
                  </a:path>
                </a:pathLst>
              </a:custGeom>
              <a:solidFill>
                <a:srgbClr val="AAD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E9719E3E-2801-43A1-BD8C-3894067E1850}"/>
                  </a:ext>
                </a:extLst>
              </p:cNvPr>
              <p:cNvSpPr/>
              <p:nvPr/>
            </p:nvSpPr>
            <p:spPr>
              <a:xfrm>
                <a:off x="4657513" y="1036991"/>
                <a:ext cx="2886075" cy="5495925"/>
              </a:xfrm>
              <a:custGeom>
                <a:avLst/>
                <a:gdLst>
                  <a:gd name="connsiteX0" fmla="*/ 6879 w 2886075"/>
                  <a:gd name="connsiteY0" fmla="*/ 3746464 h 5495925"/>
                  <a:gd name="connsiteX1" fmla="*/ 230717 w 2886075"/>
                  <a:gd name="connsiteY1" fmla="*/ 2497736 h 5495925"/>
                  <a:gd name="connsiteX2" fmla="*/ 580284 w 2886075"/>
                  <a:gd name="connsiteY2" fmla="*/ 1141376 h 5495925"/>
                  <a:gd name="connsiteX3" fmla="*/ 946044 w 2886075"/>
                  <a:gd name="connsiteY3" fmla="*/ 130773 h 5495925"/>
                  <a:gd name="connsiteX4" fmla="*/ 1951884 w 2886075"/>
                  <a:gd name="connsiteY4" fmla="*/ 205069 h 5495925"/>
                  <a:gd name="connsiteX5" fmla="*/ 2216679 w 2886075"/>
                  <a:gd name="connsiteY5" fmla="*/ 923254 h 5495925"/>
                  <a:gd name="connsiteX6" fmla="*/ 2699597 w 2886075"/>
                  <a:gd name="connsiteY6" fmla="*/ 2685379 h 5495925"/>
                  <a:gd name="connsiteX7" fmla="*/ 2490047 w 2886075"/>
                  <a:gd name="connsiteY7" fmla="*/ 4914229 h 5495925"/>
                  <a:gd name="connsiteX8" fmla="*/ 1066059 w 2886075"/>
                  <a:gd name="connsiteY8" fmla="*/ 5454296 h 5495925"/>
                  <a:gd name="connsiteX9" fmla="*/ 200237 w 2886075"/>
                  <a:gd name="connsiteY9" fmla="*/ 4713251 h 5495925"/>
                  <a:gd name="connsiteX10" fmla="*/ 6879 w 2886075"/>
                  <a:gd name="connsiteY10" fmla="*/ 3746464 h 549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75" h="5495925">
                    <a:moveTo>
                      <a:pt x="6879" y="3746464"/>
                    </a:moveTo>
                    <a:cubicBezTo>
                      <a:pt x="-15028" y="3298789"/>
                      <a:pt x="30692" y="2891119"/>
                      <a:pt x="230717" y="2497736"/>
                    </a:cubicBezTo>
                    <a:cubicBezTo>
                      <a:pt x="450744" y="2063396"/>
                      <a:pt x="584094" y="1609053"/>
                      <a:pt x="580284" y="1141376"/>
                    </a:cubicBezTo>
                    <a:cubicBezTo>
                      <a:pt x="576474" y="747041"/>
                      <a:pt x="596477" y="406046"/>
                      <a:pt x="946044" y="130773"/>
                    </a:cubicBezTo>
                    <a:cubicBezTo>
                      <a:pt x="1200362" y="-70204"/>
                      <a:pt x="1746144" y="-34962"/>
                      <a:pt x="1951884" y="205069"/>
                    </a:cubicBezTo>
                    <a:cubicBezTo>
                      <a:pt x="2136670" y="420334"/>
                      <a:pt x="2216679" y="666079"/>
                      <a:pt x="2216679" y="923254"/>
                    </a:cubicBezTo>
                    <a:cubicBezTo>
                      <a:pt x="2216679" y="1534759"/>
                      <a:pt x="2442422" y="2103401"/>
                      <a:pt x="2699597" y="2685379"/>
                    </a:cubicBezTo>
                    <a:cubicBezTo>
                      <a:pt x="3024400" y="3420709"/>
                      <a:pt x="2936769" y="4192234"/>
                      <a:pt x="2490047" y="4914229"/>
                    </a:cubicBezTo>
                    <a:cubicBezTo>
                      <a:pt x="2196677" y="5387621"/>
                      <a:pt x="1657562" y="5592409"/>
                      <a:pt x="1066059" y="5454296"/>
                    </a:cubicBezTo>
                    <a:cubicBezTo>
                      <a:pt x="606002" y="5346664"/>
                      <a:pt x="368829" y="5050436"/>
                      <a:pt x="200237" y="4713251"/>
                    </a:cubicBezTo>
                    <a:cubicBezTo>
                      <a:pt x="43074" y="4396069"/>
                      <a:pt x="-22648" y="4065551"/>
                      <a:pt x="6879" y="3746464"/>
                    </a:cubicBezTo>
                    <a:close/>
                  </a:path>
                </a:pathLst>
              </a:custGeom>
              <a:solidFill>
                <a:srgbClr val="FEC8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7672CD43-ACD6-4866-A7C2-DB33589D6227}"/>
                  </a:ext>
                </a:extLst>
              </p:cNvPr>
              <p:cNvSpPr/>
              <p:nvPr/>
            </p:nvSpPr>
            <p:spPr>
              <a:xfrm>
                <a:off x="4865702" y="1361357"/>
                <a:ext cx="2447925" cy="4953000"/>
              </a:xfrm>
              <a:custGeom>
                <a:avLst/>
                <a:gdLst>
                  <a:gd name="connsiteX0" fmla="*/ 5383 w 2447925"/>
                  <a:gd name="connsiteY0" fmla="*/ 3378283 h 4953000"/>
                  <a:gd name="connsiteX1" fmla="*/ 194930 w 2447925"/>
                  <a:gd name="connsiteY1" fmla="*/ 2252428 h 4953000"/>
                  <a:gd name="connsiteX2" fmla="*/ 491158 w 2447925"/>
                  <a:gd name="connsiteY2" fmla="*/ 1029418 h 4953000"/>
                  <a:gd name="connsiteX3" fmla="*/ 801673 w 2447925"/>
                  <a:gd name="connsiteY3" fmla="*/ 117875 h 4953000"/>
                  <a:gd name="connsiteX4" fmla="*/ 1653208 w 2447925"/>
                  <a:gd name="connsiteY4" fmla="*/ 184550 h 4953000"/>
                  <a:gd name="connsiteX5" fmla="*/ 1877998 w 2447925"/>
                  <a:gd name="connsiteY5" fmla="*/ 832250 h 4953000"/>
                  <a:gd name="connsiteX6" fmla="*/ 2286620 w 2447925"/>
                  <a:gd name="connsiteY6" fmla="*/ 2421973 h 4953000"/>
                  <a:gd name="connsiteX7" fmla="*/ 2109455 w 2447925"/>
                  <a:gd name="connsiteY7" fmla="*/ 4431748 h 4953000"/>
                  <a:gd name="connsiteX8" fmla="*/ 903590 w 2447925"/>
                  <a:gd name="connsiteY8" fmla="*/ 4918475 h 4953000"/>
                  <a:gd name="connsiteX9" fmla="*/ 170165 w 2447925"/>
                  <a:gd name="connsiteY9" fmla="*/ 4249820 h 4953000"/>
                  <a:gd name="connsiteX10" fmla="*/ 5383 w 2447925"/>
                  <a:gd name="connsiteY10" fmla="*/ 3378283 h 495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7925" h="4953000">
                    <a:moveTo>
                      <a:pt x="5383" y="3378283"/>
                    </a:moveTo>
                    <a:cubicBezTo>
                      <a:pt x="-13667" y="2974423"/>
                      <a:pt x="25385" y="2606758"/>
                      <a:pt x="194930" y="2252428"/>
                    </a:cubicBezTo>
                    <a:cubicBezTo>
                      <a:pt x="381620" y="1860950"/>
                      <a:pt x="494015" y="1451375"/>
                      <a:pt x="491158" y="1029418"/>
                    </a:cubicBezTo>
                    <a:cubicBezTo>
                      <a:pt x="488300" y="673183"/>
                      <a:pt x="505445" y="366477"/>
                      <a:pt x="801673" y="117875"/>
                    </a:cubicBezTo>
                    <a:cubicBezTo>
                      <a:pt x="1016938" y="-63100"/>
                      <a:pt x="1478900" y="-31667"/>
                      <a:pt x="1653208" y="184550"/>
                    </a:cubicBezTo>
                    <a:cubicBezTo>
                      <a:pt x="1809418" y="378860"/>
                      <a:pt x="1877998" y="599840"/>
                      <a:pt x="1877998" y="832250"/>
                    </a:cubicBezTo>
                    <a:cubicBezTo>
                      <a:pt x="1877998" y="1383748"/>
                      <a:pt x="2069450" y="1896193"/>
                      <a:pt x="2286620" y="2421973"/>
                    </a:cubicBezTo>
                    <a:cubicBezTo>
                      <a:pt x="2561893" y="3084913"/>
                      <a:pt x="2487598" y="3781190"/>
                      <a:pt x="2109455" y="4431748"/>
                    </a:cubicBezTo>
                    <a:cubicBezTo>
                      <a:pt x="1860853" y="4858468"/>
                      <a:pt x="1404605" y="5044205"/>
                      <a:pt x="903590" y="4918475"/>
                    </a:cubicBezTo>
                    <a:cubicBezTo>
                      <a:pt x="514018" y="4821320"/>
                      <a:pt x="313040" y="4553668"/>
                      <a:pt x="170165" y="4249820"/>
                    </a:cubicBezTo>
                    <a:cubicBezTo>
                      <a:pt x="36815" y="3964070"/>
                      <a:pt x="-18430" y="3665938"/>
                      <a:pt x="5383" y="3378283"/>
                    </a:cubicBezTo>
                    <a:close/>
                  </a:path>
                </a:pathLst>
              </a:custGeom>
              <a:solidFill>
                <a:srgbClr val="F690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CEF6DC37-50A6-4185-BD53-3D9619A9DA6F}"/>
                  </a:ext>
                </a:extLst>
              </p:cNvPr>
              <p:cNvSpPr/>
              <p:nvPr/>
            </p:nvSpPr>
            <p:spPr>
              <a:xfrm>
                <a:off x="5080761" y="1723948"/>
                <a:ext cx="1981200" cy="4324350"/>
              </a:xfrm>
              <a:custGeom>
                <a:avLst/>
                <a:gdLst>
                  <a:gd name="connsiteX0" fmla="*/ 4636 w 1981200"/>
                  <a:gd name="connsiteY0" fmla="*/ 2951874 h 4324350"/>
                  <a:gd name="connsiteX1" fmla="*/ 157989 w 1981200"/>
                  <a:gd name="connsiteY1" fmla="*/ 1967941 h 4324350"/>
                  <a:gd name="connsiteX2" fmla="*/ 398019 w 1981200"/>
                  <a:gd name="connsiteY2" fmla="*/ 899236 h 4324350"/>
                  <a:gd name="connsiteX3" fmla="*/ 649479 w 1981200"/>
                  <a:gd name="connsiteY3" fmla="*/ 102946 h 4324350"/>
                  <a:gd name="connsiteX4" fmla="*/ 1340042 w 1981200"/>
                  <a:gd name="connsiteY4" fmla="*/ 161049 h 4324350"/>
                  <a:gd name="connsiteX5" fmla="*/ 1521969 w 1981200"/>
                  <a:gd name="connsiteY5" fmla="*/ 726834 h 4324350"/>
                  <a:gd name="connsiteX6" fmla="*/ 1853439 w 1981200"/>
                  <a:gd name="connsiteY6" fmla="*/ 2115579 h 4324350"/>
                  <a:gd name="connsiteX7" fmla="*/ 1709611 w 1981200"/>
                  <a:gd name="connsiteY7" fmla="*/ 3871989 h 4324350"/>
                  <a:gd name="connsiteX8" fmla="*/ 732346 w 1981200"/>
                  <a:gd name="connsiteY8" fmla="*/ 4297757 h 4324350"/>
                  <a:gd name="connsiteX9" fmla="*/ 137986 w 1981200"/>
                  <a:gd name="connsiteY9" fmla="*/ 3713874 h 4324350"/>
                  <a:gd name="connsiteX10" fmla="*/ 4636 w 1981200"/>
                  <a:gd name="connsiteY10" fmla="*/ 2951874 h 432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1200" h="4324350">
                    <a:moveTo>
                      <a:pt x="4636" y="2951874"/>
                    </a:moveTo>
                    <a:cubicBezTo>
                      <a:pt x="-10604" y="2599449"/>
                      <a:pt x="20829" y="2278457"/>
                      <a:pt x="157989" y="1967941"/>
                    </a:cubicBezTo>
                    <a:cubicBezTo>
                      <a:pt x="309436" y="1625994"/>
                      <a:pt x="400876" y="1267854"/>
                      <a:pt x="398019" y="899236"/>
                    </a:cubicBezTo>
                    <a:cubicBezTo>
                      <a:pt x="396114" y="588721"/>
                      <a:pt x="409449" y="320116"/>
                      <a:pt x="649479" y="102946"/>
                    </a:cubicBezTo>
                    <a:cubicBezTo>
                      <a:pt x="823786" y="-55169"/>
                      <a:pt x="1199072" y="-27546"/>
                      <a:pt x="1340042" y="161049"/>
                    </a:cubicBezTo>
                    <a:cubicBezTo>
                      <a:pt x="1466724" y="330594"/>
                      <a:pt x="1521969" y="523951"/>
                      <a:pt x="1521969" y="726834"/>
                    </a:cubicBezTo>
                    <a:cubicBezTo>
                      <a:pt x="1521969" y="1208799"/>
                      <a:pt x="1677227" y="1656474"/>
                      <a:pt x="1853439" y="2115579"/>
                    </a:cubicBezTo>
                    <a:cubicBezTo>
                      <a:pt x="2076324" y="2694699"/>
                      <a:pt x="2016317" y="3303346"/>
                      <a:pt x="1709611" y="3871989"/>
                    </a:cubicBezTo>
                    <a:cubicBezTo>
                      <a:pt x="1508634" y="4245369"/>
                      <a:pt x="1138111" y="4406341"/>
                      <a:pt x="732346" y="4297757"/>
                    </a:cubicBezTo>
                    <a:cubicBezTo>
                      <a:pt x="417069" y="4212984"/>
                      <a:pt x="253239" y="3979621"/>
                      <a:pt x="137986" y="3713874"/>
                    </a:cubicBezTo>
                    <a:cubicBezTo>
                      <a:pt x="29401" y="3464319"/>
                      <a:pt x="-15366" y="3203334"/>
                      <a:pt x="4636" y="2951874"/>
                    </a:cubicBezTo>
                    <a:close/>
                  </a:path>
                </a:pathLst>
              </a:custGeom>
              <a:solidFill>
                <a:srgbClr val="F06A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A07EBCBD-43F2-4EE4-85C9-DD498C114256}"/>
                  </a:ext>
                </a:extLst>
              </p:cNvPr>
              <p:cNvSpPr/>
              <p:nvPr/>
            </p:nvSpPr>
            <p:spPr>
              <a:xfrm>
                <a:off x="5469544" y="2675696"/>
                <a:ext cx="1181100" cy="2686050"/>
              </a:xfrm>
              <a:custGeom>
                <a:avLst/>
                <a:gdLst>
                  <a:gd name="connsiteX0" fmla="*/ 2569 w 1181100"/>
                  <a:gd name="connsiteY0" fmla="*/ 1835343 h 2686050"/>
                  <a:gd name="connsiteX1" fmla="*/ 118774 w 1181100"/>
                  <a:gd name="connsiteY1" fmla="*/ 1223838 h 2686050"/>
                  <a:gd name="connsiteX2" fmla="*/ 241646 w 1181100"/>
                  <a:gd name="connsiteY2" fmla="*/ 558041 h 2686050"/>
                  <a:gd name="connsiteX3" fmla="*/ 460721 w 1181100"/>
                  <a:gd name="connsiteY3" fmla="*/ 64646 h 2686050"/>
                  <a:gd name="connsiteX4" fmla="*/ 816004 w 1181100"/>
                  <a:gd name="connsiteY4" fmla="*/ 98936 h 2686050"/>
                  <a:gd name="connsiteX5" fmla="*/ 927446 w 1181100"/>
                  <a:gd name="connsiteY5" fmla="*/ 451361 h 2686050"/>
                  <a:gd name="connsiteX6" fmla="*/ 1090324 w 1181100"/>
                  <a:gd name="connsiteY6" fmla="*/ 1321946 h 2686050"/>
                  <a:gd name="connsiteX7" fmla="*/ 1041746 w 1181100"/>
                  <a:gd name="connsiteY7" fmla="*/ 2407796 h 2686050"/>
                  <a:gd name="connsiteX8" fmla="*/ 445481 w 1181100"/>
                  <a:gd name="connsiteY8" fmla="*/ 2672591 h 2686050"/>
                  <a:gd name="connsiteX9" fmla="*/ 83531 w 1181100"/>
                  <a:gd name="connsiteY9" fmla="*/ 2308736 h 2686050"/>
                  <a:gd name="connsiteX10" fmla="*/ 2569 w 1181100"/>
                  <a:gd name="connsiteY10" fmla="*/ 1835343 h 268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1100" h="2686050">
                    <a:moveTo>
                      <a:pt x="2569" y="1835343"/>
                    </a:moveTo>
                    <a:cubicBezTo>
                      <a:pt x="-6956" y="1616268"/>
                      <a:pt x="35906" y="1417196"/>
                      <a:pt x="118774" y="1223838"/>
                    </a:cubicBezTo>
                    <a:cubicBezTo>
                      <a:pt x="211166" y="1011431"/>
                      <a:pt x="243551" y="787593"/>
                      <a:pt x="241646" y="558041"/>
                    </a:cubicBezTo>
                    <a:cubicBezTo>
                      <a:pt x="239741" y="364683"/>
                      <a:pt x="314036" y="199901"/>
                      <a:pt x="460721" y="64646"/>
                    </a:cubicBezTo>
                    <a:cubicBezTo>
                      <a:pt x="567401" y="-33462"/>
                      <a:pt x="729326" y="-18222"/>
                      <a:pt x="816004" y="98936"/>
                    </a:cubicBezTo>
                    <a:cubicBezTo>
                      <a:pt x="893156" y="204663"/>
                      <a:pt x="927446" y="324678"/>
                      <a:pt x="927446" y="451361"/>
                    </a:cubicBezTo>
                    <a:cubicBezTo>
                      <a:pt x="927446" y="751398"/>
                      <a:pt x="982691" y="1037148"/>
                      <a:pt x="1090324" y="1321946"/>
                    </a:cubicBezTo>
                    <a:cubicBezTo>
                      <a:pt x="1226531" y="1681991"/>
                      <a:pt x="1228436" y="2054418"/>
                      <a:pt x="1041746" y="2407796"/>
                    </a:cubicBezTo>
                    <a:cubicBezTo>
                      <a:pt x="918874" y="2640206"/>
                      <a:pt x="693131" y="2740218"/>
                      <a:pt x="445481" y="2672591"/>
                    </a:cubicBezTo>
                    <a:cubicBezTo>
                      <a:pt x="253076" y="2620203"/>
                      <a:pt x="154016" y="2474471"/>
                      <a:pt x="83531" y="2308736"/>
                    </a:cubicBezTo>
                    <a:cubicBezTo>
                      <a:pt x="17809" y="2153478"/>
                      <a:pt x="-8861" y="1991553"/>
                      <a:pt x="2569" y="1835343"/>
                    </a:cubicBezTo>
                    <a:close/>
                  </a:path>
                </a:pathLst>
              </a:custGeom>
              <a:solidFill>
                <a:srgbClr val="F796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65E171FC-1385-4B36-90A6-20111BBFFEAB}"/>
                  </a:ext>
                </a:extLst>
              </p:cNvPr>
              <p:cNvSpPr/>
              <p:nvPr/>
            </p:nvSpPr>
            <p:spPr>
              <a:xfrm>
                <a:off x="5723959" y="3417914"/>
                <a:ext cx="657225" cy="1571625"/>
              </a:xfrm>
              <a:custGeom>
                <a:avLst/>
                <a:gdLst>
                  <a:gd name="connsiteX0" fmla="*/ 1519 w 657225"/>
                  <a:gd name="connsiteY0" fmla="*/ 1074075 h 1571625"/>
                  <a:gd name="connsiteX1" fmla="*/ 66289 w 657225"/>
                  <a:gd name="connsiteY1" fmla="*/ 715935 h 1571625"/>
                  <a:gd name="connsiteX2" fmla="*/ 134869 w 657225"/>
                  <a:gd name="connsiteY2" fmla="*/ 326363 h 1571625"/>
                  <a:gd name="connsiteX3" fmla="*/ 256789 w 657225"/>
                  <a:gd name="connsiteY3" fmla="*/ 37755 h 1571625"/>
                  <a:gd name="connsiteX4" fmla="*/ 453956 w 657225"/>
                  <a:gd name="connsiteY4" fmla="*/ 57758 h 1571625"/>
                  <a:gd name="connsiteX5" fmla="*/ 515869 w 657225"/>
                  <a:gd name="connsiteY5" fmla="*/ 263498 h 1571625"/>
                  <a:gd name="connsiteX6" fmla="*/ 606356 w 657225"/>
                  <a:gd name="connsiteY6" fmla="*/ 773085 h 1571625"/>
                  <a:gd name="connsiteX7" fmla="*/ 579686 w 657225"/>
                  <a:gd name="connsiteY7" fmla="*/ 1408403 h 1571625"/>
                  <a:gd name="connsiteX8" fmla="*/ 249169 w 657225"/>
                  <a:gd name="connsiteY8" fmla="*/ 1563660 h 1571625"/>
                  <a:gd name="connsiteX9" fmla="*/ 48191 w 657225"/>
                  <a:gd name="connsiteY9" fmla="*/ 1351253 h 1571625"/>
                  <a:gd name="connsiteX10" fmla="*/ 1519 w 657225"/>
                  <a:gd name="connsiteY10" fmla="*/ 107407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7225" h="1571625">
                    <a:moveTo>
                      <a:pt x="1519" y="1074075"/>
                    </a:moveTo>
                    <a:cubicBezTo>
                      <a:pt x="-3244" y="945488"/>
                      <a:pt x="19616" y="829283"/>
                      <a:pt x="66289" y="715935"/>
                    </a:cubicBezTo>
                    <a:cubicBezTo>
                      <a:pt x="117724" y="591158"/>
                      <a:pt x="135821" y="460665"/>
                      <a:pt x="134869" y="326363"/>
                    </a:cubicBezTo>
                    <a:cubicBezTo>
                      <a:pt x="133916" y="213015"/>
                      <a:pt x="174874" y="116813"/>
                      <a:pt x="256789" y="37755"/>
                    </a:cubicBezTo>
                    <a:cubicBezTo>
                      <a:pt x="315844" y="-19395"/>
                      <a:pt x="406331" y="-10822"/>
                      <a:pt x="453956" y="57758"/>
                    </a:cubicBezTo>
                    <a:cubicBezTo>
                      <a:pt x="496819" y="119670"/>
                      <a:pt x="515869" y="190155"/>
                      <a:pt x="515869" y="263498"/>
                    </a:cubicBezTo>
                    <a:cubicBezTo>
                      <a:pt x="515869" y="438758"/>
                      <a:pt x="546349" y="606398"/>
                      <a:pt x="606356" y="773085"/>
                    </a:cubicBezTo>
                    <a:cubicBezTo>
                      <a:pt x="681604" y="983588"/>
                      <a:pt x="683509" y="1201710"/>
                      <a:pt x="579686" y="1408403"/>
                    </a:cubicBezTo>
                    <a:cubicBezTo>
                      <a:pt x="512059" y="1544610"/>
                      <a:pt x="386329" y="1602713"/>
                      <a:pt x="249169" y="1563660"/>
                    </a:cubicBezTo>
                    <a:cubicBezTo>
                      <a:pt x="142489" y="1533180"/>
                      <a:pt x="87244" y="1447455"/>
                      <a:pt x="48191" y="1351253"/>
                    </a:cubicBezTo>
                    <a:cubicBezTo>
                      <a:pt x="10091" y="1260766"/>
                      <a:pt x="-5149" y="1166468"/>
                      <a:pt x="1519" y="1074075"/>
                    </a:cubicBezTo>
                    <a:close/>
                  </a:path>
                </a:pathLst>
              </a:custGeom>
              <a:solidFill>
                <a:srgbClr val="FBB1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E66331E2-44BF-4AFE-9245-62D6E4F0B207}"/>
                  </a:ext>
                </a:extLst>
              </p:cNvPr>
              <p:cNvSpPr/>
              <p:nvPr/>
            </p:nvSpPr>
            <p:spPr>
              <a:xfrm>
                <a:off x="5911182" y="4022547"/>
                <a:ext cx="304800" cy="200025"/>
              </a:xfrm>
              <a:custGeom>
                <a:avLst/>
                <a:gdLst>
                  <a:gd name="connsiteX0" fmla="*/ 218155 w 304800"/>
                  <a:gd name="connsiteY0" fmla="*/ 99872 h 200025"/>
                  <a:gd name="connsiteX1" fmla="*/ 296260 w 304800"/>
                  <a:gd name="connsiteY1" fmla="*/ 85585 h 200025"/>
                  <a:gd name="connsiteX2" fmla="*/ 284830 w 304800"/>
                  <a:gd name="connsiteY2" fmla="*/ 14147 h 200025"/>
                  <a:gd name="connsiteX3" fmla="*/ 205772 w 304800"/>
                  <a:gd name="connsiteY3" fmla="*/ 23672 h 200025"/>
                  <a:gd name="connsiteX4" fmla="*/ 181008 w 304800"/>
                  <a:gd name="connsiteY4" fmla="*/ 29387 h 200025"/>
                  <a:gd name="connsiteX5" fmla="*/ 91472 w 304800"/>
                  <a:gd name="connsiteY5" fmla="*/ 29387 h 200025"/>
                  <a:gd name="connsiteX6" fmla="*/ 83852 w 304800"/>
                  <a:gd name="connsiteY6" fmla="*/ 119875 h 200025"/>
                  <a:gd name="connsiteX7" fmla="*/ 51468 w 304800"/>
                  <a:gd name="connsiteY7" fmla="*/ 116065 h 200025"/>
                  <a:gd name="connsiteX8" fmla="*/ 33 w 304800"/>
                  <a:gd name="connsiteY8" fmla="*/ 162737 h 200025"/>
                  <a:gd name="connsiteX9" fmla="*/ 48610 w 304800"/>
                  <a:gd name="connsiteY9" fmla="*/ 209410 h 200025"/>
                  <a:gd name="connsiteX10" fmla="*/ 93377 w 304800"/>
                  <a:gd name="connsiteY10" fmla="*/ 154165 h 200025"/>
                  <a:gd name="connsiteX11" fmla="*/ 85758 w 304800"/>
                  <a:gd name="connsiteY11" fmla="*/ 121780 h 200025"/>
                  <a:gd name="connsiteX12" fmla="*/ 83852 w 304800"/>
                  <a:gd name="connsiteY12" fmla="*/ 118922 h 200025"/>
                  <a:gd name="connsiteX13" fmla="*/ 85758 w 304800"/>
                  <a:gd name="connsiteY13" fmla="*/ 120827 h 200025"/>
                  <a:gd name="connsiteX14" fmla="*/ 132430 w 304800"/>
                  <a:gd name="connsiteY14" fmla="*/ 141782 h 200025"/>
                  <a:gd name="connsiteX15" fmla="*/ 155290 w 304800"/>
                  <a:gd name="connsiteY15" fmla="*/ 161785 h 200025"/>
                  <a:gd name="connsiteX16" fmla="*/ 204820 w 304800"/>
                  <a:gd name="connsiteY16" fmla="*/ 207505 h 200025"/>
                  <a:gd name="connsiteX17" fmla="*/ 248635 w 304800"/>
                  <a:gd name="connsiteY17" fmla="*/ 170357 h 200025"/>
                  <a:gd name="connsiteX18" fmla="*/ 211488 w 304800"/>
                  <a:gd name="connsiteY18" fmla="*/ 114160 h 200025"/>
                  <a:gd name="connsiteX19" fmla="*/ 197200 w 304800"/>
                  <a:gd name="connsiteY19" fmla="*/ 101777 h 200025"/>
                  <a:gd name="connsiteX20" fmla="*/ 218155 w 304800"/>
                  <a:gd name="connsiteY20" fmla="*/ 99872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4800" h="200025">
                    <a:moveTo>
                      <a:pt x="218155" y="99872"/>
                    </a:moveTo>
                    <a:cubicBezTo>
                      <a:pt x="248635" y="119875"/>
                      <a:pt x="276258" y="114160"/>
                      <a:pt x="296260" y="85585"/>
                    </a:cubicBezTo>
                    <a:cubicBezTo>
                      <a:pt x="314358" y="59867"/>
                      <a:pt x="309595" y="33197"/>
                      <a:pt x="284830" y="14147"/>
                    </a:cubicBezTo>
                    <a:cubicBezTo>
                      <a:pt x="257208" y="-7760"/>
                      <a:pt x="228633" y="-3950"/>
                      <a:pt x="205772" y="23672"/>
                    </a:cubicBezTo>
                    <a:cubicBezTo>
                      <a:pt x="198152" y="33197"/>
                      <a:pt x="194343" y="39865"/>
                      <a:pt x="181008" y="29387"/>
                    </a:cubicBezTo>
                    <a:cubicBezTo>
                      <a:pt x="152433" y="4622"/>
                      <a:pt x="120047" y="2717"/>
                      <a:pt x="91472" y="29387"/>
                    </a:cubicBezTo>
                    <a:cubicBezTo>
                      <a:pt x="61945" y="56057"/>
                      <a:pt x="63850" y="87490"/>
                      <a:pt x="83852" y="119875"/>
                    </a:cubicBezTo>
                    <a:cubicBezTo>
                      <a:pt x="73375" y="118922"/>
                      <a:pt x="61945" y="116065"/>
                      <a:pt x="51468" y="116065"/>
                    </a:cubicBezTo>
                    <a:cubicBezTo>
                      <a:pt x="19083" y="114160"/>
                      <a:pt x="-920" y="129400"/>
                      <a:pt x="33" y="162737"/>
                    </a:cubicBezTo>
                    <a:cubicBezTo>
                      <a:pt x="33" y="193217"/>
                      <a:pt x="19083" y="211315"/>
                      <a:pt x="48610" y="209410"/>
                    </a:cubicBezTo>
                    <a:cubicBezTo>
                      <a:pt x="79090" y="207505"/>
                      <a:pt x="96235" y="186550"/>
                      <a:pt x="93377" y="154165"/>
                    </a:cubicBezTo>
                    <a:cubicBezTo>
                      <a:pt x="92425" y="143687"/>
                      <a:pt x="88615" y="133210"/>
                      <a:pt x="85758" y="121780"/>
                    </a:cubicBezTo>
                    <a:cubicBezTo>
                      <a:pt x="85758" y="121780"/>
                      <a:pt x="84805" y="119875"/>
                      <a:pt x="83852" y="118922"/>
                    </a:cubicBezTo>
                    <a:lnTo>
                      <a:pt x="85758" y="120827"/>
                    </a:lnTo>
                    <a:cubicBezTo>
                      <a:pt x="100045" y="131305"/>
                      <a:pt x="114333" y="141782"/>
                      <a:pt x="132430" y="141782"/>
                    </a:cubicBezTo>
                    <a:cubicBezTo>
                      <a:pt x="146718" y="141782"/>
                      <a:pt x="154338" y="143687"/>
                      <a:pt x="155290" y="161785"/>
                    </a:cubicBezTo>
                    <a:cubicBezTo>
                      <a:pt x="156243" y="191312"/>
                      <a:pt x="176245" y="208457"/>
                      <a:pt x="204820" y="207505"/>
                    </a:cubicBezTo>
                    <a:cubicBezTo>
                      <a:pt x="226727" y="207505"/>
                      <a:pt x="243872" y="193217"/>
                      <a:pt x="248635" y="170357"/>
                    </a:cubicBezTo>
                    <a:cubicBezTo>
                      <a:pt x="254350" y="140830"/>
                      <a:pt x="241968" y="121780"/>
                      <a:pt x="211488" y="114160"/>
                    </a:cubicBezTo>
                    <a:cubicBezTo>
                      <a:pt x="204820" y="112255"/>
                      <a:pt x="193390" y="114160"/>
                      <a:pt x="197200" y="101777"/>
                    </a:cubicBezTo>
                    <a:cubicBezTo>
                      <a:pt x="201963" y="85585"/>
                      <a:pt x="209583" y="94157"/>
                      <a:pt x="218155" y="9987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53BD721A-6563-48E0-9DE9-7A5758A8BF66}"/>
                  </a:ext>
                </a:extLst>
              </p:cNvPr>
              <p:cNvSpPr/>
              <p:nvPr/>
            </p:nvSpPr>
            <p:spPr>
              <a:xfrm>
                <a:off x="6007320" y="3727132"/>
                <a:ext cx="152400" cy="123825"/>
              </a:xfrm>
              <a:custGeom>
                <a:avLst/>
                <a:gdLst>
                  <a:gd name="connsiteX0" fmla="*/ 20100 w 152400"/>
                  <a:gd name="connsiteY0" fmla="*/ 70485 h 123825"/>
                  <a:gd name="connsiteX1" fmla="*/ 75345 w 152400"/>
                  <a:gd name="connsiteY1" fmla="*/ 113348 h 123825"/>
                  <a:gd name="connsiteX2" fmla="*/ 138210 w 152400"/>
                  <a:gd name="connsiteY2" fmla="*/ 111443 h 123825"/>
                  <a:gd name="connsiteX3" fmla="*/ 141067 w 152400"/>
                  <a:gd name="connsiteY3" fmla="*/ 47625 h 123825"/>
                  <a:gd name="connsiteX4" fmla="*/ 45817 w 152400"/>
                  <a:gd name="connsiteY4" fmla="*/ 0 h 123825"/>
                  <a:gd name="connsiteX5" fmla="*/ 2002 w 152400"/>
                  <a:gd name="connsiteY5" fmla="*/ 26670 h 123825"/>
                  <a:gd name="connsiteX6" fmla="*/ 20100 w 152400"/>
                  <a:gd name="connsiteY6" fmla="*/ 7048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0100" y="70485"/>
                    </a:moveTo>
                    <a:cubicBezTo>
                      <a:pt x="46770" y="77153"/>
                      <a:pt x="59152" y="94298"/>
                      <a:pt x="75345" y="113348"/>
                    </a:cubicBezTo>
                    <a:cubicBezTo>
                      <a:pt x="93442" y="133350"/>
                      <a:pt x="119160" y="131445"/>
                      <a:pt x="138210" y="111443"/>
                    </a:cubicBezTo>
                    <a:cubicBezTo>
                      <a:pt x="157260" y="92393"/>
                      <a:pt x="160117" y="67628"/>
                      <a:pt x="141067" y="47625"/>
                    </a:cubicBezTo>
                    <a:cubicBezTo>
                      <a:pt x="113445" y="19050"/>
                      <a:pt x="63915" y="36195"/>
                      <a:pt x="45817" y="0"/>
                    </a:cubicBezTo>
                    <a:cubicBezTo>
                      <a:pt x="20100" y="0"/>
                      <a:pt x="7717" y="10478"/>
                      <a:pt x="2002" y="26670"/>
                    </a:cubicBezTo>
                    <a:cubicBezTo>
                      <a:pt x="-3713" y="46673"/>
                      <a:pt x="2955" y="66675"/>
                      <a:pt x="20100" y="7048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514952DA-61D2-461E-9881-7979E45C1D97}"/>
                  </a:ext>
                </a:extLst>
              </p:cNvPr>
              <p:cNvSpPr/>
              <p:nvPr/>
            </p:nvSpPr>
            <p:spPr>
              <a:xfrm>
                <a:off x="6026436" y="3469005"/>
                <a:ext cx="104775" cy="104775"/>
              </a:xfrm>
              <a:custGeom>
                <a:avLst/>
                <a:gdLst>
                  <a:gd name="connsiteX0" fmla="*/ 54324 w 104775"/>
                  <a:gd name="connsiteY0" fmla="*/ 113347 h 104775"/>
                  <a:gd name="connsiteX1" fmla="*/ 112426 w 104775"/>
                  <a:gd name="connsiteY1" fmla="*/ 57150 h 104775"/>
                  <a:gd name="connsiteX2" fmla="*/ 54324 w 104775"/>
                  <a:gd name="connsiteY2" fmla="*/ 0 h 104775"/>
                  <a:gd name="connsiteX3" fmla="*/ 31 w 104775"/>
                  <a:gd name="connsiteY3" fmla="*/ 58102 h 104775"/>
                  <a:gd name="connsiteX4" fmla="*/ 54324 w 104775"/>
                  <a:gd name="connsiteY4" fmla="*/ 1133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54324" y="113347"/>
                    </a:moveTo>
                    <a:cubicBezTo>
                      <a:pt x="88614" y="114300"/>
                      <a:pt x="112426" y="92392"/>
                      <a:pt x="112426" y="57150"/>
                    </a:cubicBezTo>
                    <a:cubicBezTo>
                      <a:pt x="112426" y="22860"/>
                      <a:pt x="91471" y="1905"/>
                      <a:pt x="54324" y="0"/>
                    </a:cubicBezTo>
                    <a:cubicBezTo>
                      <a:pt x="20034" y="3810"/>
                      <a:pt x="-921" y="21907"/>
                      <a:pt x="31" y="58102"/>
                    </a:cubicBezTo>
                    <a:cubicBezTo>
                      <a:pt x="984" y="92392"/>
                      <a:pt x="21939" y="112395"/>
                      <a:pt x="54324" y="11334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87718446-F7EB-4E37-AC30-716F1F99C378}"/>
                  </a:ext>
                </a:extLst>
              </p:cNvPr>
              <p:cNvSpPr/>
              <p:nvPr/>
            </p:nvSpPr>
            <p:spPr>
              <a:xfrm>
                <a:off x="6016908" y="4546242"/>
                <a:ext cx="95250" cy="85725"/>
              </a:xfrm>
              <a:custGeom>
                <a:avLst/>
                <a:gdLst>
                  <a:gd name="connsiteX0" fmla="*/ 95284 w 95250"/>
                  <a:gd name="connsiteY0" fmla="*/ 44807 h 85725"/>
                  <a:gd name="connsiteX1" fmla="*/ 45754 w 95250"/>
                  <a:gd name="connsiteY1" fmla="*/ 40 h 85725"/>
                  <a:gd name="connsiteX2" fmla="*/ 34 w 95250"/>
                  <a:gd name="connsiteY2" fmla="*/ 44807 h 85725"/>
                  <a:gd name="connsiteX3" fmla="*/ 46707 w 95250"/>
                  <a:gd name="connsiteY3" fmla="*/ 93385 h 85725"/>
                  <a:gd name="connsiteX4" fmla="*/ 95284 w 95250"/>
                  <a:gd name="connsiteY4" fmla="*/ 4480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95284" y="44807"/>
                    </a:moveTo>
                    <a:cubicBezTo>
                      <a:pt x="91474" y="15280"/>
                      <a:pt x="75282" y="-913"/>
                      <a:pt x="45754" y="40"/>
                    </a:cubicBezTo>
                    <a:cubicBezTo>
                      <a:pt x="18132" y="992"/>
                      <a:pt x="987" y="17185"/>
                      <a:pt x="34" y="44807"/>
                    </a:cubicBezTo>
                    <a:cubicBezTo>
                      <a:pt x="-918" y="75287"/>
                      <a:pt x="18132" y="93385"/>
                      <a:pt x="46707" y="93385"/>
                    </a:cubicBezTo>
                    <a:cubicBezTo>
                      <a:pt x="76234" y="93385"/>
                      <a:pt x="93379" y="75287"/>
                      <a:pt x="95284" y="4480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9D68457B-0DB8-4D82-A257-2165C7BFC86A}"/>
                  </a:ext>
                </a:extLst>
              </p:cNvPr>
              <p:cNvSpPr/>
              <p:nvPr/>
            </p:nvSpPr>
            <p:spPr>
              <a:xfrm>
                <a:off x="5910223" y="3651884"/>
                <a:ext cx="85725" cy="95250"/>
              </a:xfrm>
              <a:custGeom>
                <a:avLst/>
                <a:gdLst>
                  <a:gd name="connsiteX0" fmla="*/ 46712 w 85725"/>
                  <a:gd name="connsiteY0" fmla="*/ 96203 h 95250"/>
                  <a:gd name="connsiteX1" fmla="*/ 93385 w 85725"/>
                  <a:gd name="connsiteY1" fmla="*/ 47625 h 95250"/>
                  <a:gd name="connsiteX2" fmla="*/ 44807 w 85725"/>
                  <a:gd name="connsiteY2" fmla="*/ 0 h 95250"/>
                  <a:gd name="connsiteX3" fmla="*/ 40 w 85725"/>
                  <a:gd name="connsiteY3" fmla="*/ 44768 h 95250"/>
                  <a:gd name="connsiteX4" fmla="*/ 46712 w 85725"/>
                  <a:gd name="connsiteY4" fmla="*/ 9620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6712" y="96203"/>
                    </a:moveTo>
                    <a:cubicBezTo>
                      <a:pt x="74335" y="93345"/>
                      <a:pt x="93385" y="77153"/>
                      <a:pt x="93385" y="47625"/>
                    </a:cubicBezTo>
                    <a:cubicBezTo>
                      <a:pt x="93385" y="19050"/>
                      <a:pt x="75287" y="0"/>
                      <a:pt x="44807" y="0"/>
                    </a:cubicBezTo>
                    <a:cubicBezTo>
                      <a:pt x="17185" y="0"/>
                      <a:pt x="992" y="17145"/>
                      <a:pt x="40" y="44768"/>
                    </a:cubicBezTo>
                    <a:cubicBezTo>
                      <a:pt x="-913" y="76200"/>
                      <a:pt x="15280" y="92393"/>
                      <a:pt x="46712" y="9620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8ACFF23F-AB38-4579-84C1-6E0F5D1B28A5}"/>
                  </a:ext>
                </a:extLst>
              </p:cNvPr>
              <p:cNvSpPr/>
              <p:nvPr/>
            </p:nvSpPr>
            <p:spPr>
              <a:xfrm>
                <a:off x="5909310" y="4593871"/>
                <a:ext cx="95250" cy="85725"/>
              </a:xfrm>
              <a:custGeom>
                <a:avLst/>
                <a:gdLst>
                  <a:gd name="connsiteX0" fmla="*/ 46673 w 95250"/>
                  <a:gd name="connsiteY0" fmla="*/ 94334 h 85725"/>
                  <a:gd name="connsiteX1" fmla="*/ 95250 w 95250"/>
                  <a:gd name="connsiteY1" fmla="*/ 45756 h 85725"/>
                  <a:gd name="connsiteX2" fmla="*/ 44768 w 95250"/>
                  <a:gd name="connsiteY2" fmla="*/ 36 h 85725"/>
                  <a:gd name="connsiteX3" fmla="*/ 0 w 95250"/>
                  <a:gd name="connsiteY3" fmla="*/ 44803 h 85725"/>
                  <a:gd name="connsiteX4" fmla="*/ 46673 w 95250"/>
                  <a:gd name="connsiteY4" fmla="*/ 9433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6673" y="94334"/>
                    </a:moveTo>
                    <a:cubicBezTo>
                      <a:pt x="76200" y="94334"/>
                      <a:pt x="91440" y="75284"/>
                      <a:pt x="95250" y="45756"/>
                    </a:cubicBezTo>
                    <a:cubicBezTo>
                      <a:pt x="90488" y="17181"/>
                      <a:pt x="75248" y="-916"/>
                      <a:pt x="44768" y="36"/>
                    </a:cubicBezTo>
                    <a:cubicBezTo>
                      <a:pt x="17145" y="988"/>
                      <a:pt x="953" y="17181"/>
                      <a:pt x="0" y="44803"/>
                    </a:cubicBezTo>
                    <a:cubicBezTo>
                      <a:pt x="0" y="75284"/>
                      <a:pt x="18098" y="93381"/>
                      <a:pt x="46673" y="9433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D28753E6-B614-4660-9D23-3F260B7A016A}"/>
                  </a:ext>
                </a:extLst>
              </p:cNvPr>
              <p:cNvSpPr/>
              <p:nvPr/>
            </p:nvSpPr>
            <p:spPr>
              <a:xfrm>
                <a:off x="5910263" y="3778533"/>
                <a:ext cx="85725" cy="95250"/>
              </a:xfrm>
              <a:custGeom>
                <a:avLst/>
                <a:gdLst>
                  <a:gd name="connsiteX0" fmla="*/ 45720 w 85725"/>
                  <a:gd name="connsiteY0" fmla="*/ 95284 h 95250"/>
                  <a:gd name="connsiteX1" fmla="*/ 93345 w 85725"/>
                  <a:gd name="connsiteY1" fmla="*/ 46707 h 95250"/>
                  <a:gd name="connsiteX2" fmla="*/ 43815 w 85725"/>
                  <a:gd name="connsiteY2" fmla="*/ 34 h 95250"/>
                  <a:gd name="connsiteX3" fmla="*/ 0 w 85725"/>
                  <a:gd name="connsiteY3" fmla="*/ 45754 h 95250"/>
                  <a:gd name="connsiteX4" fmla="*/ 45720 w 85725"/>
                  <a:gd name="connsiteY4" fmla="*/ 9528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5720" y="95284"/>
                    </a:moveTo>
                    <a:cubicBezTo>
                      <a:pt x="75247" y="92426"/>
                      <a:pt x="94297" y="76234"/>
                      <a:pt x="93345" y="46707"/>
                    </a:cubicBezTo>
                    <a:cubicBezTo>
                      <a:pt x="92392" y="18132"/>
                      <a:pt x="73342" y="-918"/>
                      <a:pt x="43815" y="34"/>
                    </a:cubicBezTo>
                    <a:cubicBezTo>
                      <a:pt x="17145" y="986"/>
                      <a:pt x="0" y="17179"/>
                      <a:pt x="0" y="45754"/>
                    </a:cubicBezTo>
                    <a:cubicBezTo>
                      <a:pt x="0" y="77186"/>
                      <a:pt x="16192" y="92426"/>
                      <a:pt x="45720" y="952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8A39F9DA-DF6C-484D-BD11-466A27034317}"/>
                  </a:ext>
                </a:extLst>
              </p:cNvPr>
              <p:cNvSpPr/>
              <p:nvPr/>
            </p:nvSpPr>
            <p:spPr>
              <a:xfrm>
                <a:off x="5909967" y="3959508"/>
                <a:ext cx="85725" cy="85725"/>
              </a:xfrm>
              <a:custGeom>
                <a:avLst/>
                <a:gdLst>
                  <a:gd name="connsiteX0" fmla="*/ 46016 w 85725"/>
                  <a:gd name="connsiteY0" fmla="*/ 94332 h 85725"/>
                  <a:gd name="connsiteX1" fmla="*/ 94593 w 85725"/>
                  <a:gd name="connsiteY1" fmla="*/ 47659 h 85725"/>
                  <a:gd name="connsiteX2" fmla="*/ 44111 w 85725"/>
                  <a:gd name="connsiteY2" fmla="*/ 34 h 85725"/>
                  <a:gd name="connsiteX3" fmla="*/ 296 w 85725"/>
                  <a:gd name="connsiteY3" fmla="*/ 50517 h 85725"/>
                  <a:gd name="connsiteX4" fmla="*/ 46016 w 85725"/>
                  <a:gd name="connsiteY4" fmla="*/ 9433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6016" y="94332"/>
                    </a:moveTo>
                    <a:cubicBezTo>
                      <a:pt x="76496" y="94332"/>
                      <a:pt x="90783" y="75282"/>
                      <a:pt x="94593" y="47659"/>
                    </a:cubicBezTo>
                    <a:cubicBezTo>
                      <a:pt x="89831" y="18132"/>
                      <a:pt x="72686" y="-918"/>
                      <a:pt x="44111" y="34"/>
                    </a:cubicBezTo>
                    <a:cubicBezTo>
                      <a:pt x="15536" y="1939"/>
                      <a:pt x="-2562" y="20036"/>
                      <a:pt x="296" y="50517"/>
                    </a:cubicBezTo>
                    <a:cubicBezTo>
                      <a:pt x="2201" y="79092"/>
                      <a:pt x="18393" y="94332"/>
                      <a:pt x="46016" y="9433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18088751-5D57-4C82-95DE-10F507C1DCFA}"/>
                  </a:ext>
                </a:extLst>
              </p:cNvPr>
              <p:cNvSpPr/>
              <p:nvPr/>
            </p:nvSpPr>
            <p:spPr>
              <a:xfrm>
                <a:off x="5910263" y="4448175"/>
                <a:ext cx="95250" cy="85725"/>
              </a:xfrm>
              <a:custGeom>
                <a:avLst/>
                <a:gdLst>
                  <a:gd name="connsiteX0" fmla="*/ 43815 w 95250"/>
                  <a:gd name="connsiteY0" fmla="*/ 94297 h 85725"/>
                  <a:gd name="connsiteX1" fmla="*/ 95250 w 95250"/>
                  <a:gd name="connsiteY1" fmla="*/ 48578 h 85725"/>
                  <a:gd name="connsiteX2" fmla="*/ 47625 w 95250"/>
                  <a:gd name="connsiteY2" fmla="*/ 0 h 85725"/>
                  <a:gd name="connsiteX3" fmla="*/ 0 w 95250"/>
                  <a:gd name="connsiteY3" fmla="*/ 47625 h 85725"/>
                  <a:gd name="connsiteX4" fmla="*/ 43815 w 95250"/>
                  <a:gd name="connsiteY4" fmla="*/ 9429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3815" y="94297"/>
                    </a:moveTo>
                    <a:cubicBezTo>
                      <a:pt x="73342" y="96203"/>
                      <a:pt x="89535" y="78105"/>
                      <a:pt x="95250" y="48578"/>
                    </a:cubicBezTo>
                    <a:cubicBezTo>
                      <a:pt x="92392" y="20003"/>
                      <a:pt x="77153" y="0"/>
                      <a:pt x="47625" y="0"/>
                    </a:cubicBezTo>
                    <a:cubicBezTo>
                      <a:pt x="19050" y="0"/>
                      <a:pt x="0" y="17145"/>
                      <a:pt x="0" y="47625"/>
                    </a:cubicBezTo>
                    <a:cubicBezTo>
                      <a:pt x="0" y="76200"/>
                      <a:pt x="16192" y="92393"/>
                      <a:pt x="43815" y="9429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A5704EC1-64A7-490F-B796-4D2ECFCA560F}"/>
                  </a:ext>
                </a:extLst>
              </p:cNvPr>
              <p:cNvSpPr/>
              <p:nvPr/>
            </p:nvSpPr>
            <p:spPr>
              <a:xfrm>
                <a:off x="5998845" y="4745315"/>
                <a:ext cx="95250" cy="85725"/>
              </a:xfrm>
              <a:custGeom>
                <a:avLst/>
                <a:gdLst>
                  <a:gd name="connsiteX0" fmla="*/ 45720 w 95250"/>
                  <a:gd name="connsiteY0" fmla="*/ 40 h 85725"/>
                  <a:gd name="connsiteX1" fmla="*/ 0 w 95250"/>
                  <a:gd name="connsiteY1" fmla="*/ 43855 h 85725"/>
                  <a:gd name="connsiteX2" fmla="*/ 46672 w 95250"/>
                  <a:gd name="connsiteY2" fmla="*/ 93385 h 85725"/>
                  <a:gd name="connsiteX3" fmla="*/ 95250 w 95250"/>
                  <a:gd name="connsiteY3" fmla="*/ 45760 h 85725"/>
                  <a:gd name="connsiteX4" fmla="*/ 45720 w 95250"/>
                  <a:gd name="connsiteY4" fmla="*/ 4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5720" y="40"/>
                    </a:moveTo>
                    <a:cubicBezTo>
                      <a:pt x="18097" y="992"/>
                      <a:pt x="952" y="16232"/>
                      <a:pt x="0" y="43855"/>
                    </a:cubicBezTo>
                    <a:cubicBezTo>
                      <a:pt x="0" y="73382"/>
                      <a:pt x="17145" y="92432"/>
                      <a:pt x="46672" y="93385"/>
                    </a:cubicBezTo>
                    <a:cubicBezTo>
                      <a:pt x="75247" y="93385"/>
                      <a:pt x="92392" y="76240"/>
                      <a:pt x="95250" y="45760"/>
                    </a:cubicBezTo>
                    <a:cubicBezTo>
                      <a:pt x="92392" y="15280"/>
                      <a:pt x="76200" y="-913"/>
                      <a:pt x="45720" y="4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6EB56949-90CD-42CC-AAB9-27F9CBE236AE}"/>
                  </a:ext>
                </a:extLst>
              </p:cNvPr>
              <p:cNvSpPr/>
              <p:nvPr/>
            </p:nvSpPr>
            <p:spPr>
              <a:xfrm>
                <a:off x="5910223" y="4268961"/>
                <a:ext cx="85725" cy="85725"/>
              </a:xfrm>
              <a:custGeom>
                <a:avLst/>
                <a:gdLst>
                  <a:gd name="connsiteX0" fmla="*/ 42902 w 85725"/>
                  <a:gd name="connsiteY0" fmla="*/ 144 h 85725"/>
                  <a:gd name="connsiteX1" fmla="*/ 40 w 85725"/>
                  <a:gd name="connsiteY1" fmla="*/ 45864 h 85725"/>
                  <a:gd name="connsiteX2" fmla="*/ 47665 w 85725"/>
                  <a:gd name="connsiteY2" fmla="*/ 93489 h 85725"/>
                  <a:gd name="connsiteX3" fmla="*/ 94337 w 85725"/>
                  <a:gd name="connsiteY3" fmla="*/ 44911 h 85725"/>
                  <a:gd name="connsiteX4" fmla="*/ 42902 w 85725"/>
                  <a:gd name="connsiteY4" fmla="*/ 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2902" y="144"/>
                    </a:moveTo>
                    <a:cubicBezTo>
                      <a:pt x="15280" y="2049"/>
                      <a:pt x="-913" y="18241"/>
                      <a:pt x="40" y="45864"/>
                    </a:cubicBezTo>
                    <a:cubicBezTo>
                      <a:pt x="40" y="76344"/>
                      <a:pt x="19090" y="93489"/>
                      <a:pt x="47665" y="93489"/>
                    </a:cubicBezTo>
                    <a:cubicBezTo>
                      <a:pt x="77192" y="93489"/>
                      <a:pt x="91480" y="72534"/>
                      <a:pt x="94337" y="44911"/>
                    </a:cubicBezTo>
                    <a:cubicBezTo>
                      <a:pt x="89575" y="15384"/>
                      <a:pt x="73382" y="-1761"/>
                      <a:pt x="42902" y="14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ACD5F25F-BB62-430E-B24D-5D7F69AF3D6D}"/>
                  </a:ext>
                </a:extLst>
              </p:cNvPr>
              <p:cNvSpPr/>
              <p:nvPr/>
            </p:nvSpPr>
            <p:spPr>
              <a:xfrm>
                <a:off x="5910223" y="4792948"/>
                <a:ext cx="85725" cy="85725"/>
              </a:xfrm>
              <a:custGeom>
                <a:avLst/>
                <a:gdLst>
                  <a:gd name="connsiteX0" fmla="*/ 45760 w 85725"/>
                  <a:gd name="connsiteY0" fmla="*/ 31 h 85725"/>
                  <a:gd name="connsiteX1" fmla="*/ 40 w 85725"/>
                  <a:gd name="connsiteY1" fmla="*/ 48609 h 85725"/>
                  <a:gd name="connsiteX2" fmla="*/ 44807 w 85725"/>
                  <a:gd name="connsiteY2" fmla="*/ 93376 h 85725"/>
                  <a:gd name="connsiteX3" fmla="*/ 94337 w 85725"/>
                  <a:gd name="connsiteY3" fmla="*/ 46704 h 85725"/>
                  <a:gd name="connsiteX4" fmla="*/ 45760 w 85725"/>
                  <a:gd name="connsiteY4" fmla="*/ 3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60" y="31"/>
                    </a:moveTo>
                    <a:cubicBezTo>
                      <a:pt x="15280" y="983"/>
                      <a:pt x="-913" y="18129"/>
                      <a:pt x="40" y="48609"/>
                    </a:cubicBezTo>
                    <a:cubicBezTo>
                      <a:pt x="992" y="77184"/>
                      <a:pt x="18137" y="92424"/>
                      <a:pt x="44807" y="93376"/>
                    </a:cubicBezTo>
                    <a:cubicBezTo>
                      <a:pt x="74335" y="94329"/>
                      <a:pt x="90527" y="76231"/>
                      <a:pt x="94337" y="46704"/>
                    </a:cubicBezTo>
                    <a:cubicBezTo>
                      <a:pt x="88622" y="20034"/>
                      <a:pt x="77192" y="-921"/>
                      <a:pt x="45760" y="31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899214B0-FA7C-46F0-9C57-DDD9084C4434}"/>
                  </a:ext>
                </a:extLst>
              </p:cNvPr>
              <p:cNvSpPr/>
              <p:nvPr/>
            </p:nvSpPr>
            <p:spPr>
              <a:xfrm>
                <a:off x="6068378" y="4320395"/>
                <a:ext cx="85725" cy="85725"/>
              </a:xfrm>
              <a:custGeom>
                <a:avLst/>
                <a:gdLst>
                  <a:gd name="connsiteX0" fmla="*/ 44767 w 85725"/>
                  <a:gd name="connsiteY0" fmla="*/ 86822 h 85725"/>
                  <a:gd name="connsiteX1" fmla="*/ 90488 w 85725"/>
                  <a:gd name="connsiteY1" fmla="*/ 42054 h 85725"/>
                  <a:gd name="connsiteX2" fmla="*/ 41910 w 85725"/>
                  <a:gd name="connsiteY2" fmla="*/ 144 h 85725"/>
                  <a:gd name="connsiteX3" fmla="*/ 0 w 85725"/>
                  <a:gd name="connsiteY3" fmla="*/ 43007 h 85725"/>
                  <a:gd name="connsiteX4" fmla="*/ 44767 w 85725"/>
                  <a:gd name="connsiteY4" fmla="*/ 8682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4767" y="86822"/>
                    </a:moveTo>
                    <a:cubicBezTo>
                      <a:pt x="74295" y="86822"/>
                      <a:pt x="86677" y="67772"/>
                      <a:pt x="90488" y="42054"/>
                    </a:cubicBezTo>
                    <a:cubicBezTo>
                      <a:pt x="84772" y="15384"/>
                      <a:pt x="70485" y="-1761"/>
                      <a:pt x="41910" y="144"/>
                    </a:cubicBezTo>
                    <a:cubicBezTo>
                      <a:pt x="15240" y="1097"/>
                      <a:pt x="0" y="19194"/>
                      <a:pt x="0" y="43007"/>
                    </a:cubicBezTo>
                    <a:cubicBezTo>
                      <a:pt x="0" y="68724"/>
                      <a:pt x="16192" y="86822"/>
                      <a:pt x="44767" y="8682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AFE7BC98-22EE-48AF-8E1E-097EF1840CDB}"/>
                  </a:ext>
                </a:extLst>
              </p:cNvPr>
              <p:cNvSpPr/>
              <p:nvPr/>
            </p:nvSpPr>
            <p:spPr>
              <a:xfrm>
                <a:off x="6068378" y="4643437"/>
                <a:ext cx="85725" cy="85725"/>
              </a:xfrm>
              <a:custGeom>
                <a:avLst/>
                <a:gdLst>
                  <a:gd name="connsiteX0" fmla="*/ 45720 w 85725"/>
                  <a:gd name="connsiteY0" fmla="*/ 0 h 85725"/>
                  <a:gd name="connsiteX1" fmla="*/ 0 w 85725"/>
                  <a:gd name="connsiteY1" fmla="*/ 45720 h 85725"/>
                  <a:gd name="connsiteX2" fmla="*/ 40957 w 85725"/>
                  <a:gd name="connsiteY2" fmla="*/ 88582 h 85725"/>
                  <a:gd name="connsiteX3" fmla="*/ 88582 w 85725"/>
                  <a:gd name="connsiteY3" fmla="*/ 46672 h 85725"/>
                  <a:gd name="connsiteX4" fmla="*/ 45720 w 85725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20" y="0"/>
                    </a:moveTo>
                    <a:cubicBezTo>
                      <a:pt x="18097" y="2857"/>
                      <a:pt x="0" y="18097"/>
                      <a:pt x="0" y="45720"/>
                    </a:cubicBezTo>
                    <a:cubicBezTo>
                      <a:pt x="0" y="70485"/>
                      <a:pt x="14288" y="87630"/>
                      <a:pt x="40957" y="88582"/>
                    </a:cubicBezTo>
                    <a:cubicBezTo>
                      <a:pt x="69532" y="90488"/>
                      <a:pt x="86677" y="74295"/>
                      <a:pt x="88582" y="46672"/>
                    </a:cubicBezTo>
                    <a:cubicBezTo>
                      <a:pt x="90488" y="19050"/>
                      <a:pt x="72390" y="3810"/>
                      <a:pt x="4572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ED1CC3C7-026E-4438-B33D-0EB7DE845440}"/>
                  </a:ext>
                </a:extLst>
              </p:cNvPr>
              <p:cNvSpPr/>
              <p:nvPr/>
            </p:nvSpPr>
            <p:spPr>
              <a:xfrm>
                <a:off x="6052007" y="3938587"/>
                <a:ext cx="85725" cy="85725"/>
              </a:xfrm>
              <a:custGeom>
                <a:avLst/>
                <a:gdLst>
                  <a:gd name="connsiteX0" fmla="*/ 178 w 85725"/>
                  <a:gd name="connsiteY0" fmla="*/ 40957 h 85725"/>
                  <a:gd name="connsiteX1" fmla="*/ 41136 w 85725"/>
                  <a:gd name="connsiteY1" fmla="*/ 87630 h 85725"/>
                  <a:gd name="connsiteX2" fmla="*/ 85903 w 85725"/>
                  <a:gd name="connsiteY2" fmla="*/ 48578 h 85725"/>
                  <a:gd name="connsiteX3" fmla="*/ 43993 w 85725"/>
                  <a:gd name="connsiteY3" fmla="*/ 0 h 85725"/>
                  <a:gd name="connsiteX4" fmla="*/ 178 w 85725"/>
                  <a:gd name="connsiteY4" fmla="*/ 4095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178" y="40957"/>
                    </a:moveTo>
                    <a:cubicBezTo>
                      <a:pt x="-1727" y="69532"/>
                      <a:pt x="11608" y="86678"/>
                      <a:pt x="41136" y="87630"/>
                    </a:cubicBezTo>
                    <a:cubicBezTo>
                      <a:pt x="67806" y="88582"/>
                      <a:pt x="83998" y="73343"/>
                      <a:pt x="85903" y="48578"/>
                    </a:cubicBezTo>
                    <a:cubicBezTo>
                      <a:pt x="88761" y="20955"/>
                      <a:pt x="70663" y="5715"/>
                      <a:pt x="43993" y="0"/>
                    </a:cubicBezTo>
                    <a:cubicBezTo>
                      <a:pt x="20181" y="2857"/>
                      <a:pt x="2083" y="14288"/>
                      <a:pt x="178" y="4095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F936B0C3-B245-425B-AE92-D8B72A413B10}"/>
                  </a:ext>
                </a:extLst>
              </p:cNvPr>
              <p:cNvSpPr/>
              <p:nvPr/>
            </p:nvSpPr>
            <p:spPr>
              <a:xfrm>
                <a:off x="6159817" y="4228147"/>
                <a:ext cx="76200" cy="76200"/>
              </a:xfrm>
              <a:custGeom>
                <a:avLst/>
                <a:gdLst>
                  <a:gd name="connsiteX0" fmla="*/ 38100 w 76200"/>
                  <a:gd name="connsiteY0" fmla="*/ 0 h 76200"/>
                  <a:gd name="connsiteX1" fmla="*/ 0 w 76200"/>
                  <a:gd name="connsiteY1" fmla="*/ 39053 h 76200"/>
                  <a:gd name="connsiteX2" fmla="*/ 35242 w 76200"/>
                  <a:gd name="connsiteY2" fmla="*/ 76200 h 76200"/>
                  <a:gd name="connsiteX3" fmla="*/ 76200 w 76200"/>
                  <a:gd name="connsiteY3" fmla="*/ 40005 h 76200"/>
                  <a:gd name="connsiteX4" fmla="*/ 38100 w 76200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38100" y="0"/>
                    </a:moveTo>
                    <a:cubicBezTo>
                      <a:pt x="15240" y="2858"/>
                      <a:pt x="0" y="14288"/>
                      <a:pt x="0" y="39053"/>
                    </a:cubicBezTo>
                    <a:cubicBezTo>
                      <a:pt x="0" y="61913"/>
                      <a:pt x="14288" y="75247"/>
                      <a:pt x="35242" y="76200"/>
                    </a:cubicBezTo>
                    <a:cubicBezTo>
                      <a:pt x="59055" y="78105"/>
                      <a:pt x="75248" y="63818"/>
                      <a:pt x="76200" y="40005"/>
                    </a:cubicBezTo>
                    <a:cubicBezTo>
                      <a:pt x="76200" y="16193"/>
                      <a:pt x="60960" y="3810"/>
                      <a:pt x="3810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310DF8E0-03F2-497F-8887-7C977658F4F6}"/>
                  </a:ext>
                </a:extLst>
              </p:cNvPr>
              <p:cNvSpPr/>
              <p:nvPr/>
            </p:nvSpPr>
            <p:spPr>
              <a:xfrm>
                <a:off x="6009162" y="4228737"/>
                <a:ext cx="66675" cy="76200"/>
              </a:xfrm>
              <a:custGeom>
                <a:avLst/>
                <a:gdLst>
                  <a:gd name="connsiteX0" fmla="*/ 42070 w 66675"/>
                  <a:gd name="connsiteY0" fmla="*/ 362 h 76200"/>
                  <a:gd name="connsiteX1" fmla="*/ 160 w 66675"/>
                  <a:gd name="connsiteY1" fmla="*/ 34652 h 76200"/>
                  <a:gd name="connsiteX2" fmla="*/ 38260 w 66675"/>
                  <a:gd name="connsiteY2" fmla="*/ 76562 h 76200"/>
                  <a:gd name="connsiteX3" fmla="*/ 75408 w 66675"/>
                  <a:gd name="connsiteY3" fmla="*/ 38462 h 76200"/>
                  <a:gd name="connsiteX4" fmla="*/ 42070 w 66675"/>
                  <a:gd name="connsiteY4" fmla="*/ 36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2070" y="362"/>
                    </a:moveTo>
                    <a:cubicBezTo>
                      <a:pt x="18258" y="-2495"/>
                      <a:pt x="2065" y="11792"/>
                      <a:pt x="160" y="34652"/>
                    </a:cubicBezTo>
                    <a:cubicBezTo>
                      <a:pt x="-1745" y="58465"/>
                      <a:pt x="13495" y="71800"/>
                      <a:pt x="38260" y="76562"/>
                    </a:cubicBezTo>
                    <a:cubicBezTo>
                      <a:pt x="58263" y="72752"/>
                      <a:pt x="75408" y="63227"/>
                      <a:pt x="75408" y="38462"/>
                    </a:cubicBezTo>
                    <a:cubicBezTo>
                      <a:pt x="75408" y="16555"/>
                      <a:pt x="63025" y="2267"/>
                      <a:pt x="42070" y="36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DB703A10-93A4-4C6D-B4EB-E1544186DA4C}"/>
                  </a:ext>
                </a:extLst>
              </p:cNvPr>
              <p:cNvSpPr/>
              <p:nvPr/>
            </p:nvSpPr>
            <p:spPr>
              <a:xfrm>
                <a:off x="6008370" y="3860482"/>
                <a:ext cx="66675" cy="76200"/>
              </a:xfrm>
              <a:custGeom>
                <a:avLst/>
                <a:gdLst>
                  <a:gd name="connsiteX0" fmla="*/ 40005 w 66675"/>
                  <a:gd name="connsiteY0" fmla="*/ 0 h 76200"/>
                  <a:gd name="connsiteX1" fmla="*/ 0 w 66675"/>
                  <a:gd name="connsiteY1" fmla="*/ 37148 h 76200"/>
                  <a:gd name="connsiteX2" fmla="*/ 38100 w 66675"/>
                  <a:gd name="connsiteY2" fmla="*/ 76200 h 76200"/>
                  <a:gd name="connsiteX3" fmla="*/ 75247 w 66675"/>
                  <a:gd name="connsiteY3" fmla="*/ 40958 h 76200"/>
                  <a:gd name="connsiteX4" fmla="*/ 40005 w 66675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0005" y="0"/>
                    </a:moveTo>
                    <a:cubicBezTo>
                      <a:pt x="15240" y="953"/>
                      <a:pt x="0" y="13335"/>
                      <a:pt x="0" y="37148"/>
                    </a:cubicBezTo>
                    <a:cubicBezTo>
                      <a:pt x="0" y="60960"/>
                      <a:pt x="14288" y="76200"/>
                      <a:pt x="38100" y="76200"/>
                    </a:cubicBezTo>
                    <a:cubicBezTo>
                      <a:pt x="59055" y="76200"/>
                      <a:pt x="73342" y="62865"/>
                      <a:pt x="75247" y="40958"/>
                    </a:cubicBezTo>
                    <a:cubicBezTo>
                      <a:pt x="77152" y="17145"/>
                      <a:pt x="63817" y="3810"/>
                      <a:pt x="40005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A0D878A3-01F4-4067-AA70-ECC742DDD942}"/>
                  </a:ext>
                </a:extLst>
              </p:cNvPr>
              <p:cNvSpPr/>
              <p:nvPr/>
            </p:nvSpPr>
            <p:spPr>
              <a:xfrm>
                <a:off x="6159817" y="3860437"/>
                <a:ext cx="76200" cy="76200"/>
              </a:xfrm>
              <a:custGeom>
                <a:avLst/>
                <a:gdLst>
                  <a:gd name="connsiteX0" fmla="*/ 0 w 76200"/>
                  <a:gd name="connsiteY0" fmla="*/ 38145 h 76200"/>
                  <a:gd name="connsiteX1" fmla="*/ 38100 w 76200"/>
                  <a:gd name="connsiteY1" fmla="*/ 76245 h 76200"/>
                  <a:gd name="connsiteX2" fmla="*/ 76200 w 76200"/>
                  <a:gd name="connsiteY2" fmla="*/ 36240 h 76200"/>
                  <a:gd name="connsiteX3" fmla="*/ 34290 w 76200"/>
                  <a:gd name="connsiteY3" fmla="*/ 45 h 76200"/>
                  <a:gd name="connsiteX4" fmla="*/ 0 w 76200"/>
                  <a:gd name="connsiteY4" fmla="*/ 3814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0" y="38145"/>
                    </a:moveTo>
                    <a:cubicBezTo>
                      <a:pt x="0" y="62910"/>
                      <a:pt x="14288" y="77197"/>
                      <a:pt x="38100" y="76245"/>
                    </a:cubicBezTo>
                    <a:cubicBezTo>
                      <a:pt x="61913" y="76245"/>
                      <a:pt x="74295" y="60053"/>
                      <a:pt x="76200" y="36240"/>
                    </a:cubicBezTo>
                    <a:cubicBezTo>
                      <a:pt x="71438" y="13380"/>
                      <a:pt x="59055" y="-907"/>
                      <a:pt x="34290" y="45"/>
                    </a:cubicBezTo>
                    <a:cubicBezTo>
                      <a:pt x="12383" y="2903"/>
                      <a:pt x="0" y="16237"/>
                      <a:pt x="0" y="3814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729EF94D-1558-4E82-A97A-76D35B758F3B}"/>
                  </a:ext>
                </a:extLst>
              </p:cNvPr>
              <p:cNvSpPr/>
              <p:nvPr/>
            </p:nvSpPr>
            <p:spPr>
              <a:xfrm>
                <a:off x="6012138" y="4894849"/>
                <a:ext cx="66675" cy="66675"/>
              </a:xfrm>
              <a:custGeom>
                <a:avLst/>
                <a:gdLst>
                  <a:gd name="connsiteX0" fmla="*/ 36237 w 66675"/>
                  <a:gd name="connsiteY0" fmla="*/ 48 h 66675"/>
                  <a:gd name="connsiteX1" fmla="*/ 42 w 66675"/>
                  <a:gd name="connsiteY1" fmla="*/ 34338 h 66675"/>
                  <a:gd name="connsiteX2" fmla="*/ 38142 w 66675"/>
                  <a:gd name="connsiteY2" fmla="*/ 71485 h 66675"/>
                  <a:gd name="connsiteX3" fmla="*/ 70527 w 66675"/>
                  <a:gd name="connsiteY3" fmla="*/ 34338 h 66675"/>
                  <a:gd name="connsiteX4" fmla="*/ 36237 w 66675"/>
                  <a:gd name="connsiteY4" fmla="*/ 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6237" y="48"/>
                    </a:moveTo>
                    <a:cubicBezTo>
                      <a:pt x="14330" y="-905"/>
                      <a:pt x="42" y="12431"/>
                      <a:pt x="42" y="34338"/>
                    </a:cubicBezTo>
                    <a:cubicBezTo>
                      <a:pt x="-910" y="56245"/>
                      <a:pt x="14330" y="67675"/>
                      <a:pt x="38142" y="71485"/>
                    </a:cubicBezTo>
                    <a:cubicBezTo>
                      <a:pt x="56240" y="66723"/>
                      <a:pt x="71480" y="56245"/>
                      <a:pt x="70527" y="34338"/>
                    </a:cubicBezTo>
                    <a:cubicBezTo>
                      <a:pt x="68622" y="14335"/>
                      <a:pt x="55287" y="1000"/>
                      <a:pt x="36237" y="4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2E0A66E0-A889-4B83-A2B4-05D985A0DAFE}"/>
                  </a:ext>
                </a:extLst>
              </p:cNvPr>
              <p:cNvSpPr/>
              <p:nvPr/>
            </p:nvSpPr>
            <p:spPr>
              <a:xfrm>
                <a:off x="5945457" y="3526103"/>
                <a:ext cx="66675" cy="66675"/>
              </a:xfrm>
              <a:custGeom>
                <a:avLst/>
                <a:gdLst>
                  <a:gd name="connsiteX0" fmla="*/ 35290 w 66675"/>
                  <a:gd name="connsiteY0" fmla="*/ 69584 h 66675"/>
                  <a:gd name="connsiteX1" fmla="*/ 70533 w 66675"/>
                  <a:gd name="connsiteY1" fmla="*/ 33389 h 66675"/>
                  <a:gd name="connsiteX2" fmla="*/ 32433 w 66675"/>
                  <a:gd name="connsiteY2" fmla="*/ 51 h 66675"/>
                  <a:gd name="connsiteX3" fmla="*/ 48 w 66675"/>
                  <a:gd name="connsiteY3" fmla="*/ 33389 h 66675"/>
                  <a:gd name="connsiteX4" fmla="*/ 35290 w 66675"/>
                  <a:gd name="connsiteY4" fmla="*/ 6958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290" y="69584"/>
                    </a:moveTo>
                    <a:cubicBezTo>
                      <a:pt x="58150" y="69584"/>
                      <a:pt x="68628" y="55296"/>
                      <a:pt x="70533" y="33389"/>
                    </a:cubicBezTo>
                    <a:cubicBezTo>
                      <a:pt x="66723" y="11481"/>
                      <a:pt x="55293" y="-901"/>
                      <a:pt x="32433" y="51"/>
                    </a:cubicBezTo>
                    <a:cubicBezTo>
                      <a:pt x="12430" y="1003"/>
                      <a:pt x="-905" y="14339"/>
                      <a:pt x="48" y="33389"/>
                    </a:cubicBezTo>
                    <a:cubicBezTo>
                      <a:pt x="48" y="55296"/>
                      <a:pt x="11478" y="70536"/>
                      <a:pt x="35290" y="695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098C194A-CEE8-460D-A94A-6A167DA892A5}"/>
                  </a:ext>
                </a:extLst>
              </p:cNvPr>
              <p:cNvSpPr/>
              <p:nvPr/>
            </p:nvSpPr>
            <p:spPr>
              <a:xfrm>
                <a:off x="6007557" y="4407664"/>
                <a:ext cx="180975" cy="133350"/>
              </a:xfrm>
              <a:custGeom>
                <a:avLst/>
                <a:gdLst>
                  <a:gd name="connsiteX0" fmla="*/ 114161 w 180975"/>
                  <a:gd name="connsiteY0" fmla="*/ 26223 h 133350"/>
                  <a:gd name="connsiteX1" fmla="*/ 75108 w 180975"/>
                  <a:gd name="connsiteY1" fmla="*/ 44320 h 133350"/>
                  <a:gd name="connsiteX2" fmla="*/ 42723 w 180975"/>
                  <a:gd name="connsiteY2" fmla="*/ 505 h 133350"/>
                  <a:gd name="connsiteX3" fmla="*/ 4623 w 180975"/>
                  <a:gd name="connsiteY3" fmla="*/ 22413 h 133350"/>
                  <a:gd name="connsiteX4" fmla="*/ 12243 w 180975"/>
                  <a:gd name="connsiteY4" fmla="*/ 65275 h 133350"/>
                  <a:gd name="connsiteX5" fmla="*/ 65583 w 180975"/>
                  <a:gd name="connsiteY5" fmla="*/ 62418 h 133350"/>
                  <a:gd name="connsiteX6" fmla="*/ 94158 w 180975"/>
                  <a:gd name="connsiteY6" fmla="*/ 121473 h 133350"/>
                  <a:gd name="connsiteX7" fmla="*/ 170358 w 180975"/>
                  <a:gd name="connsiteY7" fmla="*/ 118616 h 133350"/>
                  <a:gd name="connsiteX8" fmla="*/ 183693 w 180975"/>
                  <a:gd name="connsiteY8" fmla="*/ 57655 h 133350"/>
                  <a:gd name="connsiteX9" fmla="*/ 114161 w 180975"/>
                  <a:gd name="connsiteY9" fmla="*/ 26223 h 133350"/>
                  <a:gd name="connsiteX10" fmla="*/ 114161 w 180975"/>
                  <a:gd name="connsiteY10" fmla="*/ 26223 h 133350"/>
                  <a:gd name="connsiteX11" fmla="*/ 119876 w 180975"/>
                  <a:gd name="connsiteY11" fmla="*/ 29080 h 133350"/>
                  <a:gd name="connsiteX12" fmla="*/ 114161 w 180975"/>
                  <a:gd name="connsiteY12" fmla="*/ 26223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133350">
                    <a:moveTo>
                      <a:pt x="114161" y="26223"/>
                    </a:moveTo>
                    <a:cubicBezTo>
                      <a:pt x="97016" y="24318"/>
                      <a:pt x="92253" y="48130"/>
                      <a:pt x="75108" y="44320"/>
                    </a:cubicBezTo>
                    <a:cubicBezTo>
                      <a:pt x="78918" y="18603"/>
                      <a:pt x="65583" y="5268"/>
                      <a:pt x="42723" y="505"/>
                    </a:cubicBezTo>
                    <a:cubicBezTo>
                      <a:pt x="25578" y="-2352"/>
                      <a:pt x="12243" y="7173"/>
                      <a:pt x="4623" y="22413"/>
                    </a:cubicBezTo>
                    <a:cubicBezTo>
                      <a:pt x="-3949" y="38605"/>
                      <a:pt x="-139" y="54798"/>
                      <a:pt x="12243" y="65275"/>
                    </a:cubicBezTo>
                    <a:cubicBezTo>
                      <a:pt x="29388" y="79563"/>
                      <a:pt x="49391" y="82420"/>
                      <a:pt x="65583" y="62418"/>
                    </a:cubicBezTo>
                    <a:cubicBezTo>
                      <a:pt x="82728" y="78610"/>
                      <a:pt x="72251" y="107185"/>
                      <a:pt x="94158" y="121473"/>
                    </a:cubicBezTo>
                    <a:cubicBezTo>
                      <a:pt x="120828" y="140523"/>
                      <a:pt x="146546" y="139570"/>
                      <a:pt x="170358" y="118616"/>
                    </a:cubicBezTo>
                    <a:cubicBezTo>
                      <a:pt x="188456" y="102423"/>
                      <a:pt x="195123" y="81468"/>
                      <a:pt x="183693" y="57655"/>
                    </a:cubicBezTo>
                    <a:cubicBezTo>
                      <a:pt x="170358" y="28128"/>
                      <a:pt x="146546" y="17650"/>
                      <a:pt x="114161" y="26223"/>
                    </a:cubicBezTo>
                    <a:close/>
                    <a:moveTo>
                      <a:pt x="114161" y="26223"/>
                    </a:moveTo>
                    <a:cubicBezTo>
                      <a:pt x="116066" y="27175"/>
                      <a:pt x="117971" y="28128"/>
                      <a:pt x="119876" y="29080"/>
                    </a:cubicBezTo>
                    <a:cubicBezTo>
                      <a:pt x="117971" y="29080"/>
                      <a:pt x="116066" y="28128"/>
                      <a:pt x="114161" y="2622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BD72BC2A-C43C-4571-9214-E963A7057B38}"/>
                  </a:ext>
                </a:extLst>
              </p:cNvPr>
              <p:cNvSpPr/>
              <p:nvPr/>
            </p:nvSpPr>
            <p:spPr>
              <a:xfrm>
                <a:off x="6132130" y="3673737"/>
                <a:ext cx="47625" cy="47625"/>
              </a:xfrm>
              <a:custGeom>
                <a:avLst/>
                <a:gdLst>
                  <a:gd name="connsiteX0" fmla="*/ 65 w 47625"/>
                  <a:gd name="connsiteY0" fmla="*/ 27678 h 47625"/>
                  <a:gd name="connsiteX1" fmla="*/ 27688 w 47625"/>
                  <a:gd name="connsiteY1" fmla="*/ 53395 h 47625"/>
                  <a:gd name="connsiteX2" fmla="*/ 54358 w 47625"/>
                  <a:gd name="connsiteY2" fmla="*/ 25773 h 47625"/>
                  <a:gd name="connsiteX3" fmla="*/ 25783 w 47625"/>
                  <a:gd name="connsiteY3" fmla="*/ 55 h 47625"/>
                  <a:gd name="connsiteX4" fmla="*/ 65 w 47625"/>
                  <a:gd name="connsiteY4" fmla="*/ 276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5" y="27678"/>
                    </a:moveTo>
                    <a:cubicBezTo>
                      <a:pt x="1018" y="43870"/>
                      <a:pt x="10543" y="54348"/>
                      <a:pt x="27688" y="53395"/>
                    </a:cubicBezTo>
                    <a:cubicBezTo>
                      <a:pt x="43880" y="52443"/>
                      <a:pt x="51500" y="41013"/>
                      <a:pt x="54358" y="25773"/>
                    </a:cubicBezTo>
                    <a:cubicBezTo>
                      <a:pt x="50548" y="10533"/>
                      <a:pt x="41975" y="-897"/>
                      <a:pt x="25783" y="55"/>
                    </a:cubicBezTo>
                    <a:cubicBezTo>
                      <a:pt x="8638" y="55"/>
                      <a:pt x="-887" y="10533"/>
                      <a:pt x="65" y="2767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017DABA3-D38E-4311-A37C-360DD66D2EEC}"/>
                  </a:ext>
                </a:extLst>
              </p:cNvPr>
              <p:cNvSpPr/>
              <p:nvPr/>
            </p:nvSpPr>
            <p:spPr>
              <a:xfrm>
                <a:off x="6058793" y="3626107"/>
                <a:ext cx="47625" cy="47625"/>
              </a:xfrm>
              <a:custGeom>
                <a:avLst/>
                <a:gdLst>
                  <a:gd name="connsiteX0" fmla="*/ 60 w 47625"/>
                  <a:gd name="connsiteY0" fmla="*/ 24825 h 47625"/>
                  <a:gd name="connsiteX1" fmla="*/ 25777 w 47625"/>
                  <a:gd name="connsiteY1" fmla="*/ 52448 h 47625"/>
                  <a:gd name="connsiteX2" fmla="*/ 53400 w 47625"/>
                  <a:gd name="connsiteY2" fmla="*/ 24825 h 47625"/>
                  <a:gd name="connsiteX3" fmla="*/ 27682 w 47625"/>
                  <a:gd name="connsiteY3" fmla="*/ 60 h 47625"/>
                  <a:gd name="connsiteX4" fmla="*/ 60 w 47625"/>
                  <a:gd name="connsiteY4" fmla="*/ 248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0" y="24825"/>
                    </a:moveTo>
                    <a:cubicBezTo>
                      <a:pt x="-893" y="41017"/>
                      <a:pt x="9585" y="51495"/>
                      <a:pt x="25777" y="52448"/>
                    </a:cubicBezTo>
                    <a:cubicBezTo>
                      <a:pt x="41970" y="53400"/>
                      <a:pt x="51495" y="42923"/>
                      <a:pt x="53400" y="24825"/>
                    </a:cubicBezTo>
                    <a:cubicBezTo>
                      <a:pt x="51495" y="11490"/>
                      <a:pt x="44827" y="60"/>
                      <a:pt x="27682" y="60"/>
                    </a:cubicBezTo>
                    <a:cubicBezTo>
                      <a:pt x="11490" y="-893"/>
                      <a:pt x="1012" y="9585"/>
                      <a:pt x="60" y="2482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8" name="Graphic 236">
              <a:extLst>
                <a:ext uri="{FF2B5EF4-FFF2-40B4-BE49-F238E27FC236}">
                  <a16:creationId xmlns:a16="http://schemas.microsoft.com/office/drawing/2014/main" xmlns="" id="{DC1EFA21-D641-46B5-8FE4-D7431A7CD4CF}"/>
                </a:ext>
              </a:extLst>
            </p:cNvPr>
            <p:cNvSpPr/>
            <p:nvPr/>
          </p:nvSpPr>
          <p:spPr>
            <a:xfrm>
              <a:off x="6313511" y="3993797"/>
              <a:ext cx="1426225" cy="1636607"/>
            </a:xfrm>
            <a:custGeom>
              <a:avLst/>
              <a:gdLst>
                <a:gd name="connsiteX0" fmla="*/ 1640862 w 1658626"/>
                <a:gd name="connsiteY0" fmla="*/ 1905833 h 1903290"/>
                <a:gd name="connsiteX1" fmla="*/ 26402 w 1658626"/>
                <a:gd name="connsiteY1" fmla="*/ 1905833 h 1903290"/>
                <a:gd name="connsiteX2" fmla="*/ 16234 w 1658626"/>
                <a:gd name="connsiteY2" fmla="*/ 1877871 h 1903290"/>
                <a:gd name="connsiteX3" fmla="*/ 23224 w 1658626"/>
                <a:gd name="connsiteY3" fmla="*/ 1740605 h 1903290"/>
                <a:gd name="connsiteX4" fmla="*/ 28308 w 1658626"/>
                <a:gd name="connsiteY4" fmla="*/ 1627488 h 1903290"/>
                <a:gd name="connsiteX5" fmla="*/ 43878 w 1658626"/>
                <a:gd name="connsiteY5" fmla="*/ 1279240 h 1903290"/>
                <a:gd name="connsiteX6" fmla="*/ 56905 w 1658626"/>
                <a:gd name="connsiteY6" fmla="*/ 995494 h 1903290"/>
                <a:gd name="connsiteX7" fmla="*/ 64849 w 1658626"/>
                <a:gd name="connsiteY7" fmla="*/ 840435 h 1903290"/>
                <a:gd name="connsiteX8" fmla="*/ 46102 w 1658626"/>
                <a:gd name="connsiteY8" fmla="*/ 603715 h 1903290"/>
                <a:gd name="connsiteX9" fmla="*/ 25448 w 1658626"/>
                <a:gd name="connsiteY9" fmla="*/ 384789 h 1903290"/>
                <a:gd name="connsiteX10" fmla="*/ 5748 w 1658626"/>
                <a:gd name="connsiteY10" fmla="*/ 170311 h 1903290"/>
                <a:gd name="connsiteX11" fmla="*/ 6701 w 1658626"/>
                <a:gd name="connsiteY11" fmla="*/ 35905 h 1903290"/>
                <a:gd name="connsiteX12" fmla="*/ 18458 w 1658626"/>
                <a:gd name="connsiteY12" fmla="*/ 15569 h 1903290"/>
                <a:gd name="connsiteX13" fmla="*/ 33074 w 1658626"/>
                <a:gd name="connsiteY13" fmla="*/ 23513 h 1903290"/>
                <a:gd name="connsiteX14" fmla="*/ 62307 w 1658626"/>
                <a:gd name="connsiteY14" fmla="*/ 48615 h 1903290"/>
                <a:gd name="connsiteX15" fmla="*/ 80736 w 1658626"/>
                <a:gd name="connsiteY15" fmla="*/ 45755 h 1903290"/>
                <a:gd name="connsiteX16" fmla="*/ 118230 w 1658626"/>
                <a:gd name="connsiteY16" fmla="*/ 44484 h 1903290"/>
                <a:gd name="connsiteX17" fmla="*/ 147145 w 1658626"/>
                <a:gd name="connsiteY17" fmla="*/ 46073 h 1903290"/>
                <a:gd name="connsiteX18" fmla="*/ 228805 w 1658626"/>
                <a:gd name="connsiteY18" fmla="*/ 44802 h 1903290"/>
                <a:gd name="connsiteX19" fmla="*/ 235160 w 1658626"/>
                <a:gd name="connsiteY19" fmla="*/ 46073 h 1903290"/>
                <a:gd name="connsiteX20" fmla="*/ 360987 w 1658626"/>
                <a:gd name="connsiteY20" fmla="*/ 39400 h 1903290"/>
                <a:gd name="connsiteX21" fmla="*/ 380369 w 1658626"/>
                <a:gd name="connsiteY21" fmla="*/ 42896 h 1903290"/>
                <a:gd name="connsiteX22" fmla="*/ 397209 w 1658626"/>
                <a:gd name="connsiteY22" fmla="*/ 45120 h 1903290"/>
                <a:gd name="connsiteX23" fmla="*/ 443600 w 1658626"/>
                <a:gd name="connsiteY23" fmla="*/ 43213 h 1903290"/>
                <a:gd name="connsiteX24" fmla="*/ 523990 w 1658626"/>
                <a:gd name="connsiteY24" fmla="*/ 44167 h 1903290"/>
                <a:gd name="connsiteX25" fmla="*/ 601837 w 1658626"/>
                <a:gd name="connsiteY25" fmla="*/ 45120 h 1903290"/>
                <a:gd name="connsiteX26" fmla="*/ 675871 w 1658626"/>
                <a:gd name="connsiteY26" fmla="*/ 43213 h 1903290"/>
                <a:gd name="connsiteX27" fmla="*/ 678096 w 1658626"/>
                <a:gd name="connsiteY27" fmla="*/ 42578 h 1903290"/>
                <a:gd name="connsiteX28" fmla="*/ 764204 w 1658626"/>
                <a:gd name="connsiteY28" fmla="*/ 47344 h 1903290"/>
                <a:gd name="connsiteX29" fmla="*/ 770559 w 1658626"/>
                <a:gd name="connsiteY29" fmla="*/ 48933 h 1903290"/>
                <a:gd name="connsiteX30" fmla="*/ 895115 w 1658626"/>
                <a:gd name="connsiteY30" fmla="*/ 49250 h 1903290"/>
                <a:gd name="connsiteX31" fmla="*/ 927843 w 1658626"/>
                <a:gd name="connsiteY31" fmla="*/ 53381 h 1903290"/>
                <a:gd name="connsiteX32" fmla="*/ 968196 w 1658626"/>
                <a:gd name="connsiteY32" fmla="*/ 44484 h 1903290"/>
                <a:gd name="connsiteX33" fmla="*/ 1000606 w 1658626"/>
                <a:gd name="connsiteY33" fmla="*/ 43213 h 1903290"/>
                <a:gd name="connsiteX34" fmla="*/ 1031745 w 1658626"/>
                <a:gd name="connsiteY34" fmla="*/ 45120 h 1903290"/>
                <a:gd name="connsiteX35" fmla="*/ 1069875 w 1658626"/>
                <a:gd name="connsiteY35" fmla="*/ 50204 h 1903290"/>
                <a:gd name="connsiteX36" fmla="*/ 1083856 w 1658626"/>
                <a:gd name="connsiteY36" fmla="*/ 33681 h 1903290"/>
                <a:gd name="connsiteX37" fmla="*/ 1088939 w 1658626"/>
                <a:gd name="connsiteY37" fmla="*/ 3495 h 1903290"/>
                <a:gd name="connsiteX38" fmla="*/ 1094659 w 1658626"/>
                <a:gd name="connsiteY38" fmla="*/ 0 h 1903290"/>
                <a:gd name="connsiteX39" fmla="*/ 1101014 w 1658626"/>
                <a:gd name="connsiteY39" fmla="*/ 1589 h 1903290"/>
                <a:gd name="connsiteX40" fmla="*/ 1108322 w 1658626"/>
                <a:gd name="connsiteY40" fmla="*/ 19382 h 1903290"/>
                <a:gd name="connsiteX41" fmla="*/ 1143274 w 1658626"/>
                <a:gd name="connsiteY41" fmla="*/ 45437 h 1903290"/>
                <a:gd name="connsiteX42" fmla="*/ 1228747 w 1658626"/>
                <a:gd name="connsiteY42" fmla="*/ 41942 h 1903290"/>
                <a:gd name="connsiteX43" fmla="*/ 1304052 w 1658626"/>
                <a:gd name="connsiteY43" fmla="*/ 47026 h 1903290"/>
                <a:gd name="connsiteX44" fmla="*/ 1368237 w 1658626"/>
                <a:gd name="connsiteY44" fmla="*/ 39718 h 1903290"/>
                <a:gd name="connsiteX45" fmla="*/ 1383171 w 1658626"/>
                <a:gd name="connsiteY45" fmla="*/ 36541 h 1903290"/>
                <a:gd name="connsiteX46" fmla="*/ 1472457 w 1658626"/>
                <a:gd name="connsiteY46" fmla="*/ 40036 h 1903290"/>
                <a:gd name="connsiteX47" fmla="*/ 1636096 w 1658626"/>
                <a:gd name="connsiteY47" fmla="*/ 50839 h 1903290"/>
                <a:gd name="connsiteX48" fmla="*/ 1655478 w 1658626"/>
                <a:gd name="connsiteY48" fmla="*/ 67997 h 1903290"/>
                <a:gd name="connsiteX49" fmla="*/ 1660880 w 1658626"/>
                <a:gd name="connsiteY49" fmla="*/ 125191 h 1903290"/>
                <a:gd name="connsiteX50" fmla="*/ 1652618 w 1658626"/>
                <a:gd name="connsiteY50" fmla="*/ 249112 h 1903290"/>
                <a:gd name="connsiteX51" fmla="*/ 1641497 w 1658626"/>
                <a:gd name="connsiteY51" fmla="*/ 477570 h 1903290"/>
                <a:gd name="connsiteX52" fmla="*/ 1625928 w 1658626"/>
                <a:gd name="connsiteY52" fmla="*/ 779110 h 1903290"/>
                <a:gd name="connsiteX53" fmla="*/ 1614807 w 1658626"/>
                <a:gd name="connsiteY53" fmla="*/ 1003120 h 1903290"/>
                <a:gd name="connsiteX54" fmla="*/ 1603368 w 1658626"/>
                <a:gd name="connsiteY54" fmla="*/ 1220457 h 1903290"/>
                <a:gd name="connsiteX55" fmla="*/ 1607816 w 1658626"/>
                <a:gd name="connsiteY55" fmla="*/ 1382507 h 1903290"/>
                <a:gd name="connsiteX56" fmla="*/ 1624021 w 1658626"/>
                <a:gd name="connsiteY56" fmla="*/ 1583957 h 1903290"/>
                <a:gd name="connsiteX57" fmla="*/ 1640544 w 1658626"/>
                <a:gd name="connsiteY57" fmla="*/ 1794304 h 1903290"/>
                <a:gd name="connsiteX58" fmla="*/ 1646899 w 1658626"/>
                <a:gd name="connsiteY58" fmla="*/ 1882955 h 1903290"/>
                <a:gd name="connsiteX59" fmla="*/ 1640862 w 1658626"/>
                <a:gd name="connsiteY59" fmla="*/ 1905833 h 190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658626" h="1903290">
                  <a:moveTo>
                    <a:pt x="1640862" y="1905833"/>
                  </a:moveTo>
                  <a:cubicBezTo>
                    <a:pt x="1102602" y="1905833"/>
                    <a:pt x="564661" y="1905833"/>
                    <a:pt x="26402" y="1905833"/>
                  </a:cubicBezTo>
                  <a:cubicBezTo>
                    <a:pt x="16869" y="1898525"/>
                    <a:pt x="16234" y="1888357"/>
                    <a:pt x="16234" y="1877871"/>
                  </a:cubicBezTo>
                  <a:cubicBezTo>
                    <a:pt x="16551" y="1832116"/>
                    <a:pt x="20047" y="1786361"/>
                    <a:pt x="23224" y="1740605"/>
                  </a:cubicBezTo>
                  <a:cubicBezTo>
                    <a:pt x="25766" y="1702794"/>
                    <a:pt x="27355" y="1664982"/>
                    <a:pt x="28308" y="1627488"/>
                  </a:cubicBezTo>
                  <a:cubicBezTo>
                    <a:pt x="31168" y="1511194"/>
                    <a:pt x="40382" y="1395535"/>
                    <a:pt x="43878" y="1279240"/>
                  </a:cubicBezTo>
                  <a:cubicBezTo>
                    <a:pt x="46737" y="1184552"/>
                    <a:pt x="53728" y="1090182"/>
                    <a:pt x="56905" y="995494"/>
                  </a:cubicBezTo>
                  <a:cubicBezTo>
                    <a:pt x="58494" y="943702"/>
                    <a:pt x="65166" y="892227"/>
                    <a:pt x="64849" y="840435"/>
                  </a:cubicBezTo>
                  <a:cubicBezTo>
                    <a:pt x="64531" y="760998"/>
                    <a:pt x="53092" y="682516"/>
                    <a:pt x="46102" y="603715"/>
                  </a:cubicBezTo>
                  <a:cubicBezTo>
                    <a:pt x="39747" y="530634"/>
                    <a:pt x="32439" y="457870"/>
                    <a:pt x="25448" y="384789"/>
                  </a:cubicBezTo>
                  <a:cubicBezTo>
                    <a:pt x="18140" y="313296"/>
                    <a:pt x="9879" y="241804"/>
                    <a:pt x="5748" y="170311"/>
                  </a:cubicBezTo>
                  <a:cubicBezTo>
                    <a:pt x="3206" y="125827"/>
                    <a:pt x="-6326" y="80707"/>
                    <a:pt x="6701" y="35905"/>
                  </a:cubicBezTo>
                  <a:cubicBezTo>
                    <a:pt x="8926" y="27962"/>
                    <a:pt x="10514" y="20018"/>
                    <a:pt x="18458" y="15569"/>
                  </a:cubicBezTo>
                  <a:cubicBezTo>
                    <a:pt x="27037" y="11439"/>
                    <a:pt x="31803" y="16840"/>
                    <a:pt x="33074" y="23513"/>
                  </a:cubicBezTo>
                  <a:cubicBezTo>
                    <a:pt x="36569" y="39718"/>
                    <a:pt x="52457" y="40354"/>
                    <a:pt x="62307" y="48615"/>
                  </a:cubicBezTo>
                  <a:cubicBezTo>
                    <a:pt x="67708" y="53063"/>
                    <a:pt x="75016" y="49886"/>
                    <a:pt x="80736" y="45755"/>
                  </a:cubicBezTo>
                  <a:cubicBezTo>
                    <a:pt x="92810" y="36858"/>
                    <a:pt x="106155" y="37176"/>
                    <a:pt x="118230" y="44484"/>
                  </a:cubicBezTo>
                  <a:cubicBezTo>
                    <a:pt x="128398" y="50521"/>
                    <a:pt x="137294" y="46391"/>
                    <a:pt x="147145" y="46073"/>
                  </a:cubicBezTo>
                  <a:cubicBezTo>
                    <a:pt x="174471" y="45437"/>
                    <a:pt x="201479" y="31139"/>
                    <a:pt x="228805" y="44802"/>
                  </a:cubicBezTo>
                  <a:cubicBezTo>
                    <a:pt x="230711" y="45755"/>
                    <a:pt x="233253" y="46708"/>
                    <a:pt x="235160" y="46073"/>
                  </a:cubicBezTo>
                  <a:cubicBezTo>
                    <a:pt x="276467" y="31774"/>
                    <a:pt x="319362" y="50839"/>
                    <a:pt x="360987" y="39400"/>
                  </a:cubicBezTo>
                  <a:cubicBezTo>
                    <a:pt x="367341" y="37494"/>
                    <a:pt x="374332" y="39718"/>
                    <a:pt x="380369" y="42896"/>
                  </a:cubicBezTo>
                  <a:cubicBezTo>
                    <a:pt x="385771" y="45755"/>
                    <a:pt x="391490" y="47979"/>
                    <a:pt x="397209" y="45120"/>
                  </a:cubicBezTo>
                  <a:cubicBezTo>
                    <a:pt x="412779" y="37176"/>
                    <a:pt x="429302" y="44802"/>
                    <a:pt x="443600" y="43213"/>
                  </a:cubicBezTo>
                  <a:cubicBezTo>
                    <a:pt x="470926" y="39718"/>
                    <a:pt x="497299" y="51792"/>
                    <a:pt x="523990" y="44167"/>
                  </a:cubicBezTo>
                  <a:cubicBezTo>
                    <a:pt x="549727" y="47979"/>
                    <a:pt x="576100" y="45437"/>
                    <a:pt x="601837" y="45120"/>
                  </a:cubicBezTo>
                  <a:cubicBezTo>
                    <a:pt x="626303" y="44802"/>
                    <a:pt x="652041" y="59101"/>
                    <a:pt x="675871" y="43213"/>
                  </a:cubicBezTo>
                  <a:cubicBezTo>
                    <a:pt x="676825" y="42578"/>
                    <a:pt x="677778" y="42578"/>
                    <a:pt x="678096" y="42578"/>
                  </a:cubicBezTo>
                  <a:cubicBezTo>
                    <a:pt x="706375" y="51475"/>
                    <a:pt x="735925" y="36541"/>
                    <a:pt x="764204" y="47344"/>
                  </a:cubicBezTo>
                  <a:cubicBezTo>
                    <a:pt x="766429" y="48297"/>
                    <a:pt x="768653" y="49250"/>
                    <a:pt x="770559" y="48933"/>
                  </a:cubicBezTo>
                  <a:cubicBezTo>
                    <a:pt x="812184" y="40354"/>
                    <a:pt x="853491" y="57830"/>
                    <a:pt x="895115" y="49250"/>
                  </a:cubicBezTo>
                  <a:cubicBezTo>
                    <a:pt x="905919" y="47026"/>
                    <a:pt x="916404" y="54652"/>
                    <a:pt x="927843" y="53381"/>
                  </a:cubicBezTo>
                  <a:cubicBezTo>
                    <a:pt x="940553" y="47026"/>
                    <a:pt x="953580" y="42260"/>
                    <a:pt x="968196" y="44484"/>
                  </a:cubicBezTo>
                  <a:cubicBezTo>
                    <a:pt x="979000" y="47979"/>
                    <a:pt x="988850" y="53381"/>
                    <a:pt x="1000606" y="43213"/>
                  </a:cubicBezTo>
                  <a:cubicBezTo>
                    <a:pt x="1009503" y="35587"/>
                    <a:pt x="1022531" y="37176"/>
                    <a:pt x="1031745" y="45120"/>
                  </a:cubicBezTo>
                  <a:cubicBezTo>
                    <a:pt x="1043820" y="55605"/>
                    <a:pt x="1056847" y="50839"/>
                    <a:pt x="1069875" y="50204"/>
                  </a:cubicBezTo>
                  <a:cubicBezTo>
                    <a:pt x="1080360" y="49568"/>
                    <a:pt x="1083220" y="42896"/>
                    <a:pt x="1083856" y="33681"/>
                  </a:cubicBezTo>
                  <a:cubicBezTo>
                    <a:pt x="1084491" y="23513"/>
                    <a:pt x="1082267" y="12710"/>
                    <a:pt x="1088939" y="3495"/>
                  </a:cubicBezTo>
                  <a:cubicBezTo>
                    <a:pt x="1090528" y="1906"/>
                    <a:pt x="1092435" y="635"/>
                    <a:pt x="1094659" y="0"/>
                  </a:cubicBezTo>
                  <a:cubicBezTo>
                    <a:pt x="1096883" y="0"/>
                    <a:pt x="1099107" y="318"/>
                    <a:pt x="1101014" y="1589"/>
                  </a:cubicBezTo>
                  <a:cubicBezTo>
                    <a:pt x="1106733" y="6037"/>
                    <a:pt x="1107051" y="13028"/>
                    <a:pt x="1108322" y="19382"/>
                  </a:cubicBezTo>
                  <a:cubicBezTo>
                    <a:pt x="1111182" y="34316"/>
                    <a:pt x="1129293" y="48933"/>
                    <a:pt x="1143274" y="45437"/>
                  </a:cubicBezTo>
                  <a:cubicBezTo>
                    <a:pt x="1171553" y="37812"/>
                    <a:pt x="1200468" y="43213"/>
                    <a:pt x="1228747" y="41942"/>
                  </a:cubicBezTo>
                  <a:cubicBezTo>
                    <a:pt x="1253849" y="40989"/>
                    <a:pt x="1278315" y="40036"/>
                    <a:pt x="1304052" y="47026"/>
                  </a:cubicBezTo>
                  <a:cubicBezTo>
                    <a:pt x="1322799" y="52110"/>
                    <a:pt x="1347266" y="46708"/>
                    <a:pt x="1368237" y="39718"/>
                  </a:cubicBezTo>
                  <a:cubicBezTo>
                    <a:pt x="1373003" y="37494"/>
                    <a:pt x="1378405" y="34952"/>
                    <a:pt x="1383171" y="36541"/>
                  </a:cubicBezTo>
                  <a:cubicBezTo>
                    <a:pt x="1412721" y="47979"/>
                    <a:pt x="1442907" y="39400"/>
                    <a:pt x="1472457" y="40036"/>
                  </a:cubicBezTo>
                  <a:cubicBezTo>
                    <a:pt x="1527109" y="41625"/>
                    <a:pt x="1581444" y="49568"/>
                    <a:pt x="1636096" y="50839"/>
                  </a:cubicBezTo>
                  <a:cubicBezTo>
                    <a:pt x="1646581" y="51157"/>
                    <a:pt x="1655796" y="56559"/>
                    <a:pt x="1655478" y="67997"/>
                  </a:cubicBezTo>
                  <a:cubicBezTo>
                    <a:pt x="1655160" y="87380"/>
                    <a:pt x="1661515" y="105809"/>
                    <a:pt x="1660880" y="125191"/>
                  </a:cubicBezTo>
                  <a:cubicBezTo>
                    <a:pt x="1651029" y="165863"/>
                    <a:pt x="1654207" y="207805"/>
                    <a:pt x="1652618" y="249112"/>
                  </a:cubicBezTo>
                  <a:cubicBezTo>
                    <a:pt x="1649759" y="325371"/>
                    <a:pt x="1644675" y="401312"/>
                    <a:pt x="1641497" y="477570"/>
                  </a:cubicBezTo>
                  <a:cubicBezTo>
                    <a:pt x="1637049" y="577978"/>
                    <a:pt x="1630376" y="678703"/>
                    <a:pt x="1625928" y="779110"/>
                  </a:cubicBezTo>
                  <a:cubicBezTo>
                    <a:pt x="1622433" y="853780"/>
                    <a:pt x="1618302" y="928450"/>
                    <a:pt x="1614807" y="1003120"/>
                  </a:cubicBezTo>
                  <a:cubicBezTo>
                    <a:pt x="1611311" y="1075566"/>
                    <a:pt x="1609723" y="1148012"/>
                    <a:pt x="1603368" y="1220457"/>
                  </a:cubicBezTo>
                  <a:cubicBezTo>
                    <a:pt x="1598602" y="1274474"/>
                    <a:pt x="1603050" y="1328491"/>
                    <a:pt x="1607816" y="1382507"/>
                  </a:cubicBezTo>
                  <a:cubicBezTo>
                    <a:pt x="1613853" y="1449551"/>
                    <a:pt x="1619255" y="1516595"/>
                    <a:pt x="1624021" y="1583957"/>
                  </a:cubicBezTo>
                  <a:cubicBezTo>
                    <a:pt x="1628787" y="1654179"/>
                    <a:pt x="1636731" y="1724083"/>
                    <a:pt x="1640544" y="1794304"/>
                  </a:cubicBezTo>
                  <a:cubicBezTo>
                    <a:pt x="1642133" y="1823855"/>
                    <a:pt x="1646899" y="1853087"/>
                    <a:pt x="1646899" y="1882955"/>
                  </a:cubicBezTo>
                  <a:cubicBezTo>
                    <a:pt x="1646581" y="1891216"/>
                    <a:pt x="1647534" y="1899478"/>
                    <a:pt x="1640862" y="1905833"/>
                  </a:cubicBezTo>
                  <a:close/>
                </a:path>
              </a:pathLst>
            </a:custGeom>
            <a:solidFill>
              <a:srgbClr val="D7AD85"/>
            </a:solidFill>
            <a:ln w="31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xmlns="" id="{9923A9A4-237A-4B5F-9AA3-66F184C290DA}"/>
                </a:ext>
              </a:extLst>
            </p:cNvPr>
            <p:cNvGrpSpPr/>
            <p:nvPr/>
          </p:nvGrpSpPr>
          <p:grpSpPr>
            <a:xfrm>
              <a:off x="6156390" y="4693007"/>
              <a:ext cx="2395176" cy="1130056"/>
              <a:chOff x="9393601" y="2578331"/>
              <a:chExt cx="1713698" cy="808531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9284C576-72C6-4FDB-868F-E766C8D33632}"/>
                  </a:ext>
                </a:extLst>
              </p:cNvPr>
              <p:cNvSpPr/>
              <p:nvPr/>
            </p:nvSpPr>
            <p:spPr>
              <a:xfrm>
                <a:off x="9393601" y="2578331"/>
                <a:ext cx="1713698" cy="808531"/>
              </a:xfrm>
              <a:custGeom>
                <a:avLst/>
                <a:gdLst>
                  <a:gd name="connsiteX0" fmla="*/ 0 w 1522173"/>
                  <a:gd name="connsiteY0" fmla="*/ 0 h 718168"/>
                  <a:gd name="connsiteX1" fmla="*/ 762231 w 1522173"/>
                  <a:gd name="connsiteY1" fmla="*/ 720172 h 718168"/>
                  <a:gd name="connsiteX2" fmla="*/ 1524463 w 1522173"/>
                  <a:gd name="connsiteY2" fmla="*/ 0 h 718168"/>
                  <a:gd name="connsiteX3" fmla="*/ 0 w 1522173"/>
                  <a:gd name="connsiteY3" fmla="*/ 0 h 71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2173" h="718168">
                    <a:moveTo>
                      <a:pt x="0" y="0"/>
                    </a:moveTo>
                    <a:cubicBezTo>
                      <a:pt x="22604" y="401431"/>
                      <a:pt x="355079" y="720172"/>
                      <a:pt x="762231" y="720172"/>
                    </a:cubicBezTo>
                    <a:cubicBezTo>
                      <a:pt x="1169384" y="720172"/>
                      <a:pt x="1501859" y="401431"/>
                      <a:pt x="15244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7B877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31BAA716-6F43-46C3-A5F2-9DAB6D1108BB}"/>
                  </a:ext>
                </a:extLst>
              </p:cNvPr>
              <p:cNvSpPr/>
              <p:nvPr/>
            </p:nvSpPr>
            <p:spPr>
              <a:xfrm>
                <a:off x="9482828" y="2578331"/>
                <a:ext cx="1536529" cy="715115"/>
              </a:xfrm>
              <a:custGeom>
                <a:avLst/>
                <a:gdLst>
                  <a:gd name="connsiteX0" fmla="*/ 0 w 1364806"/>
                  <a:gd name="connsiteY0" fmla="*/ 0 h 635193"/>
                  <a:gd name="connsiteX1" fmla="*/ 682975 w 1364806"/>
                  <a:gd name="connsiteY1" fmla="*/ 636338 h 635193"/>
                  <a:gd name="connsiteX2" fmla="*/ 1365951 w 1364806"/>
                  <a:gd name="connsiteY2" fmla="*/ 0 h 635193"/>
                  <a:gd name="connsiteX3" fmla="*/ 0 w 1364806"/>
                  <a:gd name="connsiteY3" fmla="*/ 0 h 63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4806" h="635193">
                    <a:moveTo>
                      <a:pt x="0" y="0"/>
                    </a:moveTo>
                    <a:cubicBezTo>
                      <a:pt x="24893" y="355651"/>
                      <a:pt x="321030" y="636338"/>
                      <a:pt x="682975" y="636338"/>
                    </a:cubicBezTo>
                    <a:cubicBezTo>
                      <a:pt x="1044921" y="636338"/>
                      <a:pt x="1341058" y="355651"/>
                      <a:pt x="13659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6D3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E4FC7901-898D-4558-9F2A-CE2558679472}"/>
                  </a:ext>
                </a:extLst>
              </p:cNvPr>
              <p:cNvSpPr/>
              <p:nvPr/>
            </p:nvSpPr>
            <p:spPr>
              <a:xfrm>
                <a:off x="9512141" y="2578331"/>
                <a:ext cx="1475326" cy="682903"/>
              </a:xfrm>
              <a:custGeom>
                <a:avLst/>
                <a:gdLst>
                  <a:gd name="connsiteX0" fmla="*/ 655794 w 1310442"/>
                  <a:gd name="connsiteY0" fmla="*/ 609156 h 606580"/>
                  <a:gd name="connsiteX1" fmla="*/ 1311873 w 1310442"/>
                  <a:gd name="connsiteY1" fmla="*/ 0 h 606580"/>
                  <a:gd name="connsiteX2" fmla="*/ 0 w 1310442"/>
                  <a:gd name="connsiteY2" fmla="*/ 0 h 606580"/>
                  <a:gd name="connsiteX3" fmla="*/ 655794 w 1310442"/>
                  <a:gd name="connsiteY3" fmla="*/ 60915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0442" h="606580">
                    <a:moveTo>
                      <a:pt x="655794" y="609156"/>
                    </a:moveTo>
                    <a:cubicBezTo>
                      <a:pt x="1002575" y="609156"/>
                      <a:pt x="1286695" y="340773"/>
                      <a:pt x="1311873" y="0"/>
                    </a:cubicBezTo>
                    <a:cubicBezTo>
                      <a:pt x="874678" y="0"/>
                      <a:pt x="437196" y="0"/>
                      <a:pt x="0" y="0"/>
                    </a:cubicBezTo>
                    <a:cubicBezTo>
                      <a:pt x="24893" y="340773"/>
                      <a:pt x="309013" y="609156"/>
                      <a:pt x="655794" y="60915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287821E4-B84F-4AE1-8D76-8898352F9FD2}"/>
                  </a:ext>
                </a:extLst>
              </p:cNvPr>
              <p:cNvSpPr/>
              <p:nvPr/>
            </p:nvSpPr>
            <p:spPr>
              <a:xfrm>
                <a:off x="10002414" y="2578626"/>
                <a:ext cx="985698" cy="682903"/>
              </a:xfrm>
              <a:custGeom>
                <a:avLst/>
                <a:gdLst>
                  <a:gd name="connsiteX0" fmla="*/ 545922 w 875536"/>
                  <a:gd name="connsiteY0" fmla="*/ 286 h 606580"/>
                  <a:gd name="connsiteX1" fmla="*/ 0 w 875536"/>
                  <a:gd name="connsiteY1" fmla="*/ 571388 h 606580"/>
                  <a:gd name="connsiteX2" fmla="*/ 220601 w 875536"/>
                  <a:gd name="connsiteY2" fmla="*/ 609156 h 606580"/>
                  <a:gd name="connsiteX3" fmla="*/ 876681 w 875536"/>
                  <a:gd name="connsiteY3" fmla="*/ 0 h 606580"/>
                  <a:gd name="connsiteX4" fmla="*/ 545922 w 875536"/>
                  <a:gd name="connsiteY4" fmla="*/ 28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536" h="606580">
                    <a:moveTo>
                      <a:pt x="545922" y="286"/>
                    </a:moveTo>
                    <a:cubicBezTo>
                      <a:pt x="511588" y="291559"/>
                      <a:pt x="286981" y="524464"/>
                      <a:pt x="0" y="571388"/>
                    </a:cubicBezTo>
                    <a:cubicBezTo>
                      <a:pt x="68956" y="595994"/>
                      <a:pt x="143061" y="609156"/>
                      <a:pt x="220601" y="609156"/>
                    </a:cubicBezTo>
                    <a:cubicBezTo>
                      <a:pt x="567382" y="609156"/>
                      <a:pt x="851502" y="340773"/>
                      <a:pt x="876681" y="0"/>
                    </a:cubicBezTo>
                    <a:cubicBezTo>
                      <a:pt x="766237" y="286"/>
                      <a:pt x="656080" y="286"/>
                      <a:pt x="545922" y="286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2B1590AC-D29E-4509-BCE0-07B687B62D7F}"/>
                  </a:ext>
                </a:extLst>
              </p:cNvPr>
              <p:cNvSpPr/>
              <p:nvPr/>
            </p:nvSpPr>
            <p:spPr>
              <a:xfrm>
                <a:off x="9892391" y="2646049"/>
                <a:ext cx="25770" cy="57982"/>
              </a:xfrm>
              <a:custGeom>
                <a:avLst/>
                <a:gdLst>
                  <a:gd name="connsiteX0" fmla="*/ 23049 w 22889"/>
                  <a:gd name="connsiteY0" fmla="*/ 25755 h 51502"/>
                  <a:gd name="connsiteX1" fmla="*/ 11317 w 22889"/>
                  <a:gd name="connsiteY1" fmla="*/ 52650 h 51502"/>
                  <a:gd name="connsiteX2" fmla="*/ 159 w 22889"/>
                  <a:gd name="connsiteY2" fmla="*/ 26041 h 51502"/>
                  <a:gd name="connsiteX3" fmla="*/ 10745 w 22889"/>
                  <a:gd name="connsiteY3" fmla="*/ 4 h 51502"/>
                  <a:gd name="connsiteX4" fmla="*/ 23049 w 22889"/>
                  <a:gd name="connsiteY4" fmla="*/ 25755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89" h="51502">
                    <a:moveTo>
                      <a:pt x="23049" y="25755"/>
                    </a:moveTo>
                    <a:cubicBezTo>
                      <a:pt x="20187" y="36341"/>
                      <a:pt x="23049" y="52650"/>
                      <a:pt x="11317" y="52650"/>
                    </a:cubicBezTo>
                    <a:cubicBezTo>
                      <a:pt x="-1272" y="52650"/>
                      <a:pt x="-127" y="36341"/>
                      <a:pt x="159" y="26041"/>
                    </a:cubicBezTo>
                    <a:cubicBezTo>
                      <a:pt x="159" y="16026"/>
                      <a:pt x="-700" y="4"/>
                      <a:pt x="10745" y="4"/>
                    </a:cubicBezTo>
                    <a:cubicBezTo>
                      <a:pt x="23621" y="-283"/>
                      <a:pt x="19615" y="16599"/>
                      <a:pt x="23049" y="25755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0590A5FF-4BF2-487F-8A7A-99FA2F8996D7}"/>
                  </a:ext>
                </a:extLst>
              </p:cNvPr>
              <p:cNvSpPr/>
              <p:nvPr/>
            </p:nvSpPr>
            <p:spPr>
              <a:xfrm>
                <a:off x="10591352" y="2644122"/>
                <a:ext cx="22549" cy="57982"/>
              </a:xfrm>
              <a:custGeom>
                <a:avLst/>
                <a:gdLst>
                  <a:gd name="connsiteX0" fmla="*/ 22233 w 20028"/>
                  <a:gd name="connsiteY0" fmla="*/ 32046 h 51502"/>
                  <a:gd name="connsiteX1" fmla="*/ 11647 w 20028"/>
                  <a:gd name="connsiteY1" fmla="*/ 54077 h 51502"/>
                  <a:gd name="connsiteX2" fmla="*/ 202 w 20028"/>
                  <a:gd name="connsiteY2" fmla="*/ 28612 h 51502"/>
                  <a:gd name="connsiteX3" fmla="*/ 3921 w 20028"/>
                  <a:gd name="connsiteY3" fmla="*/ 7725 h 51502"/>
                  <a:gd name="connsiteX4" fmla="*/ 11360 w 20028"/>
                  <a:gd name="connsiteY4" fmla="*/ 0 h 51502"/>
                  <a:gd name="connsiteX5" fmla="*/ 19086 w 20028"/>
                  <a:gd name="connsiteY5" fmla="*/ 7153 h 51502"/>
                  <a:gd name="connsiteX6" fmla="*/ 22233 w 20028"/>
                  <a:gd name="connsiteY6" fmla="*/ 3204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33" y="32046"/>
                    </a:moveTo>
                    <a:cubicBezTo>
                      <a:pt x="21089" y="38340"/>
                      <a:pt x="23091" y="54077"/>
                      <a:pt x="11647" y="54077"/>
                    </a:cubicBezTo>
                    <a:cubicBezTo>
                      <a:pt x="-85" y="54363"/>
                      <a:pt x="1346" y="38627"/>
                      <a:pt x="202" y="28612"/>
                    </a:cubicBezTo>
                    <a:cubicBezTo>
                      <a:pt x="-657" y="21459"/>
                      <a:pt x="1346" y="14306"/>
                      <a:pt x="3921" y="7725"/>
                    </a:cubicBezTo>
                    <a:cubicBezTo>
                      <a:pt x="5352" y="4292"/>
                      <a:pt x="6783" y="286"/>
                      <a:pt x="11360" y="0"/>
                    </a:cubicBezTo>
                    <a:cubicBezTo>
                      <a:pt x="15938" y="0"/>
                      <a:pt x="17655" y="3720"/>
                      <a:pt x="19086" y="7153"/>
                    </a:cubicBezTo>
                    <a:cubicBezTo>
                      <a:pt x="21947" y="14020"/>
                      <a:pt x="22805" y="21173"/>
                      <a:pt x="22233" y="3204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C210A0CE-5236-42BF-9728-3676975002FA}"/>
                  </a:ext>
                </a:extLst>
              </p:cNvPr>
              <p:cNvSpPr/>
              <p:nvPr/>
            </p:nvSpPr>
            <p:spPr>
              <a:xfrm>
                <a:off x="10265348" y="2664401"/>
                <a:ext cx="25770" cy="61203"/>
              </a:xfrm>
              <a:custGeom>
                <a:avLst/>
                <a:gdLst>
                  <a:gd name="connsiteX0" fmla="*/ 23390 w 22889"/>
                  <a:gd name="connsiteY0" fmla="*/ 27481 h 54363"/>
                  <a:gd name="connsiteX1" fmla="*/ 20815 w 22889"/>
                  <a:gd name="connsiteY1" fmla="*/ 40928 h 54363"/>
                  <a:gd name="connsiteX2" fmla="*/ 11087 w 22889"/>
                  <a:gd name="connsiteY2" fmla="*/ 54376 h 54363"/>
                  <a:gd name="connsiteX3" fmla="*/ 1931 w 22889"/>
                  <a:gd name="connsiteY3" fmla="*/ 41787 h 54363"/>
                  <a:gd name="connsiteX4" fmla="*/ 3361 w 22889"/>
                  <a:gd name="connsiteY4" fmla="*/ 8310 h 54363"/>
                  <a:gd name="connsiteX5" fmla="*/ 11659 w 22889"/>
                  <a:gd name="connsiteY5" fmla="*/ 13 h 54363"/>
                  <a:gd name="connsiteX6" fmla="*/ 19670 w 22889"/>
                  <a:gd name="connsiteY6" fmla="*/ 8883 h 54363"/>
                  <a:gd name="connsiteX7" fmla="*/ 23390 w 22889"/>
                  <a:gd name="connsiteY7" fmla="*/ 27481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390" y="27481"/>
                    </a:moveTo>
                    <a:cubicBezTo>
                      <a:pt x="22532" y="32631"/>
                      <a:pt x="21959" y="36923"/>
                      <a:pt x="20815" y="40928"/>
                    </a:cubicBezTo>
                    <a:cubicBezTo>
                      <a:pt x="19384" y="46937"/>
                      <a:pt x="18812" y="54662"/>
                      <a:pt x="11087" y="54376"/>
                    </a:cubicBezTo>
                    <a:cubicBezTo>
                      <a:pt x="4506" y="54376"/>
                      <a:pt x="3361" y="46937"/>
                      <a:pt x="1931" y="41787"/>
                    </a:cubicBezTo>
                    <a:cubicBezTo>
                      <a:pt x="-1217" y="30628"/>
                      <a:pt x="-358" y="19469"/>
                      <a:pt x="3361" y="8310"/>
                    </a:cubicBezTo>
                    <a:cubicBezTo>
                      <a:pt x="4506" y="4305"/>
                      <a:pt x="6222" y="-273"/>
                      <a:pt x="11659" y="13"/>
                    </a:cubicBezTo>
                    <a:cubicBezTo>
                      <a:pt x="16809" y="299"/>
                      <a:pt x="18526" y="4877"/>
                      <a:pt x="19670" y="8883"/>
                    </a:cubicBezTo>
                    <a:cubicBezTo>
                      <a:pt x="21387" y="15177"/>
                      <a:pt x="22245" y="21758"/>
                      <a:pt x="23390" y="27481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81C224D3-2B60-4BF3-9A21-1EFE506DAFC7}"/>
                  </a:ext>
                </a:extLst>
              </p:cNvPr>
              <p:cNvSpPr/>
              <p:nvPr/>
            </p:nvSpPr>
            <p:spPr>
              <a:xfrm>
                <a:off x="10075154" y="2805810"/>
                <a:ext cx="25770" cy="61203"/>
              </a:xfrm>
              <a:custGeom>
                <a:avLst/>
                <a:gdLst>
                  <a:gd name="connsiteX0" fmla="*/ 22943 w 22889"/>
                  <a:gd name="connsiteY0" fmla="*/ 29486 h 54363"/>
                  <a:gd name="connsiteX1" fmla="*/ 21226 w 22889"/>
                  <a:gd name="connsiteY1" fmla="*/ 40073 h 54363"/>
                  <a:gd name="connsiteX2" fmla="*/ 10926 w 22889"/>
                  <a:gd name="connsiteY2" fmla="*/ 54665 h 54363"/>
                  <a:gd name="connsiteX3" fmla="*/ 1198 w 22889"/>
                  <a:gd name="connsiteY3" fmla="*/ 38928 h 54363"/>
                  <a:gd name="connsiteX4" fmla="*/ 3773 w 22889"/>
                  <a:gd name="connsiteY4" fmla="*/ 6882 h 54363"/>
                  <a:gd name="connsiteX5" fmla="*/ 11784 w 22889"/>
                  <a:gd name="connsiteY5" fmla="*/ 16 h 54363"/>
                  <a:gd name="connsiteX6" fmla="*/ 18651 w 22889"/>
                  <a:gd name="connsiteY6" fmla="*/ 6596 h 54363"/>
                  <a:gd name="connsiteX7" fmla="*/ 22943 w 22889"/>
                  <a:gd name="connsiteY7" fmla="*/ 2948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2943" y="29486"/>
                    </a:moveTo>
                    <a:cubicBezTo>
                      <a:pt x="22657" y="31775"/>
                      <a:pt x="22371" y="36067"/>
                      <a:pt x="21226" y="40073"/>
                    </a:cubicBezTo>
                    <a:cubicBezTo>
                      <a:pt x="19509" y="46081"/>
                      <a:pt x="19223" y="55237"/>
                      <a:pt x="10926" y="54665"/>
                    </a:cubicBezTo>
                    <a:cubicBezTo>
                      <a:pt x="3200" y="54093"/>
                      <a:pt x="2342" y="45223"/>
                      <a:pt x="1198" y="38928"/>
                    </a:cubicBezTo>
                    <a:cubicBezTo>
                      <a:pt x="-805" y="28056"/>
                      <a:pt x="-519" y="17183"/>
                      <a:pt x="3773" y="6882"/>
                    </a:cubicBezTo>
                    <a:cubicBezTo>
                      <a:pt x="5203" y="3449"/>
                      <a:pt x="6920" y="-271"/>
                      <a:pt x="11784" y="16"/>
                    </a:cubicBezTo>
                    <a:cubicBezTo>
                      <a:pt x="15504" y="302"/>
                      <a:pt x="17220" y="3449"/>
                      <a:pt x="18651" y="6596"/>
                    </a:cubicBezTo>
                    <a:cubicBezTo>
                      <a:pt x="21226" y="13463"/>
                      <a:pt x="22657" y="20330"/>
                      <a:pt x="22943" y="29486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06203981-DF39-48E8-ACDB-CE8398B48D12}"/>
                  </a:ext>
                </a:extLst>
              </p:cNvPr>
              <p:cNvSpPr/>
              <p:nvPr/>
            </p:nvSpPr>
            <p:spPr>
              <a:xfrm>
                <a:off x="10329651" y="2927572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638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AC08DBF5-5942-4506-A59E-9335236FB761}"/>
                  </a:ext>
                </a:extLst>
              </p:cNvPr>
              <p:cNvSpPr/>
              <p:nvPr/>
            </p:nvSpPr>
            <p:spPr>
              <a:xfrm>
                <a:off x="9670736" y="2697249"/>
                <a:ext cx="22549" cy="57982"/>
              </a:xfrm>
              <a:custGeom>
                <a:avLst/>
                <a:gdLst>
                  <a:gd name="connsiteX0" fmla="*/ 22220 w 20028"/>
                  <a:gd name="connsiteY0" fmla="*/ 30636 h 51502"/>
                  <a:gd name="connsiteX1" fmla="*/ 12206 w 20028"/>
                  <a:gd name="connsiteY1" fmla="*/ 53240 h 51502"/>
                  <a:gd name="connsiteX2" fmla="*/ 189 w 20028"/>
                  <a:gd name="connsiteY2" fmla="*/ 26916 h 51502"/>
                  <a:gd name="connsiteX3" fmla="*/ 1047 w 20028"/>
                  <a:gd name="connsiteY3" fmla="*/ 18619 h 51502"/>
                  <a:gd name="connsiteX4" fmla="*/ 12206 w 20028"/>
                  <a:gd name="connsiteY4" fmla="*/ 21 h 51502"/>
                  <a:gd name="connsiteX5" fmla="*/ 22220 w 20028"/>
                  <a:gd name="connsiteY5" fmla="*/ 19763 h 51502"/>
                  <a:gd name="connsiteX6" fmla="*/ 22220 w 20028"/>
                  <a:gd name="connsiteY6" fmla="*/ 3063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20" y="30636"/>
                    </a:moveTo>
                    <a:cubicBezTo>
                      <a:pt x="21648" y="36931"/>
                      <a:pt x="23079" y="52953"/>
                      <a:pt x="12206" y="53240"/>
                    </a:cubicBezTo>
                    <a:cubicBezTo>
                      <a:pt x="-956" y="53526"/>
                      <a:pt x="2478" y="36644"/>
                      <a:pt x="189" y="26916"/>
                    </a:cubicBezTo>
                    <a:cubicBezTo>
                      <a:pt x="-384" y="24341"/>
                      <a:pt x="475" y="21194"/>
                      <a:pt x="1047" y="18619"/>
                    </a:cubicBezTo>
                    <a:cubicBezTo>
                      <a:pt x="2764" y="10893"/>
                      <a:pt x="2478" y="-552"/>
                      <a:pt x="12206" y="21"/>
                    </a:cubicBezTo>
                    <a:cubicBezTo>
                      <a:pt x="21076" y="593"/>
                      <a:pt x="21362" y="11752"/>
                      <a:pt x="22220" y="19763"/>
                    </a:cubicBezTo>
                    <a:cubicBezTo>
                      <a:pt x="22506" y="21766"/>
                      <a:pt x="22220" y="24341"/>
                      <a:pt x="22220" y="3063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04173491-84C8-4262-89BC-E526783A0129}"/>
                  </a:ext>
                </a:extLst>
              </p:cNvPr>
              <p:cNvSpPr/>
              <p:nvPr/>
            </p:nvSpPr>
            <p:spPr>
              <a:xfrm>
                <a:off x="9826876" y="2896333"/>
                <a:ext cx="22549" cy="61203"/>
              </a:xfrm>
              <a:custGeom>
                <a:avLst/>
                <a:gdLst>
                  <a:gd name="connsiteX0" fmla="*/ 21442 w 20028"/>
                  <a:gd name="connsiteY0" fmla="*/ 25760 h 54363"/>
                  <a:gd name="connsiteX1" fmla="*/ 20870 w 20028"/>
                  <a:gd name="connsiteY1" fmla="*/ 36633 h 54363"/>
                  <a:gd name="connsiteX2" fmla="*/ 10570 w 20028"/>
                  <a:gd name="connsiteY2" fmla="*/ 54372 h 54363"/>
                  <a:gd name="connsiteX3" fmla="*/ 842 w 20028"/>
                  <a:gd name="connsiteY3" fmla="*/ 37491 h 54363"/>
                  <a:gd name="connsiteX4" fmla="*/ 1986 w 20028"/>
                  <a:gd name="connsiteY4" fmla="*/ 10596 h 54363"/>
                  <a:gd name="connsiteX5" fmla="*/ 10284 w 20028"/>
                  <a:gd name="connsiteY5" fmla="*/ 9 h 54363"/>
                  <a:gd name="connsiteX6" fmla="*/ 19726 w 20028"/>
                  <a:gd name="connsiteY6" fmla="*/ 11168 h 54363"/>
                  <a:gd name="connsiteX7" fmla="*/ 21442 w 20028"/>
                  <a:gd name="connsiteY7" fmla="*/ 2576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1442" y="25760"/>
                    </a:moveTo>
                    <a:cubicBezTo>
                      <a:pt x="21156" y="30910"/>
                      <a:pt x="21156" y="33772"/>
                      <a:pt x="20870" y="36633"/>
                    </a:cubicBezTo>
                    <a:cubicBezTo>
                      <a:pt x="19726" y="44072"/>
                      <a:pt x="19726" y="54372"/>
                      <a:pt x="10570" y="54372"/>
                    </a:cubicBezTo>
                    <a:cubicBezTo>
                      <a:pt x="2558" y="54372"/>
                      <a:pt x="1700" y="44358"/>
                      <a:pt x="842" y="37491"/>
                    </a:cubicBezTo>
                    <a:cubicBezTo>
                      <a:pt x="-303" y="28621"/>
                      <a:pt x="-589" y="19465"/>
                      <a:pt x="1986" y="10596"/>
                    </a:cubicBezTo>
                    <a:cubicBezTo>
                      <a:pt x="3417" y="6018"/>
                      <a:pt x="4847" y="295"/>
                      <a:pt x="10284" y="9"/>
                    </a:cubicBezTo>
                    <a:cubicBezTo>
                      <a:pt x="16578" y="-277"/>
                      <a:pt x="18295" y="6304"/>
                      <a:pt x="19726" y="11168"/>
                    </a:cubicBezTo>
                    <a:cubicBezTo>
                      <a:pt x="21156" y="16318"/>
                      <a:pt x="21156" y="22041"/>
                      <a:pt x="21442" y="2576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A83ABEFE-8DDE-4760-B8FC-9B354C78AD64}"/>
                  </a:ext>
                </a:extLst>
              </p:cNvPr>
              <p:cNvSpPr/>
              <p:nvPr/>
            </p:nvSpPr>
            <p:spPr>
              <a:xfrm>
                <a:off x="10851887" y="2792923"/>
                <a:ext cx="22549" cy="61203"/>
              </a:xfrm>
              <a:custGeom>
                <a:avLst/>
                <a:gdLst>
                  <a:gd name="connsiteX0" fmla="*/ 22574 w 20028"/>
                  <a:gd name="connsiteY0" fmla="*/ 26626 h 54363"/>
                  <a:gd name="connsiteX1" fmla="*/ 19141 w 20028"/>
                  <a:gd name="connsiteY1" fmla="*/ 47513 h 54363"/>
                  <a:gd name="connsiteX2" fmla="*/ 11416 w 20028"/>
                  <a:gd name="connsiteY2" fmla="*/ 54666 h 54363"/>
                  <a:gd name="connsiteX3" fmla="*/ 3690 w 20028"/>
                  <a:gd name="connsiteY3" fmla="*/ 47227 h 54363"/>
                  <a:gd name="connsiteX4" fmla="*/ 4263 w 20028"/>
                  <a:gd name="connsiteY4" fmla="*/ 6884 h 54363"/>
                  <a:gd name="connsiteX5" fmla="*/ 10843 w 20028"/>
                  <a:gd name="connsiteY5" fmla="*/ 17 h 54363"/>
                  <a:gd name="connsiteX6" fmla="*/ 18855 w 20028"/>
                  <a:gd name="connsiteY6" fmla="*/ 6884 h 54363"/>
                  <a:gd name="connsiteX7" fmla="*/ 22574 w 20028"/>
                  <a:gd name="connsiteY7" fmla="*/ 2662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2574" y="26626"/>
                    </a:moveTo>
                    <a:cubicBezTo>
                      <a:pt x="23147" y="33779"/>
                      <a:pt x="21144" y="40932"/>
                      <a:pt x="19141" y="47513"/>
                    </a:cubicBezTo>
                    <a:cubicBezTo>
                      <a:pt x="17996" y="50947"/>
                      <a:pt x="15994" y="54952"/>
                      <a:pt x="11416" y="54666"/>
                    </a:cubicBezTo>
                    <a:cubicBezTo>
                      <a:pt x="6838" y="54666"/>
                      <a:pt x="5121" y="50660"/>
                      <a:pt x="3690" y="47227"/>
                    </a:cubicBezTo>
                    <a:cubicBezTo>
                      <a:pt x="-1460" y="33779"/>
                      <a:pt x="-1174" y="20045"/>
                      <a:pt x="4263" y="6884"/>
                    </a:cubicBezTo>
                    <a:cubicBezTo>
                      <a:pt x="5407" y="3736"/>
                      <a:pt x="6838" y="303"/>
                      <a:pt x="10843" y="17"/>
                    </a:cubicBezTo>
                    <a:cubicBezTo>
                      <a:pt x="15421" y="-269"/>
                      <a:pt x="17424" y="3164"/>
                      <a:pt x="18855" y="6884"/>
                    </a:cubicBezTo>
                    <a:cubicBezTo>
                      <a:pt x="21144" y="13464"/>
                      <a:pt x="23147" y="19759"/>
                      <a:pt x="22574" y="2662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0E6B94C6-A245-4AA3-97E9-BD350FB1FEAC}"/>
                  </a:ext>
                </a:extLst>
              </p:cNvPr>
              <p:cNvSpPr/>
              <p:nvPr/>
            </p:nvSpPr>
            <p:spPr>
              <a:xfrm>
                <a:off x="10658580" y="3029396"/>
                <a:ext cx="22549" cy="57982"/>
              </a:xfrm>
              <a:custGeom>
                <a:avLst/>
                <a:gdLst>
                  <a:gd name="connsiteX0" fmla="*/ 0 w 20028"/>
                  <a:gd name="connsiteY0" fmla="*/ 25453 h 51502"/>
                  <a:gd name="connsiteX1" fmla="*/ 10300 w 20028"/>
                  <a:gd name="connsiteY1" fmla="*/ 274 h 51502"/>
                  <a:gd name="connsiteX2" fmla="*/ 22031 w 20028"/>
                  <a:gd name="connsiteY2" fmla="*/ 28887 h 51502"/>
                  <a:gd name="connsiteX3" fmla="*/ 10586 w 20028"/>
                  <a:gd name="connsiteY3" fmla="*/ 54065 h 51502"/>
                  <a:gd name="connsiteX4" fmla="*/ 0 w 20028"/>
                  <a:gd name="connsiteY4" fmla="*/ 25453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28" h="51502">
                    <a:moveTo>
                      <a:pt x="0" y="25453"/>
                    </a:moveTo>
                    <a:cubicBezTo>
                      <a:pt x="1144" y="17442"/>
                      <a:pt x="-1717" y="5138"/>
                      <a:pt x="10300" y="274"/>
                    </a:cubicBezTo>
                    <a:cubicBezTo>
                      <a:pt x="16595" y="-2301"/>
                      <a:pt x="24034" y="13722"/>
                      <a:pt x="22031" y="28887"/>
                    </a:cubicBezTo>
                    <a:cubicBezTo>
                      <a:pt x="20887" y="38042"/>
                      <a:pt x="23176" y="50346"/>
                      <a:pt x="10586" y="54065"/>
                    </a:cubicBezTo>
                    <a:cubicBezTo>
                      <a:pt x="5150" y="55782"/>
                      <a:pt x="0" y="42907"/>
                      <a:pt x="0" y="25453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DCF3D7D1-61FA-471C-827A-FDE22F020BB2}"/>
                  </a:ext>
                </a:extLst>
              </p:cNvPr>
              <p:cNvSpPr/>
              <p:nvPr/>
            </p:nvSpPr>
            <p:spPr>
              <a:xfrm>
                <a:off x="10876658" y="2644722"/>
                <a:ext cx="22549" cy="61203"/>
              </a:xfrm>
              <a:custGeom>
                <a:avLst/>
                <a:gdLst>
                  <a:gd name="connsiteX0" fmla="*/ 0 w 20028"/>
                  <a:gd name="connsiteY0" fmla="*/ 27220 h 54363"/>
                  <a:gd name="connsiteX1" fmla="*/ 2861 w 20028"/>
                  <a:gd name="connsiteY1" fmla="*/ 10625 h 54363"/>
                  <a:gd name="connsiteX2" fmla="*/ 12017 w 20028"/>
                  <a:gd name="connsiteY2" fmla="*/ 38 h 54363"/>
                  <a:gd name="connsiteX3" fmla="*/ 20029 w 20028"/>
                  <a:gd name="connsiteY3" fmla="*/ 10625 h 54363"/>
                  <a:gd name="connsiteX4" fmla="*/ 19170 w 20028"/>
                  <a:gd name="connsiteY4" fmla="*/ 46676 h 54363"/>
                  <a:gd name="connsiteX5" fmla="*/ 10873 w 20028"/>
                  <a:gd name="connsiteY5" fmla="*/ 54974 h 54363"/>
                  <a:gd name="connsiteX6" fmla="*/ 3434 w 20028"/>
                  <a:gd name="connsiteY6" fmla="*/ 46962 h 54363"/>
                  <a:gd name="connsiteX7" fmla="*/ 0 w 20028"/>
                  <a:gd name="connsiteY7" fmla="*/ 2722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0" y="27220"/>
                    </a:moveTo>
                    <a:cubicBezTo>
                      <a:pt x="858" y="21783"/>
                      <a:pt x="1717" y="16061"/>
                      <a:pt x="2861" y="10625"/>
                    </a:cubicBezTo>
                    <a:cubicBezTo>
                      <a:pt x="4006" y="5474"/>
                      <a:pt x="5722" y="-534"/>
                      <a:pt x="12017" y="38"/>
                    </a:cubicBezTo>
                    <a:cubicBezTo>
                      <a:pt x="17454" y="324"/>
                      <a:pt x="18884" y="6047"/>
                      <a:pt x="20029" y="10625"/>
                    </a:cubicBezTo>
                    <a:cubicBezTo>
                      <a:pt x="23176" y="22642"/>
                      <a:pt x="23748" y="34945"/>
                      <a:pt x="19170" y="46676"/>
                    </a:cubicBezTo>
                    <a:cubicBezTo>
                      <a:pt x="17740" y="50682"/>
                      <a:pt x="16023" y="55546"/>
                      <a:pt x="10873" y="54974"/>
                    </a:cubicBezTo>
                    <a:cubicBezTo>
                      <a:pt x="6867" y="54687"/>
                      <a:pt x="4864" y="50682"/>
                      <a:pt x="3434" y="46962"/>
                    </a:cubicBezTo>
                    <a:cubicBezTo>
                      <a:pt x="1717" y="40667"/>
                      <a:pt x="0" y="34087"/>
                      <a:pt x="0" y="2722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A51AADDF-8FD4-4758-84C9-A3EF23A0DBBE}"/>
                  </a:ext>
                </a:extLst>
              </p:cNvPr>
              <p:cNvSpPr/>
              <p:nvPr/>
            </p:nvSpPr>
            <p:spPr>
              <a:xfrm>
                <a:off x="10565918" y="2847331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506" y="21790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670FA331-BA4A-4522-B0A6-A7DA12159BAF}"/>
                  </a:ext>
                </a:extLst>
              </p:cNvPr>
              <p:cNvSpPr/>
              <p:nvPr/>
            </p:nvSpPr>
            <p:spPr>
              <a:xfrm>
                <a:off x="10342821" y="3121182"/>
                <a:ext cx="22549" cy="57982"/>
              </a:xfrm>
              <a:custGeom>
                <a:avLst/>
                <a:gdLst>
                  <a:gd name="connsiteX0" fmla="*/ 69 w 20028"/>
                  <a:gd name="connsiteY0" fmla="*/ 23466 h 51502"/>
                  <a:gd name="connsiteX1" fmla="*/ 10369 w 20028"/>
                  <a:gd name="connsiteY1" fmla="*/ 4 h 51502"/>
                  <a:gd name="connsiteX2" fmla="*/ 21814 w 20028"/>
                  <a:gd name="connsiteY2" fmla="*/ 25755 h 51502"/>
                  <a:gd name="connsiteX3" fmla="*/ 18667 w 20028"/>
                  <a:gd name="connsiteY3" fmla="*/ 45211 h 51502"/>
                  <a:gd name="connsiteX4" fmla="*/ 10083 w 20028"/>
                  <a:gd name="connsiteY4" fmla="*/ 53795 h 51502"/>
                  <a:gd name="connsiteX5" fmla="*/ 2358 w 20028"/>
                  <a:gd name="connsiteY5" fmla="*/ 44639 h 51502"/>
                  <a:gd name="connsiteX6" fmla="*/ 69 w 20028"/>
                  <a:gd name="connsiteY6" fmla="*/ 2346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69" y="23466"/>
                    </a:moveTo>
                    <a:cubicBezTo>
                      <a:pt x="641" y="16027"/>
                      <a:pt x="-1075" y="290"/>
                      <a:pt x="10369" y="4"/>
                    </a:cubicBezTo>
                    <a:cubicBezTo>
                      <a:pt x="22959" y="-282"/>
                      <a:pt x="20098" y="16027"/>
                      <a:pt x="21814" y="25755"/>
                    </a:cubicBezTo>
                    <a:cubicBezTo>
                      <a:pt x="22959" y="32049"/>
                      <a:pt x="20384" y="38916"/>
                      <a:pt x="18667" y="45211"/>
                    </a:cubicBezTo>
                    <a:cubicBezTo>
                      <a:pt x="17523" y="49217"/>
                      <a:pt x="14947" y="53795"/>
                      <a:pt x="10083" y="53795"/>
                    </a:cubicBezTo>
                    <a:cubicBezTo>
                      <a:pt x="5219" y="53509"/>
                      <a:pt x="3789" y="48645"/>
                      <a:pt x="2358" y="44639"/>
                    </a:cubicBezTo>
                    <a:cubicBezTo>
                      <a:pt x="355" y="38630"/>
                      <a:pt x="-217" y="32622"/>
                      <a:pt x="69" y="2346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AA5F92D6-C6A9-47F4-B864-8CF5651C2D85}"/>
                  </a:ext>
                </a:extLst>
              </p:cNvPr>
              <p:cNvSpPr/>
              <p:nvPr/>
            </p:nvSpPr>
            <p:spPr>
              <a:xfrm>
                <a:off x="9892205" y="3090247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352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51AAA8D2-7EAB-4C38-B4A9-C272D0E1F147}"/>
                  </a:ext>
                </a:extLst>
              </p:cNvPr>
              <p:cNvSpPr/>
              <p:nvPr/>
            </p:nvSpPr>
            <p:spPr>
              <a:xfrm>
                <a:off x="10075001" y="3019346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792" y="22076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EDB7468D-8993-4809-9658-A8B23679E584}"/>
                  </a:ext>
                </a:extLst>
              </p:cNvPr>
              <p:cNvSpPr/>
              <p:nvPr/>
            </p:nvSpPr>
            <p:spPr>
              <a:xfrm>
                <a:off x="9608113" y="3238570"/>
                <a:ext cx="9961" cy="26562"/>
              </a:xfrm>
              <a:custGeom>
                <a:avLst/>
                <a:gdLst>
                  <a:gd name="connsiteX0" fmla="*/ 4287 w 18855"/>
                  <a:gd name="connsiteY0" fmla="*/ 0 h 50281"/>
                  <a:gd name="connsiteX1" fmla="*/ 21886 w 18855"/>
                  <a:gd name="connsiteY1" fmla="*/ 49652 h 50281"/>
                  <a:gd name="connsiteX2" fmla="*/ 1145 w 18855"/>
                  <a:gd name="connsiteY2" fmla="*/ 38968 h 50281"/>
                  <a:gd name="connsiteX3" fmla="*/ 4287 w 18855"/>
                  <a:gd name="connsiteY3" fmla="*/ 0 h 5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5" h="50281">
                    <a:moveTo>
                      <a:pt x="4287" y="0"/>
                    </a:moveTo>
                    <a:cubicBezTo>
                      <a:pt x="16229" y="14456"/>
                      <a:pt x="1145" y="38339"/>
                      <a:pt x="21886" y="49652"/>
                    </a:cubicBezTo>
                    <a:cubicBezTo>
                      <a:pt x="8058" y="59709"/>
                      <a:pt x="4287" y="49652"/>
                      <a:pt x="1145" y="38968"/>
                    </a:cubicBezTo>
                    <a:cubicBezTo>
                      <a:pt x="-1369" y="25769"/>
                      <a:pt x="516" y="12570"/>
                      <a:pt x="4287" y="0"/>
                    </a:cubicBezTo>
                    <a:close/>
                  </a:path>
                </a:pathLst>
              </a:custGeom>
              <a:solidFill>
                <a:srgbClr val="434248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D0827A78-ECFE-4FC3-BBA8-20EA57148DDE}"/>
                </a:ext>
              </a:extLst>
            </p:cNvPr>
            <p:cNvGrpSpPr/>
            <p:nvPr/>
          </p:nvGrpSpPr>
          <p:grpSpPr>
            <a:xfrm>
              <a:off x="4592760" y="4510247"/>
              <a:ext cx="937972" cy="1329851"/>
              <a:chOff x="8373887" y="2298328"/>
              <a:chExt cx="611302" cy="866700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8B839122-F058-41A3-B2F0-27794FB79F88}"/>
                  </a:ext>
                </a:extLst>
              </p:cNvPr>
              <p:cNvSpPr/>
              <p:nvPr/>
            </p:nvSpPr>
            <p:spPr>
              <a:xfrm>
                <a:off x="8373887" y="2569946"/>
                <a:ext cx="608160" cy="595082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66C0F472-E70C-4C9C-8D18-BCEA18250333}"/>
                  </a:ext>
                </a:extLst>
              </p:cNvPr>
              <p:cNvSpPr/>
              <p:nvPr/>
            </p:nvSpPr>
            <p:spPr>
              <a:xfrm>
                <a:off x="8703997" y="2599140"/>
                <a:ext cx="281192" cy="555846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A3CC5817-CCB1-49F9-A982-FEF845F2CE87}"/>
                  </a:ext>
                </a:extLst>
              </p:cNvPr>
              <p:cNvSpPr/>
              <p:nvPr/>
            </p:nvSpPr>
            <p:spPr>
              <a:xfrm>
                <a:off x="8530964" y="2298328"/>
                <a:ext cx="366203" cy="359665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38B3EBE-B39C-4589-BCC8-512D10188BD3}"/>
                </a:ext>
              </a:extLst>
            </p:cNvPr>
            <p:cNvGrpSpPr/>
            <p:nvPr/>
          </p:nvGrpSpPr>
          <p:grpSpPr>
            <a:xfrm>
              <a:off x="6093559" y="3991940"/>
              <a:ext cx="933151" cy="1849841"/>
              <a:chOff x="4513211" y="4124289"/>
              <a:chExt cx="227247" cy="450485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41FCB5DE-D66D-4D40-8B40-DABAB012DFE5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9DB7321E-8828-41E1-A9AC-656F5733CFF2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3659247A-DF21-4C44-BFDF-ECB68C7394B2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aphic 207">
              <a:extLst>
                <a:ext uri="{FF2B5EF4-FFF2-40B4-BE49-F238E27FC236}">
                  <a16:creationId xmlns:a16="http://schemas.microsoft.com/office/drawing/2014/main" xmlns="" id="{ED25DE03-4A70-44F3-90F1-277E013574E1}"/>
                </a:ext>
              </a:extLst>
            </p:cNvPr>
            <p:cNvGrpSpPr/>
            <p:nvPr/>
          </p:nvGrpSpPr>
          <p:grpSpPr>
            <a:xfrm rot="6123598">
              <a:off x="6636119" y="4994572"/>
              <a:ext cx="734852" cy="1288258"/>
              <a:chOff x="5324475" y="2076450"/>
              <a:chExt cx="1543050" cy="270510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7989E8DF-0D8A-4C94-B624-069DBADDC7E8}"/>
                  </a:ext>
                </a:extLst>
              </p:cNvPr>
              <p:cNvSpPr/>
              <p:nvPr/>
            </p:nvSpPr>
            <p:spPr>
              <a:xfrm>
                <a:off x="5325153" y="2354448"/>
                <a:ext cx="1533525" cy="2419350"/>
              </a:xfrm>
              <a:custGeom>
                <a:avLst/>
                <a:gdLst>
                  <a:gd name="connsiteX0" fmla="*/ 102192 w 1533525"/>
                  <a:gd name="connsiteY0" fmla="*/ 2111824 h 2419350"/>
                  <a:gd name="connsiteX1" fmla="*/ 14562 w 1533525"/>
                  <a:gd name="connsiteY1" fmla="*/ 1887987 h 2419350"/>
                  <a:gd name="connsiteX2" fmla="*/ 120290 w 1533525"/>
                  <a:gd name="connsiteY2" fmla="*/ 1329822 h 2419350"/>
                  <a:gd name="connsiteX3" fmla="*/ 302217 w 1533525"/>
                  <a:gd name="connsiteY3" fmla="*/ 981207 h 2419350"/>
                  <a:gd name="connsiteX4" fmla="*/ 443187 w 1533525"/>
                  <a:gd name="connsiteY4" fmla="*/ 598302 h 2419350"/>
                  <a:gd name="connsiteX5" fmla="*/ 600350 w 1533525"/>
                  <a:gd name="connsiteY5" fmla="*/ 154437 h 2419350"/>
                  <a:gd name="connsiteX6" fmla="*/ 731795 w 1533525"/>
                  <a:gd name="connsiteY6" fmla="*/ 9657 h 2419350"/>
                  <a:gd name="connsiteX7" fmla="*/ 770847 w 1533525"/>
                  <a:gd name="connsiteY7" fmla="*/ 7752 h 2419350"/>
                  <a:gd name="connsiteX8" fmla="*/ 854668 w 1533525"/>
                  <a:gd name="connsiteY8" fmla="*/ 29659 h 2419350"/>
                  <a:gd name="connsiteX9" fmla="*/ 892768 w 1533525"/>
                  <a:gd name="connsiteY9" fmla="*/ 57282 h 2419350"/>
                  <a:gd name="connsiteX10" fmla="*/ 997543 w 1533525"/>
                  <a:gd name="connsiteY10" fmla="*/ 315409 h 2419350"/>
                  <a:gd name="connsiteX11" fmla="*/ 1264243 w 1533525"/>
                  <a:gd name="connsiteY11" fmla="*/ 1042167 h 2419350"/>
                  <a:gd name="connsiteX12" fmla="*/ 1404260 w 1533525"/>
                  <a:gd name="connsiteY12" fmla="*/ 1300294 h 2419350"/>
                  <a:gd name="connsiteX13" fmla="*/ 1531895 w 1533525"/>
                  <a:gd name="connsiteY13" fmla="*/ 1865127 h 2419350"/>
                  <a:gd name="connsiteX14" fmla="*/ 1529038 w 1533525"/>
                  <a:gd name="connsiteY14" fmla="*/ 1903227 h 2419350"/>
                  <a:gd name="connsiteX15" fmla="*/ 1420452 w 1533525"/>
                  <a:gd name="connsiteY15" fmla="*/ 2150877 h 2419350"/>
                  <a:gd name="connsiteX16" fmla="*/ 835618 w 1533525"/>
                  <a:gd name="connsiteY16" fmla="*/ 2423292 h 2419350"/>
                  <a:gd name="connsiteX17" fmla="*/ 389847 w 1533525"/>
                  <a:gd name="connsiteY17" fmla="*/ 2353759 h 2419350"/>
                  <a:gd name="connsiteX18" fmla="*/ 143150 w 1533525"/>
                  <a:gd name="connsiteY18" fmla="*/ 2179452 h 2419350"/>
                  <a:gd name="connsiteX19" fmla="*/ 102192 w 1533525"/>
                  <a:gd name="connsiteY19" fmla="*/ 2111824 h 241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33525" h="2419350">
                    <a:moveTo>
                      <a:pt x="102192" y="2111824"/>
                    </a:moveTo>
                    <a:cubicBezTo>
                      <a:pt x="65997" y="2039434"/>
                      <a:pt x="29802" y="1968949"/>
                      <a:pt x="14562" y="1887987"/>
                    </a:cubicBezTo>
                    <a:cubicBezTo>
                      <a:pt x="-23538" y="1687009"/>
                      <a:pt x="13610" y="1502224"/>
                      <a:pt x="120290" y="1329822"/>
                    </a:cubicBezTo>
                    <a:cubicBezTo>
                      <a:pt x="188870" y="1218379"/>
                      <a:pt x="259355" y="1106937"/>
                      <a:pt x="302217" y="981207"/>
                    </a:cubicBezTo>
                    <a:cubicBezTo>
                      <a:pt x="356510" y="856429"/>
                      <a:pt x="396515" y="725937"/>
                      <a:pt x="443187" y="598302"/>
                    </a:cubicBezTo>
                    <a:cubicBezTo>
                      <a:pt x="497480" y="450664"/>
                      <a:pt x="550820" y="303027"/>
                      <a:pt x="600350" y="154437"/>
                    </a:cubicBezTo>
                    <a:cubicBezTo>
                      <a:pt x="623210" y="84904"/>
                      <a:pt x="661310" y="33469"/>
                      <a:pt x="731795" y="9657"/>
                    </a:cubicBezTo>
                    <a:cubicBezTo>
                      <a:pt x="744177" y="-821"/>
                      <a:pt x="757512" y="-4631"/>
                      <a:pt x="770847" y="7752"/>
                    </a:cubicBezTo>
                    <a:cubicBezTo>
                      <a:pt x="800375" y="8704"/>
                      <a:pt x="827997" y="16324"/>
                      <a:pt x="854668" y="29659"/>
                    </a:cubicBezTo>
                    <a:cubicBezTo>
                      <a:pt x="868955" y="36327"/>
                      <a:pt x="889910" y="34422"/>
                      <a:pt x="892768" y="57282"/>
                    </a:cubicBezTo>
                    <a:cubicBezTo>
                      <a:pt x="946107" y="136339"/>
                      <a:pt x="965157" y="228732"/>
                      <a:pt x="997543" y="315409"/>
                    </a:cubicBezTo>
                    <a:cubicBezTo>
                      <a:pt x="1088030" y="557344"/>
                      <a:pt x="1164230" y="804042"/>
                      <a:pt x="1264243" y="1042167"/>
                    </a:cubicBezTo>
                    <a:cubicBezTo>
                      <a:pt x="1302343" y="1132654"/>
                      <a:pt x="1350920" y="1218379"/>
                      <a:pt x="1404260" y="1300294"/>
                    </a:cubicBezTo>
                    <a:cubicBezTo>
                      <a:pt x="1518560" y="1472697"/>
                      <a:pt x="1563327" y="1660339"/>
                      <a:pt x="1531895" y="1865127"/>
                    </a:cubicBezTo>
                    <a:cubicBezTo>
                      <a:pt x="1529990" y="1877509"/>
                      <a:pt x="1529990" y="1890844"/>
                      <a:pt x="1529038" y="1903227"/>
                    </a:cubicBezTo>
                    <a:cubicBezTo>
                      <a:pt x="1528085" y="2001334"/>
                      <a:pt x="1478555" y="2080392"/>
                      <a:pt x="1420452" y="2150877"/>
                    </a:cubicBezTo>
                    <a:cubicBezTo>
                      <a:pt x="1269957" y="2333757"/>
                      <a:pt x="1067075" y="2411862"/>
                      <a:pt x="835618" y="2423292"/>
                    </a:cubicBezTo>
                    <a:cubicBezTo>
                      <a:pt x="682265" y="2431864"/>
                      <a:pt x="532722" y="2417577"/>
                      <a:pt x="389847" y="2353759"/>
                    </a:cubicBezTo>
                    <a:cubicBezTo>
                      <a:pt x="295550" y="2311849"/>
                      <a:pt x="212682" y="2255652"/>
                      <a:pt x="143150" y="2179452"/>
                    </a:cubicBezTo>
                    <a:cubicBezTo>
                      <a:pt x="125052" y="2160402"/>
                      <a:pt x="104097" y="2141352"/>
                      <a:pt x="102192" y="2111824"/>
                    </a:cubicBezTo>
                    <a:close/>
                  </a:path>
                </a:pathLst>
              </a:custGeom>
              <a:solidFill>
                <a:srgbClr val="DED6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79224173-028C-437C-8A0F-5C96EA1A9305}"/>
                  </a:ext>
                </a:extLst>
              </p:cNvPr>
              <p:cNvSpPr/>
              <p:nvPr/>
            </p:nvSpPr>
            <p:spPr>
              <a:xfrm>
                <a:off x="6056948" y="2076114"/>
                <a:ext cx="266700" cy="285750"/>
              </a:xfrm>
              <a:custGeom>
                <a:avLst/>
                <a:gdLst>
                  <a:gd name="connsiteX0" fmla="*/ 39052 w 266700"/>
                  <a:gd name="connsiteY0" fmla="*/ 286086 h 285750"/>
                  <a:gd name="connsiteX1" fmla="*/ 0 w 266700"/>
                  <a:gd name="connsiteY1" fmla="*/ 287991 h 285750"/>
                  <a:gd name="connsiteX2" fmla="*/ 100013 w 266700"/>
                  <a:gd name="connsiteY2" fmla="*/ 80346 h 285750"/>
                  <a:gd name="connsiteX3" fmla="*/ 251460 w 266700"/>
                  <a:gd name="connsiteY3" fmla="*/ 336 h 285750"/>
                  <a:gd name="connsiteX4" fmla="*/ 275273 w 266700"/>
                  <a:gd name="connsiteY4" fmla="*/ 15576 h 285750"/>
                  <a:gd name="connsiteX5" fmla="*/ 257175 w 266700"/>
                  <a:gd name="connsiteY5" fmla="*/ 37483 h 285750"/>
                  <a:gd name="connsiteX6" fmla="*/ 66675 w 266700"/>
                  <a:gd name="connsiteY6" fmla="*/ 209886 h 285750"/>
                  <a:gd name="connsiteX7" fmla="*/ 39052 w 266700"/>
                  <a:gd name="connsiteY7" fmla="*/ 2860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700" h="285750">
                    <a:moveTo>
                      <a:pt x="39052" y="286086"/>
                    </a:moveTo>
                    <a:cubicBezTo>
                      <a:pt x="25717" y="287038"/>
                      <a:pt x="13335" y="287991"/>
                      <a:pt x="0" y="287991"/>
                    </a:cubicBezTo>
                    <a:cubicBezTo>
                      <a:pt x="18098" y="211791"/>
                      <a:pt x="47625" y="140353"/>
                      <a:pt x="100013" y="80346"/>
                    </a:cubicBezTo>
                    <a:cubicBezTo>
                      <a:pt x="140017" y="34626"/>
                      <a:pt x="189548" y="6051"/>
                      <a:pt x="251460" y="336"/>
                    </a:cubicBezTo>
                    <a:cubicBezTo>
                      <a:pt x="262890" y="-617"/>
                      <a:pt x="274320" y="-617"/>
                      <a:pt x="275273" y="15576"/>
                    </a:cubicBezTo>
                    <a:cubicBezTo>
                      <a:pt x="276225" y="28911"/>
                      <a:pt x="270510" y="35578"/>
                      <a:pt x="257175" y="37483"/>
                    </a:cubicBezTo>
                    <a:cubicBezTo>
                      <a:pt x="153352" y="49866"/>
                      <a:pt x="104775" y="124161"/>
                      <a:pt x="66675" y="209886"/>
                    </a:cubicBezTo>
                    <a:cubicBezTo>
                      <a:pt x="54292" y="234651"/>
                      <a:pt x="47625" y="260368"/>
                      <a:pt x="39052" y="286086"/>
                    </a:cubicBezTo>
                    <a:close/>
                  </a:path>
                </a:pathLst>
              </a:custGeom>
              <a:solidFill>
                <a:srgbClr val="58B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1EBE890D-89D2-4310-BF9D-B72C6D0F6659}"/>
                  </a:ext>
                </a:extLst>
              </p:cNvPr>
              <p:cNvSpPr/>
              <p:nvPr/>
            </p:nvSpPr>
            <p:spPr>
              <a:xfrm>
                <a:off x="5408295" y="2486025"/>
                <a:ext cx="1381125" cy="2152650"/>
              </a:xfrm>
              <a:custGeom>
                <a:avLst/>
                <a:gdLst>
                  <a:gd name="connsiteX0" fmla="*/ 952 w 1381125"/>
                  <a:gd name="connsiteY0" fmla="*/ 1487805 h 2152650"/>
                  <a:gd name="connsiteX1" fmla="*/ 80010 w 1381125"/>
                  <a:gd name="connsiteY1" fmla="*/ 1226820 h 2152650"/>
                  <a:gd name="connsiteX2" fmla="*/ 394335 w 1381125"/>
                  <a:gd name="connsiteY2" fmla="*/ 525780 h 2152650"/>
                  <a:gd name="connsiteX3" fmla="*/ 540068 w 1381125"/>
                  <a:gd name="connsiteY3" fmla="*/ 118110 h 2152650"/>
                  <a:gd name="connsiteX4" fmla="*/ 687705 w 1381125"/>
                  <a:gd name="connsiteY4" fmla="*/ 0 h 2152650"/>
                  <a:gd name="connsiteX5" fmla="*/ 837248 w 1381125"/>
                  <a:gd name="connsiteY5" fmla="*/ 117157 h 2152650"/>
                  <a:gd name="connsiteX6" fmla="*/ 1085850 w 1381125"/>
                  <a:gd name="connsiteY6" fmla="*/ 816293 h 2152650"/>
                  <a:gd name="connsiteX7" fmla="*/ 1281113 w 1381125"/>
                  <a:gd name="connsiteY7" fmla="*/ 1201103 h 2152650"/>
                  <a:gd name="connsiteX8" fmla="*/ 1340168 w 1381125"/>
                  <a:gd name="connsiteY8" fmla="*/ 1776413 h 2152650"/>
                  <a:gd name="connsiteX9" fmla="*/ 902018 w 1381125"/>
                  <a:gd name="connsiteY9" fmla="*/ 2133600 h 2152650"/>
                  <a:gd name="connsiteX10" fmla="*/ 770573 w 1381125"/>
                  <a:gd name="connsiteY10" fmla="*/ 2152650 h 2152650"/>
                  <a:gd name="connsiteX11" fmla="*/ 600075 w 1381125"/>
                  <a:gd name="connsiteY11" fmla="*/ 2152650 h 2152650"/>
                  <a:gd name="connsiteX12" fmla="*/ 3810 w 1381125"/>
                  <a:gd name="connsiteY12" fmla="*/ 1666875 h 2152650"/>
                  <a:gd name="connsiteX13" fmla="*/ 0 w 1381125"/>
                  <a:gd name="connsiteY13" fmla="*/ 1619250 h 2152650"/>
                  <a:gd name="connsiteX14" fmla="*/ 952 w 1381125"/>
                  <a:gd name="connsiteY14" fmla="*/ 1487805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81125" h="2152650">
                    <a:moveTo>
                      <a:pt x="952" y="1487805"/>
                    </a:moveTo>
                    <a:cubicBezTo>
                      <a:pt x="3810" y="1393508"/>
                      <a:pt x="29527" y="1303020"/>
                      <a:pt x="80010" y="1226820"/>
                    </a:cubicBezTo>
                    <a:cubicBezTo>
                      <a:pt x="223837" y="1009650"/>
                      <a:pt x="310515" y="768668"/>
                      <a:pt x="394335" y="525780"/>
                    </a:cubicBezTo>
                    <a:cubicBezTo>
                      <a:pt x="441960" y="389573"/>
                      <a:pt x="491490" y="254317"/>
                      <a:pt x="540068" y="118110"/>
                    </a:cubicBezTo>
                    <a:cubicBezTo>
                      <a:pt x="569595" y="36195"/>
                      <a:pt x="614363" y="0"/>
                      <a:pt x="687705" y="0"/>
                    </a:cubicBezTo>
                    <a:cubicBezTo>
                      <a:pt x="758190" y="0"/>
                      <a:pt x="809625" y="40005"/>
                      <a:pt x="837248" y="117157"/>
                    </a:cubicBezTo>
                    <a:cubicBezTo>
                      <a:pt x="920115" y="349567"/>
                      <a:pt x="1002983" y="582930"/>
                      <a:pt x="1085850" y="816293"/>
                    </a:cubicBezTo>
                    <a:cubicBezTo>
                      <a:pt x="1134428" y="953453"/>
                      <a:pt x="1207770" y="1077278"/>
                      <a:pt x="1281113" y="1201103"/>
                    </a:cubicBezTo>
                    <a:cubicBezTo>
                      <a:pt x="1388745" y="1382078"/>
                      <a:pt x="1416368" y="1576388"/>
                      <a:pt x="1340168" y="1776413"/>
                    </a:cubicBezTo>
                    <a:cubicBezTo>
                      <a:pt x="1263968" y="1977390"/>
                      <a:pt x="1102995" y="2082165"/>
                      <a:pt x="902018" y="2133600"/>
                    </a:cubicBezTo>
                    <a:cubicBezTo>
                      <a:pt x="859155" y="2144078"/>
                      <a:pt x="816293" y="2156460"/>
                      <a:pt x="770573" y="2152650"/>
                    </a:cubicBezTo>
                    <a:cubicBezTo>
                      <a:pt x="713423" y="2145983"/>
                      <a:pt x="657225" y="2145983"/>
                      <a:pt x="600075" y="2152650"/>
                    </a:cubicBezTo>
                    <a:cubicBezTo>
                      <a:pt x="337185" y="2138363"/>
                      <a:pt x="55245" y="1978343"/>
                      <a:pt x="3810" y="1666875"/>
                    </a:cubicBezTo>
                    <a:cubicBezTo>
                      <a:pt x="952" y="1651635"/>
                      <a:pt x="952" y="1635443"/>
                      <a:pt x="0" y="1619250"/>
                    </a:cubicBezTo>
                    <a:cubicBezTo>
                      <a:pt x="7620" y="1576388"/>
                      <a:pt x="6667" y="1531620"/>
                      <a:pt x="952" y="1487805"/>
                    </a:cubicBezTo>
                    <a:close/>
                  </a:path>
                </a:pathLst>
              </a:custGeom>
              <a:solidFill>
                <a:srgbClr val="FBF6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608A232B-AD33-4D1E-B2EA-D1B32079C33F}"/>
                  </a:ext>
                </a:extLst>
              </p:cNvPr>
              <p:cNvSpPr/>
              <p:nvPr/>
            </p:nvSpPr>
            <p:spPr>
              <a:xfrm>
                <a:off x="5806763" y="3679442"/>
                <a:ext cx="581025" cy="581025"/>
              </a:xfrm>
              <a:custGeom>
                <a:avLst/>
                <a:gdLst>
                  <a:gd name="connsiteX0" fmla="*/ 1582 w 581025"/>
                  <a:gd name="connsiteY0" fmla="*/ 250573 h 581025"/>
                  <a:gd name="connsiteX1" fmla="*/ 296857 w 581025"/>
                  <a:gd name="connsiteY1" fmla="*/ 1018 h 581025"/>
                  <a:gd name="connsiteX2" fmla="*/ 484500 w 581025"/>
                  <a:gd name="connsiteY2" fmla="*/ 61025 h 581025"/>
                  <a:gd name="connsiteX3" fmla="*/ 573082 w 581025"/>
                  <a:gd name="connsiteY3" fmla="*/ 316295 h 581025"/>
                  <a:gd name="connsiteX4" fmla="*/ 329242 w 581025"/>
                  <a:gd name="connsiteY4" fmla="*/ 576328 h 581025"/>
                  <a:gd name="connsiteX5" fmla="*/ 21585 w 581025"/>
                  <a:gd name="connsiteY5" fmla="*/ 371540 h 581025"/>
                  <a:gd name="connsiteX6" fmla="*/ 1582 w 581025"/>
                  <a:gd name="connsiteY6" fmla="*/ 250573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025" h="581025">
                    <a:moveTo>
                      <a:pt x="1582" y="250573"/>
                    </a:moveTo>
                    <a:cubicBezTo>
                      <a:pt x="-13658" y="60073"/>
                      <a:pt x="159697" y="-9460"/>
                      <a:pt x="296857" y="1018"/>
                    </a:cubicBezTo>
                    <a:cubicBezTo>
                      <a:pt x="363532" y="5780"/>
                      <a:pt x="429255" y="20068"/>
                      <a:pt x="484500" y="61025"/>
                    </a:cubicBezTo>
                    <a:cubicBezTo>
                      <a:pt x="572130" y="124843"/>
                      <a:pt x="599752" y="211520"/>
                      <a:pt x="573082" y="316295"/>
                    </a:cubicBezTo>
                    <a:cubicBezTo>
                      <a:pt x="539745" y="447740"/>
                      <a:pt x="463545" y="540133"/>
                      <a:pt x="329242" y="576328"/>
                    </a:cubicBezTo>
                    <a:cubicBezTo>
                      <a:pt x="217800" y="605855"/>
                      <a:pt x="73020" y="507748"/>
                      <a:pt x="21585" y="371540"/>
                    </a:cubicBezTo>
                    <a:cubicBezTo>
                      <a:pt x="6345" y="330583"/>
                      <a:pt x="-4133" y="289625"/>
                      <a:pt x="1582" y="250573"/>
                    </a:cubicBezTo>
                    <a:close/>
                  </a:path>
                </a:pathLst>
              </a:custGeom>
              <a:solidFill>
                <a:srgbClr val="FBF1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7EAAC10-602F-4E87-8E1D-D5FE5F9DAFF9}"/>
                  </a:ext>
                </a:extLst>
              </p:cNvPr>
              <p:cNvSpPr/>
              <p:nvPr/>
            </p:nvSpPr>
            <p:spPr>
              <a:xfrm>
                <a:off x="6118881" y="3877980"/>
                <a:ext cx="66675" cy="171450"/>
              </a:xfrm>
              <a:custGeom>
                <a:avLst/>
                <a:gdLst>
                  <a:gd name="connsiteX0" fmla="*/ 67607 w 66675"/>
                  <a:gd name="connsiteY0" fmla="*/ 160620 h 171450"/>
                  <a:gd name="connsiteX1" fmla="*/ 28554 w 66675"/>
                  <a:gd name="connsiteY1" fmla="*/ 151095 h 171450"/>
                  <a:gd name="connsiteX2" fmla="*/ 932 w 66675"/>
                  <a:gd name="connsiteY2" fmla="*/ 28222 h 171450"/>
                  <a:gd name="connsiteX3" fmla="*/ 20934 w 66675"/>
                  <a:gd name="connsiteY3" fmla="*/ 600 h 171450"/>
                  <a:gd name="connsiteX4" fmla="*/ 51414 w 66675"/>
                  <a:gd name="connsiteY4" fmla="*/ 17745 h 171450"/>
                  <a:gd name="connsiteX5" fmla="*/ 70464 w 66675"/>
                  <a:gd name="connsiteY5" fmla="*/ 75847 h 171450"/>
                  <a:gd name="connsiteX6" fmla="*/ 67607 w 66675"/>
                  <a:gd name="connsiteY6" fmla="*/ 16062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71450">
                    <a:moveTo>
                      <a:pt x="67607" y="160620"/>
                    </a:moveTo>
                    <a:cubicBezTo>
                      <a:pt x="48557" y="184432"/>
                      <a:pt x="37127" y="164430"/>
                      <a:pt x="28554" y="151095"/>
                    </a:cubicBezTo>
                    <a:cubicBezTo>
                      <a:pt x="4742" y="113947"/>
                      <a:pt x="-2878" y="72037"/>
                      <a:pt x="932" y="28222"/>
                    </a:cubicBezTo>
                    <a:cubicBezTo>
                      <a:pt x="1884" y="15840"/>
                      <a:pt x="2837" y="3457"/>
                      <a:pt x="20934" y="600"/>
                    </a:cubicBezTo>
                    <a:cubicBezTo>
                      <a:pt x="37127" y="-2258"/>
                      <a:pt x="44747" y="5362"/>
                      <a:pt x="51414" y="17745"/>
                    </a:cubicBezTo>
                    <a:cubicBezTo>
                      <a:pt x="60939" y="35842"/>
                      <a:pt x="71417" y="53940"/>
                      <a:pt x="70464" y="75847"/>
                    </a:cubicBezTo>
                    <a:cubicBezTo>
                      <a:pt x="66654" y="104422"/>
                      <a:pt x="71417" y="132997"/>
                      <a:pt x="67607" y="16062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5FE7D779-2236-4352-B670-AFF9DDEE68D3}"/>
                  </a:ext>
                </a:extLst>
              </p:cNvPr>
              <p:cNvSpPr/>
              <p:nvPr/>
            </p:nvSpPr>
            <p:spPr>
              <a:xfrm>
                <a:off x="5961698" y="3878580"/>
                <a:ext cx="66675" cy="152400"/>
              </a:xfrm>
              <a:custGeom>
                <a:avLst/>
                <a:gdLst>
                  <a:gd name="connsiteX0" fmla="*/ 0 w 66675"/>
                  <a:gd name="connsiteY0" fmla="*/ 95250 h 152400"/>
                  <a:gd name="connsiteX1" fmla="*/ 56198 w 66675"/>
                  <a:gd name="connsiteY1" fmla="*/ 0 h 152400"/>
                  <a:gd name="connsiteX2" fmla="*/ 74295 w 66675"/>
                  <a:gd name="connsiteY2" fmla="*/ 75248 h 152400"/>
                  <a:gd name="connsiteX3" fmla="*/ 27623 w 66675"/>
                  <a:gd name="connsiteY3" fmla="*/ 160973 h 152400"/>
                  <a:gd name="connsiteX4" fmla="*/ 0 w 66675"/>
                  <a:gd name="connsiteY4" fmla="*/ 9525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52400">
                    <a:moveTo>
                      <a:pt x="0" y="95250"/>
                    </a:moveTo>
                    <a:cubicBezTo>
                      <a:pt x="7620" y="57150"/>
                      <a:pt x="18098" y="20955"/>
                      <a:pt x="56198" y="0"/>
                    </a:cubicBezTo>
                    <a:cubicBezTo>
                      <a:pt x="90488" y="18098"/>
                      <a:pt x="64770" y="51435"/>
                      <a:pt x="74295" y="75248"/>
                    </a:cubicBezTo>
                    <a:cubicBezTo>
                      <a:pt x="68580" y="108585"/>
                      <a:pt x="57150" y="140017"/>
                      <a:pt x="27623" y="160973"/>
                    </a:cubicBezTo>
                    <a:cubicBezTo>
                      <a:pt x="-16193" y="152400"/>
                      <a:pt x="14288" y="115253"/>
                      <a:pt x="0" y="9525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F340511E-CBA6-4AC7-901A-79E4D866B718}"/>
                  </a:ext>
                </a:extLst>
              </p:cNvPr>
              <p:cNvSpPr/>
              <p:nvPr/>
            </p:nvSpPr>
            <p:spPr>
              <a:xfrm>
                <a:off x="6017895" y="3878580"/>
                <a:ext cx="19050" cy="66675"/>
              </a:xfrm>
              <a:custGeom>
                <a:avLst/>
                <a:gdLst>
                  <a:gd name="connsiteX0" fmla="*/ 18097 w 19050"/>
                  <a:gd name="connsiteY0" fmla="*/ 75248 h 66675"/>
                  <a:gd name="connsiteX1" fmla="*/ 0 w 19050"/>
                  <a:gd name="connsiteY1" fmla="*/ 0 h 66675"/>
                  <a:gd name="connsiteX2" fmla="*/ 18097 w 19050"/>
                  <a:gd name="connsiteY2" fmla="*/ 752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6675">
                    <a:moveTo>
                      <a:pt x="18097" y="75248"/>
                    </a:moveTo>
                    <a:cubicBezTo>
                      <a:pt x="0" y="53340"/>
                      <a:pt x="18097" y="21908"/>
                      <a:pt x="0" y="0"/>
                    </a:cubicBezTo>
                    <a:cubicBezTo>
                      <a:pt x="46672" y="15240"/>
                      <a:pt x="20955" y="47625"/>
                      <a:pt x="18097" y="75248"/>
                    </a:cubicBezTo>
                    <a:close/>
                  </a:path>
                </a:pathLst>
              </a:custGeom>
              <a:solidFill>
                <a:srgbClr val="37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AF52B110-020F-4570-BEEA-DEB90F7304F1}"/>
                  </a:ext>
                </a:extLst>
              </p:cNvPr>
              <p:cNvSpPr/>
              <p:nvPr/>
            </p:nvSpPr>
            <p:spPr>
              <a:xfrm>
                <a:off x="6178139" y="3953828"/>
                <a:ext cx="9525" cy="76200"/>
              </a:xfrm>
              <a:custGeom>
                <a:avLst/>
                <a:gdLst>
                  <a:gd name="connsiteX0" fmla="*/ 8348 w 9525"/>
                  <a:gd name="connsiteY0" fmla="*/ 84772 h 76200"/>
                  <a:gd name="connsiteX1" fmla="*/ 10253 w 9525"/>
                  <a:gd name="connsiteY1" fmla="*/ 0 h 76200"/>
                  <a:gd name="connsiteX2" fmla="*/ 8348 w 9525"/>
                  <a:gd name="connsiteY2" fmla="*/ 84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76200">
                    <a:moveTo>
                      <a:pt x="8348" y="84772"/>
                    </a:moveTo>
                    <a:cubicBezTo>
                      <a:pt x="-1177" y="56197"/>
                      <a:pt x="-4987" y="27622"/>
                      <a:pt x="10253" y="0"/>
                    </a:cubicBezTo>
                    <a:cubicBezTo>
                      <a:pt x="19778" y="28575"/>
                      <a:pt x="22636" y="57150"/>
                      <a:pt x="8348" y="84772"/>
                    </a:cubicBezTo>
                    <a:close/>
                  </a:path>
                </a:pathLst>
              </a:custGeom>
              <a:solidFill>
                <a:srgbClr val="3939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C46593A7-6FC7-4C2B-AF63-67B918C625DE}"/>
                  </a:ext>
                </a:extLst>
              </p:cNvPr>
              <p:cNvSpPr/>
              <p:nvPr/>
            </p:nvSpPr>
            <p:spPr>
              <a:xfrm>
                <a:off x="5955795" y="3973830"/>
                <a:ext cx="28575" cy="66675"/>
              </a:xfrm>
              <a:custGeom>
                <a:avLst/>
                <a:gdLst>
                  <a:gd name="connsiteX0" fmla="*/ 5903 w 28575"/>
                  <a:gd name="connsiteY0" fmla="*/ 0 h 66675"/>
                  <a:gd name="connsiteX1" fmla="*/ 32573 w 28575"/>
                  <a:gd name="connsiteY1" fmla="*/ 65723 h 66675"/>
                  <a:gd name="connsiteX2" fmla="*/ 1140 w 28575"/>
                  <a:gd name="connsiteY2" fmla="*/ 51435 h 66675"/>
                  <a:gd name="connsiteX3" fmla="*/ 5903 w 285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6675">
                    <a:moveTo>
                      <a:pt x="5903" y="0"/>
                    </a:moveTo>
                    <a:cubicBezTo>
                      <a:pt x="21143" y="19050"/>
                      <a:pt x="5903" y="51435"/>
                      <a:pt x="32573" y="65723"/>
                    </a:cubicBezTo>
                    <a:cubicBezTo>
                      <a:pt x="11618" y="82867"/>
                      <a:pt x="4950" y="68580"/>
                      <a:pt x="1140" y="51435"/>
                    </a:cubicBezTo>
                    <a:cubicBezTo>
                      <a:pt x="-1717" y="33338"/>
                      <a:pt x="1140" y="16192"/>
                      <a:pt x="5903" y="0"/>
                    </a:cubicBezTo>
                    <a:close/>
                  </a:path>
                </a:pathLst>
              </a:custGeom>
              <a:solidFill>
                <a:srgbClr val="3F3F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993E49C8-2CE8-4969-AA94-CBFCE7BA36D4}"/>
                </a:ext>
              </a:extLst>
            </p:cNvPr>
            <p:cNvGrpSpPr/>
            <p:nvPr/>
          </p:nvGrpSpPr>
          <p:grpSpPr>
            <a:xfrm>
              <a:off x="5017172" y="4793559"/>
              <a:ext cx="860955" cy="1048222"/>
              <a:chOff x="4818669" y="3159645"/>
              <a:chExt cx="721116" cy="877967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80B70347-E2E4-4A0A-8632-E28A99F3E82F}"/>
                  </a:ext>
                </a:extLst>
              </p:cNvPr>
              <p:cNvSpPr/>
              <p:nvPr/>
            </p:nvSpPr>
            <p:spPr>
              <a:xfrm>
                <a:off x="4818669" y="3320763"/>
                <a:ext cx="721116" cy="716849"/>
              </a:xfrm>
              <a:custGeom>
                <a:avLst/>
                <a:gdLst>
                  <a:gd name="connsiteX0" fmla="*/ 1041225 w 1062187"/>
                  <a:gd name="connsiteY0" fmla="*/ 305109 h 1055901"/>
                  <a:gd name="connsiteX1" fmla="*/ 862728 w 1062187"/>
                  <a:gd name="connsiteY1" fmla="*/ 914766 h 1055901"/>
                  <a:gd name="connsiteX2" fmla="*/ 469278 w 1062187"/>
                  <a:gd name="connsiteY2" fmla="*/ 1054296 h 1055901"/>
                  <a:gd name="connsiteX3" fmla="*/ 288895 w 1062187"/>
                  <a:gd name="connsiteY3" fmla="*/ 983903 h 1055901"/>
                  <a:gd name="connsiteX4" fmla="*/ 7950 w 1062187"/>
                  <a:gd name="connsiteY4" fmla="*/ 353504 h 1055901"/>
                  <a:gd name="connsiteX5" fmla="*/ 301465 w 1062187"/>
                  <a:gd name="connsiteY5" fmla="*/ 32963 h 1055901"/>
                  <a:gd name="connsiteX6" fmla="*/ 402656 w 1062187"/>
                  <a:gd name="connsiteY6" fmla="*/ 7822 h 1055901"/>
                  <a:gd name="connsiteX7" fmla="*/ 596238 w 1062187"/>
                  <a:gd name="connsiteY7" fmla="*/ 7822 h 1055901"/>
                  <a:gd name="connsiteX8" fmla="*/ 860213 w 1062187"/>
                  <a:gd name="connsiteY8" fmla="*/ 97071 h 1055901"/>
                  <a:gd name="connsiteX9" fmla="*/ 1041225 w 1062187"/>
                  <a:gd name="connsiteY9" fmla="*/ 305109 h 10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187" h="1055901">
                    <a:moveTo>
                      <a:pt x="1041225" y="305109"/>
                    </a:moveTo>
                    <a:cubicBezTo>
                      <a:pt x="1131103" y="611195"/>
                      <a:pt x="923693" y="846887"/>
                      <a:pt x="862728" y="914766"/>
                    </a:cubicBezTo>
                    <a:cubicBezTo>
                      <a:pt x="752109" y="1018471"/>
                      <a:pt x="624521" y="1076923"/>
                      <a:pt x="469278" y="1054296"/>
                    </a:cubicBezTo>
                    <a:cubicBezTo>
                      <a:pt x="403913" y="1044869"/>
                      <a:pt x="344204" y="1019100"/>
                      <a:pt x="288895" y="983903"/>
                    </a:cubicBezTo>
                    <a:cubicBezTo>
                      <a:pt x="87142" y="854429"/>
                      <a:pt x="-32904" y="585426"/>
                      <a:pt x="7950" y="353504"/>
                    </a:cubicBezTo>
                    <a:cubicBezTo>
                      <a:pt x="37490" y="184434"/>
                      <a:pt x="141195" y="82615"/>
                      <a:pt x="301465" y="32963"/>
                    </a:cubicBezTo>
                    <a:cubicBezTo>
                      <a:pt x="315293" y="28563"/>
                      <a:pt x="381915" y="10336"/>
                      <a:pt x="402656" y="7822"/>
                    </a:cubicBezTo>
                    <a:cubicBezTo>
                      <a:pt x="477449" y="-4120"/>
                      <a:pt x="545957" y="-977"/>
                      <a:pt x="596238" y="7822"/>
                    </a:cubicBezTo>
                    <a:cubicBezTo>
                      <a:pt x="623893" y="12222"/>
                      <a:pt x="803647" y="63131"/>
                      <a:pt x="860213" y="97071"/>
                    </a:cubicBezTo>
                    <a:cubicBezTo>
                      <a:pt x="943177" y="147352"/>
                      <a:pt x="1004771" y="215231"/>
                      <a:pt x="1041225" y="30510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E8F5E6C9-884F-4927-A8B5-825246474B04}"/>
                  </a:ext>
                </a:extLst>
              </p:cNvPr>
              <p:cNvSpPr/>
              <p:nvPr/>
            </p:nvSpPr>
            <p:spPr>
              <a:xfrm>
                <a:off x="4839820" y="3339429"/>
                <a:ext cx="682713" cy="678446"/>
              </a:xfrm>
              <a:custGeom>
                <a:avLst/>
                <a:gdLst>
                  <a:gd name="connsiteX0" fmla="*/ 986815 w 1005620"/>
                  <a:gd name="connsiteY0" fmla="*/ 289556 h 999335"/>
                  <a:gd name="connsiteX1" fmla="*/ 817745 w 1005620"/>
                  <a:gd name="connsiteY1" fmla="*/ 867159 h 999335"/>
                  <a:gd name="connsiteX2" fmla="*/ 445037 w 1005620"/>
                  <a:gd name="connsiteY2" fmla="*/ 999776 h 999335"/>
                  <a:gd name="connsiteX3" fmla="*/ 274081 w 1005620"/>
                  <a:gd name="connsiteY3" fmla="*/ 933153 h 999335"/>
                  <a:gd name="connsiteX4" fmla="*/ 7591 w 1005620"/>
                  <a:gd name="connsiteY4" fmla="*/ 334809 h 999335"/>
                  <a:gd name="connsiteX5" fmla="*/ 286023 w 1005620"/>
                  <a:gd name="connsiteY5" fmla="*/ 31237 h 999335"/>
                  <a:gd name="connsiteX6" fmla="*/ 381557 w 1005620"/>
                  <a:gd name="connsiteY6" fmla="*/ 7353 h 999335"/>
                  <a:gd name="connsiteX7" fmla="*/ 565083 w 1005620"/>
                  <a:gd name="connsiteY7" fmla="*/ 7353 h 999335"/>
                  <a:gd name="connsiteX8" fmla="*/ 815231 w 1005620"/>
                  <a:gd name="connsiteY8" fmla="*/ 92203 h 999335"/>
                  <a:gd name="connsiteX9" fmla="*/ 986815 w 1005620"/>
                  <a:gd name="connsiteY9" fmla="*/ 289556 h 99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5620" h="999335">
                    <a:moveTo>
                      <a:pt x="986815" y="289556"/>
                    </a:moveTo>
                    <a:cubicBezTo>
                      <a:pt x="1071664" y="579300"/>
                      <a:pt x="875568" y="802422"/>
                      <a:pt x="817745" y="867159"/>
                    </a:cubicBezTo>
                    <a:cubicBezTo>
                      <a:pt x="712783" y="965836"/>
                      <a:pt x="592109" y="1021145"/>
                      <a:pt x="445037" y="999776"/>
                    </a:cubicBezTo>
                    <a:cubicBezTo>
                      <a:pt x="382814" y="990976"/>
                      <a:pt x="326876" y="966464"/>
                      <a:pt x="274081" y="933153"/>
                    </a:cubicBezTo>
                    <a:cubicBezTo>
                      <a:pt x="83013" y="809965"/>
                      <a:pt x="-31376" y="554788"/>
                      <a:pt x="7591" y="334809"/>
                    </a:cubicBezTo>
                    <a:cubicBezTo>
                      <a:pt x="35875" y="175166"/>
                      <a:pt x="133923" y="78375"/>
                      <a:pt x="286023" y="31237"/>
                    </a:cubicBezTo>
                    <a:cubicBezTo>
                      <a:pt x="299222" y="27466"/>
                      <a:pt x="362073" y="9867"/>
                      <a:pt x="381557" y="7353"/>
                    </a:cubicBezTo>
                    <a:cubicBezTo>
                      <a:pt x="452579" y="-3960"/>
                      <a:pt x="517316" y="-817"/>
                      <a:pt x="565083" y="7353"/>
                    </a:cubicBezTo>
                    <a:cubicBezTo>
                      <a:pt x="591480" y="11124"/>
                      <a:pt x="761179" y="59520"/>
                      <a:pt x="815231" y="92203"/>
                    </a:cubicBezTo>
                    <a:cubicBezTo>
                      <a:pt x="893795" y="139970"/>
                      <a:pt x="952247" y="204078"/>
                      <a:pt x="986815" y="289556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A079B292-9B7B-41F5-975A-E27CF6C7B6FA}"/>
                  </a:ext>
                </a:extLst>
              </p:cNvPr>
              <p:cNvSpPr/>
              <p:nvPr/>
            </p:nvSpPr>
            <p:spPr>
              <a:xfrm>
                <a:off x="5066429" y="3569526"/>
                <a:ext cx="230416" cy="226149"/>
              </a:xfrm>
              <a:custGeom>
                <a:avLst/>
                <a:gdLst>
                  <a:gd name="connsiteX0" fmla="*/ 157757 w 339397"/>
                  <a:gd name="connsiteY0" fmla="*/ 279 h 333111"/>
                  <a:gd name="connsiteX1" fmla="*/ 277803 w 339397"/>
                  <a:gd name="connsiteY1" fmla="*/ 27934 h 333111"/>
                  <a:gd name="connsiteX2" fmla="*/ 335627 w 339397"/>
                  <a:gd name="connsiteY2" fmla="*/ 188833 h 333111"/>
                  <a:gd name="connsiteX3" fmla="*/ 159643 w 339397"/>
                  <a:gd name="connsiteY3" fmla="*/ 334648 h 333111"/>
                  <a:gd name="connsiteX4" fmla="*/ 55310 w 339397"/>
                  <a:gd name="connsiteY4" fmla="*/ 278082 h 333111"/>
                  <a:gd name="connsiteX5" fmla="*/ 2515 w 339397"/>
                  <a:gd name="connsiteY5" fmla="*/ 107755 h 333111"/>
                  <a:gd name="connsiteX6" fmla="*/ 130103 w 339397"/>
                  <a:gd name="connsiteY6" fmla="*/ 279 h 333111"/>
                  <a:gd name="connsiteX7" fmla="*/ 157757 w 339397"/>
                  <a:gd name="connsiteY7" fmla="*/ 279 h 33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397" h="333111">
                    <a:moveTo>
                      <a:pt x="157757" y="279"/>
                    </a:moveTo>
                    <a:cubicBezTo>
                      <a:pt x="202382" y="-978"/>
                      <a:pt x="242607" y="4050"/>
                      <a:pt x="277803" y="27934"/>
                    </a:cubicBezTo>
                    <a:cubicBezTo>
                      <a:pt x="334370" y="65645"/>
                      <a:pt x="353853" y="122839"/>
                      <a:pt x="335627" y="188833"/>
                    </a:cubicBezTo>
                    <a:cubicBezTo>
                      <a:pt x="315514" y="263626"/>
                      <a:pt x="243235" y="343448"/>
                      <a:pt x="159643" y="334648"/>
                    </a:cubicBezTo>
                    <a:cubicBezTo>
                      <a:pt x="115647" y="329620"/>
                      <a:pt x="83593" y="308251"/>
                      <a:pt x="55310" y="278082"/>
                    </a:cubicBezTo>
                    <a:cubicBezTo>
                      <a:pt x="10057" y="230315"/>
                      <a:pt x="-6913" y="172492"/>
                      <a:pt x="2515" y="107755"/>
                    </a:cubicBezTo>
                    <a:cubicBezTo>
                      <a:pt x="11314" y="46161"/>
                      <a:pt x="64737" y="2793"/>
                      <a:pt x="130103" y="279"/>
                    </a:cubicBezTo>
                    <a:cubicBezTo>
                      <a:pt x="140159" y="-349"/>
                      <a:pt x="150844" y="279"/>
                      <a:pt x="157757" y="279"/>
                    </a:cubicBezTo>
                    <a:close/>
                  </a:path>
                </a:pathLst>
              </a:custGeom>
              <a:solidFill>
                <a:srgbClr val="FBF1AB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95855842-31A8-4B74-B842-4A49C8DA9FF7}"/>
                  </a:ext>
                </a:extLst>
              </p:cNvPr>
              <p:cNvSpPr/>
              <p:nvPr/>
            </p:nvSpPr>
            <p:spPr>
              <a:xfrm>
                <a:off x="5193678" y="3633691"/>
                <a:ext cx="38403" cy="85339"/>
              </a:xfrm>
              <a:custGeom>
                <a:avLst/>
                <a:gdLst>
                  <a:gd name="connsiteX0" fmla="*/ 58943 w 56566"/>
                  <a:gd name="connsiteY0" fmla="*/ 92435 h 125702"/>
                  <a:gd name="connsiteX1" fmla="*/ 54543 w 56566"/>
                  <a:gd name="connsiteY1" fmla="*/ 115690 h 125702"/>
                  <a:gd name="connsiteX2" fmla="*/ 25632 w 56566"/>
                  <a:gd name="connsiteY2" fmla="*/ 121975 h 125702"/>
                  <a:gd name="connsiteX3" fmla="*/ 2377 w 56566"/>
                  <a:gd name="connsiteY3" fmla="*/ 15128 h 125702"/>
                  <a:gd name="connsiteX4" fmla="*/ 16204 w 56566"/>
                  <a:gd name="connsiteY4" fmla="*/ 44 h 125702"/>
                  <a:gd name="connsiteX5" fmla="*/ 33803 w 56566"/>
                  <a:gd name="connsiteY5" fmla="*/ 11357 h 125702"/>
                  <a:gd name="connsiteX6" fmla="*/ 58943 w 56566"/>
                  <a:gd name="connsiteY6" fmla="*/ 92435 h 12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25702">
                    <a:moveTo>
                      <a:pt x="58943" y="92435"/>
                    </a:moveTo>
                    <a:cubicBezTo>
                      <a:pt x="57686" y="99977"/>
                      <a:pt x="57058" y="108148"/>
                      <a:pt x="54543" y="115690"/>
                    </a:cubicBezTo>
                    <a:cubicBezTo>
                      <a:pt x="48887" y="133917"/>
                      <a:pt x="37574" y="137688"/>
                      <a:pt x="25632" y="121975"/>
                    </a:cubicBezTo>
                    <a:cubicBezTo>
                      <a:pt x="1748" y="89921"/>
                      <a:pt x="-3908" y="53467"/>
                      <a:pt x="2377" y="15128"/>
                    </a:cubicBezTo>
                    <a:cubicBezTo>
                      <a:pt x="3634" y="7586"/>
                      <a:pt x="7405" y="672"/>
                      <a:pt x="16204" y="44"/>
                    </a:cubicBezTo>
                    <a:cubicBezTo>
                      <a:pt x="24375" y="-585"/>
                      <a:pt x="29403" y="5700"/>
                      <a:pt x="33803" y="11357"/>
                    </a:cubicBezTo>
                    <a:cubicBezTo>
                      <a:pt x="50772" y="35869"/>
                      <a:pt x="55801" y="63523"/>
                      <a:pt x="58943" y="92435"/>
                    </a:cubicBezTo>
                    <a:close/>
                  </a:path>
                </a:pathLst>
              </a:custGeom>
              <a:solidFill>
                <a:srgbClr val="4D4C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DCFB76D5-EC24-4B1B-BF92-9A240C906F2F}"/>
                  </a:ext>
                </a:extLst>
              </p:cNvPr>
              <p:cNvSpPr/>
              <p:nvPr/>
            </p:nvSpPr>
            <p:spPr>
              <a:xfrm>
                <a:off x="5114646" y="3635052"/>
                <a:ext cx="38403" cy="81072"/>
              </a:xfrm>
              <a:custGeom>
                <a:avLst/>
                <a:gdLst>
                  <a:gd name="connsiteX0" fmla="*/ 0 w 56566"/>
                  <a:gd name="connsiteY0" fmla="*/ 74090 h 119417"/>
                  <a:gd name="connsiteX1" fmla="*/ 27655 w 56566"/>
                  <a:gd name="connsiteY1" fmla="*/ 12495 h 119417"/>
                  <a:gd name="connsiteX2" fmla="*/ 50910 w 56566"/>
                  <a:gd name="connsiteY2" fmla="*/ 1182 h 119417"/>
                  <a:gd name="connsiteX3" fmla="*/ 60966 w 56566"/>
                  <a:gd name="connsiteY3" fmla="*/ 22552 h 119417"/>
                  <a:gd name="connsiteX4" fmla="*/ 17598 w 56566"/>
                  <a:gd name="connsiteY4" fmla="*/ 124371 h 119417"/>
                  <a:gd name="connsiteX5" fmla="*/ 0 w 56566"/>
                  <a:gd name="connsiteY5" fmla="*/ 101116 h 119417"/>
                  <a:gd name="connsiteX6" fmla="*/ 0 w 56566"/>
                  <a:gd name="connsiteY6" fmla="*/ 74090 h 11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19417">
                    <a:moveTo>
                      <a:pt x="0" y="74090"/>
                    </a:moveTo>
                    <a:cubicBezTo>
                      <a:pt x="2514" y="50835"/>
                      <a:pt x="13199" y="30722"/>
                      <a:pt x="27655" y="12495"/>
                    </a:cubicBezTo>
                    <a:cubicBezTo>
                      <a:pt x="33311" y="5582"/>
                      <a:pt x="40225" y="-3217"/>
                      <a:pt x="50910" y="1182"/>
                    </a:cubicBezTo>
                    <a:cubicBezTo>
                      <a:pt x="59080" y="4325"/>
                      <a:pt x="61594" y="13752"/>
                      <a:pt x="60966" y="22552"/>
                    </a:cubicBezTo>
                    <a:cubicBezTo>
                      <a:pt x="59080" y="61519"/>
                      <a:pt x="51538" y="98602"/>
                      <a:pt x="17598" y="124371"/>
                    </a:cubicBezTo>
                    <a:cubicBezTo>
                      <a:pt x="2514" y="123114"/>
                      <a:pt x="1257" y="111801"/>
                      <a:pt x="0" y="101116"/>
                    </a:cubicBezTo>
                    <a:cubicBezTo>
                      <a:pt x="0" y="91688"/>
                      <a:pt x="5028" y="82889"/>
                      <a:pt x="0" y="74090"/>
                    </a:cubicBezTo>
                    <a:close/>
                  </a:path>
                </a:pathLst>
              </a:custGeom>
              <a:solidFill>
                <a:srgbClr val="4E4D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8880A92-C816-4CCC-942F-389A88E77703}"/>
                  </a:ext>
                </a:extLst>
              </p:cNvPr>
              <p:cNvSpPr/>
              <p:nvPr/>
            </p:nvSpPr>
            <p:spPr>
              <a:xfrm>
                <a:off x="5191025" y="3159645"/>
                <a:ext cx="179212" cy="170678"/>
              </a:xfrm>
              <a:custGeom>
                <a:avLst/>
                <a:gdLst>
                  <a:gd name="connsiteX0" fmla="*/ 0 w 263975"/>
                  <a:gd name="connsiteY0" fmla="*/ 240116 h 251405"/>
                  <a:gd name="connsiteX1" fmla="*/ 66622 w 263975"/>
                  <a:gd name="connsiteY1" fmla="*/ 110014 h 251405"/>
                  <a:gd name="connsiteX2" fmla="*/ 233178 w 263975"/>
                  <a:gd name="connsiteY2" fmla="*/ 3167 h 251405"/>
                  <a:gd name="connsiteX3" fmla="*/ 263975 w 263975"/>
                  <a:gd name="connsiteY3" fmla="*/ 15737 h 251405"/>
                  <a:gd name="connsiteX4" fmla="*/ 238835 w 263975"/>
                  <a:gd name="connsiteY4" fmla="*/ 40878 h 251405"/>
                  <a:gd name="connsiteX5" fmla="*/ 96791 w 263975"/>
                  <a:gd name="connsiteY5" fmla="*/ 134526 h 251405"/>
                  <a:gd name="connsiteX6" fmla="*/ 44624 w 263975"/>
                  <a:gd name="connsiteY6" fmla="*/ 240745 h 251405"/>
                  <a:gd name="connsiteX7" fmla="*/ 0 w 263975"/>
                  <a:gd name="connsiteY7" fmla="*/ 240116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75" h="251405">
                    <a:moveTo>
                      <a:pt x="0" y="240116"/>
                    </a:moveTo>
                    <a:cubicBezTo>
                      <a:pt x="20112" y="195492"/>
                      <a:pt x="37082" y="149610"/>
                      <a:pt x="66622" y="110014"/>
                    </a:cubicBezTo>
                    <a:cubicBezTo>
                      <a:pt x="108733" y="53448"/>
                      <a:pt x="160899" y="12595"/>
                      <a:pt x="233178" y="3167"/>
                    </a:cubicBezTo>
                    <a:cubicBezTo>
                      <a:pt x="243863" y="1910"/>
                      <a:pt x="260833" y="-8146"/>
                      <a:pt x="263975" y="15737"/>
                    </a:cubicBezTo>
                    <a:cubicBezTo>
                      <a:pt x="267118" y="37107"/>
                      <a:pt x="255176" y="38364"/>
                      <a:pt x="238835" y="40878"/>
                    </a:cubicBezTo>
                    <a:cubicBezTo>
                      <a:pt x="177241" y="49677"/>
                      <a:pt x="131359" y="84245"/>
                      <a:pt x="96791" y="134526"/>
                    </a:cubicBezTo>
                    <a:cubicBezTo>
                      <a:pt x="74165" y="167209"/>
                      <a:pt x="54681" y="201777"/>
                      <a:pt x="44624" y="240745"/>
                    </a:cubicBezTo>
                    <a:cubicBezTo>
                      <a:pt x="29540" y="250801"/>
                      <a:pt x="15084" y="264628"/>
                      <a:pt x="0" y="240116"/>
                    </a:cubicBezTo>
                    <a:close/>
                  </a:path>
                </a:pathLst>
              </a:custGeom>
              <a:solidFill>
                <a:srgbClr val="59B97A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xmlns="" id="{13DB0962-4C1A-4DB4-A854-24FC3DCDF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558071" y="5558455"/>
              <a:ext cx="991583" cy="506455"/>
            </a:xfrm>
            <a:prstGeom prst="rect">
              <a:avLst/>
            </a:prstGeom>
          </p:spPr>
        </p:pic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0A01A07-27EE-4D76-8599-4A74D393D689}"/>
                </a:ext>
              </a:extLst>
            </p:cNvPr>
            <p:cNvGrpSpPr/>
            <p:nvPr/>
          </p:nvGrpSpPr>
          <p:grpSpPr>
            <a:xfrm>
              <a:off x="5178971" y="5439192"/>
              <a:ext cx="600906" cy="674296"/>
              <a:chOff x="6463812" y="2951406"/>
              <a:chExt cx="898103" cy="1007790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E0604B6F-2D49-44FE-972F-D8A691B0F372}"/>
                  </a:ext>
                </a:extLst>
              </p:cNvPr>
              <p:cNvSpPr/>
              <p:nvPr/>
            </p:nvSpPr>
            <p:spPr>
              <a:xfrm>
                <a:off x="6773796" y="3381422"/>
                <a:ext cx="297113" cy="28340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1473693A-2F5F-4597-A80B-325E5F8F415D}"/>
                  </a:ext>
                </a:extLst>
              </p:cNvPr>
              <p:cNvSpPr/>
              <p:nvPr/>
            </p:nvSpPr>
            <p:spPr>
              <a:xfrm>
                <a:off x="6897617" y="3423659"/>
                <a:ext cx="173697" cy="246832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8DC0F122-3F14-4EBC-9C2E-E48495EF600C}"/>
                  </a:ext>
                </a:extLst>
              </p:cNvPr>
              <p:cNvSpPr/>
              <p:nvPr/>
            </p:nvSpPr>
            <p:spPr>
              <a:xfrm>
                <a:off x="6463812" y="3566429"/>
                <a:ext cx="402245" cy="383961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9B6AA3C4-E385-4D76-A15D-2AE014985A6A}"/>
                  </a:ext>
                </a:extLst>
              </p:cNvPr>
              <p:cNvSpPr/>
              <p:nvPr/>
            </p:nvSpPr>
            <p:spPr>
              <a:xfrm>
                <a:off x="6659814" y="3596388"/>
                <a:ext cx="210265" cy="351964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3CE43F86-6912-49BB-B089-8D8971F78C99}"/>
                  </a:ext>
                </a:extLst>
              </p:cNvPr>
              <p:cNvSpPr/>
              <p:nvPr/>
            </p:nvSpPr>
            <p:spPr>
              <a:xfrm>
                <a:off x="6955369" y="3584377"/>
                <a:ext cx="402245" cy="374819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4E3227A8-84C0-4B24-8A49-4CDF69F206C1}"/>
                  </a:ext>
                </a:extLst>
              </p:cNvPr>
              <p:cNvSpPr/>
              <p:nvPr/>
            </p:nvSpPr>
            <p:spPr>
              <a:xfrm>
                <a:off x="7197360" y="3584960"/>
                <a:ext cx="164555" cy="370248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D54449BD-DE4D-4219-971B-B7720F45361D}"/>
                  </a:ext>
                </a:extLst>
              </p:cNvPr>
              <p:cNvSpPr/>
              <p:nvPr/>
            </p:nvSpPr>
            <p:spPr>
              <a:xfrm>
                <a:off x="6680318" y="2951406"/>
                <a:ext cx="479952" cy="690216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8" name="Text Placeholder 70">
              <a:extLst>
                <a:ext uri="{FF2B5EF4-FFF2-40B4-BE49-F238E27FC236}">
                  <a16:creationId xmlns:a16="http://schemas.microsoft.com/office/drawing/2014/main" xmlns="" id="{E3F878E7-25AB-4B28-91DC-CF65859CD943}"/>
                </a:ext>
              </a:extLst>
            </p:cNvPr>
            <p:cNvSpPr txBox="1">
              <a:spLocks/>
            </p:cNvSpPr>
            <p:nvPr/>
          </p:nvSpPr>
          <p:spPr>
            <a:xfrm>
              <a:off x="4008459" y="4761105"/>
              <a:ext cx="767179" cy="484377"/>
            </a:xfrm>
            <a:prstGeom prst="rect">
              <a:avLst/>
            </a:prstGeom>
            <a:scene3d>
              <a:camera prst="orthographicFront">
                <a:rot lat="1200000" lon="1800000" rev="21000000"/>
              </a:camera>
              <a:lightRig rig="threePt" dir="t"/>
            </a:scene3d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600" dirty="0">
                  <a:solidFill>
                    <a:schemeClr val="accent2"/>
                  </a:solidFill>
                </a:rPr>
                <a:t>FLASH MILK</a:t>
              </a:r>
              <a:endParaRPr lang="ko-KR" altLang="en-US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03CC3B0C-C62A-4F00-9B2A-4FB01C79E137}"/>
              </a:ext>
            </a:extLst>
          </p:cNvPr>
          <p:cNvSpPr/>
          <p:nvPr/>
        </p:nvSpPr>
        <p:spPr>
          <a:xfrm>
            <a:off x="3623438" y="904956"/>
            <a:ext cx="4919870" cy="2156791"/>
          </a:xfrm>
          <a:custGeom>
            <a:avLst/>
            <a:gdLst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9870" h="2156791">
                <a:moveTo>
                  <a:pt x="0" y="2156791"/>
                </a:moveTo>
                <a:lnTo>
                  <a:pt x="9939" y="636104"/>
                </a:lnTo>
                <a:lnTo>
                  <a:pt x="1063487" y="636104"/>
                </a:lnTo>
                <a:cubicBezTo>
                  <a:pt x="1265583" y="443947"/>
                  <a:pt x="1567070" y="43069"/>
                  <a:pt x="2415209" y="0"/>
                </a:cubicBezTo>
                <a:cubicBezTo>
                  <a:pt x="3273287" y="29818"/>
                  <a:pt x="3684106" y="447260"/>
                  <a:pt x="3856383" y="626165"/>
                </a:cubicBezTo>
                <a:lnTo>
                  <a:pt x="4919870" y="646044"/>
                </a:lnTo>
                <a:lnTo>
                  <a:pt x="4909931" y="2146852"/>
                </a:lnTo>
              </a:path>
            </a:pathLst>
          </a:custGeom>
          <a:noFill/>
          <a:ln w="444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 Placeholder 1">
            <a:extLst>
              <a:ext uri="{FF2B5EF4-FFF2-40B4-BE49-F238E27FC236}">
                <a16:creationId xmlns:a16="http://schemas.microsoft.com/office/drawing/2014/main" xmlns="" id="{C1505568-7B5D-49F0-A759-29CEE07A8C40}"/>
              </a:ext>
            </a:extLst>
          </p:cNvPr>
          <p:cNvSpPr txBox="1">
            <a:spLocks/>
          </p:cNvSpPr>
          <p:nvPr/>
        </p:nvSpPr>
        <p:spPr>
          <a:xfrm>
            <a:off x="3839348" y="1778075"/>
            <a:ext cx="4488050" cy="677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/>
              <a:t>PENGANTAR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47329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/>
              <a:t>USIA 12-24 </a:t>
            </a:r>
            <a:r>
              <a:rPr lang="en-US" sz="4000" dirty="0" smtClean="0"/>
              <a:t>BULAN &amp; APRAS</a:t>
            </a:r>
            <a:endParaRPr lang="en-US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3FFC59B-4443-4B97-A8F5-25519B963442}"/>
              </a:ext>
            </a:extLst>
          </p:cNvPr>
          <p:cNvSpPr txBox="1"/>
          <p:nvPr/>
        </p:nvSpPr>
        <p:spPr>
          <a:xfrm>
            <a:off x="1079769" y="3196801"/>
            <a:ext cx="331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Kelompok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rawan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gizi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bayi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balita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apras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.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Penyebab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masalah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kurang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gizi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jumlah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jenis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frekuensi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. 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Nakes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 KIE 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kebutuhan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gizi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anak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FBB0AC0-D779-406A-89F6-E919A52F0153}"/>
              </a:ext>
            </a:extLst>
          </p:cNvPr>
          <p:cNvSpPr txBox="1"/>
          <p:nvPr/>
        </p:nvSpPr>
        <p:spPr>
          <a:xfrm>
            <a:off x="7820337" y="4189235"/>
            <a:ext cx="331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Ibu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&amp;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keluarga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memberikan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asupan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gizi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yg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terbaik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. Hal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yg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perlu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diperhatikan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pemilihan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bahan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pengolahan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(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kebersihan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 proses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memasak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penyajian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cara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pemberian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Wingdings" pitchFamily="2" charset="2"/>
              </a:rPr>
              <a:t>)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B963E5E5-C1E6-42D0-8906-1F937EF41646}"/>
              </a:ext>
            </a:extLst>
          </p:cNvPr>
          <p:cNvCxnSpPr/>
          <p:nvPr/>
        </p:nvCxnSpPr>
        <p:spPr>
          <a:xfrm flipV="1">
            <a:off x="7304730" y="3732853"/>
            <a:ext cx="4032000" cy="95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7086217C-5F16-4D35-A202-B510B0D16733}"/>
              </a:ext>
            </a:extLst>
          </p:cNvPr>
          <p:cNvCxnSpPr/>
          <p:nvPr/>
        </p:nvCxnSpPr>
        <p:spPr>
          <a:xfrm flipH="1">
            <a:off x="900377" y="2671901"/>
            <a:ext cx="403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FAF0219-8718-4F65-A753-09911A1CAE2C}"/>
              </a:ext>
            </a:extLst>
          </p:cNvPr>
          <p:cNvSpPr txBox="1"/>
          <p:nvPr/>
        </p:nvSpPr>
        <p:spPr>
          <a:xfrm>
            <a:off x="7820337" y="1586007"/>
            <a:ext cx="3109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err="1" smtClean="0">
                <a:solidFill>
                  <a:schemeClr val="accent3"/>
                </a:solidFill>
                <a:cs typeface="Arial" pitchFamily="34" charset="0"/>
              </a:rPr>
              <a:t>Mengurangi</a:t>
            </a:r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</a:rPr>
              <a:t> rasa </a:t>
            </a:r>
            <a:r>
              <a:rPr lang="en-US" altLang="ko-KR" b="1" dirty="0" err="1" smtClean="0">
                <a:solidFill>
                  <a:schemeClr val="accent3"/>
                </a:solidFill>
                <a:cs typeface="Arial" pitchFamily="34" charset="0"/>
              </a:rPr>
              <a:t>bosan</a:t>
            </a:r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beraneka</a:t>
            </a:r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resep</a:t>
            </a:r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untuk</a:t>
            </a:r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anak</a:t>
            </a:r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menghidangkan</a:t>
            </a:r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berbagai</a:t>
            </a:r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jenis</a:t>
            </a:r>
            <a:r>
              <a:rPr lang="en-US" altLang="ko-KR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makanan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11267" name="Picture 3" descr="C:\Users\HP\Documents\images (76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8" r="24117"/>
          <a:stretch/>
        </p:blipFill>
        <p:spPr bwMode="auto">
          <a:xfrm>
            <a:off x="4495800" y="1586007"/>
            <a:ext cx="3324537" cy="424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62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379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600" dirty="0" err="1" smtClean="0"/>
              <a:t>Pemenuhan</a:t>
            </a:r>
            <a:r>
              <a:rPr lang="en-US" sz="3600" dirty="0" smtClean="0"/>
              <a:t> </a:t>
            </a:r>
            <a:r>
              <a:rPr lang="en-US" sz="3600" dirty="0" err="1" smtClean="0"/>
              <a:t>gizi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anak</a:t>
            </a:r>
            <a:endParaRPr lang="en-US" sz="3600" dirty="0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xmlns="" id="{598D8642-F8F2-41CC-8745-1DDDA93475D5}"/>
              </a:ext>
            </a:extLst>
          </p:cNvPr>
          <p:cNvSpPr/>
          <p:nvPr/>
        </p:nvSpPr>
        <p:spPr>
          <a:xfrm>
            <a:off x="2946436" y="1738188"/>
            <a:ext cx="1939509" cy="1939509"/>
          </a:xfrm>
          <a:custGeom>
            <a:avLst/>
            <a:gdLst>
              <a:gd name="connsiteX0" fmla="*/ 2278380 w 4629150"/>
              <a:gd name="connsiteY0" fmla="*/ 4629150 h 4629150"/>
              <a:gd name="connsiteX1" fmla="*/ 0 w 4629150"/>
              <a:gd name="connsiteY1" fmla="*/ 4629150 h 4629150"/>
              <a:gd name="connsiteX2" fmla="*/ 0 w 4629150"/>
              <a:gd name="connsiteY2" fmla="*/ 2349818 h 4629150"/>
              <a:gd name="connsiteX3" fmla="*/ 2349818 w 4629150"/>
              <a:gd name="connsiteY3" fmla="*/ 0 h 4629150"/>
              <a:gd name="connsiteX4" fmla="*/ 4629150 w 4629150"/>
              <a:gd name="connsiteY4" fmla="*/ 0 h 4629150"/>
              <a:gd name="connsiteX5" fmla="*/ 4629150 w 4629150"/>
              <a:gd name="connsiteY5" fmla="*/ 2278380 h 4629150"/>
              <a:gd name="connsiteX6" fmla="*/ 2278380 w 4629150"/>
              <a:gd name="connsiteY6" fmla="*/ 462915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9150" h="4629150">
                <a:moveTo>
                  <a:pt x="2278380" y="4629150"/>
                </a:moveTo>
                <a:lnTo>
                  <a:pt x="0" y="4629150"/>
                </a:lnTo>
                <a:lnTo>
                  <a:pt x="0" y="2349818"/>
                </a:lnTo>
                <a:cubicBezTo>
                  <a:pt x="0" y="1052513"/>
                  <a:pt x="1052513" y="0"/>
                  <a:pt x="2349818" y="0"/>
                </a:cubicBezTo>
                <a:lnTo>
                  <a:pt x="4629150" y="0"/>
                </a:lnTo>
                <a:lnTo>
                  <a:pt x="4629150" y="2278380"/>
                </a:lnTo>
                <a:cubicBezTo>
                  <a:pt x="4629150" y="3576638"/>
                  <a:pt x="3576638" y="4629150"/>
                  <a:pt x="2278380" y="46291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xmlns="" id="{76C7078B-2DCF-4EED-B054-60C58C710ABC}"/>
              </a:ext>
            </a:extLst>
          </p:cNvPr>
          <p:cNvSpPr/>
          <p:nvPr/>
        </p:nvSpPr>
        <p:spPr>
          <a:xfrm>
            <a:off x="11374" y="3401087"/>
            <a:ext cx="2791140" cy="2791140"/>
          </a:xfrm>
          <a:custGeom>
            <a:avLst/>
            <a:gdLst>
              <a:gd name="connsiteX0" fmla="*/ 2278380 w 4629150"/>
              <a:gd name="connsiteY0" fmla="*/ 4629150 h 4629150"/>
              <a:gd name="connsiteX1" fmla="*/ 0 w 4629150"/>
              <a:gd name="connsiteY1" fmla="*/ 4629150 h 4629150"/>
              <a:gd name="connsiteX2" fmla="*/ 0 w 4629150"/>
              <a:gd name="connsiteY2" fmla="*/ 2349818 h 4629150"/>
              <a:gd name="connsiteX3" fmla="*/ 2349818 w 4629150"/>
              <a:gd name="connsiteY3" fmla="*/ 0 h 4629150"/>
              <a:gd name="connsiteX4" fmla="*/ 4629150 w 4629150"/>
              <a:gd name="connsiteY4" fmla="*/ 0 h 4629150"/>
              <a:gd name="connsiteX5" fmla="*/ 4629150 w 4629150"/>
              <a:gd name="connsiteY5" fmla="*/ 2278380 h 4629150"/>
              <a:gd name="connsiteX6" fmla="*/ 2278380 w 4629150"/>
              <a:gd name="connsiteY6" fmla="*/ 462915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9150" h="4629150">
                <a:moveTo>
                  <a:pt x="2278380" y="4629150"/>
                </a:moveTo>
                <a:lnTo>
                  <a:pt x="0" y="4629150"/>
                </a:lnTo>
                <a:lnTo>
                  <a:pt x="0" y="2349818"/>
                </a:lnTo>
                <a:cubicBezTo>
                  <a:pt x="0" y="1052513"/>
                  <a:pt x="1052513" y="0"/>
                  <a:pt x="2349818" y="0"/>
                </a:cubicBezTo>
                <a:lnTo>
                  <a:pt x="4629150" y="0"/>
                </a:lnTo>
                <a:lnTo>
                  <a:pt x="4629150" y="2278380"/>
                </a:lnTo>
                <a:cubicBezTo>
                  <a:pt x="4629150" y="3576638"/>
                  <a:pt x="3576638" y="4629150"/>
                  <a:pt x="2278380" y="46291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xmlns="" id="{38B92FD3-26FC-45EC-B3B7-E0E7A0F2EDEB}"/>
              </a:ext>
            </a:extLst>
          </p:cNvPr>
          <p:cNvSpPr/>
          <p:nvPr/>
        </p:nvSpPr>
        <p:spPr>
          <a:xfrm rot="5400000">
            <a:off x="2946436" y="3826902"/>
            <a:ext cx="1939509" cy="1939509"/>
          </a:xfrm>
          <a:custGeom>
            <a:avLst/>
            <a:gdLst>
              <a:gd name="connsiteX0" fmla="*/ 2278380 w 4629150"/>
              <a:gd name="connsiteY0" fmla="*/ 4629150 h 4629150"/>
              <a:gd name="connsiteX1" fmla="*/ 0 w 4629150"/>
              <a:gd name="connsiteY1" fmla="*/ 4629150 h 4629150"/>
              <a:gd name="connsiteX2" fmla="*/ 0 w 4629150"/>
              <a:gd name="connsiteY2" fmla="*/ 2349818 h 4629150"/>
              <a:gd name="connsiteX3" fmla="*/ 2349818 w 4629150"/>
              <a:gd name="connsiteY3" fmla="*/ 0 h 4629150"/>
              <a:gd name="connsiteX4" fmla="*/ 4629150 w 4629150"/>
              <a:gd name="connsiteY4" fmla="*/ 0 h 4629150"/>
              <a:gd name="connsiteX5" fmla="*/ 4629150 w 4629150"/>
              <a:gd name="connsiteY5" fmla="*/ 2278380 h 4629150"/>
              <a:gd name="connsiteX6" fmla="*/ 2278380 w 4629150"/>
              <a:gd name="connsiteY6" fmla="*/ 462915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9150" h="4629150">
                <a:moveTo>
                  <a:pt x="2278380" y="4629150"/>
                </a:moveTo>
                <a:lnTo>
                  <a:pt x="0" y="4629150"/>
                </a:lnTo>
                <a:lnTo>
                  <a:pt x="0" y="2349818"/>
                </a:lnTo>
                <a:cubicBezTo>
                  <a:pt x="0" y="1052513"/>
                  <a:pt x="1052513" y="0"/>
                  <a:pt x="2349818" y="0"/>
                </a:cubicBezTo>
                <a:lnTo>
                  <a:pt x="4629150" y="0"/>
                </a:lnTo>
                <a:lnTo>
                  <a:pt x="4629150" y="2278380"/>
                </a:lnTo>
                <a:cubicBezTo>
                  <a:pt x="4629150" y="3576638"/>
                  <a:pt x="3576638" y="4629150"/>
                  <a:pt x="2278380" y="46291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75FFA0E-C146-4936-8360-F6BCF158E8CE}"/>
              </a:ext>
            </a:extLst>
          </p:cNvPr>
          <p:cNvSpPr txBox="1"/>
          <p:nvPr/>
        </p:nvSpPr>
        <p:spPr>
          <a:xfrm>
            <a:off x="327202" y="3766704"/>
            <a:ext cx="2200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Utamakan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memberikan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MP-ASI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lokal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menggunakan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MP-ASI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buatan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pabrik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baca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cara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pakai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tanggal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exp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28611D0-D0D8-4A0C-BA3F-68FFA41F2BE1}"/>
              </a:ext>
            </a:extLst>
          </p:cNvPr>
          <p:cNvSpPr txBox="1"/>
          <p:nvPr/>
        </p:nvSpPr>
        <p:spPr>
          <a:xfrm>
            <a:off x="3100029" y="4257424"/>
            <a:ext cx="1632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Ajari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anak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minum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dgn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menggunakan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gelas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4E36432-E154-4C20-B7BD-0FDE8B6BCA25}"/>
              </a:ext>
            </a:extLst>
          </p:cNvPr>
          <p:cNvSpPr txBox="1"/>
          <p:nvPr/>
        </p:nvSpPr>
        <p:spPr>
          <a:xfrm>
            <a:off x="3110022" y="2237686"/>
            <a:ext cx="1632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>
                <a:cs typeface="Arial" pitchFamily="34" charset="0"/>
              </a:rPr>
              <a:t>Ajari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anak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makan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sendiri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dgn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sendok</a:t>
            </a:r>
            <a:endParaRPr lang="en-US" altLang="ko-KR" dirty="0">
              <a:cs typeface="Arial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/>
          <a:srcRect l="35677" t="39667" r="24960" b="34457"/>
          <a:stretch/>
        </p:blipFill>
        <p:spPr>
          <a:xfrm>
            <a:off x="5003800" y="1321400"/>
            <a:ext cx="7181850" cy="52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77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91EC10-460E-48C9-BA9A-0261C3C8887F}"/>
              </a:ext>
            </a:extLst>
          </p:cNvPr>
          <p:cNvSpPr/>
          <p:nvPr/>
        </p:nvSpPr>
        <p:spPr>
          <a:xfrm>
            <a:off x="325438" y="1719124"/>
            <a:ext cx="5846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/>
                </a:solidFill>
                <a:latin typeface="+mj-lt"/>
              </a:rPr>
              <a:t>Angka</a:t>
            </a: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+mj-lt"/>
              </a:rPr>
              <a:t>Kecukupan</a:t>
            </a: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+mj-lt"/>
              </a:rPr>
              <a:t>Gizi</a:t>
            </a: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 Rata-rata Yang </a:t>
            </a:r>
            <a:r>
              <a:rPr lang="en-US" sz="3600" b="1" dirty="0" err="1" smtClean="0">
                <a:solidFill>
                  <a:schemeClr val="accent2"/>
                </a:solidFill>
                <a:latin typeface="+mj-lt"/>
              </a:rPr>
              <a:t>Dianjurkan</a:t>
            </a: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+mj-lt"/>
              </a:rPr>
              <a:t>Bagi</a:t>
            </a: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+mj-lt"/>
              </a:rPr>
              <a:t>Anak</a:t>
            </a:r>
            <a:endParaRPr lang="en-US" sz="3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9534AF-0AEE-4AED-9426-078F19267F6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5909" t="57622" r="27130" b="30997"/>
          <a:stretch/>
        </p:blipFill>
        <p:spPr>
          <a:xfrm>
            <a:off x="1646238" y="4356101"/>
            <a:ext cx="8526462" cy="2273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41099" t="25326" r="32555" b="55739"/>
          <a:stretch/>
        </p:blipFill>
        <p:spPr>
          <a:xfrm>
            <a:off x="6451600" y="528587"/>
            <a:ext cx="5168900" cy="38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32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289" t="34277" r="26535" b="39748"/>
          <a:stretch/>
        </p:blipFill>
        <p:spPr>
          <a:xfrm>
            <a:off x="2467808" y="952500"/>
            <a:ext cx="7019091" cy="53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86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0200" y="415709"/>
            <a:ext cx="6400800" cy="724247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/>
              <a:t>PENGARUH STATUS GIZI TERHADAP PERTUMBUHAN &amp; PERKEMBANGAN MELALUI MONITORING KMS</a:t>
            </a:r>
            <a:endParaRPr lang="en-US" sz="2800" b="1" dirty="0"/>
          </a:p>
        </p:txBody>
      </p:sp>
      <p:sp>
        <p:nvSpPr>
          <p:cNvPr id="5" name="직사각형 68">
            <a:extLst>
              <a:ext uri="{FF2B5EF4-FFF2-40B4-BE49-F238E27FC236}">
                <a16:creationId xmlns:a16="http://schemas.microsoft.com/office/drawing/2014/main" xmlns="" id="{3DDEAEE3-F72F-40D1-B5C1-82464AFAB27F}"/>
              </a:ext>
            </a:extLst>
          </p:cNvPr>
          <p:cNvSpPr/>
          <p:nvPr/>
        </p:nvSpPr>
        <p:spPr>
          <a:xfrm>
            <a:off x="3746500" y="1839146"/>
            <a:ext cx="7539875" cy="19200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직사각형 69">
            <a:extLst>
              <a:ext uri="{FF2B5EF4-FFF2-40B4-BE49-F238E27FC236}">
                <a16:creationId xmlns:a16="http://schemas.microsoft.com/office/drawing/2014/main" xmlns="" id="{48FF78A7-2622-4D7D-B8E2-EA77BDE65AF3}"/>
              </a:ext>
            </a:extLst>
          </p:cNvPr>
          <p:cNvSpPr/>
          <p:nvPr/>
        </p:nvSpPr>
        <p:spPr>
          <a:xfrm>
            <a:off x="5689600" y="1931246"/>
            <a:ext cx="5443241" cy="172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직사각형 71">
            <a:extLst>
              <a:ext uri="{FF2B5EF4-FFF2-40B4-BE49-F238E27FC236}">
                <a16:creationId xmlns:a16="http://schemas.microsoft.com/office/drawing/2014/main" xmlns="" id="{76B9510A-1858-4B19-9782-0F5967DE8E52}"/>
              </a:ext>
            </a:extLst>
          </p:cNvPr>
          <p:cNvSpPr/>
          <p:nvPr/>
        </p:nvSpPr>
        <p:spPr>
          <a:xfrm>
            <a:off x="3746499" y="3948826"/>
            <a:ext cx="7539875" cy="19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직사각형 72">
            <a:extLst>
              <a:ext uri="{FF2B5EF4-FFF2-40B4-BE49-F238E27FC236}">
                <a16:creationId xmlns:a16="http://schemas.microsoft.com/office/drawing/2014/main" xmlns="" id="{94A7AE55-6710-4F24-B594-06F835CE35CD}"/>
              </a:ext>
            </a:extLst>
          </p:cNvPr>
          <p:cNvSpPr/>
          <p:nvPr/>
        </p:nvSpPr>
        <p:spPr>
          <a:xfrm>
            <a:off x="5691066" y="4028226"/>
            <a:ext cx="5441766" cy="1826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FB44AFF-8BD5-4FAC-980C-9090ED222E87}"/>
              </a:ext>
            </a:extLst>
          </p:cNvPr>
          <p:cNvSpPr txBox="1"/>
          <p:nvPr/>
        </p:nvSpPr>
        <p:spPr>
          <a:xfrm>
            <a:off x="5778501" y="1904714"/>
            <a:ext cx="5233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dirty="0">
                <a:solidFill>
                  <a:schemeClr val="bg2">
                    <a:lumMod val="10000"/>
                  </a:schemeClr>
                </a:solidFill>
              </a:rPr>
              <a:t>Kekurangan gizi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 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energi</a:t>
            </a:r>
            <a:r>
              <a:rPr lang="id-ID" dirty="0">
                <a:solidFill>
                  <a:schemeClr val="bg2">
                    <a:lumMod val="10000"/>
                  </a:schemeClr>
                </a:solidFill>
              </a:rPr>
              <a:t>, protein, zat 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besi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 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berbagai keterbatasan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 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lain </a:t>
            </a:r>
            <a:r>
              <a:rPr lang="id-ID" dirty="0">
                <a:solidFill>
                  <a:schemeClr val="bg2">
                    <a:lumMod val="10000"/>
                  </a:schemeClr>
                </a:solidFill>
              </a:rPr>
              <a:t>pertumbuhan mendatar, berat, dan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TB 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menyimpang </a:t>
            </a:r>
            <a:r>
              <a:rPr lang="id-ID" dirty="0">
                <a:solidFill>
                  <a:schemeClr val="bg2">
                    <a:lumMod val="10000"/>
                  </a:schemeClr>
                </a:solidFill>
              </a:rPr>
              <a:t>dari pertumbuhan 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normal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id-ID" dirty="0">
                <a:solidFill>
                  <a:schemeClr val="bg2">
                    <a:lumMod val="10000"/>
                  </a:schemeClr>
                </a:solidFill>
              </a:rPr>
              <a:t>Keadaan kurang gizi juga berasosiasi dengan keterlambatan perkembangan motorik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id-ID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E080CA6-2F9A-4070-B449-8A9C2452FCE8}"/>
              </a:ext>
            </a:extLst>
          </p:cNvPr>
          <p:cNvSpPr txBox="1"/>
          <p:nvPr/>
        </p:nvSpPr>
        <p:spPr>
          <a:xfrm>
            <a:off x="5815033" y="4039796"/>
            <a:ext cx="5279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bg2">
                    <a:lumMod val="10000"/>
                  </a:schemeClr>
                </a:solidFill>
              </a:rPr>
              <a:t>Terjadiannya obesitas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 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adanya </a:t>
            </a:r>
            <a:r>
              <a:rPr lang="id-ID" dirty="0">
                <a:solidFill>
                  <a:schemeClr val="bg2">
                    <a:lumMod val="10000"/>
                  </a:schemeClr>
                </a:solidFill>
              </a:rPr>
              <a:t>ketidakseimbangan antara asupan energi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&amp; 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energi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yg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dikeluarkan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/ 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digunakan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u/ 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beraktifitas.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d-ID" dirty="0">
                <a:solidFill>
                  <a:schemeClr val="bg2">
                    <a:lumMod val="10000"/>
                  </a:schemeClr>
                </a:solidFill>
              </a:rPr>
              <a:t>Pemberian gizi yang tidak sesuai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dgn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pertumbuhan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&amp; 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perkembangan </a:t>
            </a:r>
            <a:r>
              <a:rPr lang="id-ID" dirty="0">
                <a:solidFill>
                  <a:schemeClr val="bg2">
                    <a:lumMod val="10000"/>
                  </a:schemeClr>
                </a:solidFill>
              </a:rPr>
              <a:t>anak dapat menyebabkan pertumbuhan anak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 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mengalami </a:t>
            </a:r>
            <a:r>
              <a:rPr lang="id-ID" dirty="0">
                <a:solidFill>
                  <a:schemeClr val="bg2">
                    <a:lumMod val="10000"/>
                  </a:schemeClr>
                </a:solidFill>
              </a:rPr>
              <a:t>gangguan.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7E02E31-C62A-4700-B7E1-C95840BEA8C0}"/>
              </a:ext>
            </a:extLst>
          </p:cNvPr>
          <p:cNvSpPr txBox="1"/>
          <p:nvPr/>
        </p:nvSpPr>
        <p:spPr>
          <a:xfrm>
            <a:off x="3848100" y="2342347"/>
            <a:ext cx="1752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KEKURANGAN GIZI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7E02E31-C62A-4700-B7E1-C95840BEA8C0}"/>
              </a:ext>
            </a:extLst>
          </p:cNvPr>
          <p:cNvSpPr txBox="1"/>
          <p:nvPr/>
        </p:nvSpPr>
        <p:spPr>
          <a:xfrm>
            <a:off x="3848100" y="4592269"/>
            <a:ext cx="1752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KEKURANGAN GIZI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5" name="Picture 2" descr="C:\Users\User\Documents\gizi seimbang kiki\rdw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4" y="1839146"/>
            <a:ext cx="2835895" cy="192005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User\Documents\gizi seimbang kiki\obesitas-pada-an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4" y="3952874"/>
            <a:ext cx="2802247" cy="19907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90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AA13EE0-E654-40F0-A6EB-0D32C5490EF7}"/>
              </a:ext>
            </a:extLst>
          </p:cNvPr>
          <p:cNvSpPr txBox="1"/>
          <p:nvPr/>
        </p:nvSpPr>
        <p:spPr>
          <a:xfrm>
            <a:off x="3930340" y="3962017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5"/>
                </a:solidFill>
                <a:latin typeface="+mj-lt"/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08568C7-8F2B-4744-A4B7-4BD7B534A6E5}"/>
              </a:ext>
            </a:extLst>
          </p:cNvPr>
          <p:cNvSpPr txBox="1"/>
          <p:nvPr/>
        </p:nvSpPr>
        <p:spPr>
          <a:xfrm>
            <a:off x="3930292" y="5005180"/>
            <a:ext cx="433131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smtClean="0">
                <a:solidFill>
                  <a:schemeClr val="accent5"/>
                </a:solidFill>
                <a:cs typeface="Arial" pitchFamily="34" charset="0"/>
              </a:rPr>
              <a:t>WASSALAM….</a:t>
            </a:r>
            <a:endParaRPr lang="ko-KR" altLang="en-US" sz="1867" dirty="0">
              <a:solidFill>
                <a:schemeClr val="accent5"/>
              </a:solidFill>
              <a:cs typeface="Arial" pitchFamily="34" charset="0"/>
            </a:endParaRPr>
          </a:p>
        </p:txBody>
      </p:sp>
      <p:pic>
        <p:nvPicPr>
          <p:cNvPr id="1026" name="Picture 2" descr="Vektor Stok Background Cute Little Baby Food Items (Tanpa Royalti)  1745273465 | Shutterstock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3495625" y="1501775"/>
            <a:ext cx="5200650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68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ocuments\images (77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0" y="0"/>
            <a:ext cx="12211680" cy="38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F6D5F7-2294-43AF-999E-64EF82CF336A}"/>
              </a:ext>
            </a:extLst>
          </p:cNvPr>
          <p:cNvSpPr/>
          <p:nvPr/>
        </p:nvSpPr>
        <p:spPr>
          <a:xfrm>
            <a:off x="359923" y="2998125"/>
            <a:ext cx="6303524" cy="148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4627E86-F98B-446C-BBC3-62C69AA15A77}"/>
              </a:ext>
            </a:extLst>
          </p:cNvPr>
          <p:cNvGrpSpPr/>
          <p:nvPr/>
        </p:nvGrpSpPr>
        <p:grpSpPr>
          <a:xfrm>
            <a:off x="381292" y="2809262"/>
            <a:ext cx="5463567" cy="1862048"/>
            <a:chOff x="4651035" y="1734907"/>
            <a:chExt cx="4791807" cy="18620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98557B-203D-41F7-A913-58B4DB055744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 smtClean="0">
                  <a:solidFill>
                    <a:schemeClr val="bg1"/>
                  </a:solidFill>
                  <a:cs typeface="Arial" pitchFamily="34" charset="0"/>
                </a:rPr>
                <a:t>UTRISI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D033260-CB0B-40CF-A834-0A3C5130742B}"/>
                </a:ext>
              </a:extLst>
            </p:cNvPr>
            <p:cNvSpPr txBox="1"/>
            <p:nvPr/>
          </p:nvSpPr>
          <p:spPr>
            <a:xfrm>
              <a:off x="5666752" y="2712066"/>
              <a:ext cx="37760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dirty="0" smtClean="0">
                  <a:solidFill>
                    <a:schemeClr val="bg1"/>
                  </a:solidFill>
                  <a:cs typeface="Arial" pitchFamily="34" charset="0"/>
                </a:rPr>
                <a:t>BAYI, BALITA &amp; APRAS</a:t>
              </a:r>
              <a:endParaRPr lang="ko-KR" altLang="en-US" sz="3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AA8D9A7-0F99-4176-B646-B950680C88F7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9EC487-F056-44F2-AA87-0B0D9A7CCB6D}"/>
              </a:ext>
            </a:extLst>
          </p:cNvPr>
          <p:cNvSpPr txBox="1"/>
          <p:nvPr/>
        </p:nvSpPr>
        <p:spPr>
          <a:xfrm>
            <a:off x="735742" y="5883458"/>
            <a:ext cx="10363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cs typeface="Arial" pitchFamily="34" charset="0"/>
              </a:rPr>
              <a:t>Pemenuhan</a:t>
            </a:r>
            <a:r>
              <a:rPr lang="en-US" altLang="ko-KR" sz="2400" dirty="0" smtClean="0">
                <a:cs typeface="Arial" pitchFamily="34" charset="0"/>
              </a:rPr>
              <a:t> </a:t>
            </a:r>
            <a:r>
              <a:rPr lang="en-US" altLang="ko-KR" sz="2400" dirty="0" err="1" smtClean="0">
                <a:cs typeface="Arial" pitchFamily="34" charset="0"/>
              </a:rPr>
              <a:t>nutrisi</a:t>
            </a:r>
            <a:r>
              <a:rPr lang="en-US" altLang="ko-KR" sz="2400" dirty="0" smtClean="0">
                <a:cs typeface="Arial" pitchFamily="34" charset="0"/>
              </a:rPr>
              <a:t> </a:t>
            </a:r>
            <a:r>
              <a:rPr lang="en-US" altLang="ko-KR" sz="2400" dirty="0" err="1" smtClean="0">
                <a:cs typeface="Arial" pitchFamily="34" charset="0"/>
              </a:rPr>
              <a:t>bayi</a:t>
            </a:r>
            <a:r>
              <a:rPr lang="en-US" altLang="ko-KR" sz="2400" dirty="0" smtClean="0">
                <a:cs typeface="Arial" pitchFamily="34" charset="0"/>
              </a:rPr>
              <a:t> </a:t>
            </a:r>
            <a:r>
              <a:rPr lang="en-US" altLang="ko-KR" sz="2400" dirty="0" err="1" smtClean="0">
                <a:cs typeface="Arial" pitchFamily="34" charset="0"/>
              </a:rPr>
              <a:t>diberikan</a:t>
            </a:r>
            <a:r>
              <a:rPr lang="en-US" altLang="ko-KR" sz="2400" dirty="0" smtClean="0">
                <a:cs typeface="Arial" pitchFamily="34" charset="0"/>
              </a:rPr>
              <a:t> </a:t>
            </a:r>
            <a:r>
              <a:rPr lang="en-US" altLang="ko-KR" sz="2400" dirty="0" err="1" smtClean="0">
                <a:cs typeface="Arial" pitchFamily="34" charset="0"/>
              </a:rPr>
              <a:t>secara</a:t>
            </a:r>
            <a:r>
              <a:rPr lang="en-US" altLang="ko-KR" sz="2400" dirty="0" smtClean="0">
                <a:cs typeface="Arial" pitchFamily="34" charset="0"/>
              </a:rPr>
              <a:t> </a:t>
            </a:r>
            <a:r>
              <a:rPr lang="en-US" altLang="ko-KR" sz="2400" dirty="0" err="1" smtClean="0">
                <a:cs typeface="Arial" pitchFamily="34" charset="0"/>
              </a:rPr>
              <a:t>bertahap</a:t>
            </a:r>
            <a:r>
              <a:rPr lang="en-US" altLang="ko-KR" sz="2400" dirty="0" smtClean="0">
                <a:cs typeface="Arial" pitchFamily="34" charset="0"/>
              </a:rPr>
              <a:t> </a:t>
            </a:r>
            <a:r>
              <a:rPr lang="en-US" altLang="ko-KR" sz="2400" dirty="0" err="1" smtClean="0">
                <a:cs typeface="Arial" pitchFamily="34" charset="0"/>
              </a:rPr>
              <a:t>sesuai</a:t>
            </a:r>
            <a:r>
              <a:rPr lang="en-US" altLang="ko-KR" sz="2400" dirty="0" smtClean="0">
                <a:cs typeface="Arial" pitchFamily="34" charset="0"/>
              </a:rPr>
              <a:t> </a:t>
            </a:r>
            <a:r>
              <a:rPr lang="en-US" altLang="ko-KR" sz="2400" dirty="0" err="1" smtClean="0">
                <a:cs typeface="Arial" pitchFamily="34" charset="0"/>
              </a:rPr>
              <a:t>usia</a:t>
            </a:r>
            <a:r>
              <a:rPr lang="en-US" altLang="ko-KR" sz="2400" dirty="0" smtClean="0">
                <a:cs typeface="Arial" pitchFamily="34" charset="0"/>
              </a:rPr>
              <a:t>. </a:t>
            </a:r>
            <a:r>
              <a:rPr lang="en-US" altLang="ko-KR" sz="2400" dirty="0" err="1" smtClean="0">
                <a:cs typeface="Arial" pitchFamily="34" charset="0"/>
              </a:rPr>
              <a:t>Makanan</a:t>
            </a:r>
            <a:r>
              <a:rPr lang="en-US" altLang="ko-KR" sz="2400" dirty="0" smtClean="0">
                <a:cs typeface="Arial" pitchFamily="34" charset="0"/>
              </a:rPr>
              <a:t> </a:t>
            </a:r>
            <a:r>
              <a:rPr lang="en-US" altLang="ko-KR" sz="2400" dirty="0" err="1" smtClean="0">
                <a:cs typeface="Arial" pitchFamily="34" charset="0"/>
              </a:rPr>
              <a:t>utama</a:t>
            </a:r>
            <a:r>
              <a:rPr lang="en-US" altLang="ko-KR" sz="2400" dirty="0" smtClean="0">
                <a:cs typeface="Arial" pitchFamily="34" charset="0"/>
              </a:rPr>
              <a:t> </a:t>
            </a:r>
            <a:r>
              <a:rPr lang="en-US" altLang="ko-KR" sz="2400" dirty="0" err="1" smtClean="0">
                <a:cs typeface="Arial" pitchFamily="34" charset="0"/>
              </a:rPr>
              <a:t>bayi</a:t>
            </a:r>
            <a:r>
              <a:rPr lang="en-US" altLang="ko-KR" sz="2400" dirty="0" smtClean="0">
                <a:cs typeface="Arial" pitchFamily="34" charset="0"/>
              </a:rPr>
              <a:t> 0-6 </a:t>
            </a:r>
            <a:r>
              <a:rPr lang="en-US" altLang="ko-KR" sz="2400" dirty="0" err="1" smtClean="0">
                <a:cs typeface="Arial" pitchFamily="34" charset="0"/>
              </a:rPr>
              <a:t>bulan</a:t>
            </a:r>
            <a:r>
              <a:rPr lang="en-US" altLang="ko-KR" sz="2400" dirty="0" smtClean="0">
                <a:cs typeface="Arial" pitchFamily="34" charset="0"/>
              </a:rPr>
              <a:t>  </a:t>
            </a:r>
            <a:r>
              <a:rPr lang="en-US" altLang="ko-KR" sz="2400" dirty="0" smtClean="0">
                <a:cs typeface="Arial" pitchFamily="34" charset="0"/>
                <a:sym typeface="Wingdings" pitchFamily="2" charset="2"/>
              </a:rPr>
              <a:t> ASI </a:t>
            </a:r>
            <a:r>
              <a:rPr lang="en-US" altLang="ko-KR" sz="2400" dirty="0" err="1" smtClean="0">
                <a:cs typeface="Arial" pitchFamily="34" charset="0"/>
                <a:sym typeface="Wingdings" pitchFamily="2" charset="2"/>
              </a:rPr>
              <a:t>eksklusif</a:t>
            </a:r>
            <a:r>
              <a:rPr lang="en-US" altLang="ko-KR" sz="2400" dirty="0" smtClean="0">
                <a:cs typeface="Arial" pitchFamily="34" charset="0"/>
                <a:sym typeface="Wingdings" pitchFamily="2" charset="2"/>
              </a:rPr>
              <a:t>. </a:t>
            </a:r>
            <a:r>
              <a:rPr lang="en-US" altLang="ko-KR" sz="2400" dirty="0" err="1" smtClean="0">
                <a:cs typeface="Arial" pitchFamily="34" charset="0"/>
                <a:sym typeface="Wingdings" pitchFamily="2" charset="2"/>
              </a:rPr>
              <a:t>Usia</a:t>
            </a:r>
            <a:r>
              <a:rPr lang="en-US" altLang="ko-KR" sz="2400" dirty="0" smtClean="0">
                <a:cs typeface="Arial" pitchFamily="34" charset="0"/>
                <a:sym typeface="Wingdings" pitchFamily="2" charset="2"/>
              </a:rPr>
              <a:t>  &gt;6 </a:t>
            </a:r>
            <a:r>
              <a:rPr lang="en-US" altLang="ko-KR" sz="2400" dirty="0" err="1" smtClean="0">
                <a:cs typeface="Arial" pitchFamily="34" charset="0"/>
                <a:sym typeface="Wingdings" pitchFamily="2" charset="2"/>
              </a:rPr>
              <a:t>bulan</a:t>
            </a:r>
            <a:r>
              <a:rPr lang="en-US" altLang="ko-KR" sz="2400" dirty="0" smtClean="0">
                <a:cs typeface="Arial" pitchFamily="34" charset="0"/>
                <a:sym typeface="Wingdings" pitchFamily="2" charset="2"/>
              </a:rPr>
              <a:t>   MP-ASI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3DAD81-570F-40E1-8EBB-131BBECFF1A0}"/>
              </a:ext>
            </a:extLst>
          </p:cNvPr>
          <p:cNvSpPr txBox="1"/>
          <p:nvPr/>
        </p:nvSpPr>
        <p:spPr>
          <a:xfrm>
            <a:off x="735742" y="4422287"/>
            <a:ext cx="10363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>
                <a:cs typeface="Arial" pitchFamily="34" charset="0"/>
              </a:rPr>
              <a:t>Anak</a:t>
            </a:r>
            <a:r>
              <a:rPr lang="en-US" altLang="ko-KR" sz="2400" b="1" dirty="0" smtClean="0">
                <a:cs typeface="Arial" pitchFamily="34" charset="0"/>
              </a:rPr>
              <a:t> 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unik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kebutuhan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yg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berbeda-beda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sesuai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tahap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pertumbuhan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perkembangan</a:t>
            </a:r>
            <a:r>
              <a:rPr lang="en-US" altLang="ko-KR" sz="2400" b="1" dirty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nutrisi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 1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tahun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pertama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kehidupan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anak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disesuaikan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dgn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kemampuan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organ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pencernaan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yg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belum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sempurna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menerima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sz="24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cs typeface="Arial" pitchFamily="34" charset="0"/>
                <a:sym typeface="Wingdings" pitchFamily="2" charset="2"/>
              </a:rPr>
              <a:t>tertentu</a:t>
            </a:r>
            <a:r>
              <a:rPr lang="en-US" altLang="ko-KR" sz="2400" b="1" dirty="0">
                <a:cs typeface="Arial" pitchFamily="34" charset="0"/>
                <a:sym typeface="Wingdings" pitchFamily="2" charset="2"/>
              </a:rPr>
              <a:t>.</a:t>
            </a:r>
            <a:endParaRPr lang="ko-KR" altLang="en-US" sz="2400" b="1" dirty="0">
              <a:cs typeface="Arial" pitchFamily="34" charset="0"/>
            </a:endParaRPr>
          </a:p>
        </p:txBody>
      </p:sp>
      <p:grpSp>
        <p:nvGrpSpPr>
          <p:cNvPr id="13" name="Graphic 2">
            <a:extLst>
              <a:ext uri="{FF2B5EF4-FFF2-40B4-BE49-F238E27FC236}">
                <a16:creationId xmlns:a16="http://schemas.microsoft.com/office/drawing/2014/main" xmlns="" id="{EEEB3CDD-90E4-4BA8-A9A0-5EE532FE5B87}"/>
              </a:ext>
            </a:extLst>
          </p:cNvPr>
          <p:cNvGrpSpPr/>
          <p:nvPr/>
        </p:nvGrpSpPr>
        <p:grpSpPr>
          <a:xfrm>
            <a:off x="5617784" y="2099037"/>
            <a:ext cx="936562" cy="2383410"/>
            <a:chOff x="8225681" y="914515"/>
            <a:chExt cx="503291" cy="128080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6914EFE-B058-4044-99A3-9C597C7ACED2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533AD65-ECD5-4EA4-9A0F-B9A3536FC11D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C3046C2A-253D-4649-8661-50A04AD8876E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3AE615E1-CA1A-4314-9D0B-83DA9C4D6045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6DCD590-3364-4978-9A7A-F0D7D2025931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E2E7FB8-0F73-4E6D-95A3-97C9C693785D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5E4E37B-A70E-4A70-9C2A-10AB224E13E5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D259BE0-26B8-43FE-B0E0-2770E14968EC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1D707795-57CF-4E3B-9D0C-E1449A8D597E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48CFCF7-57BB-4BEE-8EC6-1A163CDBCBE6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84F7CFC-649D-40FE-B659-59A9007F4035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DA647C0-DE2E-490D-9D00-7FE0F567B918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1A3A7DB-14C2-4266-9C1D-2601C77F582F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6929A2BF-0AF6-4A3F-A3A2-678CE0DD41A2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48AF2C7-6CDC-4C45-BCF7-DE2E10F58D61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9BE4AB1C-1F10-432D-BBC0-DAEF3427C4CA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720D43C-9493-4ACE-96A0-FE5D97C256C2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66FCE07A-3894-4923-8DBF-58E48A71415E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662FF0D5-2F55-4C26-AC9D-58B020F8DA29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B5406E3-F2A8-46BE-A580-E2ACF0E2A507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E6050306-E1BA-4B3B-9BFE-36EE16DF97AC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261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F1B621-812C-44E5-B2F2-CF23431F6D37}"/>
              </a:ext>
            </a:extLst>
          </p:cNvPr>
          <p:cNvGrpSpPr/>
          <p:nvPr/>
        </p:nvGrpSpPr>
        <p:grpSpPr>
          <a:xfrm>
            <a:off x="3703350" y="2801758"/>
            <a:ext cx="4848216" cy="3395842"/>
            <a:chOff x="3703350" y="2801758"/>
            <a:chExt cx="4848216" cy="3395842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xmlns="" id="{AA66B734-785B-411F-B141-66CDC6D1136C}"/>
                </a:ext>
              </a:extLst>
            </p:cNvPr>
            <p:cNvSpPr/>
            <p:nvPr/>
          </p:nvSpPr>
          <p:spPr>
            <a:xfrm>
              <a:off x="3703350" y="5541079"/>
              <a:ext cx="4736871" cy="65652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xmlns="" id="{4A86BE33-65BF-42EC-B7CE-E447C61C05CD}"/>
                </a:ext>
              </a:extLst>
            </p:cNvPr>
            <p:cNvGrpSpPr/>
            <p:nvPr/>
          </p:nvGrpSpPr>
          <p:grpSpPr>
            <a:xfrm rot="20060053">
              <a:off x="6144459" y="2880646"/>
              <a:ext cx="756418" cy="1572369"/>
              <a:chOff x="1583158" y="1040918"/>
              <a:chExt cx="1865369" cy="3877549"/>
            </a:xfrm>
          </p:grpSpPr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xmlns="" id="{3FC91322-E14D-4442-B76C-FE60491287AF}"/>
                  </a:ext>
                </a:extLst>
              </p:cNvPr>
              <p:cNvSpPr/>
              <p:nvPr/>
            </p:nvSpPr>
            <p:spPr>
              <a:xfrm rot="20351037">
                <a:off x="1714783" y="3481939"/>
                <a:ext cx="1641760" cy="1436528"/>
              </a:xfrm>
              <a:custGeom>
                <a:avLst/>
                <a:gdLst>
                  <a:gd name="connsiteX0" fmla="*/ 904455 w 1641760"/>
                  <a:gd name="connsiteY0" fmla="*/ 23137 h 1436528"/>
                  <a:gd name="connsiteX1" fmla="*/ 1113846 w 1641760"/>
                  <a:gd name="connsiteY1" fmla="*/ 102745 h 1436528"/>
                  <a:gd name="connsiteX2" fmla="*/ 1113791 w 1641760"/>
                  <a:gd name="connsiteY2" fmla="*/ 106680 h 1436528"/>
                  <a:gd name="connsiteX3" fmla="*/ 1157726 w 1641760"/>
                  <a:gd name="connsiteY3" fmla="*/ 148589 h 1436528"/>
                  <a:gd name="connsiteX4" fmla="*/ 1435198 w 1641760"/>
                  <a:gd name="connsiteY4" fmla="*/ 335884 h 1436528"/>
                  <a:gd name="connsiteX5" fmla="*/ 1613243 w 1641760"/>
                  <a:gd name="connsiteY5" fmla="*/ 844585 h 1436528"/>
                  <a:gd name="connsiteX6" fmla="*/ 1106855 w 1641760"/>
                  <a:gd name="connsiteY6" fmla="*/ 1274668 h 1436528"/>
                  <a:gd name="connsiteX7" fmla="*/ 748451 w 1641760"/>
                  <a:gd name="connsiteY7" fmla="*/ 1281604 h 1436528"/>
                  <a:gd name="connsiteX8" fmla="*/ 459418 w 1641760"/>
                  <a:gd name="connsiteY8" fmla="*/ 1436528 h 1436528"/>
                  <a:gd name="connsiteX9" fmla="*/ 54769 w 1641760"/>
                  <a:gd name="connsiteY9" fmla="*/ 648040 h 1436528"/>
                  <a:gd name="connsiteX10" fmla="*/ 443231 w 1641760"/>
                  <a:gd name="connsiteY10" fmla="*/ 5227 h 1436528"/>
                  <a:gd name="connsiteX11" fmla="*/ 810884 w 1641760"/>
                  <a:gd name="connsiteY11" fmla="*/ 30664 h 1436528"/>
                  <a:gd name="connsiteX12" fmla="*/ 902796 w 1641760"/>
                  <a:gd name="connsiteY12" fmla="*/ 26038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1760" h="1436528">
                    <a:moveTo>
                      <a:pt x="904455" y="23137"/>
                    </a:moveTo>
                    <a:lnTo>
                      <a:pt x="1113846" y="102745"/>
                    </a:lnTo>
                    <a:lnTo>
                      <a:pt x="1113791" y="106680"/>
                    </a:lnTo>
                    <a:cubicBezTo>
                      <a:pt x="1118994" y="122577"/>
                      <a:pt x="1134602" y="135872"/>
                      <a:pt x="1157726" y="148589"/>
                    </a:cubicBezTo>
                    <a:cubicBezTo>
                      <a:pt x="1254841" y="201772"/>
                      <a:pt x="1351957" y="259578"/>
                      <a:pt x="1435198" y="335884"/>
                    </a:cubicBezTo>
                    <a:cubicBezTo>
                      <a:pt x="1585495" y="474621"/>
                      <a:pt x="1696484" y="631856"/>
                      <a:pt x="1613243" y="844585"/>
                    </a:cubicBezTo>
                    <a:cubicBezTo>
                      <a:pt x="1523065" y="1075813"/>
                      <a:pt x="1377390" y="1253857"/>
                      <a:pt x="1106855" y="1274668"/>
                    </a:cubicBezTo>
                    <a:cubicBezTo>
                      <a:pt x="988928" y="1283917"/>
                      <a:pt x="868690" y="1272355"/>
                      <a:pt x="748451" y="1281604"/>
                    </a:cubicBezTo>
                    <a:cubicBezTo>
                      <a:pt x="637462" y="1290853"/>
                      <a:pt x="510288" y="1283917"/>
                      <a:pt x="459418" y="1436528"/>
                    </a:cubicBezTo>
                    <a:cubicBezTo>
                      <a:pt x="373863" y="1145181"/>
                      <a:pt x="179632" y="913953"/>
                      <a:pt x="54769" y="648040"/>
                    </a:cubicBezTo>
                    <a:cubicBezTo>
                      <a:pt x="-97842" y="319697"/>
                      <a:pt x="80205" y="30664"/>
                      <a:pt x="443231" y="5227"/>
                    </a:cubicBezTo>
                    <a:cubicBezTo>
                      <a:pt x="565783" y="-4022"/>
                      <a:pt x="690645" y="-4022"/>
                      <a:pt x="810884" y="30664"/>
                    </a:cubicBezTo>
                    <a:cubicBezTo>
                      <a:pt x="855973" y="43381"/>
                      <a:pt x="884877" y="41646"/>
                      <a:pt x="902796" y="26038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xmlns="" id="{B694A110-9FF3-4F39-8BD7-A32C163D6421}"/>
                  </a:ext>
                </a:extLst>
              </p:cNvPr>
              <p:cNvSpPr/>
              <p:nvPr/>
            </p:nvSpPr>
            <p:spPr>
              <a:xfrm rot="20351037">
                <a:off x="1583158" y="1040918"/>
                <a:ext cx="1865369" cy="2446103"/>
              </a:xfrm>
              <a:custGeom>
                <a:avLst/>
                <a:gdLst>
                  <a:gd name="connsiteX0" fmla="*/ 1456632 w 1865369"/>
                  <a:gd name="connsiteY0" fmla="*/ 13187 h 2446103"/>
                  <a:gd name="connsiteX1" fmla="*/ 1516751 w 1865369"/>
                  <a:gd name="connsiteY1" fmla="*/ 175046 h 2446103"/>
                  <a:gd name="connsiteX2" fmla="*/ 1401137 w 1865369"/>
                  <a:gd name="connsiteY2" fmla="*/ 561197 h 2446103"/>
                  <a:gd name="connsiteX3" fmla="*/ 1442758 w 1865369"/>
                  <a:gd name="connsiteY3" fmla="*/ 697620 h 2446103"/>
                  <a:gd name="connsiteX4" fmla="*/ 1456632 w 1865369"/>
                  <a:gd name="connsiteY4" fmla="*/ 861793 h 2446103"/>
                  <a:gd name="connsiteX5" fmla="*/ 1401137 w 1865369"/>
                  <a:gd name="connsiteY5" fmla="*/ 901101 h 2446103"/>
                  <a:gd name="connsiteX6" fmla="*/ 917873 w 1865369"/>
                  <a:gd name="connsiteY6" fmla="*/ 1423675 h 2446103"/>
                  <a:gd name="connsiteX7" fmla="*/ 524786 w 1865369"/>
                  <a:gd name="connsiteY7" fmla="*/ 2297715 h 2446103"/>
                  <a:gd name="connsiteX8" fmla="*/ 631151 w 1865369"/>
                  <a:gd name="connsiteY8" fmla="*/ 2223723 h 2446103"/>
                  <a:gd name="connsiteX9" fmla="*/ 964118 w 1865369"/>
                  <a:gd name="connsiteY9" fmla="*/ 1610971 h 2446103"/>
                  <a:gd name="connsiteX10" fmla="*/ 1070483 w 1865369"/>
                  <a:gd name="connsiteY10" fmla="*/ 1280314 h 2446103"/>
                  <a:gd name="connsiteX11" fmla="*/ 1223093 w 1865369"/>
                  <a:gd name="connsiteY11" fmla="*/ 1217884 h 2446103"/>
                  <a:gd name="connsiteX12" fmla="*/ 1327144 w 1865369"/>
                  <a:gd name="connsiteY12" fmla="*/ 1194761 h 2446103"/>
                  <a:gd name="connsiteX13" fmla="*/ 1671675 w 1865369"/>
                  <a:gd name="connsiteY13" fmla="*/ 1007465 h 2446103"/>
                  <a:gd name="connsiteX14" fmla="*/ 1842783 w 1865369"/>
                  <a:gd name="connsiteY14" fmla="*/ 1000530 h 2446103"/>
                  <a:gd name="connsiteX15" fmla="*/ 1810411 w 1865369"/>
                  <a:gd name="connsiteY15" fmla="*/ 1180887 h 2446103"/>
                  <a:gd name="connsiteX16" fmla="*/ 1599993 w 1865369"/>
                  <a:gd name="connsiteY16" fmla="*/ 1456047 h 2446103"/>
                  <a:gd name="connsiteX17" fmla="*/ 1609242 w 1865369"/>
                  <a:gd name="connsiteY17" fmla="*/ 1599408 h 2446103"/>
                  <a:gd name="connsiteX18" fmla="*/ 1581494 w 1865369"/>
                  <a:gd name="connsiteY18" fmla="*/ 1775141 h 2446103"/>
                  <a:gd name="connsiteX19" fmla="*/ 1368765 w 1865369"/>
                  <a:gd name="connsiteY19" fmla="*/ 1830635 h 2446103"/>
                  <a:gd name="connsiteX20" fmla="*/ 568718 w 1865369"/>
                  <a:gd name="connsiteY20" fmla="*/ 2392520 h 2446103"/>
                  <a:gd name="connsiteX21" fmla="*/ 550581 w 1865369"/>
                  <a:gd name="connsiteY21" fmla="*/ 2423989 h 2446103"/>
                  <a:gd name="connsiteX22" fmla="*/ 550275 w 1865369"/>
                  <a:gd name="connsiteY22" fmla="*/ 2446103 h 2446103"/>
                  <a:gd name="connsiteX23" fmla="*/ 340884 w 1865369"/>
                  <a:gd name="connsiteY23" fmla="*/ 2366495 h 2446103"/>
                  <a:gd name="connsiteX24" fmla="*/ 358518 w 1865369"/>
                  <a:gd name="connsiteY24" fmla="*/ 2335652 h 2446103"/>
                  <a:gd name="connsiteX25" fmla="*/ 365238 w 1865369"/>
                  <a:gd name="connsiteY25" fmla="*/ 2281531 h 2446103"/>
                  <a:gd name="connsiteX26" fmla="*/ 108576 w 1865369"/>
                  <a:gd name="connsiteY26" fmla="*/ 1213259 h 2446103"/>
                  <a:gd name="connsiteX27" fmla="*/ 11461 w 1865369"/>
                  <a:gd name="connsiteY27" fmla="*/ 1030588 h 2446103"/>
                  <a:gd name="connsiteX28" fmla="*/ 90078 w 1865369"/>
                  <a:gd name="connsiteY28" fmla="*/ 921912 h 2446103"/>
                  <a:gd name="connsiteX29" fmla="*/ 201068 w 1865369"/>
                  <a:gd name="connsiteY29" fmla="*/ 806299 h 2446103"/>
                  <a:gd name="connsiteX30" fmla="*/ 226501 w 1865369"/>
                  <a:gd name="connsiteY30" fmla="*/ 403963 h 2446103"/>
                  <a:gd name="connsiteX31" fmla="*/ 305119 w 1865369"/>
                  <a:gd name="connsiteY31" fmla="*/ 299909 h 2446103"/>
                  <a:gd name="connsiteX32" fmla="*/ 416108 w 1865369"/>
                  <a:gd name="connsiteY32" fmla="*/ 369277 h 2446103"/>
                  <a:gd name="connsiteX33" fmla="*/ 573343 w 1865369"/>
                  <a:gd name="connsiteY33" fmla="*/ 764678 h 2446103"/>
                  <a:gd name="connsiteX34" fmla="*/ 684332 w 1865369"/>
                  <a:gd name="connsiteY34" fmla="*/ 873353 h 2446103"/>
                  <a:gd name="connsiteX35" fmla="*/ 744451 w 1865369"/>
                  <a:gd name="connsiteY35" fmla="*/ 975093 h 2446103"/>
                  <a:gd name="connsiteX36" fmla="*/ 617277 w 1865369"/>
                  <a:gd name="connsiteY36" fmla="*/ 1282627 h 2446103"/>
                  <a:gd name="connsiteX37" fmla="*/ 439231 w 1865369"/>
                  <a:gd name="connsiteY37" fmla="*/ 2140481 h 2446103"/>
                  <a:gd name="connsiteX38" fmla="*/ 478540 w 1865369"/>
                  <a:gd name="connsiteY38" fmla="*/ 2212163 h 2446103"/>
                  <a:gd name="connsiteX39" fmla="*/ 809195 w 1865369"/>
                  <a:gd name="connsiteY39" fmla="*/ 727681 h 2446103"/>
                  <a:gd name="connsiteX40" fmla="*/ 804570 w 1865369"/>
                  <a:gd name="connsiteY40" fmla="*/ 577382 h 2446103"/>
                  <a:gd name="connsiteX41" fmla="*/ 927122 w 1865369"/>
                  <a:gd name="connsiteY41" fmla="*/ 461768 h 2446103"/>
                  <a:gd name="connsiteX42" fmla="*/ 1010364 w 1865369"/>
                  <a:gd name="connsiteY42" fmla="*/ 397025 h 2446103"/>
                  <a:gd name="connsiteX43" fmla="*/ 1292461 w 1865369"/>
                  <a:gd name="connsiteY43" fmla="*/ 64057 h 2446103"/>
                  <a:gd name="connsiteX44" fmla="*/ 1456632 w 1865369"/>
                  <a:gd name="connsiteY44" fmla="*/ 13187 h 244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65369" h="2446103">
                    <a:moveTo>
                      <a:pt x="1456632" y="13187"/>
                    </a:moveTo>
                    <a:cubicBezTo>
                      <a:pt x="1519064" y="47872"/>
                      <a:pt x="1523689" y="112616"/>
                      <a:pt x="1516751" y="175046"/>
                    </a:cubicBezTo>
                    <a:cubicBezTo>
                      <a:pt x="1505191" y="311472"/>
                      <a:pt x="1456632" y="436335"/>
                      <a:pt x="1401137" y="561197"/>
                    </a:cubicBezTo>
                    <a:cubicBezTo>
                      <a:pt x="1373390" y="623628"/>
                      <a:pt x="1368765" y="662937"/>
                      <a:pt x="1442758" y="697620"/>
                    </a:cubicBezTo>
                    <a:cubicBezTo>
                      <a:pt x="1528313" y="736930"/>
                      <a:pt x="1523689" y="801674"/>
                      <a:pt x="1456632" y="861793"/>
                    </a:cubicBezTo>
                    <a:cubicBezTo>
                      <a:pt x="1440447" y="877978"/>
                      <a:pt x="1421949" y="894165"/>
                      <a:pt x="1401137" y="901101"/>
                    </a:cubicBezTo>
                    <a:cubicBezTo>
                      <a:pt x="1158349" y="1000530"/>
                      <a:pt x="1031173" y="1204010"/>
                      <a:pt x="917873" y="1423675"/>
                    </a:cubicBezTo>
                    <a:cubicBezTo>
                      <a:pt x="774512" y="1705773"/>
                      <a:pt x="642711" y="1990184"/>
                      <a:pt x="524786" y="2297715"/>
                    </a:cubicBezTo>
                    <a:cubicBezTo>
                      <a:pt x="582592" y="2290780"/>
                      <a:pt x="605714" y="2251470"/>
                      <a:pt x="631151" y="2223723"/>
                    </a:cubicBezTo>
                    <a:cubicBezTo>
                      <a:pt x="793010" y="2047990"/>
                      <a:pt x="899375" y="1839885"/>
                      <a:pt x="964118" y="1610971"/>
                    </a:cubicBezTo>
                    <a:cubicBezTo>
                      <a:pt x="994177" y="1499981"/>
                      <a:pt x="1017299" y="1384368"/>
                      <a:pt x="1070483" y="1280314"/>
                    </a:cubicBezTo>
                    <a:cubicBezTo>
                      <a:pt x="1100541" y="1217884"/>
                      <a:pt x="1139851" y="1162389"/>
                      <a:pt x="1223093" y="1217884"/>
                    </a:cubicBezTo>
                    <a:cubicBezTo>
                      <a:pt x="1264714" y="1245631"/>
                      <a:pt x="1294773" y="1213259"/>
                      <a:pt x="1327144" y="1194761"/>
                    </a:cubicBezTo>
                    <a:cubicBezTo>
                      <a:pt x="1438133" y="1127704"/>
                      <a:pt x="1549123" y="1053711"/>
                      <a:pt x="1671675" y="1007465"/>
                    </a:cubicBezTo>
                    <a:cubicBezTo>
                      <a:pt x="1727169" y="986656"/>
                      <a:pt x="1794224" y="945035"/>
                      <a:pt x="1842783" y="1000530"/>
                    </a:cubicBezTo>
                    <a:cubicBezTo>
                      <a:pt x="1895964" y="1060649"/>
                      <a:pt x="1842783" y="1125393"/>
                      <a:pt x="1810411" y="1180887"/>
                    </a:cubicBezTo>
                    <a:cubicBezTo>
                      <a:pt x="1752603" y="1282628"/>
                      <a:pt x="1680923" y="1372805"/>
                      <a:pt x="1599993" y="1456047"/>
                    </a:cubicBezTo>
                    <a:cubicBezTo>
                      <a:pt x="1546812" y="1511541"/>
                      <a:pt x="1537562" y="1548538"/>
                      <a:pt x="1609242" y="1599408"/>
                    </a:cubicBezTo>
                    <a:cubicBezTo>
                      <a:pt x="1710982" y="1673401"/>
                      <a:pt x="1699422" y="1731209"/>
                      <a:pt x="1581494" y="1775141"/>
                    </a:cubicBezTo>
                    <a:cubicBezTo>
                      <a:pt x="1512126" y="1800577"/>
                      <a:pt x="1440447" y="1819075"/>
                      <a:pt x="1368765" y="1830635"/>
                    </a:cubicBezTo>
                    <a:cubicBezTo>
                      <a:pt x="1005739" y="1881506"/>
                      <a:pt x="781447" y="2128920"/>
                      <a:pt x="568718" y="2392520"/>
                    </a:cubicBezTo>
                    <a:cubicBezTo>
                      <a:pt x="559469" y="2404082"/>
                      <a:pt x="553544" y="2414487"/>
                      <a:pt x="550581" y="2423989"/>
                    </a:cubicBezTo>
                    <a:lnTo>
                      <a:pt x="550275" y="2446103"/>
                    </a:lnTo>
                    <a:lnTo>
                      <a:pt x="340884" y="2366495"/>
                    </a:lnTo>
                    <a:lnTo>
                      <a:pt x="358518" y="2335652"/>
                    </a:lnTo>
                    <a:cubicBezTo>
                      <a:pt x="362637" y="2320984"/>
                      <a:pt x="364660" y="2302919"/>
                      <a:pt x="365238" y="2281531"/>
                    </a:cubicBezTo>
                    <a:cubicBezTo>
                      <a:pt x="381425" y="1900004"/>
                      <a:pt x="339804" y="1534664"/>
                      <a:pt x="108576" y="1213259"/>
                    </a:cubicBezTo>
                    <a:cubicBezTo>
                      <a:pt x="69267" y="1157765"/>
                      <a:pt x="39208" y="1093021"/>
                      <a:pt x="11461" y="1030588"/>
                    </a:cubicBezTo>
                    <a:cubicBezTo>
                      <a:pt x="-18600" y="958909"/>
                      <a:pt x="11461" y="910350"/>
                      <a:pt x="90078" y="921912"/>
                    </a:cubicBezTo>
                    <a:cubicBezTo>
                      <a:pt x="194129" y="938097"/>
                      <a:pt x="205692" y="889540"/>
                      <a:pt x="201068" y="806299"/>
                    </a:cubicBezTo>
                    <a:cubicBezTo>
                      <a:pt x="196443" y="672187"/>
                      <a:pt x="191818" y="535761"/>
                      <a:pt x="226501" y="403963"/>
                    </a:cubicBezTo>
                    <a:cubicBezTo>
                      <a:pt x="238064" y="357717"/>
                      <a:pt x="249624" y="309158"/>
                      <a:pt x="305119" y="299909"/>
                    </a:cubicBezTo>
                    <a:cubicBezTo>
                      <a:pt x="358302" y="290660"/>
                      <a:pt x="390674" y="329970"/>
                      <a:pt x="416108" y="369277"/>
                    </a:cubicBezTo>
                    <a:cubicBezTo>
                      <a:pt x="494725" y="489516"/>
                      <a:pt x="534035" y="628252"/>
                      <a:pt x="573343" y="764678"/>
                    </a:cubicBezTo>
                    <a:cubicBezTo>
                      <a:pt x="589530" y="824797"/>
                      <a:pt x="605714" y="871042"/>
                      <a:pt x="684332" y="873353"/>
                    </a:cubicBezTo>
                    <a:cubicBezTo>
                      <a:pt x="746764" y="875667"/>
                      <a:pt x="753700" y="924223"/>
                      <a:pt x="744451" y="975093"/>
                    </a:cubicBezTo>
                    <a:cubicBezTo>
                      <a:pt x="725953" y="1088396"/>
                      <a:pt x="672772" y="1185512"/>
                      <a:pt x="617277" y="1282627"/>
                    </a:cubicBezTo>
                    <a:cubicBezTo>
                      <a:pt x="464667" y="1548538"/>
                      <a:pt x="423046" y="1839885"/>
                      <a:pt x="439231" y="2140481"/>
                    </a:cubicBezTo>
                    <a:cubicBezTo>
                      <a:pt x="439231" y="2158979"/>
                      <a:pt x="436920" y="2184415"/>
                      <a:pt x="478540" y="2212163"/>
                    </a:cubicBezTo>
                    <a:cubicBezTo>
                      <a:pt x="661209" y="1726584"/>
                      <a:pt x="903999" y="1266440"/>
                      <a:pt x="809195" y="727681"/>
                    </a:cubicBezTo>
                    <a:cubicBezTo>
                      <a:pt x="799946" y="679122"/>
                      <a:pt x="799946" y="628252"/>
                      <a:pt x="804570" y="577382"/>
                    </a:cubicBezTo>
                    <a:cubicBezTo>
                      <a:pt x="809195" y="503389"/>
                      <a:pt x="790697" y="403963"/>
                      <a:pt x="927122" y="461768"/>
                    </a:cubicBezTo>
                    <a:cubicBezTo>
                      <a:pt x="973367" y="480267"/>
                      <a:pt x="989552" y="427085"/>
                      <a:pt x="1010364" y="397025"/>
                    </a:cubicBezTo>
                    <a:cubicBezTo>
                      <a:pt x="1095917" y="276786"/>
                      <a:pt x="1181472" y="158861"/>
                      <a:pt x="1292461" y="64057"/>
                    </a:cubicBezTo>
                    <a:cubicBezTo>
                      <a:pt x="1338707" y="24749"/>
                      <a:pt x="1387263" y="-23810"/>
                      <a:pt x="1456632" y="13187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xmlns="" id="{3AA09199-5C8F-450E-A08F-3183F2E6D132}"/>
                </a:ext>
              </a:extLst>
            </p:cNvPr>
            <p:cNvGrpSpPr/>
            <p:nvPr/>
          </p:nvGrpSpPr>
          <p:grpSpPr>
            <a:xfrm>
              <a:off x="6689736" y="3326983"/>
              <a:ext cx="571496" cy="1169993"/>
              <a:chOff x="7528445" y="2305877"/>
              <a:chExt cx="561155" cy="1148822"/>
            </a:xfrm>
          </p:grpSpPr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xmlns="" id="{2C4DBE54-13AE-470D-9BA4-CCE0AFDA5CE1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xmlns="" id="{F86DDA8C-2F56-4CFC-9012-A392B31F2DAD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xmlns="" id="{3453CE08-1BA0-4D29-80F6-4E83A64F0F5F}"/>
                </a:ext>
              </a:extLst>
            </p:cNvPr>
            <p:cNvGrpSpPr/>
            <p:nvPr/>
          </p:nvGrpSpPr>
          <p:grpSpPr>
            <a:xfrm rot="589284">
              <a:off x="6893904" y="2907196"/>
              <a:ext cx="894850" cy="1580284"/>
              <a:chOff x="1624045" y="1828164"/>
              <a:chExt cx="1040665" cy="1837790"/>
            </a:xfrm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xmlns="" id="{5360C235-2BE9-4414-ACDE-D4C5A472616B}"/>
                  </a:ext>
                </a:extLst>
              </p:cNvPr>
              <p:cNvSpPr/>
              <p:nvPr/>
            </p:nvSpPr>
            <p:spPr>
              <a:xfrm>
                <a:off x="1993856" y="2624160"/>
                <a:ext cx="242621" cy="316811"/>
              </a:xfrm>
              <a:custGeom>
                <a:avLst/>
                <a:gdLst>
                  <a:gd name="connsiteX0" fmla="*/ 189033 w 242621"/>
                  <a:gd name="connsiteY0" fmla="*/ 2023 h 316811"/>
                  <a:gd name="connsiteX1" fmla="*/ 192642 w 242621"/>
                  <a:gd name="connsiteY1" fmla="*/ 4028 h 316811"/>
                  <a:gd name="connsiteX2" fmla="*/ 203470 w 242621"/>
                  <a:gd name="connsiteY2" fmla="*/ 57565 h 316811"/>
                  <a:gd name="connsiteX3" fmla="*/ 209285 w 242621"/>
                  <a:gd name="connsiteY3" fmla="*/ 125138 h 316811"/>
                  <a:gd name="connsiteX4" fmla="*/ 210889 w 242621"/>
                  <a:gd name="connsiteY4" fmla="*/ 130552 h 316811"/>
                  <a:gd name="connsiteX5" fmla="*/ 199460 w 242621"/>
                  <a:gd name="connsiteY5" fmla="*/ 183287 h 316811"/>
                  <a:gd name="connsiteX6" fmla="*/ 205275 w 242621"/>
                  <a:gd name="connsiteY6" fmla="*/ 189703 h 316811"/>
                  <a:gd name="connsiteX7" fmla="*/ 216704 w 242621"/>
                  <a:gd name="connsiteY7" fmla="*/ 194516 h 316811"/>
                  <a:gd name="connsiteX8" fmla="*/ 230940 w 242621"/>
                  <a:gd name="connsiteY8" fmla="*/ 219780 h 316811"/>
                  <a:gd name="connsiteX9" fmla="*/ 243172 w 242621"/>
                  <a:gd name="connsiteY9" fmla="*/ 260886 h 316811"/>
                  <a:gd name="connsiteX10" fmla="*/ 243573 w 242621"/>
                  <a:gd name="connsiteY10" fmla="*/ 265097 h 316811"/>
                  <a:gd name="connsiteX11" fmla="*/ 235953 w 242621"/>
                  <a:gd name="connsiteY11" fmla="*/ 256675 h 316811"/>
                  <a:gd name="connsiteX12" fmla="*/ 212694 w 242621"/>
                  <a:gd name="connsiteY12" fmla="*/ 199328 h 316811"/>
                  <a:gd name="connsiteX13" fmla="*/ 202066 w 242621"/>
                  <a:gd name="connsiteY13" fmla="*/ 195117 h 316811"/>
                  <a:gd name="connsiteX14" fmla="*/ 197254 w 242621"/>
                  <a:gd name="connsiteY14" fmla="*/ 207349 h 316811"/>
                  <a:gd name="connsiteX15" fmla="*/ 128678 w 242621"/>
                  <a:gd name="connsiteY15" fmla="*/ 250258 h 316811"/>
                  <a:gd name="connsiteX16" fmla="*/ 97799 w 242621"/>
                  <a:gd name="connsiteY16" fmla="*/ 244644 h 316811"/>
                  <a:gd name="connsiteX17" fmla="*/ 69126 w 242621"/>
                  <a:gd name="connsiteY17" fmla="*/ 222187 h 316811"/>
                  <a:gd name="connsiteX18" fmla="*/ 60103 w 242621"/>
                  <a:gd name="connsiteY18" fmla="*/ 208953 h 316811"/>
                  <a:gd name="connsiteX19" fmla="*/ 52283 w 242621"/>
                  <a:gd name="connsiteY19" fmla="*/ 210958 h 316811"/>
                  <a:gd name="connsiteX20" fmla="*/ 48072 w 242621"/>
                  <a:gd name="connsiteY20" fmla="*/ 212361 h 316811"/>
                  <a:gd name="connsiteX21" fmla="*/ 43661 w 242621"/>
                  <a:gd name="connsiteY21" fmla="*/ 217775 h 316811"/>
                  <a:gd name="connsiteX22" fmla="*/ 34437 w 242621"/>
                  <a:gd name="connsiteY22" fmla="*/ 246248 h 316811"/>
                  <a:gd name="connsiteX23" fmla="*/ 20000 w 242621"/>
                  <a:gd name="connsiteY23" fmla="*/ 286752 h 316811"/>
                  <a:gd name="connsiteX24" fmla="*/ 17794 w 242621"/>
                  <a:gd name="connsiteY24" fmla="*/ 297379 h 316811"/>
                  <a:gd name="connsiteX25" fmla="*/ 12381 w 242621"/>
                  <a:gd name="connsiteY25" fmla="*/ 308407 h 316811"/>
                  <a:gd name="connsiteX26" fmla="*/ 350 w 242621"/>
                  <a:gd name="connsiteY26" fmla="*/ 318233 h 316811"/>
                  <a:gd name="connsiteX27" fmla="*/ 751 w 242621"/>
                  <a:gd name="connsiteY27" fmla="*/ 315225 h 316811"/>
                  <a:gd name="connsiteX28" fmla="*/ 32031 w 242621"/>
                  <a:gd name="connsiteY28" fmla="*/ 234217 h 316811"/>
                  <a:gd name="connsiteX29" fmla="*/ 39049 w 242621"/>
                  <a:gd name="connsiteY29" fmla="*/ 213364 h 316811"/>
                  <a:gd name="connsiteX30" fmla="*/ 52082 w 242621"/>
                  <a:gd name="connsiteY30" fmla="*/ 199729 h 316811"/>
                  <a:gd name="connsiteX31" fmla="*/ 56293 w 242621"/>
                  <a:gd name="connsiteY31" fmla="*/ 184490 h 316811"/>
                  <a:gd name="connsiteX32" fmla="*/ 120457 w 242621"/>
                  <a:gd name="connsiteY32" fmla="*/ 149601 h 316811"/>
                  <a:gd name="connsiteX33" fmla="*/ 128077 w 242621"/>
                  <a:gd name="connsiteY33" fmla="*/ 140778 h 316811"/>
                  <a:gd name="connsiteX34" fmla="*/ 134092 w 242621"/>
                  <a:gd name="connsiteY34" fmla="*/ 127344 h 316811"/>
                  <a:gd name="connsiteX35" fmla="*/ 144519 w 242621"/>
                  <a:gd name="connsiteY35" fmla="*/ 111102 h 316811"/>
                  <a:gd name="connsiteX36" fmla="*/ 153542 w 242621"/>
                  <a:gd name="connsiteY36" fmla="*/ 93858 h 316811"/>
                  <a:gd name="connsiteX37" fmla="*/ 173593 w 242621"/>
                  <a:gd name="connsiteY37" fmla="*/ 40321 h 316811"/>
                  <a:gd name="connsiteX38" fmla="*/ 182616 w 242621"/>
                  <a:gd name="connsiteY38" fmla="*/ 10645 h 316811"/>
                  <a:gd name="connsiteX39" fmla="*/ 189033 w 242621"/>
                  <a:gd name="connsiteY39" fmla="*/ 2023 h 3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2621" h="316811">
                    <a:moveTo>
                      <a:pt x="189033" y="2023"/>
                    </a:moveTo>
                    <a:cubicBezTo>
                      <a:pt x="193244" y="-3191"/>
                      <a:pt x="192442" y="3226"/>
                      <a:pt x="192642" y="4028"/>
                    </a:cubicBezTo>
                    <a:cubicBezTo>
                      <a:pt x="197254" y="21673"/>
                      <a:pt x="200863" y="39519"/>
                      <a:pt x="203470" y="57565"/>
                    </a:cubicBezTo>
                    <a:cubicBezTo>
                      <a:pt x="206678" y="80022"/>
                      <a:pt x="208483" y="102480"/>
                      <a:pt x="209285" y="125138"/>
                    </a:cubicBezTo>
                    <a:cubicBezTo>
                      <a:pt x="209285" y="127143"/>
                      <a:pt x="209084" y="129148"/>
                      <a:pt x="210889" y="130552"/>
                    </a:cubicBezTo>
                    <a:cubicBezTo>
                      <a:pt x="207079" y="148197"/>
                      <a:pt x="203470" y="165842"/>
                      <a:pt x="199460" y="183287"/>
                    </a:cubicBezTo>
                    <a:cubicBezTo>
                      <a:pt x="198257" y="188701"/>
                      <a:pt x="198858" y="191508"/>
                      <a:pt x="205275" y="189703"/>
                    </a:cubicBezTo>
                    <a:cubicBezTo>
                      <a:pt x="210087" y="188300"/>
                      <a:pt x="213696" y="190907"/>
                      <a:pt x="216704" y="194516"/>
                    </a:cubicBezTo>
                    <a:cubicBezTo>
                      <a:pt x="223120" y="202135"/>
                      <a:pt x="227732" y="210757"/>
                      <a:pt x="230940" y="219780"/>
                    </a:cubicBezTo>
                    <a:cubicBezTo>
                      <a:pt x="235753" y="233215"/>
                      <a:pt x="240164" y="246850"/>
                      <a:pt x="243172" y="260886"/>
                    </a:cubicBezTo>
                    <a:cubicBezTo>
                      <a:pt x="244174" y="262289"/>
                      <a:pt x="244174" y="263693"/>
                      <a:pt x="243573" y="265097"/>
                    </a:cubicBezTo>
                    <a:cubicBezTo>
                      <a:pt x="237357" y="265498"/>
                      <a:pt x="236755" y="260284"/>
                      <a:pt x="235953" y="256675"/>
                    </a:cubicBezTo>
                    <a:cubicBezTo>
                      <a:pt x="231341" y="236223"/>
                      <a:pt x="222519" y="217575"/>
                      <a:pt x="212694" y="199328"/>
                    </a:cubicBezTo>
                    <a:cubicBezTo>
                      <a:pt x="210488" y="195117"/>
                      <a:pt x="207079" y="192711"/>
                      <a:pt x="202066" y="195117"/>
                    </a:cubicBezTo>
                    <a:cubicBezTo>
                      <a:pt x="200462" y="199128"/>
                      <a:pt x="198257" y="203138"/>
                      <a:pt x="197254" y="207349"/>
                    </a:cubicBezTo>
                    <a:cubicBezTo>
                      <a:pt x="191439" y="233816"/>
                      <a:pt x="157552" y="254670"/>
                      <a:pt x="128678" y="250258"/>
                    </a:cubicBezTo>
                    <a:cubicBezTo>
                      <a:pt x="118252" y="248654"/>
                      <a:pt x="107825" y="247652"/>
                      <a:pt x="97799" y="244644"/>
                    </a:cubicBezTo>
                    <a:cubicBezTo>
                      <a:pt x="85367" y="240834"/>
                      <a:pt x="75542" y="233816"/>
                      <a:pt x="69126" y="222187"/>
                    </a:cubicBezTo>
                    <a:cubicBezTo>
                      <a:pt x="66519" y="217575"/>
                      <a:pt x="63913" y="212762"/>
                      <a:pt x="60103" y="208953"/>
                    </a:cubicBezTo>
                    <a:cubicBezTo>
                      <a:pt x="56293" y="205143"/>
                      <a:pt x="53486" y="204742"/>
                      <a:pt x="52283" y="210958"/>
                    </a:cubicBezTo>
                    <a:cubicBezTo>
                      <a:pt x="51080" y="212161"/>
                      <a:pt x="49676" y="212161"/>
                      <a:pt x="48072" y="212361"/>
                    </a:cubicBezTo>
                    <a:cubicBezTo>
                      <a:pt x="45064" y="212963"/>
                      <a:pt x="44663" y="215570"/>
                      <a:pt x="43661" y="217775"/>
                    </a:cubicBezTo>
                    <a:cubicBezTo>
                      <a:pt x="39650" y="226999"/>
                      <a:pt x="37244" y="236624"/>
                      <a:pt x="34437" y="246248"/>
                    </a:cubicBezTo>
                    <a:cubicBezTo>
                      <a:pt x="30627" y="260084"/>
                      <a:pt x="25614" y="273518"/>
                      <a:pt x="20000" y="286752"/>
                    </a:cubicBezTo>
                    <a:cubicBezTo>
                      <a:pt x="18597" y="290161"/>
                      <a:pt x="17594" y="293569"/>
                      <a:pt x="17794" y="297379"/>
                    </a:cubicBezTo>
                    <a:cubicBezTo>
                      <a:pt x="16190" y="301189"/>
                      <a:pt x="14185" y="304798"/>
                      <a:pt x="12381" y="308407"/>
                    </a:cubicBezTo>
                    <a:cubicBezTo>
                      <a:pt x="7769" y="310814"/>
                      <a:pt x="6766" y="317832"/>
                      <a:pt x="350" y="318233"/>
                    </a:cubicBezTo>
                    <a:cubicBezTo>
                      <a:pt x="-252" y="317230"/>
                      <a:pt x="-51" y="316227"/>
                      <a:pt x="751" y="315225"/>
                    </a:cubicBezTo>
                    <a:cubicBezTo>
                      <a:pt x="15388" y="289760"/>
                      <a:pt x="24612" y="262490"/>
                      <a:pt x="32031" y="234217"/>
                    </a:cubicBezTo>
                    <a:cubicBezTo>
                      <a:pt x="33836" y="227199"/>
                      <a:pt x="36643" y="220382"/>
                      <a:pt x="39049" y="213364"/>
                    </a:cubicBezTo>
                    <a:cubicBezTo>
                      <a:pt x="41455" y="206948"/>
                      <a:pt x="43460" y="201333"/>
                      <a:pt x="52082" y="199729"/>
                    </a:cubicBezTo>
                    <a:cubicBezTo>
                      <a:pt x="60303" y="198125"/>
                      <a:pt x="57897" y="190505"/>
                      <a:pt x="56293" y="184490"/>
                    </a:cubicBezTo>
                    <a:cubicBezTo>
                      <a:pt x="81959" y="180680"/>
                      <a:pt x="102612" y="167647"/>
                      <a:pt x="120457" y="149601"/>
                    </a:cubicBezTo>
                    <a:cubicBezTo>
                      <a:pt x="123265" y="146794"/>
                      <a:pt x="125671" y="143786"/>
                      <a:pt x="128077" y="140778"/>
                    </a:cubicBezTo>
                    <a:cubicBezTo>
                      <a:pt x="128277" y="135565"/>
                      <a:pt x="131085" y="131354"/>
                      <a:pt x="134092" y="127344"/>
                    </a:cubicBezTo>
                    <a:cubicBezTo>
                      <a:pt x="138103" y="122130"/>
                      <a:pt x="140910" y="116516"/>
                      <a:pt x="144519" y="111102"/>
                    </a:cubicBezTo>
                    <a:cubicBezTo>
                      <a:pt x="149532" y="106490"/>
                      <a:pt x="150735" y="99673"/>
                      <a:pt x="153542" y="93858"/>
                    </a:cubicBezTo>
                    <a:cubicBezTo>
                      <a:pt x="161763" y="76614"/>
                      <a:pt x="169784" y="59169"/>
                      <a:pt x="173593" y="40321"/>
                    </a:cubicBezTo>
                    <a:cubicBezTo>
                      <a:pt x="180812" y="31699"/>
                      <a:pt x="178807" y="20269"/>
                      <a:pt x="182616" y="10645"/>
                    </a:cubicBezTo>
                    <a:cubicBezTo>
                      <a:pt x="184622" y="7437"/>
                      <a:pt x="184421" y="3226"/>
                      <a:pt x="189033" y="20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xmlns="" id="{7FEC8A27-52C6-4239-B7CE-536A62D06837}"/>
                  </a:ext>
                </a:extLst>
              </p:cNvPr>
              <p:cNvSpPr/>
              <p:nvPr/>
            </p:nvSpPr>
            <p:spPr>
              <a:xfrm>
                <a:off x="1886240" y="1828164"/>
                <a:ext cx="537376" cy="982516"/>
              </a:xfrm>
              <a:custGeom>
                <a:avLst/>
                <a:gdLst>
                  <a:gd name="connsiteX0" fmla="*/ 536062 w 537376"/>
                  <a:gd name="connsiteY0" fmla="*/ 24639 h 982516"/>
                  <a:gd name="connsiteX1" fmla="*/ 532252 w 537376"/>
                  <a:gd name="connsiteY1" fmla="*/ 26844 h 982516"/>
                  <a:gd name="connsiteX2" fmla="*/ 526637 w 537376"/>
                  <a:gd name="connsiteY2" fmla="*/ 38674 h 982516"/>
                  <a:gd name="connsiteX3" fmla="*/ 521825 w 537376"/>
                  <a:gd name="connsiteY3" fmla="*/ 47698 h 982516"/>
                  <a:gd name="connsiteX4" fmla="*/ 398910 w 537376"/>
                  <a:gd name="connsiteY4" fmla="*/ 343856 h 982516"/>
                  <a:gd name="connsiteX5" fmla="*/ 299255 w 537376"/>
                  <a:gd name="connsiteY5" fmla="*/ 708189 h 982516"/>
                  <a:gd name="connsiteX6" fmla="*/ 283014 w 537376"/>
                  <a:gd name="connsiteY6" fmla="*/ 783983 h 982516"/>
                  <a:gd name="connsiteX7" fmla="*/ 283014 w 537376"/>
                  <a:gd name="connsiteY7" fmla="*/ 783983 h 982516"/>
                  <a:gd name="connsiteX8" fmla="*/ 266170 w 537376"/>
                  <a:gd name="connsiteY8" fmla="*/ 859376 h 982516"/>
                  <a:gd name="connsiteX9" fmla="*/ 265769 w 537376"/>
                  <a:gd name="connsiteY9" fmla="*/ 854364 h 982516"/>
                  <a:gd name="connsiteX10" fmla="*/ 263764 w 537376"/>
                  <a:gd name="connsiteY10" fmla="*/ 779772 h 982516"/>
                  <a:gd name="connsiteX11" fmla="*/ 252937 w 537376"/>
                  <a:gd name="connsiteY11" fmla="*/ 657259 h 982516"/>
                  <a:gd name="connsiteX12" fmla="*/ 246119 w 537376"/>
                  <a:gd name="connsiteY12" fmla="*/ 456745 h 982516"/>
                  <a:gd name="connsiteX13" fmla="*/ 252335 w 537376"/>
                  <a:gd name="connsiteY13" fmla="*/ 340648 h 982516"/>
                  <a:gd name="connsiteX14" fmla="*/ 264967 w 537376"/>
                  <a:gd name="connsiteY14" fmla="*/ 256833 h 982516"/>
                  <a:gd name="connsiteX15" fmla="*/ 263564 w 537376"/>
                  <a:gd name="connsiteY15" fmla="*/ 251419 h 982516"/>
                  <a:gd name="connsiteX16" fmla="*/ 259353 w 537376"/>
                  <a:gd name="connsiteY16" fmla="*/ 255430 h 982516"/>
                  <a:gd name="connsiteX17" fmla="*/ 252736 w 537376"/>
                  <a:gd name="connsiteY17" fmla="*/ 274679 h 982516"/>
                  <a:gd name="connsiteX18" fmla="*/ 251132 w 537376"/>
                  <a:gd name="connsiteY18" fmla="*/ 278689 h 982516"/>
                  <a:gd name="connsiteX19" fmla="*/ 223461 w 537376"/>
                  <a:gd name="connsiteY19" fmla="*/ 433686 h 982516"/>
                  <a:gd name="connsiteX20" fmla="*/ 223662 w 537376"/>
                  <a:gd name="connsiteY20" fmla="*/ 595501 h 982516"/>
                  <a:gd name="connsiteX21" fmla="*/ 230880 w 537376"/>
                  <a:gd name="connsiteY21" fmla="*/ 810652 h 982516"/>
                  <a:gd name="connsiteX22" fmla="*/ 230680 w 537376"/>
                  <a:gd name="connsiteY22" fmla="*/ 827896 h 982516"/>
                  <a:gd name="connsiteX23" fmla="*/ 229878 w 537376"/>
                  <a:gd name="connsiteY23" fmla="*/ 827294 h 982516"/>
                  <a:gd name="connsiteX24" fmla="*/ 229477 w 537376"/>
                  <a:gd name="connsiteY24" fmla="*/ 826693 h 982516"/>
                  <a:gd name="connsiteX25" fmla="*/ 228875 w 537376"/>
                  <a:gd name="connsiteY25" fmla="*/ 818672 h 982516"/>
                  <a:gd name="connsiteX26" fmla="*/ 203009 w 537376"/>
                  <a:gd name="connsiteY26" fmla="*/ 641418 h 982516"/>
                  <a:gd name="connsiteX27" fmla="*/ 157292 w 537376"/>
                  <a:gd name="connsiteY27" fmla="*/ 418046 h 982516"/>
                  <a:gd name="connsiteX28" fmla="*/ 46207 w 537376"/>
                  <a:gd name="connsiteY28" fmla="*/ 16417 h 982516"/>
                  <a:gd name="connsiteX29" fmla="*/ 41796 w 537376"/>
                  <a:gd name="connsiteY29" fmla="*/ 3184 h 982516"/>
                  <a:gd name="connsiteX30" fmla="*/ 35981 w 537376"/>
                  <a:gd name="connsiteY30" fmla="*/ 3585 h 982516"/>
                  <a:gd name="connsiteX31" fmla="*/ 36583 w 537376"/>
                  <a:gd name="connsiteY31" fmla="*/ 10803 h 982516"/>
                  <a:gd name="connsiteX32" fmla="*/ 88917 w 537376"/>
                  <a:gd name="connsiteY32" fmla="*/ 269466 h 982516"/>
                  <a:gd name="connsiteX33" fmla="*/ 148469 w 537376"/>
                  <a:gd name="connsiteY33" fmla="*/ 565424 h 982516"/>
                  <a:gd name="connsiteX34" fmla="*/ 193384 w 537376"/>
                  <a:gd name="connsiteY34" fmla="*/ 835114 h 982516"/>
                  <a:gd name="connsiteX35" fmla="*/ 196993 w 537376"/>
                  <a:gd name="connsiteY35" fmla="*/ 862785 h 982516"/>
                  <a:gd name="connsiteX36" fmla="*/ 194387 w 537376"/>
                  <a:gd name="connsiteY36" fmla="*/ 858173 h 982516"/>
                  <a:gd name="connsiteX37" fmla="*/ 144058 w 537376"/>
                  <a:gd name="connsiteY37" fmla="*/ 707187 h 982516"/>
                  <a:gd name="connsiteX38" fmla="*/ 109168 w 537376"/>
                  <a:gd name="connsiteY38" fmla="*/ 636405 h 982516"/>
                  <a:gd name="connsiteX39" fmla="*/ 40192 w 537376"/>
                  <a:gd name="connsiteY39" fmla="*/ 543768 h 982516"/>
                  <a:gd name="connsiteX40" fmla="*/ 40192 w 537376"/>
                  <a:gd name="connsiteY40" fmla="*/ 543768 h 982516"/>
                  <a:gd name="connsiteX41" fmla="*/ 22346 w 537376"/>
                  <a:gd name="connsiteY41" fmla="*/ 526524 h 982516"/>
                  <a:gd name="connsiteX42" fmla="*/ 9112 w 537376"/>
                  <a:gd name="connsiteY42" fmla="*/ 516298 h 982516"/>
                  <a:gd name="connsiteX43" fmla="*/ 1292 w 537376"/>
                  <a:gd name="connsiteY43" fmla="*/ 514493 h 982516"/>
                  <a:gd name="connsiteX44" fmla="*/ 2495 w 537376"/>
                  <a:gd name="connsiteY44" fmla="*/ 522313 h 982516"/>
                  <a:gd name="connsiteX45" fmla="*/ 13323 w 537376"/>
                  <a:gd name="connsiteY45" fmla="*/ 536951 h 982516"/>
                  <a:gd name="connsiteX46" fmla="*/ 53626 w 537376"/>
                  <a:gd name="connsiteY46" fmla="*/ 595300 h 982516"/>
                  <a:gd name="connsiteX47" fmla="*/ 110572 w 537376"/>
                  <a:gd name="connsiteY47" fmla="*/ 735860 h 982516"/>
                  <a:gd name="connsiteX48" fmla="*/ 164711 w 537376"/>
                  <a:gd name="connsiteY48" fmla="*/ 980487 h 982516"/>
                  <a:gd name="connsiteX49" fmla="*/ 177744 w 537376"/>
                  <a:gd name="connsiteY49" fmla="*/ 981690 h 982516"/>
                  <a:gd name="connsiteX50" fmla="*/ 230279 w 537376"/>
                  <a:gd name="connsiteY50" fmla="*/ 949607 h 982516"/>
                  <a:gd name="connsiteX51" fmla="*/ 239101 w 537376"/>
                  <a:gd name="connsiteY51" fmla="*/ 936574 h 982516"/>
                  <a:gd name="connsiteX52" fmla="*/ 238901 w 537376"/>
                  <a:gd name="connsiteY52" fmla="*/ 934368 h 982516"/>
                  <a:gd name="connsiteX53" fmla="*/ 255944 w 537376"/>
                  <a:gd name="connsiteY53" fmla="*/ 909104 h 982516"/>
                  <a:gd name="connsiteX54" fmla="*/ 286222 w 537376"/>
                  <a:gd name="connsiteY54" fmla="*/ 838523 h 982516"/>
                  <a:gd name="connsiteX55" fmla="*/ 296448 w 537376"/>
                  <a:gd name="connsiteY55" fmla="*/ 800225 h 982516"/>
                  <a:gd name="connsiteX56" fmla="*/ 298654 w 537376"/>
                  <a:gd name="connsiteY56" fmla="*/ 803634 h 982516"/>
                  <a:gd name="connsiteX57" fmla="*/ 307877 w 537376"/>
                  <a:gd name="connsiteY57" fmla="*/ 855968 h 982516"/>
                  <a:gd name="connsiteX58" fmla="*/ 313692 w 537376"/>
                  <a:gd name="connsiteY58" fmla="*/ 918327 h 982516"/>
                  <a:gd name="connsiteX59" fmla="*/ 318505 w 537376"/>
                  <a:gd name="connsiteY59" fmla="*/ 926348 h 982516"/>
                  <a:gd name="connsiteX60" fmla="*/ 330134 w 537376"/>
                  <a:gd name="connsiteY60" fmla="*/ 857973 h 982516"/>
                  <a:gd name="connsiteX61" fmla="*/ 365425 w 537376"/>
                  <a:gd name="connsiteY61" fmla="*/ 623773 h 982516"/>
                  <a:gd name="connsiteX62" fmla="*/ 408736 w 537376"/>
                  <a:gd name="connsiteY62" fmla="*/ 417043 h 982516"/>
                  <a:gd name="connsiteX63" fmla="*/ 531851 w 537376"/>
                  <a:gd name="connsiteY63" fmla="*/ 43687 h 982516"/>
                  <a:gd name="connsiteX64" fmla="*/ 537465 w 537376"/>
                  <a:gd name="connsiteY64" fmla="*/ 29451 h 982516"/>
                  <a:gd name="connsiteX65" fmla="*/ 536062 w 537376"/>
                  <a:gd name="connsiteY65" fmla="*/ 24639 h 9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37376" h="982516">
                    <a:moveTo>
                      <a:pt x="536062" y="24639"/>
                    </a:moveTo>
                    <a:cubicBezTo>
                      <a:pt x="533856" y="23636"/>
                      <a:pt x="533054" y="25441"/>
                      <a:pt x="532252" y="26844"/>
                    </a:cubicBezTo>
                    <a:cubicBezTo>
                      <a:pt x="530247" y="30854"/>
                      <a:pt x="528442" y="34664"/>
                      <a:pt x="526637" y="38674"/>
                    </a:cubicBezTo>
                    <a:cubicBezTo>
                      <a:pt x="525033" y="41682"/>
                      <a:pt x="523429" y="44690"/>
                      <a:pt x="521825" y="47698"/>
                    </a:cubicBezTo>
                    <a:cubicBezTo>
                      <a:pt x="472900" y="143142"/>
                      <a:pt x="432998" y="242396"/>
                      <a:pt x="398910" y="343856"/>
                    </a:cubicBezTo>
                    <a:cubicBezTo>
                      <a:pt x="358808" y="463362"/>
                      <a:pt x="327127" y="585274"/>
                      <a:pt x="299255" y="708189"/>
                    </a:cubicBezTo>
                    <a:cubicBezTo>
                      <a:pt x="293641" y="733454"/>
                      <a:pt x="287224" y="758518"/>
                      <a:pt x="283014" y="783983"/>
                    </a:cubicBezTo>
                    <a:lnTo>
                      <a:pt x="283014" y="783983"/>
                    </a:lnTo>
                    <a:cubicBezTo>
                      <a:pt x="276196" y="808847"/>
                      <a:pt x="272386" y="834312"/>
                      <a:pt x="266170" y="859376"/>
                    </a:cubicBezTo>
                    <a:cubicBezTo>
                      <a:pt x="265769" y="857572"/>
                      <a:pt x="265769" y="855968"/>
                      <a:pt x="265769" y="854364"/>
                    </a:cubicBezTo>
                    <a:cubicBezTo>
                      <a:pt x="266371" y="829500"/>
                      <a:pt x="265569" y="804636"/>
                      <a:pt x="263764" y="779772"/>
                    </a:cubicBezTo>
                    <a:cubicBezTo>
                      <a:pt x="260556" y="738868"/>
                      <a:pt x="255944" y="698163"/>
                      <a:pt x="252937" y="657259"/>
                    </a:cubicBezTo>
                    <a:cubicBezTo>
                      <a:pt x="248124" y="590488"/>
                      <a:pt x="245117" y="523717"/>
                      <a:pt x="246119" y="456745"/>
                    </a:cubicBezTo>
                    <a:cubicBezTo>
                      <a:pt x="246721" y="417846"/>
                      <a:pt x="248325" y="379146"/>
                      <a:pt x="252335" y="340648"/>
                    </a:cubicBezTo>
                    <a:cubicBezTo>
                      <a:pt x="255142" y="312576"/>
                      <a:pt x="259554" y="284504"/>
                      <a:pt x="264967" y="256833"/>
                    </a:cubicBezTo>
                    <a:cubicBezTo>
                      <a:pt x="265368" y="254828"/>
                      <a:pt x="266772" y="252221"/>
                      <a:pt x="263564" y="251419"/>
                    </a:cubicBezTo>
                    <a:cubicBezTo>
                      <a:pt x="260556" y="250617"/>
                      <a:pt x="260155" y="253424"/>
                      <a:pt x="259353" y="255430"/>
                    </a:cubicBezTo>
                    <a:cubicBezTo>
                      <a:pt x="257147" y="261846"/>
                      <a:pt x="254942" y="268262"/>
                      <a:pt x="252736" y="274679"/>
                    </a:cubicBezTo>
                    <a:cubicBezTo>
                      <a:pt x="252135" y="276082"/>
                      <a:pt x="251533" y="277286"/>
                      <a:pt x="251132" y="278689"/>
                    </a:cubicBezTo>
                    <a:cubicBezTo>
                      <a:pt x="235091" y="329219"/>
                      <a:pt x="226669" y="380951"/>
                      <a:pt x="223461" y="433686"/>
                    </a:cubicBezTo>
                    <a:cubicBezTo>
                      <a:pt x="220052" y="487624"/>
                      <a:pt x="221255" y="541562"/>
                      <a:pt x="223662" y="595501"/>
                    </a:cubicBezTo>
                    <a:cubicBezTo>
                      <a:pt x="226870" y="667084"/>
                      <a:pt x="229276" y="738868"/>
                      <a:pt x="230880" y="810652"/>
                    </a:cubicBezTo>
                    <a:cubicBezTo>
                      <a:pt x="231682" y="816466"/>
                      <a:pt x="231682" y="822081"/>
                      <a:pt x="230680" y="827896"/>
                    </a:cubicBezTo>
                    <a:cubicBezTo>
                      <a:pt x="230680" y="828297"/>
                      <a:pt x="230078" y="827896"/>
                      <a:pt x="229878" y="827294"/>
                    </a:cubicBezTo>
                    <a:cubicBezTo>
                      <a:pt x="229878" y="827094"/>
                      <a:pt x="229677" y="826893"/>
                      <a:pt x="229477" y="826693"/>
                    </a:cubicBezTo>
                    <a:cubicBezTo>
                      <a:pt x="229276" y="824086"/>
                      <a:pt x="229276" y="821279"/>
                      <a:pt x="228875" y="818672"/>
                    </a:cubicBezTo>
                    <a:cubicBezTo>
                      <a:pt x="221255" y="759521"/>
                      <a:pt x="212834" y="700369"/>
                      <a:pt x="203009" y="641418"/>
                    </a:cubicBezTo>
                    <a:cubicBezTo>
                      <a:pt x="190577" y="566426"/>
                      <a:pt x="176140" y="491635"/>
                      <a:pt x="157292" y="418046"/>
                    </a:cubicBezTo>
                    <a:cubicBezTo>
                      <a:pt x="122803" y="283501"/>
                      <a:pt x="84906" y="149759"/>
                      <a:pt x="46207" y="16417"/>
                    </a:cubicBezTo>
                    <a:cubicBezTo>
                      <a:pt x="45004" y="12006"/>
                      <a:pt x="43601" y="7394"/>
                      <a:pt x="41796" y="3184"/>
                    </a:cubicBezTo>
                    <a:cubicBezTo>
                      <a:pt x="39991" y="-827"/>
                      <a:pt x="37585" y="-1428"/>
                      <a:pt x="35981" y="3585"/>
                    </a:cubicBezTo>
                    <a:cubicBezTo>
                      <a:pt x="36182" y="5991"/>
                      <a:pt x="36182" y="8397"/>
                      <a:pt x="36583" y="10803"/>
                    </a:cubicBezTo>
                    <a:cubicBezTo>
                      <a:pt x="51822" y="97425"/>
                      <a:pt x="71071" y="183245"/>
                      <a:pt x="88917" y="269466"/>
                    </a:cubicBezTo>
                    <a:cubicBezTo>
                      <a:pt x="109369" y="368118"/>
                      <a:pt x="129621" y="466570"/>
                      <a:pt x="148469" y="565424"/>
                    </a:cubicBezTo>
                    <a:cubicBezTo>
                      <a:pt x="165513" y="655053"/>
                      <a:pt x="180752" y="744883"/>
                      <a:pt x="193384" y="835114"/>
                    </a:cubicBezTo>
                    <a:cubicBezTo>
                      <a:pt x="194587" y="844338"/>
                      <a:pt x="195790" y="853561"/>
                      <a:pt x="196993" y="862785"/>
                    </a:cubicBezTo>
                    <a:cubicBezTo>
                      <a:pt x="195389" y="861381"/>
                      <a:pt x="194788" y="859777"/>
                      <a:pt x="194387" y="858173"/>
                    </a:cubicBezTo>
                    <a:cubicBezTo>
                      <a:pt x="181955" y="806441"/>
                      <a:pt x="164911" y="756112"/>
                      <a:pt x="144058" y="707187"/>
                    </a:cubicBezTo>
                    <a:cubicBezTo>
                      <a:pt x="133832" y="682924"/>
                      <a:pt x="122803" y="659063"/>
                      <a:pt x="109168" y="636405"/>
                    </a:cubicBezTo>
                    <a:cubicBezTo>
                      <a:pt x="90521" y="602318"/>
                      <a:pt x="69467" y="570035"/>
                      <a:pt x="40192" y="543768"/>
                    </a:cubicBezTo>
                    <a:cubicBezTo>
                      <a:pt x="40192" y="543768"/>
                      <a:pt x="40192" y="543768"/>
                      <a:pt x="40192" y="543768"/>
                    </a:cubicBezTo>
                    <a:cubicBezTo>
                      <a:pt x="34978" y="537352"/>
                      <a:pt x="28562" y="531938"/>
                      <a:pt x="22346" y="526524"/>
                    </a:cubicBezTo>
                    <a:cubicBezTo>
                      <a:pt x="18135" y="522915"/>
                      <a:pt x="13724" y="519305"/>
                      <a:pt x="9112" y="516298"/>
                    </a:cubicBezTo>
                    <a:cubicBezTo>
                      <a:pt x="6907" y="514894"/>
                      <a:pt x="4099" y="511886"/>
                      <a:pt x="1292" y="514493"/>
                    </a:cubicBezTo>
                    <a:cubicBezTo>
                      <a:pt x="-1515" y="517100"/>
                      <a:pt x="891" y="520107"/>
                      <a:pt x="2495" y="522313"/>
                    </a:cubicBezTo>
                    <a:cubicBezTo>
                      <a:pt x="5904" y="527326"/>
                      <a:pt x="9513" y="532339"/>
                      <a:pt x="13323" y="536951"/>
                    </a:cubicBezTo>
                    <a:cubicBezTo>
                      <a:pt x="28362" y="555398"/>
                      <a:pt x="41796" y="574647"/>
                      <a:pt x="53626" y="595300"/>
                    </a:cubicBezTo>
                    <a:cubicBezTo>
                      <a:pt x="78891" y="639614"/>
                      <a:pt x="96135" y="687135"/>
                      <a:pt x="110572" y="735860"/>
                    </a:cubicBezTo>
                    <a:cubicBezTo>
                      <a:pt x="134433" y="816065"/>
                      <a:pt x="149873" y="898276"/>
                      <a:pt x="164711" y="980487"/>
                    </a:cubicBezTo>
                    <a:cubicBezTo>
                      <a:pt x="168721" y="984296"/>
                      <a:pt x="173333" y="983093"/>
                      <a:pt x="177744" y="981690"/>
                    </a:cubicBezTo>
                    <a:cubicBezTo>
                      <a:pt x="197795" y="975273"/>
                      <a:pt x="215441" y="964646"/>
                      <a:pt x="230279" y="949607"/>
                    </a:cubicBezTo>
                    <a:cubicBezTo>
                      <a:pt x="233888" y="945998"/>
                      <a:pt x="238500" y="942389"/>
                      <a:pt x="239101" y="936574"/>
                    </a:cubicBezTo>
                    <a:cubicBezTo>
                      <a:pt x="239101" y="935772"/>
                      <a:pt x="238901" y="934970"/>
                      <a:pt x="238901" y="934368"/>
                    </a:cubicBezTo>
                    <a:cubicBezTo>
                      <a:pt x="245518" y="926548"/>
                      <a:pt x="251332" y="918327"/>
                      <a:pt x="255944" y="909104"/>
                    </a:cubicBezTo>
                    <a:cubicBezTo>
                      <a:pt x="269780" y="887248"/>
                      <a:pt x="278803" y="863186"/>
                      <a:pt x="286222" y="838523"/>
                    </a:cubicBezTo>
                    <a:cubicBezTo>
                      <a:pt x="290633" y="826091"/>
                      <a:pt x="294042" y="813258"/>
                      <a:pt x="296448" y="800225"/>
                    </a:cubicBezTo>
                    <a:cubicBezTo>
                      <a:pt x="297451" y="801027"/>
                      <a:pt x="298453" y="802029"/>
                      <a:pt x="298654" y="803634"/>
                    </a:cubicBezTo>
                    <a:cubicBezTo>
                      <a:pt x="301060" y="821279"/>
                      <a:pt x="305672" y="838322"/>
                      <a:pt x="307877" y="855968"/>
                    </a:cubicBezTo>
                    <a:cubicBezTo>
                      <a:pt x="310684" y="876821"/>
                      <a:pt x="311687" y="897674"/>
                      <a:pt x="313692" y="918327"/>
                    </a:cubicBezTo>
                    <a:cubicBezTo>
                      <a:pt x="313893" y="921536"/>
                      <a:pt x="312890" y="926147"/>
                      <a:pt x="318505" y="926348"/>
                    </a:cubicBezTo>
                    <a:cubicBezTo>
                      <a:pt x="322314" y="903489"/>
                      <a:pt x="326525" y="880831"/>
                      <a:pt x="330134" y="857973"/>
                    </a:cubicBezTo>
                    <a:cubicBezTo>
                      <a:pt x="342366" y="779973"/>
                      <a:pt x="352391" y="701572"/>
                      <a:pt x="365425" y="623773"/>
                    </a:cubicBezTo>
                    <a:cubicBezTo>
                      <a:pt x="377054" y="554195"/>
                      <a:pt x="391491" y="485419"/>
                      <a:pt x="408736" y="417043"/>
                    </a:cubicBezTo>
                    <a:cubicBezTo>
                      <a:pt x="441018" y="289717"/>
                      <a:pt x="483527" y="165800"/>
                      <a:pt x="531851" y="43687"/>
                    </a:cubicBezTo>
                    <a:cubicBezTo>
                      <a:pt x="533655" y="38875"/>
                      <a:pt x="535460" y="34063"/>
                      <a:pt x="537465" y="29451"/>
                    </a:cubicBezTo>
                    <a:cubicBezTo>
                      <a:pt x="538067" y="27446"/>
                      <a:pt x="538468" y="25641"/>
                      <a:pt x="536062" y="246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xmlns="" id="{564BBC41-FDA7-4F0A-A9AD-2053F021E7F2}"/>
                  </a:ext>
                </a:extLst>
              </p:cNvPr>
              <p:cNvSpPr/>
              <p:nvPr/>
            </p:nvSpPr>
            <p:spPr>
              <a:xfrm>
                <a:off x="2008025" y="3633872"/>
                <a:ext cx="210539" cy="32082"/>
              </a:xfrm>
              <a:custGeom>
                <a:avLst/>
                <a:gdLst>
                  <a:gd name="connsiteX0" fmla="*/ 206143 w 210539"/>
                  <a:gd name="connsiteY0" fmla="*/ 15531 h 32082"/>
                  <a:gd name="connsiteX1" fmla="*/ 199326 w 210539"/>
                  <a:gd name="connsiteY1" fmla="*/ 13125 h 32082"/>
                  <a:gd name="connsiteX2" fmla="*/ 146992 w 210539"/>
                  <a:gd name="connsiteY2" fmla="*/ 3300 h 32082"/>
                  <a:gd name="connsiteX3" fmla="*/ 141177 w 210539"/>
                  <a:gd name="connsiteY3" fmla="*/ 4704 h 32082"/>
                  <a:gd name="connsiteX4" fmla="*/ 149197 w 210539"/>
                  <a:gd name="connsiteY4" fmla="*/ 6107 h 32082"/>
                  <a:gd name="connsiteX5" fmla="*/ 188298 w 210539"/>
                  <a:gd name="connsiteY5" fmla="*/ 14930 h 32082"/>
                  <a:gd name="connsiteX6" fmla="*/ 196118 w 210539"/>
                  <a:gd name="connsiteY6" fmla="*/ 20143 h 32082"/>
                  <a:gd name="connsiteX7" fmla="*/ 188097 w 210539"/>
                  <a:gd name="connsiteY7" fmla="*/ 23752 h 32082"/>
                  <a:gd name="connsiteX8" fmla="*/ 187295 w 210539"/>
                  <a:gd name="connsiteY8" fmla="*/ 23953 h 32082"/>
                  <a:gd name="connsiteX9" fmla="*/ 137768 w 210539"/>
                  <a:gd name="connsiteY9" fmla="*/ 28765 h 32082"/>
                  <a:gd name="connsiteX10" fmla="*/ 78216 w 210539"/>
                  <a:gd name="connsiteY10" fmla="*/ 26760 h 32082"/>
                  <a:gd name="connsiteX11" fmla="*/ 85434 w 210539"/>
                  <a:gd name="connsiteY11" fmla="*/ 26760 h 32082"/>
                  <a:gd name="connsiteX12" fmla="*/ 143182 w 210539"/>
                  <a:gd name="connsiteY12" fmla="*/ 26760 h 32082"/>
                  <a:gd name="connsiteX13" fmla="*/ 176467 w 210539"/>
                  <a:gd name="connsiteY13" fmla="*/ 22349 h 32082"/>
                  <a:gd name="connsiteX14" fmla="*/ 180678 w 210539"/>
                  <a:gd name="connsiteY14" fmla="*/ 18940 h 32082"/>
                  <a:gd name="connsiteX15" fmla="*/ 176868 w 210539"/>
                  <a:gd name="connsiteY15" fmla="*/ 15130 h 32082"/>
                  <a:gd name="connsiteX16" fmla="*/ 161429 w 210539"/>
                  <a:gd name="connsiteY16" fmla="*/ 10920 h 32082"/>
                  <a:gd name="connsiteX17" fmla="*/ 68190 w 210539"/>
                  <a:gd name="connsiteY17" fmla="*/ 5105 h 32082"/>
                  <a:gd name="connsiteX18" fmla="*/ 35707 w 210539"/>
                  <a:gd name="connsiteY18" fmla="*/ 12925 h 32082"/>
                  <a:gd name="connsiteX19" fmla="*/ 32098 w 210539"/>
                  <a:gd name="connsiteY19" fmla="*/ 17135 h 32082"/>
                  <a:gd name="connsiteX20" fmla="*/ 36910 w 210539"/>
                  <a:gd name="connsiteY20" fmla="*/ 20945 h 32082"/>
                  <a:gd name="connsiteX21" fmla="*/ 47537 w 210539"/>
                  <a:gd name="connsiteY21" fmla="*/ 25156 h 32082"/>
                  <a:gd name="connsiteX22" fmla="*/ 20067 w 210539"/>
                  <a:gd name="connsiteY22" fmla="*/ 22549 h 32082"/>
                  <a:gd name="connsiteX23" fmla="*/ 15254 w 210539"/>
                  <a:gd name="connsiteY23" fmla="*/ 19742 h 32082"/>
                  <a:gd name="connsiteX24" fmla="*/ 19265 w 210539"/>
                  <a:gd name="connsiteY24" fmla="*/ 15130 h 32082"/>
                  <a:gd name="connsiteX25" fmla="*/ 41722 w 210539"/>
                  <a:gd name="connsiteY25" fmla="*/ 6709 h 32082"/>
                  <a:gd name="connsiteX26" fmla="*/ 127141 w 210539"/>
                  <a:gd name="connsiteY26" fmla="*/ 4303 h 32082"/>
                  <a:gd name="connsiteX27" fmla="*/ 132154 w 210539"/>
                  <a:gd name="connsiteY27" fmla="*/ 2899 h 32082"/>
                  <a:gd name="connsiteX28" fmla="*/ 113907 w 210539"/>
                  <a:gd name="connsiteY28" fmla="*/ 1696 h 32082"/>
                  <a:gd name="connsiteX29" fmla="*/ 25481 w 210539"/>
                  <a:gd name="connsiteY29" fmla="*/ 7310 h 32082"/>
                  <a:gd name="connsiteX30" fmla="*/ 2823 w 210539"/>
                  <a:gd name="connsiteY30" fmla="*/ 17336 h 32082"/>
                  <a:gd name="connsiteX31" fmla="*/ 3825 w 210539"/>
                  <a:gd name="connsiteY31" fmla="*/ 24554 h 32082"/>
                  <a:gd name="connsiteX32" fmla="*/ 9440 w 210539"/>
                  <a:gd name="connsiteY32" fmla="*/ 25958 h 32082"/>
                  <a:gd name="connsiteX33" fmla="*/ 88843 w 210539"/>
                  <a:gd name="connsiteY33" fmla="*/ 32976 h 32082"/>
                  <a:gd name="connsiteX34" fmla="*/ 180077 w 210539"/>
                  <a:gd name="connsiteY34" fmla="*/ 30169 h 32082"/>
                  <a:gd name="connsiteX35" fmla="*/ 206544 w 210539"/>
                  <a:gd name="connsiteY35" fmla="*/ 24554 h 32082"/>
                  <a:gd name="connsiteX36" fmla="*/ 210555 w 210539"/>
                  <a:gd name="connsiteY36" fmla="*/ 20745 h 32082"/>
                  <a:gd name="connsiteX37" fmla="*/ 206143 w 210539"/>
                  <a:gd name="connsiteY37" fmla="*/ 15531 h 32082"/>
                  <a:gd name="connsiteX38" fmla="*/ 50545 w 210539"/>
                  <a:gd name="connsiteY38" fmla="*/ 17938 h 32082"/>
                  <a:gd name="connsiteX39" fmla="*/ 55558 w 210539"/>
                  <a:gd name="connsiteY39" fmla="*/ 14729 h 32082"/>
                  <a:gd name="connsiteX40" fmla="*/ 97465 w 210539"/>
                  <a:gd name="connsiteY40" fmla="*/ 9516 h 32082"/>
                  <a:gd name="connsiteX41" fmla="*/ 157017 w 210539"/>
                  <a:gd name="connsiteY41" fmla="*/ 11521 h 32082"/>
                  <a:gd name="connsiteX42" fmla="*/ 163434 w 210539"/>
                  <a:gd name="connsiteY42" fmla="*/ 14930 h 32082"/>
                  <a:gd name="connsiteX43" fmla="*/ 157418 w 210539"/>
                  <a:gd name="connsiteY43" fmla="*/ 17737 h 32082"/>
                  <a:gd name="connsiteX44" fmla="*/ 55758 w 210539"/>
                  <a:gd name="connsiteY44" fmla="*/ 20544 h 32082"/>
                  <a:gd name="connsiteX45" fmla="*/ 50545 w 210539"/>
                  <a:gd name="connsiteY45" fmla="*/ 17938 h 3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0539" h="32082">
                    <a:moveTo>
                      <a:pt x="206143" y="15531"/>
                    </a:moveTo>
                    <a:cubicBezTo>
                      <a:pt x="203938" y="14529"/>
                      <a:pt x="201531" y="13927"/>
                      <a:pt x="199326" y="13125"/>
                    </a:cubicBezTo>
                    <a:cubicBezTo>
                      <a:pt x="182282" y="7711"/>
                      <a:pt x="164637" y="5706"/>
                      <a:pt x="146992" y="3300"/>
                    </a:cubicBezTo>
                    <a:cubicBezTo>
                      <a:pt x="145187" y="3099"/>
                      <a:pt x="142982" y="1896"/>
                      <a:pt x="141177" y="4704"/>
                    </a:cubicBezTo>
                    <a:cubicBezTo>
                      <a:pt x="143984" y="5105"/>
                      <a:pt x="146591" y="5706"/>
                      <a:pt x="149197" y="6107"/>
                    </a:cubicBezTo>
                    <a:cubicBezTo>
                      <a:pt x="162431" y="8313"/>
                      <a:pt x="175866" y="9917"/>
                      <a:pt x="188298" y="14930"/>
                    </a:cubicBezTo>
                    <a:cubicBezTo>
                      <a:pt x="191305" y="16133"/>
                      <a:pt x="196318" y="16333"/>
                      <a:pt x="196118" y="20143"/>
                    </a:cubicBezTo>
                    <a:cubicBezTo>
                      <a:pt x="195917" y="23552"/>
                      <a:pt x="191105" y="22950"/>
                      <a:pt x="188097" y="23752"/>
                    </a:cubicBezTo>
                    <a:cubicBezTo>
                      <a:pt x="187897" y="23752"/>
                      <a:pt x="187696" y="23752"/>
                      <a:pt x="187295" y="23953"/>
                    </a:cubicBezTo>
                    <a:cubicBezTo>
                      <a:pt x="171053" y="27362"/>
                      <a:pt x="154411" y="26961"/>
                      <a:pt x="137768" y="28765"/>
                    </a:cubicBezTo>
                    <a:cubicBezTo>
                      <a:pt x="117917" y="30770"/>
                      <a:pt x="98066" y="29367"/>
                      <a:pt x="78216" y="26760"/>
                    </a:cubicBezTo>
                    <a:cubicBezTo>
                      <a:pt x="80622" y="26760"/>
                      <a:pt x="83028" y="26560"/>
                      <a:pt x="85434" y="26760"/>
                    </a:cubicBezTo>
                    <a:cubicBezTo>
                      <a:pt x="104683" y="27763"/>
                      <a:pt x="123933" y="28765"/>
                      <a:pt x="143182" y="26760"/>
                    </a:cubicBezTo>
                    <a:cubicBezTo>
                      <a:pt x="154411" y="25557"/>
                      <a:pt x="165640" y="25156"/>
                      <a:pt x="176467" y="22349"/>
                    </a:cubicBezTo>
                    <a:cubicBezTo>
                      <a:pt x="178272" y="21948"/>
                      <a:pt x="180678" y="21346"/>
                      <a:pt x="180678" y="18940"/>
                    </a:cubicBezTo>
                    <a:cubicBezTo>
                      <a:pt x="180678" y="16534"/>
                      <a:pt x="178673" y="15732"/>
                      <a:pt x="176868" y="15130"/>
                    </a:cubicBezTo>
                    <a:cubicBezTo>
                      <a:pt x="171655" y="13526"/>
                      <a:pt x="166642" y="11521"/>
                      <a:pt x="161429" y="10920"/>
                    </a:cubicBezTo>
                    <a:cubicBezTo>
                      <a:pt x="130550" y="6909"/>
                      <a:pt x="99270" y="4303"/>
                      <a:pt x="68190" y="5105"/>
                    </a:cubicBezTo>
                    <a:cubicBezTo>
                      <a:pt x="57162" y="5305"/>
                      <a:pt x="45732" y="6709"/>
                      <a:pt x="35707" y="12925"/>
                    </a:cubicBezTo>
                    <a:cubicBezTo>
                      <a:pt x="34103" y="13927"/>
                      <a:pt x="31897" y="14729"/>
                      <a:pt x="32098" y="17135"/>
                    </a:cubicBezTo>
                    <a:cubicBezTo>
                      <a:pt x="32298" y="19943"/>
                      <a:pt x="34704" y="20344"/>
                      <a:pt x="36910" y="20945"/>
                    </a:cubicBezTo>
                    <a:cubicBezTo>
                      <a:pt x="40720" y="21747"/>
                      <a:pt x="44329" y="22349"/>
                      <a:pt x="47537" y="25156"/>
                    </a:cubicBezTo>
                    <a:cubicBezTo>
                      <a:pt x="38313" y="23953"/>
                      <a:pt x="29090" y="25156"/>
                      <a:pt x="20067" y="22549"/>
                    </a:cubicBezTo>
                    <a:cubicBezTo>
                      <a:pt x="18262" y="21948"/>
                      <a:pt x="15655" y="21948"/>
                      <a:pt x="15254" y="19742"/>
                    </a:cubicBezTo>
                    <a:cubicBezTo>
                      <a:pt x="14653" y="16935"/>
                      <a:pt x="17460" y="16133"/>
                      <a:pt x="19265" y="15130"/>
                    </a:cubicBezTo>
                    <a:cubicBezTo>
                      <a:pt x="26283" y="11120"/>
                      <a:pt x="33902" y="8313"/>
                      <a:pt x="41722" y="6709"/>
                    </a:cubicBezTo>
                    <a:cubicBezTo>
                      <a:pt x="69995" y="894"/>
                      <a:pt x="98668" y="4303"/>
                      <a:pt x="127141" y="4303"/>
                    </a:cubicBezTo>
                    <a:cubicBezTo>
                      <a:pt x="128745" y="4303"/>
                      <a:pt x="130349" y="5706"/>
                      <a:pt x="132154" y="2899"/>
                    </a:cubicBezTo>
                    <a:cubicBezTo>
                      <a:pt x="125737" y="2498"/>
                      <a:pt x="119722" y="2097"/>
                      <a:pt x="113907" y="1696"/>
                    </a:cubicBezTo>
                    <a:cubicBezTo>
                      <a:pt x="84231" y="-911"/>
                      <a:pt x="54555" y="-1512"/>
                      <a:pt x="25481" y="7310"/>
                    </a:cubicBezTo>
                    <a:cubicBezTo>
                      <a:pt x="17661" y="9717"/>
                      <a:pt x="9640" y="12323"/>
                      <a:pt x="2823" y="17336"/>
                    </a:cubicBezTo>
                    <a:cubicBezTo>
                      <a:pt x="-1188" y="20344"/>
                      <a:pt x="-987" y="22750"/>
                      <a:pt x="3825" y="24554"/>
                    </a:cubicBezTo>
                    <a:cubicBezTo>
                      <a:pt x="5630" y="25156"/>
                      <a:pt x="7635" y="25557"/>
                      <a:pt x="9440" y="25958"/>
                    </a:cubicBezTo>
                    <a:cubicBezTo>
                      <a:pt x="35707" y="29968"/>
                      <a:pt x="62175" y="31773"/>
                      <a:pt x="88843" y="32976"/>
                    </a:cubicBezTo>
                    <a:cubicBezTo>
                      <a:pt x="119321" y="34380"/>
                      <a:pt x="149799" y="33578"/>
                      <a:pt x="180077" y="30169"/>
                    </a:cubicBezTo>
                    <a:cubicBezTo>
                      <a:pt x="189100" y="29166"/>
                      <a:pt x="198123" y="28164"/>
                      <a:pt x="206544" y="24554"/>
                    </a:cubicBezTo>
                    <a:cubicBezTo>
                      <a:pt x="208349" y="23752"/>
                      <a:pt x="210354" y="22950"/>
                      <a:pt x="210555" y="20745"/>
                    </a:cubicBezTo>
                    <a:cubicBezTo>
                      <a:pt x="210555" y="17135"/>
                      <a:pt x="208148" y="16333"/>
                      <a:pt x="206143" y="15531"/>
                    </a:cubicBezTo>
                    <a:close/>
                    <a:moveTo>
                      <a:pt x="50545" y="17938"/>
                    </a:moveTo>
                    <a:cubicBezTo>
                      <a:pt x="50545" y="15331"/>
                      <a:pt x="53553" y="15331"/>
                      <a:pt x="55558" y="14729"/>
                    </a:cubicBezTo>
                    <a:cubicBezTo>
                      <a:pt x="69193" y="10117"/>
                      <a:pt x="83429" y="10719"/>
                      <a:pt x="97465" y="9516"/>
                    </a:cubicBezTo>
                    <a:cubicBezTo>
                      <a:pt x="117516" y="7912"/>
                      <a:pt x="137367" y="7310"/>
                      <a:pt x="157017" y="11521"/>
                    </a:cubicBezTo>
                    <a:cubicBezTo>
                      <a:pt x="159424" y="12123"/>
                      <a:pt x="163434" y="11521"/>
                      <a:pt x="163434" y="14930"/>
                    </a:cubicBezTo>
                    <a:cubicBezTo>
                      <a:pt x="163434" y="17737"/>
                      <a:pt x="159624" y="17135"/>
                      <a:pt x="157418" y="17737"/>
                    </a:cubicBezTo>
                    <a:cubicBezTo>
                      <a:pt x="123732" y="24955"/>
                      <a:pt x="89845" y="24755"/>
                      <a:pt x="55758" y="20544"/>
                    </a:cubicBezTo>
                    <a:cubicBezTo>
                      <a:pt x="53753" y="20143"/>
                      <a:pt x="50545" y="20544"/>
                      <a:pt x="50545" y="17938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xmlns="" id="{70B1721D-AFFD-4570-927B-A052FA15E4DC}"/>
                  </a:ext>
                </a:extLst>
              </p:cNvPr>
              <p:cNvSpPr/>
              <p:nvPr/>
            </p:nvSpPr>
            <p:spPr>
              <a:xfrm>
                <a:off x="2083233" y="3645493"/>
                <a:ext cx="68175" cy="8021"/>
              </a:xfrm>
              <a:custGeom>
                <a:avLst/>
                <a:gdLst>
                  <a:gd name="connsiteX0" fmla="*/ 57547 w 68174"/>
                  <a:gd name="connsiteY0" fmla="*/ 8722 h 8020"/>
                  <a:gd name="connsiteX1" fmla="*/ 69979 w 68174"/>
                  <a:gd name="connsiteY1" fmla="*/ 5915 h 8020"/>
                  <a:gd name="connsiteX2" fmla="*/ 64966 w 68174"/>
                  <a:gd name="connsiteY2" fmla="*/ 3108 h 8020"/>
                  <a:gd name="connsiteX3" fmla="*/ 43912 w 68174"/>
                  <a:gd name="connsiteY3" fmla="*/ 702 h 8020"/>
                  <a:gd name="connsiteX4" fmla="*/ 5213 w 68174"/>
                  <a:gd name="connsiteY4" fmla="*/ 501 h 8020"/>
                  <a:gd name="connsiteX5" fmla="*/ 0 w 68174"/>
                  <a:gd name="connsiteY5" fmla="*/ 3308 h 8020"/>
                  <a:gd name="connsiteX6" fmla="*/ 5213 w 68174"/>
                  <a:gd name="connsiteY6" fmla="*/ 6116 h 8020"/>
                  <a:gd name="connsiteX7" fmla="*/ 57547 w 68174"/>
                  <a:gd name="connsiteY7" fmla="*/ 8722 h 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74" h="8020">
                    <a:moveTo>
                      <a:pt x="57547" y="8722"/>
                    </a:moveTo>
                    <a:cubicBezTo>
                      <a:pt x="61558" y="8522"/>
                      <a:pt x="66169" y="8522"/>
                      <a:pt x="69979" y="5915"/>
                    </a:cubicBezTo>
                    <a:cubicBezTo>
                      <a:pt x="68977" y="2907"/>
                      <a:pt x="66771" y="3308"/>
                      <a:pt x="64966" y="3108"/>
                    </a:cubicBezTo>
                    <a:cubicBezTo>
                      <a:pt x="57948" y="2306"/>
                      <a:pt x="50930" y="1303"/>
                      <a:pt x="43912" y="702"/>
                    </a:cubicBezTo>
                    <a:cubicBezTo>
                      <a:pt x="31080" y="-301"/>
                      <a:pt x="18046" y="-100"/>
                      <a:pt x="5213" y="501"/>
                    </a:cubicBezTo>
                    <a:cubicBezTo>
                      <a:pt x="3208" y="501"/>
                      <a:pt x="0" y="702"/>
                      <a:pt x="0" y="3308"/>
                    </a:cubicBezTo>
                    <a:cubicBezTo>
                      <a:pt x="0" y="6316"/>
                      <a:pt x="3208" y="5514"/>
                      <a:pt x="5213" y="6116"/>
                    </a:cubicBezTo>
                    <a:cubicBezTo>
                      <a:pt x="22458" y="9925"/>
                      <a:pt x="39902" y="9324"/>
                      <a:pt x="57547" y="8722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xmlns="" id="{0ADA7742-E755-4ACF-A844-70F1CE9B4685}"/>
                  </a:ext>
                </a:extLst>
              </p:cNvPr>
              <p:cNvSpPr/>
              <p:nvPr/>
            </p:nvSpPr>
            <p:spPr>
              <a:xfrm>
                <a:off x="1624045" y="2817339"/>
                <a:ext cx="1040665" cy="840152"/>
              </a:xfrm>
              <a:custGeom>
                <a:avLst/>
                <a:gdLst>
                  <a:gd name="connsiteX0" fmla="*/ 1040878 w 1040664"/>
                  <a:gd name="connsiteY0" fmla="*/ 482369 h 840151"/>
                  <a:gd name="connsiteX1" fmla="*/ 1039274 w 1040664"/>
                  <a:gd name="connsiteY1" fmla="*/ 467932 h 840151"/>
                  <a:gd name="connsiteX2" fmla="*/ 954256 w 1040664"/>
                  <a:gd name="connsiteY2" fmla="*/ 309526 h 840151"/>
                  <a:gd name="connsiteX3" fmla="*/ 904529 w 1040664"/>
                  <a:gd name="connsiteY3" fmla="*/ 270025 h 840151"/>
                  <a:gd name="connsiteX4" fmla="*/ 904529 w 1040664"/>
                  <a:gd name="connsiteY4" fmla="*/ 270025 h 840151"/>
                  <a:gd name="connsiteX5" fmla="*/ 900518 w 1040664"/>
                  <a:gd name="connsiteY5" fmla="*/ 266817 h 840151"/>
                  <a:gd name="connsiteX6" fmla="*/ 773393 w 1040664"/>
                  <a:gd name="connsiteY6" fmla="*/ 209670 h 840151"/>
                  <a:gd name="connsiteX7" fmla="*/ 705018 w 1040664"/>
                  <a:gd name="connsiteY7" fmla="*/ 188015 h 840151"/>
                  <a:gd name="connsiteX8" fmla="*/ 676745 w 1040664"/>
                  <a:gd name="connsiteY8" fmla="*/ 170570 h 840151"/>
                  <a:gd name="connsiteX9" fmla="*/ 651681 w 1040664"/>
                  <a:gd name="connsiteY9" fmla="*/ 149516 h 840151"/>
                  <a:gd name="connsiteX10" fmla="*/ 641054 w 1040664"/>
                  <a:gd name="connsiteY10" fmla="*/ 138488 h 840151"/>
                  <a:gd name="connsiteX11" fmla="*/ 601954 w 1040664"/>
                  <a:gd name="connsiteY11" fmla="*/ 54473 h 840151"/>
                  <a:gd name="connsiteX12" fmla="*/ 578895 w 1040664"/>
                  <a:gd name="connsiteY12" fmla="*/ 2740 h 840151"/>
                  <a:gd name="connsiteX13" fmla="*/ 571476 w 1040664"/>
                  <a:gd name="connsiteY13" fmla="*/ 134 h 840151"/>
                  <a:gd name="connsiteX14" fmla="*/ 562854 w 1040664"/>
                  <a:gd name="connsiteY14" fmla="*/ 15373 h 840151"/>
                  <a:gd name="connsiteX15" fmla="*/ 509317 w 1040664"/>
                  <a:gd name="connsiteY15" fmla="*/ 54272 h 840151"/>
                  <a:gd name="connsiteX16" fmla="*/ 476834 w 1040664"/>
                  <a:gd name="connsiteY16" fmla="*/ 50262 h 840151"/>
                  <a:gd name="connsiteX17" fmla="*/ 440140 w 1040664"/>
                  <a:gd name="connsiteY17" fmla="*/ 24396 h 840151"/>
                  <a:gd name="connsiteX18" fmla="*/ 433723 w 1040664"/>
                  <a:gd name="connsiteY18" fmla="*/ 15573 h 840151"/>
                  <a:gd name="connsiteX19" fmla="*/ 418885 w 1040664"/>
                  <a:gd name="connsiteY19" fmla="*/ 17177 h 840151"/>
                  <a:gd name="connsiteX20" fmla="*/ 405451 w 1040664"/>
                  <a:gd name="connsiteY20" fmla="*/ 61491 h 840151"/>
                  <a:gd name="connsiteX21" fmla="*/ 367754 w 1040664"/>
                  <a:gd name="connsiteY21" fmla="*/ 139089 h 840151"/>
                  <a:gd name="connsiteX22" fmla="*/ 303189 w 1040664"/>
                  <a:gd name="connsiteY22" fmla="*/ 201650 h 840151"/>
                  <a:gd name="connsiteX23" fmla="*/ 347502 w 1040664"/>
                  <a:gd name="connsiteY23" fmla="*/ 159341 h 840151"/>
                  <a:gd name="connsiteX24" fmla="*/ 358130 w 1040664"/>
                  <a:gd name="connsiteY24" fmla="*/ 147711 h 840151"/>
                  <a:gd name="connsiteX25" fmla="*/ 367353 w 1040664"/>
                  <a:gd name="connsiteY25" fmla="*/ 139490 h 840151"/>
                  <a:gd name="connsiteX26" fmla="*/ 369759 w 1040664"/>
                  <a:gd name="connsiteY26" fmla="*/ 135681 h 840151"/>
                  <a:gd name="connsiteX27" fmla="*/ 370962 w 1040664"/>
                  <a:gd name="connsiteY27" fmla="*/ 125254 h 840151"/>
                  <a:gd name="connsiteX28" fmla="*/ 370962 w 1040664"/>
                  <a:gd name="connsiteY28" fmla="*/ 122246 h 840151"/>
                  <a:gd name="connsiteX29" fmla="*/ 367153 w 1040664"/>
                  <a:gd name="connsiteY29" fmla="*/ 126658 h 840151"/>
                  <a:gd name="connsiteX30" fmla="*/ 276721 w 1040664"/>
                  <a:gd name="connsiteY30" fmla="*/ 214282 h 840151"/>
                  <a:gd name="connsiteX31" fmla="*/ 136963 w 1040664"/>
                  <a:gd name="connsiteY31" fmla="*/ 295490 h 840151"/>
                  <a:gd name="connsiteX32" fmla="*/ 54352 w 1040664"/>
                  <a:gd name="connsiteY32" fmla="*/ 359053 h 840151"/>
                  <a:gd name="connsiteX33" fmla="*/ 47133 w 1040664"/>
                  <a:gd name="connsiteY33" fmla="*/ 371485 h 840151"/>
                  <a:gd name="connsiteX34" fmla="*/ 18259 w 1040664"/>
                  <a:gd name="connsiteY34" fmla="*/ 424420 h 840151"/>
                  <a:gd name="connsiteX35" fmla="*/ 3020 w 1040664"/>
                  <a:gd name="connsiteY35" fmla="*/ 484173 h 840151"/>
                  <a:gd name="connsiteX36" fmla="*/ 3020 w 1040664"/>
                  <a:gd name="connsiteY36" fmla="*/ 484173 h 840151"/>
                  <a:gd name="connsiteX37" fmla="*/ 414 w 1040664"/>
                  <a:gd name="connsiteY37" fmla="*/ 506430 h 840151"/>
                  <a:gd name="connsiteX38" fmla="*/ 10640 w 1040664"/>
                  <a:gd name="connsiteY38" fmla="*/ 579217 h 840151"/>
                  <a:gd name="connsiteX39" fmla="*/ 20665 w 1040664"/>
                  <a:gd name="connsiteY39" fmla="*/ 613304 h 840151"/>
                  <a:gd name="connsiteX40" fmla="*/ 22671 w 1040664"/>
                  <a:gd name="connsiteY40" fmla="*/ 618718 h 840151"/>
                  <a:gd name="connsiteX41" fmla="*/ 120120 w 1040664"/>
                  <a:gd name="connsiteY41" fmla="*/ 745643 h 840151"/>
                  <a:gd name="connsiteX42" fmla="*/ 222783 w 1040664"/>
                  <a:gd name="connsiteY42" fmla="*/ 797776 h 840151"/>
                  <a:gd name="connsiteX43" fmla="*/ 231606 w 1040664"/>
                  <a:gd name="connsiteY43" fmla="*/ 799180 h 840151"/>
                  <a:gd name="connsiteX44" fmla="*/ 231606 w 1040664"/>
                  <a:gd name="connsiteY44" fmla="*/ 799180 h 840151"/>
                  <a:gd name="connsiteX45" fmla="*/ 231606 w 1040664"/>
                  <a:gd name="connsiteY45" fmla="*/ 799180 h 840151"/>
                  <a:gd name="connsiteX46" fmla="*/ 290356 w 1040664"/>
                  <a:gd name="connsiteY46" fmla="*/ 821036 h 840151"/>
                  <a:gd name="connsiteX47" fmla="*/ 352114 w 1040664"/>
                  <a:gd name="connsiteY47" fmla="*/ 840486 h 840151"/>
                  <a:gd name="connsiteX48" fmla="*/ 360736 w 1040664"/>
                  <a:gd name="connsiteY48" fmla="*/ 838080 h 840151"/>
                  <a:gd name="connsiteX49" fmla="*/ 363543 w 1040664"/>
                  <a:gd name="connsiteY49" fmla="*/ 837879 h 840151"/>
                  <a:gd name="connsiteX50" fmla="*/ 372366 w 1040664"/>
                  <a:gd name="connsiteY50" fmla="*/ 832866 h 840151"/>
                  <a:gd name="connsiteX51" fmla="*/ 412268 w 1040664"/>
                  <a:gd name="connsiteY51" fmla="*/ 815622 h 840151"/>
                  <a:gd name="connsiteX52" fmla="*/ 441744 w 1040664"/>
                  <a:gd name="connsiteY52" fmla="*/ 811010 h 840151"/>
                  <a:gd name="connsiteX53" fmla="*/ 508515 w 1040664"/>
                  <a:gd name="connsiteY53" fmla="*/ 810609 h 840151"/>
                  <a:gd name="connsiteX54" fmla="*/ 570473 w 1040664"/>
                  <a:gd name="connsiteY54" fmla="*/ 819632 h 840151"/>
                  <a:gd name="connsiteX55" fmla="*/ 608972 w 1040664"/>
                  <a:gd name="connsiteY55" fmla="*/ 834671 h 840151"/>
                  <a:gd name="connsiteX56" fmla="*/ 615789 w 1040664"/>
                  <a:gd name="connsiteY56" fmla="*/ 837077 h 840151"/>
                  <a:gd name="connsiteX57" fmla="*/ 617193 w 1040664"/>
                  <a:gd name="connsiteY57" fmla="*/ 837478 h 840151"/>
                  <a:gd name="connsiteX58" fmla="*/ 637645 w 1040664"/>
                  <a:gd name="connsiteY58" fmla="*/ 836475 h 840151"/>
                  <a:gd name="connsiteX59" fmla="*/ 687373 w 1040664"/>
                  <a:gd name="connsiteY59" fmla="*/ 826851 h 840151"/>
                  <a:gd name="connsiteX60" fmla="*/ 739105 w 1040664"/>
                  <a:gd name="connsiteY60" fmla="*/ 813416 h 840151"/>
                  <a:gd name="connsiteX61" fmla="*/ 814899 w 1040664"/>
                  <a:gd name="connsiteY61" fmla="*/ 788954 h 840151"/>
                  <a:gd name="connsiteX62" fmla="*/ 885079 w 1040664"/>
                  <a:gd name="connsiteY62" fmla="*/ 756070 h 840151"/>
                  <a:gd name="connsiteX63" fmla="*/ 950446 w 1040664"/>
                  <a:gd name="connsiteY63" fmla="*/ 711355 h 840151"/>
                  <a:gd name="connsiteX64" fmla="*/ 970698 w 1040664"/>
                  <a:gd name="connsiteY64" fmla="*/ 691304 h 840151"/>
                  <a:gd name="connsiteX65" fmla="*/ 990750 w 1040664"/>
                  <a:gd name="connsiteY65" fmla="*/ 665638 h 840151"/>
                  <a:gd name="connsiteX66" fmla="*/ 1014410 w 1040664"/>
                  <a:gd name="connsiteY66" fmla="*/ 626337 h 840151"/>
                  <a:gd name="connsiteX67" fmla="*/ 1014410 w 1040664"/>
                  <a:gd name="connsiteY67" fmla="*/ 626337 h 840151"/>
                  <a:gd name="connsiteX68" fmla="*/ 1030251 w 1040664"/>
                  <a:gd name="connsiteY68" fmla="*/ 585031 h 840151"/>
                  <a:gd name="connsiteX69" fmla="*/ 1030251 w 1040664"/>
                  <a:gd name="connsiteY69" fmla="*/ 585031 h 840151"/>
                  <a:gd name="connsiteX70" fmla="*/ 1030251 w 1040664"/>
                  <a:gd name="connsiteY70" fmla="*/ 585031 h 840151"/>
                  <a:gd name="connsiteX71" fmla="*/ 1040677 w 1040664"/>
                  <a:gd name="connsiteY71" fmla="*/ 529489 h 840151"/>
                  <a:gd name="connsiteX72" fmla="*/ 1040677 w 1040664"/>
                  <a:gd name="connsiteY72" fmla="*/ 529489 h 840151"/>
                  <a:gd name="connsiteX73" fmla="*/ 1040677 w 1040664"/>
                  <a:gd name="connsiteY73" fmla="*/ 529489 h 840151"/>
                  <a:gd name="connsiteX74" fmla="*/ 1041880 w 1040664"/>
                  <a:gd name="connsiteY74" fmla="*/ 529289 h 840151"/>
                  <a:gd name="connsiteX75" fmla="*/ 1041880 w 1040664"/>
                  <a:gd name="connsiteY75" fmla="*/ 482369 h 840151"/>
                  <a:gd name="connsiteX76" fmla="*/ 1040878 w 1040664"/>
                  <a:gd name="connsiteY76" fmla="*/ 482369 h 840151"/>
                  <a:gd name="connsiteX77" fmla="*/ 326849 w 1040664"/>
                  <a:gd name="connsiteY77" fmla="*/ 830661 h 840151"/>
                  <a:gd name="connsiteX78" fmla="*/ 231004 w 1040664"/>
                  <a:gd name="connsiteY78" fmla="*/ 795370 h 840151"/>
                  <a:gd name="connsiteX79" fmla="*/ 225991 w 1040664"/>
                  <a:gd name="connsiteY79" fmla="*/ 793165 h 840151"/>
                  <a:gd name="connsiteX80" fmla="*/ 181076 w 1040664"/>
                  <a:gd name="connsiteY80" fmla="*/ 774116 h 840151"/>
                  <a:gd name="connsiteX81" fmla="*/ 104681 w 1040664"/>
                  <a:gd name="connsiteY81" fmla="*/ 727196 h 840151"/>
                  <a:gd name="connsiteX82" fmla="*/ 100670 w 1040664"/>
                  <a:gd name="connsiteY82" fmla="*/ 723787 h 840151"/>
                  <a:gd name="connsiteX83" fmla="*/ 96259 w 1040664"/>
                  <a:gd name="connsiteY83" fmla="*/ 720178 h 840151"/>
                  <a:gd name="connsiteX84" fmla="*/ 95056 w 1040664"/>
                  <a:gd name="connsiteY84" fmla="*/ 718975 h 840151"/>
                  <a:gd name="connsiteX85" fmla="*/ 183683 w 1040664"/>
                  <a:gd name="connsiteY85" fmla="*/ 773314 h 840151"/>
                  <a:gd name="connsiteX86" fmla="*/ 253261 w 1040664"/>
                  <a:gd name="connsiteY86" fmla="*/ 800985 h 840151"/>
                  <a:gd name="connsiteX87" fmla="*/ 346299 w 1040664"/>
                  <a:gd name="connsiteY87" fmla="*/ 833668 h 840151"/>
                  <a:gd name="connsiteX88" fmla="*/ 357127 w 1040664"/>
                  <a:gd name="connsiteY88" fmla="*/ 837478 h 840151"/>
                  <a:gd name="connsiteX89" fmla="*/ 326849 w 1040664"/>
                  <a:gd name="connsiteY89" fmla="*/ 830661 h 84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40664" h="840151">
                    <a:moveTo>
                      <a:pt x="1040878" y="482369"/>
                    </a:moveTo>
                    <a:cubicBezTo>
                      <a:pt x="1040477" y="477556"/>
                      <a:pt x="1040076" y="472744"/>
                      <a:pt x="1039274" y="467932"/>
                    </a:cubicBezTo>
                    <a:cubicBezTo>
                      <a:pt x="1030251" y="404770"/>
                      <a:pt x="1000374" y="352837"/>
                      <a:pt x="954256" y="309526"/>
                    </a:cubicBezTo>
                    <a:cubicBezTo>
                      <a:pt x="939218" y="294287"/>
                      <a:pt x="922575" y="281253"/>
                      <a:pt x="904529" y="270025"/>
                    </a:cubicBezTo>
                    <a:cubicBezTo>
                      <a:pt x="904529" y="270025"/>
                      <a:pt x="904529" y="270025"/>
                      <a:pt x="904529" y="270025"/>
                    </a:cubicBezTo>
                    <a:cubicBezTo>
                      <a:pt x="903125" y="269022"/>
                      <a:pt x="901922" y="267819"/>
                      <a:pt x="900518" y="266817"/>
                    </a:cubicBezTo>
                    <a:cubicBezTo>
                      <a:pt x="860817" y="241953"/>
                      <a:pt x="818308" y="223105"/>
                      <a:pt x="773393" y="209670"/>
                    </a:cubicBezTo>
                    <a:cubicBezTo>
                      <a:pt x="750534" y="202853"/>
                      <a:pt x="727074" y="197639"/>
                      <a:pt x="705018" y="188015"/>
                    </a:cubicBezTo>
                    <a:cubicBezTo>
                      <a:pt x="695995" y="181598"/>
                      <a:pt x="685167" y="178190"/>
                      <a:pt x="676745" y="170570"/>
                    </a:cubicBezTo>
                    <a:cubicBezTo>
                      <a:pt x="668324" y="163753"/>
                      <a:pt x="658499" y="158339"/>
                      <a:pt x="651681" y="149516"/>
                    </a:cubicBezTo>
                    <a:cubicBezTo>
                      <a:pt x="648273" y="145706"/>
                      <a:pt x="644463" y="142498"/>
                      <a:pt x="641054" y="138488"/>
                    </a:cubicBezTo>
                    <a:cubicBezTo>
                      <a:pt x="621003" y="113624"/>
                      <a:pt x="610777" y="84550"/>
                      <a:pt x="601954" y="54473"/>
                    </a:cubicBezTo>
                    <a:cubicBezTo>
                      <a:pt x="596540" y="36226"/>
                      <a:pt x="590324" y="18380"/>
                      <a:pt x="578895" y="2740"/>
                    </a:cubicBezTo>
                    <a:cubicBezTo>
                      <a:pt x="577090" y="134"/>
                      <a:pt x="574484" y="-267"/>
                      <a:pt x="571476" y="134"/>
                    </a:cubicBezTo>
                    <a:cubicBezTo>
                      <a:pt x="564859" y="3141"/>
                      <a:pt x="564057" y="9758"/>
                      <a:pt x="562854" y="15373"/>
                    </a:cubicBezTo>
                    <a:cubicBezTo>
                      <a:pt x="558242" y="34822"/>
                      <a:pt x="531373" y="53871"/>
                      <a:pt x="509317" y="54272"/>
                    </a:cubicBezTo>
                    <a:cubicBezTo>
                      <a:pt x="498288" y="54473"/>
                      <a:pt x="487461" y="52067"/>
                      <a:pt x="476834" y="50262"/>
                    </a:cubicBezTo>
                    <a:cubicBezTo>
                      <a:pt x="460592" y="47455"/>
                      <a:pt x="447759" y="39635"/>
                      <a:pt x="440140" y="24396"/>
                    </a:cubicBezTo>
                    <a:cubicBezTo>
                      <a:pt x="438535" y="21187"/>
                      <a:pt x="436330" y="18180"/>
                      <a:pt x="433723" y="15573"/>
                    </a:cubicBezTo>
                    <a:cubicBezTo>
                      <a:pt x="426705" y="8355"/>
                      <a:pt x="424299" y="8756"/>
                      <a:pt x="418885" y="17177"/>
                    </a:cubicBezTo>
                    <a:cubicBezTo>
                      <a:pt x="414875" y="32015"/>
                      <a:pt x="410263" y="46853"/>
                      <a:pt x="405451" y="61491"/>
                    </a:cubicBezTo>
                    <a:cubicBezTo>
                      <a:pt x="396428" y="89162"/>
                      <a:pt x="385800" y="115629"/>
                      <a:pt x="367754" y="139089"/>
                    </a:cubicBezTo>
                    <a:cubicBezTo>
                      <a:pt x="349106" y="163352"/>
                      <a:pt x="328053" y="184405"/>
                      <a:pt x="303189" y="201650"/>
                    </a:cubicBezTo>
                    <a:cubicBezTo>
                      <a:pt x="319230" y="188817"/>
                      <a:pt x="333466" y="174179"/>
                      <a:pt x="347502" y="159341"/>
                    </a:cubicBezTo>
                    <a:cubicBezTo>
                      <a:pt x="351112" y="155532"/>
                      <a:pt x="354721" y="151922"/>
                      <a:pt x="358130" y="147711"/>
                    </a:cubicBezTo>
                    <a:cubicBezTo>
                      <a:pt x="361137" y="144904"/>
                      <a:pt x="364145" y="142097"/>
                      <a:pt x="367353" y="139490"/>
                    </a:cubicBezTo>
                    <a:cubicBezTo>
                      <a:pt x="368155" y="138287"/>
                      <a:pt x="368957" y="137084"/>
                      <a:pt x="369759" y="135681"/>
                    </a:cubicBezTo>
                    <a:cubicBezTo>
                      <a:pt x="369358" y="132071"/>
                      <a:pt x="373168" y="129064"/>
                      <a:pt x="370962" y="125254"/>
                    </a:cubicBezTo>
                    <a:cubicBezTo>
                      <a:pt x="370962" y="124251"/>
                      <a:pt x="370962" y="123249"/>
                      <a:pt x="370962" y="122246"/>
                    </a:cubicBezTo>
                    <a:cubicBezTo>
                      <a:pt x="369759" y="123650"/>
                      <a:pt x="368356" y="125053"/>
                      <a:pt x="367153" y="126658"/>
                    </a:cubicBezTo>
                    <a:cubicBezTo>
                      <a:pt x="342088" y="161146"/>
                      <a:pt x="312011" y="190421"/>
                      <a:pt x="276721" y="214282"/>
                    </a:cubicBezTo>
                    <a:cubicBezTo>
                      <a:pt x="232007" y="244560"/>
                      <a:pt x="183683" y="268621"/>
                      <a:pt x="136963" y="295490"/>
                    </a:cubicBezTo>
                    <a:cubicBezTo>
                      <a:pt x="106485" y="312935"/>
                      <a:pt x="78213" y="333187"/>
                      <a:pt x="54352" y="359053"/>
                    </a:cubicBezTo>
                    <a:cubicBezTo>
                      <a:pt x="51143" y="362662"/>
                      <a:pt x="47334" y="366071"/>
                      <a:pt x="47133" y="371485"/>
                    </a:cubicBezTo>
                    <a:cubicBezTo>
                      <a:pt x="35303" y="387927"/>
                      <a:pt x="25077" y="405171"/>
                      <a:pt x="18259" y="424420"/>
                    </a:cubicBezTo>
                    <a:cubicBezTo>
                      <a:pt x="11241" y="443870"/>
                      <a:pt x="6028" y="463721"/>
                      <a:pt x="3020" y="484173"/>
                    </a:cubicBezTo>
                    <a:cubicBezTo>
                      <a:pt x="3020" y="484173"/>
                      <a:pt x="3020" y="484173"/>
                      <a:pt x="3020" y="484173"/>
                    </a:cubicBezTo>
                    <a:cubicBezTo>
                      <a:pt x="213" y="491392"/>
                      <a:pt x="-589" y="498811"/>
                      <a:pt x="414" y="506430"/>
                    </a:cubicBezTo>
                    <a:cubicBezTo>
                      <a:pt x="3020" y="530692"/>
                      <a:pt x="4624" y="555355"/>
                      <a:pt x="10640" y="579217"/>
                    </a:cubicBezTo>
                    <a:cubicBezTo>
                      <a:pt x="13447" y="590646"/>
                      <a:pt x="14851" y="602677"/>
                      <a:pt x="20665" y="613304"/>
                    </a:cubicBezTo>
                    <a:cubicBezTo>
                      <a:pt x="21267" y="615108"/>
                      <a:pt x="22069" y="616913"/>
                      <a:pt x="22671" y="618718"/>
                    </a:cubicBezTo>
                    <a:cubicBezTo>
                      <a:pt x="41118" y="671854"/>
                      <a:pt x="74403" y="713561"/>
                      <a:pt x="120120" y="745643"/>
                    </a:cubicBezTo>
                    <a:cubicBezTo>
                      <a:pt x="151801" y="767900"/>
                      <a:pt x="186891" y="783740"/>
                      <a:pt x="222783" y="797776"/>
                    </a:cubicBezTo>
                    <a:cubicBezTo>
                      <a:pt x="225791" y="798177"/>
                      <a:pt x="228598" y="798779"/>
                      <a:pt x="231606" y="799180"/>
                    </a:cubicBezTo>
                    <a:cubicBezTo>
                      <a:pt x="231606" y="799180"/>
                      <a:pt x="231606" y="799180"/>
                      <a:pt x="231606" y="799180"/>
                    </a:cubicBezTo>
                    <a:lnTo>
                      <a:pt x="231606" y="799180"/>
                    </a:lnTo>
                    <a:cubicBezTo>
                      <a:pt x="250855" y="807401"/>
                      <a:pt x="270505" y="814018"/>
                      <a:pt x="290356" y="821036"/>
                    </a:cubicBezTo>
                    <a:cubicBezTo>
                      <a:pt x="310808" y="828254"/>
                      <a:pt x="330659" y="836475"/>
                      <a:pt x="352114" y="840486"/>
                    </a:cubicBezTo>
                    <a:cubicBezTo>
                      <a:pt x="355322" y="841087"/>
                      <a:pt x="359734" y="844296"/>
                      <a:pt x="360736" y="838080"/>
                    </a:cubicBezTo>
                    <a:cubicBezTo>
                      <a:pt x="361739" y="838080"/>
                      <a:pt x="362541" y="838080"/>
                      <a:pt x="363543" y="837879"/>
                    </a:cubicBezTo>
                    <a:cubicBezTo>
                      <a:pt x="366952" y="836877"/>
                      <a:pt x="369559" y="834671"/>
                      <a:pt x="372366" y="832866"/>
                    </a:cubicBezTo>
                    <a:cubicBezTo>
                      <a:pt x="384397" y="824445"/>
                      <a:pt x="397430" y="818028"/>
                      <a:pt x="412268" y="815622"/>
                    </a:cubicBezTo>
                    <a:cubicBezTo>
                      <a:pt x="422093" y="814018"/>
                      <a:pt x="431919" y="812614"/>
                      <a:pt x="441744" y="811010"/>
                    </a:cubicBezTo>
                    <a:cubicBezTo>
                      <a:pt x="464001" y="807201"/>
                      <a:pt x="486258" y="807201"/>
                      <a:pt x="508515" y="810609"/>
                    </a:cubicBezTo>
                    <a:cubicBezTo>
                      <a:pt x="529168" y="813817"/>
                      <a:pt x="549620" y="817627"/>
                      <a:pt x="570473" y="819632"/>
                    </a:cubicBezTo>
                    <a:cubicBezTo>
                      <a:pt x="584910" y="821036"/>
                      <a:pt x="597944" y="825046"/>
                      <a:pt x="608972" y="834671"/>
                    </a:cubicBezTo>
                    <a:cubicBezTo>
                      <a:pt x="610777" y="836275"/>
                      <a:pt x="613183" y="837077"/>
                      <a:pt x="615789" y="837077"/>
                    </a:cubicBezTo>
                    <a:cubicBezTo>
                      <a:pt x="616190" y="837278"/>
                      <a:pt x="616792" y="837478"/>
                      <a:pt x="617193" y="837478"/>
                    </a:cubicBezTo>
                    <a:cubicBezTo>
                      <a:pt x="624010" y="838681"/>
                      <a:pt x="630828" y="839082"/>
                      <a:pt x="637645" y="836475"/>
                    </a:cubicBezTo>
                    <a:cubicBezTo>
                      <a:pt x="654087" y="832866"/>
                      <a:pt x="670730" y="829859"/>
                      <a:pt x="687373" y="826851"/>
                    </a:cubicBezTo>
                    <a:cubicBezTo>
                      <a:pt x="704416" y="821637"/>
                      <a:pt x="721861" y="817828"/>
                      <a:pt x="739105" y="813416"/>
                    </a:cubicBezTo>
                    <a:cubicBezTo>
                      <a:pt x="764971" y="806799"/>
                      <a:pt x="790036" y="798378"/>
                      <a:pt x="814899" y="788954"/>
                    </a:cubicBezTo>
                    <a:cubicBezTo>
                      <a:pt x="839161" y="779730"/>
                      <a:pt x="862421" y="768301"/>
                      <a:pt x="885079" y="756070"/>
                    </a:cubicBezTo>
                    <a:cubicBezTo>
                      <a:pt x="907737" y="742435"/>
                      <a:pt x="930395" y="728800"/>
                      <a:pt x="950446" y="711355"/>
                    </a:cubicBezTo>
                    <a:cubicBezTo>
                      <a:pt x="957063" y="704538"/>
                      <a:pt x="964683" y="698723"/>
                      <a:pt x="970698" y="691304"/>
                    </a:cubicBezTo>
                    <a:cubicBezTo>
                      <a:pt x="977716" y="683083"/>
                      <a:pt x="986138" y="675864"/>
                      <a:pt x="990750" y="665638"/>
                    </a:cubicBezTo>
                    <a:cubicBezTo>
                      <a:pt x="999372" y="653006"/>
                      <a:pt x="1008595" y="640574"/>
                      <a:pt x="1014410" y="626337"/>
                    </a:cubicBezTo>
                    <a:cubicBezTo>
                      <a:pt x="1014410" y="626337"/>
                      <a:pt x="1014410" y="626337"/>
                      <a:pt x="1014410" y="626337"/>
                    </a:cubicBezTo>
                    <a:cubicBezTo>
                      <a:pt x="1022030" y="613504"/>
                      <a:pt x="1025839" y="599067"/>
                      <a:pt x="1030251" y="585031"/>
                    </a:cubicBezTo>
                    <a:lnTo>
                      <a:pt x="1030251" y="585031"/>
                    </a:lnTo>
                    <a:lnTo>
                      <a:pt x="1030251" y="585031"/>
                    </a:lnTo>
                    <a:cubicBezTo>
                      <a:pt x="1036868" y="567186"/>
                      <a:pt x="1039073" y="548338"/>
                      <a:pt x="1040677" y="529489"/>
                    </a:cubicBezTo>
                    <a:lnTo>
                      <a:pt x="1040677" y="529489"/>
                    </a:lnTo>
                    <a:cubicBezTo>
                      <a:pt x="1040677" y="529489"/>
                      <a:pt x="1040677" y="529489"/>
                      <a:pt x="1040677" y="529489"/>
                    </a:cubicBezTo>
                    <a:cubicBezTo>
                      <a:pt x="1041078" y="529489"/>
                      <a:pt x="1041479" y="529489"/>
                      <a:pt x="1041880" y="529289"/>
                    </a:cubicBezTo>
                    <a:cubicBezTo>
                      <a:pt x="1041880" y="513649"/>
                      <a:pt x="1041880" y="498009"/>
                      <a:pt x="1041880" y="482369"/>
                    </a:cubicBezTo>
                    <a:cubicBezTo>
                      <a:pt x="1041680" y="482369"/>
                      <a:pt x="1041279" y="482369"/>
                      <a:pt x="1040878" y="482369"/>
                    </a:cubicBezTo>
                    <a:close/>
                    <a:moveTo>
                      <a:pt x="326849" y="830661"/>
                    </a:moveTo>
                    <a:cubicBezTo>
                      <a:pt x="294767" y="819231"/>
                      <a:pt x="262685" y="807802"/>
                      <a:pt x="231004" y="795370"/>
                    </a:cubicBezTo>
                    <a:cubicBezTo>
                      <a:pt x="229801" y="793967"/>
                      <a:pt x="227595" y="793766"/>
                      <a:pt x="225991" y="793165"/>
                    </a:cubicBezTo>
                    <a:cubicBezTo>
                      <a:pt x="210752" y="787350"/>
                      <a:pt x="195714" y="780933"/>
                      <a:pt x="181076" y="774116"/>
                    </a:cubicBezTo>
                    <a:cubicBezTo>
                      <a:pt x="153606" y="761283"/>
                      <a:pt x="127940" y="746044"/>
                      <a:pt x="104681" y="727196"/>
                    </a:cubicBezTo>
                    <a:cubicBezTo>
                      <a:pt x="103277" y="725993"/>
                      <a:pt x="102074" y="724990"/>
                      <a:pt x="100670" y="723787"/>
                    </a:cubicBezTo>
                    <a:cubicBezTo>
                      <a:pt x="99267" y="722584"/>
                      <a:pt x="97663" y="721381"/>
                      <a:pt x="96259" y="720178"/>
                    </a:cubicBezTo>
                    <a:cubicBezTo>
                      <a:pt x="95858" y="719777"/>
                      <a:pt x="95457" y="719376"/>
                      <a:pt x="95056" y="718975"/>
                    </a:cubicBezTo>
                    <a:cubicBezTo>
                      <a:pt x="121524" y="741833"/>
                      <a:pt x="151801" y="758877"/>
                      <a:pt x="183683" y="773314"/>
                    </a:cubicBezTo>
                    <a:cubicBezTo>
                      <a:pt x="206341" y="783740"/>
                      <a:pt x="229801" y="792362"/>
                      <a:pt x="253261" y="800985"/>
                    </a:cubicBezTo>
                    <a:cubicBezTo>
                      <a:pt x="284140" y="812213"/>
                      <a:pt x="315019" y="823643"/>
                      <a:pt x="346299" y="833668"/>
                    </a:cubicBezTo>
                    <a:cubicBezTo>
                      <a:pt x="349909" y="834871"/>
                      <a:pt x="353317" y="836676"/>
                      <a:pt x="357127" y="837478"/>
                    </a:cubicBezTo>
                    <a:cubicBezTo>
                      <a:pt x="346299" y="837478"/>
                      <a:pt x="336474" y="834270"/>
                      <a:pt x="326849" y="830661"/>
                    </a:cubicBezTo>
                    <a:close/>
                  </a:path>
                </a:pathLst>
              </a:custGeom>
              <a:solidFill>
                <a:srgbClr val="C69C6D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1" name="Graphic 19">
              <a:extLst>
                <a:ext uri="{FF2B5EF4-FFF2-40B4-BE49-F238E27FC236}">
                  <a16:creationId xmlns:a16="http://schemas.microsoft.com/office/drawing/2014/main" xmlns="" id="{17CF27C5-57EC-4185-BE91-E5976B9135A5}"/>
                </a:ext>
              </a:extLst>
            </p:cNvPr>
            <p:cNvGrpSpPr/>
            <p:nvPr/>
          </p:nvGrpSpPr>
          <p:grpSpPr>
            <a:xfrm>
              <a:off x="4136127" y="3791394"/>
              <a:ext cx="1012292" cy="2122128"/>
              <a:chOff x="4460307" y="0"/>
              <a:chExt cx="3271385" cy="6858000"/>
            </a:xfrm>
          </p:grpSpPr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xmlns="" id="{EB9313B9-7626-46C1-9027-9B585728F5C2}"/>
                  </a:ext>
                </a:extLst>
              </p:cNvPr>
              <p:cNvSpPr/>
              <p:nvPr/>
            </p:nvSpPr>
            <p:spPr>
              <a:xfrm>
                <a:off x="6247204" y="1345681"/>
                <a:ext cx="1485083" cy="5506014"/>
              </a:xfrm>
              <a:custGeom>
                <a:avLst/>
                <a:gdLst>
                  <a:gd name="connsiteX0" fmla="*/ 1479584 w 1485082"/>
                  <a:gd name="connsiteY0" fmla="*/ 0 h 5506014"/>
                  <a:gd name="connsiteX1" fmla="*/ 1484488 w 1485082"/>
                  <a:gd name="connsiteY1" fmla="*/ 38528 h 5506014"/>
                  <a:gd name="connsiteX2" fmla="*/ 1484488 w 1485082"/>
                  <a:gd name="connsiteY2" fmla="*/ 3170512 h 5506014"/>
                  <a:gd name="connsiteX3" fmla="*/ 1485189 w 1485082"/>
                  <a:gd name="connsiteY3" fmla="*/ 4662600 h 5506014"/>
                  <a:gd name="connsiteX4" fmla="*/ 1448061 w 1485082"/>
                  <a:gd name="connsiteY4" fmla="*/ 4724245 h 5506014"/>
                  <a:gd name="connsiteX5" fmla="*/ 16918 w 1485082"/>
                  <a:gd name="connsiteY5" fmla="*/ 5501811 h 5506014"/>
                  <a:gd name="connsiteX6" fmla="*/ 5009 w 1485082"/>
                  <a:gd name="connsiteY6" fmla="*/ 5508817 h 5506014"/>
                  <a:gd name="connsiteX7" fmla="*/ 5710 w 1485082"/>
                  <a:gd name="connsiteY7" fmla="*/ 5505314 h 5506014"/>
                  <a:gd name="connsiteX8" fmla="*/ 2908 w 1485082"/>
                  <a:gd name="connsiteY8" fmla="*/ 5470989 h 5506014"/>
                  <a:gd name="connsiteX9" fmla="*/ 2908 w 1485082"/>
                  <a:gd name="connsiteY9" fmla="*/ 841313 h 5506014"/>
                  <a:gd name="connsiteX10" fmla="*/ 106 w 1485082"/>
                  <a:gd name="connsiteY10" fmla="*/ 806988 h 5506014"/>
                  <a:gd name="connsiteX11" fmla="*/ 106 w 1485082"/>
                  <a:gd name="connsiteY11" fmla="*/ 802085 h 5506014"/>
                  <a:gd name="connsiteX12" fmla="*/ 7811 w 1485082"/>
                  <a:gd name="connsiteY12" fmla="*/ 788775 h 5506014"/>
                  <a:gd name="connsiteX13" fmla="*/ 87670 w 1485082"/>
                  <a:gd name="connsiteY13" fmla="*/ 741841 h 5506014"/>
                  <a:gd name="connsiteX14" fmla="*/ 567520 w 1485082"/>
                  <a:gd name="connsiteY14" fmla="*/ 481951 h 5506014"/>
                  <a:gd name="connsiteX15" fmla="*/ 1138436 w 1485082"/>
                  <a:gd name="connsiteY15" fmla="*/ 170925 h 5506014"/>
                  <a:gd name="connsiteX16" fmla="*/ 1425645 w 1485082"/>
                  <a:gd name="connsiteY16" fmla="*/ 16112 h 5506014"/>
                  <a:gd name="connsiteX17" fmla="*/ 1479584 w 1485082"/>
                  <a:gd name="connsiteY17" fmla="*/ 0 h 550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5082" h="5506014">
                    <a:moveTo>
                      <a:pt x="1479584" y="0"/>
                    </a:moveTo>
                    <a:cubicBezTo>
                      <a:pt x="1488691" y="11909"/>
                      <a:pt x="1484488" y="25919"/>
                      <a:pt x="1484488" y="38528"/>
                    </a:cubicBezTo>
                    <a:cubicBezTo>
                      <a:pt x="1484488" y="1082289"/>
                      <a:pt x="1484488" y="2126751"/>
                      <a:pt x="1484488" y="3170512"/>
                    </a:cubicBezTo>
                    <a:cubicBezTo>
                      <a:pt x="1484488" y="3667874"/>
                      <a:pt x="1484488" y="4165237"/>
                      <a:pt x="1485189" y="4662600"/>
                    </a:cubicBezTo>
                    <a:cubicBezTo>
                      <a:pt x="1485189" y="4693422"/>
                      <a:pt x="1475381" y="4709534"/>
                      <a:pt x="1448061" y="4724245"/>
                    </a:cubicBezTo>
                    <a:cubicBezTo>
                      <a:pt x="970313" y="4982733"/>
                      <a:pt x="493966" y="5242622"/>
                      <a:pt x="16918" y="5501811"/>
                    </a:cubicBezTo>
                    <a:cubicBezTo>
                      <a:pt x="12715" y="5503913"/>
                      <a:pt x="9212" y="5506014"/>
                      <a:pt x="5009" y="5508817"/>
                    </a:cubicBezTo>
                    <a:cubicBezTo>
                      <a:pt x="5009" y="5507415"/>
                      <a:pt x="5710" y="5506715"/>
                      <a:pt x="5710" y="5505314"/>
                    </a:cubicBezTo>
                    <a:cubicBezTo>
                      <a:pt x="-595" y="5494106"/>
                      <a:pt x="2908" y="5482898"/>
                      <a:pt x="2908" y="5470989"/>
                    </a:cubicBezTo>
                    <a:cubicBezTo>
                      <a:pt x="2908" y="3927764"/>
                      <a:pt x="2908" y="2384539"/>
                      <a:pt x="2908" y="841313"/>
                    </a:cubicBezTo>
                    <a:cubicBezTo>
                      <a:pt x="2908" y="830105"/>
                      <a:pt x="5710" y="818196"/>
                      <a:pt x="106" y="806988"/>
                    </a:cubicBezTo>
                    <a:cubicBezTo>
                      <a:pt x="106" y="804887"/>
                      <a:pt x="106" y="803486"/>
                      <a:pt x="106" y="802085"/>
                    </a:cubicBezTo>
                    <a:cubicBezTo>
                      <a:pt x="-595" y="795780"/>
                      <a:pt x="2207" y="791577"/>
                      <a:pt x="7811" y="788775"/>
                    </a:cubicBezTo>
                    <a:cubicBezTo>
                      <a:pt x="37933" y="778968"/>
                      <a:pt x="60350" y="756552"/>
                      <a:pt x="87670" y="741841"/>
                    </a:cubicBezTo>
                    <a:cubicBezTo>
                      <a:pt x="248087" y="656378"/>
                      <a:pt x="407803" y="568815"/>
                      <a:pt x="567520" y="481951"/>
                    </a:cubicBezTo>
                    <a:cubicBezTo>
                      <a:pt x="757358" y="378276"/>
                      <a:pt x="947897" y="275301"/>
                      <a:pt x="1138436" y="170925"/>
                    </a:cubicBezTo>
                    <a:cubicBezTo>
                      <a:pt x="1233705" y="118386"/>
                      <a:pt x="1328975" y="66549"/>
                      <a:pt x="1425645" y="16112"/>
                    </a:cubicBezTo>
                    <a:cubicBezTo>
                      <a:pt x="1442457" y="7706"/>
                      <a:pt x="1459970" y="0"/>
                      <a:pt x="147958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xmlns="" id="{622E9D28-730C-441F-9680-DA3CC748FE45}"/>
                  </a:ext>
                </a:extLst>
              </p:cNvPr>
              <p:cNvSpPr/>
              <p:nvPr/>
            </p:nvSpPr>
            <p:spPr>
              <a:xfrm>
                <a:off x="4485121" y="337680"/>
                <a:ext cx="2577879" cy="1807318"/>
              </a:xfrm>
              <a:custGeom>
                <a:avLst/>
                <a:gdLst>
                  <a:gd name="connsiteX0" fmla="*/ 1772696 w 2577879"/>
                  <a:gd name="connsiteY0" fmla="*/ 1805183 h 1807317"/>
                  <a:gd name="connsiteX1" fmla="*/ 1762889 w 2577879"/>
                  <a:gd name="connsiteY1" fmla="*/ 1811487 h 1807317"/>
                  <a:gd name="connsiteX2" fmla="*/ 1756585 w 2577879"/>
                  <a:gd name="connsiteY2" fmla="*/ 1810787 h 1807317"/>
                  <a:gd name="connsiteX3" fmla="*/ 1623488 w 2577879"/>
                  <a:gd name="connsiteY3" fmla="*/ 1754746 h 1807317"/>
                  <a:gd name="connsiteX4" fmla="*/ 1388816 w 2577879"/>
                  <a:gd name="connsiteY4" fmla="*/ 1660177 h 1807317"/>
                  <a:gd name="connsiteX5" fmla="*/ 1071485 w 2577879"/>
                  <a:gd name="connsiteY5" fmla="*/ 1534786 h 1807317"/>
                  <a:gd name="connsiteX6" fmla="*/ 899159 w 2577879"/>
                  <a:gd name="connsiteY6" fmla="*/ 1466136 h 1807317"/>
                  <a:gd name="connsiteX7" fmla="*/ 702316 w 2577879"/>
                  <a:gd name="connsiteY7" fmla="*/ 1393282 h 1807317"/>
                  <a:gd name="connsiteX8" fmla="*/ 637869 w 2577879"/>
                  <a:gd name="connsiteY8" fmla="*/ 1366663 h 1807317"/>
                  <a:gd name="connsiteX9" fmla="*/ 497767 w 2577879"/>
                  <a:gd name="connsiteY9" fmla="*/ 1306419 h 1807317"/>
                  <a:gd name="connsiteX10" fmla="*/ 154517 w 2577879"/>
                  <a:gd name="connsiteY10" fmla="*/ 1168418 h 1807317"/>
                  <a:gd name="connsiteX11" fmla="*/ 8810 w 2577879"/>
                  <a:gd name="connsiteY11" fmla="*/ 1111677 h 1807317"/>
                  <a:gd name="connsiteX12" fmla="*/ 6709 w 2577879"/>
                  <a:gd name="connsiteY12" fmla="*/ 1092763 h 1807317"/>
                  <a:gd name="connsiteX13" fmla="*/ 363969 w 2577879"/>
                  <a:gd name="connsiteY13" fmla="*/ 617817 h 1807317"/>
                  <a:gd name="connsiteX14" fmla="*/ 798986 w 2577879"/>
                  <a:gd name="connsiteY14" fmla="*/ 37094 h 1807317"/>
                  <a:gd name="connsiteX15" fmla="*/ 820702 w 2577879"/>
                  <a:gd name="connsiteY15" fmla="*/ 9774 h 1807317"/>
                  <a:gd name="connsiteX16" fmla="*/ 858530 w 2577879"/>
                  <a:gd name="connsiteY16" fmla="*/ 8373 h 1807317"/>
                  <a:gd name="connsiteX17" fmla="*/ 1121922 w 2577879"/>
                  <a:gd name="connsiteY17" fmla="*/ 113449 h 1807317"/>
                  <a:gd name="connsiteX18" fmla="*/ 2108942 w 2577879"/>
                  <a:gd name="connsiteY18" fmla="*/ 507136 h 1807317"/>
                  <a:gd name="connsiteX19" fmla="*/ 2541157 w 2577879"/>
                  <a:gd name="connsiteY19" fmla="*/ 679462 h 1807317"/>
                  <a:gd name="connsiteX20" fmla="*/ 2583187 w 2577879"/>
                  <a:gd name="connsiteY20" fmla="*/ 708183 h 1807317"/>
                  <a:gd name="connsiteX21" fmla="*/ 2572680 w 2577879"/>
                  <a:gd name="connsiteY21" fmla="*/ 744609 h 1807317"/>
                  <a:gd name="connsiteX22" fmla="*/ 2449390 w 2577879"/>
                  <a:gd name="connsiteY22" fmla="*/ 921138 h 1807317"/>
                  <a:gd name="connsiteX23" fmla="*/ 2326800 w 2577879"/>
                  <a:gd name="connsiteY23" fmla="*/ 1086459 h 1807317"/>
                  <a:gd name="connsiteX24" fmla="*/ 1837143 w 2577879"/>
                  <a:gd name="connsiteY24" fmla="*/ 1740035 h 1807317"/>
                  <a:gd name="connsiteX25" fmla="*/ 1772696 w 2577879"/>
                  <a:gd name="connsiteY25" fmla="*/ 1805183 h 180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77879" h="1807317">
                    <a:moveTo>
                      <a:pt x="1772696" y="1805183"/>
                    </a:moveTo>
                    <a:cubicBezTo>
                      <a:pt x="1769194" y="1807284"/>
                      <a:pt x="1765691" y="1809386"/>
                      <a:pt x="1762889" y="1811487"/>
                    </a:cubicBezTo>
                    <a:cubicBezTo>
                      <a:pt x="1760788" y="1811487"/>
                      <a:pt x="1758686" y="1810787"/>
                      <a:pt x="1756585" y="1810787"/>
                    </a:cubicBezTo>
                    <a:cubicBezTo>
                      <a:pt x="1713853" y="1787670"/>
                      <a:pt x="1667620" y="1773660"/>
                      <a:pt x="1623488" y="1754746"/>
                    </a:cubicBezTo>
                    <a:cubicBezTo>
                      <a:pt x="1545731" y="1721822"/>
                      <a:pt x="1467274" y="1691000"/>
                      <a:pt x="1388816" y="1660177"/>
                    </a:cubicBezTo>
                    <a:cubicBezTo>
                      <a:pt x="1283039" y="1618146"/>
                      <a:pt x="1177963" y="1574715"/>
                      <a:pt x="1071485" y="1534786"/>
                    </a:cubicBezTo>
                    <a:cubicBezTo>
                      <a:pt x="1013343" y="1513070"/>
                      <a:pt x="956601" y="1488552"/>
                      <a:pt x="899159" y="1466136"/>
                    </a:cubicBezTo>
                    <a:cubicBezTo>
                      <a:pt x="834012" y="1440917"/>
                      <a:pt x="770265" y="1410795"/>
                      <a:pt x="702316" y="1393282"/>
                    </a:cubicBezTo>
                    <a:cubicBezTo>
                      <a:pt x="679199" y="1388379"/>
                      <a:pt x="657483" y="1379973"/>
                      <a:pt x="637869" y="1366663"/>
                    </a:cubicBezTo>
                    <a:cubicBezTo>
                      <a:pt x="593737" y="1340744"/>
                      <a:pt x="544701" y="1325333"/>
                      <a:pt x="497767" y="1306419"/>
                    </a:cubicBezTo>
                    <a:cubicBezTo>
                      <a:pt x="383584" y="1259485"/>
                      <a:pt x="268700" y="1214652"/>
                      <a:pt x="154517" y="1168418"/>
                    </a:cubicBezTo>
                    <a:cubicBezTo>
                      <a:pt x="106181" y="1148804"/>
                      <a:pt x="58547" y="1127088"/>
                      <a:pt x="8810" y="1111677"/>
                    </a:cubicBezTo>
                    <a:cubicBezTo>
                      <a:pt x="-8002" y="1106774"/>
                      <a:pt x="3907" y="1099768"/>
                      <a:pt x="6709" y="1092763"/>
                    </a:cubicBezTo>
                    <a:cubicBezTo>
                      <a:pt x="125796" y="934448"/>
                      <a:pt x="244882" y="776132"/>
                      <a:pt x="363969" y="617817"/>
                    </a:cubicBezTo>
                    <a:cubicBezTo>
                      <a:pt x="508975" y="424476"/>
                      <a:pt x="653981" y="231135"/>
                      <a:pt x="798986" y="37094"/>
                    </a:cubicBezTo>
                    <a:cubicBezTo>
                      <a:pt x="805992" y="27987"/>
                      <a:pt x="813697" y="18880"/>
                      <a:pt x="820702" y="9774"/>
                    </a:cubicBezTo>
                    <a:cubicBezTo>
                      <a:pt x="832611" y="-8440"/>
                      <a:pt x="846621" y="3469"/>
                      <a:pt x="858530" y="8373"/>
                    </a:cubicBezTo>
                    <a:cubicBezTo>
                      <a:pt x="946794" y="42698"/>
                      <a:pt x="1034358" y="78424"/>
                      <a:pt x="1121922" y="113449"/>
                    </a:cubicBezTo>
                    <a:cubicBezTo>
                      <a:pt x="1451162" y="243744"/>
                      <a:pt x="1779701" y="376141"/>
                      <a:pt x="2108942" y="507136"/>
                    </a:cubicBezTo>
                    <a:cubicBezTo>
                      <a:pt x="2253247" y="564578"/>
                      <a:pt x="2397552" y="621320"/>
                      <a:pt x="2541157" y="679462"/>
                    </a:cubicBezTo>
                    <a:cubicBezTo>
                      <a:pt x="2556568" y="685767"/>
                      <a:pt x="2577583" y="687168"/>
                      <a:pt x="2583187" y="708183"/>
                    </a:cubicBezTo>
                    <a:cubicBezTo>
                      <a:pt x="2588091" y="722894"/>
                      <a:pt x="2579685" y="734102"/>
                      <a:pt x="2572680" y="744609"/>
                    </a:cubicBezTo>
                    <a:cubicBezTo>
                      <a:pt x="2532050" y="803452"/>
                      <a:pt x="2491420" y="862996"/>
                      <a:pt x="2449390" y="921138"/>
                    </a:cubicBezTo>
                    <a:cubicBezTo>
                      <a:pt x="2410862" y="977880"/>
                      <a:pt x="2368131" y="1031819"/>
                      <a:pt x="2326800" y="1086459"/>
                    </a:cubicBezTo>
                    <a:cubicBezTo>
                      <a:pt x="2163581" y="1304318"/>
                      <a:pt x="2000362" y="1522176"/>
                      <a:pt x="1837143" y="1740035"/>
                    </a:cubicBezTo>
                    <a:cubicBezTo>
                      <a:pt x="1816828" y="1765254"/>
                      <a:pt x="1796514" y="1786269"/>
                      <a:pt x="1772696" y="1805183"/>
                    </a:cubicBezTo>
                    <a:close/>
                  </a:path>
                </a:pathLst>
              </a:custGeom>
              <a:solidFill>
                <a:srgbClr val="F1F1F1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xmlns="" id="{D67457F9-EDEF-4A9B-9BA0-5571C58DA4CA}"/>
                  </a:ext>
                </a:extLst>
              </p:cNvPr>
              <p:cNvSpPr/>
              <p:nvPr/>
            </p:nvSpPr>
            <p:spPr>
              <a:xfrm>
                <a:off x="5297208" y="0"/>
                <a:ext cx="1772292" cy="1050766"/>
              </a:xfrm>
              <a:custGeom>
                <a:avLst/>
                <a:gdLst>
                  <a:gd name="connsiteX0" fmla="*/ 1764796 w 1772292"/>
                  <a:gd name="connsiteY0" fmla="*/ 1050066 h 1050766"/>
                  <a:gd name="connsiteX1" fmla="*/ 1711557 w 1772292"/>
                  <a:gd name="connsiteY1" fmla="*/ 1025548 h 1050766"/>
                  <a:gd name="connsiteX2" fmla="*/ 535400 w 1772292"/>
                  <a:gd name="connsiteY2" fmla="*/ 556206 h 1050766"/>
                  <a:gd name="connsiteX3" fmla="*/ 38037 w 1772292"/>
                  <a:gd name="connsiteY3" fmla="*/ 357961 h 1050766"/>
                  <a:gd name="connsiteX4" fmla="*/ 7915 w 1772292"/>
                  <a:gd name="connsiteY4" fmla="*/ 348154 h 1050766"/>
                  <a:gd name="connsiteX5" fmla="*/ 7915 w 1772292"/>
                  <a:gd name="connsiteY5" fmla="*/ 348154 h 1050766"/>
                  <a:gd name="connsiteX6" fmla="*/ 209 w 1772292"/>
                  <a:gd name="connsiteY6" fmla="*/ 329941 h 1050766"/>
                  <a:gd name="connsiteX7" fmla="*/ 209 w 1772292"/>
                  <a:gd name="connsiteY7" fmla="*/ 7005 h 1050766"/>
                  <a:gd name="connsiteX8" fmla="*/ 3712 w 1772292"/>
                  <a:gd name="connsiteY8" fmla="*/ 0 h 1050766"/>
                  <a:gd name="connsiteX9" fmla="*/ 343460 w 1772292"/>
                  <a:gd name="connsiteY9" fmla="*/ 137300 h 1050766"/>
                  <a:gd name="connsiteX10" fmla="*/ 1340286 w 1772292"/>
                  <a:gd name="connsiteY10" fmla="*/ 535190 h 1050766"/>
                  <a:gd name="connsiteX11" fmla="*/ 1743080 w 1772292"/>
                  <a:gd name="connsiteY11" fmla="*/ 694907 h 1050766"/>
                  <a:gd name="connsiteX12" fmla="*/ 1776705 w 1772292"/>
                  <a:gd name="connsiteY12" fmla="*/ 743942 h 1050766"/>
                  <a:gd name="connsiteX13" fmla="*/ 1776705 w 1772292"/>
                  <a:gd name="connsiteY13" fmla="*/ 1049365 h 1050766"/>
                  <a:gd name="connsiteX14" fmla="*/ 1764796 w 1772292"/>
                  <a:gd name="connsiteY14" fmla="*/ 1050066 h 105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2292" h="1050766">
                    <a:moveTo>
                      <a:pt x="1764796" y="1050066"/>
                    </a:moveTo>
                    <a:cubicBezTo>
                      <a:pt x="1748684" y="1037456"/>
                      <a:pt x="1729770" y="1033253"/>
                      <a:pt x="1711557" y="1025548"/>
                    </a:cubicBezTo>
                    <a:cubicBezTo>
                      <a:pt x="1319271" y="868633"/>
                      <a:pt x="927686" y="712419"/>
                      <a:pt x="535400" y="556206"/>
                    </a:cubicBezTo>
                    <a:cubicBezTo>
                      <a:pt x="369379" y="490358"/>
                      <a:pt x="204058" y="423809"/>
                      <a:pt x="38037" y="357961"/>
                    </a:cubicBezTo>
                    <a:cubicBezTo>
                      <a:pt x="28230" y="353758"/>
                      <a:pt x="17722" y="350956"/>
                      <a:pt x="7915" y="348154"/>
                    </a:cubicBezTo>
                    <a:cubicBezTo>
                      <a:pt x="7915" y="348154"/>
                      <a:pt x="7915" y="348154"/>
                      <a:pt x="7915" y="348154"/>
                    </a:cubicBezTo>
                    <a:cubicBezTo>
                      <a:pt x="209" y="343951"/>
                      <a:pt x="-491" y="337646"/>
                      <a:pt x="209" y="329941"/>
                    </a:cubicBezTo>
                    <a:cubicBezTo>
                      <a:pt x="209" y="222062"/>
                      <a:pt x="209" y="114884"/>
                      <a:pt x="209" y="7005"/>
                    </a:cubicBezTo>
                    <a:cubicBezTo>
                      <a:pt x="209" y="4203"/>
                      <a:pt x="2311" y="2102"/>
                      <a:pt x="3712" y="0"/>
                    </a:cubicBezTo>
                    <a:cubicBezTo>
                      <a:pt x="117195" y="45533"/>
                      <a:pt x="229977" y="91767"/>
                      <a:pt x="343460" y="137300"/>
                    </a:cubicBezTo>
                    <a:cubicBezTo>
                      <a:pt x="675502" y="269697"/>
                      <a:pt x="1008244" y="402093"/>
                      <a:pt x="1340286" y="535190"/>
                    </a:cubicBezTo>
                    <a:cubicBezTo>
                      <a:pt x="1474785" y="588429"/>
                      <a:pt x="1608582" y="642368"/>
                      <a:pt x="1743080" y="694907"/>
                    </a:cubicBezTo>
                    <a:cubicBezTo>
                      <a:pt x="1767598" y="704714"/>
                      <a:pt x="1777405" y="718024"/>
                      <a:pt x="1776705" y="743942"/>
                    </a:cubicBezTo>
                    <a:cubicBezTo>
                      <a:pt x="1775304" y="845516"/>
                      <a:pt x="1776705" y="947091"/>
                      <a:pt x="1776705" y="1049365"/>
                    </a:cubicBezTo>
                    <a:cubicBezTo>
                      <a:pt x="1772502" y="1053568"/>
                      <a:pt x="1768999" y="1053568"/>
                      <a:pt x="1764796" y="1050066"/>
                    </a:cubicBezTo>
                    <a:close/>
                  </a:path>
                </a:pathLst>
              </a:custGeom>
              <a:solidFill>
                <a:srgbClr val="CBCBCB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xmlns="" id="{08532609-B2F6-496C-BB6D-6F16BA13B0EC}"/>
                  </a:ext>
                </a:extLst>
              </p:cNvPr>
              <p:cNvSpPr/>
              <p:nvPr/>
            </p:nvSpPr>
            <p:spPr>
              <a:xfrm>
                <a:off x="6257818" y="1248769"/>
                <a:ext cx="1464067" cy="889649"/>
              </a:xfrm>
              <a:custGeom>
                <a:avLst/>
                <a:gdLst>
                  <a:gd name="connsiteX0" fmla="*/ 0 w 1464067"/>
                  <a:gd name="connsiteY0" fmla="*/ 894093 h 889648"/>
                  <a:gd name="connsiteX1" fmla="*/ 15411 w 1464067"/>
                  <a:gd name="connsiteY1" fmla="*/ 869575 h 889648"/>
                  <a:gd name="connsiteX2" fmla="*/ 664084 w 1464067"/>
                  <a:gd name="connsiteY2" fmla="*/ 5145 h 889648"/>
                  <a:gd name="connsiteX3" fmla="*/ 798582 w 1464067"/>
                  <a:gd name="connsiteY3" fmla="*/ 10749 h 889648"/>
                  <a:gd name="connsiteX4" fmla="*/ 1232198 w 1464067"/>
                  <a:gd name="connsiteY4" fmla="*/ 56983 h 889648"/>
                  <a:gd name="connsiteX5" fmla="*/ 1437448 w 1464067"/>
                  <a:gd name="connsiteY5" fmla="*/ 85704 h 889648"/>
                  <a:gd name="connsiteX6" fmla="*/ 1452159 w 1464067"/>
                  <a:gd name="connsiteY6" fmla="*/ 91308 h 889648"/>
                  <a:gd name="connsiteX7" fmla="*/ 1468971 w 1464067"/>
                  <a:gd name="connsiteY7" fmla="*/ 97612 h 889648"/>
                  <a:gd name="connsiteX8" fmla="*/ 1220290 w 1464067"/>
                  <a:gd name="connsiteY8" fmla="*/ 234212 h 889648"/>
                  <a:gd name="connsiteX9" fmla="*/ 581424 w 1464067"/>
                  <a:gd name="connsiteY9" fmla="*/ 582366 h 889648"/>
                  <a:gd name="connsiteX10" fmla="*/ 21716 w 1464067"/>
                  <a:gd name="connsiteY10" fmla="*/ 886387 h 889648"/>
                  <a:gd name="connsiteX11" fmla="*/ 0 w 1464067"/>
                  <a:gd name="connsiteY11" fmla="*/ 894093 h 88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4067" h="889648">
                    <a:moveTo>
                      <a:pt x="0" y="894093"/>
                    </a:moveTo>
                    <a:cubicBezTo>
                      <a:pt x="4903" y="885687"/>
                      <a:pt x="9807" y="877281"/>
                      <a:pt x="15411" y="869575"/>
                    </a:cubicBezTo>
                    <a:cubicBezTo>
                      <a:pt x="231169" y="580965"/>
                      <a:pt x="447626" y="293055"/>
                      <a:pt x="664084" y="5145"/>
                    </a:cubicBezTo>
                    <a:cubicBezTo>
                      <a:pt x="709617" y="-7464"/>
                      <a:pt x="753750" y="6546"/>
                      <a:pt x="798582" y="10749"/>
                    </a:cubicBezTo>
                    <a:cubicBezTo>
                      <a:pt x="942887" y="24759"/>
                      <a:pt x="1087893" y="40170"/>
                      <a:pt x="1232198" y="56983"/>
                    </a:cubicBezTo>
                    <a:cubicBezTo>
                      <a:pt x="1300848" y="64688"/>
                      <a:pt x="1370899" y="66089"/>
                      <a:pt x="1437448" y="85704"/>
                    </a:cubicBezTo>
                    <a:cubicBezTo>
                      <a:pt x="1442352" y="87105"/>
                      <a:pt x="1447956" y="87805"/>
                      <a:pt x="1452159" y="91308"/>
                    </a:cubicBezTo>
                    <a:cubicBezTo>
                      <a:pt x="1457763" y="93409"/>
                      <a:pt x="1463367" y="95511"/>
                      <a:pt x="1468971" y="97612"/>
                    </a:cubicBezTo>
                    <a:cubicBezTo>
                      <a:pt x="1386311" y="143145"/>
                      <a:pt x="1303651" y="188679"/>
                      <a:pt x="1220290" y="234212"/>
                    </a:cubicBezTo>
                    <a:cubicBezTo>
                      <a:pt x="1007334" y="350497"/>
                      <a:pt x="794379" y="466081"/>
                      <a:pt x="581424" y="582366"/>
                    </a:cubicBezTo>
                    <a:cubicBezTo>
                      <a:pt x="395088" y="683940"/>
                      <a:pt x="208752" y="785514"/>
                      <a:pt x="21716" y="886387"/>
                    </a:cubicBezTo>
                    <a:cubicBezTo>
                      <a:pt x="15411" y="889190"/>
                      <a:pt x="7706" y="891291"/>
                      <a:pt x="0" y="894093"/>
                    </a:cubicBezTo>
                    <a:close/>
                  </a:path>
                </a:pathLst>
              </a:custGeom>
              <a:solidFill>
                <a:srgbClr val="B1B1B1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xmlns="" id="{003A914D-9426-46D1-9A9C-F9A9B2930087}"/>
                  </a:ext>
                </a:extLst>
              </p:cNvPr>
              <p:cNvSpPr/>
              <p:nvPr/>
            </p:nvSpPr>
            <p:spPr>
              <a:xfrm>
                <a:off x="6921201" y="1048665"/>
                <a:ext cx="784572" cy="287209"/>
              </a:xfrm>
              <a:custGeom>
                <a:avLst/>
                <a:gdLst>
                  <a:gd name="connsiteX0" fmla="*/ 788775 w 784571"/>
                  <a:gd name="connsiteY0" fmla="*/ 290712 h 287209"/>
                  <a:gd name="connsiteX1" fmla="*/ 562510 w 784571"/>
                  <a:gd name="connsiteY1" fmla="*/ 268996 h 287209"/>
                  <a:gd name="connsiteX2" fmla="*/ 25218 w 784571"/>
                  <a:gd name="connsiteY2" fmla="*/ 211554 h 287209"/>
                  <a:gd name="connsiteX3" fmla="*/ 0 w 784571"/>
                  <a:gd name="connsiteY3" fmla="*/ 204549 h 287209"/>
                  <a:gd name="connsiteX4" fmla="*/ 140102 w 784571"/>
                  <a:gd name="connsiteY4" fmla="*/ 1401 h 287209"/>
                  <a:gd name="connsiteX5" fmla="*/ 151310 w 784571"/>
                  <a:gd name="connsiteY5" fmla="*/ 0 h 287209"/>
                  <a:gd name="connsiteX6" fmla="*/ 764257 w 784571"/>
                  <a:gd name="connsiteY6" fmla="*/ 275301 h 287209"/>
                  <a:gd name="connsiteX7" fmla="*/ 788775 w 784571"/>
                  <a:gd name="connsiteY7" fmla="*/ 290712 h 287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571" h="287209">
                    <a:moveTo>
                      <a:pt x="788775" y="290712"/>
                    </a:moveTo>
                    <a:cubicBezTo>
                      <a:pt x="713120" y="288610"/>
                      <a:pt x="638165" y="276702"/>
                      <a:pt x="562510" y="268996"/>
                    </a:cubicBezTo>
                    <a:cubicBezTo>
                      <a:pt x="383179" y="250783"/>
                      <a:pt x="204549" y="231169"/>
                      <a:pt x="25218" y="211554"/>
                    </a:cubicBezTo>
                    <a:cubicBezTo>
                      <a:pt x="16812" y="210854"/>
                      <a:pt x="7005" y="212255"/>
                      <a:pt x="0" y="204549"/>
                    </a:cubicBezTo>
                    <a:cubicBezTo>
                      <a:pt x="46934" y="136600"/>
                      <a:pt x="93869" y="69351"/>
                      <a:pt x="140102" y="1401"/>
                    </a:cubicBezTo>
                    <a:cubicBezTo>
                      <a:pt x="143605" y="701"/>
                      <a:pt x="147808" y="701"/>
                      <a:pt x="151310" y="0"/>
                    </a:cubicBezTo>
                    <a:cubicBezTo>
                      <a:pt x="355860" y="91767"/>
                      <a:pt x="559708" y="183534"/>
                      <a:pt x="764257" y="275301"/>
                    </a:cubicBezTo>
                    <a:cubicBezTo>
                      <a:pt x="773364" y="279504"/>
                      <a:pt x="784572" y="280204"/>
                      <a:pt x="788775" y="290712"/>
                    </a:cubicBezTo>
                    <a:close/>
                  </a:path>
                </a:pathLst>
              </a:custGeom>
              <a:solidFill>
                <a:srgbClr val="4D4D4D"/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xmlns="" id="{013F76C6-BC2E-4618-B172-7D4CF1722CDC}"/>
                  </a:ext>
                </a:extLst>
              </p:cNvPr>
              <p:cNvSpPr/>
              <p:nvPr/>
            </p:nvSpPr>
            <p:spPr>
              <a:xfrm>
                <a:off x="4460489" y="1443989"/>
                <a:ext cx="1800313" cy="5407943"/>
              </a:xfrm>
              <a:custGeom>
                <a:avLst/>
                <a:gdLst>
                  <a:gd name="connsiteX0" fmla="*/ 1801531 w 1800312"/>
                  <a:gd name="connsiteY0" fmla="*/ 5335553 h 5407942"/>
                  <a:gd name="connsiteX1" fmla="*/ 1795227 w 1800312"/>
                  <a:gd name="connsiteY1" fmla="*/ 5252893 h 5407942"/>
                  <a:gd name="connsiteX2" fmla="*/ 1795227 w 1800312"/>
                  <a:gd name="connsiteY2" fmla="*/ 765421 h 5407942"/>
                  <a:gd name="connsiteX3" fmla="*/ 1795927 w 1800312"/>
                  <a:gd name="connsiteY3" fmla="*/ 714284 h 5407942"/>
                  <a:gd name="connsiteX4" fmla="*/ 1794526 w 1800312"/>
                  <a:gd name="connsiteY4" fmla="*/ 704477 h 5407942"/>
                  <a:gd name="connsiteX5" fmla="*/ 1788922 w 1800312"/>
                  <a:gd name="connsiteY5" fmla="*/ 696771 h 5407942"/>
                  <a:gd name="connsiteX6" fmla="*/ 1753196 w 1800312"/>
                  <a:gd name="connsiteY6" fmla="*/ 686264 h 5407942"/>
                  <a:gd name="connsiteX7" fmla="*/ 918187 w 1800312"/>
                  <a:gd name="connsiteY7" fmla="*/ 353521 h 5407942"/>
                  <a:gd name="connsiteX8" fmla="*/ 733252 w 1800312"/>
                  <a:gd name="connsiteY8" fmla="*/ 277165 h 5407942"/>
                  <a:gd name="connsiteX9" fmla="*/ 663201 w 1800312"/>
                  <a:gd name="connsiteY9" fmla="*/ 250546 h 5407942"/>
                  <a:gd name="connsiteX10" fmla="*/ 343068 w 1800312"/>
                  <a:gd name="connsiteY10" fmla="*/ 125155 h 5407942"/>
                  <a:gd name="connsiteX11" fmla="*/ 43249 w 1800312"/>
                  <a:gd name="connsiteY11" fmla="*/ 5367 h 5407942"/>
                  <a:gd name="connsiteX12" fmla="*/ 8224 w 1800312"/>
                  <a:gd name="connsiteY12" fmla="*/ 5367 h 5407942"/>
                  <a:gd name="connsiteX13" fmla="*/ 518 w 1800312"/>
                  <a:gd name="connsiteY13" fmla="*/ 54403 h 5407942"/>
                  <a:gd name="connsiteX14" fmla="*/ 518 w 1800312"/>
                  <a:gd name="connsiteY14" fmla="*/ 4662363 h 5407942"/>
                  <a:gd name="connsiteX15" fmla="*/ 50955 w 1800312"/>
                  <a:gd name="connsiteY15" fmla="*/ 4737318 h 5407942"/>
                  <a:gd name="connsiteX16" fmla="*/ 556023 w 1800312"/>
                  <a:gd name="connsiteY16" fmla="*/ 4939065 h 5407942"/>
                  <a:gd name="connsiteX17" fmla="*/ 1305570 w 1800312"/>
                  <a:gd name="connsiteY17" fmla="*/ 5236081 h 5407942"/>
                  <a:gd name="connsiteX18" fmla="*/ 1782617 w 1800312"/>
                  <a:gd name="connsiteY18" fmla="*/ 5414711 h 5407942"/>
                  <a:gd name="connsiteX19" fmla="*/ 1793125 w 1800312"/>
                  <a:gd name="connsiteY19" fmla="*/ 5414711 h 5407942"/>
                  <a:gd name="connsiteX20" fmla="*/ 1798729 w 1800312"/>
                  <a:gd name="connsiteY20" fmla="*/ 5406305 h 5407942"/>
                  <a:gd name="connsiteX21" fmla="*/ 1802232 w 1800312"/>
                  <a:gd name="connsiteY21" fmla="*/ 5396498 h 5407942"/>
                  <a:gd name="connsiteX22" fmla="*/ 1801531 w 1800312"/>
                  <a:gd name="connsiteY22" fmla="*/ 5335553 h 540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00312" h="5407942">
                    <a:moveTo>
                      <a:pt x="1801531" y="5335553"/>
                    </a:moveTo>
                    <a:cubicBezTo>
                      <a:pt x="1795227" y="5308234"/>
                      <a:pt x="1795227" y="5280914"/>
                      <a:pt x="1795227" y="5252893"/>
                    </a:cubicBezTo>
                    <a:cubicBezTo>
                      <a:pt x="1795227" y="3757303"/>
                      <a:pt x="1795227" y="2261012"/>
                      <a:pt x="1795227" y="765421"/>
                    </a:cubicBezTo>
                    <a:cubicBezTo>
                      <a:pt x="1795227" y="748609"/>
                      <a:pt x="1795227" y="731797"/>
                      <a:pt x="1795927" y="714284"/>
                    </a:cubicBezTo>
                    <a:cubicBezTo>
                      <a:pt x="1795927" y="710782"/>
                      <a:pt x="1795927" y="707279"/>
                      <a:pt x="1794526" y="704477"/>
                    </a:cubicBezTo>
                    <a:cubicBezTo>
                      <a:pt x="1793125" y="701675"/>
                      <a:pt x="1791024" y="698873"/>
                      <a:pt x="1788922" y="696771"/>
                    </a:cubicBezTo>
                    <a:cubicBezTo>
                      <a:pt x="1777714" y="691868"/>
                      <a:pt x="1765105" y="691167"/>
                      <a:pt x="1753196" y="686264"/>
                    </a:cubicBezTo>
                    <a:cubicBezTo>
                      <a:pt x="1475093" y="574883"/>
                      <a:pt x="1196290" y="465603"/>
                      <a:pt x="918187" y="353521"/>
                    </a:cubicBezTo>
                    <a:cubicBezTo>
                      <a:pt x="856542" y="328303"/>
                      <a:pt x="793496" y="305186"/>
                      <a:pt x="733252" y="277165"/>
                    </a:cubicBezTo>
                    <a:cubicBezTo>
                      <a:pt x="710836" y="265257"/>
                      <a:pt x="687019" y="257551"/>
                      <a:pt x="663201" y="250546"/>
                    </a:cubicBezTo>
                    <a:cubicBezTo>
                      <a:pt x="556724" y="208515"/>
                      <a:pt x="449545" y="167886"/>
                      <a:pt x="343068" y="125155"/>
                    </a:cubicBezTo>
                    <a:cubicBezTo>
                      <a:pt x="243595" y="85225"/>
                      <a:pt x="143422" y="44596"/>
                      <a:pt x="43249" y="5367"/>
                    </a:cubicBezTo>
                    <a:cubicBezTo>
                      <a:pt x="31341" y="464"/>
                      <a:pt x="20132" y="-3739"/>
                      <a:pt x="8224" y="5367"/>
                    </a:cubicBezTo>
                    <a:cubicBezTo>
                      <a:pt x="-2984" y="20078"/>
                      <a:pt x="518" y="37591"/>
                      <a:pt x="518" y="54403"/>
                    </a:cubicBezTo>
                    <a:cubicBezTo>
                      <a:pt x="518" y="1590623"/>
                      <a:pt x="518" y="3126843"/>
                      <a:pt x="518" y="4662363"/>
                    </a:cubicBezTo>
                    <a:cubicBezTo>
                      <a:pt x="518" y="4715601"/>
                      <a:pt x="1919" y="4717703"/>
                      <a:pt x="50955" y="4737318"/>
                    </a:cubicBezTo>
                    <a:cubicBezTo>
                      <a:pt x="219077" y="4805267"/>
                      <a:pt x="387200" y="4872516"/>
                      <a:pt x="556023" y="4939065"/>
                    </a:cubicBezTo>
                    <a:cubicBezTo>
                      <a:pt x="806105" y="5037836"/>
                      <a:pt x="1054787" y="5140111"/>
                      <a:pt x="1305570" y="5236081"/>
                    </a:cubicBezTo>
                    <a:cubicBezTo>
                      <a:pt x="1463885" y="5297025"/>
                      <a:pt x="1615896" y="5375483"/>
                      <a:pt x="1782617" y="5414711"/>
                    </a:cubicBezTo>
                    <a:cubicBezTo>
                      <a:pt x="1786120" y="5414711"/>
                      <a:pt x="1789623" y="5414711"/>
                      <a:pt x="1793125" y="5414711"/>
                    </a:cubicBezTo>
                    <a:cubicBezTo>
                      <a:pt x="1795227" y="5411909"/>
                      <a:pt x="1797328" y="5409107"/>
                      <a:pt x="1798729" y="5406305"/>
                    </a:cubicBezTo>
                    <a:cubicBezTo>
                      <a:pt x="1800130" y="5402803"/>
                      <a:pt x="1800831" y="5400001"/>
                      <a:pt x="1802232" y="5396498"/>
                    </a:cubicBezTo>
                    <a:cubicBezTo>
                      <a:pt x="1807135" y="5376183"/>
                      <a:pt x="1806435" y="5355168"/>
                      <a:pt x="1801531" y="53355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9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aphic 243">
              <a:extLst>
                <a:ext uri="{FF2B5EF4-FFF2-40B4-BE49-F238E27FC236}">
                  <a16:creationId xmlns:a16="http://schemas.microsoft.com/office/drawing/2014/main" xmlns="" id="{1A788701-D4E5-41BE-ACDD-8AC773171ED1}"/>
                </a:ext>
              </a:extLst>
            </p:cNvPr>
            <p:cNvGrpSpPr/>
            <p:nvPr/>
          </p:nvGrpSpPr>
          <p:grpSpPr>
            <a:xfrm rot="20902163">
              <a:off x="5008145" y="2801758"/>
              <a:ext cx="1420045" cy="2913246"/>
              <a:chOff x="4524375" y="204787"/>
              <a:chExt cx="3143250" cy="6448425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BFF370B5-0C98-4404-965D-71A350C22B43}"/>
                  </a:ext>
                </a:extLst>
              </p:cNvPr>
              <p:cNvSpPr/>
              <p:nvPr/>
            </p:nvSpPr>
            <p:spPr>
              <a:xfrm>
                <a:off x="4524778" y="205949"/>
                <a:ext cx="3133725" cy="6448425"/>
              </a:xfrm>
              <a:custGeom>
                <a:avLst/>
                <a:gdLst>
                  <a:gd name="connsiteX0" fmla="*/ 2928535 w 3133725"/>
                  <a:gd name="connsiteY0" fmla="*/ 3516420 h 6448425"/>
                  <a:gd name="connsiteX1" fmla="*/ 2404660 w 3133725"/>
                  <a:gd name="connsiteY1" fmla="*/ 1677143 h 6448425"/>
                  <a:gd name="connsiteX2" fmla="*/ 2117005 w 3133725"/>
                  <a:gd name="connsiteY2" fmla="*/ 927525 h 6448425"/>
                  <a:gd name="connsiteX3" fmla="*/ 1599797 w 3133725"/>
                  <a:gd name="connsiteY3" fmla="*/ 717023 h 6448425"/>
                  <a:gd name="connsiteX4" fmla="*/ 1599797 w 3133725"/>
                  <a:gd name="connsiteY4" fmla="*/ 716070 h 6448425"/>
                  <a:gd name="connsiteX5" fmla="*/ 1609322 w 3133725"/>
                  <a:gd name="connsiteY5" fmla="*/ 619868 h 6448425"/>
                  <a:gd name="connsiteX6" fmla="*/ 1648375 w 3133725"/>
                  <a:gd name="connsiteY6" fmla="*/ 260775 h 6448425"/>
                  <a:gd name="connsiteX7" fmla="*/ 1672187 w 3133725"/>
                  <a:gd name="connsiteY7" fmla="*/ 194100 h 6448425"/>
                  <a:gd name="connsiteX8" fmla="*/ 1716002 w 3133725"/>
                  <a:gd name="connsiteY8" fmla="*/ 106470 h 6448425"/>
                  <a:gd name="connsiteX9" fmla="*/ 1643612 w 3133725"/>
                  <a:gd name="connsiteY9" fmla="*/ 24555 h 6448425"/>
                  <a:gd name="connsiteX10" fmla="*/ 1636944 w 3133725"/>
                  <a:gd name="connsiteY10" fmla="*/ 17888 h 6448425"/>
                  <a:gd name="connsiteX11" fmla="*/ 1584557 w 3133725"/>
                  <a:gd name="connsiteY11" fmla="*/ 17888 h 6448425"/>
                  <a:gd name="connsiteX12" fmla="*/ 1481687 w 3133725"/>
                  <a:gd name="connsiteY12" fmla="*/ 209340 h 6448425"/>
                  <a:gd name="connsiteX13" fmla="*/ 1422632 w 3133725"/>
                  <a:gd name="connsiteY13" fmla="*/ 717975 h 6448425"/>
                  <a:gd name="connsiteX14" fmla="*/ 1026392 w 3133725"/>
                  <a:gd name="connsiteY14" fmla="*/ 850373 h 6448425"/>
                  <a:gd name="connsiteX15" fmla="*/ 629199 w 3133725"/>
                  <a:gd name="connsiteY15" fmla="*/ 1905743 h 6448425"/>
                  <a:gd name="connsiteX16" fmla="*/ 250104 w 3133725"/>
                  <a:gd name="connsiteY16" fmla="*/ 3321158 h 6448425"/>
                  <a:gd name="connsiteX17" fmla="*/ 7217 w 3133725"/>
                  <a:gd name="connsiteY17" fmla="*/ 4624178 h 6448425"/>
                  <a:gd name="connsiteX18" fmla="*/ 217719 w 3133725"/>
                  <a:gd name="connsiteY18" fmla="*/ 5632876 h 6448425"/>
                  <a:gd name="connsiteX19" fmla="*/ 1156884 w 3133725"/>
                  <a:gd name="connsiteY19" fmla="*/ 6406306 h 6448425"/>
                  <a:gd name="connsiteX20" fmla="*/ 2701840 w 3133725"/>
                  <a:gd name="connsiteY20" fmla="*/ 5842426 h 6448425"/>
                  <a:gd name="connsiteX21" fmla="*/ 2928535 w 3133725"/>
                  <a:gd name="connsiteY21" fmla="*/ 3516420 h 644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33725" h="6448425">
                    <a:moveTo>
                      <a:pt x="2928535" y="3516420"/>
                    </a:moveTo>
                    <a:cubicBezTo>
                      <a:pt x="2649452" y="2908725"/>
                      <a:pt x="2404660" y="2315318"/>
                      <a:pt x="2404660" y="1677143"/>
                    </a:cubicBezTo>
                    <a:cubicBezTo>
                      <a:pt x="2404660" y="1408538"/>
                      <a:pt x="2317982" y="1152315"/>
                      <a:pt x="2117005" y="927525"/>
                    </a:cubicBezTo>
                    <a:cubicBezTo>
                      <a:pt x="2006514" y="803700"/>
                      <a:pt x="1807442" y="732263"/>
                      <a:pt x="1599797" y="717023"/>
                    </a:cubicBezTo>
                    <a:cubicBezTo>
                      <a:pt x="1599797" y="717023"/>
                      <a:pt x="1599797" y="716070"/>
                      <a:pt x="1599797" y="716070"/>
                    </a:cubicBezTo>
                    <a:cubicBezTo>
                      <a:pt x="1603607" y="683685"/>
                      <a:pt x="1608369" y="652253"/>
                      <a:pt x="1609322" y="619868"/>
                    </a:cubicBezTo>
                    <a:cubicBezTo>
                      <a:pt x="1614084" y="498900"/>
                      <a:pt x="1639802" y="380790"/>
                      <a:pt x="1648375" y="260775"/>
                    </a:cubicBezTo>
                    <a:cubicBezTo>
                      <a:pt x="1655994" y="238868"/>
                      <a:pt x="1665519" y="216960"/>
                      <a:pt x="1672187" y="194100"/>
                    </a:cubicBezTo>
                    <a:cubicBezTo>
                      <a:pt x="1680759" y="160763"/>
                      <a:pt x="1729337" y="139808"/>
                      <a:pt x="1716002" y="106470"/>
                    </a:cubicBezTo>
                    <a:cubicBezTo>
                      <a:pt x="1703619" y="75038"/>
                      <a:pt x="1668377" y="51225"/>
                      <a:pt x="1643612" y="24555"/>
                    </a:cubicBezTo>
                    <a:cubicBezTo>
                      <a:pt x="1641707" y="22650"/>
                      <a:pt x="1638850" y="19793"/>
                      <a:pt x="1636944" y="17888"/>
                    </a:cubicBezTo>
                    <a:cubicBezTo>
                      <a:pt x="1618847" y="-7830"/>
                      <a:pt x="1603607" y="-4020"/>
                      <a:pt x="1584557" y="17888"/>
                    </a:cubicBezTo>
                    <a:cubicBezTo>
                      <a:pt x="1535027" y="75038"/>
                      <a:pt x="1503594" y="139808"/>
                      <a:pt x="1481687" y="209340"/>
                    </a:cubicBezTo>
                    <a:cubicBezTo>
                      <a:pt x="1429300" y="375075"/>
                      <a:pt x="1419775" y="545573"/>
                      <a:pt x="1422632" y="717975"/>
                    </a:cubicBezTo>
                    <a:cubicBezTo>
                      <a:pt x="1271184" y="730358"/>
                      <a:pt x="1127357" y="774173"/>
                      <a:pt x="1026392" y="850373"/>
                    </a:cubicBezTo>
                    <a:cubicBezTo>
                      <a:pt x="647297" y="1138028"/>
                      <a:pt x="625389" y="1493310"/>
                      <a:pt x="629199" y="1905743"/>
                    </a:cubicBezTo>
                    <a:cubicBezTo>
                      <a:pt x="633962" y="2393423"/>
                      <a:pt x="489182" y="2868720"/>
                      <a:pt x="250104" y="3321158"/>
                    </a:cubicBezTo>
                    <a:cubicBezTo>
                      <a:pt x="32934" y="3731685"/>
                      <a:pt x="-16596" y="4157453"/>
                      <a:pt x="7217" y="4624178"/>
                    </a:cubicBezTo>
                    <a:cubicBezTo>
                      <a:pt x="-24216" y="4957553"/>
                      <a:pt x="47222" y="5302358"/>
                      <a:pt x="217719" y="5632876"/>
                    </a:cubicBezTo>
                    <a:cubicBezTo>
                      <a:pt x="400599" y="5984348"/>
                      <a:pt x="657774" y="6293911"/>
                      <a:pt x="1156884" y="6406306"/>
                    </a:cubicBezTo>
                    <a:cubicBezTo>
                      <a:pt x="1798869" y="6551086"/>
                      <a:pt x="2383705" y="6336773"/>
                      <a:pt x="2701840" y="5842426"/>
                    </a:cubicBezTo>
                    <a:cubicBezTo>
                      <a:pt x="3186662" y="5088998"/>
                      <a:pt x="3280960" y="4283183"/>
                      <a:pt x="2928535" y="3516420"/>
                    </a:cubicBezTo>
                    <a:close/>
                  </a:path>
                </a:pathLst>
              </a:custGeom>
              <a:solidFill>
                <a:srgbClr val="AAD0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E9719E3E-2801-43A1-BD8C-3894067E1850}"/>
                  </a:ext>
                </a:extLst>
              </p:cNvPr>
              <p:cNvSpPr/>
              <p:nvPr/>
            </p:nvSpPr>
            <p:spPr>
              <a:xfrm>
                <a:off x="4657513" y="1036991"/>
                <a:ext cx="2886075" cy="5495925"/>
              </a:xfrm>
              <a:custGeom>
                <a:avLst/>
                <a:gdLst>
                  <a:gd name="connsiteX0" fmla="*/ 6879 w 2886075"/>
                  <a:gd name="connsiteY0" fmla="*/ 3746464 h 5495925"/>
                  <a:gd name="connsiteX1" fmla="*/ 230717 w 2886075"/>
                  <a:gd name="connsiteY1" fmla="*/ 2497736 h 5495925"/>
                  <a:gd name="connsiteX2" fmla="*/ 580284 w 2886075"/>
                  <a:gd name="connsiteY2" fmla="*/ 1141376 h 5495925"/>
                  <a:gd name="connsiteX3" fmla="*/ 946044 w 2886075"/>
                  <a:gd name="connsiteY3" fmla="*/ 130773 h 5495925"/>
                  <a:gd name="connsiteX4" fmla="*/ 1951884 w 2886075"/>
                  <a:gd name="connsiteY4" fmla="*/ 205069 h 5495925"/>
                  <a:gd name="connsiteX5" fmla="*/ 2216679 w 2886075"/>
                  <a:gd name="connsiteY5" fmla="*/ 923254 h 5495925"/>
                  <a:gd name="connsiteX6" fmla="*/ 2699597 w 2886075"/>
                  <a:gd name="connsiteY6" fmla="*/ 2685379 h 5495925"/>
                  <a:gd name="connsiteX7" fmla="*/ 2490047 w 2886075"/>
                  <a:gd name="connsiteY7" fmla="*/ 4914229 h 5495925"/>
                  <a:gd name="connsiteX8" fmla="*/ 1066059 w 2886075"/>
                  <a:gd name="connsiteY8" fmla="*/ 5454296 h 5495925"/>
                  <a:gd name="connsiteX9" fmla="*/ 200237 w 2886075"/>
                  <a:gd name="connsiteY9" fmla="*/ 4713251 h 5495925"/>
                  <a:gd name="connsiteX10" fmla="*/ 6879 w 2886075"/>
                  <a:gd name="connsiteY10" fmla="*/ 3746464 h 549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75" h="5495925">
                    <a:moveTo>
                      <a:pt x="6879" y="3746464"/>
                    </a:moveTo>
                    <a:cubicBezTo>
                      <a:pt x="-15028" y="3298789"/>
                      <a:pt x="30692" y="2891119"/>
                      <a:pt x="230717" y="2497736"/>
                    </a:cubicBezTo>
                    <a:cubicBezTo>
                      <a:pt x="450744" y="2063396"/>
                      <a:pt x="584094" y="1609053"/>
                      <a:pt x="580284" y="1141376"/>
                    </a:cubicBezTo>
                    <a:cubicBezTo>
                      <a:pt x="576474" y="747041"/>
                      <a:pt x="596477" y="406046"/>
                      <a:pt x="946044" y="130773"/>
                    </a:cubicBezTo>
                    <a:cubicBezTo>
                      <a:pt x="1200362" y="-70204"/>
                      <a:pt x="1746144" y="-34962"/>
                      <a:pt x="1951884" y="205069"/>
                    </a:cubicBezTo>
                    <a:cubicBezTo>
                      <a:pt x="2136670" y="420334"/>
                      <a:pt x="2216679" y="666079"/>
                      <a:pt x="2216679" y="923254"/>
                    </a:cubicBezTo>
                    <a:cubicBezTo>
                      <a:pt x="2216679" y="1534759"/>
                      <a:pt x="2442422" y="2103401"/>
                      <a:pt x="2699597" y="2685379"/>
                    </a:cubicBezTo>
                    <a:cubicBezTo>
                      <a:pt x="3024400" y="3420709"/>
                      <a:pt x="2936769" y="4192234"/>
                      <a:pt x="2490047" y="4914229"/>
                    </a:cubicBezTo>
                    <a:cubicBezTo>
                      <a:pt x="2196677" y="5387621"/>
                      <a:pt x="1657562" y="5592409"/>
                      <a:pt x="1066059" y="5454296"/>
                    </a:cubicBezTo>
                    <a:cubicBezTo>
                      <a:pt x="606002" y="5346664"/>
                      <a:pt x="368829" y="5050436"/>
                      <a:pt x="200237" y="4713251"/>
                    </a:cubicBezTo>
                    <a:cubicBezTo>
                      <a:pt x="43074" y="4396069"/>
                      <a:pt x="-22648" y="4065551"/>
                      <a:pt x="6879" y="3746464"/>
                    </a:cubicBezTo>
                    <a:close/>
                  </a:path>
                </a:pathLst>
              </a:custGeom>
              <a:solidFill>
                <a:srgbClr val="FEC8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7672CD43-ACD6-4866-A7C2-DB33589D6227}"/>
                  </a:ext>
                </a:extLst>
              </p:cNvPr>
              <p:cNvSpPr/>
              <p:nvPr/>
            </p:nvSpPr>
            <p:spPr>
              <a:xfrm>
                <a:off x="4865702" y="1361357"/>
                <a:ext cx="2447925" cy="4953000"/>
              </a:xfrm>
              <a:custGeom>
                <a:avLst/>
                <a:gdLst>
                  <a:gd name="connsiteX0" fmla="*/ 5383 w 2447925"/>
                  <a:gd name="connsiteY0" fmla="*/ 3378283 h 4953000"/>
                  <a:gd name="connsiteX1" fmla="*/ 194930 w 2447925"/>
                  <a:gd name="connsiteY1" fmla="*/ 2252428 h 4953000"/>
                  <a:gd name="connsiteX2" fmla="*/ 491158 w 2447925"/>
                  <a:gd name="connsiteY2" fmla="*/ 1029418 h 4953000"/>
                  <a:gd name="connsiteX3" fmla="*/ 801673 w 2447925"/>
                  <a:gd name="connsiteY3" fmla="*/ 117875 h 4953000"/>
                  <a:gd name="connsiteX4" fmla="*/ 1653208 w 2447925"/>
                  <a:gd name="connsiteY4" fmla="*/ 184550 h 4953000"/>
                  <a:gd name="connsiteX5" fmla="*/ 1877998 w 2447925"/>
                  <a:gd name="connsiteY5" fmla="*/ 832250 h 4953000"/>
                  <a:gd name="connsiteX6" fmla="*/ 2286620 w 2447925"/>
                  <a:gd name="connsiteY6" fmla="*/ 2421973 h 4953000"/>
                  <a:gd name="connsiteX7" fmla="*/ 2109455 w 2447925"/>
                  <a:gd name="connsiteY7" fmla="*/ 4431748 h 4953000"/>
                  <a:gd name="connsiteX8" fmla="*/ 903590 w 2447925"/>
                  <a:gd name="connsiteY8" fmla="*/ 4918475 h 4953000"/>
                  <a:gd name="connsiteX9" fmla="*/ 170165 w 2447925"/>
                  <a:gd name="connsiteY9" fmla="*/ 4249820 h 4953000"/>
                  <a:gd name="connsiteX10" fmla="*/ 5383 w 2447925"/>
                  <a:gd name="connsiteY10" fmla="*/ 3378283 h 495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7925" h="4953000">
                    <a:moveTo>
                      <a:pt x="5383" y="3378283"/>
                    </a:moveTo>
                    <a:cubicBezTo>
                      <a:pt x="-13667" y="2974423"/>
                      <a:pt x="25385" y="2606758"/>
                      <a:pt x="194930" y="2252428"/>
                    </a:cubicBezTo>
                    <a:cubicBezTo>
                      <a:pt x="381620" y="1860950"/>
                      <a:pt x="494015" y="1451375"/>
                      <a:pt x="491158" y="1029418"/>
                    </a:cubicBezTo>
                    <a:cubicBezTo>
                      <a:pt x="488300" y="673183"/>
                      <a:pt x="505445" y="366477"/>
                      <a:pt x="801673" y="117875"/>
                    </a:cubicBezTo>
                    <a:cubicBezTo>
                      <a:pt x="1016938" y="-63100"/>
                      <a:pt x="1478900" y="-31667"/>
                      <a:pt x="1653208" y="184550"/>
                    </a:cubicBezTo>
                    <a:cubicBezTo>
                      <a:pt x="1809418" y="378860"/>
                      <a:pt x="1877998" y="599840"/>
                      <a:pt x="1877998" y="832250"/>
                    </a:cubicBezTo>
                    <a:cubicBezTo>
                      <a:pt x="1877998" y="1383748"/>
                      <a:pt x="2069450" y="1896193"/>
                      <a:pt x="2286620" y="2421973"/>
                    </a:cubicBezTo>
                    <a:cubicBezTo>
                      <a:pt x="2561893" y="3084913"/>
                      <a:pt x="2487598" y="3781190"/>
                      <a:pt x="2109455" y="4431748"/>
                    </a:cubicBezTo>
                    <a:cubicBezTo>
                      <a:pt x="1860853" y="4858468"/>
                      <a:pt x="1404605" y="5044205"/>
                      <a:pt x="903590" y="4918475"/>
                    </a:cubicBezTo>
                    <a:cubicBezTo>
                      <a:pt x="514018" y="4821320"/>
                      <a:pt x="313040" y="4553668"/>
                      <a:pt x="170165" y="4249820"/>
                    </a:cubicBezTo>
                    <a:cubicBezTo>
                      <a:pt x="36815" y="3964070"/>
                      <a:pt x="-18430" y="3665938"/>
                      <a:pt x="5383" y="3378283"/>
                    </a:cubicBezTo>
                    <a:close/>
                  </a:path>
                </a:pathLst>
              </a:custGeom>
              <a:solidFill>
                <a:srgbClr val="F690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CEF6DC37-50A6-4185-BD53-3D9619A9DA6F}"/>
                  </a:ext>
                </a:extLst>
              </p:cNvPr>
              <p:cNvSpPr/>
              <p:nvPr/>
            </p:nvSpPr>
            <p:spPr>
              <a:xfrm>
                <a:off x="5080761" y="1723948"/>
                <a:ext cx="1981200" cy="4324350"/>
              </a:xfrm>
              <a:custGeom>
                <a:avLst/>
                <a:gdLst>
                  <a:gd name="connsiteX0" fmla="*/ 4636 w 1981200"/>
                  <a:gd name="connsiteY0" fmla="*/ 2951874 h 4324350"/>
                  <a:gd name="connsiteX1" fmla="*/ 157989 w 1981200"/>
                  <a:gd name="connsiteY1" fmla="*/ 1967941 h 4324350"/>
                  <a:gd name="connsiteX2" fmla="*/ 398019 w 1981200"/>
                  <a:gd name="connsiteY2" fmla="*/ 899236 h 4324350"/>
                  <a:gd name="connsiteX3" fmla="*/ 649479 w 1981200"/>
                  <a:gd name="connsiteY3" fmla="*/ 102946 h 4324350"/>
                  <a:gd name="connsiteX4" fmla="*/ 1340042 w 1981200"/>
                  <a:gd name="connsiteY4" fmla="*/ 161049 h 4324350"/>
                  <a:gd name="connsiteX5" fmla="*/ 1521969 w 1981200"/>
                  <a:gd name="connsiteY5" fmla="*/ 726834 h 4324350"/>
                  <a:gd name="connsiteX6" fmla="*/ 1853439 w 1981200"/>
                  <a:gd name="connsiteY6" fmla="*/ 2115579 h 4324350"/>
                  <a:gd name="connsiteX7" fmla="*/ 1709611 w 1981200"/>
                  <a:gd name="connsiteY7" fmla="*/ 3871989 h 4324350"/>
                  <a:gd name="connsiteX8" fmla="*/ 732346 w 1981200"/>
                  <a:gd name="connsiteY8" fmla="*/ 4297757 h 4324350"/>
                  <a:gd name="connsiteX9" fmla="*/ 137986 w 1981200"/>
                  <a:gd name="connsiteY9" fmla="*/ 3713874 h 4324350"/>
                  <a:gd name="connsiteX10" fmla="*/ 4636 w 1981200"/>
                  <a:gd name="connsiteY10" fmla="*/ 2951874 h 432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1200" h="4324350">
                    <a:moveTo>
                      <a:pt x="4636" y="2951874"/>
                    </a:moveTo>
                    <a:cubicBezTo>
                      <a:pt x="-10604" y="2599449"/>
                      <a:pt x="20829" y="2278457"/>
                      <a:pt x="157989" y="1967941"/>
                    </a:cubicBezTo>
                    <a:cubicBezTo>
                      <a:pt x="309436" y="1625994"/>
                      <a:pt x="400876" y="1267854"/>
                      <a:pt x="398019" y="899236"/>
                    </a:cubicBezTo>
                    <a:cubicBezTo>
                      <a:pt x="396114" y="588721"/>
                      <a:pt x="409449" y="320116"/>
                      <a:pt x="649479" y="102946"/>
                    </a:cubicBezTo>
                    <a:cubicBezTo>
                      <a:pt x="823786" y="-55169"/>
                      <a:pt x="1199072" y="-27546"/>
                      <a:pt x="1340042" y="161049"/>
                    </a:cubicBezTo>
                    <a:cubicBezTo>
                      <a:pt x="1466724" y="330594"/>
                      <a:pt x="1521969" y="523951"/>
                      <a:pt x="1521969" y="726834"/>
                    </a:cubicBezTo>
                    <a:cubicBezTo>
                      <a:pt x="1521969" y="1208799"/>
                      <a:pt x="1677227" y="1656474"/>
                      <a:pt x="1853439" y="2115579"/>
                    </a:cubicBezTo>
                    <a:cubicBezTo>
                      <a:pt x="2076324" y="2694699"/>
                      <a:pt x="2016317" y="3303346"/>
                      <a:pt x="1709611" y="3871989"/>
                    </a:cubicBezTo>
                    <a:cubicBezTo>
                      <a:pt x="1508634" y="4245369"/>
                      <a:pt x="1138111" y="4406341"/>
                      <a:pt x="732346" y="4297757"/>
                    </a:cubicBezTo>
                    <a:cubicBezTo>
                      <a:pt x="417069" y="4212984"/>
                      <a:pt x="253239" y="3979621"/>
                      <a:pt x="137986" y="3713874"/>
                    </a:cubicBezTo>
                    <a:cubicBezTo>
                      <a:pt x="29401" y="3464319"/>
                      <a:pt x="-15366" y="3203334"/>
                      <a:pt x="4636" y="2951874"/>
                    </a:cubicBezTo>
                    <a:close/>
                  </a:path>
                </a:pathLst>
              </a:custGeom>
              <a:solidFill>
                <a:srgbClr val="F06A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A07EBCBD-43F2-4EE4-85C9-DD498C114256}"/>
                  </a:ext>
                </a:extLst>
              </p:cNvPr>
              <p:cNvSpPr/>
              <p:nvPr/>
            </p:nvSpPr>
            <p:spPr>
              <a:xfrm>
                <a:off x="5469544" y="2675696"/>
                <a:ext cx="1181100" cy="2686050"/>
              </a:xfrm>
              <a:custGeom>
                <a:avLst/>
                <a:gdLst>
                  <a:gd name="connsiteX0" fmla="*/ 2569 w 1181100"/>
                  <a:gd name="connsiteY0" fmla="*/ 1835343 h 2686050"/>
                  <a:gd name="connsiteX1" fmla="*/ 118774 w 1181100"/>
                  <a:gd name="connsiteY1" fmla="*/ 1223838 h 2686050"/>
                  <a:gd name="connsiteX2" fmla="*/ 241646 w 1181100"/>
                  <a:gd name="connsiteY2" fmla="*/ 558041 h 2686050"/>
                  <a:gd name="connsiteX3" fmla="*/ 460721 w 1181100"/>
                  <a:gd name="connsiteY3" fmla="*/ 64646 h 2686050"/>
                  <a:gd name="connsiteX4" fmla="*/ 816004 w 1181100"/>
                  <a:gd name="connsiteY4" fmla="*/ 98936 h 2686050"/>
                  <a:gd name="connsiteX5" fmla="*/ 927446 w 1181100"/>
                  <a:gd name="connsiteY5" fmla="*/ 451361 h 2686050"/>
                  <a:gd name="connsiteX6" fmla="*/ 1090324 w 1181100"/>
                  <a:gd name="connsiteY6" fmla="*/ 1321946 h 2686050"/>
                  <a:gd name="connsiteX7" fmla="*/ 1041746 w 1181100"/>
                  <a:gd name="connsiteY7" fmla="*/ 2407796 h 2686050"/>
                  <a:gd name="connsiteX8" fmla="*/ 445481 w 1181100"/>
                  <a:gd name="connsiteY8" fmla="*/ 2672591 h 2686050"/>
                  <a:gd name="connsiteX9" fmla="*/ 83531 w 1181100"/>
                  <a:gd name="connsiteY9" fmla="*/ 2308736 h 2686050"/>
                  <a:gd name="connsiteX10" fmla="*/ 2569 w 1181100"/>
                  <a:gd name="connsiteY10" fmla="*/ 1835343 h 268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1100" h="2686050">
                    <a:moveTo>
                      <a:pt x="2569" y="1835343"/>
                    </a:moveTo>
                    <a:cubicBezTo>
                      <a:pt x="-6956" y="1616268"/>
                      <a:pt x="35906" y="1417196"/>
                      <a:pt x="118774" y="1223838"/>
                    </a:cubicBezTo>
                    <a:cubicBezTo>
                      <a:pt x="211166" y="1011431"/>
                      <a:pt x="243551" y="787593"/>
                      <a:pt x="241646" y="558041"/>
                    </a:cubicBezTo>
                    <a:cubicBezTo>
                      <a:pt x="239741" y="364683"/>
                      <a:pt x="314036" y="199901"/>
                      <a:pt x="460721" y="64646"/>
                    </a:cubicBezTo>
                    <a:cubicBezTo>
                      <a:pt x="567401" y="-33462"/>
                      <a:pt x="729326" y="-18222"/>
                      <a:pt x="816004" y="98936"/>
                    </a:cubicBezTo>
                    <a:cubicBezTo>
                      <a:pt x="893156" y="204663"/>
                      <a:pt x="927446" y="324678"/>
                      <a:pt x="927446" y="451361"/>
                    </a:cubicBezTo>
                    <a:cubicBezTo>
                      <a:pt x="927446" y="751398"/>
                      <a:pt x="982691" y="1037148"/>
                      <a:pt x="1090324" y="1321946"/>
                    </a:cubicBezTo>
                    <a:cubicBezTo>
                      <a:pt x="1226531" y="1681991"/>
                      <a:pt x="1228436" y="2054418"/>
                      <a:pt x="1041746" y="2407796"/>
                    </a:cubicBezTo>
                    <a:cubicBezTo>
                      <a:pt x="918874" y="2640206"/>
                      <a:pt x="693131" y="2740218"/>
                      <a:pt x="445481" y="2672591"/>
                    </a:cubicBezTo>
                    <a:cubicBezTo>
                      <a:pt x="253076" y="2620203"/>
                      <a:pt x="154016" y="2474471"/>
                      <a:pt x="83531" y="2308736"/>
                    </a:cubicBezTo>
                    <a:cubicBezTo>
                      <a:pt x="17809" y="2153478"/>
                      <a:pt x="-8861" y="1991553"/>
                      <a:pt x="2569" y="1835343"/>
                    </a:cubicBezTo>
                    <a:close/>
                  </a:path>
                </a:pathLst>
              </a:custGeom>
              <a:solidFill>
                <a:srgbClr val="F796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65E171FC-1385-4B36-90A6-20111BBFFEAB}"/>
                  </a:ext>
                </a:extLst>
              </p:cNvPr>
              <p:cNvSpPr/>
              <p:nvPr/>
            </p:nvSpPr>
            <p:spPr>
              <a:xfrm>
                <a:off x="5723959" y="3417914"/>
                <a:ext cx="657225" cy="1571625"/>
              </a:xfrm>
              <a:custGeom>
                <a:avLst/>
                <a:gdLst>
                  <a:gd name="connsiteX0" fmla="*/ 1519 w 657225"/>
                  <a:gd name="connsiteY0" fmla="*/ 1074075 h 1571625"/>
                  <a:gd name="connsiteX1" fmla="*/ 66289 w 657225"/>
                  <a:gd name="connsiteY1" fmla="*/ 715935 h 1571625"/>
                  <a:gd name="connsiteX2" fmla="*/ 134869 w 657225"/>
                  <a:gd name="connsiteY2" fmla="*/ 326363 h 1571625"/>
                  <a:gd name="connsiteX3" fmla="*/ 256789 w 657225"/>
                  <a:gd name="connsiteY3" fmla="*/ 37755 h 1571625"/>
                  <a:gd name="connsiteX4" fmla="*/ 453956 w 657225"/>
                  <a:gd name="connsiteY4" fmla="*/ 57758 h 1571625"/>
                  <a:gd name="connsiteX5" fmla="*/ 515869 w 657225"/>
                  <a:gd name="connsiteY5" fmla="*/ 263498 h 1571625"/>
                  <a:gd name="connsiteX6" fmla="*/ 606356 w 657225"/>
                  <a:gd name="connsiteY6" fmla="*/ 773085 h 1571625"/>
                  <a:gd name="connsiteX7" fmla="*/ 579686 w 657225"/>
                  <a:gd name="connsiteY7" fmla="*/ 1408403 h 1571625"/>
                  <a:gd name="connsiteX8" fmla="*/ 249169 w 657225"/>
                  <a:gd name="connsiteY8" fmla="*/ 1563660 h 1571625"/>
                  <a:gd name="connsiteX9" fmla="*/ 48191 w 657225"/>
                  <a:gd name="connsiteY9" fmla="*/ 1351253 h 1571625"/>
                  <a:gd name="connsiteX10" fmla="*/ 1519 w 657225"/>
                  <a:gd name="connsiteY10" fmla="*/ 107407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7225" h="1571625">
                    <a:moveTo>
                      <a:pt x="1519" y="1074075"/>
                    </a:moveTo>
                    <a:cubicBezTo>
                      <a:pt x="-3244" y="945488"/>
                      <a:pt x="19616" y="829283"/>
                      <a:pt x="66289" y="715935"/>
                    </a:cubicBezTo>
                    <a:cubicBezTo>
                      <a:pt x="117724" y="591158"/>
                      <a:pt x="135821" y="460665"/>
                      <a:pt x="134869" y="326363"/>
                    </a:cubicBezTo>
                    <a:cubicBezTo>
                      <a:pt x="133916" y="213015"/>
                      <a:pt x="174874" y="116813"/>
                      <a:pt x="256789" y="37755"/>
                    </a:cubicBezTo>
                    <a:cubicBezTo>
                      <a:pt x="315844" y="-19395"/>
                      <a:pt x="406331" y="-10822"/>
                      <a:pt x="453956" y="57758"/>
                    </a:cubicBezTo>
                    <a:cubicBezTo>
                      <a:pt x="496819" y="119670"/>
                      <a:pt x="515869" y="190155"/>
                      <a:pt x="515869" y="263498"/>
                    </a:cubicBezTo>
                    <a:cubicBezTo>
                      <a:pt x="515869" y="438758"/>
                      <a:pt x="546349" y="606398"/>
                      <a:pt x="606356" y="773085"/>
                    </a:cubicBezTo>
                    <a:cubicBezTo>
                      <a:pt x="681604" y="983588"/>
                      <a:pt x="683509" y="1201710"/>
                      <a:pt x="579686" y="1408403"/>
                    </a:cubicBezTo>
                    <a:cubicBezTo>
                      <a:pt x="512059" y="1544610"/>
                      <a:pt x="386329" y="1602713"/>
                      <a:pt x="249169" y="1563660"/>
                    </a:cubicBezTo>
                    <a:cubicBezTo>
                      <a:pt x="142489" y="1533180"/>
                      <a:pt x="87244" y="1447455"/>
                      <a:pt x="48191" y="1351253"/>
                    </a:cubicBezTo>
                    <a:cubicBezTo>
                      <a:pt x="10091" y="1260766"/>
                      <a:pt x="-5149" y="1166468"/>
                      <a:pt x="1519" y="1074075"/>
                    </a:cubicBezTo>
                    <a:close/>
                  </a:path>
                </a:pathLst>
              </a:custGeom>
              <a:solidFill>
                <a:srgbClr val="FBB1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E66331E2-44BF-4AFE-9245-62D6E4F0B207}"/>
                  </a:ext>
                </a:extLst>
              </p:cNvPr>
              <p:cNvSpPr/>
              <p:nvPr/>
            </p:nvSpPr>
            <p:spPr>
              <a:xfrm>
                <a:off x="5911182" y="4022547"/>
                <a:ext cx="304800" cy="200025"/>
              </a:xfrm>
              <a:custGeom>
                <a:avLst/>
                <a:gdLst>
                  <a:gd name="connsiteX0" fmla="*/ 218155 w 304800"/>
                  <a:gd name="connsiteY0" fmla="*/ 99872 h 200025"/>
                  <a:gd name="connsiteX1" fmla="*/ 296260 w 304800"/>
                  <a:gd name="connsiteY1" fmla="*/ 85585 h 200025"/>
                  <a:gd name="connsiteX2" fmla="*/ 284830 w 304800"/>
                  <a:gd name="connsiteY2" fmla="*/ 14147 h 200025"/>
                  <a:gd name="connsiteX3" fmla="*/ 205772 w 304800"/>
                  <a:gd name="connsiteY3" fmla="*/ 23672 h 200025"/>
                  <a:gd name="connsiteX4" fmla="*/ 181008 w 304800"/>
                  <a:gd name="connsiteY4" fmla="*/ 29387 h 200025"/>
                  <a:gd name="connsiteX5" fmla="*/ 91472 w 304800"/>
                  <a:gd name="connsiteY5" fmla="*/ 29387 h 200025"/>
                  <a:gd name="connsiteX6" fmla="*/ 83852 w 304800"/>
                  <a:gd name="connsiteY6" fmla="*/ 119875 h 200025"/>
                  <a:gd name="connsiteX7" fmla="*/ 51468 w 304800"/>
                  <a:gd name="connsiteY7" fmla="*/ 116065 h 200025"/>
                  <a:gd name="connsiteX8" fmla="*/ 33 w 304800"/>
                  <a:gd name="connsiteY8" fmla="*/ 162737 h 200025"/>
                  <a:gd name="connsiteX9" fmla="*/ 48610 w 304800"/>
                  <a:gd name="connsiteY9" fmla="*/ 209410 h 200025"/>
                  <a:gd name="connsiteX10" fmla="*/ 93377 w 304800"/>
                  <a:gd name="connsiteY10" fmla="*/ 154165 h 200025"/>
                  <a:gd name="connsiteX11" fmla="*/ 85758 w 304800"/>
                  <a:gd name="connsiteY11" fmla="*/ 121780 h 200025"/>
                  <a:gd name="connsiteX12" fmla="*/ 83852 w 304800"/>
                  <a:gd name="connsiteY12" fmla="*/ 118922 h 200025"/>
                  <a:gd name="connsiteX13" fmla="*/ 85758 w 304800"/>
                  <a:gd name="connsiteY13" fmla="*/ 120827 h 200025"/>
                  <a:gd name="connsiteX14" fmla="*/ 132430 w 304800"/>
                  <a:gd name="connsiteY14" fmla="*/ 141782 h 200025"/>
                  <a:gd name="connsiteX15" fmla="*/ 155290 w 304800"/>
                  <a:gd name="connsiteY15" fmla="*/ 161785 h 200025"/>
                  <a:gd name="connsiteX16" fmla="*/ 204820 w 304800"/>
                  <a:gd name="connsiteY16" fmla="*/ 207505 h 200025"/>
                  <a:gd name="connsiteX17" fmla="*/ 248635 w 304800"/>
                  <a:gd name="connsiteY17" fmla="*/ 170357 h 200025"/>
                  <a:gd name="connsiteX18" fmla="*/ 211488 w 304800"/>
                  <a:gd name="connsiteY18" fmla="*/ 114160 h 200025"/>
                  <a:gd name="connsiteX19" fmla="*/ 197200 w 304800"/>
                  <a:gd name="connsiteY19" fmla="*/ 101777 h 200025"/>
                  <a:gd name="connsiteX20" fmla="*/ 218155 w 304800"/>
                  <a:gd name="connsiteY20" fmla="*/ 99872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4800" h="200025">
                    <a:moveTo>
                      <a:pt x="218155" y="99872"/>
                    </a:moveTo>
                    <a:cubicBezTo>
                      <a:pt x="248635" y="119875"/>
                      <a:pt x="276258" y="114160"/>
                      <a:pt x="296260" y="85585"/>
                    </a:cubicBezTo>
                    <a:cubicBezTo>
                      <a:pt x="314358" y="59867"/>
                      <a:pt x="309595" y="33197"/>
                      <a:pt x="284830" y="14147"/>
                    </a:cubicBezTo>
                    <a:cubicBezTo>
                      <a:pt x="257208" y="-7760"/>
                      <a:pt x="228633" y="-3950"/>
                      <a:pt x="205772" y="23672"/>
                    </a:cubicBezTo>
                    <a:cubicBezTo>
                      <a:pt x="198152" y="33197"/>
                      <a:pt x="194343" y="39865"/>
                      <a:pt x="181008" y="29387"/>
                    </a:cubicBezTo>
                    <a:cubicBezTo>
                      <a:pt x="152433" y="4622"/>
                      <a:pt x="120047" y="2717"/>
                      <a:pt x="91472" y="29387"/>
                    </a:cubicBezTo>
                    <a:cubicBezTo>
                      <a:pt x="61945" y="56057"/>
                      <a:pt x="63850" y="87490"/>
                      <a:pt x="83852" y="119875"/>
                    </a:cubicBezTo>
                    <a:cubicBezTo>
                      <a:pt x="73375" y="118922"/>
                      <a:pt x="61945" y="116065"/>
                      <a:pt x="51468" y="116065"/>
                    </a:cubicBezTo>
                    <a:cubicBezTo>
                      <a:pt x="19083" y="114160"/>
                      <a:pt x="-920" y="129400"/>
                      <a:pt x="33" y="162737"/>
                    </a:cubicBezTo>
                    <a:cubicBezTo>
                      <a:pt x="33" y="193217"/>
                      <a:pt x="19083" y="211315"/>
                      <a:pt x="48610" y="209410"/>
                    </a:cubicBezTo>
                    <a:cubicBezTo>
                      <a:pt x="79090" y="207505"/>
                      <a:pt x="96235" y="186550"/>
                      <a:pt x="93377" y="154165"/>
                    </a:cubicBezTo>
                    <a:cubicBezTo>
                      <a:pt x="92425" y="143687"/>
                      <a:pt x="88615" y="133210"/>
                      <a:pt x="85758" y="121780"/>
                    </a:cubicBezTo>
                    <a:cubicBezTo>
                      <a:pt x="85758" y="121780"/>
                      <a:pt x="84805" y="119875"/>
                      <a:pt x="83852" y="118922"/>
                    </a:cubicBezTo>
                    <a:lnTo>
                      <a:pt x="85758" y="120827"/>
                    </a:lnTo>
                    <a:cubicBezTo>
                      <a:pt x="100045" y="131305"/>
                      <a:pt x="114333" y="141782"/>
                      <a:pt x="132430" y="141782"/>
                    </a:cubicBezTo>
                    <a:cubicBezTo>
                      <a:pt x="146718" y="141782"/>
                      <a:pt x="154338" y="143687"/>
                      <a:pt x="155290" y="161785"/>
                    </a:cubicBezTo>
                    <a:cubicBezTo>
                      <a:pt x="156243" y="191312"/>
                      <a:pt x="176245" y="208457"/>
                      <a:pt x="204820" y="207505"/>
                    </a:cubicBezTo>
                    <a:cubicBezTo>
                      <a:pt x="226727" y="207505"/>
                      <a:pt x="243872" y="193217"/>
                      <a:pt x="248635" y="170357"/>
                    </a:cubicBezTo>
                    <a:cubicBezTo>
                      <a:pt x="254350" y="140830"/>
                      <a:pt x="241968" y="121780"/>
                      <a:pt x="211488" y="114160"/>
                    </a:cubicBezTo>
                    <a:cubicBezTo>
                      <a:pt x="204820" y="112255"/>
                      <a:pt x="193390" y="114160"/>
                      <a:pt x="197200" y="101777"/>
                    </a:cubicBezTo>
                    <a:cubicBezTo>
                      <a:pt x="201963" y="85585"/>
                      <a:pt x="209583" y="94157"/>
                      <a:pt x="218155" y="9987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53BD721A-6563-48E0-9DE9-7A5758A8BF66}"/>
                  </a:ext>
                </a:extLst>
              </p:cNvPr>
              <p:cNvSpPr/>
              <p:nvPr/>
            </p:nvSpPr>
            <p:spPr>
              <a:xfrm>
                <a:off x="6007320" y="3727132"/>
                <a:ext cx="152400" cy="123825"/>
              </a:xfrm>
              <a:custGeom>
                <a:avLst/>
                <a:gdLst>
                  <a:gd name="connsiteX0" fmla="*/ 20100 w 152400"/>
                  <a:gd name="connsiteY0" fmla="*/ 70485 h 123825"/>
                  <a:gd name="connsiteX1" fmla="*/ 75345 w 152400"/>
                  <a:gd name="connsiteY1" fmla="*/ 113348 h 123825"/>
                  <a:gd name="connsiteX2" fmla="*/ 138210 w 152400"/>
                  <a:gd name="connsiteY2" fmla="*/ 111443 h 123825"/>
                  <a:gd name="connsiteX3" fmla="*/ 141067 w 152400"/>
                  <a:gd name="connsiteY3" fmla="*/ 47625 h 123825"/>
                  <a:gd name="connsiteX4" fmla="*/ 45817 w 152400"/>
                  <a:gd name="connsiteY4" fmla="*/ 0 h 123825"/>
                  <a:gd name="connsiteX5" fmla="*/ 2002 w 152400"/>
                  <a:gd name="connsiteY5" fmla="*/ 26670 h 123825"/>
                  <a:gd name="connsiteX6" fmla="*/ 20100 w 152400"/>
                  <a:gd name="connsiteY6" fmla="*/ 7048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0100" y="70485"/>
                    </a:moveTo>
                    <a:cubicBezTo>
                      <a:pt x="46770" y="77153"/>
                      <a:pt x="59152" y="94298"/>
                      <a:pt x="75345" y="113348"/>
                    </a:cubicBezTo>
                    <a:cubicBezTo>
                      <a:pt x="93442" y="133350"/>
                      <a:pt x="119160" y="131445"/>
                      <a:pt x="138210" y="111443"/>
                    </a:cubicBezTo>
                    <a:cubicBezTo>
                      <a:pt x="157260" y="92393"/>
                      <a:pt x="160117" y="67628"/>
                      <a:pt x="141067" y="47625"/>
                    </a:cubicBezTo>
                    <a:cubicBezTo>
                      <a:pt x="113445" y="19050"/>
                      <a:pt x="63915" y="36195"/>
                      <a:pt x="45817" y="0"/>
                    </a:cubicBezTo>
                    <a:cubicBezTo>
                      <a:pt x="20100" y="0"/>
                      <a:pt x="7717" y="10478"/>
                      <a:pt x="2002" y="26670"/>
                    </a:cubicBezTo>
                    <a:cubicBezTo>
                      <a:pt x="-3713" y="46673"/>
                      <a:pt x="2955" y="66675"/>
                      <a:pt x="20100" y="7048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514952DA-61D2-461E-9881-7979E45C1D97}"/>
                  </a:ext>
                </a:extLst>
              </p:cNvPr>
              <p:cNvSpPr/>
              <p:nvPr/>
            </p:nvSpPr>
            <p:spPr>
              <a:xfrm>
                <a:off x="6026436" y="3469005"/>
                <a:ext cx="104775" cy="104775"/>
              </a:xfrm>
              <a:custGeom>
                <a:avLst/>
                <a:gdLst>
                  <a:gd name="connsiteX0" fmla="*/ 54324 w 104775"/>
                  <a:gd name="connsiteY0" fmla="*/ 113347 h 104775"/>
                  <a:gd name="connsiteX1" fmla="*/ 112426 w 104775"/>
                  <a:gd name="connsiteY1" fmla="*/ 57150 h 104775"/>
                  <a:gd name="connsiteX2" fmla="*/ 54324 w 104775"/>
                  <a:gd name="connsiteY2" fmla="*/ 0 h 104775"/>
                  <a:gd name="connsiteX3" fmla="*/ 31 w 104775"/>
                  <a:gd name="connsiteY3" fmla="*/ 58102 h 104775"/>
                  <a:gd name="connsiteX4" fmla="*/ 54324 w 104775"/>
                  <a:gd name="connsiteY4" fmla="*/ 11334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04775">
                    <a:moveTo>
                      <a:pt x="54324" y="113347"/>
                    </a:moveTo>
                    <a:cubicBezTo>
                      <a:pt x="88614" y="114300"/>
                      <a:pt x="112426" y="92392"/>
                      <a:pt x="112426" y="57150"/>
                    </a:cubicBezTo>
                    <a:cubicBezTo>
                      <a:pt x="112426" y="22860"/>
                      <a:pt x="91471" y="1905"/>
                      <a:pt x="54324" y="0"/>
                    </a:cubicBezTo>
                    <a:cubicBezTo>
                      <a:pt x="20034" y="3810"/>
                      <a:pt x="-921" y="21907"/>
                      <a:pt x="31" y="58102"/>
                    </a:cubicBezTo>
                    <a:cubicBezTo>
                      <a:pt x="984" y="92392"/>
                      <a:pt x="21939" y="112395"/>
                      <a:pt x="54324" y="11334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87718446-F7EB-4E37-AC30-716F1F99C378}"/>
                  </a:ext>
                </a:extLst>
              </p:cNvPr>
              <p:cNvSpPr/>
              <p:nvPr/>
            </p:nvSpPr>
            <p:spPr>
              <a:xfrm>
                <a:off x="6016908" y="4546242"/>
                <a:ext cx="95250" cy="85725"/>
              </a:xfrm>
              <a:custGeom>
                <a:avLst/>
                <a:gdLst>
                  <a:gd name="connsiteX0" fmla="*/ 95284 w 95250"/>
                  <a:gd name="connsiteY0" fmla="*/ 44807 h 85725"/>
                  <a:gd name="connsiteX1" fmla="*/ 45754 w 95250"/>
                  <a:gd name="connsiteY1" fmla="*/ 40 h 85725"/>
                  <a:gd name="connsiteX2" fmla="*/ 34 w 95250"/>
                  <a:gd name="connsiteY2" fmla="*/ 44807 h 85725"/>
                  <a:gd name="connsiteX3" fmla="*/ 46707 w 95250"/>
                  <a:gd name="connsiteY3" fmla="*/ 93385 h 85725"/>
                  <a:gd name="connsiteX4" fmla="*/ 95284 w 95250"/>
                  <a:gd name="connsiteY4" fmla="*/ 4480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95284" y="44807"/>
                    </a:moveTo>
                    <a:cubicBezTo>
                      <a:pt x="91474" y="15280"/>
                      <a:pt x="75282" y="-913"/>
                      <a:pt x="45754" y="40"/>
                    </a:cubicBezTo>
                    <a:cubicBezTo>
                      <a:pt x="18132" y="992"/>
                      <a:pt x="987" y="17185"/>
                      <a:pt x="34" y="44807"/>
                    </a:cubicBezTo>
                    <a:cubicBezTo>
                      <a:pt x="-918" y="75287"/>
                      <a:pt x="18132" y="93385"/>
                      <a:pt x="46707" y="93385"/>
                    </a:cubicBezTo>
                    <a:cubicBezTo>
                      <a:pt x="76234" y="93385"/>
                      <a:pt x="93379" y="75287"/>
                      <a:pt x="95284" y="4480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9D68457B-0DB8-4D82-A257-2165C7BFC86A}"/>
                  </a:ext>
                </a:extLst>
              </p:cNvPr>
              <p:cNvSpPr/>
              <p:nvPr/>
            </p:nvSpPr>
            <p:spPr>
              <a:xfrm>
                <a:off x="5910223" y="3651884"/>
                <a:ext cx="85725" cy="95250"/>
              </a:xfrm>
              <a:custGeom>
                <a:avLst/>
                <a:gdLst>
                  <a:gd name="connsiteX0" fmla="*/ 46712 w 85725"/>
                  <a:gd name="connsiteY0" fmla="*/ 96203 h 95250"/>
                  <a:gd name="connsiteX1" fmla="*/ 93385 w 85725"/>
                  <a:gd name="connsiteY1" fmla="*/ 47625 h 95250"/>
                  <a:gd name="connsiteX2" fmla="*/ 44807 w 85725"/>
                  <a:gd name="connsiteY2" fmla="*/ 0 h 95250"/>
                  <a:gd name="connsiteX3" fmla="*/ 40 w 85725"/>
                  <a:gd name="connsiteY3" fmla="*/ 44768 h 95250"/>
                  <a:gd name="connsiteX4" fmla="*/ 46712 w 85725"/>
                  <a:gd name="connsiteY4" fmla="*/ 9620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6712" y="96203"/>
                    </a:moveTo>
                    <a:cubicBezTo>
                      <a:pt x="74335" y="93345"/>
                      <a:pt x="93385" y="77153"/>
                      <a:pt x="93385" y="47625"/>
                    </a:cubicBezTo>
                    <a:cubicBezTo>
                      <a:pt x="93385" y="19050"/>
                      <a:pt x="75287" y="0"/>
                      <a:pt x="44807" y="0"/>
                    </a:cubicBezTo>
                    <a:cubicBezTo>
                      <a:pt x="17185" y="0"/>
                      <a:pt x="992" y="17145"/>
                      <a:pt x="40" y="44768"/>
                    </a:cubicBezTo>
                    <a:cubicBezTo>
                      <a:pt x="-913" y="76200"/>
                      <a:pt x="15280" y="92393"/>
                      <a:pt x="46712" y="9620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8ACFF23F-AB38-4579-84C1-6E0F5D1B28A5}"/>
                  </a:ext>
                </a:extLst>
              </p:cNvPr>
              <p:cNvSpPr/>
              <p:nvPr/>
            </p:nvSpPr>
            <p:spPr>
              <a:xfrm>
                <a:off x="5909310" y="4593871"/>
                <a:ext cx="95250" cy="85725"/>
              </a:xfrm>
              <a:custGeom>
                <a:avLst/>
                <a:gdLst>
                  <a:gd name="connsiteX0" fmla="*/ 46673 w 95250"/>
                  <a:gd name="connsiteY0" fmla="*/ 94334 h 85725"/>
                  <a:gd name="connsiteX1" fmla="*/ 95250 w 95250"/>
                  <a:gd name="connsiteY1" fmla="*/ 45756 h 85725"/>
                  <a:gd name="connsiteX2" fmla="*/ 44768 w 95250"/>
                  <a:gd name="connsiteY2" fmla="*/ 36 h 85725"/>
                  <a:gd name="connsiteX3" fmla="*/ 0 w 95250"/>
                  <a:gd name="connsiteY3" fmla="*/ 44803 h 85725"/>
                  <a:gd name="connsiteX4" fmla="*/ 46673 w 95250"/>
                  <a:gd name="connsiteY4" fmla="*/ 9433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6673" y="94334"/>
                    </a:moveTo>
                    <a:cubicBezTo>
                      <a:pt x="76200" y="94334"/>
                      <a:pt x="91440" y="75284"/>
                      <a:pt x="95250" y="45756"/>
                    </a:cubicBezTo>
                    <a:cubicBezTo>
                      <a:pt x="90488" y="17181"/>
                      <a:pt x="75248" y="-916"/>
                      <a:pt x="44768" y="36"/>
                    </a:cubicBezTo>
                    <a:cubicBezTo>
                      <a:pt x="17145" y="988"/>
                      <a:pt x="953" y="17181"/>
                      <a:pt x="0" y="44803"/>
                    </a:cubicBezTo>
                    <a:cubicBezTo>
                      <a:pt x="0" y="75284"/>
                      <a:pt x="18098" y="93381"/>
                      <a:pt x="46673" y="9433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D28753E6-B614-4660-9D23-3F260B7A016A}"/>
                  </a:ext>
                </a:extLst>
              </p:cNvPr>
              <p:cNvSpPr/>
              <p:nvPr/>
            </p:nvSpPr>
            <p:spPr>
              <a:xfrm>
                <a:off x="5910263" y="3778533"/>
                <a:ext cx="85725" cy="95250"/>
              </a:xfrm>
              <a:custGeom>
                <a:avLst/>
                <a:gdLst>
                  <a:gd name="connsiteX0" fmla="*/ 45720 w 85725"/>
                  <a:gd name="connsiteY0" fmla="*/ 95284 h 95250"/>
                  <a:gd name="connsiteX1" fmla="*/ 93345 w 85725"/>
                  <a:gd name="connsiteY1" fmla="*/ 46707 h 95250"/>
                  <a:gd name="connsiteX2" fmla="*/ 43815 w 85725"/>
                  <a:gd name="connsiteY2" fmla="*/ 34 h 95250"/>
                  <a:gd name="connsiteX3" fmla="*/ 0 w 85725"/>
                  <a:gd name="connsiteY3" fmla="*/ 45754 h 95250"/>
                  <a:gd name="connsiteX4" fmla="*/ 45720 w 85725"/>
                  <a:gd name="connsiteY4" fmla="*/ 9528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95250">
                    <a:moveTo>
                      <a:pt x="45720" y="95284"/>
                    </a:moveTo>
                    <a:cubicBezTo>
                      <a:pt x="75247" y="92426"/>
                      <a:pt x="94297" y="76234"/>
                      <a:pt x="93345" y="46707"/>
                    </a:cubicBezTo>
                    <a:cubicBezTo>
                      <a:pt x="92392" y="18132"/>
                      <a:pt x="73342" y="-918"/>
                      <a:pt x="43815" y="34"/>
                    </a:cubicBezTo>
                    <a:cubicBezTo>
                      <a:pt x="17145" y="986"/>
                      <a:pt x="0" y="17179"/>
                      <a:pt x="0" y="45754"/>
                    </a:cubicBezTo>
                    <a:cubicBezTo>
                      <a:pt x="0" y="77186"/>
                      <a:pt x="16192" y="92426"/>
                      <a:pt x="45720" y="952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8A39F9DA-DF6C-484D-BD11-466A27034317}"/>
                  </a:ext>
                </a:extLst>
              </p:cNvPr>
              <p:cNvSpPr/>
              <p:nvPr/>
            </p:nvSpPr>
            <p:spPr>
              <a:xfrm>
                <a:off x="5909967" y="3959508"/>
                <a:ext cx="85725" cy="85725"/>
              </a:xfrm>
              <a:custGeom>
                <a:avLst/>
                <a:gdLst>
                  <a:gd name="connsiteX0" fmla="*/ 46016 w 85725"/>
                  <a:gd name="connsiteY0" fmla="*/ 94332 h 85725"/>
                  <a:gd name="connsiteX1" fmla="*/ 94593 w 85725"/>
                  <a:gd name="connsiteY1" fmla="*/ 47659 h 85725"/>
                  <a:gd name="connsiteX2" fmla="*/ 44111 w 85725"/>
                  <a:gd name="connsiteY2" fmla="*/ 34 h 85725"/>
                  <a:gd name="connsiteX3" fmla="*/ 296 w 85725"/>
                  <a:gd name="connsiteY3" fmla="*/ 50517 h 85725"/>
                  <a:gd name="connsiteX4" fmla="*/ 46016 w 85725"/>
                  <a:gd name="connsiteY4" fmla="*/ 9433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6016" y="94332"/>
                    </a:moveTo>
                    <a:cubicBezTo>
                      <a:pt x="76496" y="94332"/>
                      <a:pt x="90783" y="75282"/>
                      <a:pt x="94593" y="47659"/>
                    </a:cubicBezTo>
                    <a:cubicBezTo>
                      <a:pt x="89831" y="18132"/>
                      <a:pt x="72686" y="-918"/>
                      <a:pt x="44111" y="34"/>
                    </a:cubicBezTo>
                    <a:cubicBezTo>
                      <a:pt x="15536" y="1939"/>
                      <a:pt x="-2562" y="20036"/>
                      <a:pt x="296" y="50517"/>
                    </a:cubicBezTo>
                    <a:cubicBezTo>
                      <a:pt x="2201" y="79092"/>
                      <a:pt x="18393" y="94332"/>
                      <a:pt x="46016" y="9433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18088751-5D57-4C82-95DE-10F507C1DCFA}"/>
                  </a:ext>
                </a:extLst>
              </p:cNvPr>
              <p:cNvSpPr/>
              <p:nvPr/>
            </p:nvSpPr>
            <p:spPr>
              <a:xfrm>
                <a:off x="5910263" y="4448175"/>
                <a:ext cx="95250" cy="85725"/>
              </a:xfrm>
              <a:custGeom>
                <a:avLst/>
                <a:gdLst>
                  <a:gd name="connsiteX0" fmla="*/ 43815 w 95250"/>
                  <a:gd name="connsiteY0" fmla="*/ 94297 h 85725"/>
                  <a:gd name="connsiteX1" fmla="*/ 95250 w 95250"/>
                  <a:gd name="connsiteY1" fmla="*/ 48578 h 85725"/>
                  <a:gd name="connsiteX2" fmla="*/ 47625 w 95250"/>
                  <a:gd name="connsiteY2" fmla="*/ 0 h 85725"/>
                  <a:gd name="connsiteX3" fmla="*/ 0 w 95250"/>
                  <a:gd name="connsiteY3" fmla="*/ 47625 h 85725"/>
                  <a:gd name="connsiteX4" fmla="*/ 43815 w 95250"/>
                  <a:gd name="connsiteY4" fmla="*/ 9429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3815" y="94297"/>
                    </a:moveTo>
                    <a:cubicBezTo>
                      <a:pt x="73342" y="96203"/>
                      <a:pt x="89535" y="78105"/>
                      <a:pt x="95250" y="48578"/>
                    </a:cubicBezTo>
                    <a:cubicBezTo>
                      <a:pt x="92392" y="20003"/>
                      <a:pt x="77153" y="0"/>
                      <a:pt x="47625" y="0"/>
                    </a:cubicBezTo>
                    <a:cubicBezTo>
                      <a:pt x="19050" y="0"/>
                      <a:pt x="0" y="17145"/>
                      <a:pt x="0" y="47625"/>
                    </a:cubicBezTo>
                    <a:cubicBezTo>
                      <a:pt x="0" y="76200"/>
                      <a:pt x="16192" y="92393"/>
                      <a:pt x="43815" y="9429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A5704EC1-64A7-490F-B796-4D2ECFCA560F}"/>
                  </a:ext>
                </a:extLst>
              </p:cNvPr>
              <p:cNvSpPr/>
              <p:nvPr/>
            </p:nvSpPr>
            <p:spPr>
              <a:xfrm>
                <a:off x="5998845" y="4745315"/>
                <a:ext cx="95250" cy="85725"/>
              </a:xfrm>
              <a:custGeom>
                <a:avLst/>
                <a:gdLst>
                  <a:gd name="connsiteX0" fmla="*/ 45720 w 95250"/>
                  <a:gd name="connsiteY0" fmla="*/ 40 h 85725"/>
                  <a:gd name="connsiteX1" fmla="*/ 0 w 95250"/>
                  <a:gd name="connsiteY1" fmla="*/ 43855 h 85725"/>
                  <a:gd name="connsiteX2" fmla="*/ 46672 w 95250"/>
                  <a:gd name="connsiteY2" fmla="*/ 93385 h 85725"/>
                  <a:gd name="connsiteX3" fmla="*/ 95250 w 95250"/>
                  <a:gd name="connsiteY3" fmla="*/ 45760 h 85725"/>
                  <a:gd name="connsiteX4" fmla="*/ 45720 w 95250"/>
                  <a:gd name="connsiteY4" fmla="*/ 4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85725">
                    <a:moveTo>
                      <a:pt x="45720" y="40"/>
                    </a:moveTo>
                    <a:cubicBezTo>
                      <a:pt x="18097" y="992"/>
                      <a:pt x="952" y="16232"/>
                      <a:pt x="0" y="43855"/>
                    </a:cubicBezTo>
                    <a:cubicBezTo>
                      <a:pt x="0" y="73382"/>
                      <a:pt x="17145" y="92432"/>
                      <a:pt x="46672" y="93385"/>
                    </a:cubicBezTo>
                    <a:cubicBezTo>
                      <a:pt x="75247" y="93385"/>
                      <a:pt x="92392" y="76240"/>
                      <a:pt x="95250" y="45760"/>
                    </a:cubicBezTo>
                    <a:cubicBezTo>
                      <a:pt x="92392" y="15280"/>
                      <a:pt x="76200" y="-913"/>
                      <a:pt x="45720" y="4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6EB56949-90CD-42CC-AAB9-27F9CBE236AE}"/>
                  </a:ext>
                </a:extLst>
              </p:cNvPr>
              <p:cNvSpPr/>
              <p:nvPr/>
            </p:nvSpPr>
            <p:spPr>
              <a:xfrm>
                <a:off x="5910223" y="4268961"/>
                <a:ext cx="85725" cy="85725"/>
              </a:xfrm>
              <a:custGeom>
                <a:avLst/>
                <a:gdLst>
                  <a:gd name="connsiteX0" fmla="*/ 42902 w 85725"/>
                  <a:gd name="connsiteY0" fmla="*/ 144 h 85725"/>
                  <a:gd name="connsiteX1" fmla="*/ 40 w 85725"/>
                  <a:gd name="connsiteY1" fmla="*/ 45864 h 85725"/>
                  <a:gd name="connsiteX2" fmla="*/ 47665 w 85725"/>
                  <a:gd name="connsiteY2" fmla="*/ 93489 h 85725"/>
                  <a:gd name="connsiteX3" fmla="*/ 94337 w 85725"/>
                  <a:gd name="connsiteY3" fmla="*/ 44911 h 85725"/>
                  <a:gd name="connsiteX4" fmla="*/ 42902 w 85725"/>
                  <a:gd name="connsiteY4" fmla="*/ 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2902" y="144"/>
                    </a:moveTo>
                    <a:cubicBezTo>
                      <a:pt x="15280" y="2049"/>
                      <a:pt x="-913" y="18241"/>
                      <a:pt x="40" y="45864"/>
                    </a:cubicBezTo>
                    <a:cubicBezTo>
                      <a:pt x="40" y="76344"/>
                      <a:pt x="19090" y="93489"/>
                      <a:pt x="47665" y="93489"/>
                    </a:cubicBezTo>
                    <a:cubicBezTo>
                      <a:pt x="77192" y="93489"/>
                      <a:pt x="91480" y="72534"/>
                      <a:pt x="94337" y="44911"/>
                    </a:cubicBezTo>
                    <a:cubicBezTo>
                      <a:pt x="89575" y="15384"/>
                      <a:pt x="73382" y="-1761"/>
                      <a:pt x="42902" y="14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ACD5F25F-BB62-430E-B24D-5D7F69AF3D6D}"/>
                  </a:ext>
                </a:extLst>
              </p:cNvPr>
              <p:cNvSpPr/>
              <p:nvPr/>
            </p:nvSpPr>
            <p:spPr>
              <a:xfrm>
                <a:off x="5910223" y="4792948"/>
                <a:ext cx="85725" cy="85725"/>
              </a:xfrm>
              <a:custGeom>
                <a:avLst/>
                <a:gdLst>
                  <a:gd name="connsiteX0" fmla="*/ 45760 w 85725"/>
                  <a:gd name="connsiteY0" fmla="*/ 31 h 85725"/>
                  <a:gd name="connsiteX1" fmla="*/ 40 w 85725"/>
                  <a:gd name="connsiteY1" fmla="*/ 48609 h 85725"/>
                  <a:gd name="connsiteX2" fmla="*/ 44807 w 85725"/>
                  <a:gd name="connsiteY2" fmla="*/ 93376 h 85725"/>
                  <a:gd name="connsiteX3" fmla="*/ 94337 w 85725"/>
                  <a:gd name="connsiteY3" fmla="*/ 46704 h 85725"/>
                  <a:gd name="connsiteX4" fmla="*/ 45760 w 85725"/>
                  <a:gd name="connsiteY4" fmla="*/ 3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60" y="31"/>
                    </a:moveTo>
                    <a:cubicBezTo>
                      <a:pt x="15280" y="983"/>
                      <a:pt x="-913" y="18129"/>
                      <a:pt x="40" y="48609"/>
                    </a:cubicBezTo>
                    <a:cubicBezTo>
                      <a:pt x="992" y="77184"/>
                      <a:pt x="18137" y="92424"/>
                      <a:pt x="44807" y="93376"/>
                    </a:cubicBezTo>
                    <a:cubicBezTo>
                      <a:pt x="74335" y="94329"/>
                      <a:pt x="90527" y="76231"/>
                      <a:pt x="94337" y="46704"/>
                    </a:cubicBezTo>
                    <a:cubicBezTo>
                      <a:pt x="88622" y="20034"/>
                      <a:pt x="77192" y="-921"/>
                      <a:pt x="45760" y="31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899214B0-FA7C-46F0-9C57-DDD9084C4434}"/>
                  </a:ext>
                </a:extLst>
              </p:cNvPr>
              <p:cNvSpPr/>
              <p:nvPr/>
            </p:nvSpPr>
            <p:spPr>
              <a:xfrm>
                <a:off x="6068378" y="4320395"/>
                <a:ext cx="85725" cy="85725"/>
              </a:xfrm>
              <a:custGeom>
                <a:avLst/>
                <a:gdLst>
                  <a:gd name="connsiteX0" fmla="*/ 44767 w 85725"/>
                  <a:gd name="connsiteY0" fmla="*/ 86822 h 85725"/>
                  <a:gd name="connsiteX1" fmla="*/ 90488 w 85725"/>
                  <a:gd name="connsiteY1" fmla="*/ 42054 h 85725"/>
                  <a:gd name="connsiteX2" fmla="*/ 41910 w 85725"/>
                  <a:gd name="connsiteY2" fmla="*/ 144 h 85725"/>
                  <a:gd name="connsiteX3" fmla="*/ 0 w 85725"/>
                  <a:gd name="connsiteY3" fmla="*/ 43007 h 85725"/>
                  <a:gd name="connsiteX4" fmla="*/ 44767 w 85725"/>
                  <a:gd name="connsiteY4" fmla="*/ 86822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4767" y="86822"/>
                    </a:moveTo>
                    <a:cubicBezTo>
                      <a:pt x="74295" y="86822"/>
                      <a:pt x="86677" y="67772"/>
                      <a:pt x="90488" y="42054"/>
                    </a:cubicBezTo>
                    <a:cubicBezTo>
                      <a:pt x="84772" y="15384"/>
                      <a:pt x="70485" y="-1761"/>
                      <a:pt x="41910" y="144"/>
                    </a:cubicBezTo>
                    <a:cubicBezTo>
                      <a:pt x="15240" y="1097"/>
                      <a:pt x="0" y="19194"/>
                      <a:pt x="0" y="43007"/>
                    </a:cubicBezTo>
                    <a:cubicBezTo>
                      <a:pt x="0" y="68724"/>
                      <a:pt x="16192" y="86822"/>
                      <a:pt x="44767" y="8682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AFE7BC98-22EE-48AF-8E1E-097EF1840CDB}"/>
                  </a:ext>
                </a:extLst>
              </p:cNvPr>
              <p:cNvSpPr/>
              <p:nvPr/>
            </p:nvSpPr>
            <p:spPr>
              <a:xfrm>
                <a:off x="6068378" y="4643437"/>
                <a:ext cx="85725" cy="85725"/>
              </a:xfrm>
              <a:custGeom>
                <a:avLst/>
                <a:gdLst>
                  <a:gd name="connsiteX0" fmla="*/ 45720 w 85725"/>
                  <a:gd name="connsiteY0" fmla="*/ 0 h 85725"/>
                  <a:gd name="connsiteX1" fmla="*/ 0 w 85725"/>
                  <a:gd name="connsiteY1" fmla="*/ 45720 h 85725"/>
                  <a:gd name="connsiteX2" fmla="*/ 40957 w 85725"/>
                  <a:gd name="connsiteY2" fmla="*/ 88582 h 85725"/>
                  <a:gd name="connsiteX3" fmla="*/ 88582 w 85725"/>
                  <a:gd name="connsiteY3" fmla="*/ 46672 h 85725"/>
                  <a:gd name="connsiteX4" fmla="*/ 45720 w 85725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45720" y="0"/>
                    </a:moveTo>
                    <a:cubicBezTo>
                      <a:pt x="18097" y="2857"/>
                      <a:pt x="0" y="18097"/>
                      <a:pt x="0" y="45720"/>
                    </a:cubicBezTo>
                    <a:cubicBezTo>
                      <a:pt x="0" y="70485"/>
                      <a:pt x="14288" y="87630"/>
                      <a:pt x="40957" y="88582"/>
                    </a:cubicBezTo>
                    <a:cubicBezTo>
                      <a:pt x="69532" y="90488"/>
                      <a:pt x="86677" y="74295"/>
                      <a:pt x="88582" y="46672"/>
                    </a:cubicBezTo>
                    <a:cubicBezTo>
                      <a:pt x="90488" y="19050"/>
                      <a:pt x="72390" y="3810"/>
                      <a:pt x="4572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ED1CC3C7-026E-4438-B33D-0EB7DE845440}"/>
                  </a:ext>
                </a:extLst>
              </p:cNvPr>
              <p:cNvSpPr/>
              <p:nvPr/>
            </p:nvSpPr>
            <p:spPr>
              <a:xfrm>
                <a:off x="6052007" y="3938587"/>
                <a:ext cx="85725" cy="85725"/>
              </a:xfrm>
              <a:custGeom>
                <a:avLst/>
                <a:gdLst>
                  <a:gd name="connsiteX0" fmla="*/ 178 w 85725"/>
                  <a:gd name="connsiteY0" fmla="*/ 40957 h 85725"/>
                  <a:gd name="connsiteX1" fmla="*/ 41136 w 85725"/>
                  <a:gd name="connsiteY1" fmla="*/ 87630 h 85725"/>
                  <a:gd name="connsiteX2" fmla="*/ 85903 w 85725"/>
                  <a:gd name="connsiteY2" fmla="*/ 48578 h 85725"/>
                  <a:gd name="connsiteX3" fmla="*/ 43993 w 85725"/>
                  <a:gd name="connsiteY3" fmla="*/ 0 h 85725"/>
                  <a:gd name="connsiteX4" fmla="*/ 178 w 85725"/>
                  <a:gd name="connsiteY4" fmla="*/ 4095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178" y="40957"/>
                    </a:moveTo>
                    <a:cubicBezTo>
                      <a:pt x="-1727" y="69532"/>
                      <a:pt x="11608" y="86678"/>
                      <a:pt x="41136" y="87630"/>
                    </a:cubicBezTo>
                    <a:cubicBezTo>
                      <a:pt x="67806" y="88582"/>
                      <a:pt x="83998" y="73343"/>
                      <a:pt x="85903" y="48578"/>
                    </a:cubicBezTo>
                    <a:cubicBezTo>
                      <a:pt x="88761" y="20955"/>
                      <a:pt x="70663" y="5715"/>
                      <a:pt x="43993" y="0"/>
                    </a:cubicBezTo>
                    <a:cubicBezTo>
                      <a:pt x="20181" y="2857"/>
                      <a:pt x="2083" y="14288"/>
                      <a:pt x="178" y="40957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F936B0C3-B245-425B-AE92-D8B72A413B10}"/>
                  </a:ext>
                </a:extLst>
              </p:cNvPr>
              <p:cNvSpPr/>
              <p:nvPr/>
            </p:nvSpPr>
            <p:spPr>
              <a:xfrm>
                <a:off x="6159817" y="4228147"/>
                <a:ext cx="76200" cy="76200"/>
              </a:xfrm>
              <a:custGeom>
                <a:avLst/>
                <a:gdLst>
                  <a:gd name="connsiteX0" fmla="*/ 38100 w 76200"/>
                  <a:gd name="connsiteY0" fmla="*/ 0 h 76200"/>
                  <a:gd name="connsiteX1" fmla="*/ 0 w 76200"/>
                  <a:gd name="connsiteY1" fmla="*/ 39053 h 76200"/>
                  <a:gd name="connsiteX2" fmla="*/ 35242 w 76200"/>
                  <a:gd name="connsiteY2" fmla="*/ 76200 h 76200"/>
                  <a:gd name="connsiteX3" fmla="*/ 76200 w 76200"/>
                  <a:gd name="connsiteY3" fmla="*/ 40005 h 76200"/>
                  <a:gd name="connsiteX4" fmla="*/ 38100 w 76200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38100" y="0"/>
                    </a:moveTo>
                    <a:cubicBezTo>
                      <a:pt x="15240" y="2858"/>
                      <a:pt x="0" y="14288"/>
                      <a:pt x="0" y="39053"/>
                    </a:cubicBezTo>
                    <a:cubicBezTo>
                      <a:pt x="0" y="61913"/>
                      <a:pt x="14288" y="75247"/>
                      <a:pt x="35242" y="76200"/>
                    </a:cubicBezTo>
                    <a:cubicBezTo>
                      <a:pt x="59055" y="78105"/>
                      <a:pt x="75248" y="63818"/>
                      <a:pt x="76200" y="40005"/>
                    </a:cubicBezTo>
                    <a:cubicBezTo>
                      <a:pt x="76200" y="16193"/>
                      <a:pt x="60960" y="3810"/>
                      <a:pt x="38100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310DF8E0-03F2-497F-8887-7C977658F4F6}"/>
                  </a:ext>
                </a:extLst>
              </p:cNvPr>
              <p:cNvSpPr/>
              <p:nvPr/>
            </p:nvSpPr>
            <p:spPr>
              <a:xfrm>
                <a:off x="6009162" y="4228737"/>
                <a:ext cx="66675" cy="76200"/>
              </a:xfrm>
              <a:custGeom>
                <a:avLst/>
                <a:gdLst>
                  <a:gd name="connsiteX0" fmla="*/ 42070 w 66675"/>
                  <a:gd name="connsiteY0" fmla="*/ 362 h 76200"/>
                  <a:gd name="connsiteX1" fmla="*/ 160 w 66675"/>
                  <a:gd name="connsiteY1" fmla="*/ 34652 h 76200"/>
                  <a:gd name="connsiteX2" fmla="*/ 38260 w 66675"/>
                  <a:gd name="connsiteY2" fmla="*/ 76562 h 76200"/>
                  <a:gd name="connsiteX3" fmla="*/ 75408 w 66675"/>
                  <a:gd name="connsiteY3" fmla="*/ 38462 h 76200"/>
                  <a:gd name="connsiteX4" fmla="*/ 42070 w 66675"/>
                  <a:gd name="connsiteY4" fmla="*/ 36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2070" y="362"/>
                    </a:moveTo>
                    <a:cubicBezTo>
                      <a:pt x="18258" y="-2495"/>
                      <a:pt x="2065" y="11792"/>
                      <a:pt x="160" y="34652"/>
                    </a:cubicBezTo>
                    <a:cubicBezTo>
                      <a:pt x="-1745" y="58465"/>
                      <a:pt x="13495" y="71800"/>
                      <a:pt x="38260" y="76562"/>
                    </a:cubicBezTo>
                    <a:cubicBezTo>
                      <a:pt x="58263" y="72752"/>
                      <a:pt x="75408" y="63227"/>
                      <a:pt x="75408" y="38462"/>
                    </a:cubicBezTo>
                    <a:cubicBezTo>
                      <a:pt x="75408" y="16555"/>
                      <a:pt x="63025" y="2267"/>
                      <a:pt x="42070" y="362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DB703A10-93A4-4C6D-B4EB-E1544186DA4C}"/>
                  </a:ext>
                </a:extLst>
              </p:cNvPr>
              <p:cNvSpPr/>
              <p:nvPr/>
            </p:nvSpPr>
            <p:spPr>
              <a:xfrm>
                <a:off x="6008370" y="3860482"/>
                <a:ext cx="66675" cy="76200"/>
              </a:xfrm>
              <a:custGeom>
                <a:avLst/>
                <a:gdLst>
                  <a:gd name="connsiteX0" fmla="*/ 40005 w 66675"/>
                  <a:gd name="connsiteY0" fmla="*/ 0 h 76200"/>
                  <a:gd name="connsiteX1" fmla="*/ 0 w 66675"/>
                  <a:gd name="connsiteY1" fmla="*/ 37148 h 76200"/>
                  <a:gd name="connsiteX2" fmla="*/ 38100 w 66675"/>
                  <a:gd name="connsiteY2" fmla="*/ 76200 h 76200"/>
                  <a:gd name="connsiteX3" fmla="*/ 75247 w 66675"/>
                  <a:gd name="connsiteY3" fmla="*/ 40958 h 76200"/>
                  <a:gd name="connsiteX4" fmla="*/ 40005 w 66675"/>
                  <a:gd name="connsiteY4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76200">
                    <a:moveTo>
                      <a:pt x="40005" y="0"/>
                    </a:moveTo>
                    <a:cubicBezTo>
                      <a:pt x="15240" y="953"/>
                      <a:pt x="0" y="13335"/>
                      <a:pt x="0" y="37148"/>
                    </a:cubicBezTo>
                    <a:cubicBezTo>
                      <a:pt x="0" y="60960"/>
                      <a:pt x="14288" y="76200"/>
                      <a:pt x="38100" y="76200"/>
                    </a:cubicBezTo>
                    <a:cubicBezTo>
                      <a:pt x="59055" y="76200"/>
                      <a:pt x="73342" y="62865"/>
                      <a:pt x="75247" y="40958"/>
                    </a:cubicBezTo>
                    <a:cubicBezTo>
                      <a:pt x="77152" y="17145"/>
                      <a:pt x="63817" y="3810"/>
                      <a:pt x="40005" y="0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A0D878A3-01F4-4067-AA70-ECC742DDD942}"/>
                  </a:ext>
                </a:extLst>
              </p:cNvPr>
              <p:cNvSpPr/>
              <p:nvPr/>
            </p:nvSpPr>
            <p:spPr>
              <a:xfrm>
                <a:off x="6159817" y="3860437"/>
                <a:ext cx="76200" cy="76200"/>
              </a:xfrm>
              <a:custGeom>
                <a:avLst/>
                <a:gdLst>
                  <a:gd name="connsiteX0" fmla="*/ 0 w 76200"/>
                  <a:gd name="connsiteY0" fmla="*/ 38145 h 76200"/>
                  <a:gd name="connsiteX1" fmla="*/ 38100 w 76200"/>
                  <a:gd name="connsiteY1" fmla="*/ 76245 h 76200"/>
                  <a:gd name="connsiteX2" fmla="*/ 76200 w 76200"/>
                  <a:gd name="connsiteY2" fmla="*/ 36240 h 76200"/>
                  <a:gd name="connsiteX3" fmla="*/ 34290 w 76200"/>
                  <a:gd name="connsiteY3" fmla="*/ 45 h 76200"/>
                  <a:gd name="connsiteX4" fmla="*/ 0 w 76200"/>
                  <a:gd name="connsiteY4" fmla="*/ 3814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0" y="38145"/>
                    </a:moveTo>
                    <a:cubicBezTo>
                      <a:pt x="0" y="62910"/>
                      <a:pt x="14288" y="77197"/>
                      <a:pt x="38100" y="76245"/>
                    </a:cubicBezTo>
                    <a:cubicBezTo>
                      <a:pt x="61913" y="76245"/>
                      <a:pt x="74295" y="60053"/>
                      <a:pt x="76200" y="36240"/>
                    </a:cubicBezTo>
                    <a:cubicBezTo>
                      <a:pt x="71438" y="13380"/>
                      <a:pt x="59055" y="-907"/>
                      <a:pt x="34290" y="45"/>
                    </a:cubicBezTo>
                    <a:cubicBezTo>
                      <a:pt x="12383" y="2903"/>
                      <a:pt x="0" y="16237"/>
                      <a:pt x="0" y="3814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729EF94D-1558-4E82-A97A-76D35B758F3B}"/>
                  </a:ext>
                </a:extLst>
              </p:cNvPr>
              <p:cNvSpPr/>
              <p:nvPr/>
            </p:nvSpPr>
            <p:spPr>
              <a:xfrm>
                <a:off x="6012138" y="4894849"/>
                <a:ext cx="66675" cy="66675"/>
              </a:xfrm>
              <a:custGeom>
                <a:avLst/>
                <a:gdLst>
                  <a:gd name="connsiteX0" fmla="*/ 36237 w 66675"/>
                  <a:gd name="connsiteY0" fmla="*/ 48 h 66675"/>
                  <a:gd name="connsiteX1" fmla="*/ 42 w 66675"/>
                  <a:gd name="connsiteY1" fmla="*/ 34338 h 66675"/>
                  <a:gd name="connsiteX2" fmla="*/ 38142 w 66675"/>
                  <a:gd name="connsiteY2" fmla="*/ 71485 h 66675"/>
                  <a:gd name="connsiteX3" fmla="*/ 70527 w 66675"/>
                  <a:gd name="connsiteY3" fmla="*/ 34338 h 66675"/>
                  <a:gd name="connsiteX4" fmla="*/ 36237 w 66675"/>
                  <a:gd name="connsiteY4" fmla="*/ 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6237" y="48"/>
                    </a:moveTo>
                    <a:cubicBezTo>
                      <a:pt x="14330" y="-905"/>
                      <a:pt x="42" y="12431"/>
                      <a:pt x="42" y="34338"/>
                    </a:cubicBezTo>
                    <a:cubicBezTo>
                      <a:pt x="-910" y="56245"/>
                      <a:pt x="14330" y="67675"/>
                      <a:pt x="38142" y="71485"/>
                    </a:cubicBezTo>
                    <a:cubicBezTo>
                      <a:pt x="56240" y="66723"/>
                      <a:pt x="71480" y="56245"/>
                      <a:pt x="70527" y="34338"/>
                    </a:cubicBezTo>
                    <a:cubicBezTo>
                      <a:pt x="68622" y="14335"/>
                      <a:pt x="55287" y="1000"/>
                      <a:pt x="36237" y="4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2E0A66E0-A889-4B83-A2B4-05D985A0DAFE}"/>
                  </a:ext>
                </a:extLst>
              </p:cNvPr>
              <p:cNvSpPr/>
              <p:nvPr/>
            </p:nvSpPr>
            <p:spPr>
              <a:xfrm>
                <a:off x="5945457" y="3526103"/>
                <a:ext cx="66675" cy="66675"/>
              </a:xfrm>
              <a:custGeom>
                <a:avLst/>
                <a:gdLst>
                  <a:gd name="connsiteX0" fmla="*/ 35290 w 66675"/>
                  <a:gd name="connsiteY0" fmla="*/ 69584 h 66675"/>
                  <a:gd name="connsiteX1" fmla="*/ 70533 w 66675"/>
                  <a:gd name="connsiteY1" fmla="*/ 33389 h 66675"/>
                  <a:gd name="connsiteX2" fmla="*/ 32433 w 66675"/>
                  <a:gd name="connsiteY2" fmla="*/ 51 h 66675"/>
                  <a:gd name="connsiteX3" fmla="*/ 48 w 66675"/>
                  <a:gd name="connsiteY3" fmla="*/ 33389 h 66675"/>
                  <a:gd name="connsiteX4" fmla="*/ 35290 w 66675"/>
                  <a:gd name="connsiteY4" fmla="*/ 6958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290" y="69584"/>
                    </a:moveTo>
                    <a:cubicBezTo>
                      <a:pt x="58150" y="69584"/>
                      <a:pt x="68628" y="55296"/>
                      <a:pt x="70533" y="33389"/>
                    </a:cubicBezTo>
                    <a:cubicBezTo>
                      <a:pt x="66723" y="11481"/>
                      <a:pt x="55293" y="-901"/>
                      <a:pt x="32433" y="51"/>
                    </a:cubicBezTo>
                    <a:cubicBezTo>
                      <a:pt x="12430" y="1003"/>
                      <a:pt x="-905" y="14339"/>
                      <a:pt x="48" y="33389"/>
                    </a:cubicBezTo>
                    <a:cubicBezTo>
                      <a:pt x="48" y="55296"/>
                      <a:pt x="11478" y="70536"/>
                      <a:pt x="35290" y="69584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098C194A-CEE8-460D-A94A-6A167DA892A5}"/>
                  </a:ext>
                </a:extLst>
              </p:cNvPr>
              <p:cNvSpPr/>
              <p:nvPr/>
            </p:nvSpPr>
            <p:spPr>
              <a:xfrm>
                <a:off x="6007557" y="4407664"/>
                <a:ext cx="180975" cy="133350"/>
              </a:xfrm>
              <a:custGeom>
                <a:avLst/>
                <a:gdLst>
                  <a:gd name="connsiteX0" fmla="*/ 114161 w 180975"/>
                  <a:gd name="connsiteY0" fmla="*/ 26223 h 133350"/>
                  <a:gd name="connsiteX1" fmla="*/ 75108 w 180975"/>
                  <a:gd name="connsiteY1" fmla="*/ 44320 h 133350"/>
                  <a:gd name="connsiteX2" fmla="*/ 42723 w 180975"/>
                  <a:gd name="connsiteY2" fmla="*/ 505 h 133350"/>
                  <a:gd name="connsiteX3" fmla="*/ 4623 w 180975"/>
                  <a:gd name="connsiteY3" fmla="*/ 22413 h 133350"/>
                  <a:gd name="connsiteX4" fmla="*/ 12243 w 180975"/>
                  <a:gd name="connsiteY4" fmla="*/ 65275 h 133350"/>
                  <a:gd name="connsiteX5" fmla="*/ 65583 w 180975"/>
                  <a:gd name="connsiteY5" fmla="*/ 62418 h 133350"/>
                  <a:gd name="connsiteX6" fmla="*/ 94158 w 180975"/>
                  <a:gd name="connsiteY6" fmla="*/ 121473 h 133350"/>
                  <a:gd name="connsiteX7" fmla="*/ 170358 w 180975"/>
                  <a:gd name="connsiteY7" fmla="*/ 118616 h 133350"/>
                  <a:gd name="connsiteX8" fmla="*/ 183693 w 180975"/>
                  <a:gd name="connsiteY8" fmla="*/ 57655 h 133350"/>
                  <a:gd name="connsiteX9" fmla="*/ 114161 w 180975"/>
                  <a:gd name="connsiteY9" fmla="*/ 26223 h 133350"/>
                  <a:gd name="connsiteX10" fmla="*/ 114161 w 180975"/>
                  <a:gd name="connsiteY10" fmla="*/ 26223 h 133350"/>
                  <a:gd name="connsiteX11" fmla="*/ 119876 w 180975"/>
                  <a:gd name="connsiteY11" fmla="*/ 29080 h 133350"/>
                  <a:gd name="connsiteX12" fmla="*/ 114161 w 180975"/>
                  <a:gd name="connsiteY12" fmla="*/ 26223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133350">
                    <a:moveTo>
                      <a:pt x="114161" y="26223"/>
                    </a:moveTo>
                    <a:cubicBezTo>
                      <a:pt x="97016" y="24318"/>
                      <a:pt x="92253" y="48130"/>
                      <a:pt x="75108" y="44320"/>
                    </a:cubicBezTo>
                    <a:cubicBezTo>
                      <a:pt x="78918" y="18603"/>
                      <a:pt x="65583" y="5268"/>
                      <a:pt x="42723" y="505"/>
                    </a:cubicBezTo>
                    <a:cubicBezTo>
                      <a:pt x="25578" y="-2352"/>
                      <a:pt x="12243" y="7173"/>
                      <a:pt x="4623" y="22413"/>
                    </a:cubicBezTo>
                    <a:cubicBezTo>
                      <a:pt x="-3949" y="38605"/>
                      <a:pt x="-139" y="54798"/>
                      <a:pt x="12243" y="65275"/>
                    </a:cubicBezTo>
                    <a:cubicBezTo>
                      <a:pt x="29388" y="79563"/>
                      <a:pt x="49391" y="82420"/>
                      <a:pt x="65583" y="62418"/>
                    </a:cubicBezTo>
                    <a:cubicBezTo>
                      <a:pt x="82728" y="78610"/>
                      <a:pt x="72251" y="107185"/>
                      <a:pt x="94158" y="121473"/>
                    </a:cubicBezTo>
                    <a:cubicBezTo>
                      <a:pt x="120828" y="140523"/>
                      <a:pt x="146546" y="139570"/>
                      <a:pt x="170358" y="118616"/>
                    </a:cubicBezTo>
                    <a:cubicBezTo>
                      <a:pt x="188456" y="102423"/>
                      <a:pt x="195123" y="81468"/>
                      <a:pt x="183693" y="57655"/>
                    </a:cubicBezTo>
                    <a:cubicBezTo>
                      <a:pt x="170358" y="28128"/>
                      <a:pt x="146546" y="17650"/>
                      <a:pt x="114161" y="26223"/>
                    </a:cubicBezTo>
                    <a:close/>
                    <a:moveTo>
                      <a:pt x="114161" y="26223"/>
                    </a:moveTo>
                    <a:cubicBezTo>
                      <a:pt x="116066" y="27175"/>
                      <a:pt x="117971" y="28128"/>
                      <a:pt x="119876" y="29080"/>
                    </a:cubicBezTo>
                    <a:cubicBezTo>
                      <a:pt x="117971" y="29080"/>
                      <a:pt x="116066" y="28128"/>
                      <a:pt x="114161" y="26223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BD72BC2A-C43C-4571-9214-E963A7057B38}"/>
                  </a:ext>
                </a:extLst>
              </p:cNvPr>
              <p:cNvSpPr/>
              <p:nvPr/>
            </p:nvSpPr>
            <p:spPr>
              <a:xfrm>
                <a:off x="6132130" y="3673737"/>
                <a:ext cx="47625" cy="47625"/>
              </a:xfrm>
              <a:custGeom>
                <a:avLst/>
                <a:gdLst>
                  <a:gd name="connsiteX0" fmla="*/ 65 w 47625"/>
                  <a:gd name="connsiteY0" fmla="*/ 27678 h 47625"/>
                  <a:gd name="connsiteX1" fmla="*/ 27688 w 47625"/>
                  <a:gd name="connsiteY1" fmla="*/ 53395 h 47625"/>
                  <a:gd name="connsiteX2" fmla="*/ 54358 w 47625"/>
                  <a:gd name="connsiteY2" fmla="*/ 25773 h 47625"/>
                  <a:gd name="connsiteX3" fmla="*/ 25783 w 47625"/>
                  <a:gd name="connsiteY3" fmla="*/ 55 h 47625"/>
                  <a:gd name="connsiteX4" fmla="*/ 65 w 47625"/>
                  <a:gd name="connsiteY4" fmla="*/ 276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5" y="27678"/>
                    </a:moveTo>
                    <a:cubicBezTo>
                      <a:pt x="1018" y="43870"/>
                      <a:pt x="10543" y="54348"/>
                      <a:pt x="27688" y="53395"/>
                    </a:cubicBezTo>
                    <a:cubicBezTo>
                      <a:pt x="43880" y="52443"/>
                      <a:pt x="51500" y="41013"/>
                      <a:pt x="54358" y="25773"/>
                    </a:cubicBezTo>
                    <a:cubicBezTo>
                      <a:pt x="50548" y="10533"/>
                      <a:pt x="41975" y="-897"/>
                      <a:pt x="25783" y="55"/>
                    </a:cubicBezTo>
                    <a:cubicBezTo>
                      <a:pt x="8638" y="55"/>
                      <a:pt x="-887" y="10533"/>
                      <a:pt x="65" y="27678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017DABA3-D38E-4311-A37C-360DD66D2EEC}"/>
                  </a:ext>
                </a:extLst>
              </p:cNvPr>
              <p:cNvSpPr/>
              <p:nvPr/>
            </p:nvSpPr>
            <p:spPr>
              <a:xfrm>
                <a:off x="6058793" y="3626107"/>
                <a:ext cx="47625" cy="47625"/>
              </a:xfrm>
              <a:custGeom>
                <a:avLst/>
                <a:gdLst>
                  <a:gd name="connsiteX0" fmla="*/ 60 w 47625"/>
                  <a:gd name="connsiteY0" fmla="*/ 24825 h 47625"/>
                  <a:gd name="connsiteX1" fmla="*/ 25777 w 47625"/>
                  <a:gd name="connsiteY1" fmla="*/ 52448 h 47625"/>
                  <a:gd name="connsiteX2" fmla="*/ 53400 w 47625"/>
                  <a:gd name="connsiteY2" fmla="*/ 24825 h 47625"/>
                  <a:gd name="connsiteX3" fmla="*/ 27682 w 47625"/>
                  <a:gd name="connsiteY3" fmla="*/ 60 h 47625"/>
                  <a:gd name="connsiteX4" fmla="*/ 60 w 47625"/>
                  <a:gd name="connsiteY4" fmla="*/ 248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60" y="24825"/>
                    </a:moveTo>
                    <a:cubicBezTo>
                      <a:pt x="-893" y="41017"/>
                      <a:pt x="9585" y="51495"/>
                      <a:pt x="25777" y="52448"/>
                    </a:cubicBezTo>
                    <a:cubicBezTo>
                      <a:pt x="41970" y="53400"/>
                      <a:pt x="51495" y="42923"/>
                      <a:pt x="53400" y="24825"/>
                    </a:cubicBezTo>
                    <a:cubicBezTo>
                      <a:pt x="51495" y="11490"/>
                      <a:pt x="44827" y="60"/>
                      <a:pt x="27682" y="60"/>
                    </a:cubicBezTo>
                    <a:cubicBezTo>
                      <a:pt x="11490" y="-893"/>
                      <a:pt x="1012" y="9585"/>
                      <a:pt x="60" y="24825"/>
                    </a:cubicBezTo>
                    <a:close/>
                  </a:path>
                </a:pathLst>
              </a:custGeom>
              <a:solidFill>
                <a:srgbClr val="534F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8" name="Graphic 236">
              <a:extLst>
                <a:ext uri="{FF2B5EF4-FFF2-40B4-BE49-F238E27FC236}">
                  <a16:creationId xmlns:a16="http://schemas.microsoft.com/office/drawing/2014/main" xmlns="" id="{DC1EFA21-D641-46B5-8FE4-D7431A7CD4CF}"/>
                </a:ext>
              </a:extLst>
            </p:cNvPr>
            <p:cNvSpPr/>
            <p:nvPr/>
          </p:nvSpPr>
          <p:spPr>
            <a:xfrm>
              <a:off x="6313511" y="3993797"/>
              <a:ext cx="1426225" cy="1636607"/>
            </a:xfrm>
            <a:custGeom>
              <a:avLst/>
              <a:gdLst>
                <a:gd name="connsiteX0" fmla="*/ 1640862 w 1658626"/>
                <a:gd name="connsiteY0" fmla="*/ 1905833 h 1903290"/>
                <a:gd name="connsiteX1" fmla="*/ 26402 w 1658626"/>
                <a:gd name="connsiteY1" fmla="*/ 1905833 h 1903290"/>
                <a:gd name="connsiteX2" fmla="*/ 16234 w 1658626"/>
                <a:gd name="connsiteY2" fmla="*/ 1877871 h 1903290"/>
                <a:gd name="connsiteX3" fmla="*/ 23224 w 1658626"/>
                <a:gd name="connsiteY3" fmla="*/ 1740605 h 1903290"/>
                <a:gd name="connsiteX4" fmla="*/ 28308 w 1658626"/>
                <a:gd name="connsiteY4" fmla="*/ 1627488 h 1903290"/>
                <a:gd name="connsiteX5" fmla="*/ 43878 w 1658626"/>
                <a:gd name="connsiteY5" fmla="*/ 1279240 h 1903290"/>
                <a:gd name="connsiteX6" fmla="*/ 56905 w 1658626"/>
                <a:gd name="connsiteY6" fmla="*/ 995494 h 1903290"/>
                <a:gd name="connsiteX7" fmla="*/ 64849 w 1658626"/>
                <a:gd name="connsiteY7" fmla="*/ 840435 h 1903290"/>
                <a:gd name="connsiteX8" fmla="*/ 46102 w 1658626"/>
                <a:gd name="connsiteY8" fmla="*/ 603715 h 1903290"/>
                <a:gd name="connsiteX9" fmla="*/ 25448 w 1658626"/>
                <a:gd name="connsiteY9" fmla="*/ 384789 h 1903290"/>
                <a:gd name="connsiteX10" fmla="*/ 5748 w 1658626"/>
                <a:gd name="connsiteY10" fmla="*/ 170311 h 1903290"/>
                <a:gd name="connsiteX11" fmla="*/ 6701 w 1658626"/>
                <a:gd name="connsiteY11" fmla="*/ 35905 h 1903290"/>
                <a:gd name="connsiteX12" fmla="*/ 18458 w 1658626"/>
                <a:gd name="connsiteY12" fmla="*/ 15569 h 1903290"/>
                <a:gd name="connsiteX13" fmla="*/ 33074 w 1658626"/>
                <a:gd name="connsiteY13" fmla="*/ 23513 h 1903290"/>
                <a:gd name="connsiteX14" fmla="*/ 62307 w 1658626"/>
                <a:gd name="connsiteY14" fmla="*/ 48615 h 1903290"/>
                <a:gd name="connsiteX15" fmla="*/ 80736 w 1658626"/>
                <a:gd name="connsiteY15" fmla="*/ 45755 h 1903290"/>
                <a:gd name="connsiteX16" fmla="*/ 118230 w 1658626"/>
                <a:gd name="connsiteY16" fmla="*/ 44484 h 1903290"/>
                <a:gd name="connsiteX17" fmla="*/ 147145 w 1658626"/>
                <a:gd name="connsiteY17" fmla="*/ 46073 h 1903290"/>
                <a:gd name="connsiteX18" fmla="*/ 228805 w 1658626"/>
                <a:gd name="connsiteY18" fmla="*/ 44802 h 1903290"/>
                <a:gd name="connsiteX19" fmla="*/ 235160 w 1658626"/>
                <a:gd name="connsiteY19" fmla="*/ 46073 h 1903290"/>
                <a:gd name="connsiteX20" fmla="*/ 360987 w 1658626"/>
                <a:gd name="connsiteY20" fmla="*/ 39400 h 1903290"/>
                <a:gd name="connsiteX21" fmla="*/ 380369 w 1658626"/>
                <a:gd name="connsiteY21" fmla="*/ 42896 h 1903290"/>
                <a:gd name="connsiteX22" fmla="*/ 397209 w 1658626"/>
                <a:gd name="connsiteY22" fmla="*/ 45120 h 1903290"/>
                <a:gd name="connsiteX23" fmla="*/ 443600 w 1658626"/>
                <a:gd name="connsiteY23" fmla="*/ 43213 h 1903290"/>
                <a:gd name="connsiteX24" fmla="*/ 523990 w 1658626"/>
                <a:gd name="connsiteY24" fmla="*/ 44167 h 1903290"/>
                <a:gd name="connsiteX25" fmla="*/ 601837 w 1658626"/>
                <a:gd name="connsiteY25" fmla="*/ 45120 h 1903290"/>
                <a:gd name="connsiteX26" fmla="*/ 675871 w 1658626"/>
                <a:gd name="connsiteY26" fmla="*/ 43213 h 1903290"/>
                <a:gd name="connsiteX27" fmla="*/ 678096 w 1658626"/>
                <a:gd name="connsiteY27" fmla="*/ 42578 h 1903290"/>
                <a:gd name="connsiteX28" fmla="*/ 764204 w 1658626"/>
                <a:gd name="connsiteY28" fmla="*/ 47344 h 1903290"/>
                <a:gd name="connsiteX29" fmla="*/ 770559 w 1658626"/>
                <a:gd name="connsiteY29" fmla="*/ 48933 h 1903290"/>
                <a:gd name="connsiteX30" fmla="*/ 895115 w 1658626"/>
                <a:gd name="connsiteY30" fmla="*/ 49250 h 1903290"/>
                <a:gd name="connsiteX31" fmla="*/ 927843 w 1658626"/>
                <a:gd name="connsiteY31" fmla="*/ 53381 h 1903290"/>
                <a:gd name="connsiteX32" fmla="*/ 968196 w 1658626"/>
                <a:gd name="connsiteY32" fmla="*/ 44484 h 1903290"/>
                <a:gd name="connsiteX33" fmla="*/ 1000606 w 1658626"/>
                <a:gd name="connsiteY33" fmla="*/ 43213 h 1903290"/>
                <a:gd name="connsiteX34" fmla="*/ 1031745 w 1658626"/>
                <a:gd name="connsiteY34" fmla="*/ 45120 h 1903290"/>
                <a:gd name="connsiteX35" fmla="*/ 1069875 w 1658626"/>
                <a:gd name="connsiteY35" fmla="*/ 50204 h 1903290"/>
                <a:gd name="connsiteX36" fmla="*/ 1083856 w 1658626"/>
                <a:gd name="connsiteY36" fmla="*/ 33681 h 1903290"/>
                <a:gd name="connsiteX37" fmla="*/ 1088939 w 1658626"/>
                <a:gd name="connsiteY37" fmla="*/ 3495 h 1903290"/>
                <a:gd name="connsiteX38" fmla="*/ 1094659 w 1658626"/>
                <a:gd name="connsiteY38" fmla="*/ 0 h 1903290"/>
                <a:gd name="connsiteX39" fmla="*/ 1101014 w 1658626"/>
                <a:gd name="connsiteY39" fmla="*/ 1589 h 1903290"/>
                <a:gd name="connsiteX40" fmla="*/ 1108322 w 1658626"/>
                <a:gd name="connsiteY40" fmla="*/ 19382 h 1903290"/>
                <a:gd name="connsiteX41" fmla="*/ 1143274 w 1658626"/>
                <a:gd name="connsiteY41" fmla="*/ 45437 h 1903290"/>
                <a:gd name="connsiteX42" fmla="*/ 1228747 w 1658626"/>
                <a:gd name="connsiteY42" fmla="*/ 41942 h 1903290"/>
                <a:gd name="connsiteX43" fmla="*/ 1304052 w 1658626"/>
                <a:gd name="connsiteY43" fmla="*/ 47026 h 1903290"/>
                <a:gd name="connsiteX44" fmla="*/ 1368237 w 1658626"/>
                <a:gd name="connsiteY44" fmla="*/ 39718 h 1903290"/>
                <a:gd name="connsiteX45" fmla="*/ 1383171 w 1658626"/>
                <a:gd name="connsiteY45" fmla="*/ 36541 h 1903290"/>
                <a:gd name="connsiteX46" fmla="*/ 1472457 w 1658626"/>
                <a:gd name="connsiteY46" fmla="*/ 40036 h 1903290"/>
                <a:gd name="connsiteX47" fmla="*/ 1636096 w 1658626"/>
                <a:gd name="connsiteY47" fmla="*/ 50839 h 1903290"/>
                <a:gd name="connsiteX48" fmla="*/ 1655478 w 1658626"/>
                <a:gd name="connsiteY48" fmla="*/ 67997 h 1903290"/>
                <a:gd name="connsiteX49" fmla="*/ 1660880 w 1658626"/>
                <a:gd name="connsiteY49" fmla="*/ 125191 h 1903290"/>
                <a:gd name="connsiteX50" fmla="*/ 1652618 w 1658626"/>
                <a:gd name="connsiteY50" fmla="*/ 249112 h 1903290"/>
                <a:gd name="connsiteX51" fmla="*/ 1641497 w 1658626"/>
                <a:gd name="connsiteY51" fmla="*/ 477570 h 1903290"/>
                <a:gd name="connsiteX52" fmla="*/ 1625928 w 1658626"/>
                <a:gd name="connsiteY52" fmla="*/ 779110 h 1903290"/>
                <a:gd name="connsiteX53" fmla="*/ 1614807 w 1658626"/>
                <a:gd name="connsiteY53" fmla="*/ 1003120 h 1903290"/>
                <a:gd name="connsiteX54" fmla="*/ 1603368 w 1658626"/>
                <a:gd name="connsiteY54" fmla="*/ 1220457 h 1903290"/>
                <a:gd name="connsiteX55" fmla="*/ 1607816 w 1658626"/>
                <a:gd name="connsiteY55" fmla="*/ 1382507 h 1903290"/>
                <a:gd name="connsiteX56" fmla="*/ 1624021 w 1658626"/>
                <a:gd name="connsiteY56" fmla="*/ 1583957 h 1903290"/>
                <a:gd name="connsiteX57" fmla="*/ 1640544 w 1658626"/>
                <a:gd name="connsiteY57" fmla="*/ 1794304 h 1903290"/>
                <a:gd name="connsiteX58" fmla="*/ 1646899 w 1658626"/>
                <a:gd name="connsiteY58" fmla="*/ 1882955 h 1903290"/>
                <a:gd name="connsiteX59" fmla="*/ 1640862 w 1658626"/>
                <a:gd name="connsiteY59" fmla="*/ 1905833 h 190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658626" h="1903290">
                  <a:moveTo>
                    <a:pt x="1640862" y="1905833"/>
                  </a:moveTo>
                  <a:cubicBezTo>
                    <a:pt x="1102602" y="1905833"/>
                    <a:pt x="564661" y="1905833"/>
                    <a:pt x="26402" y="1905833"/>
                  </a:cubicBezTo>
                  <a:cubicBezTo>
                    <a:pt x="16869" y="1898525"/>
                    <a:pt x="16234" y="1888357"/>
                    <a:pt x="16234" y="1877871"/>
                  </a:cubicBezTo>
                  <a:cubicBezTo>
                    <a:pt x="16551" y="1832116"/>
                    <a:pt x="20047" y="1786361"/>
                    <a:pt x="23224" y="1740605"/>
                  </a:cubicBezTo>
                  <a:cubicBezTo>
                    <a:pt x="25766" y="1702794"/>
                    <a:pt x="27355" y="1664982"/>
                    <a:pt x="28308" y="1627488"/>
                  </a:cubicBezTo>
                  <a:cubicBezTo>
                    <a:pt x="31168" y="1511194"/>
                    <a:pt x="40382" y="1395535"/>
                    <a:pt x="43878" y="1279240"/>
                  </a:cubicBezTo>
                  <a:cubicBezTo>
                    <a:pt x="46737" y="1184552"/>
                    <a:pt x="53728" y="1090182"/>
                    <a:pt x="56905" y="995494"/>
                  </a:cubicBezTo>
                  <a:cubicBezTo>
                    <a:pt x="58494" y="943702"/>
                    <a:pt x="65166" y="892227"/>
                    <a:pt x="64849" y="840435"/>
                  </a:cubicBezTo>
                  <a:cubicBezTo>
                    <a:pt x="64531" y="760998"/>
                    <a:pt x="53092" y="682516"/>
                    <a:pt x="46102" y="603715"/>
                  </a:cubicBezTo>
                  <a:cubicBezTo>
                    <a:pt x="39747" y="530634"/>
                    <a:pt x="32439" y="457870"/>
                    <a:pt x="25448" y="384789"/>
                  </a:cubicBezTo>
                  <a:cubicBezTo>
                    <a:pt x="18140" y="313296"/>
                    <a:pt x="9879" y="241804"/>
                    <a:pt x="5748" y="170311"/>
                  </a:cubicBezTo>
                  <a:cubicBezTo>
                    <a:pt x="3206" y="125827"/>
                    <a:pt x="-6326" y="80707"/>
                    <a:pt x="6701" y="35905"/>
                  </a:cubicBezTo>
                  <a:cubicBezTo>
                    <a:pt x="8926" y="27962"/>
                    <a:pt x="10514" y="20018"/>
                    <a:pt x="18458" y="15569"/>
                  </a:cubicBezTo>
                  <a:cubicBezTo>
                    <a:pt x="27037" y="11439"/>
                    <a:pt x="31803" y="16840"/>
                    <a:pt x="33074" y="23513"/>
                  </a:cubicBezTo>
                  <a:cubicBezTo>
                    <a:pt x="36569" y="39718"/>
                    <a:pt x="52457" y="40354"/>
                    <a:pt x="62307" y="48615"/>
                  </a:cubicBezTo>
                  <a:cubicBezTo>
                    <a:pt x="67708" y="53063"/>
                    <a:pt x="75016" y="49886"/>
                    <a:pt x="80736" y="45755"/>
                  </a:cubicBezTo>
                  <a:cubicBezTo>
                    <a:pt x="92810" y="36858"/>
                    <a:pt x="106155" y="37176"/>
                    <a:pt x="118230" y="44484"/>
                  </a:cubicBezTo>
                  <a:cubicBezTo>
                    <a:pt x="128398" y="50521"/>
                    <a:pt x="137294" y="46391"/>
                    <a:pt x="147145" y="46073"/>
                  </a:cubicBezTo>
                  <a:cubicBezTo>
                    <a:pt x="174471" y="45437"/>
                    <a:pt x="201479" y="31139"/>
                    <a:pt x="228805" y="44802"/>
                  </a:cubicBezTo>
                  <a:cubicBezTo>
                    <a:pt x="230711" y="45755"/>
                    <a:pt x="233253" y="46708"/>
                    <a:pt x="235160" y="46073"/>
                  </a:cubicBezTo>
                  <a:cubicBezTo>
                    <a:pt x="276467" y="31774"/>
                    <a:pt x="319362" y="50839"/>
                    <a:pt x="360987" y="39400"/>
                  </a:cubicBezTo>
                  <a:cubicBezTo>
                    <a:pt x="367341" y="37494"/>
                    <a:pt x="374332" y="39718"/>
                    <a:pt x="380369" y="42896"/>
                  </a:cubicBezTo>
                  <a:cubicBezTo>
                    <a:pt x="385771" y="45755"/>
                    <a:pt x="391490" y="47979"/>
                    <a:pt x="397209" y="45120"/>
                  </a:cubicBezTo>
                  <a:cubicBezTo>
                    <a:pt x="412779" y="37176"/>
                    <a:pt x="429302" y="44802"/>
                    <a:pt x="443600" y="43213"/>
                  </a:cubicBezTo>
                  <a:cubicBezTo>
                    <a:pt x="470926" y="39718"/>
                    <a:pt x="497299" y="51792"/>
                    <a:pt x="523990" y="44167"/>
                  </a:cubicBezTo>
                  <a:cubicBezTo>
                    <a:pt x="549727" y="47979"/>
                    <a:pt x="576100" y="45437"/>
                    <a:pt x="601837" y="45120"/>
                  </a:cubicBezTo>
                  <a:cubicBezTo>
                    <a:pt x="626303" y="44802"/>
                    <a:pt x="652041" y="59101"/>
                    <a:pt x="675871" y="43213"/>
                  </a:cubicBezTo>
                  <a:cubicBezTo>
                    <a:pt x="676825" y="42578"/>
                    <a:pt x="677778" y="42578"/>
                    <a:pt x="678096" y="42578"/>
                  </a:cubicBezTo>
                  <a:cubicBezTo>
                    <a:pt x="706375" y="51475"/>
                    <a:pt x="735925" y="36541"/>
                    <a:pt x="764204" y="47344"/>
                  </a:cubicBezTo>
                  <a:cubicBezTo>
                    <a:pt x="766429" y="48297"/>
                    <a:pt x="768653" y="49250"/>
                    <a:pt x="770559" y="48933"/>
                  </a:cubicBezTo>
                  <a:cubicBezTo>
                    <a:pt x="812184" y="40354"/>
                    <a:pt x="853491" y="57830"/>
                    <a:pt x="895115" y="49250"/>
                  </a:cubicBezTo>
                  <a:cubicBezTo>
                    <a:pt x="905919" y="47026"/>
                    <a:pt x="916404" y="54652"/>
                    <a:pt x="927843" y="53381"/>
                  </a:cubicBezTo>
                  <a:cubicBezTo>
                    <a:pt x="940553" y="47026"/>
                    <a:pt x="953580" y="42260"/>
                    <a:pt x="968196" y="44484"/>
                  </a:cubicBezTo>
                  <a:cubicBezTo>
                    <a:pt x="979000" y="47979"/>
                    <a:pt x="988850" y="53381"/>
                    <a:pt x="1000606" y="43213"/>
                  </a:cubicBezTo>
                  <a:cubicBezTo>
                    <a:pt x="1009503" y="35587"/>
                    <a:pt x="1022531" y="37176"/>
                    <a:pt x="1031745" y="45120"/>
                  </a:cubicBezTo>
                  <a:cubicBezTo>
                    <a:pt x="1043820" y="55605"/>
                    <a:pt x="1056847" y="50839"/>
                    <a:pt x="1069875" y="50204"/>
                  </a:cubicBezTo>
                  <a:cubicBezTo>
                    <a:pt x="1080360" y="49568"/>
                    <a:pt x="1083220" y="42896"/>
                    <a:pt x="1083856" y="33681"/>
                  </a:cubicBezTo>
                  <a:cubicBezTo>
                    <a:pt x="1084491" y="23513"/>
                    <a:pt x="1082267" y="12710"/>
                    <a:pt x="1088939" y="3495"/>
                  </a:cubicBezTo>
                  <a:cubicBezTo>
                    <a:pt x="1090528" y="1906"/>
                    <a:pt x="1092435" y="635"/>
                    <a:pt x="1094659" y="0"/>
                  </a:cubicBezTo>
                  <a:cubicBezTo>
                    <a:pt x="1096883" y="0"/>
                    <a:pt x="1099107" y="318"/>
                    <a:pt x="1101014" y="1589"/>
                  </a:cubicBezTo>
                  <a:cubicBezTo>
                    <a:pt x="1106733" y="6037"/>
                    <a:pt x="1107051" y="13028"/>
                    <a:pt x="1108322" y="19382"/>
                  </a:cubicBezTo>
                  <a:cubicBezTo>
                    <a:pt x="1111182" y="34316"/>
                    <a:pt x="1129293" y="48933"/>
                    <a:pt x="1143274" y="45437"/>
                  </a:cubicBezTo>
                  <a:cubicBezTo>
                    <a:pt x="1171553" y="37812"/>
                    <a:pt x="1200468" y="43213"/>
                    <a:pt x="1228747" y="41942"/>
                  </a:cubicBezTo>
                  <a:cubicBezTo>
                    <a:pt x="1253849" y="40989"/>
                    <a:pt x="1278315" y="40036"/>
                    <a:pt x="1304052" y="47026"/>
                  </a:cubicBezTo>
                  <a:cubicBezTo>
                    <a:pt x="1322799" y="52110"/>
                    <a:pt x="1347266" y="46708"/>
                    <a:pt x="1368237" y="39718"/>
                  </a:cubicBezTo>
                  <a:cubicBezTo>
                    <a:pt x="1373003" y="37494"/>
                    <a:pt x="1378405" y="34952"/>
                    <a:pt x="1383171" y="36541"/>
                  </a:cubicBezTo>
                  <a:cubicBezTo>
                    <a:pt x="1412721" y="47979"/>
                    <a:pt x="1442907" y="39400"/>
                    <a:pt x="1472457" y="40036"/>
                  </a:cubicBezTo>
                  <a:cubicBezTo>
                    <a:pt x="1527109" y="41625"/>
                    <a:pt x="1581444" y="49568"/>
                    <a:pt x="1636096" y="50839"/>
                  </a:cubicBezTo>
                  <a:cubicBezTo>
                    <a:pt x="1646581" y="51157"/>
                    <a:pt x="1655796" y="56559"/>
                    <a:pt x="1655478" y="67997"/>
                  </a:cubicBezTo>
                  <a:cubicBezTo>
                    <a:pt x="1655160" y="87380"/>
                    <a:pt x="1661515" y="105809"/>
                    <a:pt x="1660880" y="125191"/>
                  </a:cubicBezTo>
                  <a:cubicBezTo>
                    <a:pt x="1651029" y="165863"/>
                    <a:pt x="1654207" y="207805"/>
                    <a:pt x="1652618" y="249112"/>
                  </a:cubicBezTo>
                  <a:cubicBezTo>
                    <a:pt x="1649759" y="325371"/>
                    <a:pt x="1644675" y="401312"/>
                    <a:pt x="1641497" y="477570"/>
                  </a:cubicBezTo>
                  <a:cubicBezTo>
                    <a:pt x="1637049" y="577978"/>
                    <a:pt x="1630376" y="678703"/>
                    <a:pt x="1625928" y="779110"/>
                  </a:cubicBezTo>
                  <a:cubicBezTo>
                    <a:pt x="1622433" y="853780"/>
                    <a:pt x="1618302" y="928450"/>
                    <a:pt x="1614807" y="1003120"/>
                  </a:cubicBezTo>
                  <a:cubicBezTo>
                    <a:pt x="1611311" y="1075566"/>
                    <a:pt x="1609723" y="1148012"/>
                    <a:pt x="1603368" y="1220457"/>
                  </a:cubicBezTo>
                  <a:cubicBezTo>
                    <a:pt x="1598602" y="1274474"/>
                    <a:pt x="1603050" y="1328491"/>
                    <a:pt x="1607816" y="1382507"/>
                  </a:cubicBezTo>
                  <a:cubicBezTo>
                    <a:pt x="1613853" y="1449551"/>
                    <a:pt x="1619255" y="1516595"/>
                    <a:pt x="1624021" y="1583957"/>
                  </a:cubicBezTo>
                  <a:cubicBezTo>
                    <a:pt x="1628787" y="1654179"/>
                    <a:pt x="1636731" y="1724083"/>
                    <a:pt x="1640544" y="1794304"/>
                  </a:cubicBezTo>
                  <a:cubicBezTo>
                    <a:pt x="1642133" y="1823855"/>
                    <a:pt x="1646899" y="1853087"/>
                    <a:pt x="1646899" y="1882955"/>
                  </a:cubicBezTo>
                  <a:cubicBezTo>
                    <a:pt x="1646581" y="1891216"/>
                    <a:pt x="1647534" y="1899478"/>
                    <a:pt x="1640862" y="1905833"/>
                  </a:cubicBezTo>
                  <a:close/>
                </a:path>
              </a:pathLst>
            </a:custGeom>
            <a:solidFill>
              <a:srgbClr val="D7AD85"/>
            </a:solidFill>
            <a:ln w="31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xmlns="" id="{9923A9A4-237A-4B5F-9AA3-66F184C290DA}"/>
                </a:ext>
              </a:extLst>
            </p:cNvPr>
            <p:cNvGrpSpPr/>
            <p:nvPr/>
          </p:nvGrpSpPr>
          <p:grpSpPr>
            <a:xfrm>
              <a:off x="6156390" y="4693007"/>
              <a:ext cx="2395176" cy="1130056"/>
              <a:chOff x="9393601" y="2578331"/>
              <a:chExt cx="1713698" cy="808531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9284C576-72C6-4FDB-868F-E766C8D33632}"/>
                  </a:ext>
                </a:extLst>
              </p:cNvPr>
              <p:cNvSpPr/>
              <p:nvPr/>
            </p:nvSpPr>
            <p:spPr>
              <a:xfrm>
                <a:off x="9393601" y="2578331"/>
                <a:ext cx="1713698" cy="808531"/>
              </a:xfrm>
              <a:custGeom>
                <a:avLst/>
                <a:gdLst>
                  <a:gd name="connsiteX0" fmla="*/ 0 w 1522173"/>
                  <a:gd name="connsiteY0" fmla="*/ 0 h 718168"/>
                  <a:gd name="connsiteX1" fmla="*/ 762231 w 1522173"/>
                  <a:gd name="connsiteY1" fmla="*/ 720172 h 718168"/>
                  <a:gd name="connsiteX2" fmla="*/ 1524463 w 1522173"/>
                  <a:gd name="connsiteY2" fmla="*/ 0 h 718168"/>
                  <a:gd name="connsiteX3" fmla="*/ 0 w 1522173"/>
                  <a:gd name="connsiteY3" fmla="*/ 0 h 71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2173" h="718168">
                    <a:moveTo>
                      <a:pt x="0" y="0"/>
                    </a:moveTo>
                    <a:cubicBezTo>
                      <a:pt x="22604" y="401431"/>
                      <a:pt x="355079" y="720172"/>
                      <a:pt x="762231" y="720172"/>
                    </a:cubicBezTo>
                    <a:cubicBezTo>
                      <a:pt x="1169384" y="720172"/>
                      <a:pt x="1501859" y="401431"/>
                      <a:pt x="15244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7B877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31BAA716-6F43-46C3-A5F2-9DAB6D1108BB}"/>
                  </a:ext>
                </a:extLst>
              </p:cNvPr>
              <p:cNvSpPr/>
              <p:nvPr/>
            </p:nvSpPr>
            <p:spPr>
              <a:xfrm>
                <a:off x="9482828" y="2578331"/>
                <a:ext cx="1536529" cy="715115"/>
              </a:xfrm>
              <a:custGeom>
                <a:avLst/>
                <a:gdLst>
                  <a:gd name="connsiteX0" fmla="*/ 0 w 1364806"/>
                  <a:gd name="connsiteY0" fmla="*/ 0 h 635193"/>
                  <a:gd name="connsiteX1" fmla="*/ 682975 w 1364806"/>
                  <a:gd name="connsiteY1" fmla="*/ 636338 h 635193"/>
                  <a:gd name="connsiteX2" fmla="*/ 1365951 w 1364806"/>
                  <a:gd name="connsiteY2" fmla="*/ 0 h 635193"/>
                  <a:gd name="connsiteX3" fmla="*/ 0 w 1364806"/>
                  <a:gd name="connsiteY3" fmla="*/ 0 h 63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4806" h="635193">
                    <a:moveTo>
                      <a:pt x="0" y="0"/>
                    </a:moveTo>
                    <a:cubicBezTo>
                      <a:pt x="24893" y="355651"/>
                      <a:pt x="321030" y="636338"/>
                      <a:pt x="682975" y="636338"/>
                    </a:cubicBezTo>
                    <a:cubicBezTo>
                      <a:pt x="1044921" y="636338"/>
                      <a:pt x="1341058" y="355651"/>
                      <a:pt x="13659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6D3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E4FC7901-898D-4558-9F2A-CE2558679472}"/>
                  </a:ext>
                </a:extLst>
              </p:cNvPr>
              <p:cNvSpPr/>
              <p:nvPr/>
            </p:nvSpPr>
            <p:spPr>
              <a:xfrm>
                <a:off x="9512141" y="2578331"/>
                <a:ext cx="1475326" cy="682903"/>
              </a:xfrm>
              <a:custGeom>
                <a:avLst/>
                <a:gdLst>
                  <a:gd name="connsiteX0" fmla="*/ 655794 w 1310442"/>
                  <a:gd name="connsiteY0" fmla="*/ 609156 h 606580"/>
                  <a:gd name="connsiteX1" fmla="*/ 1311873 w 1310442"/>
                  <a:gd name="connsiteY1" fmla="*/ 0 h 606580"/>
                  <a:gd name="connsiteX2" fmla="*/ 0 w 1310442"/>
                  <a:gd name="connsiteY2" fmla="*/ 0 h 606580"/>
                  <a:gd name="connsiteX3" fmla="*/ 655794 w 1310442"/>
                  <a:gd name="connsiteY3" fmla="*/ 60915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0442" h="606580">
                    <a:moveTo>
                      <a:pt x="655794" y="609156"/>
                    </a:moveTo>
                    <a:cubicBezTo>
                      <a:pt x="1002575" y="609156"/>
                      <a:pt x="1286695" y="340773"/>
                      <a:pt x="1311873" y="0"/>
                    </a:cubicBezTo>
                    <a:cubicBezTo>
                      <a:pt x="874678" y="0"/>
                      <a:pt x="437196" y="0"/>
                      <a:pt x="0" y="0"/>
                    </a:cubicBezTo>
                    <a:cubicBezTo>
                      <a:pt x="24893" y="340773"/>
                      <a:pt x="309013" y="609156"/>
                      <a:pt x="655794" y="60915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287821E4-B84F-4AE1-8D76-8898352F9FD2}"/>
                  </a:ext>
                </a:extLst>
              </p:cNvPr>
              <p:cNvSpPr/>
              <p:nvPr/>
            </p:nvSpPr>
            <p:spPr>
              <a:xfrm>
                <a:off x="10002414" y="2578626"/>
                <a:ext cx="985698" cy="682903"/>
              </a:xfrm>
              <a:custGeom>
                <a:avLst/>
                <a:gdLst>
                  <a:gd name="connsiteX0" fmla="*/ 545922 w 875536"/>
                  <a:gd name="connsiteY0" fmla="*/ 286 h 606580"/>
                  <a:gd name="connsiteX1" fmla="*/ 0 w 875536"/>
                  <a:gd name="connsiteY1" fmla="*/ 571388 h 606580"/>
                  <a:gd name="connsiteX2" fmla="*/ 220601 w 875536"/>
                  <a:gd name="connsiteY2" fmla="*/ 609156 h 606580"/>
                  <a:gd name="connsiteX3" fmla="*/ 876681 w 875536"/>
                  <a:gd name="connsiteY3" fmla="*/ 0 h 606580"/>
                  <a:gd name="connsiteX4" fmla="*/ 545922 w 875536"/>
                  <a:gd name="connsiteY4" fmla="*/ 286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536" h="606580">
                    <a:moveTo>
                      <a:pt x="545922" y="286"/>
                    </a:moveTo>
                    <a:cubicBezTo>
                      <a:pt x="511588" y="291559"/>
                      <a:pt x="286981" y="524464"/>
                      <a:pt x="0" y="571388"/>
                    </a:cubicBezTo>
                    <a:cubicBezTo>
                      <a:pt x="68956" y="595994"/>
                      <a:pt x="143061" y="609156"/>
                      <a:pt x="220601" y="609156"/>
                    </a:cubicBezTo>
                    <a:cubicBezTo>
                      <a:pt x="567382" y="609156"/>
                      <a:pt x="851502" y="340773"/>
                      <a:pt x="876681" y="0"/>
                    </a:cubicBezTo>
                    <a:cubicBezTo>
                      <a:pt x="766237" y="286"/>
                      <a:pt x="656080" y="286"/>
                      <a:pt x="545922" y="286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2B1590AC-D29E-4509-BCE0-07B687B62D7F}"/>
                  </a:ext>
                </a:extLst>
              </p:cNvPr>
              <p:cNvSpPr/>
              <p:nvPr/>
            </p:nvSpPr>
            <p:spPr>
              <a:xfrm>
                <a:off x="9892391" y="2646049"/>
                <a:ext cx="25770" cy="57982"/>
              </a:xfrm>
              <a:custGeom>
                <a:avLst/>
                <a:gdLst>
                  <a:gd name="connsiteX0" fmla="*/ 23049 w 22889"/>
                  <a:gd name="connsiteY0" fmla="*/ 25755 h 51502"/>
                  <a:gd name="connsiteX1" fmla="*/ 11317 w 22889"/>
                  <a:gd name="connsiteY1" fmla="*/ 52650 h 51502"/>
                  <a:gd name="connsiteX2" fmla="*/ 159 w 22889"/>
                  <a:gd name="connsiteY2" fmla="*/ 26041 h 51502"/>
                  <a:gd name="connsiteX3" fmla="*/ 10745 w 22889"/>
                  <a:gd name="connsiteY3" fmla="*/ 4 h 51502"/>
                  <a:gd name="connsiteX4" fmla="*/ 23049 w 22889"/>
                  <a:gd name="connsiteY4" fmla="*/ 25755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89" h="51502">
                    <a:moveTo>
                      <a:pt x="23049" y="25755"/>
                    </a:moveTo>
                    <a:cubicBezTo>
                      <a:pt x="20187" y="36341"/>
                      <a:pt x="23049" y="52650"/>
                      <a:pt x="11317" y="52650"/>
                    </a:cubicBezTo>
                    <a:cubicBezTo>
                      <a:pt x="-1272" y="52650"/>
                      <a:pt x="-127" y="36341"/>
                      <a:pt x="159" y="26041"/>
                    </a:cubicBezTo>
                    <a:cubicBezTo>
                      <a:pt x="159" y="16026"/>
                      <a:pt x="-700" y="4"/>
                      <a:pt x="10745" y="4"/>
                    </a:cubicBezTo>
                    <a:cubicBezTo>
                      <a:pt x="23621" y="-283"/>
                      <a:pt x="19615" y="16599"/>
                      <a:pt x="23049" y="25755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0590A5FF-4BF2-487F-8A7A-99FA2F8996D7}"/>
                  </a:ext>
                </a:extLst>
              </p:cNvPr>
              <p:cNvSpPr/>
              <p:nvPr/>
            </p:nvSpPr>
            <p:spPr>
              <a:xfrm>
                <a:off x="10591352" y="2644122"/>
                <a:ext cx="22549" cy="57982"/>
              </a:xfrm>
              <a:custGeom>
                <a:avLst/>
                <a:gdLst>
                  <a:gd name="connsiteX0" fmla="*/ 22233 w 20028"/>
                  <a:gd name="connsiteY0" fmla="*/ 32046 h 51502"/>
                  <a:gd name="connsiteX1" fmla="*/ 11647 w 20028"/>
                  <a:gd name="connsiteY1" fmla="*/ 54077 h 51502"/>
                  <a:gd name="connsiteX2" fmla="*/ 202 w 20028"/>
                  <a:gd name="connsiteY2" fmla="*/ 28612 h 51502"/>
                  <a:gd name="connsiteX3" fmla="*/ 3921 w 20028"/>
                  <a:gd name="connsiteY3" fmla="*/ 7725 h 51502"/>
                  <a:gd name="connsiteX4" fmla="*/ 11360 w 20028"/>
                  <a:gd name="connsiteY4" fmla="*/ 0 h 51502"/>
                  <a:gd name="connsiteX5" fmla="*/ 19086 w 20028"/>
                  <a:gd name="connsiteY5" fmla="*/ 7153 h 51502"/>
                  <a:gd name="connsiteX6" fmla="*/ 22233 w 20028"/>
                  <a:gd name="connsiteY6" fmla="*/ 3204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33" y="32046"/>
                    </a:moveTo>
                    <a:cubicBezTo>
                      <a:pt x="21089" y="38340"/>
                      <a:pt x="23091" y="54077"/>
                      <a:pt x="11647" y="54077"/>
                    </a:cubicBezTo>
                    <a:cubicBezTo>
                      <a:pt x="-85" y="54363"/>
                      <a:pt x="1346" y="38627"/>
                      <a:pt x="202" y="28612"/>
                    </a:cubicBezTo>
                    <a:cubicBezTo>
                      <a:pt x="-657" y="21459"/>
                      <a:pt x="1346" y="14306"/>
                      <a:pt x="3921" y="7725"/>
                    </a:cubicBezTo>
                    <a:cubicBezTo>
                      <a:pt x="5352" y="4292"/>
                      <a:pt x="6783" y="286"/>
                      <a:pt x="11360" y="0"/>
                    </a:cubicBezTo>
                    <a:cubicBezTo>
                      <a:pt x="15938" y="0"/>
                      <a:pt x="17655" y="3720"/>
                      <a:pt x="19086" y="7153"/>
                    </a:cubicBezTo>
                    <a:cubicBezTo>
                      <a:pt x="21947" y="14020"/>
                      <a:pt x="22805" y="21173"/>
                      <a:pt x="22233" y="3204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C210A0CE-5236-42BF-9728-3676975002FA}"/>
                  </a:ext>
                </a:extLst>
              </p:cNvPr>
              <p:cNvSpPr/>
              <p:nvPr/>
            </p:nvSpPr>
            <p:spPr>
              <a:xfrm>
                <a:off x="10265348" y="2664401"/>
                <a:ext cx="25770" cy="61203"/>
              </a:xfrm>
              <a:custGeom>
                <a:avLst/>
                <a:gdLst>
                  <a:gd name="connsiteX0" fmla="*/ 23390 w 22889"/>
                  <a:gd name="connsiteY0" fmla="*/ 27481 h 54363"/>
                  <a:gd name="connsiteX1" fmla="*/ 20815 w 22889"/>
                  <a:gd name="connsiteY1" fmla="*/ 40928 h 54363"/>
                  <a:gd name="connsiteX2" fmla="*/ 11087 w 22889"/>
                  <a:gd name="connsiteY2" fmla="*/ 54376 h 54363"/>
                  <a:gd name="connsiteX3" fmla="*/ 1931 w 22889"/>
                  <a:gd name="connsiteY3" fmla="*/ 41787 h 54363"/>
                  <a:gd name="connsiteX4" fmla="*/ 3361 w 22889"/>
                  <a:gd name="connsiteY4" fmla="*/ 8310 h 54363"/>
                  <a:gd name="connsiteX5" fmla="*/ 11659 w 22889"/>
                  <a:gd name="connsiteY5" fmla="*/ 13 h 54363"/>
                  <a:gd name="connsiteX6" fmla="*/ 19670 w 22889"/>
                  <a:gd name="connsiteY6" fmla="*/ 8883 h 54363"/>
                  <a:gd name="connsiteX7" fmla="*/ 23390 w 22889"/>
                  <a:gd name="connsiteY7" fmla="*/ 27481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390" y="27481"/>
                    </a:moveTo>
                    <a:cubicBezTo>
                      <a:pt x="22532" y="32631"/>
                      <a:pt x="21959" y="36923"/>
                      <a:pt x="20815" y="40928"/>
                    </a:cubicBezTo>
                    <a:cubicBezTo>
                      <a:pt x="19384" y="46937"/>
                      <a:pt x="18812" y="54662"/>
                      <a:pt x="11087" y="54376"/>
                    </a:cubicBezTo>
                    <a:cubicBezTo>
                      <a:pt x="4506" y="54376"/>
                      <a:pt x="3361" y="46937"/>
                      <a:pt x="1931" y="41787"/>
                    </a:cubicBezTo>
                    <a:cubicBezTo>
                      <a:pt x="-1217" y="30628"/>
                      <a:pt x="-358" y="19469"/>
                      <a:pt x="3361" y="8310"/>
                    </a:cubicBezTo>
                    <a:cubicBezTo>
                      <a:pt x="4506" y="4305"/>
                      <a:pt x="6222" y="-273"/>
                      <a:pt x="11659" y="13"/>
                    </a:cubicBezTo>
                    <a:cubicBezTo>
                      <a:pt x="16809" y="299"/>
                      <a:pt x="18526" y="4877"/>
                      <a:pt x="19670" y="8883"/>
                    </a:cubicBezTo>
                    <a:cubicBezTo>
                      <a:pt x="21387" y="15177"/>
                      <a:pt x="22245" y="21758"/>
                      <a:pt x="23390" y="27481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81C224D3-2B60-4BF3-9A21-1EFE506DAFC7}"/>
                  </a:ext>
                </a:extLst>
              </p:cNvPr>
              <p:cNvSpPr/>
              <p:nvPr/>
            </p:nvSpPr>
            <p:spPr>
              <a:xfrm>
                <a:off x="10075154" y="2805810"/>
                <a:ext cx="25770" cy="61203"/>
              </a:xfrm>
              <a:custGeom>
                <a:avLst/>
                <a:gdLst>
                  <a:gd name="connsiteX0" fmla="*/ 22943 w 22889"/>
                  <a:gd name="connsiteY0" fmla="*/ 29486 h 54363"/>
                  <a:gd name="connsiteX1" fmla="*/ 21226 w 22889"/>
                  <a:gd name="connsiteY1" fmla="*/ 40073 h 54363"/>
                  <a:gd name="connsiteX2" fmla="*/ 10926 w 22889"/>
                  <a:gd name="connsiteY2" fmla="*/ 54665 h 54363"/>
                  <a:gd name="connsiteX3" fmla="*/ 1198 w 22889"/>
                  <a:gd name="connsiteY3" fmla="*/ 38928 h 54363"/>
                  <a:gd name="connsiteX4" fmla="*/ 3773 w 22889"/>
                  <a:gd name="connsiteY4" fmla="*/ 6882 h 54363"/>
                  <a:gd name="connsiteX5" fmla="*/ 11784 w 22889"/>
                  <a:gd name="connsiteY5" fmla="*/ 16 h 54363"/>
                  <a:gd name="connsiteX6" fmla="*/ 18651 w 22889"/>
                  <a:gd name="connsiteY6" fmla="*/ 6596 h 54363"/>
                  <a:gd name="connsiteX7" fmla="*/ 22943 w 22889"/>
                  <a:gd name="connsiteY7" fmla="*/ 2948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2943" y="29486"/>
                    </a:moveTo>
                    <a:cubicBezTo>
                      <a:pt x="22657" y="31775"/>
                      <a:pt x="22371" y="36067"/>
                      <a:pt x="21226" y="40073"/>
                    </a:cubicBezTo>
                    <a:cubicBezTo>
                      <a:pt x="19509" y="46081"/>
                      <a:pt x="19223" y="55237"/>
                      <a:pt x="10926" y="54665"/>
                    </a:cubicBezTo>
                    <a:cubicBezTo>
                      <a:pt x="3200" y="54093"/>
                      <a:pt x="2342" y="45223"/>
                      <a:pt x="1198" y="38928"/>
                    </a:cubicBezTo>
                    <a:cubicBezTo>
                      <a:pt x="-805" y="28056"/>
                      <a:pt x="-519" y="17183"/>
                      <a:pt x="3773" y="6882"/>
                    </a:cubicBezTo>
                    <a:cubicBezTo>
                      <a:pt x="5203" y="3449"/>
                      <a:pt x="6920" y="-271"/>
                      <a:pt x="11784" y="16"/>
                    </a:cubicBezTo>
                    <a:cubicBezTo>
                      <a:pt x="15504" y="302"/>
                      <a:pt x="17220" y="3449"/>
                      <a:pt x="18651" y="6596"/>
                    </a:cubicBezTo>
                    <a:cubicBezTo>
                      <a:pt x="21226" y="13463"/>
                      <a:pt x="22657" y="20330"/>
                      <a:pt x="22943" y="29486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06203981-DF39-48E8-ACDB-CE8398B48D12}"/>
                  </a:ext>
                </a:extLst>
              </p:cNvPr>
              <p:cNvSpPr/>
              <p:nvPr/>
            </p:nvSpPr>
            <p:spPr>
              <a:xfrm>
                <a:off x="10329651" y="2927572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638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AC08DBF5-5942-4506-A59E-9335236FB761}"/>
                  </a:ext>
                </a:extLst>
              </p:cNvPr>
              <p:cNvSpPr/>
              <p:nvPr/>
            </p:nvSpPr>
            <p:spPr>
              <a:xfrm>
                <a:off x="9670736" y="2697249"/>
                <a:ext cx="22549" cy="57982"/>
              </a:xfrm>
              <a:custGeom>
                <a:avLst/>
                <a:gdLst>
                  <a:gd name="connsiteX0" fmla="*/ 22220 w 20028"/>
                  <a:gd name="connsiteY0" fmla="*/ 30636 h 51502"/>
                  <a:gd name="connsiteX1" fmla="*/ 12206 w 20028"/>
                  <a:gd name="connsiteY1" fmla="*/ 53240 h 51502"/>
                  <a:gd name="connsiteX2" fmla="*/ 189 w 20028"/>
                  <a:gd name="connsiteY2" fmla="*/ 26916 h 51502"/>
                  <a:gd name="connsiteX3" fmla="*/ 1047 w 20028"/>
                  <a:gd name="connsiteY3" fmla="*/ 18619 h 51502"/>
                  <a:gd name="connsiteX4" fmla="*/ 12206 w 20028"/>
                  <a:gd name="connsiteY4" fmla="*/ 21 h 51502"/>
                  <a:gd name="connsiteX5" fmla="*/ 22220 w 20028"/>
                  <a:gd name="connsiteY5" fmla="*/ 19763 h 51502"/>
                  <a:gd name="connsiteX6" fmla="*/ 22220 w 20028"/>
                  <a:gd name="connsiteY6" fmla="*/ 3063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220" y="30636"/>
                    </a:moveTo>
                    <a:cubicBezTo>
                      <a:pt x="21648" y="36931"/>
                      <a:pt x="23079" y="52953"/>
                      <a:pt x="12206" y="53240"/>
                    </a:cubicBezTo>
                    <a:cubicBezTo>
                      <a:pt x="-956" y="53526"/>
                      <a:pt x="2478" y="36644"/>
                      <a:pt x="189" y="26916"/>
                    </a:cubicBezTo>
                    <a:cubicBezTo>
                      <a:pt x="-384" y="24341"/>
                      <a:pt x="475" y="21194"/>
                      <a:pt x="1047" y="18619"/>
                    </a:cubicBezTo>
                    <a:cubicBezTo>
                      <a:pt x="2764" y="10893"/>
                      <a:pt x="2478" y="-552"/>
                      <a:pt x="12206" y="21"/>
                    </a:cubicBezTo>
                    <a:cubicBezTo>
                      <a:pt x="21076" y="593"/>
                      <a:pt x="21362" y="11752"/>
                      <a:pt x="22220" y="19763"/>
                    </a:cubicBezTo>
                    <a:cubicBezTo>
                      <a:pt x="22506" y="21766"/>
                      <a:pt x="22220" y="24341"/>
                      <a:pt x="22220" y="3063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04173491-84C8-4262-89BC-E526783A0129}"/>
                  </a:ext>
                </a:extLst>
              </p:cNvPr>
              <p:cNvSpPr/>
              <p:nvPr/>
            </p:nvSpPr>
            <p:spPr>
              <a:xfrm>
                <a:off x="9826876" y="2896333"/>
                <a:ext cx="22549" cy="61203"/>
              </a:xfrm>
              <a:custGeom>
                <a:avLst/>
                <a:gdLst>
                  <a:gd name="connsiteX0" fmla="*/ 21442 w 20028"/>
                  <a:gd name="connsiteY0" fmla="*/ 25760 h 54363"/>
                  <a:gd name="connsiteX1" fmla="*/ 20870 w 20028"/>
                  <a:gd name="connsiteY1" fmla="*/ 36633 h 54363"/>
                  <a:gd name="connsiteX2" fmla="*/ 10570 w 20028"/>
                  <a:gd name="connsiteY2" fmla="*/ 54372 h 54363"/>
                  <a:gd name="connsiteX3" fmla="*/ 842 w 20028"/>
                  <a:gd name="connsiteY3" fmla="*/ 37491 h 54363"/>
                  <a:gd name="connsiteX4" fmla="*/ 1986 w 20028"/>
                  <a:gd name="connsiteY4" fmla="*/ 10596 h 54363"/>
                  <a:gd name="connsiteX5" fmla="*/ 10284 w 20028"/>
                  <a:gd name="connsiteY5" fmla="*/ 9 h 54363"/>
                  <a:gd name="connsiteX6" fmla="*/ 19726 w 20028"/>
                  <a:gd name="connsiteY6" fmla="*/ 11168 h 54363"/>
                  <a:gd name="connsiteX7" fmla="*/ 21442 w 20028"/>
                  <a:gd name="connsiteY7" fmla="*/ 2576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1442" y="25760"/>
                    </a:moveTo>
                    <a:cubicBezTo>
                      <a:pt x="21156" y="30910"/>
                      <a:pt x="21156" y="33772"/>
                      <a:pt x="20870" y="36633"/>
                    </a:cubicBezTo>
                    <a:cubicBezTo>
                      <a:pt x="19726" y="44072"/>
                      <a:pt x="19726" y="54372"/>
                      <a:pt x="10570" y="54372"/>
                    </a:cubicBezTo>
                    <a:cubicBezTo>
                      <a:pt x="2558" y="54372"/>
                      <a:pt x="1700" y="44358"/>
                      <a:pt x="842" y="37491"/>
                    </a:cubicBezTo>
                    <a:cubicBezTo>
                      <a:pt x="-303" y="28621"/>
                      <a:pt x="-589" y="19465"/>
                      <a:pt x="1986" y="10596"/>
                    </a:cubicBezTo>
                    <a:cubicBezTo>
                      <a:pt x="3417" y="6018"/>
                      <a:pt x="4847" y="295"/>
                      <a:pt x="10284" y="9"/>
                    </a:cubicBezTo>
                    <a:cubicBezTo>
                      <a:pt x="16578" y="-277"/>
                      <a:pt x="18295" y="6304"/>
                      <a:pt x="19726" y="11168"/>
                    </a:cubicBezTo>
                    <a:cubicBezTo>
                      <a:pt x="21156" y="16318"/>
                      <a:pt x="21156" y="22041"/>
                      <a:pt x="21442" y="2576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A83ABEFE-8DDE-4760-B8FC-9B354C78AD64}"/>
                  </a:ext>
                </a:extLst>
              </p:cNvPr>
              <p:cNvSpPr/>
              <p:nvPr/>
            </p:nvSpPr>
            <p:spPr>
              <a:xfrm>
                <a:off x="10851887" y="2792923"/>
                <a:ext cx="22549" cy="61203"/>
              </a:xfrm>
              <a:custGeom>
                <a:avLst/>
                <a:gdLst>
                  <a:gd name="connsiteX0" fmla="*/ 22574 w 20028"/>
                  <a:gd name="connsiteY0" fmla="*/ 26626 h 54363"/>
                  <a:gd name="connsiteX1" fmla="*/ 19141 w 20028"/>
                  <a:gd name="connsiteY1" fmla="*/ 47513 h 54363"/>
                  <a:gd name="connsiteX2" fmla="*/ 11416 w 20028"/>
                  <a:gd name="connsiteY2" fmla="*/ 54666 h 54363"/>
                  <a:gd name="connsiteX3" fmla="*/ 3690 w 20028"/>
                  <a:gd name="connsiteY3" fmla="*/ 47227 h 54363"/>
                  <a:gd name="connsiteX4" fmla="*/ 4263 w 20028"/>
                  <a:gd name="connsiteY4" fmla="*/ 6884 h 54363"/>
                  <a:gd name="connsiteX5" fmla="*/ 10843 w 20028"/>
                  <a:gd name="connsiteY5" fmla="*/ 17 h 54363"/>
                  <a:gd name="connsiteX6" fmla="*/ 18855 w 20028"/>
                  <a:gd name="connsiteY6" fmla="*/ 6884 h 54363"/>
                  <a:gd name="connsiteX7" fmla="*/ 22574 w 20028"/>
                  <a:gd name="connsiteY7" fmla="*/ 26626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22574" y="26626"/>
                    </a:moveTo>
                    <a:cubicBezTo>
                      <a:pt x="23147" y="33779"/>
                      <a:pt x="21144" y="40932"/>
                      <a:pt x="19141" y="47513"/>
                    </a:cubicBezTo>
                    <a:cubicBezTo>
                      <a:pt x="17996" y="50947"/>
                      <a:pt x="15994" y="54952"/>
                      <a:pt x="11416" y="54666"/>
                    </a:cubicBezTo>
                    <a:cubicBezTo>
                      <a:pt x="6838" y="54666"/>
                      <a:pt x="5121" y="50660"/>
                      <a:pt x="3690" y="47227"/>
                    </a:cubicBezTo>
                    <a:cubicBezTo>
                      <a:pt x="-1460" y="33779"/>
                      <a:pt x="-1174" y="20045"/>
                      <a:pt x="4263" y="6884"/>
                    </a:cubicBezTo>
                    <a:cubicBezTo>
                      <a:pt x="5407" y="3736"/>
                      <a:pt x="6838" y="303"/>
                      <a:pt x="10843" y="17"/>
                    </a:cubicBezTo>
                    <a:cubicBezTo>
                      <a:pt x="15421" y="-269"/>
                      <a:pt x="17424" y="3164"/>
                      <a:pt x="18855" y="6884"/>
                    </a:cubicBezTo>
                    <a:cubicBezTo>
                      <a:pt x="21144" y="13464"/>
                      <a:pt x="23147" y="19759"/>
                      <a:pt x="22574" y="26626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0E6B94C6-A245-4AA3-97E9-BD350FB1FEAC}"/>
                  </a:ext>
                </a:extLst>
              </p:cNvPr>
              <p:cNvSpPr/>
              <p:nvPr/>
            </p:nvSpPr>
            <p:spPr>
              <a:xfrm>
                <a:off x="10658580" y="3029396"/>
                <a:ext cx="22549" cy="57982"/>
              </a:xfrm>
              <a:custGeom>
                <a:avLst/>
                <a:gdLst>
                  <a:gd name="connsiteX0" fmla="*/ 0 w 20028"/>
                  <a:gd name="connsiteY0" fmla="*/ 25453 h 51502"/>
                  <a:gd name="connsiteX1" fmla="*/ 10300 w 20028"/>
                  <a:gd name="connsiteY1" fmla="*/ 274 h 51502"/>
                  <a:gd name="connsiteX2" fmla="*/ 22031 w 20028"/>
                  <a:gd name="connsiteY2" fmla="*/ 28887 h 51502"/>
                  <a:gd name="connsiteX3" fmla="*/ 10586 w 20028"/>
                  <a:gd name="connsiteY3" fmla="*/ 54065 h 51502"/>
                  <a:gd name="connsiteX4" fmla="*/ 0 w 20028"/>
                  <a:gd name="connsiteY4" fmla="*/ 25453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28" h="51502">
                    <a:moveTo>
                      <a:pt x="0" y="25453"/>
                    </a:moveTo>
                    <a:cubicBezTo>
                      <a:pt x="1144" y="17442"/>
                      <a:pt x="-1717" y="5138"/>
                      <a:pt x="10300" y="274"/>
                    </a:cubicBezTo>
                    <a:cubicBezTo>
                      <a:pt x="16595" y="-2301"/>
                      <a:pt x="24034" y="13722"/>
                      <a:pt x="22031" y="28887"/>
                    </a:cubicBezTo>
                    <a:cubicBezTo>
                      <a:pt x="20887" y="38042"/>
                      <a:pt x="23176" y="50346"/>
                      <a:pt x="10586" y="54065"/>
                    </a:cubicBezTo>
                    <a:cubicBezTo>
                      <a:pt x="5150" y="55782"/>
                      <a:pt x="0" y="42907"/>
                      <a:pt x="0" y="25453"/>
                    </a:cubicBezTo>
                    <a:close/>
                  </a:path>
                </a:pathLst>
              </a:custGeom>
              <a:solidFill>
                <a:srgbClr val="4E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DCF3D7D1-61FA-471C-827A-FDE22F020BB2}"/>
                  </a:ext>
                </a:extLst>
              </p:cNvPr>
              <p:cNvSpPr/>
              <p:nvPr/>
            </p:nvSpPr>
            <p:spPr>
              <a:xfrm>
                <a:off x="10876658" y="2644722"/>
                <a:ext cx="22549" cy="61203"/>
              </a:xfrm>
              <a:custGeom>
                <a:avLst/>
                <a:gdLst>
                  <a:gd name="connsiteX0" fmla="*/ 0 w 20028"/>
                  <a:gd name="connsiteY0" fmla="*/ 27220 h 54363"/>
                  <a:gd name="connsiteX1" fmla="*/ 2861 w 20028"/>
                  <a:gd name="connsiteY1" fmla="*/ 10625 h 54363"/>
                  <a:gd name="connsiteX2" fmla="*/ 12017 w 20028"/>
                  <a:gd name="connsiteY2" fmla="*/ 38 h 54363"/>
                  <a:gd name="connsiteX3" fmla="*/ 20029 w 20028"/>
                  <a:gd name="connsiteY3" fmla="*/ 10625 h 54363"/>
                  <a:gd name="connsiteX4" fmla="*/ 19170 w 20028"/>
                  <a:gd name="connsiteY4" fmla="*/ 46676 h 54363"/>
                  <a:gd name="connsiteX5" fmla="*/ 10873 w 20028"/>
                  <a:gd name="connsiteY5" fmla="*/ 54974 h 54363"/>
                  <a:gd name="connsiteX6" fmla="*/ 3434 w 20028"/>
                  <a:gd name="connsiteY6" fmla="*/ 46962 h 54363"/>
                  <a:gd name="connsiteX7" fmla="*/ 0 w 20028"/>
                  <a:gd name="connsiteY7" fmla="*/ 27220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28" h="54363">
                    <a:moveTo>
                      <a:pt x="0" y="27220"/>
                    </a:moveTo>
                    <a:cubicBezTo>
                      <a:pt x="858" y="21783"/>
                      <a:pt x="1717" y="16061"/>
                      <a:pt x="2861" y="10625"/>
                    </a:cubicBezTo>
                    <a:cubicBezTo>
                      <a:pt x="4006" y="5474"/>
                      <a:pt x="5722" y="-534"/>
                      <a:pt x="12017" y="38"/>
                    </a:cubicBezTo>
                    <a:cubicBezTo>
                      <a:pt x="17454" y="324"/>
                      <a:pt x="18884" y="6047"/>
                      <a:pt x="20029" y="10625"/>
                    </a:cubicBezTo>
                    <a:cubicBezTo>
                      <a:pt x="23176" y="22642"/>
                      <a:pt x="23748" y="34945"/>
                      <a:pt x="19170" y="46676"/>
                    </a:cubicBezTo>
                    <a:cubicBezTo>
                      <a:pt x="17740" y="50682"/>
                      <a:pt x="16023" y="55546"/>
                      <a:pt x="10873" y="54974"/>
                    </a:cubicBezTo>
                    <a:cubicBezTo>
                      <a:pt x="6867" y="54687"/>
                      <a:pt x="4864" y="50682"/>
                      <a:pt x="3434" y="46962"/>
                    </a:cubicBezTo>
                    <a:cubicBezTo>
                      <a:pt x="1717" y="40667"/>
                      <a:pt x="0" y="34087"/>
                      <a:pt x="0" y="27220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A51AADDF-8FD4-4758-84C9-A3EF23A0DBBE}"/>
                  </a:ext>
                </a:extLst>
              </p:cNvPr>
              <p:cNvSpPr/>
              <p:nvPr/>
            </p:nvSpPr>
            <p:spPr>
              <a:xfrm>
                <a:off x="10565918" y="2847331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506" y="21790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670FA331-BA4A-4522-B0A6-A7DA12159BAF}"/>
                  </a:ext>
                </a:extLst>
              </p:cNvPr>
              <p:cNvSpPr/>
              <p:nvPr/>
            </p:nvSpPr>
            <p:spPr>
              <a:xfrm>
                <a:off x="10342821" y="3121182"/>
                <a:ext cx="22549" cy="57982"/>
              </a:xfrm>
              <a:custGeom>
                <a:avLst/>
                <a:gdLst>
                  <a:gd name="connsiteX0" fmla="*/ 69 w 20028"/>
                  <a:gd name="connsiteY0" fmla="*/ 23466 h 51502"/>
                  <a:gd name="connsiteX1" fmla="*/ 10369 w 20028"/>
                  <a:gd name="connsiteY1" fmla="*/ 4 h 51502"/>
                  <a:gd name="connsiteX2" fmla="*/ 21814 w 20028"/>
                  <a:gd name="connsiteY2" fmla="*/ 25755 h 51502"/>
                  <a:gd name="connsiteX3" fmla="*/ 18667 w 20028"/>
                  <a:gd name="connsiteY3" fmla="*/ 45211 h 51502"/>
                  <a:gd name="connsiteX4" fmla="*/ 10083 w 20028"/>
                  <a:gd name="connsiteY4" fmla="*/ 53795 h 51502"/>
                  <a:gd name="connsiteX5" fmla="*/ 2358 w 20028"/>
                  <a:gd name="connsiteY5" fmla="*/ 44639 h 51502"/>
                  <a:gd name="connsiteX6" fmla="*/ 69 w 20028"/>
                  <a:gd name="connsiteY6" fmla="*/ 23466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69" y="23466"/>
                    </a:moveTo>
                    <a:cubicBezTo>
                      <a:pt x="641" y="16027"/>
                      <a:pt x="-1075" y="290"/>
                      <a:pt x="10369" y="4"/>
                    </a:cubicBezTo>
                    <a:cubicBezTo>
                      <a:pt x="22959" y="-282"/>
                      <a:pt x="20098" y="16027"/>
                      <a:pt x="21814" y="25755"/>
                    </a:cubicBezTo>
                    <a:cubicBezTo>
                      <a:pt x="22959" y="32049"/>
                      <a:pt x="20384" y="38916"/>
                      <a:pt x="18667" y="45211"/>
                    </a:cubicBezTo>
                    <a:cubicBezTo>
                      <a:pt x="17523" y="49217"/>
                      <a:pt x="14947" y="53795"/>
                      <a:pt x="10083" y="53795"/>
                    </a:cubicBezTo>
                    <a:cubicBezTo>
                      <a:pt x="5219" y="53509"/>
                      <a:pt x="3789" y="48645"/>
                      <a:pt x="2358" y="44639"/>
                    </a:cubicBezTo>
                    <a:cubicBezTo>
                      <a:pt x="355" y="38630"/>
                      <a:pt x="-217" y="32622"/>
                      <a:pt x="69" y="23466"/>
                    </a:cubicBezTo>
                    <a:close/>
                  </a:path>
                </a:pathLst>
              </a:custGeom>
              <a:solidFill>
                <a:srgbClr val="4C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AA5F92D6-C6A9-47F4-B864-8CF5651C2D85}"/>
                  </a:ext>
                </a:extLst>
              </p:cNvPr>
              <p:cNvSpPr/>
              <p:nvPr/>
            </p:nvSpPr>
            <p:spPr>
              <a:xfrm>
                <a:off x="9892205" y="3090247"/>
                <a:ext cx="25770" cy="61203"/>
              </a:xfrm>
              <a:custGeom>
                <a:avLst/>
                <a:gdLst>
                  <a:gd name="connsiteX0" fmla="*/ 23213 w 22889"/>
                  <a:gd name="connsiteY0" fmla="*/ 26625 h 54363"/>
                  <a:gd name="connsiteX1" fmla="*/ 21211 w 22889"/>
                  <a:gd name="connsiteY1" fmla="*/ 38928 h 54363"/>
                  <a:gd name="connsiteX2" fmla="*/ 10624 w 22889"/>
                  <a:gd name="connsiteY2" fmla="*/ 54951 h 54363"/>
                  <a:gd name="connsiteX3" fmla="*/ 1182 w 22889"/>
                  <a:gd name="connsiteY3" fmla="*/ 38928 h 54363"/>
                  <a:gd name="connsiteX4" fmla="*/ 4043 w 22889"/>
                  <a:gd name="connsiteY4" fmla="*/ 6882 h 54363"/>
                  <a:gd name="connsiteX5" fmla="*/ 12055 w 22889"/>
                  <a:gd name="connsiteY5" fmla="*/ 16 h 54363"/>
                  <a:gd name="connsiteX6" fmla="*/ 18635 w 22889"/>
                  <a:gd name="connsiteY6" fmla="*/ 6882 h 54363"/>
                  <a:gd name="connsiteX7" fmla="*/ 23213 w 22889"/>
                  <a:gd name="connsiteY7" fmla="*/ 26625 h 5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9" h="54363">
                    <a:moveTo>
                      <a:pt x="23213" y="26625"/>
                    </a:moveTo>
                    <a:cubicBezTo>
                      <a:pt x="22355" y="31489"/>
                      <a:pt x="22069" y="35209"/>
                      <a:pt x="21211" y="38928"/>
                    </a:cubicBezTo>
                    <a:cubicBezTo>
                      <a:pt x="19494" y="45509"/>
                      <a:pt x="19494" y="55237"/>
                      <a:pt x="10624" y="54951"/>
                    </a:cubicBezTo>
                    <a:cubicBezTo>
                      <a:pt x="3185" y="54665"/>
                      <a:pt x="2326" y="45509"/>
                      <a:pt x="1182" y="38928"/>
                    </a:cubicBezTo>
                    <a:cubicBezTo>
                      <a:pt x="-821" y="28056"/>
                      <a:pt x="-535" y="17183"/>
                      <a:pt x="4043" y="6882"/>
                    </a:cubicBezTo>
                    <a:cubicBezTo>
                      <a:pt x="5474" y="3449"/>
                      <a:pt x="7477" y="-271"/>
                      <a:pt x="12055" y="16"/>
                    </a:cubicBezTo>
                    <a:cubicBezTo>
                      <a:pt x="15774" y="302"/>
                      <a:pt x="17777" y="3735"/>
                      <a:pt x="18635" y="6882"/>
                    </a:cubicBezTo>
                    <a:cubicBezTo>
                      <a:pt x="20352" y="13749"/>
                      <a:pt x="21783" y="20616"/>
                      <a:pt x="23213" y="26625"/>
                    </a:cubicBezTo>
                    <a:close/>
                  </a:path>
                </a:pathLst>
              </a:custGeom>
              <a:solidFill>
                <a:srgbClr val="4F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51AAA8D2-7EAB-4C38-B4A9-C272D0E1F147}"/>
                  </a:ext>
                </a:extLst>
              </p:cNvPr>
              <p:cNvSpPr/>
              <p:nvPr/>
            </p:nvSpPr>
            <p:spPr>
              <a:xfrm>
                <a:off x="10075001" y="3019346"/>
                <a:ext cx="22549" cy="57982"/>
              </a:xfrm>
              <a:custGeom>
                <a:avLst/>
                <a:gdLst>
                  <a:gd name="connsiteX0" fmla="*/ 22506 w 20028"/>
                  <a:gd name="connsiteY0" fmla="*/ 30374 h 51502"/>
                  <a:gd name="connsiteX1" fmla="*/ 12492 w 20028"/>
                  <a:gd name="connsiteY1" fmla="*/ 53263 h 51502"/>
                  <a:gd name="connsiteX2" fmla="*/ 189 w 20028"/>
                  <a:gd name="connsiteY2" fmla="*/ 26654 h 51502"/>
                  <a:gd name="connsiteX3" fmla="*/ 1047 w 20028"/>
                  <a:gd name="connsiteY3" fmla="*/ 18356 h 51502"/>
                  <a:gd name="connsiteX4" fmla="*/ 12206 w 20028"/>
                  <a:gd name="connsiteY4" fmla="*/ 45 h 51502"/>
                  <a:gd name="connsiteX5" fmla="*/ 22220 w 20028"/>
                  <a:gd name="connsiteY5" fmla="*/ 19787 h 51502"/>
                  <a:gd name="connsiteX6" fmla="*/ 22506 w 20028"/>
                  <a:gd name="connsiteY6" fmla="*/ 30374 h 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28" h="51502">
                    <a:moveTo>
                      <a:pt x="22506" y="30374"/>
                    </a:moveTo>
                    <a:cubicBezTo>
                      <a:pt x="21934" y="36954"/>
                      <a:pt x="23365" y="52977"/>
                      <a:pt x="12492" y="53263"/>
                    </a:cubicBezTo>
                    <a:cubicBezTo>
                      <a:pt x="-384" y="53550"/>
                      <a:pt x="2764" y="36668"/>
                      <a:pt x="189" y="26654"/>
                    </a:cubicBezTo>
                    <a:cubicBezTo>
                      <a:pt x="-384" y="24079"/>
                      <a:pt x="475" y="20932"/>
                      <a:pt x="1047" y="18356"/>
                    </a:cubicBezTo>
                    <a:cubicBezTo>
                      <a:pt x="3050" y="10917"/>
                      <a:pt x="2192" y="-814"/>
                      <a:pt x="12206" y="45"/>
                    </a:cubicBezTo>
                    <a:cubicBezTo>
                      <a:pt x="20790" y="617"/>
                      <a:pt x="21362" y="11776"/>
                      <a:pt x="22220" y="19787"/>
                    </a:cubicBezTo>
                    <a:cubicBezTo>
                      <a:pt x="22792" y="22076"/>
                      <a:pt x="22506" y="24365"/>
                      <a:pt x="22506" y="30374"/>
                    </a:cubicBezTo>
                    <a:close/>
                  </a:path>
                </a:pathLst>
              </a:custGeom>
              <a:solidFill>
                <a:srgbClr val="4D4C4E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EDB7468D-8993-4809-9658-A8B23679E584}"/>
                  </a:ext>
                </a:extLst>
              </p:cNvPr>
              <p:cNvSpPr/>
              <p:nvPr/>
            </p:nvSpPr>
            <p:spPr>
              <a:xfrm>
                <a:off x="9608113" y="3238570"/>
                <a:ext cx="9961" cy="26562"/>
              </a:xfrm>
              <a:custGeom>
                <a:avLst/>
                <a:gdLst>
                  <a:gd name="connsiteX0" fmla="*/ 4287 w 18855"/>
                  <a:gd name="connsiteY0" fmla="*/ 0 h 50281"/>
                  <a:gd name="connsiteX1" fmla="*/ 21886 w 18855"/>
                  <a:gd name="connsiteY1" fmla="*/ 49652 h 50281"/>
                  <a:gd name="connsiteX2" fmla="*/ 1145 w 18855"/>
                  <a:gd name="connsiteY2" fmla="*/ 38968 h 50281"/>
                  <a:gd name="connsiteX3" fmla="*/ 4287 w 18855"/>
                  <a:gd name="connsiteY3" fmla="*/ 0 h 5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5" h="50281">
                    <a:moveTo>
                      <a:pt x="4287" y="0"/>
                    </a:moveTo>
                    <a:cubicBezTo>
                      <a:pt x="16229" y="14456"/>
                      <a:pt x="1145" y="38339"/>
                      <a:pt x="21886" y="49652"/>
                    </a:cubicBezTo>
                    <a:cubicBezTo>
                      <a:pt x="8058" y="59709"/>
                      <a:pt x="4287" y="49652"/>
                      <a:pt x="1145" y="38968"/>
                    </a:cubicBezTo>
                    <a:cubicBezTo>
                      <a:pt x="-1369" y="25769"/>
                      <a:pt x="516" y="12570"/>
                      <a:pt x="4287" y="0"/>
                    </a:cubicBezTo>
                    <a:close/>
                  </a:path>
                </a:pathLst>
              </a:custGeom>
              <a:solidFill>
                <a:srgbClr val="434248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D0827A78-ECFE-4FC3-BBA8-20EA57148DDE}"/>
                </a:ext>
              </a:extLst>
            </p:cNvPr>
            <p:cNvGrpSpPr/>
            <p:nvPr/>
          </p:nvGrpSpPr>
          <p:grpSpPr>
            <a:xfrm>
              <a:off x="4592760" y="4510247"/>
              <a:ext cx="937972" cy="1329851"/>
              <a:chOff x="8373887" y="2298328"/>
              <a:chExt cx="611302" cy="866700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8B839122-F058-41A3-B2F0-27794FB79F88}"/>
                  </a:ext>
                </a:extLst>
              </p:cNvPr>
              <p:cNvSpPr/>
              <p:nvPr/>
            </p:nvSpPr>
            <p:spPr>
              <a:xfrm>
                <a:off x="8373887" y="2569946"/>
                <a:ext cx="608160" cy="595082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66C0F472-E70C-4C9C-8D18-BCEA18250333}"/>
                  </a:ext>
                </a:extLst>
              </p:cNvPr>
              <p:cNvSpPr/>
              <p:nvPr/>
            </p:nvSpPr>
            <p:spPr>
              <a:xfrm>
                <a:off x="8703997" y="2599140"/>
                <a:ext cx="281192" cy="555846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A3CC5817-CCB1-49F9-A982-FEF845F2CE87}"/>
                  </a:ext>
                </a:extLst>
              </p:cNvPr>
              <p:cNvSpPr/>
              <p:nvPr/>
            </p:nvSpPr>
            <p:spPr>
              <a:xfrm>
                <a:off x="8530964" y="2298328"/>
                <a:ext cx="366203" cy="359665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38B3EBE-B39C-4589-BCC8-512D10188BD3}"/>
                </a:ext>
              </a:extLst>
            </p:cNvPr>
            <p:cNvGrpSpPr/>
            <p:nvPr/>
          </p:nvGrpSpPr>
          <p:grpSpPr>
            <a:xfrm>
              <a:off x="6093559" y="3991940"/>
              <a:ext cx="933151" cy="1849841"/>
              <a:chOff x="4513211" y="4124289"/>
              <a:chExt cx="227247" cy="450485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41FCB5DE-D66D-4D40-8B40-DABAB012DFE5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9DB7321E-8828-41E1-A9AC-656F5733CFF2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3659247A-DF21-4C44-BFDF-ECB68C7394B2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aphic 207">
              <a:extLst>
                <a:ext uri="{FF2B5EF4-FFF2-40B4-BE49-F238E27FC236}">
                  <a16:creationId xmlns:a16="http://schemas.microsoft.com/office/drawing/2014/main" xmlns="" id="{ED25DE03-4A70-44F3-90F1-277E013574E1}"/>
                </a:ext>
              </a:extLst>
            </p:cNvPr>
            <p:cNvGrpSpPr/>
            <p:nvPr/>
          </p:nvGrpSpPr>
          <p:grpSpPr>
            <a:xfrm rot="6123598">
              <a:off x="6636119" y="4994572"/>
              <a:ext cx="734852" cy="1288258"/>
              <a:chOff x="5324475" y="2076450"/>
              <a:chExt cx="1543050" cy="270510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7989E8DF-0D8A-4C94-B624-069DBADDC7E8}"/>
                  </a:ext>
                </a:extLst>
              </p:cNvPr>
              <p:cNvSpPr/>
              <p:nvPr/>
            </p:nvSpPr>
            <p:spPr>
              <a:xfrm>
                <a:off x="5325153" y="2354448"/>
                <a:ext cx="1533525" cy="2419350"/>
              </a:xfrm>
              <a:custGeom>
                <a:avLst/>
                <a:gdLst>
                  <a:gd name="connsiteX0" fmla="*/ 102192 w 1533525"/>
                  <a:gd name="connsiteY0" fmla="*/ 2111824 h 2419350"/>
                  <a:gd name="connsiteX1" fmla="*/ 14562 w 1533525"/>
                  <a:gd name="connsiteY1" fmla="*/ 1887987 h 2419350"/>
                  <a:gd name="connsiteX2" fmla="*/ 120290 w 1533525"/>
                  <a:gd name="connsiteY2" fmla="*/ 1329822 h 2419350"/>
                  <a:gd name="connsiteX3" fmla="*/ 302217 w 1533525"/>
                  <a:gd name="connsiteY3" fmla="*/ 981207 h 2419350"/>
                  <a:gd name="connsiteX4" fmla="*/ 443187 w 1533525"/>
                  <a:gd name="connsiteY4" fmla="*/ 598302 h 2419350"/>
                  <a:gd name="connsiteX5" fmla="*/ 600350 w 1533525"/>
                  <a:gd name="connsiteY5" fmla="*/ 154437 h 2419350"/>
                  <a:gd name="connsiteX6" fmla="*/ 731795 w 1533525"/>
                  <a:gd name="connsiteY6" fmla="*/ 9657 h 2419350"/>
                  <a:gd name="connsiteX7" fmla="*/ 770847 w 1533525"/>
                  <a:gd name="connsiteY7" fmla="*/ 7752 h 2419350"/>
                  <a:gd name="connsiteX8" fmla="*/ 854668 w 1533525"/>
                  <a:gd name="connsiteY8" fmla="*/ 29659 h 2419350"/>
                  <a:gd name="connsiteX9" fmla="*/ 892768 w 1533525"/>
                  <a:gd name="connsiteY9" fmla="*/ 57282 h 2419350"/>
                  <a:gd name="connsiteX10" fmla="*/ 997543 w 1533525"/>
                  <a:gd name="connsiteY10" fmla="*/ 315409 h 2419350"/>
                  <a:gd name="connsiteX11" fmla="*/ 1264243 w 1533525"/>
                  <a:gd name="connsiteY11" fmla="*/ 1042167 h 2419350"/>
                  <a:gd name="connsiteX12" fmla="*/ 1404260 w 1533525"/>
                  <a:gd name="connsiteY12" fmla="*/ 1300294 h 2419350"/>
                  <a:gd name="connsiteX13" fmla="*/ 1531895 w 1533525"/>
                  <a:gd name="connsiteY13" fmla="*/ 1865127 h 2419350"/>
                  <a:gd name="connsiteX14" fmla="*/ 1529038 w 1533525"/>
                  <a:gd name="connsiteY14" fmla="*/ 1903227 h 2419350"/>
                  <a:gd name="connsiteX15" fmla="*/ 1420452 w 1533525"/>
                  <a:gd name="connsiteY15" fmla="*/ 2150877 h 2419350"/>
                  <a:gd name="connsiteX16" fmla="*/ 835618 w 1533525"/>
                  <a:gd name="connsiteY16" fmla="*/ 2423292 h 2419350"/>
                  <a:gd name="connsiteX17" fmla="*/ 389847 w 1533525"/>
                  <a:gd name="connsiteY17" fmla="*/ 2353759 h 2419350"/>
                  <a:gd name="connsiteX18" fmla="*/ 143150 w 1533525"/>
                  <a:gd name="connsiteY18" fmla="*/ 2179452 h 2419350"/>
                  <a:gd name="connsiteX19" fmla="*/ 102192 w 1533525"/>
                  <a:gd name="connsiteY19" fmla="*/ 2111824 h 241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33525" h="2419350">
                    <a:moveTo>
                      <a:pt x="102192" y="2111824"/>
                    </a:moveTo>
                    <a:cubicBezTo>
                      <a:pt x="65997" y="2039434"/>
                      <a:pt x="29802" y="1968949"/>
                      <a:pt x="14562" y="1887987"/>
                    </a:cubicBezTo>
                    <a:cubicBezTo>
                      <a:pt x="-23538" y="1687009"/>
                      <a:pt x="13610" y="1502224"/>
                      <a:pt x="120290" y="1329822"/>
                    </a:cubicBezTo>
                    <a:cubicBezTo>
                      <a:pt x="188870" y="1218379"/>
                      <a:pt x="259355" y="1106937"/>
                      <a:pt x="302217" y="981207"/>
                    </a:cubicBezTo>
                    <a:cubicBezTo>
                      <a:pt x="356510" y="856429"/>
                      <a:pt x="396515" y="725937"/>
                      <a:pt x="443187" y="598302"/>
                    </a:cubicBezTo>
                    <a:cubicBezTo>
                      <a:pt x="497480" y="450664"/>
                      <a:pt x="550820" y="303027"/>
                      <a:pt x="600350" y="154437"/>
                    </a:cubicBezTo>
                    <a:cubicBezTo>
                      <a:pt x="623210" y="84904"/>
                      <a:pt x="661310" y="33469"/>
                      <a:pt x="731795" y="9657"/>
                    </a:cubicBezTo>
                    <a:cubicBezTo>
                      <a:pt x="744177" y="-821"/>
                      <a:pt x="757512" y="-4631"/>
                      <a:pt x="770847" y="7752"/>
                    </a:cubicBezTo>
                    <a:cubicBezTo>
                      <a:pt x="800375" y="8704"/>
                      <a:pt x="827997" y="16324"/>
                      <a:pt x="854668" y="29659"/>
                    </a:cubicBezTo>
                    <a:cubicBezTo>
                      <a:pt x="868955" y="36327"/>
                      <a:pt x="889910" y="34422"/>
                      <a:pt x="892768" y="57282"/>
                    </a:cubicBezTo>
                    <a:cubicBezTo>
                      <a:pt x="946107" y="136339"/>
                      <a:pt x="965157" y="228732"/>
                      <a:pt x="997543" y="315409"/>
                    </a:cubicBezTo>
                    <a:cubicBezTo>
                      <a:pt x="1088030" y="557344"/>
                      <a:pt x="1164230" y="804042"/>
                      <a:pt x="1264243" y="1042167"/>
                    </a:cubicBezTo>
                    <a:cubicBezTo>
                      <a:pt x="1302343" y="1132654"/>
                      <a:pt x="1350920" y="1218379"/>
                      <a:pt x="1404260" y="1300294"/>
                    </a:cubicBezTo>
                    <a:cubicBezTo>
                      <a:pt x="1518560" y="1472697"/>
                      <a:pt x="1563327" y="1660339"/>
                      <a:pt x="1531895" y="1865127"/>
                    </a:cubicBezTo>
                    <a:cubicBezTo>
                      <a:pt x="1529990" y="1877509"/>
                      <a:pt x="1529990" y="1890844"/>
                      <a:pt x="1529038" y="1903227"/>
                    </a:cubicBezTo>
                    <a:cubicBezTo>
                      <a:pt x="1528085" y="2001334"/>
                      <a:pt x="1478555" y="2080392"/>
                      <a:pt x="1420452" y="2150877"/>
                    </a:cubicBezTo>
                    <a:cubicBezTo>
                      <a:pt x="1269957" y="2333757"/>
                      <a:pt x="1067075" y="2411862"/>
                      <a:pt x="835618" y="2423292"/>
                    </a:cubicBezTo>
                    <a:cubicBezTo>
                      <a:pt x="682265" y="2431864"/>
                      <a:pt x="532722" y="2417577"/>
                      <a:pt x="389847" y="2353759"/>
                    </a:cubicBezTo>
                    <a:cubicBezTo>
                      <a:pt x="295550" y="2311849"/>
                      <a:pt x="212682" y="2255652"/>
                      <a:pt x="143150" y="2179452"/>
                    </a:cubicBezTo>
                    <a:cubicBezTo>
                      <a:pt x="125052" y="2160402"/>
                      <a:pt x="104097" y="2141352"/>
                      <a:pt x="102192" y="2111824"/>
                    </a:cubicBezTo>
                    <a:close/>
                  </a:path>
                </a:pathLst>
              </a:custGeom>
              <a:solidFill>
                <a:srgbClr val="DED6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79224173-028C-437C-8A0F-5C96EA1A9305}"/>
                  </a:ext>
                </a:extLst>
              </p:cNvPr>
              <p:cNvSpPr/>
              <p:nvPr/>
            </p:nvSpPr>
            <p:spPr>
              <a:xfrm>
                <a:off x="6056948" y="2076114"/>
                <a:ext cx="266700" cy="285750"/>
              </a:xfrm>
              <a:custGeom>
                <a:avLst/>
                <a:gdLst>
                  <a:gd name="connsiteX0" fmla="*/ 39052 w 266700"/>
                  <a:gd name="connsiteY0" fmla="*/ 286086 h 285750"/>
                  <a:gd name="connsiteX1" fmla="*/ 0 w 266700"/>
                  <a:gd name="connsiteY1" fmla="*/ 287991 h 285750"/>
                  <a:gd name="connsiteX2" fmla="*/ 100013 w 266700"/>
                  <a:gd name="connsiteY2" fmla="*/ 80346 h 285750"/>
                  <a:gd name="connsiteX3" fmla="*/ 251460 w 266700"/>
                  <a:gd name="connsiteY3" fmla="*/ 336 h 285750"/>
                  <a:gd name="connsiteX4" fmla="*/ 275273 w 266700"/>
                  <a:gd name="connsiteY4" fmla="*/ 15576 h 285750"/>
                  <a:gd name="connsiteX5" fmla="*/ 257175 w 266700"/>
                  <a:gd name="connsiteY5" fmla="*/ 37483 h 285750"/>
                  <a:gd name="connsiteX6" fmla="*/ 66675 w 266700"/>
                  <a:gd name="connsiteY6" fmla="*/ 209886 h 285750"/>
                  <a:gd name="connsiteX7" fmla="*/ 39052 w 266700"/>
                  <a:gd name="connsiteY7" fmla="*/ 2860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700" h="285750">
                    <a:moveTo>
                      <a:pt x="39052" y="286086"/>
                    </a:moveTo>
                    <a:cubicBezTo>
                      <a:pt x="25717" y="287038"/>
                      <a:pt x="13335" y="287991"/>
                      <a:pt x="0" y="287991"/>
                    </a:cubicBezTo>
                    <a:cubicBezTo>
                      <a:pt x="18098" y="211791"/>
                      <a:pt x="47625" y="140353"/>
                      <a:pt x="100013" y="80346"/>
                    </a:cubicBezTo>
                    <a:cubicBezTo>
                      <a:pt x="140017" y="34626"/>
                      <a:pt x="189548" y="6051"/>
                      <a:pt x="251460" y="336"/>
                    </a:cubicBezTo>
                    <a:cubicBezTo>
                      <a:pt x="262890" y="-617"/>
                      <a:pt x="274320" y="-617"/>
                      <a:pt x="275273" y="15576"/>
                    </a:cubicBezTo>
                    <a:cubicBezTo>
                      <a:pt x="276225" y="28911"/>
                      <a:pt x="270510" y="35578"/>
                      <a:pt x="257175" y="37483"/>
                    </a:cubicBezTo>
                    <a:cubicBezTo>
                      <a:pt x="153352" y="49866"/>
                      <a:pt x="104775" y="124161"/>
                      <a:pt x="66675" y="209886"/>
                    </a:cubicBezTo>
                    <a:cubicBezTo>
                      <a:pt x="54292" y="234651"/>
                      <a:pt x="47625" y="260368"/>
                      <a:pt x="39052" y="286086"/>
                    </a:cubicBezTo>
                    <a:close/>
                  </a:path>
                </a:pathLst>
              </a:custGeom>
              <a:solidFill>
                <a:srgbClr val="58B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1EBE890D-89D2-4310-BF9D-B72C6D0F6659}"/>
                  </a:ext>
                </a:extLst>
              </p:cNvPr>
              <p:cNvSpPr/>
              <p:nvPr/>
            </p:nvSpPr>
            <p:spPr>
              <a:xfrm>
                <a:off x="5408295" y="2486025"/>
                <a:ext cx="1381125" cy="2152650"/>
              </a:xfrm>
              <a:custGeom>
                <a:avLst/>
                <a:gdLst>
                  <a:gd name="connsiteX0" fmla="*/ 952 w 1381125"/>
                  <a:gd name="connsiteY0" fmla="*/ 1487805 h 2152650"/>
                  <a:gd name="connsiteX1" fmla="*/ 80010 w 1381125"/>
                  <a:gd name="connsiteY1" fmla="*/ 1226820 h 2152650"/>
                  <a:gd name="connsiteX2" fmla="*/ 394335 w 1381125"/>
                  <a:gd name="connsiteY2" fmla="*/ 525780 h 2152650"/>
                  <a:gd name="connsiteX3" fmla="*/ 540068 w 1381125"/>
                  <a:gd name="connsiteY3" fmla="*/ 118110 h 2152650"/>
                  <a:gd name="connsiteX4" fmla="*/ 687705 w 1381125"/>
                  <a:gd name="connsiteY4" fmla="*/ 0 h 2152650"/>
                  <a:gd name="connsiteX5" fmla="*/ 837248 w 1381125"/>
                  <a:gd name="connsiteY5" fmla="*/ 117157 h 2152650"/>
                  <a:gd name="connsiteX6" fmla="*/ 1085850 w 1381125"/>
                  <a:gd name="connsiteY6" fmla="*/ 816293 h 2152650"/>
                  <a:gd name="connsiteX7" fmla="*/ 1281113 w 1381125"/>
                  <a:gd name="connsiteY7" fmla="*/ 1201103 h 2152650"/>
                  <a:gd name="connsiteX8" fmla="*/ 1340168 w 1381125"/>
                  <a:gd name="connsiteY8" fmla="*/ 1776413 h 2152650"/>
                  <a:gd name="connsiteX9" fmla="*/ 902018 w 1381125"/>
                  <a:gd name="connsiteY9" fmla="*/ 2133600 h 2152650"/>
                  <a:gd name="connsiteX10" fmla="*/ 770573 w 1381125"/>
                  <a:gd name="connsiteY10" fmla="*/ 2152650 h 2152650"/>
                  <a:gd name="connsiteX11" fmla="*/ 600075 w 1381125"/>
                  <a:gd name="connsiteY11" fmla="*/ 2152650 h 2152650"/>
                  <a:gd name="connsiteX12" fmla="*/ 3810 w 1381125"/>
                  <a:gd name="connsiteY12" fmla="*/ 1666875 h 2152650"/>
                  <a:gd name="connsiteX13" fmla="*/ 0 w 1381125"/>
                  <a:gd name="connsiteY13" fmla="*/ 1619250 h 2152650"/>
                  <a:gd name="connsiteX14" fmla="*/ 952 w 1381125"/>
                  <a:gd name="connsiteY14" fmla="*/ 1487805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81125" h="2152650">
                    <a:moveTo>
                      <a:pt x="952" y="1487805"/>
                    </a:moveTo>
                    <a:cubicBezTo>
                      <a:pt x="3810" y="1393508"/>
                      <a:pt x="29527" y="1303020"/>
                      <a:pt x="80010" y="1226820"/>
                    </a:cubicBezTo>
                    <a:cubicBezTo>
                      <a:pt x="223837" y="1009650"/>
                      <a:pt x="310515" y="768668"/>
                      <a:pt x="394335" y="525780"/>
                    </a:cubicBezTo>
                    <a:cubicBezTo>
                      <a:pt x="441960" y="389573"/>
                      <a:pt x="491490" y="254317"/>
                      <a:pt x="540068" y="118110"/>
                    </a:cubicBezTo>
                    <a:cubicBezTo>
                      <a:pt x="569595" y="36195"/>
                      <a:pt x="614363" y="0"/>
                      <a:pt x="687705" y="0"/>
                    </a:cubicBezTo>
                    <a:cubicBezTo>
                      <a:pt x="758190" y="0"/>
                      <a:pt x="809625" y="40005"/>
                      <a:pt x="837248" y="117157"/>
                    </a:cubicBezTo>
                    <a:cubicBezTo>
                      <a:pt x="920115" y="349567"/>
                      <a:pt x="1002983" y="582930"/>
                      <a:pt x="1085850" y="816293"/>
                    </a:cubicBezTo>
                    <a:cubicBezTo>
                      <a:pt x="1134428" y="953453"/>
                      <a:pt x="1207770" y="1077278"/>
                      <a:pt x="1281113" y="1201103"/>
                    </a:cubicBezTo>
                    <a:cubicBezTo>
                      <a:pt x="1388745" y="1382078"/>
                      <a:pt x="1416368" y="1576388"/>
                      <a:pt x="1340168" y="1776413"/>
                    </a:cubicBezTo>
                    <a:cubicBezTo>
                      <a:pt x="1263968" y="1977390"/>
                      <a:pt x="1102995" y="2082165"/>
                      <a:pt x="902018" y="2133600"/>
                    </a:cubicBezTo>
                    <a:cubicBezTo>
                      <a:pt x="859155" y="2144078"/>
                      <a:pt x="816293" y="2156460"/>
                      <a:pt x="770573" y="2152650"/>
                    </a:cubicBezTo>
                    <a:cubicBezTo>
                      <a:pt x="713423" y="2145983"/>
                      <a:pt x="657225" y="2145983"/>
                      <a:pt x="600075" y="2152650"/>
                    </a:cubicBezTo>
                    <a:cubicBezTo>
                      <a:pt x="337185" y="2138363"/>
                      <a:pt x="55245" y="1978343"/>
                      <a:pt x="3810" y="1666875"/>
                    </a:cubicBezTo>
                    <a:cubicBezTo>
                      <a:pt x="952" y="1651635"/>
                      <a:pt x="952" y="1635443"/>
                      <a:pt x="0" y="1619250"/>
                    </a:cubicBezTo>
                    <a:cubicBezTo>
                      <a:pt x="7620" y="1576388"/>
                      <a:pt x="6667" y="1531620"/>
                      <a:pt x="952" y="1487805"/>
                    </a:cubicBezTo>
                    <a:close/>
                  </a:path>
                </a:pathLst>
              </a:custGeom>
              <a:solidFill>
                <a:srgbClr val="FBF6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608A232B-AD33-4D1E-B2EA-D1B32079C33F}"/>
                  </a:ext>
                </a:extLst>
              </p:cNvPr>
              <p:cNvSpPr/>
              <p:nvPr/>
            </p:nvSpPr>
            <p:spPr>
              <a:xfrm>
                <a:off x="5806763" y="3679442"/>
                <a:ext cx="581025" cy="581025"/>
              </a:xfrm>
              <a:custGeom>
                <a:avLst/>
                <a:gdLst>
                  <a:gd name="connsiteX0" fmla="*/ 1582 w 581025"/>
                  <a:gd name="connsiteY0" fmla="*/ 250573 h 581025"/>
                  <a:gd name="connsiteX1" fmla="*/ 296857 w 581025"/>
                  <a:gd name="connsiteY1" fmla="*/ 1018 h 581025"/>
                  <a:gd name="connsiteX2" fmla="*/ 484500 w 581025"/>
                  <a:gd name="connsiteY2" fmla="*/ 61025 h 581025"/>
                  <a:gd name="connsiteX3" fmla="*/ 573082 w 581025"/>
                  <a:gd name="connsiteY3" fmla="*/ 316295 h 581025"/>
                  <a:gd name="connsiteX4" fmla="*/ 329242 w 581025"/>
                  <a:gd name="connsiteY4" fmla="*/ 576328 h 581025"/>
                  <a:gd name="connsiteX5" fmla="*/ 21585 w 581025"/>
                  <a:gd name="connsiteY5" fmla="*/ 371540 h 581025"/>
                  <a:gd name="connsiteX6" fmla="*/ 1582 w 581025"/>
                  <a:gd name="connsiteY6" fmla="*/ 250573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025" h="581025">
                    <a:moveTo>
                      <a:pt x="1582" y="250573"/>
                    </a:moveTo>
                    <a:cubicBezTo>
                      <a:pt x="-13658" y="60073"/>
                      <a:pt x="159697" y="-9460"/>
                      <a:pt x="296857" y="1018"/>
                    </a:cubicBezTo>
                    <a:cubicBezTo>
                      <a:pt x="363532" y="5780"/>
                      <a:pt x="429255" y="20068"/>
                      <a:pt x="484500" y="61025"/>
                    </a:cubicBezTo>
                    <a:cubicBezTo>
                      <a:pt x="572130" y="124843"/>
                      <a:pt x="599752" y="211520"/>
                      <a:pt x="573082" y="316295"/>
                    </a:cubicBezTo>
                    <a:cubicBezTo>
                      <a:pt x="539745" y="447740"/>
                      <a:pt x="463545" y="540133"/>
                      <a:pt x="329242" y="576328"/>
                    </a:cubicBezTo>
                    <a:cubicBezTo>
                      <a:pt x="217800" y="605855"/>
                      <a:pt x="73020" y="507748"/>
                      <a:pt x="21585" y="371540"/>
                    </a:cubicBezTo>
                    <a:cubicBezTo>
                      <a:pt x="6345" y="330583"/>
                      <a:pt x="-4133" y="289625"/>
                      <a:pt x="1582" y="250573"/>
                    </a:cubicBezTo>
                    <a:close/>
                  </a:path>
                </a:pathLst>
              </a:custGeom>
              <a:solidFill>
                <a:srgbClr val="FBF1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7EAAC10-602F-4E87-8E1D-D5FE5F9DAFF9}"/>
                  </a:ext>
                </a:extLst>
              </p:cNvPr>
              <p:cNvSpPr/>
              <p:nvPr/>
            </p:nvSpPr>
            <p:spPr>
              <a:xfrm>
                <a:off x="6118881" y="3877980"/>
                <a:ext cx="66675" cy="171450"/>
              </a:xfrm>
              <a:custGeom>
                <a:avLst/>
                <a:gdLst>
                  <a:gd name="connsiteX0" fmla="*/ 67607 w 66675"/>
                  <a:gd name="connsiteY0" fmla="*/ 160620 h 171450"/>
                  <a:gd name="connsiteX1" fmla="*/ 28554 w 66675"/>
                  <a:gd name="connsiteY1" fmla="*/ 151095 h 171450"/>
                  <a:gd name="connsiteX2" fmla="*/ 932 w 66675"/>
                  <a:gd name="connsiteY2" fmla="*/ 28222 h 171450"/>
                  <a:gd name="connsiteX3" fmla="*/ 20934 w 66675"/>
                  <a:gd name="connsiteY3" fmla="*/ 600 h 171450"/>
                  <a:gd name="connsiteX4" fmla="*/ 51414 w 66675"/>
                  <a:gd name="connsiteY4" fmla="*/ 17745 h 171450"/>
                  <a:gd name="connsiteX5" fmla="*/ 70464 w 66675"/>
                  <a:gd name="connsiteY5" fmla="*/ 75847 h 171450"/>
                  <a:gd name="connsiteX6" fmla="*/ 67607 w 66675"/>
                  <a:gd name="connsiteY6" fmla="*/ 16062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71450">
                    <a:moveTo>
                      <a:pt x="67607" y="160620"/>
                    </a:moveTo>
                    <a:cubicBezTo>
                      <a:pt x="48557" y="184432"/>
                      <a:pt x="37127" y="164430"/>
                      <a:pt x="28554" y="151095"/>
                    </a:cubicBezTo>
                    <a:cubicBezTo>
                      <a:pt x="4742" y="113947"/>
                      <a:pt x="-2878" y="72037"/>
                      <a:pt x="932" y="28222"/>
                    </a:cubicBezTo>
                    <a:cubicBezTo>
                      <a:pt x="1884" y="15840"/>
                      <a:pt x="2837" y="3457"/>
                      <a:pt x="20934" y="600"/>
                    </a:cubicBezTo>
                    <a:cubicBezTo>
                      <a:pt x="37127" y="-2258"/>
                      <a:pt x="44747" y="5362"/>
                      <a:pt x="51414" y="17745"/>
                    </a:cubicBezTo>
                    <a:cubicBezTo>
                      <a:pt x="60939" y="35842"/>
                      <a:pt x="71417" y="53940"/>
                      <a:pt x="70464" y="75847"/>
                    </a:cubicBezTo>
                    <a:cubicBezTo>
                      <a:pt x="66654" y="104422"/>
                      <a:pt x="71417" y="132997"/>
                      <a:pt x="67607" y="16062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5FE7D779-2236-4352-B670-AFF9DDEE68D3}"/>
                  </a:ext>
                </a:extLst>
              </p:cNvPr>
              <p:cNvSpPr/>
              <p:nvPr/>
            </p:nvSpPr>
            <p:spPr>
              <a:xfrm>
                <a:off x="5961698" y="3878580"/>
                <a:ext cx="66675" cy="152400"/>
              </a:xfrm>
              <a:custGeom>
                <a:avLst/>
                <a:gdLst>
                  <a:gd name="connsiteX0" fmla="*/ 0 w 66675"/>
                  <a:gd name="connsiteY0" fmla="*/ 95250 h 152400"/>
                  <a:gd name="connsiteX1" fmla="*/ 56198 w 66675"/>
                  <a:gd name="connsiteY1" fmla="*/ 0 h 152400"/>
                  <a:gd name="connsiteX2" fmla="*/ 74295 w 66675"/>
                  <a:gd name="connsiteY2" fmla="*/ 75248 h 152400"/>
                  <a:gd name="connsiteX3" fmla="*/ 27623 w 66675"/>
                  <a:gd name="connsiteY3" fmla="*/ 160973 h 152400"/>
                  <a:gd name="connsiteX4" fmla="*/ 0 w 66675"/>
                  <a:gd name="connsiteY4" fmla="*/ 9525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152400">
                    <a:moveTo>
                      <a:pt x="0" y="95250"/>
                    </a:moveTo>
                    <a:cubicBezTo>
                      <a:pt x="7620" y="57150"/>
                      <a:pt x="18098" y="20955"/>
                      <a:pt x="56198" y="0"/>
                    </a:cubicBezTo>
                    <a:cubicBezTo>
                      <a:pt x="90488" y="18098"/>
                      <a:pt x="64770" y="51435"/>
                      <a:pt x="74295" y="75248"/>
                    </a:cubicBezTo>
                    <a:cubicBezTo>
                      <a:pt x="68580" y="108585"/>
                      <a:pt x="57150" y="140017"/>
                      <a:pt x="27623" y="160973"/>
                    </a:cubicBezTo>
                    <a:cubicBezTo>
                      <a:pt x="-16193" y="152400"/>
                      <a:pt x="14288" y="115253"/>
                      <a:pt x="0" y="95250"/>
                    </a:cubicBezTo>
                    <a:close/>
                  </a:path>
                </a:pathLst>
              </a:custGeom>
              <a:solidFill>
                <a:srgbClr val="4E4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F340511E-CBA6-4AC7-901A-79E4D866B718}"/>
                  </a:ext>
                </a:extLst>
              </p:cNvPr>
              <p:cNvSpPr/>
              <p:nvPr/>
            </p:nvSpPr>
            <p:spPr>
              <a:xfrm>
                <a:off x="6017895" y="3878580"/>
                <a:ext cx="19050" cy="66675"/>
              </a:xfrm>
              <a:custGeom>
                <a:avLst/>
                <a:gdLst>
                  <a:gd name="connsiteX0" fmla="*/ 18097 w 19050"/>
                  <a:gd name="connsiteY0" fmla="*/ 75248 h 66675"/>
                  <a:gd name="connsiteX1" fmla="*/ 0 w 19050"/>
                  <a:gd name="connsiteY1" fmla="*/ 0 h 66675"/>
                  <a:gd name="connsiteX2" fmla="*/ 18097 w 19050"/>
                  <a:gd name="connsiteY2" fmla="*/ 752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6675">
                    <a:moveTo>
                      <a:pt x="18097" y="75248"/>
                    </a:moveTo>
                    <a:cubicBezTo>
                      <a:pt x="0" y="53340"/>
                      <a:pt x="18097" y="21908"/>
                      <a:pt x="0" y="0"/>
                    </a:cubicBezTo>
                    <a:cubicBezTo>
                      <a:pt x="46672" y="15240"/>
                      <a:pt x="20955" y="47625"/>
                      <a:pt x="18097" y="75248"/>
                    </a:cubicBezTo>
                    <a:close/>
                  </a:path>
                </a:pathLst>
              </a:custGeom>
              <a:solidFill>
                <a:srgbClr val="37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AF52B110-020F-4570-BEEA-DEB90F7304F1}"/>
                  </a:ext>
                </a:extLst>
              </p:cNvPr>
              <p:cNvSpPr/>
              <p:nvPr/>
            </p:nvSpPr>
            <p:spPr>
              <a:xfrm>
                <a:off x="6178139" y="3953828"/>
                <a:ext cx="9525" cy="76200"/>
              </a:xfrm>
              <a:custGeom>
                <a:avLst/>
                <a:gdLst>
                  <a:gd name="connsiteX0" fmla="*/ 8348 w 9525"/>
                  <a:gd name="connsiteY0" fmla="*/ 84772 h 76200"/>
                  <a:gd name="connsiteX1" fmla="*/ 10253 w 9525"/>
                  <a:gd name="connsiteY1" fmla="*/ 0 h 76200"/>
                  <a:gd name="connsiteX2" fmla="*/ 8348 w 9525"/>
                  <a:gd name="connsiteY2" fmla="*/ 84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76200">
                    <a:moveTo>
                      <a:pt x="8348" y="84772"/>
                    </a:moveTo>
                    <a:cubicBezTo>
                      <a:pt x="-1177" y="56197"/>
                      <a:pt x="-4987" y="27622"/>
                      <a:pt x="10253" y="0"/>
                    </a:cubicBezTo>
                    <a:cubicBezTo>
                      <a:pt x="19778" y="28575"/>
                      <a:pt x="22636" y="57150"/>
                      <a:pt x="8348" y="84772"/>
                    </a:cubicBezTo>
                    <a:close/>
                  </a:path>
                </a:pathLst>
              </a:custGeom>
              <a:solidFill>
                <a:srgbClr val="3939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C46593A7-6FC7-4C2B-AF63-67B918C625DE}"/>
                  </a:ext>
                </a:extLst>
              </p:cNvPr>
              <p:cNvSpPr/>
              <p:nvPr/>
            </p:nvSpPr>
            <p:spPr>
              <a:xfrm>
                <a:off x="5955795" y="3973830"/>
                <a:ext cx="28575" cy="66675"/>
              </a:xfrm>
              <a:custGeom>
                <a:avLst/>
                <a:gdLst>
                  <a:gd name="connsiteX0" fmla="*/ 5903 w 28575"/>
                  <a:gd name="connsiteY0" fmla="*/ 0 h 66675"/>
                  <a:gd name="connsiteX1" fmla="*/ 32573 w 28575"/>
                  <a:gd name="connsiteY1" fmla="*/ 65723 h 66675"/>
                  <a:gd name="connsiteX2" fmla="*/ 1140 w 28575"/>
                  <a:gd name="connsiteY2" fmla="*/ 51435 h 66675"/>
                  <a:gd name="connsiteX3" fmla="*/ 5903 w 28575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6675">
                    <a:moveTo>
                      <a:pt x="5903" y="0"/>
                    </a:moveTo>
                    <a:cubicBezTo>
                      <a:pt x="21143" y="19050"/>
                      <a:pt x="5903" y="51435"/>
                      <a:pt x="32573" y="65723"/>
                    </a:cubicBezTo>
                    <a:cubicBezTo>
                      <a:pt x="11618" y="82867"/>
                      <a:pt x="4950" y="68580"/>
                      <a:pt x="1140" y="51435"/>
                    </a:cubicBezTo>
                    <a:cubicBezTo>
                      <a:pt x="-1717" y="33338"/>
                      <a:pt x="1140" y="16192"/>
                      <a:pt x="5903" y="0"/>
                    </a:cubicBezTo>
                    <a:close/>
                  </a:path>
                </a:pathLst>
              </a:custGeom>
              <a:solidFill>
                <a:srgbClr val="3F3F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993E49C8-2CE8-4969-AA94-CBFCE7BA36D4}"/>
                </a:ext>
              </a:extLst>
            </p:cNvPr>
            <p:cNvGrpSpPr/>
            <p:nvPr/>
          </p:nvGrpSpPr>
          <p:grpSpPr>
            <a:xfrm>
              <a:off x="5017172" y="4793559"/>
              <a:ext cx="860955" cy="1048222"/>
              <a:chOff x="4818669" y="3159645"/>
              <a:chExt cx="721116" cy="877967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80B70347-E2E4-4A0A-8632-E28A99F3E82F}"/>
                  </a:ext>
                </a:extLst>
              </p:cNvPr>
              <p:cNvSpPr/>
              <p:nvPr/>
            </p:nvSpPr>
            <p:spPr>
              <a:xfrm>
                <a:off x="4818669" y="3320763"/>
                <a:ext cx="721116" cy="716849"/>
              </a:xfrm>
              <a:custGeom>
                <a:avLst/>
                <a:gdLst>
                  <a:gd name="connsiteX0" fmla="*/ 1041225 w 1062187"/>
                  <a:gd name="connsiteY0" fmla="*/ 305109 h 1055901"/>
                  <a:gd name="connsiteX1" fmla="*/ 862728 w 1062187"/>
                  <a:gd name="connsiteY1" fmla="*/ 914766 h 1055901"/>
                  <a:gd name="connsiteX2" fmla="*/ 469278 w 1062187"/>
                  <a:gd name="connsiteY2" fmla="*/ 1054296 h 1055901"/>
                  <a:gd name="connsiteX3" fmla="*/ 288895 w 1062187"/>
                  <a:gd name="connsiteY3" fmla="*/ 983903 h 1055901"/>
                  <a:gd name="connsiteX4" fmla="*/ 7950 w 1062187"/>
                  <a:gd name="connsiteY4" fmla="*/ 353504 h 1055901"/>
                  <a:gd name="connsiteX5" fmla="*/ 301465 w 1062187"/>
                  <a:gd name="connsiteY5" fmla="*/ 32963 h 1055901"/>
                  <a:gd name="connsiteX6" fmla="*/ 402656 w 1062187"/>
                  <a:gd name="connsiteY6" fmla="*/ 7822 h 1055901"/>
                  <a:gd name="connsiteX7" fmla="*/ 596238 w 1062187"/>
                  <a:gd name="connsiteY7" fmla="*/ 7822 h 1055901"/>
                  <a:gd name="connsiteX8" fmla="*/ 860213 w 1062187"/>
                  <a:gd name="connsiteY8" fmla="*/ 97071 h 1055901"/>
                  <a:gd name="connsiteX9" fmla="*/ 1041225 w 1062187"/>
                  <a:gd name="connsiteY9" fmla="*/ 305109 h 105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187" h="1055901">
                    <a:moveTo>
                      <a:pt x="1041225" y="305109"/>
                    </a:moveTo>
                    <a:cubicBezTo>
                      <a:pt x="1131103" y="611195"/>
                      <a:pt x="923693" y="846887"/>
                      <a:pt x="862728" y="914766"/>
                    </a:cubicBezTo>
                    <a:cubicBezTo>
                      <a:pt x="752109" y="1018471"/>
                      <a:pt x="624521" y="1076923"/>
                      <a:pt x="469278" y="1054296"/>
                    </a:cubicBezTo>
                    <a:cubicBezTo>
                      <a:pt x="403913" y="1044869"/>
                      <a:pt x="344204" y="1019100"/>
                      <a:pt x="288895" y="983903"/>
                    </a:cubicBezTo>
                    <a:cubicBezTo>
                      <a:pt x="87142" y="854429"/>
                      <a:pt x="-32904" y="585426"/>
                      <a:pt x="7950" y="353504"/>
                    </a:cubicBezTo>
                    <a:cubicBezTo>
                      <a:pt x="37490" y="184434"/>
                      <a:pt x="141195" y="82615"/>
                      <a:pt x="301465" y="32963"/>
                    </a:cubicBezTo>
                    <a:cubicBezTo>
                      <a:pt x="315293" y="28563"/>
                      <a:pt x="381915" y="10336"/>
                      <a:pt x="402656" y="7822"/>
                    </a:cubicBezTo>
                    <a:cubicBezTo>
                      <a:pt x="477449" y="-4120"/>
                      <a:pt x="545957" y="-977"/>
                      <a:pt x="596238" y="7822"/>
                    </a:cubicBezTo>
                    <a:cubicBezTo>
                      <a:pt x="623893" y="12222"/>
                      <a:pt x="803647" y="63131"/>
                      <a:pt x="860213" y="97071"/>
                    </a:cubicBezTo>
                    <a:cubicBezTo>
                      <a:pt x="943177" y="147352"/>
                      <a:pt x="1004771" y="215231"/>
                      <a:pt x="1041225" y="30510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E8F5E6C9-884F-4927-A8B5-825246474B04}"/>
                  </a:ext>
                </a:extLst>
              </p:cNvPr>
              <p:cNvSpPr/>
              <p:nvPr/>
            </p:nvSpPr>
            <p:spPr>
              <a:xfrm>
                <a:off x="4839820" y="3339429"/>
                <a:ext cx="682713" cy="678446"/>
              </a:xfrm>
              <a:custGeom>
                <a:avLst/>
                <a:gdLst>
                  <a:gd name="connsiteX0" fmla="*/ 986815 w 1005620"/>
                  <a:gd name="connsiteY0" fmla="*/ 289556 h 999335"/>
                  <a:gd name="connsiteX1" fmla="*/ 817745 w 1005620"/>
                  <a:gd name="connsiteY1" fmla="*/ 867159 h 999335"/>
                  <a:gd name="connsiteX2" fmla="*/ 445037 w 1005620"/>
                  <a:gd name="connsiteY2" fmla="*/ 999776 h 999335"/>
                  <a:gd name="connsiteX3" fmla="*/ 274081 w 1005620"/>
                  <a:gd name="connsiteY3" fmla="*/ 933153 h 999335"/>
                  <a:gd name="connsiteX4" fmla="*/ 7591 w 1005620"/>
                  <a:gd name="connsiteY4" fmla="*/ 334809 h 999335"/>
                  <a:gd name="connsiteX5" fmla="*/ 286023 w 1005620"/>
                  <a:gd name="connsiteY5" fmla="*/ 31237 h 999335"/>
                  <a:gd name="connsiteX6" fmla="*/ 381557 w 1005620"/>
                  <a:gd name="connsiteY6" fmla="*/ 7353 h 999335"/>
                  <a:gd name="connsiteX7" fmla="*/ 565083 w 1005620"/>
                  <a:gd name="connsiteY7" fmla="*/ 7353 h 999335"/>
                  <a:gd name="connsiteX8" fmla="*/ 815231 w 1005620"/>
                  <a:gd name="connsiteY8" fmla="*/ 92203 h 999335"/>
                  <a:gd name="connsiteX9" fmla="*/ 986815 w 1005620"/>
                  <a:gd name="connsiteY9" fmla="*/ 289556 h 99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5620" h="999335">
                    <a:moveTo>
                      <a:pt x="986815" y="289556"/>
                    </a:moveTo>
                    <a:cubicBezTo>
                      <a:pt x="1071664" y="579300"/>
                      <a:pt x="875568" y="802422"/>
                      <a:pt x="817745" y="867159"/>
                    </a:cubicBezTo>
                    <a:cubicBezTo>
                      <a:pt x="712783" y="965836"/>
                      <a:pt x="592109" y="1021145"/>
                      <a:pt x="445037" y="999776"/>
                    </a:cubicBezTo>
                    <a:cubicBezTo>
                      <a:pt x="382814" y="990976"/>
                      <a:pt x="326876" y="966464"/>
                      <a:pt x="274081" y="933153"/>
                    </a:cubicBezTo>
                    <a:cubicBezTo>
                      <a:pt x="83013" y="809965"/>
                      <a:pt x="-31376" y="554788"/>
                      <a:pt x="7591" y="334809"/>
                    </a:cubicBezTo>
                    <a:cubicBezTo>
                      <a:pt x="35875" y="175166"/>
                      <a:pt x="133923" y="78375"/>
                      <a:pt x="286023" y="31237"/>
                    </a:cubicBezTo>
                    <a:cubicBezTo>
                      <a:pt x="299222" y="27466"/>
                      <a:pt x="362073" y="9867"/>
                      <a:pt x="381557" y="7353"/>
                    </a:cubicBezTo>
                    <a:cubicBezTo>
                      <a:pt x="452579" y="-3960"/>
                      <a:pt x="517316" y="-817"/>
                      <a:pt x="565083" y="7353"/>
                    </a:cubicBezTo>
                    <a:cubicBezTo>
                      <a:pt x="591480" y="11124"/>
                      <a:pt x="761179" y="59520"/>
                      <a:pt x="815231" y="92203"/>
                    </a:cubicBezTo>
                    <a:cubicBezTo>
                      <a:pt x="893795" y="139970"/>
                      <a:pt x="952247" y="204078"/>
                      <a:pt x="986815" y="289556"/>
                    </a:cubicBezTo>
                    <a:close/>
                  </a:path>
                </a:pathLst>
              </a:custGeom>
              <a:solidFill>
                <a:srgbClr val="FBF6D5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A079B292-9B7B-41F5-975A-E27CF6C7B6FA}"/>
                  </a:ext>
                </a:extLst>
              </p:cNvPr>
              <p:cNvSpPr/>
              <p:nvPr/>
            </p:nvSpPr>
            <p:spPr>
              <a:xfrm>
                <a:off x="5066429" y="3569526"/>
                <a:ext cx="230416" cy="226149"/>
              </a:xfrm>
              <a:custGeom>
                <a:avLst/>
                <a:gdLst>
                  <a:gd name="connsiteX0" fmla="*/ 157757 w 339397"/>
                  <a:gd name="connsiteY0" fmla="*/ 279 h 333111"/>
                  <a:gd name="connsiteX1" fmla="*/ 277803 w 339397"/>
                  <a:gd name="connsiteY1" fmla="*/ 27934 h 333111"/>
                  <a:gd name="connsiteX2" fmla="*/ 335627 w 339397"/>
                  <a:gd name="connsiteY2" fmla="*/ 188833 h 333111"/>
                  <a:gd name="connsiteX3" fmla="*/ 159643 w 339397"/>
                  <a:gd name="connsiteY3" fmla="*/ 334648 h 333111"/>
                  <a:gd name="connsiteX4" fmla="*/ 55310 w 339397"/>
                  <a:gd name="connsiteY4" fmla="*/ 278082 h 333111"/>
                  <a:gd name="connsiteX5" fmla="*/ 2515 w 339397"/>
                  <a:gd name="connsiteY5" fmla="*/ 107755 h 333111"/>
                  <a:gd name="connsiteX6" fmla="*/ 130103 w 339397"/>
                  <a:gd name="connsiteY6" fmla="*/ 279 h 333111"/>
                  <a:gd name="connsiteX7" fmla="*/ 157757 w 339397"/>
                  <a:gd name="connsiteY7" fmla="*/ 279 h 333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397" h="333111">
                    <a:moveTo>
                      <a:pt x="157757" y="279"/>
                    </a:moveTo>
                    <a:cubicBezTo>
                      <a:pt x="202382" y="-978"/>
                      <a:pt x="242607" y="4050"/>
                      <a:pt x="277803" y="27934"/>
                    </a:cubicBezTo>
                    <a:cubicBezTo>
                      <a:pt x="334370" y="65645"/>
                      <a:pt x="353853" y="122839"/>
                      <a:pt x="335627" y="188833"/>
                    </a:cubicBezTo>
                    <a:cubicBezTo>
                      <a:pt x="315514" y="263626"/>
                      <a:pt x="243235" y="343448"/>
                      <a:pt x="159643" y="334648"/>
                    </a:cubicBezTo>
                    <a:cubicBezTo>
                      <a:pt x="115647" y="329620"/>
                      <a:pt x="83593" y="308251"/>
                      <a:pt x="55310" y="278082"/>
                    </a:cubicBezTo>
                    <a:cubicBezTo>
                      <a:pt x="10057" y="230315"/>
                      <a:pt x="-6913" y="172492"/>
                      <a:pt x="2515" y="107755"/>
                    </a:cubicBezTo>
                    <a:cubicBezTo>
                      <a:pt x="11314" y="46161"/>
                      <a:pt x="64737" y="2793"/>
                      <a:pt x="130103" y="279"/>
                    </a:cubicBezTo>
                    <a:cubicBezTo>
                      <a:pt x="140159" y="-349"/>
                      <a:pt x="150844" y="279"/>
                      <a:pt x="157757" y="279"/>
                    </a:cubicBezTo>
                    <a:close/>
                  </a:path>
                </a:pathLst>
              </a:custGeom>
              <a:solidFill>
                <a:srgbClr val="FBF1AB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95855842-31A8-4B74-B842-4A49C8DA9FF7}"/>
                  </a:ext>
                </a:extLst>
              </p:cNvPr>
              <p:cNvSpPr/>
              <p:nvPr/>
            </p:nvSpPr>
            <p:spPr>
              <a:xfrm>
                <a:off x="5193678" y="3633691"/>
                <a:ext cx="38403" cy="85339"/>
              </a:xfrm>
              <a:custGeom>
                <a:avLst/>
                <a:gdLst>
                  <a:gd name="connsiteX0" fmla="*/ 58943 w 56566"/>
                  <a:gd name="connsiteY0" fmla="*/ 92435 h 125702"/>
                  <a:gd name="connsiteX1" fmla="*/ 54543 w 56566"/>
                  <a:gd name="connsiteY1" fmla="*/ 115690 h 125702"/>
                  <a:gd name="connsiteX2" fmla="*/ 25632 w 56566"/>
                  <a:gd name="connsiteY2" fmla="*/ 121975 h 125702"/>
                  <a:gd name="connsiteX3" fmla="*/ 2377 w 56566"/>
                  <a:gd name="connsiteY3" fmla="*/ 15128 h 125702"/>
                  <a:gd name="connsiteX4" fmla="*/ 16204 w 56566"/>
                  <a:gd name="connsiteY4" fmla="*/ 44 h 125702"/>
                  <a:gd name="connsiteX5" fmla="*/ 33803 w 56566"/>
                  <a:gd name="connsiteY5" fmla="*/ 11357 h 125702"/>
                  <a:gd name="connsiteX6" fmla="*/ 58943 w 56566"/>
                  <a:gd name="connsiteY6" fmla="*/ 92435 h 125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25702">
                    <a:moveTo>
                      <a:pt x="58943" y="92435"/>
                    </a:moveTo>
                    <a:cubicBezTo>
                      <a:pt x="57686" y="99977"/>
                      <a:pt x="57058" y="108148"/>
                      <a:pt x="54543" y="115690"/>
                    </a:cubicBezTo>
                    <a:cubicBezTo>
                      <a:pt x="48887" y="133917"/>
                      <a:pt x="37574" y="137688"/>
                      <a:pt x="25632" y="121975"/>
                    </a:cubicBezTo>
                    <a:cubicBezTo>
                      <a:pt x="1748" y="89921"/>
                      <a:pt x="-3908" y="53467"/>
                      <a:pt x="2377" y="15128"/>
                    </a:cubicBezTo>
                    <a:cubicBezTo>
                      <a:pt x="3634" y="7586"/>
                      <a:pt x="7405" y="672"/>
                      <a:pt x="16204" y="44"/>
                    </a:cubicBezTo>
                    <a:cubicBezTo>
                      <a:pt x="24375" y="-585"/>
                      <a:pt x="29403" y="5700"/>
                      <a:pt x="33803" y="11357"/>
                    </a:cubicBezTo>
                    <a:cubicBezTo>
                      <a:pt x="50772" y="35869"/>
                      <a:pt x="55801" y="63523"/>
                      <a:pt x="58943" y="92435"/>
                    </a:cubicBezTo>
                    <a:close/>
                  </a:path>
                </a:pathLst>
              </a:custGeom>
              <a:solidFill>
                <a:srgbClr val="4D4C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DCFB76D5-EC24-4B1B-BF92-9A240C906F2F}"/>
                  </a:ext>
                </a:extLst>
              </p:cNvPr>
              <p:cNvSpPr/>
              <p:nvPr/>
            </p:nvSpPr>
            <p:spPr>
              <a:xfrm>
                <a:off x="5114646" y="3635052"/>
                <a:ext cx="38403" cy="81072"/>
              </a:xfrm>
              <a:custGeom>
                <a:avLst/>
                <a:gdLst>
                  <a:gd name="connsiteX0" fmla="*/ 0 w 56566"/>
                  <a:gd name="connsiteY0" fmla="*/ 74090 h 119417"/>
                  <a:gd name="connsiteX1" fmla="*/ 27655 w 56566"/>
                  <a:gd name="connsiteY1" fmla="*/ 12495 h 119417"/>
                  <a:gd name="connsiteX2" fmla="*/ 50910 w 56566"/>
                  <a:gd name="connsiteY2" fmla="*/ 1182 h 119417"/>
                  <a:gd name="connsiteX3" fmla="*/ 60966 w 56566"/>
                  <a:gd name="connsiteY3" fmla="*/ 22552 h 119417"/>
                  <a:gd name="connsiteX4" fmla="*/ 17598 w 56566"/>
                  <a:gd name="connsiteY4" fmla="*/ 124371 h 119417"/>
                  <a:gd name="connsiteX5" fmla="*/ 0 w 56566"/>
                  <a:gd name="connsiteY5" fmla="*/ 101116 h 119417"/>
                  <a:gd name="connsiteX6" fmla="*/ 0 w 56566"/>
                  <a:gd name="connsiteY6" fmla="*/ 74090 h 11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66" h="119417">
                    <a:moveTo>
                      <a:pt x="0" y="74090"/>
                    </a:moveTo>
                    <a:cubicBezTo>
                      <a:pt x="2514" y="50835"/>
                      <a:pt x="13199" y="30722"/>
                      <a:pt x="27655" y="12495"/>
                    </a:cubicBezTo>
                    <a:cubicBezTo>
                      <a:pt x="33311" y="5582"/>
                      <a:pt x="40225" y="-3217"/>
                      <a:pt x="50910" y="1182"/>
                    </a:cubicBezTo>
                    <a:cubicBezTo>
                      <a:pt x="59080" y="4325"/>
                      <a:pt x="61594" y="13752"/>
                      <a:pt x="60966" y="22552"/>
                    </a:cubicBezTo>
                    <a:cubicBezTo>
                      <a:pt x="59080" y="61519"/>
                      <a:pt x="51538" y="98602"/>
                      <a:pt x="17598" y="124371"/>
                    </a:cubicBezTo>
                    <a:cubicBezTo>
                      <a:pt x="2514" y="123114"/>
                      <a:pt x="1257" y="111801"/>
                      <a:pt x="0" y="101116"/>
                    </a:cubicBezTo>
                    <a:cubicBezTo>
                      <a:pt x="0" y="91688"/>
                      <a:pt x="5028" y="82889"/>
                      <a:pt x="0" y="74090"/>
                    </a:cubicBezTo>
                    <a:close/>
                  </a:path>
                </a:pathLst>
              </a:custGeom>
              <a:solidFill>
                <a:srgbClr val="4E4D4E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8880A92-C816-4CCC-942F-389A88E77703}"/>
                  </a:ext>
                </a:extLst>
              </p:cNvPr>
              <p:cNvSpPr/>
              <p:nvPr/>
            </p:nvSpPr>
            <p:spPr>
              <a:xfrm>
                <a:off x="5191025" y="3159645"/>
                <a:ext cx="179212" cy="170678"/>
              </a:xfrm>
              <a:custGeom>
                <a:avLst/>
                <a:gdLst>
                  <a:gd name="connsiteX0" fmla="*/ 0 w 263975"/>
                  <a:gd name="connsiteY0" fmla="*/ 240116 h 251405"/>
                  <a:gd name="connsiteX1" fmla="*/ 66622 w 263975"/>
                  <a:gd name="connsiteY1" fmla="*/ 110014 h 251405"/>
                  <a:gd name="connsiteX2" fmla="*/ 233178 w 263975"/>
                  <a:gd name="connsiteY2" fmla="*/ 3167 h 251405"/>
                  <a:gd name="connsiteX3" fmla="*/ 263975 w 263975"/>
                  <a:gd name="connsiteY3" fmla="*/ 15737 h 251405"/>
                  <a:gd name="connsiteX4" fmla="*/ 238835 w 263975"/>
                  <a:gd name="connsiteY4" fmla="*/ 40878 h 251405"/>
                  <a:gd name="connsiteX5" fmla="*/ 96791 w 263975"/>
                  <a:gd name="connsiteY5" fmla="*/ 134526 h 251405"/>
                  <a:gd name="connsiteX6" fmla="*/ 44624 w 263975"/>
                  <a:gd name="connsiteY6" fmla="*/ 240745 h 251405"/>
                  <a:gd name="connsiteX7" fmla="*/ 0 w 263975"/>
                  <a:gd name="connsiteY7" fmla="*/ 240116 h 2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75" h="251405">
                    <a:moveTo>
                      <a:pt x="0" y="240116"/>
                    </a:moveTo>
                    <a:cubicBezTo>
                      <a:pt x="20112" y="195492"/>
                      <a:pt x="37082" y="149610"/>
                      <a:pt x="66622" y="110014"/>
                    </a:cubicBezTo>
                    <a:cubicBezTo>
                      <a:pt x="108733" y="53448"/>
                      <a:pt x="160899" y="12595"/>
                      <a:pt x="233178" y="3167"/>
                    </a:cubicBezTo>
                    <a:cubicBezTo>
                      <a:pt x="243863" y="1910"/>
                      <a:pt x="260833" y="-8146"/>
                      <a:pt x="263975" y="15737"/>
                    </a:cubicBezTo>
                    <a:cubicBezTo>
                      <a:pt x="267118" y="37107"/>
                      <a:pt x="255176" y="38364"/>
                      <a:pt x="238835" y="40878"/>
                    </a:cubicBezTo>
                    <a:cubicBezTo>
                      <a:pt x="177241" y="49677"/>
                      <a:pt x="131359" y="84245"/>
                      <a:pt x="96791" y="134526"/>
                    </a:cubicBezTo>
                    <a:cubicBezTo>
                      <a:pt x="74165" y="167209"/>
                      <a:pt x="54681" y="201777"/>
                      <a:pt x="44624" y="240745"/>
                    </a:cubicBezTo>
                    <a:cubicBezTo>
                      <a:pt x="29540" y="250801"/>
                      <a:pt x="15084" y="264628"/>
                      <a:pt x="0" y="240116"/>
                    </a:cubicBezTo>
                    <a:close/>
                  </a:path>
                </a:pathLst>
              </a:custGeom>
              <a:solidFill>
                <a:srgbClr val="59B97A"/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xmlns="" id="{13DB0962-4C1A-4DB4-A854-24FC3DCDF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558071" y="5558455"/>
              <a:ext cx="991583" cy="506455"/>
            </a:xfrm>
            <a:prstGeom prst="rect">
              <a:avLst/>
            </a:prstGeom>
          </p:spPr>
        </p:pic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B0A01A07-27EE-4D76-8599-4A74D393D689}"/>
                </a:ext>
              </a:extLst>
            </p:cNvPr>
            <p:cNvGrpSpPr/>
            <p:nvPr/>
          </p:nvGrpSpPr>
          <p:grpSpPr>
            <a:xfrm>
              <a:off x="5178971" y="5439192"/>
              <a:ext cx="600906" cy="674296"/>
              <a:chOff x="6463812" y="2951406"/>
              <a:chExt cx="898103" cy="1007790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E0604B6F-2D49-44FE-972F-D8A691B0F372}"/>
                  </a:ext>
                </a:extLst>
              </p:cNvPr>
              <p:cNvSpPr/>
              <p:nvPr/>
            </p:nvSpPr>
            <p:spPr>
              <a:xfrm>
                <a:off x="6773796" y="3381422"/>
                <a:ext cx="297113" cy="28340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1473693A-2F5F-4597-A80B-325E5F8F415D}"/>
                  </a:ext>
                </a:extLst>
              </p:cNvPr>
              <p:cNvSpPr/>
              <p:nvPr/>
            </p:nvSpPr>
            <p:spPr>
              <a:xfrm>
                <a:off x="6897617" y="3423659"/>
                <a:ext cx="173697" cy="246832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8DC0F122-3F14-4EBC-9C2E-E48495EF600C}"/>
                  </a:ext>
                </a:extLst>
              </p:cNvPr>
              <p:cNvSpPr/>
              <p:nvPr/>
            </p:nvSpPr>
            <p:spPr>
              <a:xfrm>
                <a:off x="6463812" y="3566429"/>
                <a:ext cx="402245" cy="383961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9B6AA3C4-E385-4D76-A15D-2AE014985A6A}"/>
                  </a:ext>
                </a:extLst>
              </p:cNvPr>
              <p:cNvSpPr/>
              <p:nvPr/>
            </p:nvSpPr>
            <p:spPr>
              <a:xfrm>
                <a:off x="6659814" y="3596388"/>
                <a:ext cx="210265" cy="351964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3CE43F86-6912-49BB-B089-8D8971F78C99}"/>
                  </a:ext>
                </a:extLst>
              </p:cNvPr>
              <p:cNvSpPr/>
              <p:nvPr/>
            </p:nvSpPr>
            <p:spPr>
              <a:xfrm>
                <a:off x="6955369" y="3584377"/>
                <a:ext cx="402245" cy="374819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B6061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4E3227A8-84C0-4B24-8A49-4CDF69F206C1}"/>
                  </a:ext>
                </a:extLst>
              </p:cNvPr>
              <p:cNvSpPr/>
              <p:nvPr/>
            </p:nvSpPr>
            <p:spPr>
              <a:xfrm>
                <a:off x="7197360" y="3584960"/>
                <a:ext cx="164555" cy="370248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D35D5F"/>
              </a:solidFill>
              <a:ln w="28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D54449BD-DE4D-4219-971B-B7720F45361D}"/>
                  </a:ext>
                </a:extLst>
              </p:cNvPr>
              <p:cNvSpPr/>
              <p:nvPr/>
            </p:nvSpPr>
            <p:spPr>
              <a:xfrm>
                <a:off x="6680318" y="2951406"/>
                <a:ext cx="479952" cy="690216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8" name="Text Placeholder 70">
              <a:extLst>
                <a:ext uri="{FF2B5EF4-FFF2-40B4-BE49-F238E27FC236}">
                  <a16:creationId xmlns:a16="http://schemas.microsoft.com/office/drawing/2014/main" xmlns="" id="{E3F878E7-25AB-4B28-91DC-CF65859CD943}"/>
                </a:ext>
              </a:extLst>
            </p:cNvPr>
            <p:cNvSpPr txBox="1">
              <a:spLocks/>
            </p:cNvSpPr>
            <p:nvPr/>
          </p:nvSpPr>
          <p:spPr>
            <a:xfrm>
              <a:off x="4008459" y="4761105"/>
              <a:ext cx="767179" cy="484377"/>
            </a:xfrm>
            <a:prstGeom prst="rect">
              <a:avLst/>
            </a:prstGeom>
            <a:scene3d>
              <a:camera prst="orthographicFront">
                <a:rot lat="1200000" lon="1800000" rev="21000000"/>
              </a:camera>
              <a:lightRig rig="threePt" dir="t"/>
            </a:scene3d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600" dirty="0">
                  <a:solidFill>
                    <a:schemeClr val="accent2"/>
                  </a:solidFill>
                </a:rPr>
                <a:t>FLASH MILK</a:t>
              </a:r>
              <a:endParaRPr lang="ko-KR" altLang="en-US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03CC3B0C-C62A-4F00-9B2A-4FB01C79E137}"/>
              </a:ext>
            </a:extLst>
          </p:cNvPr>
          <p:cNvSpPr/>
          <p:nvPr/>
        </p:nvSpPr>
        <p:spPr>
          <a:xfrm>
            <a:off x="3623438" y="904956"/>
            <a:ext cx="4919870" cy="2156791"/>
          </a:xfrm>
          <a:custGeom>
            <a:avLst/>
            <a:gdLst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  <a:gd name="connsiteX0" fmla="*/ 0 w 4919870"/>
              <a:gd name="connsiteY0" fmla="*/ 2156791 h 2156791"/>
              <a:gd name="connsiteX1" fmla="*/ 9939 w 4919870"/>
              <a:gd name="connsiteY1" fmla="*/ 636104 h 2156791"/>
              <a:gd name="connsiteX2" fmla="*/ 1063487 w 4919870"/>
              <a:gd name="connsiteY2" fmla="*/ 636104 h 2156791"/>
              <a:gd name="connsiteX3" fmla="*/ 2415209 w 4919870"/>
              <a:gd name="connsiteY3" fmla="*/ 0 h 2156791"/>
              <a:gd name="connsiteX4" fmla="*/ 3856383 w 4919870"/>
              <a:gd name="connsiteY4" fmla="*/ 626165 h 2156791"/>
              <a:gd name="connsiteX5" fmla="*/ 4919870 w 4919870"/>
              <a:gd name="connsiteY5" fmla="*/ 646044 h 2156791"/>
              <a:gd name="connsiteX6" fmla="*/ 4909931 w 4919870"/>
              <a:gd name="connsiteY6" fmla="*/ 2146852 h 21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9870" h="2156791">
                <a:moveTo>
                  <a:pt x="0" y="2156791"/>
                </a:moveTo>
                <a:lnTo>
                  <a:pt x="9939" y="636104"/>
                </a:lnTo>
                <a:lnTo>
                  <a:pt x="1063487" y="636104"/>
                </a:lnTo>
                <a:cubicBezTo>
                  <a:pt x="1265583" y="443947"/>
                  <a:pt x="1567070" y="43069"/>
                  <a:pt x="2415209" y="0"/>
                </a:cubicBezTo>
                <a:cubicBezTo>
                  <a:pt x="3273287" y="29818"/>
                  <a:pt x="3684106" y="447260"/>
                  <a:pt x="3856383" y="626165"/>
                </a:cubicBezTo>
                <a:lnTo>
                  <a:pt x="4919870" y="646044"/>
                </a:lnTo>
                <a:lnTo>
                  <a:pt x="4909931" y="2146852"/>
                </a:lnTo>
              </a:path>
            </a:pathLst>
          </a:custGeom>
          <a:noFill/>
          <a:ln w="444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 Placeholder 1">
            <a:extLst>
              <a:ext uri="{FF2B5EF4-FFF2-40B4-BE49-F238E27FC236}">
                <a16:creationId xmlns:a16="http://schemas.microsoft.com/office/drawing/2014/main" xmlns="" id="{C1505568-7B5D-49F0-A759-29CEE07A8C40}"/>
              </a:ext>
            </a:extLst>
          </p:cNvPr>
          <p:cNvSpPr txBox="1">
            <a:spLocks/>
          </p:cNvSpPr>
          <p:nvPr/>
        </p:nvSpPr>
        <p:spPr>
          <a:xfrm>
            <a:off x="3623438" y="1739438"/>
            <a:ext cx="4928128" cy="677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/>
              <a:t>PENGERTIAN GIZI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4494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67270"/>
            <a:ext cx="5715000" cy="610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3F6312-50AE-42F8-8122-E254E180CA7D}"/>
              </a:ext>
            </a:extLst>
          </p:cNvPr>
          <p:cNvSpPr/>
          <p:nvPr/>
        </p:nvSpPr>
        <p:spPr>
          <a:xfrm>
            <a:off x="1" y="535959"/>
            <a:ext cx="6591300" cy="1396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EBDFF8-04FB-48F5-8264-498F0E4F02F7}"/>
              </a:ext>
            </a:extLst>
          </p:cNvPr>
          <p:cNvSpPr txBox="1"/>
          <p:nvPr/>
        </p:nvSpPr>
        <p:spPr>
          <a:xfrm>
            <a:off x="661480" y="609103"/>
            <a:ext cx="568095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cs typeface="Arial" pitchFamily="34" charset="0"/>
              </a:rPr>
              <a:t>PENGERTIAN</a:t>
            </a:r>
            <a:endParaRPr lang="en-US" altLang="ko-KR" sz="40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4000" b="1" dirty="0" smtClean="0">
                <a:solidFill>
                  <a:schemeClr val="bg1"/>
                </a:solidFill>
                <a:cs typeface="Arial" pitchFamily="34" charset="0"/>
              </a:rPr>
              <a:t>GIZI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770727-1094-46F1-9A91-12E2362E1E1E}"/>
              </a:ext>
            </a:extLst>
          </p:cNvPr>
          <p:cNvSpPr txBox="1"/>
          <p:nvPr/>
        </p:nvSpPr>
        <p:spPr>
          <a:xfrm>
            <a:off x="450761" y="2186907"/>
            <a:ext cx="5357611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 err="1" smtClean="0">
                <a:solidFill>
                  <a:schemeClr val="accent2"/>
                </a:solidFill>
              </a:rPr>
              <a:t>Gizi</a:t>
            </a:r>
            <a:r>
              <a:rPr lang="en-US" altLang="ko-KR" sz="2000" dirty="0" smtClean="0">
                <a:solidFill>
                  <a:schemeClr val="accent2"/>
                </a:solidFill>
              </a:rPr>
              <a:t> </a:t>
            </a:r>
            <a:r>
              <a:rPr lang="en-US" altLang="ko-KR" sz="2000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altLang="ko-KR" sz="2000" dirty="0" err="1" smtClean="0">
                <a:solidFill>
                  <a:schemeClr val="accent2"/>
                </a:solidFill>
                <a:sym typeface="Wingdings" pitchFamily="2" charset="2"/>
              </a:rPr>
              <a:t>Gizawa</a:t>
            </a:r>
            <a:r>
              <a:rPr lang="en-US" altLang="ko-KR" sz="2000" dirty="0" smtClean="0">
                <a:solidFill>
                  <a:schemeClr val="accent2"/>
                </a:solidFill>
                <a:sym typeface="Wingdings" pitchFamily="2" charset="2"/>
              </a:rPr>
              <a:t> (Arab)  </a:t>
            </a:r>
            <a:r>
              <a:rPr lang="en-US" altLang="ko-KR" sz="2000" dirty="0" err="1" smtClean="0">
                <a:solidFill>
                  <a:schemeClr val="accent2"/>
                </a:solidFill>
                <a:sym typeface="Wingdings" pitchFamily="2" charset="2"/>
              </a:rPr>
              <a:t>pemberian</a:t>
            </a:r>
            <a:r>
              <a:rPr lang="en-US" altLang="ko-KR" sz="2000" dirty="0" smtClean="0">
                <a:solidFill>
                  <a:schemeClr val="accent2"/>
                </a:solidFill>
                <a:sym typeface="Wingdings" pitchFamily="2" charset="2"/>
              </a:rPr>
              <a:t> zat2 </a:t>
            </a:r>
            <a:r>
              <a:rPr lang="en-US" altLang="ko-KR" sz="2000" dirty="0" err="1" smtClean="0">
                <a:solidFill>
                  <a:schemeClr val="accent2"/>
                </a:solidFill>
                <a:sym typeface="Wingdings" pitchFamily="2" charset="2"/>
              </a:rPr>
              <a:t>makanan</a:t>
            </a:r>
            <a:r>
              <a:rPr lang="en-US" altLang="ko-KR" sz="2000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accent2"/>
                </a:solidFill>
                <a:sym typeface="Wingdings" pitchFamily="2" charset="2"/>
              </a:rPr>
              <a:t>pada</a:t>
            </a:r>
            <a:r>
              <a:rPr lang="en-US" altLang="ko-KR" sz="2000" dirty="0" smtClean="0">
                <a:solidFill>
                  <a:schemeClr val="accent2"/>
                </a:solidFill>
                <a:sym typeface="Wingdings" pitchFamily="2" charset="2"/>
              </a:rPr>
              <a:t> sel2 &amp; </a:t>
            </a:r>
            <a:r>
              <a:rPr lang="en-US" altLang="ko-KR" sz="2000" dirty="0" err="1" smtClean="0">
                <a:solidFill>
                  <a:schemeClr val="accent2"/>
                </a:solidFill>
                <a:sym typeface="Wingdings" pitchFamily="2" charset="2"/>
              </a:rPr>
              <a:t>jaringan</a:t>
            </a:r>
            <a:r>
              <a:rPr lang="en-US" altLang="ko-KR" sz="2000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accent2"/>
                </a:solidFill>
                <a:sym typeface="Wingdings" pitchFamily="2" charset="2"/>
              </a:rPr>
              <a:t>tubuh</a:t>
            </a:r>
            <a:r>
              <a:rPr lang="en-US" altLang="ko-KR" sz="20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ko-KR" sz="2000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altLang="ko-KR" sz="2000" dirty="0" err="1" smtClean="0">
                <a:solidFill>
                  <a:schemeClr val="accent2"/>
                </a:solidFill>
                <a:sym typeface="Wingdings" pitchFamily="2" charset="2"/>
              </a:rPr>
              <a:t>memungkinkan</a:t>
            </a:r>
            <a:r>
              <a:rPr lang="en-US" altLang="ko-KR" sz="2000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accent2"/>
                </a:solidFill>
                <a:sym typeface="Wingdings" pitchFamily="2" charset="2"/>
              </a:rPr>
              <a:t>pertumbuhan</a:t>
            </a:r>
            <a:r>
              <a:rPr lang="en-US" altLang="ko-KR" sz="2000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accent2"/>
                </a:solidFill>
                <a:sym typeface="Wingdings" pitchFamily="2" charset="2"/>
              </a:rPr>
              <a:t>yg</a:t>
            </a:r>
            <a:r>
              <a:rPr lang="en-US" altLang="ko-KR" sz="2000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accent2"/>
                </a:solidFill>
                <a:sym typeface="Wingdings" pitchFamily="2" charset="2"/>
              </a:rPr>
              <a:t>sehat</a:t>
            </a:r>
            <a:r>
              <a:rPr lang="en-US" altLang="ko-KR" sz="2000" dirty="0" smtClean="0">
                <a:solidFill>
                  <a:schemeClr val="accent2"/>
                </a:solidFill>
                <a:sym typeface="Wingdings" pitchFamily="2" charset="2"/>
              </a:rPr>
              <a:t> &amp; normal</a:t>
            </a:r>
            <a:endParaRPr lang="ko-KR" altLang="en-US" sz="20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4E97217-BB3E-45A7-A5CB-A43A1C16D1E8}"/>
              </a:ext>
            </a:extLst>
          </p:cNvPr>
          <p:cNvSpPr txBox="1"/>
          <p:nvPr/>
        </p:nvSpPr>
        <p:spPr>
          <a:xfrm>
            <a:off x="373487" y="3224770"/>
            <a:ext cx="53576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cs typeface="Arial" pitchFamily="34" charset="0"/>
              </a:rPr>
              <a:t>Gizi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 proses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organisme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menggunakan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yg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dikonsumsi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secara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normal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melalui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proses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digesti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transportasi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penyimpanan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metabolisme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pengeluaran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zat2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yg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digunakan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u/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mempertahankan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kehidupan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pertumbuhan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fungsi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normal 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dari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organ2,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serta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menghasilkan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energi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.</a:t>
            </a:r>
            <a:endParaRPr lang="en-US" altLang="ko-KR" sz="2000" dirty="0">
              <a:ea typeface="FZShuTi" pitchFamily="2" charset="-122"/>
              <a:cs typeface="Arial" pitchFamily="34" charset="0"/>
            </a:endParaRPr>
          </a:p>
          <a:p>
            <a:endParaRPr lang="en-US" altLang="ko-KR" sz="2000" dirty="0">
              <a:ea typeface="FZShuTi" pitchFamily="2" charset="-122"/>
              <a:cs typeface="Arial" pitchFamily="34" charset="0"/>
            </a:endParaRPr>
          </a:p>
          <a:p>
            <a:r>
              <a:rPr lang="en-US" altLang="ko-KR" sz="2000" dirty="0" err="1" smtClean="0">
                <a:cs typeface="Arial" pitchFamily="34" charset="0"/>
              </a:rPr>
              <a:t>Gizi</a:t>
            </a:r>
            <a:r>
              <a:rPr lang="en-US" altLang="ko-KR" sz="2000" dirty="0" smtClean="0">
                <a:cs typeface="Arial" pitchFamily="34" charset="0"/>
              </a:rPr>
              <a:t> 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 zat2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yg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diperlukan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oleh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tubuh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u/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mencapai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pertumbuhan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perkembangan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cs typeface="Arial" pitchFamily="34" charset="0"/>
                <a:sym typeface="Wingdings" pitchFamily="2" charset="2"/>
              </a:rPr>
              <a:t>secara</a:t>
            </a:r>
            <a:r>
              <a:rPr lang="en-US" altLang="ko-KR" sz="2000" dirty="0" smtClean="0">
                <a:cs typeface="Arial" pitchFamily="34" charset="0"/>
                <a:sym typeface="Wingdings" pitchFamily="2" charset="2"/>
              </a:rPr>
              <a:t> optimal </a:t>
            </a:r>
            <a:endParaRPr lang="en-US" altLang="ko-KR" sz="2000" dirty="0"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14D5A2E-2130-4F4E-A771-FE26D978EB21}"/>
              </a:ext>
            </a:extLst>
          </p:cNvPr>
          <p:cNvGrpSpPr/>
          <p:nvPr/>
        </p:nvGrpSpPr>
        <p:grpSpPr>
          <a:xfrm>
            <a:off x="4391495" y="868423"/>
            <a:ext cx="795702" cy="556242"/>
            <a:chOff x="3755403" y="3352246"/>
            <a:chExt cx="1133941" cy="792691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F0121CD-0F94-4570-8361-4067D7568F92}"/>
                </a:ext>
              </a:extLst>
            </p:cNvPr>
            <p:cNvSpPr/>
            <p:nvPr/>
          </p:nvSpPr>
          <p:spPr>
            <a:xfrm rot="679691">
              <a:off x="4208199" y="3352246"/>
              <a:ext cx="681145" cy="792691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1E805A4-6494-41AD-A67B-0606BF0E6029}"/>
                </a:ext>
              </a:extLst>
            </p:cNvPr>
            <p:cNvSpPr/>
            <p:nvPr/>
          </p:nvSpPr>
          <p:spPr>
            <a:xfrm rot="19811027">
              <a:off x="3755403" y="3367093"/>
              <a:ext cx="386957" cy="62372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219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DEF8A3-E7F6-437E-A678-947AD2560756}"/>
              </a:ext>
            </a:extLst>
          </p:cNvPr>
          <p:cNvSpPr txBox="1"/>
          <p:nvPr/>
        </p:nvSpPr>
        <p:spPr>
          <a:xfrm>
            <a:off x="441650" y="1129232"/>
            <a:ext cx="410116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cs typeface="Arial" pitchFamily="34" charset="0"/>
              </a:rPr>
              <a:t>GIZI SEIMBANG</a:t>
            </a:r>
            <a:endParaRPr lang="en-US" altLang="ko-KR" sz="4000" b="1" dirty="0">
              <a:cs typeface="Arial" pitchFamily="34" charset="0"/>
            </a:endParaRPr>
          </a:p>
          <a:p>
            <a:r>
              <a:rPr lang="en-GB" altLang="ko-KR" sz="4000" b="1" dirty="0" smtClean="0">
                <a:cs typeface="Arial" pitchFamily="34" charset="0"/>
              </a:rPr>
              <a:t>BAYI &amp; BALITA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30F512F-9F57-4606-8518-5DEE4ECC20A6}"/>
              </a:ext>
            </a:extLst>
          </p:cNvPr>
          <p:cNvSpPr txBox="1"/>
          <p:nvPr/>
        </p:nvSpPr>
        <p:spPr>
          <a:xfrm>
            <a:off x="441650" y="2475502"/>
            <a:ext cx="39649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Gizi</a:t>
            </a:r>
            <a:r>
              <a:rPr lang="en-US" sz="2400" dirty="0"/>
              <a:t> </a:t>
            </a:r>
            <a:r>
              <a:rPr lang="en-US" sz="2400" dirty="0" err="1"/>
              <a:t>seimbang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</a:t>
            </a:r>
            <a:r>
              <a:rPr lang="en-US" sz="2400" dirty="0" err="1"/>
              <a:t>gizi</a:t>
            </a:r>
            <a:r>
              <a:rPr lang="en-US" sz="2400" dirty="0"/>
              <a:t>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sehari-hari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, </a:t>
            </a:r>
            <a:r>
              <a:rPr lang="en-US" sz="2400" dirty="0" err="1"/>
              <a:t>sehat</a:t>
            </a:r>
            <a:r>
              <a:rPr lang="en-US" sz="2400" dirty="0"/>
              <a:t> optimal,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terganggu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sehat</a:t>
            </a:r>
            <a:r>
              <a:rPr lang="en-US" sz="2400" dirty="0"/>
              <a:t>. </a:t>
            </a:r>
            <a:r>
              <a:rPr lang="en-US" sz="2400" dirty="0" err="1"/>
              <a:t>Gizi</a:t>
            </a:r>
            <a:r>
              <a:rPr lang="en-US" sz="2400" dirty="0"/>
              <a:t> </a:t>
            </a:r>
            <a:r>
              <a:rPr lang="en-US" sz="2400" dirty="0" err="1"/>
              <a:t>seimbang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dipenuhi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pemberian</a:t>
            </a:r>
            <a:r>
              <a:rPr lang="en-US" sz="2400" dirty="0"/>
              <a:t> </a:t>
            </a:r>
            <a:r>
              <a:rPr lang="en-US" sz="2400" dirty="0" err="1" smtClean="0"/>
              <a:t>makanan</a:t>
            </a:r>
            <a:endParaRPr lang="en-US" sz="2400" dirty="0"/>
          </a:p>
        </p:txBody>
      </p:sp>
      <p:grpSp>
        <p:nvGrpSpPr>
          <p:cNvPr id="10" name="Graphic 3">
            <a:extLst>
              <a:ext uri="{FF2B5EF4-FFF2-40B4-BE49-F238E27FC236}">
                <a16:creationId xmlns:a16="http://schemas.microsoft.com/office/drawing/2014/main" xmlns="" id="{45AA2EFB-9953-47B9-80DA-18090B536DE8}"/>
              </a:ext>
            </a:extLst>
          </p:cNvPr>
          <p:cNvGrpSpPr/>
          <p:nvPr/>
        </p:nvGrpSpPr>
        <p:grpSpPr>
          <a:xfrm rot="13730224" flipH="1">
            <a:off x="3856717" y="4497493"/>
            <a:ext cx="1049655" cy="1155949"/>
            <a:chOff x="4214812" y="1357312"/>
            <a:chExt cx="3762375" cy="414337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D055108-3143-4972-936E-511A802283DA}"/>
                </a:ext>
              </a:extLst>
            </p:cNvPr>
            <p:cNvSpPr/>
            <p:nvPr/>
          </p:nvSpPr>
          <p:spPr>
            <a:xfrm>
              <a:off x="4540567" y="4509134"/>
              <a:ext cx="1143000" cy="23812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466A549-EBD0-4E82-8D4B-C88EF8F267A9}"/>
                </a:ext>
              </a:extLst>
            </p:cNvPr>
            <p:cNvSpPr/>
            <p:nvPr/>
          </p:nvSpPr>
          <p:spPr>
            <a:xfrm>
              <a:off x="6081712" y="2087879"/>
              <a:ext cx="238125" cy="571500"/>
            </a:xfrm>
            <a:custGeom>
              <a:avLst/>
              <a:gdLst>
                <a:gd name="connsiteX0" fmla="*/ 228600 w 238125"/>
                <a:gd name="connsiteY0" fmla="*/ 0 h 571500"/>
                <a:gd name="connsiteX1" fmla="*/ 0 w 238125"/>
                <a:gd name="connsiteY1" fmla="*/ 580073 h 571500"/>
                <a:gd name="connsiteX2" fmla="*/ 228600 w 238125"/>
                <a:gd name="connsiteY2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571500">
                  <a:moveTo>
                    <a:pt x="228600" y="0"/>
                  </a:moveTo>
                  <a:cubicBezTo>
                    <a:pt x="213360" y="237173"/>
                    <a:pt x="128588" y="418148"/>
                    <a:pt x="0" y="580073"/>
                  </a:cubicBezTo>
                  <a:cubicBezTo>
                    <a:pt x="185738" y="467678"/>
                    <a:pt x="282892" y="232410"/>
                    <a:pt x="22860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41CD0EB-8E47-4BB1-A7D4-7630D7E603B6}"/>
                </a:ext>
              </a:extLst>
            </p:cNvPr>
            <p:cNvSpPr/>
            <p:nvPr/>
          </p:nvSpPr>
          <p:spPr>
            <a:xfrm>
              <a:off x="5597842" y="3106102"/>
              <a:ext cx="247650" cy="400050"/>
            </a:xfrm>
            <a:custGeom>
              <a:avLst/>
              <a:gdLst>
                <a:gd name="connsiteX0" fmla="*/ 0 w 247650"/>
                <a:gd name="connsiteY0" fmla="*/ 0 h 400050"/>
                <a:gd name="connsiteX1" fmla="*/ 246698 w 247650"/>
                <a:gd name="connsiteY1" fmla="*/ 404813 h 400050"/>
                <a:gd name="connsiteX2" fmla="*/ 0 w 247650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400050">
                  <a:moveTo>
                    <a:pt x="0" y="0"/>
                  </a:moveTo>
                  <a:cubicBezTo>
                    <a:pt x="124778" y="107632"/>
                    <a:pt x="194310" y="252413"/>
                    <a:pt x="246698" y="404813"/>
                  </a:cubicBezTo>
                  <a:cubicBezTo>
                    <a:pt x="261938" y="212407"/>
                    <a:pt x="166688" y="84772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E809751-52FF-4E18-AA34-216E3235B222}"/>
                </a:ext>
              </a:extLst>
            </p:cNvPr>
            <p:cNvSpPr/>
            <p:nvPr/>
          </p:nvSpPr>
          <p:spPr>
            <a:xfrm>
              <a:off x="6571297" y="4056697"/>
              <a:ext cx="390525" cy="133350"/>
            </a:xfrm>
            <a:custGeom>
              <a:avLst/>
              <a:gdLst>
                <a:gd name="connsiteX0" fmla="*/ 396240 w 390525"/>
                <a:gd name="connsiteY0" fmla="*/ 0 h 133350"/>
                <a:gd name="connsiteX1" fmla="*/ 0 w 390525"/>
                <a:gd name="connsiteY1" fmla="*/ 132397 h 133350"/>
                <a:gd name="connsiteX2" fmla="*/ 396240 w 390525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133350">
                  <a:moveTo>
                    <a:pt x="396240" y="0"/>
                  </a:moveTo>
                  <a:cubicBezTo>
                    <a:pt x="266700" y="52388"/>
                    <a:pt x="137160" y="102870"/>
                    <a:pt x="0" y="132397"/>
                  </a:cubicBezTo>
                  <a:cubicBezTo>
                    <a:pt x="157163" y="161925"/>
                    <a:pt x="281940" y="100013"/>
                    <a:pt x="39624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4F90EF4-2CF6-4245-B7E9-7C01BC04A55F}"/>
                </a:ext>
              </a:extLst>
            </p:cNvPr>
            <p:cNvSpPr/>
            <p:nvPr/>
          </p:nvSpPr>
          <p:spPr>
            <a:xfrm>
              <a:off x="6255067" y="4546282"/>
              <a:ext cx="1495425" cy="428625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D835461-AB10-41F1-B698-003484A18864}"/>
                </a:ext>
              </a:extLst>
            </p:cNvPr>
            <p:cNvSpPr/>
            <p:nvPr/>
          </p:nvSpPr>
          <p:spPr>
            <a:xfrm>
              <a:off x="4533433" y="2809824"/>
              <a:ext cx="1371600" cy="1095375"/>
            </a:xfrm>
            <a:custGeom>
              <a:avLst/>
              <a:gdLst>
                <a:gd name="connsiteX0" fmla="*/ 1373019 w 1371600"/>
                <a:gd name="connsiteY0" fmla="*/ 781101 h 1095375"/>
                <a:gd name="connsiteX1" fmla="*/ 1099652 w 1371600"/>
                <a:gd name="connsiteY1" fmla="*/ 248653 h 1095375"/>
                <a:gd name="connsiteX2" fmla="*/ 569109 w 1371600"/>
                <a:gd name="connsiteY2" fmla="*/ 11480 h 1095375"/>
                <a:gd name="connsiteX3" fmla="*/ 41424 w 1371600"/>
                <a:gd name="connsiteY3" fmla="*/ 203885 h 1095375"/>
                <a:gd name="connsiteX4" fmla="*/ 163344 w 1371600"/>
                <a:gd name="connsiteY4" fmla="*/ 742048 h 1095375"/>
                <a:gd name="connsiteX5" fmla="*/ 785327 w 1371600"/>
                <a:gd name="connsiteY5" fmla="*/ 1089711 h 1095375"/>
                <a:gd name="connsiteX6" fmla="*/ 1255862 w 1371600"/>
                <a:gd name="connsiteY6" fmla="*/ 984935 h 1095375"/>
                <a:gd name="connsiteX7" fmla="*/ 1328252 w 1371600"/>
                <a:gd name="connsiteY7" fmla="*/ 923023 h 1095375"/>
                <a:gd name="connsiteX8" fmla="*/ 1374924 w 1371600"/>
                <a:gd name="connsiteY8" fmla="*/ 821106 h 1095375"/>
                <a:gd name="connsiteX9" fmla="*/ 1373019 w 1371600"/>
                <a:gd name="connsiteY9" fmla="*/ 781101 h 1095375"/>
                <a:gd name="connsiteX10" fmla="*/ 1311107 w 1371600"/>
                <a:gd name="connsiteY10" fmla="*/ 701091 h 1095375"/>
                <a:gd name="connsiteX11" fmla="*/ 1064409 w 1371600"/>
                <a:gd name="connsiteY11" fmla="*/ 296278 h 1095375"/>
                <a:gd name="connsiteX12" fmla="*/ 1311107 w 1371600"/>
                <a:gd name="connsiteY12" fmla="*/ 701091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095375">
                  <a:moveTo>
                    <a:pt x="1373019" y="781101"/>
                  </a:moveTo>
                  <a:cubicBezTo>
                    <a:pt x="1382544" y="550596"/>
                    <a:pt x="1273007" y="382955"/>
                    <a:pt x="1099652" y="248653"/>
                  </a:cubicBezTo>
                  <a:cubicBezTo>
                    <a:pt x="942489" y="128638"/>
                    <a:pt x="763419" y="48628"/>
                    <a:pt x="569109" y="11480"/>
                  </a:cubicBezTo>
                  <a:cubicBezTo>
                    <a:pt x="347177" y="-31382"/>
                    <a:pt x="130959" y="48628"/>
                    <a:pt x="41424" y="203885"/>
                  </a:cubicBezTo>
                  <a:cubicBezTo>
                    <a:pt x="-43348" y="348666"/>
                    <a:pt x="4277" y="576313"/>
                    <a:pt x="163344" y="742048"/>
                  </a:cubicBezTo>
                  <a:cubicBezTo>
                    <a:pt x="332889" y="922071"/>
                    <a:pt x="544344" y="1039228"/>
                    <a:pt x="785327" y="1089711"/>
                  </a:cubicBezTo>
                  <a:cubicBezTo>
                    <a:pt x="952014" y="1124953"/>
                    <a:pt x="1116797" y="1102093"/>
                    <a:pt x="1255862" y="984935"/>
                  </a:cubicBezTo>
                  <a:cubicBezTo>
                    <a:pt x="1279674" y="966838"/>
                    <a:pt x="1297772" y="928738"/>
                    <a:pt x="1328252" y="923023"/>
                  </a:cubicBezTo>
                  <a:lnTo>
                    <a:pt x="1374924" y="821106"/>
                  </a:lnTo>
                  <a:cubicBezTo>
                    <a:pt x="1373972" y="806818"/>
                    <a:pt x="1373019" y="793483"/>
                    <a:pt x="1373019" y="781101"/>
                  </a:cubicBezTo>
                  <a:close/>
                  <a:moveTo>
                    <a:pt x="1311107" y="701091"/>
                  </a:moveTo>
                  <a:cubicBezTo>
                    <a:pt x="1258719" y="548691"/>
                    <a:pt x="1189187" y="403910"/>
                    <a:pt x="1064409" y="296278"/>
                  </a:cubicBezTo>
                  <a:cubicBezTo>
                    <a:pt x="1231097" y="381051"/>
                    <a:pt x="1326347" y="508685"/>
                    <a:pt x="1311107" y="70109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5F4C90B-6A33-4760-9F62-832E0B7871BB}"/>
                </a:ext>
              </a:extLst>
            </p:cNvPr>
            <p:cNvSpPr/>
            <p:nvPr/>
          </p:nvSpPr>
          <p:spPr>
            <a:xfrm>
              <a:off x="6196012" y="3105154"/>
              <a:ext cx="1228725" cy="1152525"/>
            </a:xfrm>
            <a:custGeom>
              <a:avLst/>
              <a:gdLst>
                <a:gd name="connsiteX0" fmla="*/ 81915 w 1228725"/>
                <a:gd name="connsiteY0" fmla="*/ 1063939 h 1152525"/>
                <a:gd name="connsiteX1" fmla="*/ 330517 w 1228725"/>
                <a:gd name="connsiteY1" fmla="*/ 1156331 h 1152525"/>
                <a:gd name="connsiteX2" fmla="*/ 1177290 w 1228725"/>
                <a:gd name="connsiteY2" fmla="*/ 653411 h 1152525"/>
                <a:gd name="connsiteX3" fmla="*/ 1214438 w 1228725"/>
                <a:gd name="connsiteY3" fmla="*/ 561018 h 1152525"/>
                <a:gd name="connsiteX4" fmla="*/ 788670 w 1228725"/>
                <a:gd name="connsiteY4" fmla="*/ 948 h 1152525"/>
                <a:gd name="connsiteX5" fmla="*/ 9525 w 1228725"/>
                <a:gd name="connsiteY5" fmla="*/ 788666 h 1152525"/>
                <a:gd name="connsiteX6" fmla="*/ 1905 w 1228725"/>
                <a:gd name="connsiteY6" fmla="*/ 913443 h 1152525"/>
                <a:gd name="connsiteX7" fmla="*/ 0 w 1228725"/>
                <a:gd name="connsiteY7" fmla="*/ 921064 h 1152525"/>
                <a:gd name="connsiteX8" fmla="*/ 57150 w 1228725"/>
                <a:gd name="connsiteY8" fmla="*/ 1042031 h 1152525"/>
                <a:gd name="connsiteX9" fmla="*/ 81915 w 1228725"/>
                <a:gd name="connsiteY9" fmla="*/ 1063939 h 1152525"/>
                <a:gd name="connsiteX10" fmla="*/ 771525 w 1228725"/>
                <a:gd name="connsiteY10" fmla="*/ 951543 h 1152525"/>
                <a:gd name="connsiteX11" fmla="*/ 375285 w 1228725"/>
                <a:gd name="connsiteY11" fmla="*/ 1083941 h 1152525"/>
                <a:gd name="connsiteX12" fmla="*/ 771525 w 1228725"/>
                <a:gd name="connsiteY12" fmla="*/ 951543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8725" h="1152525">
                  <a:moveTo>
                    <a:pt x="81915" y="1063939"/>
                  </a:moveTo>
                  <a:cubicBezTo>
                    <a:pt x="146685" y="1136328"/>
                    <a:pt x="236220" y="1163951"/>
                    <a:pt x="330517" y="1156331"/>
                  </a:cubicBezTo>
                  <a:cubicBezTo>
                    <a:pt x="691515" y="1125851"/>
                    <a:pt x="972503" y="951543"/>
                    <a:pt x="1177290" y="653411"/>
                  </a:cubicBezTo>
                  <a:cubicBezTo>
                    <a:pt x="1194435" y="625788"/>
                    <a:pt x="1209675" y="593403"/>
                    <a:pt x="1214438" y="561018"/>
                  </a:cubicBezTo>
                  <a:cubicBezTo>
                    <a:pt x="1286828" y="153348"/>
                    <a:pt x="1174432" y="-14292"/>
                    <a:pt x="788670" y="948"/>
                  </a:cubicBezTo>
                  <a:cubicBezTo>
                    <a:pt x="415290" y="16188"/>
                    <a:pt x="34290" y="400998"/>
                    <a:pt x="9525" y="788666"/>
                  </a:cubicBezTo>
                  <a:cubicBezTo>
                    <a:pt x="6667" y="831528"/>
                    <a:pt x="12383" y="873439"/>
                    <a:pt x="1905" y="913443"/>
                  </a:cubicBezTo>
                  <a:cubicBezTo>
                    <a:pt x="953" y="916301"/>
                    <a:pt x="0" y="918206"/>
                    <a:pt x="0" y="921064"/>
                  </a:cubicBezTo>
                  <a:lnTo>
                    <a:pt x="57150" y="1042031"/>
                  </a:lnTo>
                  <a:cubicBezTo>
                    <a:pt x="64770" y="1046793"/>
                    <a:pt x="73342" y="1054414"/>
                    <a:pt x="81915" y="1063939"/>
                  </a:cubicBezTo>
                  <a:close/>
                  <a:moveTo>
                    <a:pt x="771525" y="951543"/>
                  </a:moveTo>
                  <a:cubicBezTo>
                    <a:pt x="657225" y="1051556"/>
                    <a:pt x="532447" y="1114421"/>
                    <a:pt x="375285" y="1083941"/>
                  </a:cubicBezTo>
                  <a:cubicBezTo>
                    <a:pt x="512445" y="1053461"/>
                    <a:pt x="641985" y="1003931"/>
                    <a:pt x="771525" y="95154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293B9B7-0C5C-42AA-8137-4071D6EA837B}"/>
                </a:ext>
              </a:extLst>
            </p:cNvPr>
            <p:cNvSpPr/>
            <p:nvPr/>
          </p:nvSpPr>
          <p:spPr>
            <a:xfrm>
              <a:off x="4216819" y="2820352"/>
              <a:ext cx="3752850" cy="2676525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EA710C11-C1D0-4F3E-9B58-9DECD19E5447}"/>
                </a:ext>
              </a:extLst>
            </p:cNvPr>
            <p:cNvSpPr/>
            <p:nvPr/>
          </p:nvSpPr>
          <p:spPr>
            <a:xfrm>
              <a:off x="5434753" y="1357191"/>
              <a:ext cx="942975" cy="1466850"/>
            </a:xfrm>
            <a:custGeom>
              <a:avLst/>
              <a:gdLst>
                <a:gd name="connsiteX0" fmla="*/ 606954 w 942975"/>
                <a:gd name="connsiteY0" fmla="*/ 1410773 h 1466850"/>
                <a:gd name="connsiteX1" fmla="*/ 883179 w 942975"/>
                <a:gd name="connsiteY1" fmla="*/ 1087876 h 1466850"/>
                <a:gd name="connsiteX2" fmla="*/ 900324 w 942975"/>
                <a:gd name="connsiteY2" fmla="*/ 412553 h 1466850"/>
                <a:gd name="connsiteX3" fmla="*/ 462174 w 942975"/>
                <a:gd name="connsiteY3" fmla="*/ 121 h 1466850"/>
                <a:gd name="connsiteX4" fmla="*/ 26882 w 942975"/>
                <a:gd name="connsiteY4" fmla="*/ 447796 h 1466850"/>
                <a:gd name="connsiteX5" fmla="*/ 101177 w 942975"/>
                <a:gd name="connsiteY5" fmla="*/ 1170743 h 1466850"/>
                <a:gd name="connsiteX6" fmla="*/ 360257 w 942975"/>
                <a:gd name="connsiteY6" fmla="*/ 1426013 h 1466850"/>
                <a:gd name="connsiteX7" fmla="*/ 429789 w 942975"/>
                <a:gd name="connsiteY7" fmla="*/ 1467923 h 1466850"/>
                <a:gd name="connsiteX8" fmla="*/ 543137 w 942975"/>
                <a:gd name="connsiteY8" fmla="*/ 1465066 h 1466850"/>
                <a:gd name="connsiteX9" fmla="*/ 606954 w 942975"/>
                <a:gd name="connsiteY9" fmla="*/ 1410773 h 1466850"/>
                <a:gd name="connsiteX10" fmla="*/ 875559 w 942975"/>
                <a:gd name="connsiteY10" fmla="*/ 730688 h 1466850"/>
                <a:gd name="connsiteX11" fmla="*/ 646959 w 942975"/>
                <a:gd name="connsiteY11" fmla="*/ 1310761 h 1466850"/>
                <a:gd name="connsiteX12" fmla="*/ 875559 w 942975"/>
                <a:gd name="connsiteY12" fmla="*/ 73068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2975" h="1466850">
                  <a:moveTo>
                    <a:pt x="606954" y="1410773"/>
                  </a:moveTo>
                  <a:cubicBezTo>
                    <a:pt x="746019" y="1343146"/>
                    <a:pt x="833649" y="1230751"/>
                    <a:pt x="883179" y="1087876"/>
                  </a:cubicBezTo>
                  <a:cubicBezTo>
                    <a:pt x="957474" y="864991"/>
                    <a:pt x="969857" y="637343"/>
                    <a:pt x="900324" y="412553"/>
                  </a:cubicBezTo>
                  <a:cubicBezTo>
                    <a:pt x="835554" y="192526"/>
                    <a:pt x="624099" y="-5594"/>
                    <a:pt x="462174" y="121"/>
                  </a:cubicBezTo>
                  <a:cubicBezTo>
                    <a:pt x="290724" y="4883"/>
                    <a:pt x="76412" y="220148"/>
                    <a:pt x="26882" y="447796"/>
                  </a:cubicBezTo>
                  <a:cubicBezTo>
                    <a:pt x="-27411" y="695446"/>
                    <a:pt x="2117" y="938333"/>
                    <a:pt x="101177" y="1170743"/>
                  </a:cubicBezTo>
                  <a:cubicBezTo>
                    <a:pt x="150707" y="1287901"/>
                    <a:pt x="235479" y="1383151"/>
                    <a:pt x="360257" y="1426013"/>
                  </a:cubicBezTo>
                  <a:cubicBezTo>
                    <a:pt x="390737" y="1436491"/>
                    <a:pt x="412644" y="1449826"/>
                    <a:pt x="429789" y="1467923"/>
                  </a:cubicBezTo>
                  <a:lnTo>
                    <a:pt x="543137" y="1465066"/>
                  </a:lnTo>
                  <a:cubicBezTo>
                    <a:pt x="553614" y="1442206"/>
                    <a:pt x="574569" y="1426013"/>
                    <a:pt x="606954" y="1410773"/>
                  </a:cubicBezTo>
                  <a:close/>
                  <a:moveTo>
                    <a:pt x="875559" y="730688"/>
                  </a:moveTo>
                  <a:cubicBezTo>
                    <a:pt x="929852" y="963098"/>
                    <a:pt x="833649" y="1198366"/>
                    <a:pt x="646959" y="1310761"/>
                  </a:cubicBezTo>
                  <a:cubicBezTo>
                    <a:pt x="775547" y="1147883"/>
                    <a:pt x="860319" y="967861"/>
                    <a:pt x="875559" y="73068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26" name="Picture 2" descr="https://pergizi.org/wp-content/uploads/2014/10/tumpeng-gizi-seimba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06" y="1223493"/>
            <a:ext cx="6769994" cy="466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9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6526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/>
              <a:t>KONSEP GIZI SEIMBANG </a:t>
            </a:r>
            <a:r>
              <a:rPr lang="en-US" sz="3600" b="1" dirty="0" smtClean="0">
                <a:sym typeface="Wingdings" pitchFamily="2" charset="2"/>
              </a:rPr>
              <a:t> </a:t>
            </a:r>
          </a:p>
          <a:p>
            <a:r>
              <a:rPr lang="en-US" sz="3600" b="1" dirty="0" smtClean="0">
                <a:sym typeface="Wingdings" pitchFamily="2" charset="2"/>
              </a:rPr>
              <a:t>USAHAN UNTUK MENCAPAI :</a:t>
            </a:r>
            <a:endParaRPr lang="en-US" sz="36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C9F488B-6ECD-477F-AD02-AEF46CFA2D58}"/>
              </a:ext>
            </a:extLst>
          </p:cNvPr>
          <p:cNvCxnSpPr>
            <a:cxnSpLocks/>
          </p:cNvCxnSpPr>
          <p:nvPr/>
        </p:nvCxnSpPr>
        <p:spPr>
          <a:xfrm>
            <a:off x="4365815" y="2305317"/>
            <a:ext cx="0" cy="3693132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746877C-D882-40DA-897A-7607E9D10AAB}"/>
              </a:ext>
            </a:extLst>
          </p:cNvPr>
          <p:cNvCxnSpPr>
            <a:cxnSpLocks/>
          </p:cNvCxnSpPr>
          <p:nvPr/>
        </p:nvCxnSpPr>
        <p:spPr>
          <a:xfrm>
            <a:off x="7835156" y="2305317"/>
            <a:ext cx="0" cy="3706011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EFA5F4-13B7-43FD-B26C-E03E726ADC52}"/>
              </a:ext>
            </a:extLst>
          </p:cNvPr>
          <p:cNvSpPr txBox="1"/>
          <p:nvPr/>
        </p:nvSpPr>
        <p:spPr>
          <a:xfrm>
            <a:off x="320030" y="2581516"/>
            <a:ext cx="34221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800" dirty="0"/>
              <a:t>Keseimbangan antara kebutuhan Tubuh (dinamis) akan zat gizi Dengan asupan yang didapat Melalui makanan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C96FFF-3ADD-4F9B-8D66-A9194E385471}"/>
              </a:ext>
            </a:extLst>
          </p:cNvPr>
          <p:cNvSpPr txBox="1"/>
          <p:nvPr/>
        </p:nvSpPr>
        <p:spPr>
          <a:xfrm>
            <a:off x="8149746" y="2581516"/>
            <a:ext cx="34221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/>
              <a:t>Keseimbangan antara berbagai Macam zat gizi dalam makanan Yang dikonsumsi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Picture 2" descr="Dinkes Petakan Status Gizi Balita -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2"/>
          <a:stretch/>
        </p:blipFill>
        <p:spPr bwMode="auto">
          <a:xfrm>
            <a:off x="4518215" y="2358835"/>
            <a:ext cx="3101785" cy="358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68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800" dirty="0" smtClean="0"/>
              <a:t>TUJUAN GIZI SEIMBANG</a:t>
            </a:r>
            <a:endParaRPr lang="en-US" sz="4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2CE54CA-8510-4217-A7A5-536C3495CE77}"/>
              </a:ext>
            </a:extLst>
          </p:cNvPr>
          <p:cNvGrpSpPr/>
          <p:nvPr/>
        </p:nvGrpSpPr>
        <p:grpSpPr>
          <a:xfrm>
            <a:off x="986915" y="1566792"/>
            <a:ext cx="937567" cy="923330"/>
            <a:chOff x="971550" y="1533525"/>
            <a:chExt cx="937567" cy="92333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A31C76F-C5B0-4431-8E0B-AAFC40789738}"/>
                </a:ext>
              </a:extLst>
            </p:cNvPr>
            <p:cNvSpPr/>
            <p:nvPr/>
          </p:nvSpPr>
          <p:spPr>
            <a:xfrm>
              <a:off x="971550" y="1533525"/>
              <a:ext cx="724247" cy="7242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CB23F5B-EE5E-451F-8026-2058220CDB0E}"/>
                </a:ext>
              </a:extLst>
            </p:cNvPr>
            <p:cNvSpPr txBox="1"/>
            <p:nvPr/>
          </p:nvSpPr>
          <p:spPr>
            <a:xfrm>
              <a:off x="1143821" y="1533525"/>
              <a:ext cx="765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BF6AE0A-284C-4155-883A-6499D3C75B2D}"/>
              </a:ext>
            </a:extLst>
          </p:cNvPr>
          <p:cNvGrpSpPr/>
          <p:nvPr/>
        </p:nvGrpSpPr>
        <p:grpSpPr>
          <a:xfrm>
            <a:off x="986915" y="2837855"/>
            <a:ext cx="922202" cy="931434"/>
            <a:chOff x="986915" y="2456855"/>
            <a:chExt cx="922202" cy="93143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5E344CF-3DA4-452E-8913-1F95D80DDACE}"/>
                </a:ext>
              </a:extLst>
            </p:cNvPr>
            <p:cNvSpPr/>
            <p:nvPr/>
          </p:nvSpPr>
          <p:spPr>
            <a:xfrm>
              <a:off x="986915" y="2456855"/>
              <a:ext cx="724247" cy="72424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FB59973-BE06-4043-BF5F-6A5550E99B96}"/>
                </a:ext>
              </a:extLst>
            </p:cNvPr>
            <p:cNvSpPr txBox="1"/>
            <p:nvPr/>
          </p:nvSpPr>
          <p:spPr>
            <a:xfrm>
              <a:off x="1143821" y="2464959"/>
              <a:ext cx="765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59F2D00-32E3-44BC-BB92-978926F9406B}"/>
              </a:ext>
            </a:extLst>
          </p:cNvPr>
          <p:cNvGrpSpPr/>
          <p:nvPr/>
        </p:nvGrpSpPr>
        <p:grpSpPr>
          <a:xfrm>
            <a:off x="986915" y="3975353"/>
            <a:ext cx="922202" cy="931434"/>
            <a:chOff x="986915" y="3388289"/>
            <a:chExt cx="922202" cy="93143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09B961D-0B57-4812-9D25-A70669454570}"/>
                </a:ext>
              </a:extLst>
            </p:cNvPr>
            <p:cNvSpPr/>
            <p:nvPr/>
          </p:nvSpPr>
          <p:spPr>
            <a:xfrm>
              <a:off x="986915" y="3388289"/>
              <a:ext cx="724247" cy="72424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57F2638-C93A-48AC-9FCC-043EF76A1352}"/>
                </a:ext>
              </a:extLst>
            </p:cNvPr>
            <p:cNvSpPr txBox="1"/>
            <p:nvPr/>
          </p:nvSpPr>
          <p:spPr>
            <a:xfrm>
              <a:off x="1143821" y="3396393"/>
              <a:ext cx="765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9D63409-D9D5-4C1A-AE10-7AB537F704E9}"/>
              </a:ext>
            </a:extLst>
          </p:cNvPr>
          <p:cNvSpPr txBox="1"/>
          <p:nvPr/>
        </p:nvSpPr>
        <p:spPr>
          <a:xfrm>
            <a:off x="1920408" y="1648758"/>
            <a:ext cx="45319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2000" dirty="0"/>
              <a:t>Menanamkan kebiasaan makan yang baik dan benar kepada anak.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6FBC0CD-E909-4120-8310-FCB288171A57}"/>
              </a:ext>
            </a:extLst>
          </p:cNvPr>
          <p:cNvSpPr txBox="1"/>
          <p:nvPr/>
        </p:nvSpPr>
        <p:spPr>
          <a:xfrm>
            <a:off x="1920408" y="2772011"/>
            <a:ext cx="453190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2000" dirty="0"/>
              <a:t>Memberikan gizi yang seimbang sesuai kebutuhan untuk tumbuh kembang anak yang optimal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392B4BF-EFC1-497D-8E9E-34D21043A945}"/>
              </a:ext>
            </a:extLst>
          </p:cNvPr>
          <p:cNvSpPr txBox="1"/>
          <p:nvPr/>
        </p:nvSpPr>
        <p:spPr>
          <a:xfrm>
            <a:off x="1920408" y="4061371"/>
            <a:ext cx="45319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2000" dirty="0"/>
              <a:t>Memelihara dan meningkatkan daya tahan tubuh anak terhadap penyakit.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r="7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105807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ORGANIC 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D594"/>
      </a:accent1>
      <a:accent2>
        <a:srgbClr val="718E37"/>
      </a:accent2>
      <a:accent3>
        <a:srgbClr val="E3AE00"/>
      </a:accent3>
      <a:accent4>
        <a:srgbClr val="9A7037"/>
      </a:accent4>
      <a:accent5>
        <a:srgbClr val="4A5A2B"/>
      </a:accent5>
      <a:accent6>
        <a:srgbClr val="5F473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RGANIC 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D594"/>
      </a:accent1>
      <a:accent2>
        <a:srgbClr val="718E37"/>
      </a:accent2>
      <a:accent3>
        <a:srgbClr val="E3AE00"/>
      </a:accent3>
      <a:accent4>
        <a:srgbClr val="9A7037"/>
      </a:accent4>
      <a:accent5>
        <a:srgbClr val="4A5A2B"/>
      </a:accent5>
      <a:accent6>
        <a:srgbClr val="5F473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ORGANIC 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D594"/>
      </a:accent1>
      <a:accent2>
        <a:srgbClr val="718E37"/>
      </a:accent2>
      <a:accent3>
        <a:srgbClr val="E3AE00"/>
      </a:accent3>
      <a:accent4>
        <a:srgbClr val="9A7037"/>
      </a:accent4>
      <a:accent5>
        <a:srgbClr val="4A5A2B"/>
      </a:accent5>
      <a:accent6>
        <a:srgbClr val="5F473B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1513</Words>
  <Application>Microsoft Office PowerPoint</Application>
  <PresentationFormat>Custom</PresentationFormat>
  <Paragraphs>171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ismail - [2010]</cp:lastModifiedBy>
  <cp:revision>120</cp:revision>
  <dcterms:created xsi:type="dcterms:W3CDTF">2019-04-04T05:32:41Z</dcterms:created>
  <dcterms:modified xsi:type="dcterms:W3CDTF">2022-11-18T14:56:27Z</dcterms:modified>
</cp:coreProperties>
</file>