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9" r:id="rId3"/>
    <p:sldId id="270" r:id="rId4"/>
    <p:sldId id="258" r:id="rId5"/>
    <p:sldId id="282" r:id="rId6"/>
    <p:sldId id="276" r:id="rId7"/>
    <p:sldId id="260" r:id="rId8"/>
    <p:sldId id="269" r:id="rId9"/>
    <p:sldId id="272" r:id="rId10"/>
    <p:sldId id="279" r:id="rId11"/>
    <p:sldId id="261" r:id="rId12"/>
    <p:sldId id="267" r:id="rId13"/>
    <p:sldId id="288" r:id="rId14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ind" panose="020B0502040204020203" pitchFamily="2" charset="0"/>
      <p:regular r:id="rId24"/>
      <p:bold r:id="rId25"/>
    </p:embeddedFont>
    <p:embeddedFont>
      <p:font typeface="Pompier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B40D4C-0408-4BE4-8CAC-01E247414F58}">
  <a:tblStyle styleId="{47B40D4C-0408-4BE4-8CAC-01E247414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6b4c955e1f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6b4c955e1f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5b8c8866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5b8c8866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b4711585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b4711585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6b03dcf0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6b03dcf0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aff0804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aff0804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09763f32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09763f32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65b8c88666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65b8c88666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65b8c88666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65b8c88666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b4c955e1f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b4c955e1f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17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2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6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50" y="2188625"/>
            <a:ext cx="2984702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5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6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6831885" y="3664338"/>
            <a:ext cx="2311831" cy="1478595"/>
          </a:xfrm>
          <a:custGeom>
            <a:avLst/>
            <a:gdLst/>
            <a:ahLst/>
            <a:cxnLst/>
            <a:rect l="l" t="t" r="r" b="b"/>
            <a:pathLst>
              <a:path w="72132" h="46134" extrusionOk="0">
                <a:moveTo>
                  <a:pt x="72131" y="18"/>
                </a:moveTo>
                <a:cubicBezTo>
                  <a:pt x="67069" y="168"/>
                  <a:pt x="58464" y="2758"/>
                  <a:pt x="53785" y="17411"/>
                </a:cubicBezTo>
                <a:cubicBezTo>
                  <a:pt x="48171" y="35055"/>
                  <a:pt x="31747" y="37361"/>
                  <a:pt x="24646" y="36325"/>
                </a:cubicBezTo>
                <a:cubicBezTo>
                  <a:pt x="20819" y="35757"/>
                  <a:pt x="15656" y="36325"/>
                  <a:pt x="12532" y="37161"/>
                </a:cubicBezTo>
                <a:cubicBezTo>
                  <a:pt x="6834" y="38681"/>
                  <a:pt x="1" y="46133"/>
                  <a:pt x="1" y="46133"/>
                </a:cubicBezTo>
                <a:lnTo>
                  <a:pt x="72081" y="46133"/>
                </a:lnTo>
                <a:cubicBezTo>
                  <a:pt x="72081" y="46133"/>
                  <a:pt x="72131" y="1"/>
                  <a:pt x="72131" y="18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395" y="2786104"/>
            <a:ext cx="1525676" cy="2356829"/>
          </a:xfrm>
          <a:custGeom>
            <a:avLst/>
            <a:gdLst/>
            <a:ahLst/>
            <a:cxnLst/>
            <a:rect l="l" t="t" r="r" b="b"/>
            <a:pathLst>
              <a:path w="47603" h="73536" extrusionOk="0">
                <a:moveTo>
                  <a:pt x="47586" y="73535"/>
                </a:moveTo>
                <a:cubicBezTo>
                  <a:pt x="47436" y="68172"/>
                  <a:pt x="44796" y="59065"/>
                  <a:pt x="29942" y="54136"/>
                </a:cubicBezTo>
                <a:cubicBezTo>
                  <a:pt x="12081" y="48205"/>
                  <a:pt x="14203" y="19466"/>
                  <a:pt x="13551" y="16074"/>
                </a:cubicBezTo>
                <a:cubicBezTo>
                  <a:pt x="12365" y="9959"/>
                  <a:pt x="9992" y="2290"/>
                  <a:pt x="184" y="1"/>
                </a:cubicBezTo>
                <a:cubicBezTo>
                  <a:pt x="151" y="101"/>
                  <a:pt x="0" y="73535"/>
                  <a:pt x="0" y="73535"/>
                </a:cubicBezTo>
                <a:cubicBezTo>
                  <a:pt x="0" y="73535"/>
                  <a:pt x="47603" y="73535"/>
                  <a:pt x="47586" y="7353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2085150" y="1452000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2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3"/>
          </p:nvPr>
        </p:nvSpPr>
        <p:spPr>
          <a:xfrm>
            <a:off x="2085150" y="2989014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4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5"/>
          </p:nvPr>
        </p:nvSpPr>
        <p:spPr>
          <a:xfrm>
            <a:off x="5982500" y="2220420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6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7"/>
          </p:nvPr>
        </p:nvSpPr>
        <p:spPr>
          <a:xfrm>
            <a:off x="5982500" y="3757909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8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2">
  <p:cSld name="CUSTOM_10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4164" y="-5"/>
            <a:ext cx="2490702" cy="1204920"/>
          </a:xfrm>
          <a:custGeom>
            <a:avLst/>
            <a:gdLst/>
            <a:ahLst/>
            <a:cxnLst/>
            <a:rect l="l" t="t" r="r" b="b"/>
            <a:pathLst>
              <a:path w="77713" h="37595" extrusionOk="0">
                <a:moveTo>
                  <a:pt x="1" y="37594"/>
                </a:moveTo>
                <a:cubicBezTo>
                  <a:pt x="5046" y="37461"/>
                  <a:pt x="13618" y="35389"/>
                  <a:pt x="18263" y="23643"/>
                </a:cubicBezTo>
                <a:cubicBezTo>
                  <a:pt x="22824" y="12114"/>
                  <a:pt x="34955" y="10644"/>
                  <a:pt x="42557" y="10928"/>
                </a:cubicBezTo>
                <a:cubicBezTo>
                  <a:pt x="48121" y="11162"/>
                  <a:pt x="53668" y="10359"/>
                  <a:pt x="58932" y="8588"/>
                </a:cubicBezTo>
                <a:cubicBezTo>
                  <a:pt x="65849" y="6232"/>
                  <a:pt x="74437" y="2907"/>
                  <a:pt x="77712" y="0"/>
                </a:cubicBezTo>
                <a:lnTo>
                  <a:pt x="1" y="0"/>
                </a:lnTo>
                <a:cubicBezTo>
                  <a:pt x="1" y="0"/>
                  <a:pt x="1" y="37594"/>
                  <a:pt x="1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651463" y="-5"/>
            <a:ext cx="2490125" cy="1204920"/>
          </a:xfrm>
          <a:custGeom>
            <a:avLst/>
            <a:gdLst/>
            <a:ahLst/>
            <a:cxnLst/>
            <a:rect l="l" t="t" r="r" b="b"/>
            <a:pathLst>
              <a:path w="77695" h="37595" extrusionOk="0">
                <a:moveTo>
                  <a:pt x="77695" y="37594"/>
                </a:moveTo>
                <a:cubicBezTo>
                  <a:pt x="72649" y="37461"/>
                  <a:pt x="64077" y="35389"/>
                  <a:pt x="59432" y="23643"/>
                </a:cubicBezTo>
                <a:cubicBezTo>
                  <a:pt x="54888" y="12114"/>
                  <a:pt x="42757" y="10644"/>
                  <a:pt x="35138" y="10928"/>
                </a:cubicBezTo>
                <a:cubicBezTo>
                  <a:pt x="29574" y="11162"/>
                  <a:pt x="24027" y="10359"/>
                  <a:pt x="18764" y="8588"/>
                </a:cubicBezTo>
                <a:cubicBezTo>
                  <a:pt x="11846" y="6232"/>
                  <a:pt x="3275" y="2907"/>
                  <a:pt x="0" y="0"/>
                </a:cubicBezTo>
                <a:lnTo>
                  <a:pt x="77695" y="0"/>
                </a:lnTo>
                <a:cubicBezTo>
                  <a:pt x="77695" y="0"/>
                  <a:pt x="77695" y="37594"/>
                  <a:pt x="77695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2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3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4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5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6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7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8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9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13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14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5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avLst/>
              <a:gdLst/>
              <a:ahLst/>
              <a:cxnLst/>
              <a:rect l="l" t="t" r="r" b="b"/>
              <a:pathLst>
                <a:path w="34537" h="42206" extrusionOk="0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avLst/>
              <a:gdLst/>
              <a:ahLst/>
              <a:cxnLst/>
              <a:rect l="l" t="t" r="r" b="b"/>
              <a:pathLst>
                <a:path w="35908" h="32114" extrusionOk="0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avLst/>
              <a:gdLst/>
              <a:ahLst/>
              <a:cxnLst/>
              <a:rect l="l" t="t" r="r" b="b"/>
              <a:pathLst>
                <a:path w="157128" h="97177" extrusionOk="0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avLst/>
            <a:gdLst/>
            <a:ahLst/>
            <a:cxnLst/>
            <a:rect l="l" t="t" r="r" b="b"/>
            <a:pathLst>
              <a:path w="100068" h="55356" extrusionOk="0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118088" y="1929640"/>
            <a:ext cx="3025773" cy="321354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8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7" r:id="rId13"/>
    <p:sldLayoutId id="2147483670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5029200" y="860400"/>
            <a:ext cx="339475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Kesehatan</a:t>
            </a:r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399446" y="3654741"/>
            <a:ext cx="2627700" cy="1284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dirty="0" err="1"/>
              <a:t>elompok</a:t>
            </a:r>
            <a:r>
              <a:rPr dirty="0"/>
              <a:t>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Dewi Sartika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Dwi Indarwati Hakim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Fitria Ikhsan</a:t>
            </a:r>
            <a:endParaRPr dirty="0"/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58"/>
          <p:cNvSpPr txBox="1">
            <a:spLocks noGrp="1"/>
          </p:cNvSpPr>
          <p:nvPr>
            <p:ph type="title"/>
          </p:nvPr>
        </p:nvSpPr>
        <p:spPr>
          <a:xfrm>
            <a:off x="2105559" y="728371"/>
            <a:ext cx="4380117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Pelaksana</a:t>
            </a:r>
            <a:endParaRPr dirty="0"/>
          </a:p>
        </p:txBody>
      </p:sp>
      <p:sp>
        <p:nvSpPr>
          <p:cNvPr id="1529" name="Google Shape;1529;p58"/>
          <p:cNvSpPr txBox="1">
            <a:spLocks noGrp="1"/>
          </p:cNvSpPr>
          <p:nvPr>
            <p:ph type="title" idx="2"/>
          </p:nvPr>
        </p:nvSpPr>
        <p:spPr>
          <a:xfrm>
            <a:off x="1192801" y="173763"/>
            <a:ext cx="1123264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4</a:t>
            </a:r>
            <a:endParaRPr dirty="0"/>
          </a:p>
        </p:txBody>
      </p:sp>
      <p:sp>
        <p:nvSpPr>
          <p:cNvPr id="1530" name="Google Shape;1530;p58"/>
          <p:cNvSpPr txBox="1">
            <a:spLocks noGrp="1"/>
          </p:cNvSpPr>
          <p:nvPr>
            <p:ph type="subTitle" idx="1"/>
          </p:nvPr>
        </p:nvSpPr>
        <p:spPr>
          <a:xfrm>
            <a:off x="2845451" y="1659200"/>
            <a:ext cx="5576060" cy="2890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id-ID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 sebagai pelaksana maksudnya adalah profesi yang tugasnya merupakan pegaplikasian ilmu secara langsung dalam bentuk pelayanan kepada masyarakat.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31" name="Google Shape;1531;p58"/>
          <p:cNvGrpSpPr/>
          <p:nvPr/>
        </p:nvGrpSpPr>
        <p:grpSpPr>
          <a:xfrm flipH="1">
            <a:off x="1049620" y="1766986"/>
            <a:ext cx="2798689" cy="3376085"/>
            <a:chOff x="6530856" y="2008041"/>
            <a:chExt cx="2598838" cy="3135003"/>
          </a:xfrm>
        </p:grpSpPr>
        <p:sp>
          <p:nvSpPr>
            <p:cNvPr id="1532" name="Google Shape;1532;p58"/>
            <p:cNvSpPr/>
            <p:nvPr/>
          </p:nvSpPr>
          <p:spPr>
            <a:xfrm>
              <a:off x="8155599" y="2181752"/>
              <a:ext cx="319186" cy="823653"/>
            </a:xfrm>
            <a:custGeom>
              <a:avLst/>
              <a:gdLst/>
              <a:ahLst/>
              <a:cxnLst/>
              <a:rect l="l" t="t" r="r" b="b"/>
              <a:pathLst>
                <a:path w="9959" h="25699" extrusionOk="0">
                  <a:moveTo>
                    <a:pt x="8304" y="1"/>
                  </a:moveTo>
                  <a:lnTo>
                    <a:pt x="0" y="25164"/>
                  </a:lnTo>
                  <a:lnTo>
                    <a:pt x="1654" y="25699"/>
                  </a:lnTo>
                  <a:lnTo>
                    <a:pt x="9958" y="536"/>
                  </a:lnTo>
                  <a:lnTo>
                    <a:pt x="830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754293" y="2379372"/>
              <a:ext cx="319731" cy="824166"/>
            </a:xfrm>
            <a:custGeom>
              <a:avLst/>
              <a:gdLst/>
              <a:ahLst/>
              <a:cxnLst/>
              <a:rect l="l" t="t" r="r" b="b"/>
              <a:pathLst>
                <a:path w="9976" h="25715" extrusionOk="0">
                  <a:moveTo>
                    <a:pt x="8321" y="0"/>
                  </a:moveTo>
                  <a:lnTo>
                    <a:pt x="0" y="25163"/>
                  </a:lnTo>
                  <a:lnTo>
                    <a:pt x="1671" y="25715"/>
                  </a:lnTo>
                  <a:lnTo>
                    <a:pt x="9975" y="552"/>
                  </a:lnTo>
                  <a:lnTo>
                    <a:pt x="832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7796254" y="3473944"/>
              <a:ext cx="588021" cy="1613525"/>
            </a:xfrm>
            <a:custGeom>
              <a:avLst/>
              <a:gdLst/>
              <a:ahLst/>
              <a:cxnLst/>
              <a:rect l="l" t="t" r="r" b="b"/>
              <a:pathLst>
                <a:path w="18347" h="50344" extrusionOk="0">
                  <a:moveTo>
                    <a:pt x="16408" y="1"/>
                  </a:moveTo>
                  <a:lnTo>
                    <a:pt x="1" y="49708"/>
                  </a:lnTo>
                  <a:lnTo>
                    <a:pt x="1939" y="50343"/>
                  </a:lnTo>
                  <a:lnTo>
                    <a:pt x="18347" y="635"/>
                  </a:lnTo>
                  <a:lnTo>
                    <a:pt x="1640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420652" y="2008041"/>
              <a:ext cx="709042" cy="389023"/>
            </a:xfrm>
            <a:custGeom>
              <a:avLst/>
              <a:gdLst/>
              <a:ahLst/>
              <a:cxnLst/>
              <a:rect l="l" t="t" r="r" b="b"/>
              <a:pathLst>
                <a:path w="22123" h="12138" extrusionOk="0">
                  <a:moveTo>
                    <a:pt x="2586" y="0"/>
                  </a:moveTo>
                  <a:cubicBezTo>
                    <a:pt x="2121" y="0"/>
                    <a:pt x="1672" y="342"/>
                    <a:pt x="1505" y="859"/>
                  </a:cubicBezTo>
                  <a:lnTo>
                    <a:pt x="1" y="5404"/>
                  </a:lnTo>
                  <a:lnTo>
                    <a:pt x="485" y="5571"/>
                  </a:lnTo>
                  <a:lnTo>
                    <a:pt x="19934" y="11987"/>
                  </a:lnTo>
                  <a:lnTo>
                    <a:pt x="20419" y="12138"/>
                  </a:lnTo>
                  <a:lnTo>
                    <a:pt x="21906" y="7610"/>
                  </a:lnTo>
                  <a:cubicBezTo>
                    <a:pt x="22123" y="6975"/>
                    <a:pt x="21856" y="6323"/>
                    <a:pt x="21321" y="6139"/>
                  </a:cubicBezTo>
                  <a:cubicBezTo>
                    <a:pt x="21231" y="6111"/>
                    <a:pt x="21140" y="6098"/>
                    <a:pt x="21049" y="6098"/>
                  </a:cubicBezTo>
                  <a:cubicBezTo>
                    <a:pt x="20595" y="6098"/>
                    <a:pt x="20148" y="6430"/>
                    <a:pt x="19968" y="6958"/>
                  </a:cubicBezTo>
                  <a:lnTo>
                    <a:pt x="19483" y="8512"/>
                  </a:lnTo>
                  <a:lnTo>
                    <a:pt x="2942" y="3065"/>
                  </a:lnTo>
                  <a:lnTo>
                    <a:pt x="3443" y="1511"/>
                  </a:lnTo>
                  <a:cubicBezTo>
                    <a:pt x="3660" y="876"/>
                    <a:pt x="3393" y="225"/>
                    <a:pt x="2858" y="41"/>
                  </a:cubicBezTo>
                  <a:cubicBezTo>
                    <a:pt x="2768" y="13"/>
                    <a:pt x="2677" y="0"/>
                    <a:pt x="25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149157" y="2975470"/>
              <a:ext cx="222267" cy="552221"/>
            </a:xfrm>
            <a:custGeom>
              <a:avLst/>
              <a:gdLst/>
              <a:ahLst/>
              <a:cxnLst/>
              <a:rect l="l" t="t" r="r" b="b"/>
              <a:pathLst>
                <a:path w="6935" h="17230" extrusionOk="0">
                  <a:moveTo>
                    <a:pt x="903" y="0"/>
                  </a:moveTo>
                  <a:cubicBezTo>
                    <a:pt x="796" y="0"/>
                    <a:pt x="687" y="26"/>
                    <a:pt x="585" y="81"/>
                  </a:cubicBezTo>
                  <a:cubicBezTo>
                    <a:pt x="184" y="299"/>
                    <a:pt x="1" y="767"/>
                    <a:pt x="151" y="1201"/>
                  </a:cubicBezTo>
                  <a:lnTo>
                    <a:pt x="5397" y="16757"/>
                  </a:lnTo>
                  <a:cubicBezTo>
                    <a:pt x="5482" y="17045"/>
                    <a:pt x="5747" y="17230"/>
                    <a:pt x="6027" y="17230"/>
                  </a:cubicBezTo>
                  <a:cubicBezTo>
                    <a:pt x="6136" y="17230"/>
                    <a:pt x="6247" y="17202"/>
                    <a:pt x="6350" y="17141"/>
                  </a:cubicBezTo>
                  <a:cubicBezTo>
                    <a:pt x="6751" y="16924"/>
                    <a:pt x="6935" y="16456"/>
                    <a:pt x="6784" y="16021"/>
                  </a:cubicBezTo>
                  <a:lnTo>
                    <a:pt x="1538" y="482"/>
                  </a:lnTo>
                  <a:cubicBezTo>
                    <a:pt x="1453" y="180"/>
                    <a:pt x="1184" y="0"/>
                    <a:pt x="90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323733" y="3175719"/>
              <a:ext cx="485750" cy="353896"/>
            </a:xfrm>
            <a:custGeom>
              <a:avLst/>
              <a:gdLst/>
              <a:ahLst/>
              <a:cxnLst/>
              <a:rect l="l" t="t" r="r" b="b"/>
              <a:pathLst>
                <a:path w="15156" h="11042" extrusionOk="0">
                  <a:moveTo>
                    <a:pt x="14381" y="0"/>
                  </a:moveTo>
                  <a:cubicBezTo>
                    <a:pt x="14245" y="0"/>
                    <a:pt x="14105" y="43"/>
                    <a:pt x="13986" y="133"/>
                  </a:cubicBezTo>
                  <a:lnTo>
                    <a:pt x="502" y="9506"/>
                  </a:lnTo>
                  <a:cubicBezTo>
                    <a:pt x="134" y="9757"/>
                    <a:pt x="1" y="10241"/>
                    <a:pt x="184" y="10659"/>
                  </a:cubicBezTo>
                  <a:cubicBezTo>
                    <a:pt x="292" y="10905"/>
                    <a:pt x="529" y="11042"/>
                    <a:pt x="774" y="11042"/>
                  </a:cubicBezTo>
                  <a:cubicBezTo>
                    <a:pt x="911" y="11042"/>
                    <a:pt x="1050" y="10999"/>
                    <a:pt x="1170" y="10910"/>
                  </a:cubicBezTo>
                  <a:lnTo>
                    <a:pt x="14654" y="1553"/>
                  </a:lnTo>
                  <a:cubicBezTo>
                    <a:pt x="15022" y="1285"/>
                    <a:pt x="15155" y="801"/>
                    <a:pt x="14971" y="383"/>
                  </a:cubicBezTo>
                  <a:cubicBezTo>
                    <a:pt x="14864" y="137"/>
                    <a:pt x="14626" y="0"/>
                    <a:pt x="1438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144606" y="2977297"/>
              <a:ext cx="656288" cy="254797"/>
            </a:xfrm>
            <a:custGeom>
              <a:avLst/>
              <a:gdLst/>
              <a:ahLst/>
              <a:cxnLst/>
              <a:rect l="l" t="t" r="r" b="b"/>
              <a:pathLst>
                <a:path w="20477" h="7950" extrusionOk="0">
                  <a:moveTo>
                    <a:pt x="1470" y="1"/>
                  </a:moveTo>
                  <a:cubicBezTo>
                    <a:pt x="422" y="1"/>
                    <a:pt x="1" y="1671"/>
                    <a:pt x="1212" y="2029"/>
                  </a:cubicBezTo>
                  <a:lnTo>
                    <a:pt x="18973" y="7894"/>
                  </a:lnTo>
                  <a:cubicBezTo>
                    <a:pt x="19086" y="7932"/>
                    <a:pt x="19201" y="7950"/>
                    <a:pt x="19314" y="7950"/>
                  </a:cubicBezTo>
                  <a:cubicBezTo>
                    <a:pt x="19749" y="7950"/>
                    <a:pt x="20151" y="7681"/>
                    <a:pt x="20310" y="7243"/>
                  </a:cubicBezTo>
                  <a:cubicBezTo>
                    <a:pt x="20477" y="6708"/>
                    <a:pt x="20159" y="6123"/>
                    <a:pt x="19608" y="5939"/>
                  </a:cubicBezTo>
                  <a:lnTo>
                    <a:pt x="1864" y="75"/>
                  </a:lnTo>
                  <a:cubicBezTo>
                    <a:pt x="1725" y="24"/>
                    <a:pt x="1593" y="1"/>
                    <a:pt x="1470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7762537" y="5010966"/>
              <a:ext cx="130155" cy="132078"/>
            </a:xfrm>
            <a:custGeom>
              <a:avLst/>
              <a:gdLst/>
              <a:ahLst/>
              <a:cxnLst/>
              <a:rect l="l" t="t" r="r" b="b"/>
              <a:pathLst>
                <a:path w="4061" h="4121" extrusionOk="0">
                  <a:moveTo>
                    <a:pt x="1287" y="1"/>
                  </a:moveTo>
                  <a:cubicBezTo>
                    <a:pt x="1126" y="1"/>
                    <a:pt x="966" y="95"/>
                    <a:pt x="902" y="248"/>
                  </a:cubicBezTo>
                  <a:lnTo>
                    <a:pt x="50" y="2854"/>
                  </a:lnTo>
                  <a:cubicBezTo>
                    <a:pt x="0" y="3071"/>
                    <a:pt x="134" y="3289"/>
                    <a:pt x="351" y="3339"/>
                  </a:cubicBezTo>
                  <a:lnTo>
                    <a:pt x="2607" y="4091"/>
                  </a:lnTo>
                  <a:cubicBezTo>
                    <a:pt x="2659" y="4111"/>
                    <a:pt x="2712" y="4120"/>
                    <a:pt x="2764" y="4120"/>
                  </a:cubicBezTo>
                  <a:cubicBezTo>
                    <a:pt x="2928" y="4120"/>
                    <a:pt x="3078" y="4026"/>
                    <a:pt x="3141" y="3873"/>
                  </a:cubicBezTo>
                  <a:lnTo>
                    <a:pt x="3993" y="1284"/>
                  </a:lnTo>
                  <a:cubicBezTo>
                    <a:pt x="4060" y="1066"/>
                    <a:pt x="3927" y="832"/>
                    <a:pt x="3709" y="782"/>
                  </a:cubicBezTo>
                  <a:lnTo>
                    <a:pt x="1437" y="30"/>
                  </a:lnTo>
                  <a:cubicBezTo>
                    <a:pt x="1389" y="10"/>
                    <a:pt x="1338" y="1"/>
                    <a:pt x="128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7480850" y="2425941"/>
              <a:ext cx="520556" cy="735836"/>
            </a:xfrm>
            <a:custGeom>
              <a:avLst/>
              <a:gdLst/>
              <a:ahLst/>
              <a:cxnLst/>
              <a:rect l="l" t="t" r="r" b="b"/>
              <a:pathLst>
                <a:path w="16242" h="22959" extrusionOk="0">
                  <a:moveTo>
                    <a:pt x="14787" y="1"/>
                  </a:moveTo>
                  <a:lnTo>
                    <a:pt x="0" y="21989"/>
                  </a:lnTo>
                  <a:lnTo>
                    <a:pt x="1454" y="22958"/>
                  </a:lnTo>
                  <a:lnTo>
                    <a:pt x="16241" y="970"/>
                  </a:lnTo>
                  <a:lnTo>
                    <a:pt x="1478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04579" y="2777786"/>
              <a:ext cx="520011" cy="736349"/>
            </a:xfrm>
            <a:custGeom>
              <a:avLst/>
              <a:gdLst/>
              <a:ahLst/>
              <a:cxnLst/>
              <a:rect l="l" t="t" r="r" b="b"/>
              <a:pathLst>
                <a:path w="16225" h="22975" extrusionOk="0">
                  <a:moveTo>
                    <a:pt x="14787" y="0"/>
                  </a:moveTo>
                  <a:lnTo>
                    <a:pt x="0" y="21989"/>
                  </a:lnTo>
                  <a:lnTo>
                    <a:pt x="1454" y="22975"/>
                  </a:lnTo>
                  <a:lnTo>
                    <a:pt x="16224" y="970"/>
                  </a:lnTo>
                  <a:lnTo>
                    <a:pt x="1478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6574764" y="3643713"/>
              <a:ext cx="990185" cy="1428757"/>
            </a:xfrm>
            <a:custGeom>
              <a:avLst/>
              <a:gdLst/>
              <a:ahLst/>
              <a:cxnLst/>
              <a:rect l="l" t="t" r="r" b="b"/>
              <a:pathLst>
                <a:path w="30895" h="44579" extrusionOk="0">
                  <a:moveTo>
                    <a:pt x="29207" y="0"/>
                  </a:moveTo>
                  <a:lnTo>
                    <a:pt x="0" y="43442"/>
                  </a:lnTo>
                  <a:lnTo>
                    <a:pt x="1705" y="44578"/>
                  </a:lnTo>
                  <a:lnTo>
                    <a:pt x="30895" y="1136"/>
                  </a:lnTo>
                  <a:lnTo>
                    <a:pt x="2920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7953684" y="2279601"/>
              <a:ext cx="669428" cy="529819"/>
            </a:xfrm>
            <a:custGeom>
              <a:avLst/>
              <a:gdLst/>
              <a:ahLst/>
              <a:cxnLst/>
              <a:rect l="l" t="t" r="r" b="b"/>
              <a:pathLst>
                <a:path w="20887" h="16531" extrusionOk="0">
                  <a:moveTo>
                    <a:pt x="3678" y="1"/>
                  </a:moveTo>
                  <a:cubicBezTo>
                    <a:pt x="3308" y="1"/>
                    <a:pt x="2920" y="205"/>
                    <a:pt x="2674" y="574"/>
                  </a:cubicBezTo>
                  <a:lnTo>
                    <a:pt x="1" y="4550"/>
                  </a:lnTo>
                  <a:lnTo>
                    <a:pt x="435" y="4834"/>
                  </a:lnTo>
                  <a:lnTo>
                    <a:pt x="17428" y="16246"/>
                  </a:lnTo>
                  <a:lnTo>
                    <a:pt x="17846" y="16530"/>
                  </a:lnTo>
                  <a:lnTo>
                    <a:pt x="20519" y="12570"/>
                  </a:lnTo>
                  <a:cubicBezTo>
                    <a:pt x="20887" y="12019"/>
                    <a:pt x="20803" y="11317"/>
                    <a:pt x="20335" y="11000"/>
                  </a:cubicBezTo>
                  <a:cubicBezTo>
                    <a:pt x="20180" y="10895"/>
                    <a:pt x="20001" y="10844"/>
                    <a:pt x="19818" y="10844"/>
                  </a:cubicBezTo>
                  <a:cubicBezTo>
                    <a:pt x="19448" y="10844"/>
                    <a:pt x="19061" y="11049"/>
                    <a:pt x="18815" y="11417"/>
                  </a:cubicBezTo>
                  <a:lnTo>
                    <a:pt x="17913" y="12788"/>
                  </a:lnTo>
                  <a:lnTo>
                    <a:pt x="3460" y="3080"/>
                  </a:lnTo>
                  <a:lnTo>
                    <a:pt x="4379" y="1727"/>
                  </a:lnTo>
                  <a:cubicBezTo>
                    <a:pt x="4746" y="1175"/>
                    <a:pt x="4663" y="473"/>
                    <a:pt x="4195" y="156"/>
                  </a:cubicBezTo>
                  <a:cubicBezTo>
                    <a:pt x="4040" y="51"/>
                    <a:pt x="3861" y="1"/>
                    <a:pt x="367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7471748" y="3123669"/>
              <a:ext cx="78202" cy="577958"/>
            </a:xfrm>
            <a:custGeom>
              <a:avLst/>
              <a:gdLst/>
              <a:ahLst/>
              <a:cxnLst/>
              <a:rect l="l" t="t" r="r" b="b"/>
              <a:pathLst>
                <a:path w="2440" h="18033" extrusionOk="0">
                  <a:moveTo>
                    <a:pt x="892" y="0"/>
                  </a:moveTo>
                  <a:cubicBezTo>
                    <a:pt x="840" y="0"/>
                    <a:pt x="788" y="6"/>
                    <a:pt x="735" y="19"/>
                  </a:cubicBezTo>
                  <a:cubicBezTo>
                    <a:pt x="301" y="136"/>
                    <a:pt x="0" y="537"/>
                    <a:pt x="17" y="988"/>
                  </a:cubicBezTo>
                  <a:lnTo>
                    <a:pt x="886" y="17379"/>
                  </a:lnTo>
                  <a:cubicBezTo>
                    <a:pt x="886" y="17744"/>
                    <a:pt x="1192" y="18033"/>
                    <a:pt x="1548" y="18033"/>
                  </a:cubicBezTo>
                  <a:cubicBezTo>
                    <a:pt x="1600" y="18033"/>
                    <a:pt x="1652" y="18027"/>
                    <a:pt x="1705" y="18014"/>
                  </a:cubicBezTo>
                  <a:cubicBezTo>
                    <a:pt x="2139" y="17897"/>
                    <a:pt x="2440" y="17496"/>
                    <a:pt x="2423" y="17045"/>
                  </a:cubicBezTo>
                  <a:lnTo>
                    <a:pt x="1554" y="654"/>
                  </a:lnTo>
                  <a:cubicBezTo>
                    <a:pt x="1554" y="289"/>
                    <a:pt x="1248" y="0"/>
                    <a:pt x="892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7503862" y="3480033"/>
              <a:ext cx="549465" cy="225087"/>
            </a:xfrm>
            <a:custGeom>
              <a:avLst/>
              <a:gdLst/>
              <a:ahLst/>
              <a:cxnLst/>
              <a:rect l="l" t="t" r="r" b="b"/>
              <a:pathLst>
                <a:path w="17144" h="7023" extrusionOk="0">
                  <a:moveTo>
                    <a:pt x="16425" y="0"/>
                  </a:moveTo>
                  <a:cubicBezTo>
                    <a:pt x="16347" y="0"/>
                    <a:pt x="16268" y="15"/>
                    <a:pt x="16191" y="44"/>
                  </a:cubicBezTo>
                  <a:lnTo>
                    <a:pt x="686" y="5441"/>
                  </a:lnTo>
                  <a:cubicBezTo>
                    <a:pt x="251" y="5592"/>
                    <a:pt x="1" y="6026"/>
                    <a:pt x="68" y="6461"/>
                  </a:cubicBezTo>
                  <a:cubicBezTo>
                    <a:pt x="121" y="6795"/>
                    <a:pt x="410" y="7022"/>
                    <a:pt x="721" y="7022"/>
                  </a:cubicBezTo>
                  <a:cubicBezTo>
                    <a:pt x="798" y="7022"/>
                    <a:pt x="877" y="7008"/>
                    <a:pt x="953" y="6979"/>
                  </a:cubicBezTo>
                  <a:lnTo>
                    <a:pt x="16459" y="1598"/>
                  </a:lnTo>
                  <a:cubicBezTo>
                    <a:pt x="16893" y="1431"/>
                    <a:pt x="17144" y="997"/>
                    <a:pt x="17077" y="562"/>
                  </a:cubicBezTo>
                  <a:cubicBezTo>
                    <a:pt x="17037" y="228"/>
                    <a:pt x="16739" y="0"/>
                    <a:pt x="1642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7462101" y="3129278"/>
              <a:ext cx="585329" cy="401683"/>
            </a:xfrm>
            <a:custGeom>
              <a:avLst/>
              <a:gdLst/>
              <a:ahLst/>
              <a:cxnLst/>
              <a:rect l="l" t="t" r="r" b="b"/>
              <a:pathLst>
                <a:path w="18263" h="12533" extrusionOk="0">
                  <a:moveTo>
                    <a:pt x="1508" y="0"/>
                  </a:moveTo>
                  <a:cubicBezTo>
                    <a:pt x="619" y="0"/>
                    <a:pt x="1" y="1300"/>
                    <a:pt x="986" y="1916"/>
                  </a:cubicBezTo>
                  <a:lnTo>
                    <a:pt x="16492" y="12342"/>
                  </a:lnTo>
                  <a:cubicBezTo>
                    <a:pt x="16679" y="12471"/>
                    <a:pt x="16892" y="12533"/>
                    <a:pt x="17100" y="12533"/>
                  </a:cubicBezTo>
                  <a:cubicBezTo>
                    <a:pt x="17431" y="12533"/>
                    <a:pt x="17751" y="12378"/>
                    <a:pt x="17946" y="12091"/>
                  </a:cubicBezTo>
                  <a:cubicBezTo>
                    <a:pt x="18263" y="11607"/>
                    <a:pt x="18129" y="10955"/>
                    <a:pt x="17645" y="10638"/>
                  </a:cubicBezTo>
                  <a:lnTo>
                    <a:pt x="2122" y="211"/>
                  </a:lnTo>
                  <a:cubicBezTo>
                    <a:pt x="1914" y="63"/>
                    <a:pt x="1704" y="0"/>
                    <a:pt x="150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6530856" y="4983563"/>
              <a:ext cx="142462" cy="140988"/>
            </a:xfrm>
            <a:custGeom>
              <a:avLst/>
              <a:gdLst/>
              <a:ahLst/>
              <a:cxnLst/>
              <a:rect l="l" t="t" r="r" b="b"/>
              <a:pathLst>
                <a:path w="4445" h="4399" extrusionOk="0">
                  <a:moveTo>
                    <a:pt x="1954" y="1"/>
                  </a:moveTo>
                  <a:cubicBezTo>
                    <a:pt x="1833" y="1"/>
                    <a:pt x="1716" y="53"/>
                    <a:pt x="1638" y="150"/>
                  </a:cubicBezTo>
                  <a:lnTo>
                    <a:pt x="101" y="2423"/>
                  </a:lnTo>
                  <a:cubicBezTo>
                    <a:pt x="0" y="2623"/>
                    <a:pt x="67" y="2874"/>
                    <a:pt x="251" y="2974"/>
                  </a:cubicBezTo>
                  <a:lnTo>
                    <a:pt x="2239" y="4311"/>
                  </a:lnTo>
                  <a:cubicBezTo>
                    <a:pt x="2319" y="4369"/>
                    <a:pt x="2411" y="4398"/>
                    <a:pt x="2501" y="4398"/>
                  </a:cubicBezTo>
                  <a:cubicBezTo>
                    <a:pt x="2619" y="4398"/>
                    <a:pt x="2732" y="4348"/>
                    <a:pt x="2807" y="4244"/>
                  </a:cubicBezTo>
                  <a:lnTo>
                    <a:pt x="4345" y="1971"/>
                  </a:lnTo>
                  <a:cubicBezTo>
                    <a:pt x="4445" y="1771"/>
                    <a:pt x="4378" y="1537"/>
                    <a:pt x="4177" y="1420"/>
                  </a:cubicBezTo>
                  <a:lnTo>
                    <a:pt x="2206" y="83"/>
                  </a:lnTo>
                  <a:cubicBezTo>
                    <a:pt x="2129" y="28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58"/>
          <p:cNvGrpSpPr/>
          <p:nvPr/>
        </p:nvGrpSpPr>
        <p:grpSpPr>
          <a:xfrm rot="-9899886" flipH="1">
            <a:off x="7468929" y="-290081"/>
            <a:ext cx="1438691" cy="1903923"/>
            <a:chOff x="780975" y="321469"/>
            <a:chExt cx="1772521" cy="2345704"/>
          </a:xfrm>
        </p:grpSpPr>
        <p:sp>
          <p:nvSpPr>
            <p:cNvPr id="1549" name="Google Shape;1549;p58"/>
            <p:cNvSpPr/>
            <p:nvPr/>
          </p:nvSpPr>
          <p:spPr>
            <a:xfrm>
              <a:off x="780975" y="524825"/>
              <a:ext cx="1772521" cy="2142348"/>
            </a:xfrm>
            <a:custGeom>
              <a:avLst/>
              <a:gdLst/>
              <a:ahLst/>
              <a:cxnLst/>
              <a:rect l="l" t="t" r="r" b="b"/>
              <a:pathLst>
                <a:path w="140816" h="180827" extrusionOk="0">
                  <a:moveTo>
                    <a:pt x="1790" y="0"/>
                  </a:moveTo>
                  <a:cubicBezTo>
                    <a:pt x="778" y="0"/>
                    <a:pt x="0" y="856"/>
                    <a:pt x="0" y="1868"/>
                  </a:cubicBezTo>
                  <a:lnTo>
                    <a:pt x="0" y="179036"/>
                  </a:lnTo>
                  <a:cubicBezTo>
                    <a:pt x="0" y="180048"/>
                    <a:pt x="778" y="180826"/>
                    <a:pt x="1790" y="180826"/>
                  </a:cubicBezTo>
                  <a:lnTo>
                    <a:pt x="139025" y="180826"/>
                  </a:lnTo>
                  <a:cubicBezTo>
                    <a:pt x="140037" y="180826"/>
                    <a:pt x="140816" y="180048"/>
                    <a:pt x="140816" y="179036"/>
                  </a:cubicBezTo>
                  <a:lnTo>
                    <a:pt x="140816" y="1868"/>
                  </a:lnTo>
                  <a:cubicBezTo>
                    <a:pt x="140816" y="856"/>
                    <a:pt x="140037" y="0"/>
                    <a:pt x="139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992163" y="751089"/>
              <a:ext cx="1349996" cy="1781280"/>
            </a:xfrm>
            <a:custGeom>
              <a:avLst/>
              <a:gdLst/>
              <a:ahLst/>
              <a:cxnLst/>
              <a:rect l="l" t="t" r="r" b="b"/>
              <a:pathLst>
                <a:path w="119021" h="158020" extrusionOk="0">
                  <a:moveTo>
                    <a:pt x="1" y="1"/>
                  </a:moveTo>
                  <a:lnTo>
                    <a:pt x="1" y="158020"/>
                  </a:lnTo>
                  <a:lnTo>
                    <a:pt x="119021" y="158020"/>
                  </a:lnTo>
                  <a:lnTo>
                    <a:pt x="119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8"/>
            <p:cNvSpPr/>
            <p:nvPr/>
          </p:nvSpPr>
          <p:spPr>
            <a:xfrm>
              <a:off x="1248809" y="321469"/>
              <a:ext cx="836692" cy="264934"/>
            </a:xfrm>
            <a:custGeom>
              <a:avLst/>
              <a:gdLst/>
              <a:ahLst/>
              <a:cxnLst/>
              <a:rect l="l" t="t" r="r" b="b"/>
              <a:pathLst>
                <a:path w="62196" h="19694" extrusionOk="0">
                  <a:moveTo>
                    <a:pt x="31115" y="3929"/>
                  </a:moveTo>
                  <a:cubicBezTo>
                    <a:pt x="33197" y="3929"/>
                    <a:pt x="35185" y="5547"/>
                    <a:pt x="35185" y="8018"/>
                  </a:cubicBezTo>
                  <a:cubicBezTo>
                    <a:pt x="35185" y="10275"/>
                    <a:pt x="33394" y="12143"/>
                    <a:pt x="31137" y="12143"/>
                  </a:cubicBezTo>
                  <a:cubicBezTo>
                    <a:pt x="27478" y="12143"/>
                    <a:pt x="25610" y="7706"/>
                    <a:pt x="28257" y="5138"/>
                  </a:cubicBezTo>
                  <a:cubicBezTo>
                    <a:pt x="29091" y="4303"/>
                    <a:pt x="30114" y="3929"/>
                    <a:pt x="31115" y="3929"/>
                  </a:cubicBezTo>
                  <a:close/>
                  <a:moveTo>
                    <a:pt x="31137" y="0"/>
                  </a:moveTo>
                  <a:cubicBezTo>
                    <a:pt x="26544" y="0"/>
                    <a:pt x="22808" y="3736"/>
                    <a:pt x="22808" y="8329"/>
                  </a:cubicBezTo>
                  <a:cubicBezTo>
                    <a:pt x="22808" y="8796"/>
                    <a:pt x="22808" y="9185"/>
                    <a:pt x="22886" y="9652"/>
                  </a:cubicBezTo>
                  <a:lnTo>
                    <a:pt x="1557" y="9652"/>
                  </a:lnTo>
                  <a:cubicBezTo>
                    <a:pt x="701" y="9652"/>
                    <a:pt x="0" y="10353"/>
                    <a:pt x="0" y="11209"/>
                  </a:cubicBezTo>
                  <a:lnTo>
                    <a:pt x="0" y="18059"/>
                  </a:lnTo>
                  <a:cubicBezTo>
                    <a:pt x="0" y="18916"/>
                    <a:pt x="701" y="19616"/>
                    <a:pt x="1557" y="19694"/>
                  </a:cubicBezTo>
                  <a:lnTo>
                    <a:pt x="60639" y="19694"/>
                  </a:lnTo>
                  <a:cubicBezTo>
                    <a:pt x="61495" y="19616"/>
                    <a:pt x="62196" y="18916"/>
                    <a:pt x="62196" y="18059"/>
                  </a:cubicBezTo>
                  <a:lnTo>
                    <a:pt x="62196" y="11209"/>
                  </a:lnTo>
                  <a:cubicBezTo>
                    <a:pt x="62196" y="10353"/>
                    <a:pt x="61495" y="9652"/>
                    <a:pt x="60639" y="9652"/>
                  </a:cubicBezTo>
                  <a:lnTo>
                    <a:pt x="39310" y="9652"/>
                  </a:lnTo>
                  <a:cubicBezTo>
                    <a:pt x="39388" y="9185"/>
                    <a:pt x="39388" y="8796"/>
                    <a:pt x="39466" y="8329"/>
                  </a:cubicBezTo>
                  <a:cubicBezTo>
                    <a:pt x="39466" y="3736"/>
                    <a:pt x="35729" y="0"/>
                    <a:pt x="31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791238" y="1324650"/>
            <a:ext cx="2352900" cy="15333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0"/>
          <p:cNvSpPr/>
          <p:nvPr/>
        </p:nvSpPr>
        <p:spPr>
          <a:xfrm>
            <a:off x="3395550" y="1324650"/>
            <a:ext cx="2352900" cy="15333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"/>
          <p:cNvSpPr/>
          <p:nvPr/>
        </p:nvSpPr>
        <p:spPr>
          <a:xfrm>
            <a:off x="5999863" y="1324550"/>
            <a:ext cx="2352900" cy="15334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0"/>
          <p:cNvSpPr/>
          <p:nvPr/>
        </p:nvSpPr>
        <p:spPr>
          <a:xfrm>
            <a:off x="4464750" y="3203691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8" name="Google Shape;578;p40"/>
          <p:cNvCxnSpPr>
            <a:cxnSpLocks/>
            <a:stCxn id="575" idx="2"/>
            <a:endCxn id="577" idx="0"/>
          </p:cNvCxnSpPr>
          <p:nvPr/>
        </p:nvCxnSpPr>
        <p:spPr>
          <a:xfrm>
            <a:off x="4572000" y="2857980"/>
            <a:ext cx="0" cy="3457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9" name="Google Shape;579;p40"/>
          <p:cNvSpPr/>
          <p:nvPr/>
        </p:nvSpPr>
        <p:spPr>
          <a:xfrm>
            <a:off x="7069063" y="3186050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0" name="Google Shape;580;p40"/>
          <p:cNvCxnSpPr>
            <a:cxnSpLocks/>
          </p:cNvCxnSpPr>
          <p:nvPr/>
        </p:nvCxnSpPr>
        <p:spPr>
          <a:xfrm>
            <a:off x="7176313" y="2857980"/>
            <a:ext cx="0" cy="3280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p40"/>
          <p:cNvSpPr/>
          <p:nvPr/>
        </p:nvSpPr>
        <p:spPr>
          <a:xfrm>
            <a:off x="1848248" y="3147955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2" name="Google Shape;582;p40"/>
          <p:cNvCxnSpPr>
            <a:cxnSpLocks/>
          </p:cNvCxnSpPr>
          <p:nvPr/>
        </p:nvCxnSpPr>
        <p:spPr>
          <a:xfrm>
            <a:off x="1959820" y="2850344"/>
            <a:ext cx="0" cy="3280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dirty="0" err="1"/>
              <a:t>ugas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Pelaksana</a:t>
            </a:r>
            <a:endParaRPr dirty="0"/>
          </a:p>
        </p:txBody>
      </p:sp>
      <p:sp>
        <p:nvSpPr>
          <p:cNvPr id="584" name="Google Shape;584;p40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Tugas Mandiri</a:t>
            </a:r>
            <a:endParaRPr dirty="0"/>
          </a:p>
        </p:txBody>
      </p:sp>
      <p:sp>
        <p:nvSpPr>
          <p:cNvPr id="585" name="Google Shape;585;p40"/>
          <p:cNvSpPr txBox="1">
            <a:spLocks noGrp="1"/>
          </p:cNvSpPr>
          <p:nvPr>
            <p:ph type="subTitle" idx="2"/>
          </p:nvPr>
        </p:nvSpPr>
        <p:spPr>
          <a:xfrm>
            <a:off x="779048" y="3360541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Neptune is the fourth-largest planet by diameter in our Solar System</a:t>
            </a:r>
            <a:endParaRPr dirty="0"/>
          </a:p>
        </p:txBody>
      </p:sp>
      <p:sp>
        <p:nvSpPr>
          <p:cNvPr id="586" name="Google Shape;586;p40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Tugas Kolaborasi</a:t>
            </a:r>
            <a:endParaRPr dirty="0"/>
          </a:p>
        </p:txBody>
      </p:sp>
      <p:sp>
        <p:nvSpPr>
          <p:cNvPr id="587" name="Google Shape;587;p40"/>
          <p:cNvSpPr txBox="1">
            <a:spLocks noGrp="1"/>
          </p:cNvSpPr>
          <p:nvPr>
            <p:ph type="subTitle" idx="4"/>
          </p:nvPr>
        </p:nvSpPr>
        <p:spPr>
          <a:xfrm>
            <a:off x="3395550" y="3418190"/>
            <a:ext cx="2352900" cy="813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Tugas yang dilakukan oleh </a:t>
            </a:r>
            <a:r>
              <a:rPr lang="id-ID" b="1" dirty="0"/>
              <a:t>Bidan</a:t>
            </a:r>
            <a:r>
              <a:rPr lang="id-ID" dirty="0"/>
              <a:t> sebagai anggota team yang kegiatannya dilakukan secara bersamaan</a:t>
            </a:r>
            <a:endParaRPr dirty="0"/>
          </a:p>
        </p:txBody>
      </p:sp>
      <p:sp>
        <p:nvSpPr>
          <p:cNvPr id="588" name="Google Shape;588;p40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dirty="0" err="1"/>
              <a:t>ugas</a:t>
            </a:r>
            <a:r>
              <a:rPr dirty="0"/>
              <a:t> </a:t>
            </a:r>
            <a:r>
              <a:rPr dirty="0" err="1"/>
              <a:t>Rujukan</a:t>
            </a:r>
            <a:endParaRPr dirty="0"/>
          </a:p>
        </p:txBody>
      </p:sp>
      <p:sp>
        <p:nvSpPr>
          <p:cNvPr id="589" name="Google Shape;589;p40"/>
          <p:cNvSpPr txBox="1">
            <a:spLocks noGrp="1"/>
          </p:cNvSpPr>
          <p:nvPr>
            <p:ph type="subTitle" idx="6"/>
          </p:nvPr>
        </p:nvSpPr>
        <p:spPr>
          <a:xfrm>
            <a:off x="5989876" y="3439315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T</a:t>
            </a:r>
            <a:r>
              <a:rPr lang="en-ID" sz="1400" dirty="0" err="1"/>
              <a:t>ugas</a:t>
            </a:r>
            <a:r>
              <a:rPr lang="en-ID" sz="1400" dirty="0"/>
              <a:t> yang </a:t>
            </a:r>
            <a:r>
              <a:rPr lang="en-ID" sz="1400" dirty="0" err="1"/>
              <a:t>dilakukan</a:t>
            </a:r>
            <a:r>
              <a:rPr lang="en-ID" sz="1400" dirty="0"/>
              <a:t> oleh </a:t>
            </a:r>
            <a:r>
              <a:rPr lang="en-ID" sz="1400" dirty="0" err="1"/>
              <a:t>bidan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rangka</a:t>
            </a:r>
            <a:r>
              <a:rPr lang="en-ID" sz="1400" dirty="0"/>
              <a:t> </a:t>
            </a:r>
            <a:r>
              <a:rPr lang="en-ID" sz="1400" dirty="0" err="1"/>
              <a:t>rujukan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sistem</a:t>
            </a:r>
            <a:r>
              <a:rPr lang="en-ID" sz="1400" dirty="0"/>
              <a:t> </a:t>
            </a:r>
            <a:r>
              <a:rPr lang="en-ID" sz="1400" dirty="0" err="1"/>
              <a:t>pelayanan</a:t>
            </a:r>
            <a:r>
              <a:rPr lang="en-ID" sz="1400" dirty="0"/>
              <a:t> yang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endParaRPr sz="1400" dirty="0"/>
          </a:p>
        </p:txBody>
      </p:sp>
      <p:grpSp>
        <p:nvGrpSpPr>
          <p:cNvPr id="590" name="Google Shape;590;p40"/>
          <p:cNvGrpSpPr/>
          <p:nvPr/>
        </p:nvGrpSpPr>
        <p:grpSpPr>
          <a:xfrm>
            <a:off x="1714301" y="2180837"/>
            <a:ext cx="506774" cy="506807"/>
            <a:chOff x="1719413" y="2232465"/>
            <a:chExt cx="488410" cy="488442"/>
          </a:xfrm>
        </p:grpSpPr>
        <p:sp>
          <p:nvSpPr>
            <p:cNvPr id="591" name="Google Shape;591;p40"/>
            <p:cNvSpPr/>
            <p:nvPr/>
          </p:nvSpPr>
          <p:spPr>
            <a:xfrm>
              <a:off x="1734412" y="2339031"/>
              <a:ext cx="458443" cy="107143"/>
            </a:xfrm>
            <a:custGeom>
              <a:avLst/>
              <a:gdLst/>
              <a:ahLst/>
              <a:cxnLst/>
              <a:rect l="l" t="t" r="r" b="b"/>
              <a:pathLst>
                <a:path w="14304" h="3343" extrusionOk="0">
                  <a:moveTo>
                    <a:pt x="953" y="1"/>
                  </a:moveTo>
                  <a:cubicBezTo>
                    <a:pt x="435" y="1"/>
                    <a:pt x="1" y="435"/>
                    <a:pt x="1" y="953"/>
                  </a:cubicBezTo>
                  <a:lnTo>
                    <a:pt x="1" y="3343"/>
                  </a:lnTo>
                  <a:lnTo>
                    <a:pt x="14303" y="3343"/>
                  </a:lnTo>
                  <a:lnTo>
                    <a:pt x="14303" y="953"/>
                  </a:lnTo>
                  <a:cubicBezTo>
                    <a:pt x="14303" y="435"/>
                    <a:pt x="13869" y="1"/>
                    <a:pt x="1335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719413" y="2232465"/>
              <a:ext cx="488410" cy="488442"/>
            </a:xfrm>
            <a:custGeom>
              <a:avLst/>
              <a:gdLst/>
              <a:ahLst/>
              <a:cxnLst/>
              <a:rect l="l" t="t" r="r" b="b"/>
              <a:pathLst>
                <a:path w="15239" h="15240" extrusionOk="0">
                  <a:moveTo>
                    <a:pt x="10945" y="953"/>
                  </a:moveTo>
                  <a:cubicBezTo>
                    <a:pt x="11212" y="953"/>
                    <a:pt x="11429" y="1154"/>
                    <a:pt x="11429" y="1421"/>
                  </a:cubicBezTo>
                  <a:lnTo>
                    <a:pt x="11429" y="2858"/>
                  </a:lnTo>
                  <a:lnTo>
                    <a:pt x="3810" y="2858"/>
                  </a:lnTo>
                  <a:lnTo>
                    <a:pt x="3810" y="1421"/>
                  </a:lnTo>
                  <a:cubicBezTo>
                    <a:pt x="3810" y="1154"/>
                    <a:pt x="4028" y="953"/>
                    <a:pt x="4278" y="953"/>
                  </a:cubicBezTo>
                  <a:close/>
                  <a:moveTo>
                    <a:pt x="13819" y="3810"/>
                  </a:moveTo>
                  <a:cubicBezTo>
                    <a:pt x="14069" y="3810"/>
                    <a:pt x="14287" y="4011"/>
                    <a:pt x="14287" y="4278"/>
                  </a:cubicBezTo>
                  <a:lnTo>
                    <a:pt x="14287" y="13819"/>
                  </a:lnTo>
                  <a:cubicBezTo>
                    <a:pt x="14287" y="14070"/>
                    <a:pt x="14069" y="14287"/>
                    <a:pt x="13819" y="14287"/>
                  </a:cubicBezTo>
                  <a:lnTo>
                    <a:pt x="1421" y="14287"/>
                  </a:lnTo>
                  <a:cubicBezTo>
                    <a:pt x="1154" y="14287"/>
                    <a:pt x="953" y="14070"/>
                    <a:pt x="953" y="13819"/>
                  </a:cubicBezTo>
                  <a:lnTo>
                    <a:pt x="953" y="4278"/>
                  </a:lnTo>
                  <a:cubicBezTo>
                    <a:pt x="953" y="4011"/>
                    <a:pt x="1154" y="3810"/>
                    <a:pt x="1421" y="3810"/>
                  </a:cubicBezTo>
                  <a:close/>
                  <a:moveTo>
                    <a:pt x="4278" y="1"/>
                  </a:moveTo>
                  <a:cubicBezTo>
                    <a:pt x="3493" y="1"/>
                    <a:pt x="2858" y="636"/>
                    <a:pt x="2858" y="1421"/>
                  </a:cubicBezTo>
                  <a:lnTo>
                    <a:pt x="2858" y="2858"/>
                  </a:lnTo>
                  <a:lnTo>
                    <a:pt x="1421" y="2858"/>
                  </a:lnTo>
                  <a:cubicBezTo>
                    <a:pt x="636" y="2858"/>
                    <a:pt x="1" y="3493"/>
                    <a:pt x="1" y="4278"/>
                  </a:cubicBezTo>
                  <a:lnTo>
                    <a:pt x="1" y="13819"/>
                  </a:lnTo>
                  <a:cubicBezTo>
                    <a:pt x="1" y="14604"/>
                    <a:pt x="636" y="15239"/>
                    <a:pt x="1421" y="15239"/>
                  </a:cubicBezTo>
                  <a:lnTo>
                    <a:pt x="13819" y="15239"/>
                  </a:lnTo>
                  <a:cubicBezTo>
                    <a:pt x="14604" y="15239"/>
                    <a:pt x="15239" y="14604"/>
                    <a:pt x="15239" y="13819"/>
                  </a:cubicBezTo>
                  <a:lnTo>
                    <a:pt x="15239" y="4278"/>
                  </a:lnTo>
                  <a:cubicBezTo>
                    <a:pt x="15239" y="3493"/>
                    <a:pt x="14604" y="2858"/>
                    <a:pt x="13819" y="2858"/>
                  </a:cubicBezTo>
                  <a:lnTo>
                    <a:pt x="12382" y="2858"/>
                  </a:lnTo>
                  <a:lnTo>
                    <a:pt x="12382" y="1421"/>
                  </a:lnTo>
                  <a:cubicBezTo>
                    <a:pt x="12382" y="636"/>
                    <a:pt x="11747" y="1"/>
                    <a:pt x="1094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872035" y="2476686"/>
              <a:ext cx="183198" cy="183166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1905" y="0"/>
                  </a:moveTo>
                  <a:lnTo>
                    <a:pt x="1905" y="1905"/>
                  </a:lnTo>
                  <a:lnTo>
                    <a:pt x="1" y="1905"/>
                  </a:lnTo>
                  <a:lnTo>
                    <a:pt x="1" y="3810"/>
                  </a:lnTo>
                  <a:lnTo>
                    <a:pt x="1905" y="3810"/>
                  </a:lnTo>
                  <a:lnTo>
                    <a:pt x="1905" y="5714"/>
                  </a:lnTo>
                  <a:lnTo>
                    <a:pt x="3810" y="5714"/>
                  </a:lnTo>
                  <a:lnTo>
                    <a:pt x="3810" y="3810"/>
                  </a:lnTo>
                  <a:lnTo>
                    <a:pt x="5715" y="3810"/>
                  </a:lnTo>
                  <a:lnTo>
                    <a:pt x="5715" y="1905"/>
                  </a:lnTo>
                  <a:lnTo>
                    <a:pt x="3810" y="190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40"/>
          <p:cNvGrpSpPr/>
          <p:nvPr/>
        </p:nvGrpSpPr>
        <p:grpSpPr>
          <a:xfrm>
            <a:off x="4378537" y="2220461"/>
            <a:ext cx="409506" cy="504428"/>
            <a:chOff x="4358955" y="2203011"/>
            <a:chExt cx="443957" cy="546805"/>
          </a:xfrm>
        </p:grpSpPr>
        <p:sp>
          <p:nvSpPr>
            <p:cNvPr id="595" name="Google Shape;595;p40"/>
            <p:cNvSpPr/>
            <p:nvPr/>
          </p:nvSpPr>
          <p:spPr>
            <a:xfrm>
              <a:off x="4649200" y="2596105"/>
              <a:ext cx="126950" cy="134418"/>
            </a:xfrm>
            <a:custGeom>
              <a:avLst/>
              <a:gdLst/>
              <a:ahLst/>
              <a:cxnLst/>
              <a:rect l="l" t="t" r="r" b="b"/>
              <a:pathLst>
                <a:path w="3961" h="4194" extrusionOk="0">
                  <a:moveTo>
                    <a:pt x="1070" y="0"/>
                  </a:moveTo>
                  <a:cubicBezTo>
                    <a:pt x="485" y="0"/>
                    <a:pt x="0" y="485"/>
                    <a:pt x="0" y="1069"/>
                  </a:cubicBezTo>
                  <a:lnTo>
                    <a:pt x="0" y="4160"/>
                  </a:lnTo>
                  <a:lnTo>
                    <a:pt x="67" y="4194"/>
                  </a:lnTo>
                  <a:lnTo>
                    <a:pt x="3960" y="317"/>
                  </a:lnTo>
                  <a:lnTo>
                    <a:pt x="3944" y="317"/>
                  </a:lnTo>
                  <a:lnTo>
                    <a:pt x="3827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4358955" y="2203011"/>
              <a:ext cx="443957" cy="546805"/>
            </a:xfrm>
            <a:custGeom>
              <a:avLst/>
              <a:gdLst/>
              <a:ahLst/>
              <a:cxnLst/>
              <a:rect l="l" t="t" r="r" b="b"/>
              <a:pathLst>
                <a:path w="13852" h="17061" extrusionOk="0">
                  <a:moveTo>
                    <a:pt x="12248" y="1070"/>
                  </a:moveTo>
                  <a:cubicBezTo>
                    <a:pt x="12548" y="1070"/>
                    <a:pt x="12782" y="1304"/>
                    <a:pt x="12782" y="1605"/>
                  </a:cubicBezTo>
                  <a:lnTo>
                    <a:pt x="12782" y="11831"/>
                  </a:lnTo>
                  <a:cubicBezTo>
                    <a:pt x="12782" y="11964"/>
                    <a:pt x="12732" y="12098"/>
                    <a:pt x="12632" y="12198"/>
                  </a:cubicBezTo>
                  <a:lnTo>
                    <a:pt x="8990" y="15841"/>
                  </a:lnTo>
                  <a:cubicBezTo>
                    <a:pt x="8889" y="15941"/>
                    <a:pt x="8756" y="15991"/>
                    <a:pt x="8622" y="15991"/>
                  </a:cubicBezTo>
                  <a:lnTo>
                    <a:pt x="1588" y="15991"/>
                  </a:lnTo>
                  <a:cubicBezTo>
                    <a:pt x="1304" y="15991"/>
                    <a:pt x="1053" y="15757"/>
                    <a:pt x="1053" y="15473"/>
                  </a:cubicBezTo>
                  <a:lnTo>
                    <a:pt x="1053" y="1605"/>
                  </a:lnTo>
                  <a:cubicBezTo>
                    <a:pt x="1053" y="1304"/>
                    <a:pt x="1304" y="1070"/>
                    <a:pt x="1588" y="1070"/>
                  </a:cubicBezTo>
                  <a:close/>
                  <a:moveTo>
                    <a:pt x="1588" y="1"/>
                  </a:moveTo>
                  <a:cubicBezTo>
                    <a:pt x="702" y="1"/>
                    <a:pt x="0" y="719"/>
                    <a:pt x="0" y="1605"/>
                  </a:cubicBezTo>
                  <a:lnTo>
                    <a:pt x="0" y="15473"/>
                  </a:lnTo>
                  <a:cubicBezTo>
                    <a:pt x="0" y="16342"/>
                    <a:pt x="702" y="17060"/>
                    <a:pt x="1588" y="17060"/>
                  </a:cubicBezTo>
                  <a:lnTo>
                    <a:pt x="8622" y="17060"/>
                  </a:lnTo>
                  <a:cubicBezTo>
                    <a:pt x="9040" y="17060"/>
                    <a:pt x="9441" y="16893"/>
                    <a:pt x="9741" y="16593"/>
                  </a:cubicBezTo>
                  <a:lnTo>
                    <a:pt x="13384" y="12950"/>
                  </a:lnTo>
                  <a:cubicBezTo>
                    <a:pt x="13685" y="12649"/>
                    <a:pt x="13852" y="12248"/>
                    <a:pt x="13852" y="11831"/>
                  </a:cubicBezTo>
                  <a:lnTo>
                    <a:pt x="13852" y="1605"/>
                  </a:lnTo>
                  <a:cubicBezTo>
                    <a:pt x="13852" y="719"/>
                    <a:pt x="13133" y="1"/>
                    <a:pt x="1224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4426965" y="2544696"/>
              <a:ext cx="170859" cy="34294"/>
            </a:xfrm>
            <a:custGeom>
              <a:avLst/>
              <a:gdLst/>
              <a:ahLst/>
              <a:cxnLst/>
              <a:rect l="l" t="t" r="r" b="b"/>
              <a:pathLst>
                <a:path w="5331" h="1070" extrusionOk="0">
                  <a:moveTo>
                    <a:pt x="0" y="0"/>
                  </a:moveTo>
                  <a:lnTo>
                    <a:pt x="0" y="1069"/>
                  </a:lnTo>
                  <a:lnTo>
                    <a:pt x="5330" y="1069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4426965" y="2476686"/>
              <a:ext cx="307936" cy="34294"/>
            </a:xfrm>
            <a:custGeom>
              <a:avLst/>
              <a:gdLst/>
              <a:ahLst/>
              <a:cxnLst/>
              <a:rect l="l" t="t" r="r" b="b"/>
              <a:pathLst>
                <a:path w="9608" h="1070" extrusionOk="0">
                  <a:moveTo>
                    <a:pt x="0" y="0"/>
                  </a:moveTo>
                  <a:lnTo>
                    <a:pt x="0" y="1069"/>
                  </a:lnTo>
                  <a:lnTo>
                    <a:pt x="9608" y="1069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4426965" y="2613219"/>
              <a:ext cx="170859" cy="34326"/>
            </a:xfrm>
            <a:custGeom>
              <a:avLst/>
              <a:gdLst/>
              <a:ahLst/>
              <a:cxnLst/>
              <a:rect l="l" t="t" r="r" b="b"/>
              <a:pathLst>
                <a:path w="5331" h="1071" extrusionOk="0">
                  <a:moveTo>
                    <a:pt x="0" y="1"/>
                  </a:moveTo>
                  <a:lnTo>
                    <a:pt x="0" y="1070"/>
                  </a:lnTo>
                  <a:lnTo>
                    <a:pt x="5330" y="1070"/>
                  </a:lnTo>
                  <a:lnTo>
                    <a:pt x="533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4495520" y="2271566"/>
              <a:ext cx="170859" cy="170859"/>
            </a:xfrm>
            <a:custGeom>
              <a:avLst/>
              <a:gdLst/>
              <a:ahLst/>
              <a:cxnLst/>
              <a:rect l="l" t="t" r="r" b="b"/>
              <a:pathLst>
                <a:path w="5331" h="5331" extrusionOk="0">
                  <a:moveTo>
                    <a:pt x="2139" y="1"/>
                  </a:moveTo>
                  <a:lnTo>
                    <a:pt x="2139" y="2139"/>
                  </a:lnTo>
                  <a:lnTo>
                    <a:pt x="0" y="2139"/>
                  </a:lnTo>
                  <a:lnTo>
                    <a:pt x="0" y="3192"/>
                  </a:lnTo>
                  <a:lnTo>
                    <a:pt x="2139" y="3192"/>
                  </a:lnTo>
                  <a:lnTo>
                    <a:pt x="2139" y="5331"/>
                  </a:lnTo>
                  <a:lnTo>
                    <a:pt x="3191" y="5331"/>
                  </a:lnTo>
                  <a:lnTo>
                    <a:pt x="3191" y="3192"/>
                  </a:lnTo>
                  <a:lnTo>
                    <a:pt x="5330" y="3192"/>
                  </a:lnTo>
                  <a:lnTo>
                    <a:pt x="5330" y="2139"/>
                  </a:lnTo>
                  <a:lnTo>
                    <a:pt x="3191" y="2139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881478" y="2193002"/>
            <a:ext cx="569696" cy="482476"/>
            <a:chOff x="6914942" y="2236664"/>
            <a:chExt cx="566580" cy="479885"/>
          </a:xfrm>
        </p:grpSpPr>
        <p:sp>
          <p:nvSpPr>
            <p:cNvPr id="602" name="Google Shape;602;p40"/>
            <p:cNvSpPr/>
            <p:nvPr/>
          </p:nvSpPr>
          <p:spPr>
            <a:xfrm>
              <a:off x="7161791" y="2446367"/>
              <a:ext cx="192813" cy="180506"/>
            </a:xfrm>
            <a:custGeom>
              <a:avLst/>
              <a:gdLst/>
              <a:ahLst/>
              <a:cxnLst/>
              <a:rect l="l" t="t" r="r" b="b"/>
              <a:pathLst>
                <a:path w="6016" h="5632" extrusionOk="0">
                  <a:moveTo>
                    <a:pt x="5337" y="1"/>
                  </a:moveTo>
                  <a:cubicBezTo>
                    <a:pt x="5228" y="1"/>
                    <a:pt x="5114" y="43"/>
                    <a:pt x="5014" y="144"/>
                  </a:cubicBezTo>
                  <a:lnTo>
                    <a:pt x="335" y="4822"/>
                  </a:lnTo>
                  <a:cubicBezTo>
                    <a:pt x="0" y="5157"/>
                    <a:pt x="311" y="5632"/>
                    <a:pt x="678" y="5632"/>
                  </a:cubicBezTo>
                  <a:cubicBezTo>
                    <a:pt x="787" y="5632"/>
                    <a:pt x="900" y="5590"/>
                    <a:pt x="1004" y="5491"/>
                  </a:cubicBezTo>
                  <a:lnTo>
                    <a:pt x="5682" y="812"/>
                  </a:lnTo>
                  <a:cubicBezTo>
                    <a:pt x="6016" y="466"/>
                    <a:pt x="5699" y="1"/>
                    <a:pt x="53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6930999" y="2251631"/>
              <a:ext cx="366844" cy="324667"/>
            </a:xfrm>
            <a:custGeom>
              <a:avLst/>
              <a:gdLst/>
              <a:ahLst/>
              <a:cxnLst/>
              <a:rect l="l" t="t" r="r" b="b"/>
              <a:pathLst>
                <a:path w="11446" h="10130" extrusionOk="0">
                  <a:moveTo>
                    <a:pt x="6441" y="0"/>
                  </a:moveTo>
                  <a:cubicBezTo>
                    <a:pt x="5158" y="0"/>
                    <a:pt x="3856" y="477"/>
                    <a:pt x="2824" y="1508"/>
                  </a:cubicBezTo>
                  <a:cubicBezTo>
                    <a:pt x="1" y="4332"/>
                    <a:pt x="1337" y="9177"/>
                    <a:pt x="5214" y="10130"/>
                  </a:cubicBezTo>
                  <a:cubicBezTo>
                    <a:pt x="5113" y="9729"/>
                    <a:pt x="5063" y="9311"/>
                    <a:pt x="5063" y="8893"/>
                  </a:cubicBezTo>
                  <a:cubicBezTo>
                    <a:pt x="5049" y="5976"/>
                    <a:pt x="7430" y="3739"/>
                    <a:pt x="10181" y="3739"/>
                  </a:cubicBezTo>
                  <a:cubicBezTo>
                    <a:pt x="10597" y="3739"/>
                    <a:pt x="11021" y="3790"/>
                    <a:pt x="11446" y="3898"/>
                  </a:cubicBezTo>
                  <a:cubicBezTo>
                    <a:pt x="10842" y="1437"/>
                    <a:pt x="8669" y="0"/>
                    <a:pt x="644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6914942" y="2236664"/>
              <a:ext cx="566580" cy="479885"/>
            </a:xfrm>
            <a:custGeom>
              <a:avLst/>
              <a:gdLst/>
              <a:ahLst/>
              <a:cxnLst/>
              <a:rect l="l" t="t" r="r" b="b"/>
              <a:pathLst>
                <a:path w="17678" h="14973" extrusionOk="0">
                  <a:moveTo>
                    <a:pt x="6968" y="941"/>
                  </a:moveTo>
                  <a:cubicBezTo>
                    <a:pt x="8801" y="941"/>
                    <a:pt x="10506" y="2026"/>
                    <a:pt x="11262" y="3780"/>
                  </a:cubicBezTo>
                  <a:cubicBezTo>
                    <a:pt x="11078" y="3746"/>
                    <a:pt x="10894" y="3746"/>
                    <a:pt x="10711" y="3746"/>
                  </a:cubicBezTo>
                  <a:cubicBezTo>
                    <a:pt x="7603" y="3746"/>
                    <a:pt x="5096" y="6253"/>
                    <a:pt x="5096" y="9360"/>
                  </a:cubicBezTo>
                  <a:cubicBezTo>
                    <a:pt x="5096" y="9544"/>
                    <a:pt x="5096" y="9728"/>
                    <a:pt x="5130" y="9912"/>
                  </a:cubicBezTo>
                  <a:cubicBezTo>
                    <a:pt x="3409" y="9177"/>
                    <a:pt x="2289" y="7489"/>
                    <a:pt x="2289" y="5618"/>
                  </a:cubicBezTo>
                  <a:cubicBezTo>
                    <a:pt x="2289" y="3395"/>
                    <a:pt x="3843" y="1474"/>
                    <a:pt x="6015" y="1040"/>
                  </a:cubicBezTo>
                  <a:cubicBezTo>
                    <a:pt x="6334" y="973"/>
                    <a:pt x="6653" y="941"/>
                    <a:pt x="6968" y="941"/>
                  </a:cubicBezTo>
                  <a:close/>
                  <a:moveTo>
                    <a:pt x="10711" y="4682"/>
                  </a:moveTo>
                  <a:cubicBezTo>
                    <a:pt x="10894" y="4682"/>
                    <a:pt x="11078" y="4699"/>
                    <a:pt x="11279" y="4715"/>
                  </a:cubicBezTo>
                  <a:lnTo>
                    <a:pt x="11312" y="4715"/>
                  </a:lnTo>
                  <a:cubicBezTo>
                    <a:pt x="11479" y="4749"/>
                    <a:pt x="11663" y="4782"/>
                    <a:pt x="11847" y="4816"/>
                  </a:cubicBezTo>
                  <a:cubicBezTo>
                    <a:pt x="15372" y="5701"/>
                    <a:pt x="16592" y="10096"/>
                    <a:pt x="14019" y="12669"/>
                  </a:cubicBezTo>
                  <a:cubicBezTo>
                    <a:pt x="13079" y="13609"/>
                    <a:pt x="11895" y="14043"/>
                    <a:pt x="10730" y="14043"/>
                  </a:cubicBezTo>
                  <a:cubicBezTo>
                    <a:pt x="8705" y="14043"/>
                    <a:pt x="6734" y="12734"/>
                    <a:pt x="6183" y="10497"/>
                  </a:cubicBezTo>
                  <a:cubicBezTo>
                    <a:pt x="6132" y="10313"/>
                    <a:pt x="6099" y="10129"/>
                    <a:pt x="6066" y="9945"/>
                  </a:cubicBezTo>
                  <a:cubicBezTo>
                    <a:pt x="6066" y="9945"/>
                    <a:pt x="6066" y="9928"/>
                    <a:pt x="6066" y="9912"/>
                  </a:cubicBezTo>
                  <a:cubicBezTo>
                    <a:pt x="6049" y="9728"/>
                    <a:pt x="6032" y="9544"/>
                    <a:pt x="6032" y="9360"/>
                  </a:cubicBezTo>
                  <a:cubicBezTo>
                    <a:pt x="6032" y="6771"/>
                    <a:pt x="8121" y="4682"/>
                    <a:pt x="10711" y="4682"/>
                  </a:cubicBezTo>
                  <a:close/>
                  <a:moveTo>
                    <a:pt x="6937" y="1"/>
                  </a:moveTo>
                  <a:cubicBezTo>
                    <a:pt x="5537" y="1"/>
                    <a:pt x="4118" y="521"/>
                    <a:pt x="2991" y="1641"/>
                  </a:cubicBezTo>
                  <a:cubicBezTo>
                    <a:pt x="0" y="4632"/>
                    <a:pt x="1287" y="9745"/>
                    <a:pt x="5330" y="10981"/>
                  </a:cubicBezTo>
                  <a:cubicBezTo>
                    <a:pt x="6093" y="13518"/>
                    <a:pt x="8382" y="14972"/>
                    <a:pt x="10721" y="14972"/>
                  </a:cubicBezTo>
                  <a:cubicBezTo>
                    <a:pt x="12126" y="14972"/>
                    <a:pt x="13549" y="14448"/>
                    <a:pt x="14670" y="13320"/>
                  </a:cubicBezTo>
                  <a:cubicBezTo>
                    <a:pt x="17678" y="10329"/>
                    <a:pt x="16391" y="5200"/>
                    <a:pt x="12331" y="3980"/>
                  </a:cubicBezTo>
                  <a:cubicBezTo>
                    <a:pt x="11558" y="1451"/>
                    <a:pt x="9275" y="1"/>
                    <a:pt x="693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 txBox="1">
            <a:spLocks noGrp="1"/>
          </p:cNvSpPr>
          <p:nvPr>
            <p:ph type="title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dirty="0" err="1"/>
              <a:t>erima</a:t>
            </a:r>
            <a:r>
              <a:rPr dirty="0"/>
              <a:t> Kasih</a:t>
            </a:r>
          </a:p>
        </p:txBody>
      </p:sp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avLst/>
              <a:gdLst/>
              <a:ahLst/>
              <a:cxnLst/>
              <a:rect l="l" t="t" r="r" b="b"/>
              <a:pathLst>
                <a:path w="29762" h="13216" extrusionOk="0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avLst/>
              <a:gdLst/>
              <a:ahLst/>
              <a:cxnLst/>
              <a:rect l="l" t="t" r="r" b="b"/>
              <a:pathLst>
                <a:path w="29762" h="7230" extrusionOk="0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avLst/>
              <a:gdLst/>
              <a:ahLst/>
              <a:cxnLst/>
              <a:rect l="l" t="t" r="r" b="b"/>
              <a:pathLst>
                <a:path w="23496" h="111184" extrusionOk="0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avLst/>
              <a:gdLst/>
              <a:ahLst/>
              <a:cxnLst/>
              <a:rect l="l" t="t" r="r" b="b"/>
              <a:pathLst>
                <a:path w="29762" h="13145" extrusionOk="0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avLst/>
              <a:gdLst/>
              <a:ahLst/>
              <a:cxnLst/>
              <a:rect l="l" t="t" r="r" b="b"/>
              <a:pathLst>
                <a:path w="29762" h="7184" extrusionOk="0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avLst/>
              <a:gdLst/>
              <a:ahLst/>
              <a:cxnLst/>
              <a:rect l="l" t="t" r="r" b="b"/>
              <a:pathLst>
                <a:path w="26969" h="110761" extrusionOk="0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avLst/>
              <a:gdLst/>
              <a:ahLst/>
              <a:cxnLst/>
              <a:rect l="l" t="t" r="r" b="b"/>
              <a:pathLst>
                <a:path w="21125" h="12230" extrusionOk="0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avLst/>
              <a:gdLst/>
              <a:ahLst/>
              <a:cxnLst/>
              <a:rect l="l" t="t" r="r" b="b"/>
              <a:pathLst>
                <a:path w="24998" h="44975" extrusionOk="0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avLst/>
              <a:gdLst/>
              <a:ahLst/>
              <a:cxnLst/>
              <a:rect l="l" t="t" r="r" b="b"/>
              <a:pathLst>
                <a:path w="23261" h="19255" extrusionOk="0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avLst/>
              <a:gdLst/>
              <a:ahLst/>
              <a:cxnLst/>
              <a:rect l="l" t="t" r="r" b="b"/>
              <a:pathLst>
                <a:path w="22369" h="13568" extrusionOk="0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avLst/>
              <a:gdLst/>
              <a:ahLst/>
              <a:cxnLst/>
              <a:rect l="l" t="t" r="r" b="b"/>
              <a:pathLst>
                <a:path w="64217" h="83555" extrusionOk="0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avLst/>
              <a:gdLst/>
              <a:ahLst/>
              <a:cxnLst/>
              <a:rect l="l" t="t" r="r" b="b"/>
              <a:pathLst>
                <a:path w="31687" h="34621" extrusionOk="0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avLst/>
              <a:gdLst/>
              <a:ahLst/>
              <a:cxnLst/>
              <a:rect l="l" t="t" r="r" b="b"/>
              <a:pathLst>
                <a:path w="31499" h="36503" extrusionOk="0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avLst/>
              <a:gdLst/>
              <a:ahLst/>
              <a:cxnLst/>
              <a:rect l="l" t="t" r="r" b="b"/>
              <a:pathLst>
                <a:path w="12206" h="41157" extrusionOk="0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avLst/>
              <a:gdLst/>
              <a:ahLst/>
              <a:cxnLst/>
              <a:rect l="l" t="t" r="r" b="b"/>
              <a:pathLst>
                <a:path w="31569" h="32742" extrusionOk="0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avLst/>
              <a:gdLst/>
              <a:ahLst/>
              <a:cxnLst/>
              <a:rect l="l" t="t" r="r" b="b"/>
              <a:pathLst>
                <a:path w="19238" h="15365" extrusionOk="0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avLst/>
              <a:gdLst/>
              <a:ahLst/>
              <a:cxnLst/>
              <a:rect l="l" t="t" r="r" b="b"/>
              <a:pathLst>
                <a:path w="12886" h="22878" extrusionOk="0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avLst/>
              <a:gdLst/>
              <a:ahLst/>
              <a:cxnLst/>
              <a:rect l="l" t="t" r="r" b="b"/>
              <a:pathLst>
                <a:path w="18473" h="16335" extrusionOk="0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avLst/>
              <a:gdLst/>
              <a:ahLst/>
              <a:cxnLst/>
              <a:rect l="l" t="t" r="r" b="b"/>
              <a:pathLst>
                <a:path w="2653" h="1292" extrusionOk="0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980" name="Google Shape;1980;p67"/>
          <p:cNvGrpSpPr/>
          <p:nvPr/>
        </p:nvGrpSpPr>
        <p:grpSpPr>
          <a:xfrm>
            <a:off x="1233841" y="1554945"/>
            <a:ext cx="1031371" cy="3072436"/>
            <a:chOff x="1232929" y="1554945"/>
            <a:chExt cx="1031371" cy="3072436"/>
          </a:xfrm>
        </p:grpSpPr>
        <p:sp>
          <p:nvSpPr>
            <p:cNvPr id="1981" name="Google Shape;1981;p67"/>
            <p:cNvSpPr/>
            <p:nvPr/>
          </p:nvSpPr>
          <p:spPr>
            <a:xfrm>
              <a:off x="1582245" y="1554945"/>
              <a:ext cx="440958" cy="466642"/>
            </a:xfrm>
            <a:custGeom>
              <a:avLst/>
              <a:gdLst/>
              <a:ahLst/>
              <a:cxnLst/>
              <a:rect l="l" t="t" r="r" b="b"/>
              <a:pathLst>
                <a:path w="13752" h="14553" extrusionOk="0">
                  <a:moveTo>
                    <a:pt x="8438" y="1"/>
                  </a:moveTo>
                  <a:cubicBezTo>
                    <a:pt x="7661" y="1"/>
                    <a:pt x="6783" y="142"/>
                    <a:pt x="6116" y="229"/>
                  </a:cubicBezTo>
                  <a:cubicBezTo>
                    <a:pt x="4010" y="529"/>
                    <a:pt x="2690" y="1866"/>
                    <a:pt x="1905" y="3804"/>
                  </a:cubicBezTo>
                  <a:cubicBezTo>
                    <a:pt x="969" y="6160"/>
                    <a:pt x="2005" y="8717"/>
                    <a:pt x="1003" y="11006"/>
                  </a:cubicBezTo>
                  <a:cubicBezTo>
                    <a:pt x="819" y="11407"/>
                    <a:pt x="618" y="11791"/>
                    <a:pt x="368" y="12175"/>
                  </a:cubicBezTo>
                  <a:cubicBezTo>
                    <a:pt x="201" y="12443"/>
                    <a:pt x="0" y="12676"/>
                    <a:pt x="0" y="13011"/>
                  </a:cubicBezTo>
                  <a:cubicBezTo>
                    <a:pt x="0" y="13763"/>
                    <a:pt x="518" y="14297"/>
                    <a:pt x="1237" y="14481"/>
                  </a:cubicBezTo>
                  <a:cubicBezTo>
                    <a:pt x="1483" y="14535"/>
                    <a:pt x="1734" y="14552"/>
                    <a:pt x="1986" y="14552"/>
                  </a:cubicBezTo>
                  <a:cubicBezTo>
                    <a:pt x="2435" y="14552"/>
                    <a:pt x="2887" y="14498"/>
                    <a:pt x="3325" y="14498"/>
                  </a:cubicBezTo>
                  <a:lnTo>
                    <a:pt x="7486" y="14498"/>
                  </a:lnTo>
                  <a:cubicBezTo>
                    <a:pt x="8522" y="14498"/>
                    <a:pt x="9541" y="14481"/>
                    <a:pt x="10560" y="14481"/>
                  </a:cubicBezTo>
                  <a:cubicBezTo>
                    <a:pt x="12081" y="14464"/>
                    <a:pt x="13033" y="13111"/>
                    <a:pt x="13417" y="11724"/>
                  </a:cubicBezTo>
                  <a:cubicBezTo>
                    <a:pt x="13751" y="10521"/>
                    <a:pt x="13401" y="9351"/>
                    <a:pt x="13350" y="8148"/>
                  </a:cubicBezTo>
                  <a:cubicBezTo>
                    <a:pt x="13300" y="6895"/>
                    <a:pt x="13150" y="5642"/>
                    <a:pt x="13050" y="4389"/>
                  </a:cubicBezTo>
                  <a:cubicBezTo>
                    <a:pt x="12966" y="3186"/>
                    <a:pt x="12866" y="1615"/>
                    <a:pt x="11663" y="813"/>
                  </a:cubicBezTo>
                  <a:cubicBezTo>
                    <a:pt x="11011" y="379"/>
                    <a:pt x="9992" y="195"/>
                    <a:pt x="9207" y="62"/>
                  </a:cubicBezTo>
                  <a:cubicBezTo>
                    <a:pt x="8972" y="18"/>
                    <a:pt x="8711" y="1"/>
                    <a:pt x="8438" y="1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7"/>
            <p:cNvSpPr/>
            <p:nvPr/>
          </p:nvSpPr>
          <p:spPr>
            <a:xfrm>
              <a:off x="1663209" y="1689234"/>
              <a:ext cx="289258" cy="328602"/>
            </a:xfrm>
            <a:custGeom>
              <a:avLst/>
              <a:gdLst/>
              <a:ahLst/>
              <a:cxnLst/>
              <a:rect l="l" t="t" r="r" b="b"/>
              <a:pathLst>
                <a:path w="9021" h="10248" extrusionOk="0">
                  <a:moveTo>
                    <a:pt x="2361" y="0"/>
                  </a:moveTo>
                  <a:cubicBezTo>
                    <a:pt x="1841" y="0"/>
                    <a:pt x="2250" y="2567"/>
                    <a:pt x="1602" y="4194"/>
                  </a:cubicBezTo>
                  <a:cubicBezTo>
                    <a:pt x="867" y="5982"/>
                    <a:pt x="132" y="6584"/>
                    <a:pt x="65" y="7937"/>
                  </a:cubicBezTo>
                  <a:cubicBezTo>
                    <a:pt x="1" y="9285"/>
                    <a:pt x="1555" y="10248"/>
                    <a:pt x="3958" y="10248"/>
                  </a:cubicBezTo>
                  <a:cubicBezTo>
                    <a:pt x="4057" y="10248"/>
                    <a:pt x="4157" y="10246"/>
                    <a:pt x="4259" y="10243"/>
                  </a:cubicBezTo>
                  <a:cubicBezTo>
                    <a:pt x="6832" y="10176"/>
                    <a:pt x="8620" y="8472"/>
                    <a:pt x="8804" y="5782"/>
                  </a:cubicBezTo>
                  <a:cubicBezTo>
                    <a:pt x="9021" y="2223"/>
                    <a:pt x="8620" y="502"/>
                    <a:pt x="8620" y="502"/>
                  </a:cubicBezTo>
                  <a:cubicBezTo>
                    <a:pt x="8620" y="502"/>
                    <a:pt x="6431" y="1722"/>
                    <a:pt x="4827" y="1722"/>
                  </a:cubicBezTo>
                  <a:cubicBezTo>
                    <a:pt x="3223" y="1722"/>
                    <a:pt x="2889" y="34"/>
                    <a:pt x="2371" y="1"/>
                  </a:cubicBezTo>
                  <a:cubicBezTo>
                    <a:pt x="2367" y="0"/>
                    <a:pt x="2364" y="0"/>
                    <a:pt x="2361" y="0"/>
                  </a:cubicBezTo>
                  <a:close/>
                </a:path>
              </a:pathLst>
            </a:custGeom>
            <a:solidFill>
              <a:srgbClr val="F4D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7"/>
            <p:cNvSpPr/>
            <p:nvPr/>
          </p:nvSpPr>
          <p:spPr>
            <a:xfrm>
              <a:off x="1632074" y="4229808"/>
              <a:ext cx="362719" cy="397574"/>
            </a:xfrm>
            <a:custGeom>
              <a:avLst/>
              <a:gdLst/>
              <a:ahLst/>
              <a:cxnLst/>
              <a:rect l="l" t="t" r="r" b="b"/>
              <a:pathLst>
                <a:path w="11312" h="12399" extrusionOk="0">
                  <a:moveTo>
                    <a:pt x="2490" y="0"/>
                  </a:moveTo>
                  <a:cubicBezTo>
                    <a:pt x="2490" y="0"/>
                    <a:pt x="2122" y="568"/>
                    <a:pt x="1688" y="1304"/>
                  </a:cubicBezTo>
                  <a:cubicBezTo>
                    <a:pt x="986" y="2457"/>
                    <a:pt x="67" y="4044"/>
                    <a:pt x="0" y="4462"/>
                  </a:cubicBezTo>
                  <a:cubicBezTo>
                    <a:pt x="1387" y="7252"/>
                    <a:pt x="4578" y="12398"/>
                    <a:pt x="4578" y="12398"/>
                  </a:cubicBezTo>
                  <a:lnTo>
                    <a:pt x="11312" y="12398"/>
                  </a:lnTo>
                  <a:cubicBezTo>
                    <a:pt x="11312" y="12398"/>
                    <a:pt x="10827" y="11412"/>
                    <a:pt x="9440" y="10426"/>
                  </a:cubicBezTo>
                  <a:lnTo>
                    <a:pt x="9424" y="10426"/>
                  </a:lnTo>
                  <a:cubicBezTo>
                    <a:pt x="8037" y="9424"/>
                    <a:pt x="7452" y="8438"/>
                    <a:pt x="6550" y="6249"/>
                  </a:cubicBezTo>
                  <a:cubicBezTo>
                    <a:pt x="5664" y="4077"/>
                    <a:pt x="6249" y="1487"/>
                    <a:pt x="6249" y="1487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7"/>
            <p:cNvSpPr/>
            <p:nvPr/>
          </p:nvSpPr>
          <p:spPr>
            <a:xfrm>
              <a:off x="1632074" y="4271588"/>
              <a:ext cx="362719" cy="355793"/>
            </a:xfrm>
            <a:custGeom>
              <a:avLst/>
              <a:gdLst/>
              <a:ahLst/>
              <a:cxnLst/>
              <a:rect l="l" t="t" r="r" b="b"/>
              <a:pathLst>
                <a:path w="11312" h="11096" extrusionOk="0">
                  <a:moveTo>
                    <a:pt x="1688" y="1"/>
                  </a:moveTo>
                  <a:cubicBezTo>
                    <a:pt x="986" y="1154"/>
                    <a:pt x="67" y="2741"/>
                    <a:pt x="0" y="3159"/>
                  </a:cubicBezTo>
                  <a:cubicBezTo>
                    <a:pt x="1387" y="5949"/>
                    <a:pt x="4578" y="11095"/>
                    <a:pt x="4578" y="11095"/>
                  </a:cubicBezTo>
                  <a:lnTo>
                    <a:pt x="11312" y="11095"/>
                  </a:lnTo>
                  <a:cubicBezTo>
                    <a:pt x="11312" y="11095"/>
                    <a:pt x="10827" y="10109"/>
                    <a:pt x="9440" y="9123"/>
                  </a:cubicBezTo>
                  <a:lnTo>
                    <a:pt x="9424" y="9123"/>
                  </a:lnTo>
                  <a:cubicBezTo>
                    <a:pt x="9374" y="9073"/>
                    <a:pt x="8638" y="8823"/>
                    <a:pt x="7469" y="8823"/>
                  </a:cubicBezTo>
                  <a:cubicBezTo>
                    <a:pt x="6249" y="8823"/>
                    <a:pt x="4428" y="8906"/>
                    <a:pt x="4428" y="8906"/>
                  </a:cubicBezTo>
                  <a:cubicBezTo>
                    <a:pt x="4428" y="8906"/>
                    <a:pt x="2523" y="5247"/>
                    <a:pt x="2306" y="3810"/>
                  </a:cubicBezTo>
                  <a:cubicBezTo>
                    <a:pt x="2122" y="2574"/>
                    <a:pt x="2423" y="903"/>
                    <a:pt x="168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7"/>
            <p:cNvSpPr/>
            <p:nvPr/>
          </p:nvSpPr>
          <p:spPr>
            <a:xfrm>
              <a:off x="1644387" y="2900040"/>
              <a:ext cx="472029" cy="1451422"/>
            </a:xfrm>
            <a:custGeom>
              <a:avLst/>
              <a:gdLst/>
              <a:ahLst/>
              <a:cxnLst/>
              <a:rect l="l" t="t" r="r" b="b"/>
              <a:pathLst>
                <a:path w="14721" h="45265" extrusionOk="0">
                  <a:moveTo>
                    <a:pt x="14119" y="1"/>
                  </a:moveTo>
                  <a:lnTo>
                    <a:pt x="4813" y="101"/>
                  </a:lnTo>
                  <a:cubicBezTo>
                    <a:pt x="4629" y="719"/>
                    <a:pt x="4579" y="2373"/>
                    <a:pt x="4612" y="4512"/>
                  </a:cubicBezTo>
                  <a:cubicBezTo>
                    <a:pt x="4712" y="10878"/>
                    <a:pt x="5514" y="21505"/>
                    <a:pt x="5514" y="21505"/>
                  </a:cubicBezTo>
                  <a:lnTo>
                    <a:pt x="0" y="42808"/>
                  </a:lnTo>
                  <a:lnTo>
                    <a:pt x="6350" y="45264"/>
                  </a:lnTo>
                  <a:cubicBezTo>
                    <a:pt x="6350" y="45264"/>
                    <a:pt x="13300" y="31029"/>
                    <a:pt x="14119" y="27453"/>
                  </a:cubicBezTo>
                  <a:cubicBezTo>
                    <a:pt x="14721" y="24846"/>
                    <a:pt x="14453" y="11613"/>
                    <a:pt x="14253" y="4512"/>
                  </a:cubicBezTo>
                  <a:cubicBezTo>
                    <a:pt x="14186" y="1822"/>
                    <a:pt x="14119" y="1"/>
                    <a:pt x="1411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7"/>
            <p:cNvSpPr/>
            <p:nvPr/>
          </p:nvSpPr>
          <p:spPr>
            <a:xfrm>
              <a:off x="1543671" y="4440347"/>
              <a:ext cx="449006" cy="187035"/>
            </a:xfrm>
            <a:custGeom>
              <a:avLst/>
              <a:gdLst/>
              <a:ahLst/>
              <a:cxnLst/>
              <a:rect l="l" t="t" r="r" b="b"/>
              <a:pathLst>
                <a:path w="14003" h="5833" extrusionOk="0">
                  <a:moveTo>
                    <a:pt x="5948" y="1"/>
                  </a:moveTo>
                  <a:lnTo>
                    <a:pt x="284" y="435"/>
                  </a:lnTo>
                  <a:lnTo>
                    <a:pt x="134" y="3209"/>
                  </a:lnTo>
                  <a:lnTo>
                    <a:pt x="0" y="5832"/>
                  </a:lnTo>
                  <a:lnTo>
                    <a:pt x="14002" y="5832"/>
                  </a:lnTo>
                  <a:cubicBezTo>
                    <a:pt x="14002" y="5832"/>
                    <a:pt x="13350" y="4111"/>
                    <a:pt x="11128" y="3610"/>
                  </a:cubicBezTo>
                  <a:cubicBezTo>
                    <a:pt x="10176" y="3409"/>
                    <a:pt x="9240" y="3109"/>
                    <a:pt x="8355" y="2708"/>
                  </a:cubicBezTo>
                  <a:cubicBezTo>
                    <a:pt x="5748" y="1471"/>
                    <a:pt x="5948" y="1"/>
                    <a:pt x="594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7"/>
            <p:cNvSpPr/>
            <p:nvPr/>
          </p:nvSpPr>
          <p:spPr>
            <a:xfrm>
              <a:off x="1501345" y="2833088"/>
              <a:ext cx="364355" cy="1673184"/>
            </a:xfrm>
            <a:custGeom>
              <a:avLst/>
              <a:gdLst/>
              <a:ahLst/>
              <a:cxnLst/>
              <a:rect l="l" t="t" r="r" b="b"/>
              <a:pathLst>
                <a:path w="11363" h="52181" extrusionOk="0">
                  <a:moveTo>
                    <a:pt x="702" y="0"/>
                  </a:moveTo>
                  <a:cubicBezTo>
                    <a:pt x="702" y="0"/>
                    <a:pt x="769" y="2323"/>
                    <a:pt x="869" y="5631"/>
                  </a:cubicBezTo>
                  <a:cubicBezTo>
                    <a:pt x="1070" y="12448"/>
                    <a:pt x="1387" y="23459"/>
                    <a:pt x="1471" y="26767"/>
                  </a:cubicBezTo>
                  <a:cubicBezTo>
                    <a:pt x="1036" y="31513"/>
                    <a:pt x="0" y="52181"/>
                    <a:pt x="0" y="52181"/>
                  </a:cubicBezTo>
                  <a:lnTo>
                    <a:pt x="8472" y="50243"/>
                  </a:lnTo>
                  <a:cubicBezTo>
                    <a:pt x="8472" y="50243"/>
                    <a:pt x="10744" y="31078"/>
                    <a:pt x="11128" y="25431"/>
                  </a:cubicBezTo>
                  <a:cubicBezTo>
                    <a:pt x="11362" y="21671"/>
                    <a:pt x="10827" y="11813"/>
                    <a:pt x="10426" y="5631"/>
                  </a:cubicBezTo>
                  <a:cubicBezTo>
                    <a:pt x="10226" y="2507"/>
                    <a:pt x="10076" y="301"/>
                    <a:pt x="10076" y="301"/>
                  </a:cubicBezTo>
                  <a:lnTo>
                    <a:pt x="752" y="1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7"/>
            <p:cNvSpPr/>
            <p:nvPr/>
          </p:nvSpPr>
          <p:spPr>
            <a:xfrm>
              <a:off x="1525458" y="2833601"/>
              <a:ext cx="310229" cy="180045"/>
            </a:xfrm>
            <a:custGeom>
              <a:avLst/>
              <a:gdLst/>
              <a:ahLst/>
              <a:cxnLst/>
              <a:rect l="l" t="t" r="r" b="b"/>
              <a:pathLst>
                <a:path w="9675" h="5615" extrusionOk="0">
                  <a:moveTo>
                    <a:pt x="0" y="1"/>
                  </a:moveTo>
                  <a:cubicBezTo>
                    <a:pt x="0" y="68"/>
                    <a:pt x="67" y="2357"/>
                    <a:pt x="184" y="5615"/>
                  </a:cubicBezTo>
                  <a:lnTo>
                    <a:pt x="9674" y="5615"/>
                  </a:lnTo>
                  <a:cubicBezTo>
                    <a:pt x="9474" y="2491"/>
                    <a:pt x="9324" y="285"/>
                    <a:pt x="9324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8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7"/>
            <p:cNvSpPr/>
            <p:nvPr/>
          </p:nvSpPr>
          <p:spPr>
            <a:xfrm>
              <a:off x="1543671" y="4527146"/>
              <a:ext cx="449006" cy="100235"/>
            </a:xfrm>
            <a:custGeom>
              <a:avLst/>
              <a:gdLst/>
              <a:ahLst/>
              <a:cxnLst/>
              <a:rect l="l" t="t" r="r" b="b"/>
              <a:pathLst>
                <a:path w="14003" h="3126" extrusionOk="0">
                  <a:moveTo>
                    <a:pt x="8355" y="1"/>
                  </a:moveTo>
                  <a:cubicBezTo>
                    <a:pt x="7686" y="585"/>
                    <a:pt x="6984" y="1321"/>
                    <a:pt x="6583" y="2072"/>
                  </a:cubicBezTo>
                  <a:cubicBezTo>
                    <a:pt x="3275" y="1772"/>
                    <a:pt x="1387" y="886"/>
                    <a:pt x="134" y="502"/>
                  </a:cubicBezTo>
                  <a:lnTo>
                    <a:pt x="0" y="3125"/>
                  </a:lnTo>
                  <a:lnTo>
                    <a:pt x="14002" y="3125"/>
                  </a:lnTo>
                  <a:cubicBezTo>
                    <a:pt x="14002" y="3125"/>
                    <a:pt x="13350" y="1404"/>
                    <a:pt x="11128" y="903"/>
                  </a:cubicBezTo>
                  <a:cubicBezTo>
                    <a:pt x="10176" y="702"/>
                    <a:pt x="9240" y="402"/>
                    <a:pt x="835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7"/>
            <p:cNvSpPr/>
            <p:nvPr/>
          </p:nvSpPr>
          <p:spPr>
            <a:xfrm>
              <a:off x="1448310" y="1964095"/>
              <a:ext cx="727587" cy="965445"/>
            </a:xfrm>
            <a:custGeom>
              <a:avLst/>
              <a:gdLst/>
              <a:ahLst/>
              <a:cxnLst/>
              <a:rect l="l" t="t" r="r" b="b"/>
              <a:pathLst>
                <a:path w="22691" h="30109" extrusionOk="0">
                  <a:moveTo>
                    <a:pt x="7669" y="0"/>
                  </a:moveTo>
                  <a:cubicBezTo>
                    <a:pt x="7385" y="67"/>
                    <a:pt x="7085" y="117"/>
                    <a:pt x="6784" y="167"/>
                  </a:cubicBezTo>
                  <a:cubicBezTo>
                    <a:pt x="4695" y="518"/>
                    <a:pt x="2339" y="585"/>
                    <a:pt x="1069" y="2740"/>
                  </a:cubicBezTo>
                  <a:cubicBezTo>
                    <a:pt x="0" y="4561"/>
                    <a:pt x="936" y="9875"/>
                    <a:pt x="1871" y="14369"/>
                  </a:cubicBezTo>
                  <a:cubicBezTo>
                    <a:pt x="2406" y="16892"/>
                    <a:pt x="2406" y="19482"/>
                    <a:pt x="1905" y="22005"/>
                  </a:cubicBezTo>
                  <a:cubicBezTo>
                    <a:pt x="1203" y="25531"/>
                    <a:pt x="501" y="30109"/>
                    <a:pt x="501" y="30109"/>
                  </a:cubicBezTo>
                  <a:lnTo>
                    <a:pt x="22690" y="30109"/>
                  </a:lnTo>
                  <a:cubicBezTo>
                    <a:pt x="21688" y="25547"/>
                    <a:pt x="18613" y="16541"/>
                    <a:pt x="18580" y="16458"/>
                  </a:cubicBezTo>
                  <a:cubicBezTo>
                    <a:pt x="18580" y="16458"/>
                    <a:pt x="19198" y="2339"/>
                    <a:pt x="18363" y="1370"/>
                  </a:cubicBezTo>
                  <a:cubicBezTo>
                    <a:pt x="17862" y="769"/>
                    <a:pt x="16675" y="434"/>
                    <a:pt x="15823" y="267"/>
                  </a:cubicBezTo>
                  <a:cubicBezTo>
                    <a:pt x="15272" y="150"/>
                    <a:pt x="14871" y="117"/>
                    <a:pt x="14871" y="117"/>
                  </a:cubicBezTo>
                  <a:cubicBezTo>
                    <a:pt x="14720" y="117"/>
                    <a:pt x="9975" y="0"/>
                    <a:pt x="76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7"/>
            <p:cNvSpPr/>
            <p:nvPr/>
          </p:nvSpPr>
          <p:spPr>
            <a:xfrm>
              <a:off x="1675458" y="2281795"/>
              <a:ext cx="138809" cy="158946"/>
            </a:xfrm>
            <a:custGeom>
              <a:avLst/>
              <a:gdLst/>
              <a:ahLst/>
              <a:cxnLst/>
              <a:rect l="l" t="t" r="r" b="b"/>
              <a:pathLst>
                <a:path w="4329" h="4957" extrusionOk="0">
                  <a:moveTo>
                    <a:pt x="4328" y="0"/>
                  </a:moveTo>
                  <a:lnTo>
                    <a:pt x="101" y="84"/>
                  </a:lnTo>
                  <a:cubicBezTo>
                    <a:pt x="84" y="167"/>
                    <a:pt x="1" y="3158"/>
                    <a:pt x="151" y="3893"/>
                  </a:cubicBezTo>
                  <a:cubicBezTo>
                    <a:pt x="258" y="4414"/>
                    <a:pt x="1080" y="4957"/>
                    <a:pt x="2098" y="4957"/>
                  </a:cubicBezTo>
                  <a:cubicBezTo>
                    <a:pt x="2353" y="4957"/>
                    <a:pt x="2620" y="4923"/>
                    <a:pt x="2891" y="4846"/>
                  </a:cubicBezTo>
                  <a:cubicBezTo>
                    <a:pt x="4228" y="4461"/>
                    <a:pt x="4328" y="3459"/>
                    <a:pt x="4328" y="3459"/>
                  </a:cubicBezTo>
                  <a:lnTo>
                    <a:pt x="4328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7"/>
            <p:cNvSpPr/>
            <p:nvPr/>
          </p:nvSpPr>
          <p:spPr>
            <a:xfrm>
              <a:off x="1665806" y="1964095"/>
              <a:ext cx="289900" cy="205761"/>
            </a:xfrm>
            <a:custGeom>
              <a:avLst/>
              <a:gdLst/>
              <a:ahLst/>
              <a:cxnLst/>
              <a:rect l="l" t="t" r="r" b="b"/>
              <a:pathLst>
                <a:path w="9041" h="6417" extrusionOk="0">
                  <a:moveTo>
                    <a:pt x="886" y="0"/>
                  </a:moveTo>
                  <a:cubicBezTo>
                    <a:pt x="602" y="67"/>
                    <a:pt x="302" y="117"/>
                    <a:pt x="1" y="167"/>
                  </a:cubicBezTo>
                  <a:cubicBezTo>
                    <a:pt x="1221" y="2657"/>
                    <a:pt x="4462" y="6216"/>
                    <a:pt x="6283" y="6416"/>
                  </a:cubicBezTo>
                  <a:cubicBezTo>
                    <a:pt x="7419" y="5932"/>
                    <a:pt x="8539" y="2172"/>
                    <a:pt x="9040" y="267"/>
                  </a:cubicBezTo>
                  <a:cubicBezTo>
                    <a:pt x="8489" y="150"/>
                    <a:pt x="8088" y="117"/>
                    <a:pt x="8088" y="117"/>
                  </a:cubicBezTo>
                  <a:cubicBezTo>
                    <a:pt x="7937" y="117"/>
                    <a:pt x="3192" y="0"/>
                    <a:pt x="88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7"/>
            <p:cNvSpPr/>
            <p:nvPr/>
          </p:nvSpPr>
          <p:spPr>
            <a:xfrm>
              <a:off x="1232929" y="2849153"/>
              <a:ext cx="590958" cy="388467"/>
            </a:xfrm>
            <a:custGeom>
              <a:avLst/>
              <a:gdLst/>
              <a:ahLst/>
              <a:cxnLst/>
              <a:rect l="l" t="t" r="r" b="b"/>
              <a:pathLst>
                <a:path w="18430" h="12115" extrusionOk="0">
                  <a:moveTo>
                    <a:pt x="1320" y="0"/>
                  </a:moveTo>
                  <a:cubicBezTo>
                    <a:pt x="585" y="0"/>
                    <a:pt x="0" y="585"/>
                    <a:pt x="0" y="1304"/>
                  </a:cubicBezTo>
                  <a:lnTo>
                    <a:pt x="0" y="10811"/>
                  </a:lnTo>
                  <a:cubicBezTo>
                    <a:pt x="0" y="10878"/>
                    <a:pt x="17" y="10961"/>
                    <a:pt x="17" y="11028"/>
                  </a:cubicBezTo>
                  <a:cubicBezTo>
                    <a:pt x="134" y="11663"/>
                    <a:pt x="669" y="12114"/>
                    <a:pt x="1320" y="12114"/>
                  </a:cubicBezTo>
                  <a:lnTo>
                    <a:pt x="16926" y="12114"/>
                  </a:lnTo>
                  <a:cubicBezTo>
                    <a:pt x="17645" y="12114"/>
                    <a:pt x="18229" y="11546"/>
                    <a:pt x="18246" y="10828"/>
                  </a:cubicBezTo>
                  <a:lnTo>
                    <a:pt x="18413" y="1337"/>
                  </a:lnTo>
                  <a:cubicBezTo>
                    <a:pt x="18430" y="635"/>
                    <a:pt x="17895" y="51"/>
                    <a:pt x="17210" y="0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7"/>
            <p:cNvSpPr/>
            <p:nvPr/>
          </p:nvSpPr>
          <p:spPr>
            <a:xfrm>
              <a:off x="1232929" y="2849153"/>
              <a:ext cx="552384" cy="353645"/>
            </a:xfrm>
            <a:custGeom>
              <a:avLst/>
              <a:gdLst/>
              <a:ahLst/>
              <a:cxnLst/>
              <a:rect l="l" t="t" r="r" b="b"/>
              <a:pathLst>
                <a:path w="17227" h="11029" extrusionOk="0">
                  <a:moveTo>
                    <a:pt x="1320" y="0"/>
                  </a:moveTo>
                  <a:cubicBezTo>
                    <a:pt x="585" y="0"/>
                    <a:pt x="0" y="585"/>
                    <a:pt x="0" y="1304"/>
                  </a:cubicBezTo>
                  <a:lnTo>
                    <a:pt x="0" y="10811"/>
                  </a:lnTo>
                  <a:cubicBezTo>
                    <a:pt x="0" y="10878"/>
                    <a:pt x="17" y="10961"/>
                    <a:pt x="17" y="11028"/>
                  </a:cubicBezTo>
                  <a:lnTo>
                    <a:pt x="16375" y="11028"/>
                  </a:lnTo>
                  <a:cubicBezTo>
                    <a:pt x="16759" y="11028"/>
                    <a:pt x="17076" y="10727"/>
                    <a:pt x="17076" y="10343"/>
                  </a:cubicBezTo>
                  <a:lnTo>
                    <a:pt x="17227" y="251"/>
                  </a:lnTo>
                  <a:cubicBezTo>
                    <a:pt x="17227" y="168"/>
                    <a:pt x="17210" y="84"/>
                    <a:pt x="172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7"/>
            <p:cNvSpPr/>
            <p:nvPr/>
          </p:nvSpPr>
          <p:spPr>
            <a:xfrm>
              <a:off x="1480984" y="3001847"/>
              <a:ext cx="188414" cy="286853"/>
            </a:xfrm>
            <a:custGeom>
              <a:avLst/>
              <a:gdLst/>
              <a:ahLst/>
              <a:cxnLst/>
              <a:rect l="l" t="t" r="r" b="b"/>
              <a:pathLst>
                <a:path w="5876" h="8946" extrusionOk="0">
                  <a:moveTo>
                    <a:pt x="3342" y="0"/>
                  </a:moveTo>
                  <a:lnTo>
                    <a:pt x="0" y="1053"/>
                  </a:lnTo>
                  <a:lnTo>
                    <a:pt x="1020" y="5030"/>
                  </a:lnTo>
                  <a:cubicBezTo>
                    <a:pt x="953" y="6183"/>
                    <a:pt x="2206" y="8655"/>
                    <a:pt x="2440" y="8756"/>
                  </a:cubicBezTo>
                  <a:cubicBezTo>
                    <a:pt x="2454" y="8761"/>
                    <a:pt x="2466" y="8764"/>
                    <a:pt x="2477" y="8764"/>
                  </a:cubicBezTo>
                  <a:cubicBezTo>
                    <a:pt x="2820" y="8764"/>
                    <a:pt x="1711" y="6032"/>
                    <a:pt x="1922" y="6032"/>
                  </a:cubicBezTo>
                  <a:cubicBezTo>
                    <a:pt x="2133" y="6048"/>
                    <a:pt x="2784" y="8914"/>
                    <a:pt x="3159" y="8914"/>
                  </a:cubicBezTo>
                  <a:cubicBezTo>
                    <a:pt x="3170" y="8914"/>
                    <a:pt x="3181" y="8911"/>
                    <a:pt x="3192" y="8906"/>
                  </a:cubicBezTo>
                  <a:cubicBezTo>
                    <a:pt x="3575" y="8723"/>
                    <a:pt x="2563" y="5915"/>
                    <a:pt x="2756" y="5915"/>
                  </a:cubicBezTo>
                  <a:cubicBezTo>
                    <a:pt x="2756" y="5915"/>
                    <a:pt x="2757" y="5915"/>
                    <a:pt x="2757" y="5915"/>
                  </a:cubicBezTo>
                  <a:cubicBezTo>
                    <a:pt x="2941" y="5932"/>
                    <a:pt x="3476" y="8271"/>
                    <a:pt x="3660" y="8605"/>
                  </a:cubicBezTo>
                  <a:cubicBezTo>
                    <a:pt x="3770" y="8797"/>
                    <a:pt x="3893" y="8946"/>
                    <a:pt x="4003" y="8946"/>
                  </a:cubicBezTo>
                  <a:cubicBezTo>
                    <a:pt x="4075" y="8946"/>
                    <a:pt x="4141" y="8881"/>
                    <a:pt x="4194" y="8722"/>
                  </a:cubicBezTo>
                  <a:cubicBezTo>
                    <a:pt x="4328" y="8321"/>
                    <a:pt x="3426" y="5865"/>
                    <a:pt x="3593" y="5765"/>
                  </a:cubicBezTo>
                  <a:cubicBezTo>
                    <a:pt x="3595" y="5763"/>
                    <a:pt x="3598" y="5762"/>
                    <a:pt x="3601" y="5762"/>
                  </a:cubicBezTo>
                  <a:cubicBezTo>
                    <a:pt x="3766" y="5762"/>
                    <a:pt x="4237" y="8341"/>
                    <a:pt x="4633" y="8341"/>
                  </a:cubicBezTo>
                  <a:cubicBezTo>
                    <a:pt x="4660" y="8341"/>
                    <a:pt x="4686" y="8329"/>
                    <a:pt x="4712" y="8305"/>
                  </a:cubicBezTo>
                  <a:cubicBezTo>
                    <a:pt x="5046" y="7987"/>
                    <a:pt x="4194" y="4462"/>
                    <a:pt x="4194" y="4462"/>
                  </a:cubicBezTo>
                  <a:lnTo>
                    <a:pt x="4194" y="4462"/>
                  </a:lnTo>
                  <a:lnTo>
                    <a:pt x="4662" y="5013"/>
                  </a:lnTo>
                  <a:cubicBezTo>
                    <a:pt x="4662" y="5013"/>
                    <a:pt x="5113" y="6416"/>
                    <a:pt x="5497" y="6450"/>
                  </a:cubicBezTo>
                  <a:cubicBezTo>
                    <a:pt x="5502" y="6450"/>
                    <a:pt x="5506" y="6450"/>
                    <a:pt x="5510" y="6450"/>
                  </a:cubicBezTo>
                  <a:cubicBezTo>
                    <a:pt x="5876" y="6450"/>
                    <a:pt x="5612" y="4976"/>
                    <a:pt x="5414" y="4645"/>
                  </a:cubicBezTo>
                  <a:cubicBezTo>
                    <a:pt x="5230" y="4295"/>
                    <a:pt x="4695" y="3292"/>
                    <a:pt x="3676" y="3008"/>
                  </a:cubicBezTo>
                  <a:lnTo>
                    <a:pt x="3342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7"/>
            <p:cNvSpPr/>
            <p:nvPr/>
          </p:nvSpPr>
          <p:spPr>
            <a:xfrm>
              <a:off x="1317581" y="2006196"/>
              <a:ext cx="333252" cy="1093192"/>
            </a:xfrm>
            <a:custGeom>
              <a:avLst/>
              <a:gdLst/>
              <a:ahLst/>
              <a:cxnLst/>
              <a:rect l="l" t="t" r="r" b="b"/>
              <a:pathLst>
                <a:path w="10393" h="34093" extrusionOk="0">
                  <a:moveTo>
                    <a:pt x="7069" y="0"/>
                  </a:moveTo>
                  <a:cubicBezTo>
                    <a:pt x="6934" y="0"/>
                    <a:pt x="6795" y="8"/>
                    <a:pt x="6650" y="24"/>
                  </a:cubicBezTo>
                  <a:cubicBezTo>
                    <a:pt x="3776" y="324"/>
                    <a:pt x="0" y="14978"/>
                    <a:pt x="251" y="18687"/>
                  </a:cubicBezTo>
                  <a:cubicBezTo>
                    <a:pt x="501" y="22413"/>
                    <a:pt x="4227" y="34092"/>
                    <a:pt x="4227" y="34092"/>
                  </a:cubicBezTo>
                  <a:lnTo>
                    <a:pt x="9407" y="32455"/>
                  </a:lnTo>
                  <a:lnTo>
                    <a:pt x="7385" y="18336"/>
                  </a:lnTo>
                  <a:cubicBezTo>
                    <a:pt x="7385" y="18336"/>
                    <a:pt x="10393" y="8278"/>
                    <a:pt x="10276" y="5036"/>
                  </a:cubicBezTo>
                  <a:cubicBezTo>
                    <a:pt x="10182" y="1985"/>
                    <a:pt x="9229" y="0"/>
                    <a:pt x="706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7"/>
            <p:cNvSpPr/>
            <p:nvPr/>
          </p:nvSpPr>
          <p:spPr>
            <a:xfrm>
              <a:off x="1827606" y="2798266"/>
              <a:ext cx="147371" cy="131883"/>
            </a:xfrm>
            <a:custGeom>
              <a:avLst/>
              <a:gdLst/>
              <a:ahLst/>
              <a:cxnLst/>
              <a:rect l="l" t="t" r="r" b="b"/>
              <a:pathLst>
                <a:path w="4596" h="4113" extrusionOk="0">
                  <a:moveTo>
                    <a:pt x="2925" y="0"/>
                  </a:moveTo>
                  <a:cubicBezTo>
                    <a:pt x="1956" y="418"/>
                    <a:pt x="1" y="2406"/>
                    <a:pt x="1" y="2406"/>
                  </a:cubicBezTo>
                  <a:lnTo>
                    <a:pt x="385" y="3375"/>
                  </a:lnTo>
                  <a:cubicBezTo>
                    <a:pt x="385" y="3375"/>
                    <a:pt x="1044" y="4113"/>
                    <a:pt x="1800" y="4113"/>
                  </a:cubicBezTo>
                  <a:cubicBezTo>
                    <a:pt x="1824" y="4113"/>
                    <a:pt x="1848" y="4112"/>
                    <a:pt x="1872" y="4110"/>
                  </a:cubicBezTo>
                  <a:cubicBezTo>
                    <a:pt x="2657" y="4077"/>
                    <a:pt x="4596" y="2874"/>
                    <a:pt x="4596" y="2874"/>
                  </a:cubicBezTo>
                  <a:lnTo>
                    <a:pt x="2925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7"/>
            <p:cNvSpPr/>
            <p:nvPr/>
          </p:nvSpPr>
          <p:spPr>
            <a:xfrm>
              <a:off x="1728494" y="2811060"/>
              <a:ext cx="176293" cy="142080"/>
            </a:xfrm>
            <a:custGeom>
              <a:avLst/>
              <a:gdLst/>
              <a:ahLst/>
              <a:cxnLst/>
              <a:rect l="l" t="t" r="r" b="b"/>
              <a:pathLst>
                <a:path w="5498" h="4431" extrusionOk="0">
                  <a:moveTo>
                    <a:pt x="2875" y="1"/>
                  </a:moveTo>
                  <a:cubicBezTo>
                    <a:pt x="2289" y="1"/>
                    <a:pt x="561" y="1250"/>
                    <a:pt x="184" y="1840"/>
                  </a:cubicBezTo>
                  <a:cubicBezTo>
                    <a:pt x="1" y="2107"/>
                    <a:pt x="84" y="2475"/>
                    <a:pt x="368" y="2625"/>
                  </a:cubicBezTo>
                  <a:cubicBezTo>
                    <a:pt x="435" y="2676"/>
                    <a:pt x="519" y="2709"/>
                    <a:pt x="602" y="2742"/>
                  </a:cubicBezTo>
                  <a:cubicBezTo>
                    <a:pt x="602" y="2742"/>
                    <a:pt x="519" y="3294"/>
                    <a:pt x="1037" y="3361"/>
                  </a:cubicBezTo>
                  <a:cubicBezTo>
                    <a:pt x="1071" y="3365"/>
                    <a:pt x="1105" y="3368"/>
                    <a:pt x="1139" y="3368"/>
                  </a:cubicBezTo>
                  <a:cubicBezTo>
                    <a:pt x="1222" y="3368"/>
                    <a:pt x="1305" y="3356"/>
                    <a:pt x="1388" y="3344"/>
                  </a:cubicBezTo>
                  <a:cubicBezTo>
                    <a:pt x="1546" y="3777"/>
                    <a:pt x="1755" y="3886"/>
                    <a:pt x="2035" y="3886"/>
                  </a:cubicBezTo>
                  <a:cubicBezTo>
                    <a:pt x="2079" y="3886"/>
                    <a:pt x="2125" y="3883"/>
                    <a:pt x="2173" y="3879"/>
                  </a:cubicBezTo>
                  <a:cubicBezTo>
                    <a:pt x="2240" y="4012"/>
                    <a:pt x="2340" y="4129"/>
                    <a:pt x="2440" y="4229"/>
                  </a:cubicBezTo>
                  <a:cubicBezTo>
                    <a:pt x="2574" y="4346"/>
                    <a:pt x="2741" y="4413"/>
                    <a:pt x="2925" y="4430"/>
                  </a:cubicBezTo>
                  <a:cubicBezTo>
                    <a:pt x="2930" y="4431"/>
                    <a:pt x="2936" y="4431"/>
                    <a:pt x="2943" y="4431"/>
                  </a:cubicBezTo>
                  <a:cubicBezTo>
                    <a:pt x="3267" y="4431"/>
                    <a:pt x="5051" y="3655"/>
                    <a:pt x="5264" y="3361"/>
                  </a:cubicBezTo>
                  <a:cubicBezTo>
                    <a:pt x="5498" y="3060"/>
                    <a:pt x="3610" y="36"/>
                    <a:pt x="2908" y="2"/>
                  </a:cubicBezTo>
                  <a:cubicBezTo>
                    <a:pt x="2897" y="1"/>
                    <a:pt x="2887" y="1"/>
                    <a:pt x="287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7"/>
            <p:cNvSpPr/>
            <p:nvPr/>
          </p:nvSpPr>
          <p:spPr>
            <a:xfrm>
              <a:off x="1740293" y="2844856"/>
              <a:ext cx="91097" cy="54158"/>
            </a:xfrm>
            <a:custGeom>
              <a:avLst/>
              <a:gdLst/>
              <a:ahLst/>
              <a:cxnLst/>
              <a:rect l="l" t="t" r="r" b="b"/>
              <a:pathLst>
                <a:path w="2841" h="1689" extrusionOk="0">
                  <a:moveTo>
                    <a:pt x="2841" y="1"/>
                  </a:moveTo>
                  <a:cubicBezTo>
                    <a:pt x="2807" y="1"/>
                    <a:pt x="1721" y="235"/>
                    <a:pt x="1304" y="402"/>
                  </a:cubicBezTo>
                  <a:cubicBezTo>
                    <a:pt x="752" y="619"/>
                    <a:pt x="284" y="1037"/>
                    <a:pt x="0" y="1571"/>
                  </a:cubicBezTo>
                  <a:cubicBezTo>
                    <a:pt x="67" y="1622"/>
                    <a:pt x="151" y="1655"/>
                    <a:pt x="234" y="1688"/>
                  </a:cubicBezTo>
                  <a:cubicBezTo>
                    <a:pt x="301" y="1505"/>
                    <a:pt x="635" y="1237"/>
                    <a:pt x="936" y="1003"/>
                  </a:cubicBezTo>
                  <a:cubicBezTo>
                    <a:pt x="1237" y="786"/>
                    <a:pt x="2791" y="18"/>
                    <a:pt x="28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7"/>
            <p:cNvSpPr/>
            <p:nvPr/>
          </p:nvSpPr>
          <p:spPr>
            <a:xfrm>
              <a:off x="1761713" y="2879679"/>
              <a:ext cx="79874" cy="39376"/>
            </a:xfrm>
            <a:custGeom>
              <a:avLst/>
              <a:gdLst/>
              <a:ahLst/>
              <a:cxnLst/>
              <a:rect l="l" t="t" r="r" b="b"/>
              <a:pathLst>
                <a:path w="2491" h="1228" extrusionOk="0">
                  <a:moveTo>
                    <a:pt x="2490" y="1"/>
                  </a:moveTo>
                  <a:lnTo>
                    <a:pt x="2490" y="1"/>
                  </a:lnTo>
                  <a:cubicBezTo>
                    <a:pt x="2440" y="18"/>
                    <a:pt x="1154" y="218"/>
                    <a:pt x="636" y="602"/>
                  </a:cubicBezTo>
                  <a:cubicBezTo>
                    <a:pt x="402" y="786"/>
                    <a:pt x="184" y="987"/>
                    <a:pt x="1" y="1221"/>
                  </a:cubicBezTo>
                  <a:cubicBezTo>
                    <a:pt x="35" y="1225"/>
                    <a:pt x="69" y="1228"/>
                    <a:pt x="103" y="1228"/>
                  </a:cubicBezTo>
                  <a:cubicBezTo>
                    <a:pt x="186" y="1228"/>
                    <a:pt x="269" y="1216"/>
                    <a:pt x="352" y="1204"/>
                  </a:cubicBezTo>
                  <a:lnTo>
                    <a:pt x="249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7"/>
            <p:cNvSpPr/>
            <p:nvPr/>
          </p:nvSpPr>
          <p:spPr>
            <a:xfrm>
              <a:off x="1798139" y="2916137"/>
              <a:ext cx="53068" cy="30558"/>
            </a:xfrm>
            <a:custGeom>
              <a:avLst/>
              <a:gdLst/>
              <a:ahLst/>
              <a:cxnLst/>
              <a:rect l="l" t="t" r="r" b="b"/>
              <a:pathLst>
                <a:path w="1655" h="953" extrusionOk="0">
                  <a:moveTo>
                    <a:pt x="1655" y="0"/>
                  </a:moveTo>
                  <a:lnTo>
                    <a:pt x="1" y="602"/>
                  </a:lnTo>
                  <a:cubicBezTo>
                    <a:pt x="68" y="735"/>
                    <a:pt x="168" y="852"/>
                    <a:pt x="268" y="952"/>
                  </a:cubicBezTo>
                  <a:cubicBezTo>
                    <a:pt x="769" y="685"/>
                    <a:pt x="1237" y="368"/>
                    <a:pt x="165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7"/>
            <p:cNvSpPr/>
            <p:nvPr/>
          </p:nvSpPr>
          <p:spPr>
            <a:xfrm>
              <a:off x="1865123" y="2008024"/>
              <a:ext cx="399177" cy="943481"/>
            </a:xfrm>
            <a:custGeom>
              <a:avLst/>
              <a:gdLst/>
              <a:ahLst/>
              <a:cxnLst/>
              <a:rect l="l" t="t" r="r" b="b"/>
              <a:pathLst>
                <a:path w="12449" h="29424" extrusionOk="0">
                  <a:moveTo>
                    <a:pt x="5364" y="0"/>
                  </a:moveTo>
                  <a:lnTo>
                    <a:pt x="5497" y="16675"/>
                  </a:lnTo>
                  <a:lnTo>
                    <a:pt x="0" y="24161"/>
                  </a:lnTo>
                  <a:lnTo>
                    <a:pt x="3559" y="29424"/>
                  </a:lnTo>
                  <a:cubicBezTo>
                    <a:pt x="3559" y="29424"/>
                    <a:pt x="12365" y="21588"/>
                    <a:pt x="12448" y="18396"/>
                  </a:cubicBezTo>
                  <a:cubicBezTo>
                    <a:pt x="11095" y="6784"/>
                    <a:pt x="5364" y="0"/>
                    <a:pt x="53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7"/>
            <p:cNvSpPr/>
            <p:nvPr/>
          </p:nvSpPr>
          <p:spPr>
            <a:xfrm>
              <a:off x="1687258" y="1626001"/>
              <a:ext cx="305932" cy="510090"/>
            </a:xfrm>
            <a:custGeom>
              <a:avLst/>
              <a:gdLst/>
              <a:ahLst/>
              <a:cxnLst/>
              <a:rect l="l" t="t" r="r" b="b"/>
              <a:pathLst>
                <a:path w="9541" h="15908" extrusionOk="0">
                  <a:moveTo>
                    <a:pt x="8354" y="1"/>
                  </a:moveTo>
                  <a:cubicBezTo>
                    <a:pt x="8304" y="135"/>
                    <a:pt x="8354" y="552"/>
                    <a:pt x="8104" y="987"/>
                  </a:cubicBezTo>
                  <a:cubicBezTo>
                    <a:pt x="7770" y="1572"/>
                    <a:pt x="5581" y="1371"/>
                    <a:pt x="4829" y="1638"/>
                  </a:cubicBezTo>
                  <a:cubicBezTo>
                    <a:pt x="3910" y="1956"/>
                    <a:pt x="3693" y="2173"/>
                    <a:pt x="3008" y="2775"/>
                  </a:cubicBezTo>
                  <a:cubicBezTo>
                    <a:pt x="2788" y="1926"/>
                    <a:pt x="2415" y="1424"/>
                    <a:pt x="1855" y="1424"/>
                  </a:cubicBezTo>
                  <a:cubicBezTo>
                    <a:pt x="1775" y="1424"/>
                    <a:pt x="1692" y="1434"/>
                    <a:pt x="1604" y="1455"/>
                  </a:cubicBezTo>
                  <a:cubicBezTo>
                    <a:pt x="852" y="1622"/>
                    <a:pt x="1253" y="3777"/>
                    <a:pt x="1704" y="4011"/>
                  </a:cubicBezTo>
                  <a:cubicBezTo>
                    <a:pt x="1909" y="4125"/>
                    <a:pt x="2077" y="4156"/>
                    <a:pt x="2198" y="4156"/>
                  </a:cubicBezTo>
                  <a:cubicBezTo>
                    <a:pt x="2343" y="4156"/>
                    <a:pt x="2423" y="4111"/>
                    <a:pt x="2423" y="4111"/>
                  </a:cubicBezTo>
                  <a:lnTo>
                    <a:pt x="2423" y="4111"/>
                  </a:lnTo>
                  <a:cubicBezTo>
                    <a:pt x="2423" y="4111"/>
                    <a:pt x="2707" y="7754"/>
                    <a:pt x="2373" y="8739"/>
                  </a:cubicBezTo>
                  <a:cubicBezTo>
                    <a:pt x="2039" y="9725"/>
                    <a:pt x="1036" y="10277"/>
                    <a:pt x="0" y="10611"/>
                  </a:cubicBezTo>
                  <a:cubicBezTo>
                    <a:pt x="902" y="12282"/>
                    <a:pt x="3960" y="15356"/>
                    <a:pt x="5330" y="15907"/>
                  </a:cubicBezTo>
                  <a:cubicBezTo>
                    <a:pt x="6333" y="15674"/>
                    <a:pt x="7419" y="10661"/>
                    <a:pt x="7419" y="10661"/>
                  </a:cubicBezTo>
                  <a:cubicBezTo>
                    <a:pt x="7419" y="10661"/>
                    <a:pt x="6466" y="10511"/>
                    <a:pt x="6115" y="10126"/>
                  </a:cubicBezTo>
                  <a:cubicBezTo>
                    <a:pt x="5631" y="9592"/>
                    <a:pt x="5765" y="8890"/>
                    <a:pt x="5781" y="8623"/>
                  </a:cubicBezTo>
                  <a:cubicBezTo>
                    <a:pt x="5798" y="8392"/>
                    <a:pt x="5701" y="6950"/>
                    <a:pt x="6318" y="6950"/>
                  </a:cubicBezTo>
                  <a:cubicBezTo>
                    <a:pt x="6328" y="6950"/>
                    <a:pt x="6339" y="6951"/>
                    <a:pt x="6349" y="6952"/>
                  </a:cubicBezTo>
                  <a:cubicBezTo>
                    <a:pt x="6450" y="6968"/>
                    <a:pt x="6533" y="6985"/>
                    <a:pt x="6633" y="7002"/>
                  </a:cubicBezTo>
                  <a:cubicBezTo>
                    <a:pt x="6945" y="7059"/>
                    <a:pt x="7235" y="7087"/>
                    <a:pt x="7494" y="7087"/>
                  </a:cubicBezTo>
                  <a:cubicBezTo>
                    <a:pt x="7986" y="7087"/>
                    <a:pt x="8370" y="6987"/>
                    <a:pt x="8588" y="6801"/>
                  </a:cubicBezTo>
                  <a:cubicBezTo>
                    <a:pt x="8822" y="6618"/>
                    <a:pt x="8806" y="5765"/>
                    <a:pt x="8939" y="4997"/>
                  </a:cubicBezTo>
                  <a:cubicBezTo>
                    <a:pt x="9039" y="4395"/>
                    <a:pt x="9524" y="4328"/>
                    <a:pt x="9524" y="4111"/>
                  </a:cubicBezTo>
                  <a:cubicBezTo>
                    <a:pt x="9541" y="3627"/>
                    <a:pt x="8806" y="4095"/>
                    <a:pt x="8889" y="2039"/>
                  </a:cubicBezTo>
                  <a:cubicBezTo>
                    <a:pt x="8872" y="920"/>
                    <a:pt x="8655" y="335"/>
                    <a:pt x="835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7"/>
            <p:cNvSpPr/>
            <p:nvPr/>
          </p:nvSpPr>
          <p:spPr>
            <a:xfrm>
              <a:off x="1687258" y="1737459"/>
              <a:ext cx="237890" cy="398632"/>
            </a:xfrm>
            <a:custGeom>
              <a:avLst/>
              <a:gdLst/>
              <a:ahLst/>
              <a:cxnLst/>
              <a:rect l="l" t="t" r="r" b="b"/>
              <a:pathLst>
                <a:path w="7419" h="12432" extrusionOk="0">
                  <a:moveTo>
                    <a:pt x="2874" y="0"/>
                  </a:moveTo>
                  <a:cubicBezTo>
                    <a:pt x="2790" y="535"/>
                    <a:pt x="2423" y="635"/>
                    <a:pt x="2423" y="635"/>
                  </a:cubicBezTo>
                  <a:cubicBezTo>
                    <a:pt x="2423" y="635"/>
                    <a:pt x="2707" y="4278"/>
                    <a:pt x="2373" y="5263"/>
                  </a:cubicBezTo>
                  <a:cubicBezTo>
                    <a:pt x="2039" y="6249"/>
                    <a:pt x="1036" y="6801"/>
                    <a:pt x="0" y="7135"/>
                  </a:cubicBezTo>
                  <a:cubicBezTo>
                    <a:pt x="902" y="8806"/>
                    <a:pt x="3960" y="11880"/>
                    <a:pt x="5330" y="12431"/>
                  </a:cubicBezTo>
                  <a:cubicBezTo>
                    <a:pt x="6333" y="12198"/>
                    <a:pt x="7419" y="7185"/>
                    <a:pt x="7419" y="7185"/>
                  </a:cubicBezTo>
                  <a:cubicBezTo>
                    <a:pt x="7419" y="7185"/>
                    <a:pt x="6416" y="7068"/>
                    <a:pt x="6115" y="6650"/>
                  </a:cubicBezTo>
                  <a:cubicBezTo>
                    <a:pt x="5748" y="6132"/>
                    <a:pt x="5765" y="5414"/>
                    <a:pt x="5781" y="5147"/>
                  </a:cubicBezTo>
                  <a:cubicBezTo>
                    <a:pt x="5798" y="4916"/>
                    <a:pt x="5701" y="3474"/>
                    <a:pt x="6318" y="3474"/>
                  </a:cubicBezTo>
                  <a:cubicBezTo>
                    <a:pt x="6328" y="3474"/>
                    <a:pt x="6339" y="3475"/>
                    <a:pt x="6349" y="3476"/>
                  </a:cubicBezTo>
                  <a:cubicBezTo>
                    <a:pt x="5648" y="3359"/>
                    <a:pt x="3726" y="2824"/>
                    <a:pt x="3041" y="669"/>
                  </a:cubicBezTo>
                  <a:cubicBezTo>
                    <a:pt x="3008" y="518"/>
                    <a:pt x="2941" y="318"/>
                    <a:pt x="287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7"/>
            <p:cNvSpPr/>
            <p:nvPr/>
          </p:nvSpPr>
          <p:spPr>
            <a:xfrm>
              <a:off x="1739203" y="1686444"/>
              <a:ext cx="32738" cy="54254"/>
            </a:xfrm>
            <a:custGeom>
              <a:avLst/>
              <a:gdLst/>
              <a:ahLst/>
              <a:cxnLst/>
              <a:rect l="l" t="t" r="r" b="b"/>
              <a:pathLst>
                <a:path w="1021" h="1692" extrusionOk="0">
                  <a:moveTo>
                    <a:pt x="214" y="0"/>
                  </a:moveTo>
                  <a:cubicBezTo>
                    <a:pt x="75" y="0"/>
                    <a:pt x="1" y="88"/>
                    <a:pt x="1" y="88"/>
                  </a:cubicBezTo>
                  <a:cubicBezTo>
                    <a:pt x="536" y="88"/>
                    <a:pt x="602" y="806"/>
                    <a:pt x="602" y="806"/>
                  </a:cubicBezTo>
                  <a:cubicBezTo>
                    <a:pt x="536" y="806"/>
                    <a:pt x="469" y="823"/>
                    <a:pt x="402" y="839"/>
                  </a:cubicBezTo>
                  <a:cubicBezTo>
                    <a:pt x="68" y="923"/>
                    <a:pt x="101" y="1692"/>
                    <a:pt x="569" y="1692"/>
                  </a:cubicBezTo>
                  <a:cubicBezTo>
                    <a:pt x="1020" y="1692"/>
                    <a:pt x="970" y="455"/>
                    <a:pt x="519" y="121"/>
                  </a:cubicBezTo>
                  <a:cubicBezTo>
                    <a:pt x="397" y="29"/>
                    <a:pt x="294" y="0"/>
                    <a:pt x="2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7"/>
            <p:cNvSpPr/>
            <p:nvPr/>
          </p:nvSpPr>
          <p:spPr>
            <a:xfrm>
              <a:off x="1928323" y="1705298"/>
              <a:ext cx="24145" cy="24145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385" y="1"/>
                  </a:moveTo>
                  <a:cubicBezTo>
                    <a:pt x="318" y="1"/>
                    <a:pt x="252" y="18"/>
                    <a:pt x="201" y="51"/>
                  </a:cubicBezTo>
                  <a:lnTo>
                    <a:pt x="118" y="118"/>
                  </a:lnTo>
                  <a:cubicBezTo>
                    <a:pt x="68" y="151"/>
                    <a:pt x="34" y="218"/>
                    <a:pt x="18" y="285"/>
                  </a:cubicBezTo>
                  <a:lnTo>
                    <a:pt x="1" y="368"/>
                  </a:lnTo>
                  <a:cubicBezTo>
                    <a:pt x="1" y="469"/>
                    <a:pt x="34" y="569"/>
                    <a:pt x="101" y="636"/>
                  </a:cubicBezTo>
                  <a:cubicBezTo>
                    <a:pt x="135" y="686"/>
                    <a:pt x="185" y="703"/>
                    <a:pt x="235" y="719"/>
                  </a:cubicBezTo>
                  <a:cubicBezTo>
                    <a:pt x="268" y="753"/>
                    <a:pt x="318" y="753"/>
                    <a:pt x="369" y="753"/>
                  </a:cubicBezTo>
                  <a:cubicBezTo>
                    <a:pt x="435" y="753"/>
                    <a:pt x="502" y="736"/>
                    <a:pt x="552" y="703"/>
                  </a:cubicBezTo>
                  <a:lnTo>
                    <a:pt x="636" y="652"/>
                  </a:lnTo>
                  <a:cubicBezTo>
                    <a:pt x="686" y="602"/>
                    <a:pt x="719" y="552"/>
                    <a:pt x="736" y="485"/>
                  </a:cubicBezTo>
                  <a:lnTo>
                    <a:pt x="753" y="385"/>
                  </a:lnTo>
                  <a:cubicBezTo>
                    <a:pt x="753" y="335"/>
                    <a:pt x="753" y="285"/>
                    <a:pt x="719" y="251"/>
                  </a:cubicBezTo>
                  <a:cubicBezTo>
                    <a:pt x="703" y="201"/>
                    <a:pt x="686" y="151"/>
                    <a:pt x="653" y="118"/>
                  </a:cubicBezTo>
                  <a:cubicBezTo>
                    <a:pt x="569" y="51"/>
                    <a:pt x="486" y="18"/>
                    <a:pt x="3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7"/>
            <p:cNvSpPr/>
            <p:nvPr/>
          </p:nvSpPr>
          <p:spPr>
            <a:xfrm>
              <a:off x="1912258" y="1780843"/>
              <a:ext cx="49316" cy="23792"/>
            </a:xfrm>
            <a:custGeom>
              <a:avLst/>
              <a:gdLst/>
              <a:ahLst/>
              <a:cxnLst/>
              <a:rect l="l" t="t" r="r" b="b"/>
              <a:pathLst>
                <a:path w="1538" h="742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68"/>
                    <a:pt x="335" y="669"/>
                    <a:pt x="702" y="736"/>
                  </a:cubicBezTo>
                  <a:cubicBezTo>
                    <a:pt x="731" y="740"/>
                    <a:pt x="759" y="742"/>
                    <a:pt x="787" y="742"/>
                  </a:cubicBezTo>
                  <a:cubicBezTo>
                    <a:pt x="1227" y="742"/>
                    <a:pt x="1538" y="268"/>
                    <a:pt x="1538" y="268"/>
                  </a:cubicBezTo>
                  <a:cubicBezTo>
                    <a:pt x="1538" y="268"/>
                    <a:pt x="1204" y="251"/>
                    <a:pt x="753" y="201"/>
                  </a:cubicBezTo>
                  <a:cubicBezTo>
                    <a:pt x="485" y="168"/>
                    <a:pt x="235" y="1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7"/>
            <p:cNvSpPr/>
            <p:nvPr/>
          </p:nvSpPr>
          <p:spPr>
            <a:xfrm>
              <a:off x="1916555" y="1681730"/>
              <a:ext cx="38606" cy="18245"/>
            </a:xfrm>
            <a:custGeom>
              <a:avLst/>
              <a:gdLst/>
              <a:ahLst/>
              <a:cxnLst/>
              <a:rect l="l" t="t" r="r" b="b"/>
              <a:pathLst>
                <a:path w="1204" h="569" extrusionOk="0">
                  <a:moveTo>
                    <a:pt x="621" y="0"/>
                  </a:moveTo>
                  <a:cubicBezTo>
                    <a:pt x="615" y="0"/>
                    <a:pt x="608" y="0"/>
                    <a:pt x="602" y="1"/>
                  </a:cubicBezTo>
                  <a:cubicBezTo>
                    <a:pt x="184" y="1"/>
                    <a:pt x="0" y="569"/>
                    <a:pt x="0" y="569"/>
                  </a:cubicBezTo>
                  <a:cubicBezTo>
                    <a:pt x="184" y="468"/>
                    <a:pt x="385" y="385"/>
                    <a:pt x="602" y="335"/>
                  </a:cubicBezTo>
                  <a:cubicBezTo>
                    <a:pt x="669" y="324"/>
                    <a:pt x="736" y="318"/>
                    <a:pt x="802" y="318"/>
                  </a:cubicBezTo>
                  <a:cubicBezTo>
                    <a:pt x="936" y="318"/>
                    <a:pt x="1070" y="340"/>
                    <a:pt x="1203" y="385"/>
                  </a:cubicBezTo>
                  <a:cubicBezTo>
                    <a:pt x="1203" y="385"/>
                    <a:pt x="931" y="0"/>
                    <a:pt x="62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67"/>
          <p:cNvGrpSpPr/>
          <p:nvPr/>
        </p:nvGrpSpPr>
        <p:grpSpPr>
          <a:xfrm>
            <a:off x="4867275" y="1457326"/>
            <a:ext cx="1432373" cy="3170056"/>
            <a:chOff x="4944934" y="1570240"/>
            <a:chExt cx="1354714" cy="3057141"/>
          </a:xfrm>
        </p:grpSpPr>
        <p:sp>
          <p:nvSpPr>
            <p:cNvPr id="2010" name="Google Shape;2010;p67"/>
            <p:cNvSpPr/>
            <p:nvPr/>
          </p:nvSpPr>
          <p:spPr>
            <a:xfrm>
              <a:off x="5645458" y="1570240"/>
              <a:ext cx="654190" cy="588264"/>
            </a:xfrm>
            <a:custGeom>
              <a:avLst/>
              <a:gdLst/>
              <a:ahLst/>
              <a:cxnLst/>
              <a:rect l="l" t="t" r="r" b="b"/>
              <a:pathLst>
                <a:path w="20402" h="18346" extrusionOk="0">
                  <a:moveTo>
                    <a:pt x="4511" y="0"/>
                  </a:moveTo>
                  <a:cubicBezTo>
                    <a:pt x="4010" y="0"/>
                    <a:pt x="3515" y="56"/>
                    <a:pt x="3041" y="203"/>
                  </a:cubicBezTo>
                  <a:cubicBezTo>
                    <a:pt x="2874" y="270"/>
                    <a:pt x="2724" y="320"/>
                    <a:pt x="2556" y="403"/>
                  </a:cubicBezTo>
                  <a:cubicBezTo>
                    <a:pt x="0" y="1640"/>
                    <a:pt x="1470" y="4614"/>
                    <a:pt x="1587" y="6719"/>
                  </a:cubicBezTo>
                  <a:cubicBezTo>
                    <a:pt x="1721" y="9376"/>
                    <a:pt x="1253" y="12199"/>
                    <a:pt x="2523" y="14656"/>
                  </a:cubicBezTo>
                  <a:cubicBezTo>
                    <a:pt x="3722" y="17022"/>
                    <a:pt x="6455" y="18345"/>
                    <a:pt x="9105" y="18345"/>
                  </a:cubicBezTo>
                  <a:cubicBezTo>
                    <a:pt x="9261" y="18345"/>
                    <a:pt x="9418" y="18341"/>
                    <a:pt x="9574" y="18332"/>
                  </a:cubicBezTo>
                  <a:cubicBezTo>
                    <a:pt x="13233" y="18114"/>
                    <a:pt x="20401" y="14221"/>
                    <a:pt x="15305" y="10395"/>
                  </a:cubicBezTo>
                  <a:cubicBezTo>
                    <a:pt x="14286" y="9626"/>
                    <a:pt x="13083" y="8975"/>
                    <a:pt x="12465" y="7855"/>
                  </a:cubicBezTo>
                  <a:cubicBezTo>
                    <a:pt x="11646" y="6368"/>
                    <a:pt x="12097" y="4430"/>
                    <a:pt x="11328" y="2910"/>
                  </a:cubicBezTo>
                  <a:cubicBezTo>
                    <a:pt x="10476" y="1239"/>
                    <a:pt x="8455" y="587"/>
                    <a:pt x="6617" y="236"/>
                  </a:cubicBezTo>
                  <a:cubicBezTo>
                    <a:pt x="5926" y="110"/>
                    <a:pt x="5212" y="0"/>
                    <a:pt x="4511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7"/>
            <p:cNvSpPr/>
            <p:nvPr/>
          </p:nvSpPr>
          <p:spPr>
            <a:xfrm>
              <a:off x="5735977" y="1605127"/>
              <a:ext cx="341332" cy="472542"/>
            </a:xfrm>
            <a:custGeom>
              <a:avLst/>
              <a:gdLst/>
              <a:ahLst/>
              <a:cxnLst/>
              <a:rect l="l" t="t" r="r" b="b"/>
              <a:pathLst>
                <a:path w="10645" h="14737" extrusionOk="0">
                  <a:moveTo>
                    <a:pt x="1003" y="0"/>
                  </a:moveTo>
                  <a:cubicBezTo>
                    <a:pt x="669" y="17"/>
                    <a:pt x="352" y="117"/>
                    <a:pt x="68" y="268"/>
                  </a:cubicBezTo>
                  <a:cubicBezTo>
                    <a:pt x="1" y="869"/>
                    <a:pt x="535" y="1621"/>
                    <a:pt x="636" y="2172"/>
                  </a:cubicBezTo>
                  <a:cubicBezTo>
                    <a:pt x="1070" y="4445"/>
                    <a:pt x="1" y="6767"/>
                    <a:pt x="185" y="9073"/>
                  </a:cubicBezTo>
                  <a:cubicBezTo>
                    <a:pt x="352" y="10944"/>
                    <a:pt x="1338" y="12665"/>
                    <a:pt x="2875" y="13751"/>
                  </a:cubicBezTo>
                  <a:cubicBezTo>
                    <a:pt x="3947" y="14506"/>
                    <a:pt x="5169" y="14736"/>
                    <a:pt x="6441" y="14736"/>
                  </a:cubicBezTo>
                  <a:cubicBezTo>
                    <a:pt x="6973" y="14736"/>
                    <a:pt x="7513" y="14696"/>
                    <a:pt x="8054" y="14637"/>
                  </a:cubicBezTo>
                  <a:cubicBezTo>
                    <a:pt x="10410" y="14386"/>
                    <a:pt x="10644" y="11111"/>
                    <a:pt x="9742" y="9507"/>
                  </a:cubicBezTo>
                  <a:cubicBezTo>
                    <a:pt x="9625" y="9290"/>
                    <a:pt x="9491" y="9090"/>
                    <a:pt x="9341" y="8889"/>
                  </a:cubicBezTo>
                  <a:cubicBezTo>
                    <a:pt x="8923" y="8304"/>
                    <a:pt x="8422" y="7786"/>
                    <a:pt x="7954" y="7235"/>
                  </a:cubicBezTo>
                  <a:cubicBezTo>
                    <a:pt x="7319" y="6500"/>
                    <a:pt x="6751" y="5681"/>
                    <a:pt x="6567" y="4746"/>
                  </a:cubicBezTo>
                  <a:cubicBezTo>
                    <a:pt x="6417" y="3944"/>
                    <a:pt x="6551" y="3108"/>
                    <a:pt x="6300" y="2340"/>
                  </a:cubicBezTo>
                  <a:cubicBezTo>
                    <a:pt x="5982" y="1354"/>
                    <a:pt x="5064" y="669"/>
                    <a:pt x="4078" y="334"/>
                  </a:cubicBezTo>
                  <a:cubicBezTo>
                    <a:pt x="3092" y="17"/>
                    <a:pt x="2039" y="0"/>
                    <a:pt x="1003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7"/>
            <p:cNvSpPr/>
            <p:nvPr/>
          </p:nvSpPr>
          <p:spPr>
            <a:xfrm>
              <a:off x="5718309" y="4197134"/>
              <a:ext cx="346142" cy="416300"/>
            </a:xfrm>
            <a:custGeom>
              <a:avLst/>
              <a:gdLst/>
              <a:ahLst/>
              <a:cxnLst/>
              <a:rect l="l" t="t" r="r" b="b"/>
              <a:pathLst>
                <a:path w="10795" h="12983" extrusionOk="0">
                  <a:moveTo>
                    <a:pt x="7737" y="0"/>
                  </a:moveTo>
                  <a:lnTo>
                    <a:pt x="4044" y="1955"/>
                  </a:lnTo>
                  <a:cubicBezTo>
                    <a:pt x="4044" y="1955"/>
                    <a:pt x="4946" y="4545"/>
                    <a:pt x="4278" y="6884"/>
                  </a:cubicBezTo>
                  <a:cubicBezTo>
                    <a:pt x="3609" y="9223"/>
                    <a:pt x="3108" y="10309"/>
                    <a:pt x="1805" y="11479"/>
                  </a:cubicBezTo>
                  <a:cubicBezTo>
                    <a:pt x="1237" y="12014"/>
                    <a:pt x="635" y="12515"/>
                    <a:pt x="0" y="12983"/>
                  </a:cubicBezTo>
                  <a:lnTo>
                    <a:pt x="7001" y="12966"/>
                  </a:lnTo>
                  <a:cubicBezTo>
                    <a:pt x="7001" y="12966"/>
                    <a:pt x="9675" y="7302"/>
                    <a:pt x="10794" y="4294"/>
                  </a:cubicBezTo>
                  <a:cubicBezTo>
                    <a:pt x="10677" y="3877"/>
                    <a:pt x="9558" y="2356"/>
                    <a:pt x="8706" y="1253"/>
                  </a:cubicBezTo>
                  <a:cubicBezTo>
                    <a:pt x="8171" y="552"/>
                    <a:pt x="7737" y="0"/>
                    <a:pt x="77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7"/>
            <p:cNvSpPr/>
            <p:nvPr/>
          </p:nvSpPr>
          <p:spPr>
            <a:xfrm>
              <a:off x="5718309" y="4237311"/>
              <a:ext cx="346142" cy="376122"/>
            </a:xfrm>
            <a:custGeom>
              <a:avLst/>
              <a:gdLst/>
              <a:ahLst/>
              <a:cxnLst/>
              <a:rect l="l" t="t" r="r" b="b"/>
              <a:pathLst>
                <a:path w="10795" h="11730" extrusionOk="0">
                  <a:moveTo>
                    <a:pt x="8706" y="0"/>
                  </a:moveTo>
                  <a:cubicBezTo>
                    <a:pt x="8054" y="1003"/>
                    <a:pt x="8539" y="2690"/>
                    <a:pt x="8505" y="3977"/>
                  </a:cubicBezTo>
                  <a:cubicBezTo>
                    <a:pt x="8455" y="5464"/>
                    <a:pt x="6901" y="9441"/>
                    <a:pt x="6901" y="9441"/>
                  </a:cubicBezTo>
                  <a:cubicBezTo>
                    <a:pt x="6901" y="9441"/>
                    <a:pt x="5030" y="9574"/>
                    <a:pt x="3793" y="9708"/>
                  </a:cubicBezTo>
                  <a:cubicBezTo>
                    <a:pt x="2574" y="9842"/>
                    <a:pt x="1855" y="10176"/>
                    <a:pt x="1805" y="10226"/>
                  </a:cubicBezTo>
                  <a:cubicBezTo>
                    <a:pt x="1237" y="10761"/>
                    <a:pt x="635" y="11262"/>
                    <a:pt x="0" y="11730"/>
                  </a:cubicBezTo>
                  <a:lnTo>
                    <a:pt x="7001" y="11713"/>
                  </a:lnTo>
                  <a:cubicBezTo>
                    <a:pt x="7001" y="11713"/>
                    <a:pt x="9675" y="6049"/>
                    <a:pt x="10794" y="3041"/>
                  </a:cubicBezTo>
                  <a:cubicBezTo>
                    <a:pt x="10677" y="2624"/>
                    <a:pt x="9558" y="1103"/>
                    <a:pt x="870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7"/>
            <p:cNvSpPr/>
            <p:nvPr/>
          </p:nvSpPr>
          <p:spPr>
            <a:xfrm>
              <a:off x="5572029" y="2835750"/>
              <a:ext cx="487580" cy="1497500"/>
            </a:xfrm>
            <a:custGeom>
              <a:avLst/>
              <a:gdLst/>
              <a:ahLst/>
              <a:cxnLst/>
              <a:rect l="l" t="t" r="r" b="b"/>
              <a:pathLst>
                <a:path w="15206" h="46702" extrusionOk="0">
                  <a:moveTo>
                    <a:pt x="619" y="1"/>
                  </a:moveTo>
                  <a:cubicBezTo>
                    <a:pt x="619" y="1"/>
                    <a:pt x="552" y="1872"/>
                    <a:pt x="486" y="4646"/>
                  </a:cubicBezTo>
                  <a:cubicBezTo>
                    <a:pt x="285" y="11981"/>
                    <a:pt x="1" y="25632"/>
                    <a:pt x="619" y="28322"/>
                  </a:cubicBezTo>
                  <a:cubicBezTo>
                    <a:pt x="1471" y="32014"/>
                    <a:pt x="8656" y="46701"/>
                    <a:pt x="8656" y="46701"/>
                  </a:cubicBezTo>
                  <a:lnTo>
                    <a:pt x="15206" y="44161"/>
                  </a:lnTo>
                  <a:lnTo>
                    <a:pt x="9491" y="22190"/>
                  </a:lnTo>
                  <a:cubicBezTo>
                    <a:pt x="9491" y="22190"/>
                    <a:pt x="10327" y="11229"/>
                    <a:pt x="10427" y="4646"/>
                  </a:cubicBezTo>
                  <a:cubicBezTo>
                    <a:pt x="10461" y="2457"/>
                    <a:pt x="10427" y="753"/>
                    <a:pt x="10227" y="11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7"/>
            <p:cNvSpPr/>
            <p:nvPr/>
          </p:nvSpPr>
          <p:spPr>
            <a:xfrm>
              <a:off x="5696890" y="4444098"/>
              <a:ext cx="463981" cy="183284"/>
            </a:xfrm>
            <a:custGeom>
              <a:avLst/>
              <a:gdLst/>
              <a:ahLst/>
              <a:cxnLst/>
              <a:rect l="l" t="t" r="r" b="b"/>
              <a:pathLst>
                <a:path w="14470" h="5716" extrusionOk="0">
                  <a:moveTo>
                    <a:pt x="8003" y="1"/>
                  </a:moveTo>
                  <a:cubicBezTo>
                    <a:pt x="8004" y="1"/>
                    <a:pt x="8288" y="1505"/>
                    <a:pt x="5664" y="2925"/>
                  </a:cubicBezTo>
                  <a:cubicBezTo>
                    <a:pt x="4779" y="3376"/>
                    <a:pt x="3843" y="3743"/>
                    <a:pt x="2874" y="4011"/>
                  </a:cubicBezTo>
                  <a:cubicBezTo>
                    <a:pt x="602" y="4646"/>
                    <a:pt x="0" y="5715"/>
                    <a:pt x="0" y="5715"/>
                  </a:cubicBezTo>
                  <a:lnTo>
                    <a:pt x="14470" y="5665"/>
                  </a:lnTo>
                  <a:lnTo>
                    <a:pt x="14169" y="2975"/>
                  </a:lnTo>
                  <a:lnTo>
                    <a:pt x="13868" y="118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7"/>
            <p:cNvSpPr/>
            <p:nvPr/>
          </p:nvSpPr>
          <p:spPr>
            <a:xfrm>
              <a:off x="5831339" y="2781656"/>
              <a:ext cx="375609" cy="1725706"/>
            </a:xfrm>
            <a:custGeom>
              <a:avLst/>
              <a:gdLst/>
              <a:ahLst/>
              <a:cxnLst/>
              <a:rect l="l" t="t" r="r" b="b"/>
              <a:pathLst>
                <a:path w="11714" h="53819" extrusionOk="0">
                  <a:moveTo>
                    <a:pt x="10928" y="0"/>
                  </a:moveTo>
                  <a:lnTo>
                    <a:pt x="1321" y="301"/>
                  </a:lnTo>
                  <a:cubicBezTo>
                    <a:pt x="1321" y="301"/>
                    <a:pt x="1154" y="2557"/>
                    <a:pt x="953" y="5781"/>
                  </a:cubicBezTo>
                  <a:cubicBezTo>
                    <a:pt x="920" y="6333"/>
                    <a:pt x="886" y="6884"/>
                    <a:pt x="836" y="7469"/>
                  </a:cubicBezTo>
                  <a:cubicBezTo>
                    <a:pt x="452" y="13835"/>
                    <a:pt x="1" y="22674"/>
                    <a:pt x="235" y="26216"/>
                  </a:cubicBezTo>
                  <a:cubicBezTo>
                    <a:pt x="619" y="32047"/>
                    <a:pt x="2975" y="51830"/>
                    <a:pt x="2975" y="51830"/>
                  </a:cubicBezTo>
                  <a:lnTo>
                    <a:pt x="11714" y="53818"/>
                  </a:lnTo>
                  <a:cubicBezTo>
                    <a:pt x="11714" y="53818"/>
                    <a:pt x="10644" y="32498"/>
                    <a:pt x="10193" y="27603"/>
                  </a:cubicBezTo>
                  <a:cubicBezTo>
                    <a:pt x="10260" y="24445"/>
                    <a:pt x="10561" y="14520"/>
                    <a:pt x="10761" y="7469"/>
                  </a:cubicBezTo>
                  <a:cubicBezTo>
                    <a:pt x="10778" y="6884"/>
                    <a:pt x="10795" y="6333"/>
                    <a:pt x="10811" y="5781"/>
                  </a:cubicBezTo>
                  <a:cubicBezTo>
                    <a:pt x="10912" y="2390"/>
                    <a:pt x="10995" y="0"/>
                    <a:pt x="1099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7"/>
            <p:cNvSpPr/>
            <p:nvPr/>
          </p:nvSpPr>
          <p:spPr>
            <a:xfrm>
              <a:off x="5858145" y="2781656"/>
              <a:ext cx="325780" cy="239493"/>
            </a:xfrm>
            <a:custGeom>
              <a:avLst/>
              <a:gdLst/>
              <a:ahLst/>
              <a:cxnLst/>
              <a:rect l="l" t="t" r="r" b="b"/>
              <a:pathLst>
                <a:path w="10160" h="7469" extrusionOk="0">
                  <a:moveTo>
                    <a:pt x="10092" y="0"/>
                  </a:moveTo>
                  <a:lnTo>
                    <a:pt x="485" y="301"/>
                  </a:lnTo>
                  <a:cubicBezTo>
                    <a:pt x="485" y="301"/>
                    <a:pt x="318" y="2557"/>
                    <a:pt x="117" y="5781"/>
                  </a:cubicBezTo>
                  <a:cubicBezTo>
                    <a:pt x="84" y="6333"/>
                    <a:pt x="50" y="6884"/>
                    <a:pt x="0" y="7469"/>
                  </a:cubicBezTo>
                  <a:lnTo>
                    <a:pt x="9925" y="7469"/>
                  </a:lnTo>
                  <a:cubicBezTo>
                    <a:pt x="9942" y="6884"/>
                    <a:pt x="9959" y="6333"/>
                    <a:pt x="9975" y="5781"/>
                  </a:cubicBezTo>
                  <a:cubicBezTo>
                    <a:pt x="10076" y="2390"/>
                    <a:pt x="10159" y="0"/>
                    <a:pt x="101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7"/>
            <p:cNvSpPr/>
            <p:nvPr/>
          </p:nvSpPr>
          <p:spPr>
            <a:xfrm>
              <a:off x="5696890" y="4537856"/>
              <a:ext cx="463981" cy="89525"/>
            </a:xfrm>
            <a:custGeom>
              <a:avLst/>
              <a:gdLst/>
              <a:ahLst/>
              <a:cxnLst/>
              <a:rect l="l" t="t" r="r" b="b"/>
              <a:pathLst>
                <a:path w="14470" h="2792" extrusionOk="0">
                  <a:moveTo>
                    <a:pt x="5664" y="1"/>
                  </a:moveTo>
                  <a:cubicBezTo>
                    <a:pt x="4779" y="452"/>
                    <a:pt x="3843" y="819"/>
                    <a:pt x="2874" y="1087"/>
                  </a:cubicBezTo>
                  <a:cubicBezTo>
                    <a:pt x="602" y="1722"/>
                    <a:pt x="0" y="2791"/>
                    <a:pt x="0" y="2791"/>
                  </a:cubicBezTo>
                  <a:lnTo>
                    <a:pt x="14470" y="2741"/>
                  </a:lnTo>
                  <a:lnTo>
                    <a:pt x="14169" y="51"/>
                  </a:lnTo>
                  <a:cubicBezTo>
                    <a:pt x="12899" y="519"/>
                    <a:pt x="11011" y="1521"/>
                    <a:pt x="7619" y="2022"/>
                  </a:cubicBezTo>
                  <a:cubicBezTo>
                    <a:pt x="7151" y="1287"/>
                    <a:pt x="6383" y="569"/>
                    <a:pt x="566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7"/>
            <p:cNvSpPr/>
            <p:nvPr/>
          </p:nvSpPr>
          <p:spPr>
            <a:xfrm>
              <a:off x="5049145" y="2010974"/>
              <a:ext cx="105334" cy="71986"/>
            </a:xfrm>
            <a:custGeom>
              <a:avLst/>
              <a:gdLst/>
              <a:ahLst/>
              <a:cxnLst/>
              <a:rect l="l" t="t" r="r" b="b"/>
              <a:pathLst>
                <a:path w="3285" h="2245" extrusionOk="0">
                  <a:moveTo>
                    <a:pt x="464" y="1"/>
                  </a:moveTo>
                  <a:cubicBezTo>
                    <a:pt x="407" y="1"/>
                    <a:pt x="363" y="14"/>
                    <a:pt x="335" y="42"/>
                  </a:cubicBezTo>
                  <a:cubicBezTo>
                    <a:pt x="0" y="376"/>
                    <a:pt x="168" y="543"/>
                    <a:pt x="552" y="994"/>
                  </a:cubicBezTo>
                  <a:cubicBezTo>
                    <a:pt x="953" y="1445"/>
                    <a:pt x="2373" y="2130"/>
                    <a:pt x="2373" y="2130"/>
                  </a:cubicBezTo>
                  <a:cubicBezTo>
                    <a:pt x="2373" y="2130"/>
                    <a:pt x="2585" y="2244"/>
                    <a:pt x="2802" y="2244"/>
                  </a:cubicBezTo>
                  <a:cubicBezTo>
                    <a:pt x="3041" y="2244"/>
                    <a:pt x="3285" y="2106"/>
                    <a:pt x="3259" y="1529"/>
                  </a:cubicBezTo>
                  <a:cubicBezTo>
                    <a:pt x="3259" y="1529"/>
                    <a:pt x="1086" y="1"/>
                    <a:pt x="4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7"/>
            <p:cNvSpPr/>
            <p:nvPr/>
          </p:nvSpPr>
          <p:spPr>
            <a:xfrm>
              <a:off x="4986458" y="1966179"/>
              <a:ext cx="51047" cy="114280"/>
            </a:xfrm>
            <a:custGeom>
              <a:avLst/>
              <a:gdLst/>
              <a:ahLst/>
              <a:cxnLst/>
              <a:rect l="l" t="t" r="r" b="b"/>
              <a:pathLst>
                <a:path w="1592" h="3564" extrusionOk="0">
                  <a:moveTo>
                    <a:pt x="384" y="1"/>
                  </a:moveTo>
                  <a:cubicBezTo>
                    <a:pt x="325" y="1"/>
                    <a:pt x="277" y="16"/>
                    <a:pt x="251" y="52"/>
                  </a:cubicBezTo>
                  <a:cubicBezTo>
                    <a:pt x="84" y="603"/>
                    <a:pt x="1" y="1171"/>
                    <a:pt x="17" y="1740"/>
                  </a:cubicBezTo>
                  <a:cubicBezTo>
                    <a:pt x="67" y="2274"/>
                    <a:pt x="285" y="3293"/>
                    <a:pt x="786" y="3461"/>
                  </a:cubicBezTo>
                  <a:cubicBezTo>
                    <a:pt x="991" y="3520"/>
                    <a:pt x="1162" y="3564"/>
                    <a:pt x="1292" y="3564"/>
                  </a:cubicBezTo>
                  <a:cubicBezTo>
                    <a:pt x="1490" y="3564"/>
                    <a:pt x="1591" y="3462"/>
                    <a:pt x="1571" y="3160"/>
                  </a:cubicBezTo>
                  <a:cubicBezTo>
                    <a:pt x="1538" y="2659"/>
                    <a:pt x="936" y="1856"/>
                    <a:pt x="869" y="1656"/>
                  </a:cubicBezTo>
                  <a:cubicBezTo>
                    <a:pt x="970" y="954"/>
                    <a:pt x="903" y="353"/>
                    <a:pt x="786" y="186"/>
                  </a:cubicBezTo>
                  <a:cubicBezTo>
                    <a:pt x="705" y="81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7"/>
            <p:cNvSpPr/>
            <p:nvPr/>
          </p:nvSpPr>
          <p:spPr>
            <a:xfrm>
              <a:off x="4944934" y="1983270"/>
              <a:ext cx="307824" cy="220864"/>
            </a:xfrm>
            <a:custGeom>
              <a:avLst/>
              <a:gdLst/>
              <a:ahLst/>
              <a:cxnLst/>
              <a:rect l="l" t="t" r="r" b="b"/>
              <a:pathLst>
                <a:path w="9600" h="6888" extrusionOk="0">
                  <a:moveTo>
                    <a:pt x="518" y="1"/>
                  </a:moveTo>
                  <a:cubicBezTo>
                    <a:pt x="219" y="1"/>
                    <a:pt x="0" y="174"/>
                    <a:pt x="42" y="371"/>
                  </a:cubicBezTo>
                  <a:cubicBezTo>
                    <a:pt x="109" y="605"/>
                    <a:pt x="1463" y="4030"/>
                    <a:pt x="2164" y="4247"/>
                  </a:cubicBezTo>
                  <a:cubicBezTo>
                    <a:pt x="2515" y="4348"/>
                    <a:pt x="3196" y="4373"/>
                    <a:pt x="3789" y="4373"/>
                  </a:cubicBezTo>
                  <a:cubicBezTo>
                    <a:pt x="4382" y="4373"/>
                    <a:pt x="4888" y="4348"/>
                    <a:pt x="4888" y="4348"/>
                  </a:cubicBezTo>
                  <a:lnTo>
                    <a:pt x="7277" y="6887"/>
                  </a:lnTo>
                  <a:lnTo>
                    <a:pt x="9600" y="4966"/>
                  </a:lnTo>
                  <a:cubicBezTo>
                    <a:pt x="9600" y="4966"/>
                    <a:pt x="7210" y="2577"/>
                    <a:pt x="6509" y="2393"/>
                  </a:cubicBezTo>
                  <a:cubicBezTo>
                    <a:pt x="6280" y="2337"/>
                    <a:pt x="5703" y="2319"/>
                    <a:pt x="5035" y="2319"/>
                  </a:cubicBezTo>
                  <a:cubicBezTo>
                    <a:pt x="3698" y="2319"/>
                    <a:pt x="1997" y="2393"/>
                    <a:pt x="1997" y="2393"/>
                  </a:cubicBezTo>
                  <a:cubicBezTo>
                    <a:pt x="1997" y="2393"/>
                    <a:pt x="1062" y="120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7"/>
            <p:cNvSpPr/>
            <p:nvPr/>
          </p:nvSpPr>
          <p:spPr>
            <a:xfrm>
              <a:off x="5119848" y="1986316"/>
              <a:ext cx="655248" cy="507653"/>
            </a:xfrm>
            <a:custGeom>
              <a:avLst/>
              <a:gdLst/>
              <a:ahLst/>
              <a:cxnLst/>
              <a:rect l="l" t="t" r="r" b="b"/>
              <a:pathLst>
                <a:path w="20435" h="15832" extrusionOk="0">
                  <a:moveTo>
                    <a:pt x="16991" y="0"/>
                  </a:moveTo>
                  <a:cubicBezTo>
                    <a:pt x="16811" y="0"/>
                    <a:pt x="16632" y="24"/>
                    <a:pt x="16459" y="76"/>
                  </a:cubicBezTo>
                  <a:cubicBezTo>
                    <a:pt x="14705" y="577"/>
                    <a:pt x="8305" y="8497"/>
                    <a:pt x="8305" y="8497"/>
                  </a:cubicBezTo>
                  <a:lnTo>
                    <a:pt x="3326" y="3133"/>
                  </a:lnTo>
                  <a:lnTo>
                    <a:pt x="1" y="6525"/>
                  </a:lnTo>
                  <a:cubicBezTo>
                    <a:pt x="1" y="6525"/>
                    <a:pt x="5431" y="15113"/>
                    <a:pt x="8138" y="15798"/>
                  </a:cubicBezTo>
                  <a:cubicBezTo>
                    <a:pt x="8226" y="15820"/>
                    <a:pt x="8320" y="15831"/>
                    <a:pt x="8419" y="15831"/>
                  </a:cubicBezTo>
                  <a:cubicBezTo>
                    <a:pt x="11396" y="15831"/>
                    <a:pt x="19305" y="6161"/>
                    <a:pt x="19968" y="3751"/>
                  </a:cubicBezTo>
                  <a:cubicBezTo>
                    <a:pt x="20434" y="2005"/>
                    <a:pt x="18635" y="0"/>
                    <a:pt x="169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7"/>
            <p:cNvSpPr/>
            <p:nvPr/>
          </p:nvSpPr>
          <p:spPr>
            <a:xfrm>
              <a:off x="5518993" y="1949601"/>
              <a:ext cx="722777" cy="959064"/>
            </a:xfrm>
            <a:custGeom>
              <a:avLst/>
              <a:gdLst/>
              <a:ahLst/>
              <a:cxnLst/>
              <a:rect l="l" t="t" r="r" b="b"/>
              <a:pathLst>
                <a:path w="22541" h="29910" extrusionOk="0">
                  <a:moveTo>
                    <a:pt x="14922" y="1"/>
                  </a:moveTo>
                  <a:cubicBezTo>
                    <a:pt x="12785" y="1"/>
                    <a:pt x="8538" y="103"/>
                    <a:pt x="7859" y="103"/>
                  </a:cubicBezTo>
                  <a:cubicBezTo>
                    <a:pt x="7811" y="103"/>
                    <a:pt x="7780" y="102"/>
                    <a:pt x="7770" y="101"/>
                  </a:cubicBezTo>
                  <a:cubicBezTo>
                    <a:pt x="7770" y="101"/>
                    <a:pt x="7369" y="151"/>
                    <a:pt x="6818" y="268"/>
                  </a:cubicBezTo>
                  <a:cubicBezTo>
                    <a:pt x="5983" y="435"/>
                    <a:pt x="4796" y="769"/>
                    <a:pt x="4295" y="1354"/>
                  </a:cubicBezTo>
                  <a:cubicBezTo>
                    <a:pt x="3476" y="2323"/>
                    <a:pt x="4078" y="16342"/>
                    <a:pt x="4078" y="16342"/>
                  </a:cubicBezTo>
                  <a:cubicBezTo>
                    <a:pt x="4061" y="16425"/>
                    <a:pt x="987" y="25364"/>
                    <a:pt x="1" y="29909"/>
                  </a:cubicBezTo>
                  <a:lnTo>
                    <a:pt x="22039" y="29909"/>
                  </a:lnTo>
                  <a:cubicBezTo>
                    <a:pt x="22039" y="29909"/>
                    <a:pt x="21354" y="25348"/>
                    <a:pt x="20653" y="21856"/>
                  </a:cubicBezTo>
                  <a:cubicBezTo>
                    <a:pt x="20151" y="19349"/>
                    <a:pt x="20151" y="16776"/>
                    <a:pt x="20686" y="14270"/>
                  </a:cubicBezTo>
                  <a:cubicBezTo>
                    <a:pt x="21622" y="9809"/>
                    <a:pt x="22541" y="4529"/>
                    <a:pt x="21471" y="2708"/>
                  </a:cubicBezTo>
                  <a:cubicBezTo>
                    <a:pt x="20218" y="586"/>
                    <a:pt x="17879" y="519"/>
                    <a:pt x="15790" y="168"/>
                  </a:cubicBezTo>
                  <a:cubicBezTo>
                    <a:pt x="15490" y="118"/>
                    <a:pt x="15206" y="68"/>
                    <a:pt x="1492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7"/>
            <p:cNvSpPr/>
            <p:nvPr/>
          </p:nvSpPr>
          <p:spPr>
            <a:xfrm>
              <a:off x="5957803" y="2654134"/>
              <a:ext cx="137719" cy="157888"/>
            </a:xfrm>
            <a:custGeom>
              <a:avLst/>
              <a:gdLst/>
              <a:ahLst/>
              <a:cxnLst/>
              <a:rect l="l" t="t" r="r" b="b"/>
              <a:pathLst>
                <a:path w="4295" h="4924" extrusionOk="0">
                  <a:moveTo>
                    <a:pt x="0" y="1"/>
                  </a:moveTo>
                  <a:lnTo>
                    <a:pt x="0" y="3426"/>
                  </a:lnTo>
                  <a:cubicBezTo>
                    <a:pt x="0" y="3426"/>
                    <a:pt x="84" y="4428"/>
                    <a:pt x="1420" y="4813"/>
                  </a:cubicBezTo>
                  <a:cubicBezTo>
                    <a:pt x="1688" y="4890"/>
                    <a:pt x="1953" y="4924"/>
                    <a:pt x="2206" y="4924"/>
                  </a:cubicBezTo>
                  <a:cubicBezTo>
                    <a:pt x="3214" y="4924"/>
                    <a:pt x="4037" y="4381"/>
                    <a:pt x="4144" y="3860"/>
                  </a:cubicBezTo>
                  <a:cubicBezTo>
                    <a:pt x="4294" y="3142"/>
                    <a:pt x="4211" y="151"/>
                    <a:pt x="4194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7"/>
            <p:cNvSpPr/>
            <p:nvPr/>
          </p:nvSpPr>
          <p:spPr>
            <a:xfrm>
              <a:off x="5639013" y="2654134"/>
              <a:ext cx="137719" cy="157888"/>
            </a:xfrm>
            <a:custGeom>
              <a:avLst/>
              <a:gdLst/>
              <a:ahLst/>
              <a:cxnLst/>
              <a:rect l="l" t="t" r="r" b="b"/>
              <a:pathLst>
                <a:path w="4295" h="4924" extrusionOk="0">
                  <a:moveTo>
                    <a:pt x="1" y="1"/>
                  </a:moveTo>
                  <a:lnTo>
                    <a:pt x="1" y="3426"/>
                  </a:lnTo>
                  <a:cubicBezTo>
                    <a:pt x="1" y="3426"/>
                    <a:pt x="84" y="4428"/>
                    <a:pt x="1421" y="4813"/>
                  </a:cubicBezTo>
                  <a:cubicBezTo>
                    <a:pt x="1689" y="4890"/>
                    <a:pt x="1953" y="4924"/>
                    <a:pt x="2206" y="4924"/>
                  </a:cubicBezTo>
                  <a:cubicBezTo>
                    <a:pt x="3215" y="4924"/>
                    <a:pt x="4037" y="4381"/>
                    <a:pt x="4144" y="3860"/>
                  </a:cubicBezTo>
                  <a:cubicBezTo>
                    <a:pt x="4295" y="3142"/>
                    <a:pt x="4211" y="151"/>
                    <a:pt x="4194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7"/>
            <p:cNvSpPr/>
            <p:nvPr/>
          </p:nvSpPr>
          <p:spPr>
            <a:xfrm>
              <a:off x="5737580" y="1949601"/>
              <a:ext cx="287751" cy="204158"/>
            </a:xfrm>
            <a:custGeom>
              <a:avLst/>
              <a:gdLst/>
              <a:ahLst/>
              <a:cxnLst/>
              <a:rect l="l" t="t" r="r" b="b"/>
              <a:pathLst>
                <a:path w="8974" h="6367" extrusionOk="0">
                  <a:moveTo>
                    <a:pt x="8105" y="1"/>
                  </a:moveTo>
                  <a:cubicBezTo>
                    <a:pt x="5968" y="1"/>
                    <a:pt x="1721" y="103"/>
                    <a:pt x="1042" y="103"/>
                  </a:cubicBezTo>
                  <a:cubicBezTo>
                    <a:pt x="994" y="103"/>
                    <a:pt x="963" y="102"/>
                    <a:pt x="953" y="101"/>
                  </a:cubicBezTo>
                  <a:cubicBezTo>
                    <a:pt x="953" y="101"/>
                    <a:pt x="552" y="151"/>
                    <a:pt x="1" y="268"/>
                  </a:cubicBezTo>
                  <a:cubicBezTo>
                    <a:pt x="502" y="2156"/>
                    <a:pt x="1622" y="5882"/>
                    <a:pt x="2741" y="6367"/>
                  </a:cubicBezTo>
                  <a:cubicBezTo>
                    <a:pt x="4546" y="6166"/>
                    <a:pt x="7770" y="2641"/>
                    <a:pt x="8973" y="168"/>
                  </a:cubicBezTo>
                  <a:cubicBezTo>
                    <a:pt x="8673" y="118"/>
                    <a:pt x="8389" y="68"/>
                    <a:pt x="810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7"/>
            <p:cNvSpPr/>
            <p:nvPr/>
          </p:nvSpPr>
          <p:spPr>
            <a:xfrm>
              <a:off x="5453100" y="1990741"/>
              <a:ext cx="51015" cy="114023"/>
            </a:xfrm>
            <a:custGeom>
              <a:avLst/>
              <a:gdLst/>
              <a:ahLst/>
              <a:cxnLst/>
              <a:rect l="l" t="t" r="r" b="b"/>
              <a:pathLst>
                <a:path w="1591" h="3556" extrusionOk="0">
                  <a:moveTo>
                    <a:pt x="387" y="0"/>
                  </a:moveTo>
                  <a:cubicBezTo>
                    <a:pt x="324" y="0"/>
                    <a:pt x="273" y="17"/>
                    <a:pt x="251" y="55"/>
                  </a:cubicBezTo>
                  <a:cubicBezTo>
                    <a:pt x="68" y="589"/>
                    <a:pt x="1" y="1157"/>
                    <a:pt x="17" y="1742"/>
                  </a:cubicBezTo>
                  <a:cubicBezTo>
                    <a:pt x="68" y="2260"/>
                    <a:pt x="285" y="3296"/>
                    <a:pt x="786" y="3446"/>
                  </a:cubicBezTo>
                  <a:cubicBezTo>
                    <a:pt x="999" y="3508"/>
                    <a:pt x="1175" y="3556"/>
                    <a:pt x="1306" y="3556"/>
                  </a:cubicBezTo>
                  <a:cubicBezTo>
                    <a:pt x="1495" y="3556"/>
                    <a:pt x="1591" y="3458"/>
                    <a:pt x="1571" y="3162"/>
                  </a:cubicBezTo>
                  <a:cubicBezTo>
                    <a:pt x="1538" y="2644"/>
                    <a:pt x="920" y="1859"/>
                    <a:pt x="870" y="1642"/>
                  </a:cubicBezTo>
                  <a:cubicBezTo>
                    <a:pt x="970" y="940"/>
                    <a:pt x="903" y="339"/>
                    <a:pt x="786" y="188"/>
                  </a:cubicBezTo>
                  <a:cubicBezTo>
                    <a:pt x="707" y="75"/>
                    <a:pt x="520" y="0"/>
                    <a:pt x="38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7"/>
            <p:cNvSpPr/>
            <p:nvPr/>
          </p:nvSpPr>
          <p:spPr>
            <a:xfrm>
              <a:off x="5411576" y="2007928"/>
              <a:ext cx="307824" cy="220319"/>
            </a:xfrm>
            <a:custGeom>
              <a:avLst/>
              <a:gdLst/>
              <a:ahLst/>
              <a:cxnLst/>
              <a:rect l="l" t="t" r="r" b="b"/>
              <a:pathLst>
                <a:path w="9600" h="6871" extrusionOk="0">
                  <a:moveTo>
                    <a:pt x="518" y="1"/>
                  </a:moveTo>
                  <a:cubicBezTo>
                    <a:pt x="219" y="1"/>
                    <a:pt x="0" y="174"/>
                    <a:pt x="43" y="371"/>
                  </a:cubicBezTo>
                  <a:cubicBezTo>
                    <a:pt x="109" y="605"/>
                    <a:pt x="1463" y="4030"/>
                    <a:pt x="2165" y="4230"/>
                  </a:cubicBezTo>
                  <a:cubicBezTo>
                    <a:pt x="2515" y="4331"/>
                    <a:pt x="3196" y="4356"/>
                    <a:pt x="3789" y="4356"/>
                  </a:cubicBezTo>
                  <a:cubicBezTo>
                    <a:pt x="4383" y="4356"/>
                    <a:pt x="4888" y="4331"/>
                    <a:pt x="4888" y="4331"/>
                  </a:cubicBezTo>
                  <a:lnTo>
                    <a:pt x="7277" y="6870"/>
                  </a:lnTo>
                  <a:lnTo>
                    <a:pt x="9600" y="4949"/>
                  </a:lnTo>
                  <a:cubicBezTo>
                    <a:pt x="8647" y="3996"/>
                    <a:pt x="7628" y="3144"/>
                    <a:pt x="6525" y="2376"/>
                  </a:cubicBezTo>
                  <a:cubicBezTo>
                    <a:pt x="6074" y="2058"/>
                    <a:pt x="5607" y="1774"/>
                    <a:pt x="5139" y="1490"/>
                  </a:cubicBezTo>
                  <a:cubicBezTo>
                    <a:pt x="4940" y="1377"/>
                    <a:pt x="4153" y="831"/>
                    <a:pt x="3755" y="831"/>
                  </a:cubicBezTo>
                  <a:cubicBezTo>
                    <a:pt x="3684" y="831"/>
                    <a:pt x="3625" y="848"/>
                    <a:pt x="3585" y="889"/>
                  </a:cubicBezTo>
                  <a:cubicBezTo>
                    <a:pt x="3234" y="1240"/>
                    <a:pt x="3418" y="1407"/>
                    <a:pt x="3802" y="1858"/>
                  </a:cubicBezTo>
                  <a:cubicBezTo>
                    <a:pt x="3986" y="2025"/>
                    <a:pt x="4186" y="2192"/>
                    <a:pt x="4387" y="2309"/>
                  </a:cubicBezTo>
                  <a:cubicBezTo>
                    <a:pt x="3200" y="2326"/>
                    <a:pt x="1997" y="2392"/>
                    <a:pt x="1997" y="2392"/>
                  </a:cubicBezTo>
                  <a:cubicBezTo>
                    <a:pt x="1997" y="2392"/>
                    <a:pt x="1062" y="103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7"/>
            <p:cNvSpPr/>
            <p:nvPr/>
          </p:nvSpPr>
          <p:spPr>
            <a:xfrm>
              <a:off x="5585977" y="2010557"/>
              <a:ext cx="655761" cy="507525"/>
            </a:xfrm>
            <a:custGeom>
              <a:avLst/>
              <a:gdLst/>
              <a:ahLst/>
              <a:cxnLst/>
              <a:rect l="l" t="t" r="r" b="b"/>
              <a:pathLst>
                <a:path w="20451" h="15828" extrusionOk="0">
                  <a:moveTo>
                    <a:pt x="16988" y="1"/>
                  </a:moveTo>
                  <a:cubicBezTo>
                    <a:pt x="16814" y="1"/>
                    <a:pt x="16642" y="23"/>
                    <a:pt x="16475" y="71"/>
                  </a:cubicBezTo>
                  <a:cubicBezTo>
                    <a:pt x="14721" y="589"/>
                    <a:pt x="8321" y="8509"/>
                    <a:pt x="8321" y="8509"/>
                  </a:cubicBezTo>
                  <a:lnTo>
                    <a:pt x="3342" y="3129"/>
                  </a:lnTo>
                  <a:lnTo>
                    <a:pt x="0" y="6521"/>
                  </a:lnTo>
                  <a:cubicBezTo>
                    <a:pt x="0" y="6521"/>
                    <a:pt x="5431" y="15126"/>
                    <a:pt x="8154" y="15794"/>
                  </a:cubicBezTo>
                  <a:cubicBezTo>
                    <a:pt x="8241" y="15816"/>
                    <a:pt x="8335" y="15827"/>
                    <a:pt x="8433" y="15827"/>
                  </a:cubicBezTo>
                  <a:cubicBezTo>
                    <a:pt x="11397" y="15827"/>
                    <a:pt x="19320" y="6157"/>
                    <a:pt x="19967" y="3747"/>
                  </a:cubicBezTo>
                  <a:cubicBezTo>
                    <a:pt x="20450" y="2011"/>
                    <a:pt x="18627" y="1"/>
                    <a:pt x="169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7"/>
            <p:cNvSpPr/>
            <p:nvPr/>
          </p:nvSpPr>
          <p:spPr>
            <a:xfrm>
              <a:off x="5700642" y="1613689"/>
              <a:ext cx="303784" cy="506851"/>
            </a:xfrm>
            <a:custGeom>
              <a:avLst/>
              <a:gdLst/>
              <a:ahLst/>
              <a:cxnLst/>
              <a:rect l="l" t="t" r="r" b="b"/>
              <a:pathLst>
                <a:path w="9474" h="15807" extrusionOk="0">
                  <a:moveTo>
                    <a:pt x="1170" y="1"/>
                  </a:moveTo>
                  <a:cubicBezTo>
                    <a:pt x="869" y="335"/>
                    <a:pt x="668" y="903"/>
                    <a:pt x="652" y="2039"/>
                  </a:cubicBezTo>
                  <a:cubicBezTo>
                    <a:pt x="735" y="4061"/>
                    <a:pt x="0" y="3610"/>
                    <a:pt x="17" y="4094"/>
                  </a:cubicBezTo>
                  <a:cubicBezTo>
                    <a:pt x="17" y="4295"/>
                    <a:pt x="585" y="4345"/>
                    <a:pt x="602" y="4963"/>
                  </a:cubicBezTo>
                  <a:cubicBezTo>
                    <a:pt x="602" y="5598"/>
                    <a:pt x="719" y="6567"/>
                    <a:pt x="936" y="6751"/>
                  </a:cubicBezTo>
                  <a:cubicBezTo>
                    <a:pt x="1151" y="6944"/>
                    <a:pt x="1524" y="7041"/>
                    <a:pt x="2003" y="7041"/>
                  </a:cubicBezTo>
                  <a:cubicBezTo>
                    <a:pt x="2270" y="7041"/>
                    <a:pt x="2568" y="7011"/>
                    <a:pt x="2891" y="6951"/>
                  </a:cubicBezTo>
                  <a:cubicBezTo>
                    <a:pt x="2991" y="6935"/>
                    <a:pt x="3074" y="6918"/>
                    <a:pt x="3158" y="6918"/>
                  </a:cubicBezTo>
                  <a:cubicBezTo>
                    <a:pt x="3172" y="6916"/>
                    <a:pt x="3187" y="6916"/>
                    <a:pt x="3200" y="6916"/>
                  </a:cubicBezTo>
                  <a:cubicBezTo>
                    <a:pt x="3813" y="6916"/>
                    <a:pt x="3877" y="8327"/>
                    <a:pt x="3893" y="8555"/>
                  </a:cubicBezTo>
                  <a:cubicBezTo>
                    <a:pt x="3927" y="9107"/>
                    <a:pt x="3759" y="9641"/>
                    <a:pt x="3392" y="10059"/>
                  </a:cubicBezTo>
                  <a:cubicBezTo>
                    <a:pt x="3058" y="10427"/>
                    <a:pt x="2105" y="10577"/>
                    <a:pt x="2105" y="10577"/>
                  </a:cubicBezTo>
                  <a:cubicBezTo>
                    <a:pt x="2105" y="10577"/>
                    <a:pt x="3175" y="15573"/>
                    <a:pt x="4177" y="15807"/>
                  </a:cubicBezTo>
                  <a:cubicBezTo>
                    <a:pt x="5547" y="15256"/>
                    <a:pt x="8572" y="12215"/>
                    <a:pt x="9474" y="10544"/>
                  </a:cubicBezTo>
                  <a:lnTo>
                    <a:pt x="9474" y="10527"/>
                  </a:lnTo>
                  <a:cubicBezTo>
                    <a:pt x="8455" y="10193"/>
                    <a:pt x="7452" y="9658"/>
                    <a:pt x="7118" y="8672"/>
                  </a:cubicBezTo>
                  <a:cubicBezTo>
                    <a:pt x="6784" y="7703"/>
                    <a:pt x="7068" y="4094"/>
                    <a:pt x="7068" y="4094"/>
                  </a:cubicBezTo>
                  <a:lnTo>
                    <a:pt x="7068" y="4094"/>
                  </a:lnTo>
                  <a:cubicBezTo>
                    <a:pt x="7068" y="4094"/>
                    <a:pt x="7144" y="4132"/>
                    <a:pt x="7283" y="4132"/>
                  </a:cubicBezTo>
                  <a:cubicBezTo>
                    <a:pt x="7405" y="4132"/>
                    <a:pt x="7576" y="4103"/>
                    <a:pt x="7786" y="3994"/>
                  </a:cubicBezTo>
                  <a:cubicBezTo>
                    <a:pt x="8237" y="3760"/>
                    <a:pt x="8622" y="1621"/>
                    <a:pt x="7870" y="1438"/>
                  </a:cubicBezTo>
                  <a:cubicBezTo>
                    <a:pt x="7784" y="1417"/>
                    <a:pt x="7703" y="1407"/>
                    <a:pt x="7625" y="1407"/>
                  </a:cubicBezTo>
                  <a:cubicBezTo>
                    <a:pt x="7076" y="1407"/>
                    <a:pt x="6704" y="1909"/>
                    <a:pt x="6500" y="2758"/>
                  </a:cubicBezTo>
                  <a:cubicBezTo>
                    <a:pt x="5798" y="2156"/>
                    <a:pt x="5597" y="1939"/>
                    <a:pt x="4678" y="1621"/>
                  </a:cubicBezTo>
                  <a:cubicBezTo>
                    <a:pt x="3927" y="1371"/>
                    <a:pt x="2673" y="1304"/>
                    <a:pt x="1871" y="803"/>
                  </a:cubicBezTo>
                  <a:cubicBezTo>
                    <a:pt x="1571" y="602"/>
                    <a:pt x="1320" y="335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7"/>
            <p:cNvSpPr/>
            <p:nvPr/>
          </p:nvSpPr>
          <p:spPr>
            <a:xfrm>
              <a:off x="5768138" y="1724601"/>
              <a:ext cx="236287" cy="395939"/>
            </a:xfrm>
            <a:custGeom>
              <a:avLst/>
              <a:gdLst/>
              <a:ahLst/>
              <a:cxnLst/>
              <a:rect l="l" t="t" r="r" b="b"/>
              <a:pathLst>
                <a:path w="7369" h="12348" extrusionOk="0">
                  <a:moveTo>
                    <a:pt x="4512" y="0"/>
                  </a:moveTo>
                  <a:cubicBezTo>
                    <a:pt x="4445" y="301"/>
                    <a:pt x="4378" y="502"/>
                    <a:pt x="4361" y="669"/>
                  </a:cubicBezTo>
                  <a:cubicBezTo>
                    <a:pt x="3676" y="2791"/>
                    <a:pt x="1755" y="3325"/>
                    <a:pt x="1053" y="3459"/>
                  </a:cubicBezTo>
                  <a:cubicBezTo>
                    <a:pt x="1067" y="3457"/>
                    <a:pt x="1082" y="3457"/>
                    <a:pt x="1095" y="3457"/>
                  </a:cubicBezTo>
                  <a:cubicBezTo>
                    <a:pt x="1708" y="3457"/>
                    <a:pt x="1772" y="4868"/>
                    <a:pt x="1788" y="5096"/>
                  </a:cubicBezTo>
                  <a:cubicBezTo>
                    <a:pt x="1822" y="5648"/>
                    <a:pt x="1654" y="6182"/>
                    <a:pt x="1287" y="6600"/>
                  </a:cubicBezTo>
                  <a:cubicBezTo>
                    <a:pt x="953" y="6968"/>
                    <a:pt x="0" y="7118"/>
                    <a:pt x="0" y="7118"/>
                  </a:cubicBezTo>
                  <a:cubicBezTo>
                    <a:pt x="0" y="7118"/>
                    <a:pt x="1070" y="12114"/>
                    <a:pt x="2072" y="12348"/>
                  </a:cubicBezTo>
                  <a:cubicBezTo>
                    <a:pt x="3442" y="11797"/>
                    <a:pt x="6467" y="8756"/>
                    <a:pt x="7369" y="7085"/>
                  </a:cubicBezTo>
                  <a:lnTo>
                    <a:pt x="7369" y="7068"/>
                  </a:lnTo>
                  <a:cubicBezTo>
                    <a:pt x="6350" y="6734"/>
                    <a:pt x="5347" y="6199"/>
                    <a:pt x="5013" y="5213"/>
                  </a:cubicBezTo>
                  <a:cubicBezTo>
                    <a:pt x="4679" y="4244"/>
                    <a:pt x="4963" y="619"/>
                    <a:pt x="4963" y="619"/>
                  </a:cubicBezTo>
                  <a:cubicBezTo>
                    <a:pt x="4963" y="619"/>
                    <a:pt x="4612" y="535"/>
                    <a:pt x="451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7"/>
            <p:cNvSpPr/>
            <p:nvPr/>
          </p:nvSpPr>
          <p:spPr>
            <a:xfrm>
              <a:off x="5920287" y="1673971"/>
              <a:ext cx="32706" cy="53869"/>
            </a:xfrm>
            <a:custGeom>
              <a:avLst/>
              <a:gdLst/>
              <a:ahLst/>
              <a:cxnLst/>
              <a:rect l="l" t="t" r="r" b="b"/>
              <a:pathLst>
                <a:path w="1020" h="1680" extrusionOk="0">
                  <a:moveTo>
                    <a:pt x="1020" y="76"/>
                  </a:moveTo>
                  <a:cubicBezTo>
                    <a:pt x="1014" y="76"/>
                    <a:pt x="1009" y="76"/>
                    <a:pt x="1003" y="76"/>
                  </a:cubicBezTo>
                  <a:lnTo>
                    <a:pt x="1003" y="76"/>
                  </a:lnTo>
                  <a:cubicBezTo>
                    <a:pt x="1014" y="86"/>
                    <a:pt x="1020" y="92"/>
                    <a:pt x="1020" y="92"/>
                  </a:cubicBezTo>
                  <a:lnTo>
                    <a:pt x="1020" y="76"/>
                  </a:lnTo>
                  <a:close/>
                  <a:moveTo>
                    <a:pt x="796" y="0"/>
                  </a:moveTo>
                  <a:cubicBezTo>
                    <a:pt x="717" y="0"/>
                    <a:pt x="619" y="27"/>
                    <a:pt x="502" y="109"/>
                  </a:cubicBezTo>
                  <a:cubicBezTo>
                    <a:pt x="51" y="443"/>
                    <a:pt x="1" y="1680"/>
                    <a:pt x="452" y="1680"/>
                  </a:cubicBezTo>
                  <a:cubicBezTo>
                    <a:pt x="920" y="1680"/>
                    <a:pt x="936" y="911"/>
                    <a:pt x="619" y="827"/>
                  </a:cubicBezTo>
                  <a:cubicBezTo>
                    <a:pt x="552" y="811"/>
                    <a:pt x="485" y="794"/>
                    <a:pt x="418" y="794"/>
                  </a:cubicBezTo>
                  <a:cubicBezTo>
                    <a:pt x="418" y="794"/>
                    <a:pt x="484" y="91"/>
                    <a:pt x="1003" y="76"/>
                  </a:cubicBezTo>
                  <a:lnTo>
                    <a:pt x="1003" y="76"/>
                  </a:lnTo>
                  <a:cubicBezTo>
                    <a:pt x="973" y="49"/>
                    <a:pt x="903" y="0"/>
                    <a:pt x="7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7"/>
            <p:cNvSpPr/>
            <p:nvPr/>
          </p:nvSpPr>
          <p:spPr>
            <a:xfrm>
              <a:off x="5742967" y="1659766"/>
              <a:ext cx="40723" cy="20393"/>
            </a:xfrm>
            <a:custGeom>
              <a:avLst/>
              <a:gdLst/>
              <a:ahLst/>
              <a:cxnLst/>
              <a:rect l="l" t="t" r="r" b="b"/>
              <a:pathLst>
                <a:path w="1270" h="636" extrusionOk="0">
                  <a:moveTo>
                    <a:pt x="641" y="1"/>
                  </a:moveTo>
                  <a:cubicBezTo>
                    <a:pt x="372" y="1"/>
                    <a:pt x="100" y="176"/>
                    <a:pt x="0" y="418"/>
                  </a:cubicBezTo>
                  <a:cubicBezTo>
                    <a:pt x="119" y="395"/>
                    <a:pt x="239" y="384"/>
                    <a:pt x="359" y="384"/>
                  </a:cubicBezTo>
                  <a:cubicBezTo>
                    <a:pt x="676" y="384"/>
                    <a:pt x="991" y="466"/>
                    <a:pt x="1270" y="636"/>
                  </a:cubicBezTo>
                  <a:cubicBezTo>
                    <a:pt x="1178" y="176"/>
                    <a:pt x="911" y="1"/>
                    <a:pt x="641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7"/>
            <p:cNvSpPr/>
            <p:nvPr/>
          </p:nvSpPr>
          <p:spPr>
            <a:xfrm>
              <a:off x="5749380" y="1692985"/>
              <a:ext cx="23600" cy="23600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402"/>
                    <a:pt x="17" y="435"/>
                    <a:pt x="17" y="468"/>
                  </a:cubicBezTo>
                  <a:cubicBezTo>
                    <a:pt x="34" y="535"/>
                    <a:pt x="67" y="585"/>
                    <a:pt x="117" y="635"/>
                  </a:cubicBezTo>
                  <a:lnTo>
                    <a:pt x="201" y="686"/>
                  </a:lnTo>
                  <a:cubicBezTo>
                    <a:pt x="251" y="719"/>
                    <a:pt x="318" y="736"/>
                    <a:pt x="385" y="736"/>
                  </a:cubicBezTo>
                  <a:cubicBezTo>
                    <a:pt x="435" y="736"/>
                    <a:pt x="468" y="736"/>
                    <a:pt x="518" y="702"/>
                  </a:cubicBezTo>
                  <a:cubicBezTo>
                    <a:pt x="652" y="635"/>
                    <a:pt x="736" y="502"/>
                    <a:pt x="736" y="351"/>
                  </a:cubicBezTo>
                  <a:cubicBezTo>
                    <a:pt x="736" y="335"/>
                    <a:pt x="736" y="301"/>
                    <a:pt x="736" y="268"/>
                  </a:cubicBezTo>
                  <a:cubicBezTo>
                    <a:pt x="702" y="201"/>
                    <a:pt x="669" y="151"/>
                    <a:pt x="635" y="101"/>
                  </a:cubicBezTo>
                  <a:lnTo>
                    <a:pt x="552" y="34"/>
                  </a:lnTo>
                  <a:cubicBezTo>
                    <a:pt x="485" y="17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7"/>
            <p:cNvSpPr/>
            <p:nvPr/>
          </p:nvSpPr>
          <p:spPr>
            <a:xfrm>
              <a:off x="5728474" y="1770134"/>
              <a:ext cx="48803" cy="23792"/>
            </a:xfrm>
            <a:custGeom>
              <a:avLst/>
              <a:gdLst/>
              <a:ahLst/>
              <a:cxnLst/>
              <a:rect l="l" t="t" r="r" b="b"/>
              <a:pathLst>
                <a:path w="1522" h="742" extrusionOk="0">
                  <a:moveTo>
                    <a:pt x="1521" y="1"/>
                  </a:moveTo>
                  <a:cubicBezTo>
                    <a:pt x="1287" y="101"/>
                    <a:pt x="1037" y="168"/>
                    <a:pt x="786" y="201"/>
                  </a:cubicBezTo>
                  <a:cubicBezTo>
                    <a:pt x="352" y="251"/>
                    <a:pt x="1" y="268"/>
                    <a:pt x="1" y="268"/>
                  </a:cubicBezTo>
                  <a:cubicBezTo>
                    <a:pt x="1" y="268"/>
                    <a:pt x="312" y="741"/>
                    <a:pt x="752" y="741"/>
                  </a:cubicBezTo>
                  <a:cubicBezTo>
                    <a:pt x="780" y="741"/>
                    <a:pt x="808" y="740"/>
                    <a:pt x="836" y="736"/>
                  </a:cubicBezTo>
                  <a:cubicBezTo>
                    <a:pt x="1204" y="669"/>
                    <a:pt x="1488" y="385"/>
                    <a:pt x="1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67"/>
          <p:cNvGrpSpPr/>
          <p:nvPr/>
        </p:nvGrpSpPr>
        <p:grpSpPr>
          <a:xfrm>
            <a:off x="2471728" y="1630010"/>
            <a:ext cx="1169475" cy="2997372"/>
            <a:chOff x="2471728" y="1630010"/>
            <a:chExt cx="1169475" cy="2997372"/>
          </a:xfrm>
        </p:grpSpPr>
        <p:sp>
          <p:nvSpPr>
            <p:cNvPr id="2037" name="Google Shape;2037;p67"/>
            <p:cNvSpPr/>
            <p:nvPr/>
          </p:nvSpPr>
          <p:spPr>
            <a:xfrm>
              <a:off x="3008432" y="1630010"/>
              <a:ext cx="425951" cy="582012"/>
            </a:xfrm>
            <a:custGeom>
              <a:avLst/>
              <a:gdLst/>
              <a:ahLst/>
              <a:cxnLst/>
              <a:rect l="l" t="t" r="r" b="b"/>
              <a:pathLst>
                <a:path w="13284" h="18151" extrusionOk="0">
                  <a:moveTo>
                    <a:pt x="8051" y="1"/>
                  </a:moveTo>
                  <a:cubicBezTo>
                    <a:pt x="6006" y="1"/>
                    <a:pt x="3305" y="453"/>
                    <a:pt x="2306" y="1146"/>
                  </a:cubicBezTo>
                  <a:cubicBezTo>
                    <a:pt x="1103" y="1981"/>
                    <a:pt x="0" y="13209"/>
                    <a:pt x="702" y="14680"/>
                  </a:cubicBezTo>
                  <a:cubicBezTo>
                    <a:pt x="1365" y="16052"/>
                    <a:pt x="5587" y="18150"/>
                    <a:pt x="7901" y="18150"/>
                  </a:cubicBezTo>
                  <a:cubicBezTo>
                    <a:pt x="8095" y="18150"/>
                    <a:pt x="8275" y="18136"/>
                    <a:pt x="8438" y="18105"/>
                  </a:cubicBezTo>
                  <a:cubicBezTo>
                    <a:pt x="10577" y="17704"/>
                    <a:pt x="12732" y="16434"/>
                    <a:pt x="13000" y="14646"/>
                  </a:cubicBezTo>
                  <a:cubicBezTo>
                    <a:pt x="13284" y="12858"/>
                    <a:pt x="11195" y="4053"/>
                    <a:pt x="11279" y="4053"/>
                  </a:cubicBezTo>
                  <a:cubicBezTo>
                    <a:pt x="11279" y="4053"/>
                    <a:pt x="11981" y="2315"/>
                    <a:pt x="11680" y="1330"/>
                  </a:cubicBezTo>
                  <a:cubicBezTo>
                    <a:pt x="11529" y="828"/>
                    <a:pt x="11245" y="310"/>
                    <a:pt x="9207" y="60"/>
                  </a:cubicBezTo>
                  <a:cubicBezTo>
                    <a:pt x="8863" y="20"/>
                    <a:pt x="8471" y="1"/>
                    <a:pt x="80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7"/>
            <p:cNvSpPr/>
            <p:nvPr/>
          </p:nvSpPr>
          <p:spPr>
            <a:xfrm>
              <a:off x="3073268" y="1776707"/>
              <a:ext cx="307022" cy="342582"/>
            </a:xfrm>
            <a:custGeom>
              <a:avLst/>
              <a:gdLst/>
              <a:ahLst/>
              <a:cxnLst/>
              <a:rect l="l" t="t" r="r" b="b"/>
              <a:pathLst>
                <a:path w="9575" h="10684" extrusionOk="0">
                  <a:moveTo>
                    <a:pt x="5375" y="0"/>
                  </a:moveTo>
                  <a:cubicBezTo>
                    <a:pt x="4302" y="0"/>
                    <a:pt x="2999" y="197"/>
                    <a:pt x="2172" y="347"/>
                  </a:cubicBezTo>
                  <a:cubicBezTo>
                    <a:pt x="1688" y="430"/>
                    <a:pt x="1303" y="815"/>
                    <a:pt x="1220" y="1299"/>
                  </a:cubicBezTo>
                  <a:cubicBezTo>
                    <a:pt x="852" y="3288"/>
                    <a:pt x="0" y="8384"/>
                    <a:pt x="485" y="9620"/>
                  </a:cubicBezTo>
                  <a:cubicBezTo>
                    <a:pt x="769" y="10326"/>
                    <a:pt x="2234" y="10683"/>
                    <a:pt x="3845" y="10683"/>
                  </a:cubicBezTo>
                  <a:cubicBezTo>
                    <a:pt x="5741" y="10683"/>
                    <a:pt x="7840" y="10188"/>
                    <a:pt x="8455" y="9186"/>
                  </a:cubicBezTo>
                  <a:cubicBezTo>
                    <a:pt x="9574" y="7331"/>
                    <a:pt x="8020" y="1199"/>
                    <a:pt x="7018" y="347"/>
                  </a:cubicBezTo>
                  <a:cubicBezTo>
                    <a:pt x="6721" y="91"/>
                    <a:pt x="6100" y="0"/>
                    <a:pt x="5375" y="0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7"/>
            <p:cNvSpPr/>
            <p:nvPr/>
          </p:nvSpPr>
          <p:spPr>
            <a:xfrm>
              <a:off x="2618393" y="4135505"/>
              <a:ext cx="331680" cy="433455"/>
            </a:xfrm>
            <a:custGeom>
              <a:avLst/>
              <a:gdLst/>
              <a:ahLst/>
              <a:cxnLst/>
              <a:rect l="l" t="t" r="r" b="b"/>
              <a:pathLst>
                <a:path w="10344" h="13518" extrusionOk="0">
                  <a:moveTo>
                    <a:pt x="3392" y="1"/>
                  </a:moveTo>
                  <a:lnTo>
                    <a:pt x="1655" y="1889"/>
                  </a:lnTo>
                  <a:lnTo>
                    <a:pt x="1" y="3660"/>
                  </a:lnTo>
                  <a:lnTo>
                    <a:pt x="9775" y="13518"/>
                  </a:lnTo>
                  <a:cubicBezTo>
                    <a:pt x="9775" y="13518"/>
                    <a:pt x="10343" y="11830"/>
                    <a:pt x="9090" y="9892"/>
                  </a:cubicBezTo>
                  <a:cubicBezTo>
                    <a:pt x="8539" y="9090"/>
                    <a:pt x="8071" y="8221"/>
                    <a:pt x="7687" y="7319"/>
                  </a:cubicBezTo>
                  <a:cubicBezTo>
                    <a:pt x="6601" y="4595"/>
                    <a:pt x="7603" y="3693"/>
                    <a:pt x="7603" y="3693"/>
                  </a:cubicBezTo>
                  <a:lnTo>
                    <a:pt x="3392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7"/>
            <p:cNvSpPr/>
            <p:nvPr/>
          </p:nvSpPr>
          <p:spPr>
            <a:xfrm>
              <a:off x="2618393" y="4196043"/>
              <a:ext cx="331680" cy="372916"/>
            </a:xfrm>
            <a:custGeom>
              <a:avLst/>
              <a:gdLst/>
              <a:ahLst/>
              <a:cxnLst/>
              <a:rect l="l" t="t" r="r" b="b"/>
              <a:pathLst>
                <a:path w="10344" h="11630" extrusionOk="0">
                  <a:moveTo>
                    <a:pt x="1655" y="1"/>
                  </a:moveTo>
                  <a:lnTo>
                    <a:pt x="1" y="1772"/>
                  </a:lnTo>
                  <a:lnTo>
                    <a:pt x="9775" y="11630"/>
                  </a:lnTo>
                  <a:cubicBezTo>
                    <a:pt x="9775" y="11630"/>
                    <a:pt x="10343" y="9942"/>
                    <a:pt x="9090" y="8004"/>
                  </a:cubicBezTo>
                  <a:cubicBezTo>
                    <a:pt x="8539" y="7202"/>
                    <a:pt x="8071" y="6333"/>
                    <a:pt x="7687" y="5431"/>
                  </a:cubicBezTo>
                  <a:cubicBezTo>
                    <a:pt x="7459" y="5417"/>
                    <a:pt x="7223" y="5408"/>
                    <a:pt x="6986" y="5408"/>
                  </a:cubicBezTo>
                  <a:cubicBezTo>
                    <a:pt x="6372" y="5408"/>
                    <a:pt x="5749" y="5467"/>
                    <a:pt x="5230" y="5648"/>
                  </a:cubicBezTo>
                  <a:cubicBezTo>
                    <a:pt x="3092" y="3108"/>
                    <a:pt x="2290" y="1154"/>
                    <a:pt x="165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7"/>
            <p:cNvSpPr/>
            <p:nvPr/>
          </p:nvSpPr>
          <p:spPr>
            <a:xfrm>
              <a:off x="2671429" y="2952563"/>
              <a:ext cx="795661" cy="1328709"/>
            </a:xfrm>
            <a:custGeom>
              <a:avLst/>
              <a:gdLst/>
              <a:ahLst/>
              <a:cxnLst/>
              <a:rect l="l" t="t" r="r" b="b"/>
              <a:pathLst>
                <a:path w="24814" h="41438" extrusionOk="0">
                  <a:moveTo>
                    <a:pt x="14838" y="0"/>
                  </a:moveTo>
                  <a:lnTo>
                    <a:pt x="14337" y="4729"/>
                  </a:lnTo>
                  <a:lnTo>
                    <a:pt x="12683" y="20518"/>
                  </a:lnTo>
                  <a:lnTo>
                    <a:pt x="1" y="38781"/>
                  </a:lnTo>
                  <a:lnTo>
                    <a:pt x="6718" y="41437"/>
                  </a:lnTo>
                  <a:cubicBezTo>
                    <a:pt x="6718" y="41437"/>
                    <a:pt x="20853" y="25230"/>
                    <a:pt x="21922" y="22857"/>
                  </a:cubicBezTo>
                  <a:cubicBezTo>
                    <a:pt x="22825" y="20869"/>
                    <a:pt x="23844" y="10827"/>
                    <a:pt x="24412" y="4729"/>
                  </a:cubicBezTo>
                  <a:cubicBezTo>
                    <a:pt x="24663" y="1955"/>
                    <a:pt x="24813" y="0"/>
                    <a:pt x="2481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7"/>
            <p:cNvSpPr/>
            <p:nvPr/>
          </p:nvSpPr>
          <p:spPr>
            <a:xfrm>
              <a:off x="3033603" y="4454808"/>
              <a:ext cx="451700" cy="172574"/>
            </a:xfrm>
            <a:custGeom>
              <a:avLst/>
              <a:gdLst/>
              <a:ahLst/>
              <a:cxnLst/>
              <a:rect l="l" t="t" r="r" b="b"/>
              <a:pathLst>
                <a:path w="14087" h="5382" extrusionOk="0">
                  <a:moveTo>
                    <a:pt x="5581" y="1"/>
                  </a:moveTo>
                  <a:lnTo>
                    <a:pt x="1" y="402"/>
                  </a:lnTo>
                  <a:lnTo>
                    <a:pt x="101" y="2975"/>
                  </a:lnTo>
                  <a:lnTo>
                    <a:pt x="201" y="5381"/>
                  </a:lnTo>
                  <a:lnTo>
                    <a:pt x="14086" y="5381"/>
                  </a:lnTo>
                  <a:cubicBezTo>
                    <a:pt x="14086" y="5381"/>
                    <a:pt x="13284" y="3794"/>
                    <a:pt x="11028" y="3326"/>
                  </a:cubicBezTo>
                  <a:cubicBezTo>
                    <a:pt x="10059" y="3142"/>
                    <a:pt x="9124" y="2858"/>
                    <a:pt x="8205" y="2490"/>
                  </a:cubicBezTo>
                  <a:cubicBezTo>
                    <a:pt x="5515" y="1371"/>
                    <a:pt x="5581" y="1"/>
                    <a:pt x="558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7"/>
            <p:cNvSpPr/>
            <p:nvPr/>
          </p:nvSpPr>
          <p:spPr>
            <a:xfrm>
              <a:off x="2860035" y="2949324"/>
              <a:ext cx="408284" cy="1566600"/>
            </a:xfrm>
            <a:custGeom>
              <a:avLst/>
              <a:gdLst/>
              <a:ahLst/>
              <a:cxnLst/>
              <a:rect l="l" t="t" r="r" b="b"/>
              <a:pathLst>
                <a:path w="12733" h="48857" extrusionOk="0">
                  <a:moveTo>
                    <a:pt x="10894" y="1"/>
                  </a:moveTo>
                  <a:lnTo>
                    <a:pt x="0" y="753"/>
                  </a:lnTo>
                  <a:cubicBezTo>
                    <a:pt x="0" y="753"/>
                    <a:pt x="217" y="2524"/>
                    <a:pt x="552" y="5097"/>
                  </a:cubicBezTo>
                  <a:cubicBezTo>
                    <a:pt x="685" y="6133"/>
                    <a:pt x="836" y="7319"/>
                    <a:pt x="1003" y="8556"/>
                  </a:cubicBezTo>
                  <a:cubicBezTo>
                    <a:pt x="1838" y="15156"/>
                    <a:pt x="2941" y="23777"/>
                    <a:pt x="3141" y="25415"/>
                  </a:cubicBezTo>
                  <a:cubicBezTo>
                    <a:pt x="3141" y="29809"/>
                    <a:pt x="3960" y="48857"/>
                    <a:pt x="3960" y="48857"/>
                  </a:cubicBezTo>
                  <a:lnTo>
                    <a:pt x="12181" y="47069"/>
                  </a:lnTo>
                  <a:cubicBezTo>
                    <a:pt x="12181" y="47069"/>
                    <a:pt x="12732" y="29391"/>
                    <a:pt x="12598" y="24195"/>
                  </a:cubicBezTo>
                  <a:cubicBezTo>
                    <a:pt x="12548" y="22374"/>
                    <a:pt x="11964" y="14153"/>
                    <a:pt x="11479" y="7804"/>
                  </a:cubicBezTo>
                  <a:cubicBezTo>
                    <a:pt x="11412" y="6851"/>
                    <a:pt x="11345" y="5933"/>
                    <a:pt x="11278" y="5097"/>
                  </a:cubicBezTo>
                  <a:cubicBezTo>
                    <a:pt x="11061" y="2106"/>
                    <a:pt x="10894" y="1"/>
                    <a:pt x="108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7"/>
            <p:cNvSpPr/>
            <p:nvPr/>
          </p:nvSpPr>
          <p:spPr>
            <a:xfrm>
              <a:off x="2860035" y="2949324"/>
              <a:ext cx="368074" cy="274348"/>
            </a:xfrm>
            <a:custGeom>
              <a:avLst/>
              <a:gdLst/>
              <a:ahLst/>
              <a:cxnLst/>
              <a:rect l="l" t="t" r="r" b="b"/>
              <a:pathLst>
                <a:path w="11479" h="8556" extrusionOk="0">
                  <a:moveTo>
                    <a:pt x="10894" y="1"/>
                  </a:moveTo>
                  <a:lnTo>
                    <a:pt x="0" y="753"/>
                  </a:lnTo>
                  <a:cubicBezTo>
                    <a:pt x="0" y="753"/>
                    <a:pt x="217" y="2524"/>
                    <a:pt x="552" y="5097"/>
                  </a:cubicBezTo>
                  <a:cubicBezTo>
                    <a:pt x="685" y="6133"/>
                    <a:pt x="836" y="7319"/>
                    <a:pt x="1003" y="8556"/>
                  </a:cubicBezTo>
                  <a:lnTo>
                    <a:pt x="11479" y="7804"/>
                  </a:lnTo>
                  <a:cubicBezTo>
                    <a:pt x="11412" y="6851"/>
                    <a:pt x="11345" y="5949"/>
                    <a:pt x="11278" y="5097"/>
                  </a:cubicBezTo>
                  <a:cubicBezTo>
                    <a:pt x="11061" y="2106"/>
                    <a:pt x="10894" y="1"/>
                    <a:pt x="1089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7"/>
            <p:cNvSpPr/>
            <p:nvPr/>
          </p:nvSpPr>
          <p:spPr>
            <a:xfrm>
              <a:off x="3036842" y="4534650"/>
              <a:ext cx="448461" cy="92732"/>
            </a:xfrm>
            <a:custGeom>
              <a:avLst/>
              <a:gdLst/>
              <a:ahLst/>
              <a:cxnLst/>
              <a:rect l="l" t="t" r="r" b="b"/>
              <a:pathLst>
                <a:path w="13986" h="2892" extrusionOk="0">
                  <a:moveTo>
                    <a:pt x="8104" y="0"/>
                  </a:moveTo>
                  <a:cubicBezTo>
                    <a:pt x="7502" y="552"/>
                    <a:pt x="6867" y="1237"/>
                    <a:pt x="6516" y="1922"/>
                  </a:cubicBezTo>
                  <a:cubicBezTo>
                    <a:pt x="3225" y="1638"/>
                    <a:pt x="1270" y="836"/>
                    <a:pt x="0" y="485"/>
                  </a:cubicBezTo>
                  <a:lnTo>
                    <a:pt x="0" y="485"/>
                  </a:lnTo>
                  <a:lnTo>
                    <a:pt x="100" y="2891"/>
                  </a:lnTo>
                  <a:lnTo>
                    <a:pt x="13985" y="2891"/>
                  </a:lnTo>
                  <a:cubicBezTo>
                    <a:pt x="13985" y="2891"/>
                    <a:pt x="13183" y="1304"/>
                    <a:pt x="10927" y="836"/>
                  </a:cubicBezTo>
                  <a:cubicBezTo>
                    <a:pt x="9958" y="652"/>
                    <a:pt x="9023" y="368"/>
                    <a:pt x="81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7"/>
            <p:cNvSpPr/>
            <p:nvPr/>
          </p:nvSpPr>
          <p:spPr>
            <a:xfrm>
              <a:off x="2814471" y="2013892"/>
              <a:ext cx="737238" cy="978335"/>
            </a:xfrm>
            <a:custGeom>
              <a:avLst/>
              <a:gdLst/>
              <a:ahLst/>
              <a:cxnLst/>
              <a:rect l="l" t="t" r="r" b="b"/>
              <a:pathLst>
                <a:path w="22992" h="30511" extrusionOk="0">
                  <a:moveTo>
                    <a:pt x="7770" y="1"/>
                  </a:moveTo>
                  <a:cubicBezTo>
                    <a:pt x="7486" y="84"/>
                    <a:pt x="7186" y="135"/>
                    <a:pt x="6885" y="185"/>
                  </a:cubicBezTo>
                  <a:cubicBezTo>
                    <a:pt x="4763" y="536"/>
                    <a:pt x="2374" y="602"/>
                    <a:pt x="1087" y="2775"/>
                  </a:cubicBezTo>
                  <a:cubicBezTo>
                    <a:pt x="1" y="4629"/>
                    <a:pt x="953" y="10009"/>
                    <a:pt x="1906" y="14571"/>
                  </a:cubicBezTo>
                  <a:cubicBezTo>
                    <a:pt x="2440" y="17110"/>
                    <a:pt x="2457" y="19750"/>
                    <a:pt x="1939" y="22307"/>
                  </a:cubicBezTo>
                  <a:cubicBezTo>
                    <a:pt x="1221" y="25866"/>
                    <a:pt x="502" y="30511"/>
                    <a:pt x="502" y="30511"/>
                  </a:cubicBezTo>
                  <a:lnTo>
                    <a:pt x="22992" y="30511"/>
                  </a:lnTo>
                  <a:cubicBezTo>
                    <a:pt x="21973" y="25882"/>
                    <a:pt x="18848" y="16760"/>
                    <a:pt x="18832" y="16676"/>
                  </a:cubicBezTo>
                  <a:cubicBezTo>
                    <a:pt x="18832" y="16676"/>
                    <a:pt x="19450" y="2374"/>
                    <a:pt x="18614" y="1388"/>
                  </a:cubicBezTo>
                  <a:cubicBezTo>
                    <a:pt x="18096" y="803"/>
                    <a:pt x="16893" y="452"/>
                    <a:pt x="16024" y="285"/>
                  </a:cubicBezTo>
                  <a:cubicBezTo>
                    <a:pt x="15473" y="168"/>
                    <a:pt x="15072" y="118"/>
                    <a:pt x="15072" y="118"/>
                  </a:cubicBezTo>
                  <a:cubicBezTo>
                    <a:pt x="15063" y="119"/>
                    <a:pt x="15038" y="119"/>
                    <a:pt x="14999" y="119"/>
                  </a:cubicBezTo>
                  <a:cubicBezTo>
                    <a:pt x="14364" y="119"/>
                    <a:pt x="9972" y="1"/>
                    <a:pt x="7770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7"/>
            <p:cNvSpPr/>
            <p:nvPr/>
          </p:nvSpPr>
          <p:spPr>
            <a:xfrm>
              <a:off x="3252735" y="2335889"/>
              <a:ext cx="140926" cy="161095"/>
            </a:xfrm>
            <a:custGeom>
              <a:avLst/>
              <a:gdLst/>
              <a:ahLst/>
              <a:cxnLst/>
              <a:rect l="l" t="t" r="r" b="b"/>
              <a:pathLst>
                <a:path w="4395" h="5024" extrusionOk="0">
                  <a:moveTo>
                    <a:pt x="4395" y="1"/>
                  </a:moveTo>
                  <a:lnTo>
                    <a:pt x="101" y="101"/>
                  </a:lnTo>
                  <a:cubicBezTo>
                    <a:pt x="101" y="168"/>
                    <a:pt x="1" y="3209"/>
                    <a:pt x="151" y="3944"/>
                  </a:cubicBezTo>
                  <a:cubicBezTo>
                    <a:pt x="258" y="4479"/>
                    <a:pt x="1103" y="5024"/>
                    <a:pt x="2129" y="5024"/>
                  </a:cubicBezTo>
                  <a:cubicBezTo>
                    <a:pt x="2386" y="5024"/>
                    <a:pt x="2654" y="4990"/>
                    <a:pt x="2925" y="4913"/>
                  </a:cubicBezTo>
                  <a:cubicBezTo>
                    <a:pt x="4295" y="4529"/>
                    <a:pt x="4395" y="3493"/>
                    <a:pt x="4395" y="3493"/>
                  </a:cubicBezTo>
                  <a:lnTo>
                    <a:pt x="439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7"/>
            <p:cNvSpPr/>
            <p:nvPr/>
          </p:nvSpPr>
          <p:spPr>
            <a:xfrm>
              <a:off x="3035206" y="2014437"/>
              <a:ext cx="293106" cy="207909"/>
            </a:xfrm>
            <a:custGeom>
              <a:avLst/>
              <a:gdLst/>
              <a:ahLst/>
              <a:cxnLst/>
              <a:rect l="l" t="t" r="r" b="b"/>
              <a:pathLst>
                <a:path w="9141" h="6484" extrusionOk="0">
                  <a:moveTo>
                    <a:pt x="886" y="1"/>
                  </a:moveTo>
                  <a:cubicBezTo>
                    <a:pt x="602" y="67"/>
                    <a:pt x="302" y="118"/>
                    <a:pt x="1" y="168"/>
                  </a:cubicBezTo>
                  <a:cubicBezTo>
                    <a:pt x="1237" y="2691"/>
                    <a:pt x="4512" y="6283"/>
                    <a:pt x="6367" y="6484"/>
                  </a:cubicBezTo>
                  <a:cubicBezTo>
                    <a:pt x="7503" y="5999"/>
                    <a:pt x="8639" y="2189"/>
                    <a:pt x="9140" y="268"/>
                  </a:cubicBezTo>
                  <a:cubicBezTo>
                    <a:pt x="8589" y="151"/>
                    <a:pt x="8188" y="101"/>
                    <a:pt x="8188" y="101"/>
                  </a:cubicBezTo>
                  <a:cubicBezTo>
                    <a:pt x="8178" y="102"/>
                    <a:pt x="8147" y="103"/>
                    <a:pt x="8098" y="103"/>
                  </a:cubicBezTo>
                  <a:cubicBezTo>
                    <a:pt x="7407" y="103"/>
                    <a:pt x="3070" y="1"/>
                    <a:pt x="88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7"/>
            <p:cNvSpPr/>
            <p:nvPr/>
          </p:nvSpPr>
          <p:spPr>
            <a:xfrm>
              <a:off x="3056658" y="1672079"/>
              <a:ext cx="309684" cy="516503"/>
            </a:xfrm>
            <a:custGeom>
              <a:avLst/>
              <a:gdLst/>
              <a:ahLst/>
              <a:cxnLst/>
              <a:rect l="l" t="t" r="r" b="b"/>
              <a:pathLst>
                <a:path w="9658" h="16108" extrusionOk="0">
                  <a:moveTo>
                    <a:pt x="8455" y="1"/>
                  </a:moveTo>
                  <a:cubicBezTo>
                    <a:pt x="8405" y="135"/>
                    <a:pt x="8455" y="552"/>
                    <a:pt x="8204" y="987"/>
                  </a:cubicBezTo>
                  <a:cubicBezTo>
                    <a:pt x="7870" y="1588"/>
                    <a:pt x="5648" y="1388"/>
                    <a:pt x="4879" y="1655"/>
                  </a:cubicBezTo>
                  <a:cubicBezTo>
                    <a:pt x="3960" y="1972"/>
                    <a:pt x="3743" y="2190"/>
                    <a:pt x="3041" y="2791"/>
                  </a:cubicBezTo>
                  <a:cubicBezTo>
                    <a:pt x="2821" y="1940"/>
                    <a:pt x="2446" y="1424"/>
                    <a:pt x="1872" y="1424"/>
                  </a:cubicBezTo>
                  <a:cubicBezTo>
                    <a:pt x="1792" y="1424"/>
                    <a:pt x="1709" y="1434"/>
                    <a:pt x="1621" y="1455"/>
                  </a:cubicBezTo>
                  <a:cubicBezTo>
                    <a:pt x="869" y="1638"/>
                    <a:pt x="1253" y="3827"/>
                    <a:pt x="1721" y="4061"/>
                  </a:cubicBezTo>
                  <a:cubicBezTo>
                    <a:pt x="1934" y="4175"/>
                    <a:pt x="2105" y="4206"/>
                    <a:pt x="2229" y="4206"/>
                  </a:cubicBezTo>
                  <a:cubicBezTo>
                    <a:pt x="2377" y="4206"/>
                    <a:pt x="2456" y="4161"/>
                    <a:pt x="2456" y="4161"/>
                  </a:cubicBezTo>
                  <a:lnTo>
                    <a:pt x="2456" y="4161"/>
                  </a:lnTo>
                  <a:cubicBezTo>
                    <a:pt x="2456" y="4161"/>
                    <a:pt x="2740" y="7837"/>
                    <a:pt x="2406" y="8840"/>
                  </a:cubicBezTo>
                  <a:cubicBezTo>
                    <a:pt x="2055" y="9842"/>
                    <a:pt x="1036" y="10394"/>
                    <a:pt x="0" y="10728"/>
                  </a:cubicBezTo>
                  <a:cubicBezTo>
                    <a:pt x="919" y="12432"/>
                    <a:pt x="4010" y="15557"/>
                    <a:pt x="5397" y="16108"/>
                  </a:cubicBezTo>
                  <a:cubicBezTo>
                    <a:pt x="6416" y="15874"/>
                    <a:pt x="7519" y="10778"/>
                    <a:pt x="7519" y="10778"/>
                  </a:cubicBezTo>
                  <a:cubicBezTo>
                    <a:pt x="7519" y="10778"/>
                    <a:pt x="6550" y="10627"/>
                    <a:pt x="6199" y="10243"/>
                  </a:cubicBezTo>
                  <a:cubicBezTo>
                    <a:pt x="5698" y="9709"/>
                    <a:pt x="5832" y="9007"/>
                    <a:pt x="5848" y="8739"/>
                  </a:cubicBezTo>
                  <a:cubicBezTo>
                    <a:pt x="5881" y="8493"/>
                    <a:pt x="5768" y="7034"/>
                    <a:pt x="6401" y="7034"/>
                  </a:cubicBezTo>
                  <a:cubicBezTo>
                    <a:pt x="6411" y="7034"/>
                    <a:pt x="6422" y="7034"/>
                    <a:pt x="6433" y="7035"/>
                  </a:cubicBezTo>
                  <a:cubicBezTo>
                    <a:pt x="6517" y="7052"/>
                    <a:pt x="6617" y="7052"/>
                    <a:pt x="6717" y="7085"/>
                  </a:cubicBezTo>
                  <a:cubicBezTo>
                    <a:pt x="7034" y="7143"/>
                    <a:pt x="7330" y="7171"/>
                    <a:pt x="7594" y="7171"/>
                  </a:cubicBezTo>
                  <a:cubicBezTo>
                    <a:pt x="8096" y="7171"/>
                    <a:pt x="8487" y="7071"/>
                    <a:pt x="8705" y="6885"/>
                  </a:cubicBezTo>
                  <a:cubicBezTo>
                    <a:pt x="8923" y="6684"/>
                    <a:pt x="8923" y="5832"/>
                    <a:pt x="9056" y="5047"/>
                  </a:cubicBezTo>
                  <a:cubicBezTo>
                    <a:pt x="9157" y="4429"/>
                    <a:pt x="9641" y="4379"/>
                    <a:pt x="9641" y="4161"/>
                  </a:cubicBezTo>
                  <a:cubicBezTo>
                    <a:pt x="9658" y="3660"/>
                    <a:pt x="8906" y="4145"/>
                    <a:pt x="9006" y="2056"/>
                  </a:cubicBezTo>
                  <a:cubicBezTo>
                    <a:pt x="8973" y="920"/>
                    <a:pt x="8772" y="335"/>
                    <a:pt x="845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7"/>
            <p:cNvSpPr/>
            <p:nvPr/>
          </p:nvSpPr>
          <p:spPr>
            <a:xfrm>
              <a:off x="3056658" y="1784595"/>
              <a:ext cx="241129" cy="403987"/>
            </a:xfrm>
            <a:custGeom>
              <a:avLst/>
              <a:gdLst/>
              <a:ahLst/>
              <a:cxnLst/>
              <a:rect l="l" t="t" r="r" b="b"/>
              <a:pathLst>
                <a:path w="7520" h="12599" extrusionOk="0">
                  <a:moveTo>
                    <a:pt x="2908" y="1"/>
                  </a:moveTo>
                  <a:cubicBezTo>
                    <a:pt x="2824" y="552"/>
                    <a:pt x="2456" y="652"/>
                    <a:pt x="2456" y="652"/>
                  </a:cubicBezTo>
                  <a:cubicBezTo>
                    <a:pt x="2456" y="652"/>
                    <a:pt x="2740" y="4328"/>
                    <a:pt x="2406" y="5331"/>
                  </a:cubicBezTo>
                  <a:cubicBezTo>
                    <a:pt x="2055" y="6333"/>
                    <a:pt x="1036" y="6885"/>
                    <a:pt x="0" y="7219"/>
                  </a:cubicBezTo>
                  <a:cubicBezTo>
                    <a:pt x="919" y="8923"/>
                    <a:pt x="4010" y="12048"/>
                    <a:pt x="5397" y="12599"/>
                  </a:cubicBezTo>
                  <a:cubicBezTo>
                    <a:pt x="6416" y="12365"/>
                    <a:pt x="7519" y="7269"/>
                    <a:pt x="7519" y="7269"/>
                  </a:cubicBezTo>
                  <a:cubicBezTo>
                    <a:pt x="7519" y="7269"/>
                    <a:pt x="6500" y="7152"/>
                    <a:pt x="6199" y="6734"/>
                  </a:cubicBezTo>
                  <a:cubicBezTo>
                    <a:pt x="5815" y="6216"/>
                    <a:pt x="5832" y="5498"/>
                    <a:pt x="5848" y="5230"/>
                  </a:cubicBezTo>
                  <a:cubicBezTo>
                    <a:pt x="5881" y="4984"/>
                    <a:pt x="5768" y="3525"/>
                    <a:pt x="6401" y="3525"/>
                  </a:cubicBezTo>
                  <a:cubicBezTo>
                    <a:pt x="6411" y="3525"/>
                    <a:pt x="6422" y="3525"/>
                    <a:pt x="6433" y="3526"/>
                  </a:cubicBezTo>
                  <a:cubicBezTo>
                    <a:pt x="5715" y="3409"/>
                    <a:pt x="3776" y="2858"/>
                    <a:pt x="3075" y="686"/>
                  </a:cubicBezTo>
                  <a:cubicBezTo>
                    <a:pt x="3041" y="535"/>
                    <a:pt x="2974" y="318"/>
                    <a:pt x="290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7"/>
            <p:cNvSpPr/>
            <p:nvPr/>
          </p:nvSpPr>
          <p:spPr>
            <a:xfrm>
              <a:off x="3109148" y="1733034"/>
              <a:ext cx="33251" cy="55344"/>
            </a:xfrm>
            <a:custGeom>
              <a:avLst/>
              <a:gdLst/>
              <a:ahLst/>
              <a:cxnLst/>
              <a:rect l="l" t="t" r="r" b="b"/>
              <a:pathLst>
                <a:path w="1037" h="1726" extrusionOk="0">
                  <a:moveTo>
                    <a:pt x="218" y="1"/>
                  </a:moveTo>
                  <a:cubicBezTo>
                    <a:pt x="75" y="1"/>
                    <a:pt x="1" y="88"/>
                    <a:pt x="1" y="88"/>
                  </a:cubicBezTo>
                  <a:cubicBezTo>
                    <a:pt x="535" y="88"/>
                    <a:pt x="619" y="807"/>
                    <a:pt x="619" y="807"/>
                  </a:cubicBezTo>
                  <a:cubicBezTo>
                    <a:pt x="535" y="823"/>
                    <a:pt x="469" y="840"/>
                    <a:pt x="402" y="857"/>
                  </a:cubicBezTo>
                  <a:cubicBezTo>
                    <a:pt x="84" y="940"/>
                    <a:pt x="101" y="1726"/>
                    <a:pt x="569" y="1726"/>
                  </a:cubicBezTo>
                  <a:cubicBezTo>
                    <a:pt x="1037" y="1726"/>
                    <a:pt x="986" y="456"/>
                    <a:pt x="535" y="122"/>
                  </a:cubicBezTo>
                  <a:cubicBezTo>
                    <a:pt x="407" y="30"/>
                    <a:pt x="301" y="1"/>
                    <a:pt x="21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7"/>
            <p:cNvSpPr/>
            <p:nvPr/>
          </p:nvSpPr>
          <p:spPr>
            <a:xfrm>
              <a:off x="3300961" y="1752466"/>
              <a:ext cx="24145" cy="24145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385" y="0"/>
                  </a:moveTo>
                  <a:cubicBezTo>
                    <a:pt x="318" y="0"/>
                    <a:pt x="251" y="17"/>
                    <a:pt x="201" y="50"/>
                  </a:cubicBezTo>
                  <a:lnTo>
                    <a:pt x="117" y="100"/>
                  </a:lnTo>
                  <a:cubicBezTo>
                    <a:pt x="67" y="151"/>
                    <a:pt x="34" y="201"/>
                    <a:pt x="17" y="267"/>
                  </a:cubicBezTo>
                  <a:cubicBezTo>
                    <a:pt x="0" y="301"/>
                    <a:pt x="0" y="334"/>
                    <a:pt x="0" y="368"/>
                  </a:cubicBezTo>
                  <a:cubicBezTo>
                    <a:pt x="0" y="418"/>
                    <a:pt x="0" y="468"/>
                    <a:pt x="17" y="518"/>
                  </a:cubicBezTo>
                  <a:cubicBezTo>
                    <a:pt x="84" y="652"/>
                    <a:pt x="218" y="752"/>
                    <a:pt x="368" y="752"/>
                  </a:cubicBezTo>
                  <a:cubicBezTo>
                    <a:pt x="435" y="752"/>
                    <a:pt x="502" y="735"/>
                    <a:pt x="552" y="702"/>
                  </a:cubicBezTo>
                  <a:cubicBezTo>
                    <a:pt x="585" y="685"/>
                    <a:pt x="619" y="668"/>
                    <a:pt x="635" y="652"/>
                  </a:cubicBezTo>
                  <a:cubicBezTo>
                    <a:pt x="685" y="602"/>
                    <a:pt x="719" y="552"/>
                    <a:pt x="736" y="485"/>
                  </a:cubicBezTo>
                  <a:cubicBezTo>
                    <a:pt x="752" y="451"/>
                    <a:pt x="752" y="418"/>
                    <a:pt x="752" y="384"/>
                  </a:cubicBezTo>
                  <a:cubicBezTo>
                    <a:pt x="752" y="184"/>
                    <a:pt x="585" y="0"/>
                    <a:pt x="38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7"/>
            <p:cNvSpPr/>
            <p:nvPr/>
          </p:nvSpPr>
          <p:spPr>
            <a:xfrm>
              <a:off x="3284897" y="1828524"/>
              <a:ext cx="49316" cy="24337"/>
            </a:xfrm>
            <a:custGeom>
              <a:avLst/>
              <a:gdLst/>
              <a:ahLst/>
              <a:cxnLst/>
              <a:rect l="l" t="t" r="r" b="b"/>
              <a:pathLst>
                <a:path w="1538" h="75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85"/>
                    <a:pt x="318" y="686"/>
                    <a:pt x="685" y="753"/>
                  </a:cubicBezTo>
                  <a:cubicBezTo>
                    <a:pt x="715" y="757"/>
                    <a:pt x="744" y="758"/>
                    <a:pt x="772" y="758"/>
                  </a:cubicBezTo>
                  <a:cubicBezTo>
                    <a:pt x="1226" y="758"/>
                    <a:pt x="1537" y="285"/>
                    <a:pt x="1537" y="285"/>
                  </a:cubicBezTo>
                  <a:cubicBezTo>
                    <a:pt x="1537" y="285"/>
                    <a:pt x="1203" y="268"/>
                    <a:pt x="752" y="201"/>
                  </a:cubicBezTo>
                  <a:cubicBezTo>
                    <a:pt x="485" y="168"/>
                    <a:pt x="234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7"/>
            <p:cNvSpPr/>
            <p:nvPr/>
          </p:nvSpPr>
          <p:spPr>
            <a:xfrm>
              <a:off x="3288648" y="1728321"/>
              <a:ext cx="39119" cy="18822"/>
            </a:xfrm>
            <a:custGeom>
              <a:avLst/>
              <a:gdLst/>
              <a:ahLst/>
              <a:cxnLst/>
              <a:rect l="l" t="t" r="r" b="b"/>
              <a:pathLst>
                <a:path w="1220" h="587" extrusionOk="0">
                  <a:moveTo>
                    <a:pt x="639" y="1"/>
                  </a:moveTo>
                  <a:cubicBezTo>
                    <a:pt x="632" y="1"/>
                    <a:pt x="625" y="1"/>
                    <a:pt x="618" y="1"/>
                  </a:cubicBezTo>
                  <a:cubicBezTo>
                    <a:pt x="184" y="1"/>
                    <a:pt x="0" y="586"/>
                    <a:pt x="0" y="586"/>
                  </a:cubicBezTo>
                  <a:cubicBezTo>
                    <a:pt x="201" y="469"/>
                    <a:pt x="401" y="386"/>
                    <a:pt x="618" y="335"/>
                  </a:cubicBezTo>
                  <a:cubicBezTo>
                    <a:pt x="685" y="324"/>
                    <a:pt x="752" y="319"/>
                    <a:pt x="819" y="319"/>
                  </a:cubicBezTo>
                  <a:cubicBezTo>
                    <a:pt x="952" y="319"/>
                    <a:pt x="1086" y="341"/>
                    <a:pt x="1220" y="386"/>
                  </a:cubicBezTo>
                  <a:cubicBezTo>
                    <a:pt x="1220" y="386"/>
                    <a:pt x="963" y="1"/>
                    <a:pt x="6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7"/>
            <p:cNvSpPr/>
            <p:nvPr/>
          </p:nvSpPr>
          <p:spPr>
            <a:xfrm>
              <a:off x="2629648" y="2858805"/>
              <a:ext cx="707771" cy="248087"/>
            </a:xfrm>
            <a:custGeom>
              <a:avLst/>
              <a:gdLst/>
              <a:ahLst/>
              <a:cxnLst/>
              <a:rect l="l" t="t" r="r" b="b"/>
              <a:pathLst>
                <a:path w="22073" h="7737" extrusionOk="0">
                  <a:moveTo>
                    <a:pt x="3175" y="0"/>
                  </a:moveTo>
                  <a:cubicBezTo>
                    <a:pt x="1421" y="0"/>
                    <a:pt x="1" y="1420"/>
                    <a:pt x="1" y="3175"/>
                  </a:cubicBezTo>
                  <a:lnTo>
                    <a:pt x="1" y="4562"/>
                  </a:lnTo>
                  <a:cubicBezTo>
                    <a:pt x="1" y="6316"/>
                    <a:pt x="1421" y="7736"/>
                    <a:pt x="3175" y="7736"/>
                  </a:cubicBezTo>
                  <a:lnTo>
                    <a:pt x="18915" y="7736"/>
                  </a:lnTo>
                  <a:cubicBezTo>
                    <a:pt x="20652" y="7736"/>
                    <a:pt x="22073" y="6316"/>
                    <a:pt x="22073" y="4562"/>
                  </a:cubicBezTo>
                  <a:lnTo>
                    <a:pt x="22073" y="3192"/>
                  </a:lnTo>
                  <a:cubicBezTo>
                    <a:pt x="22073" y="1454"/>
                    <a:pt x="20652" y="34"/>
                    <a:pt x="18915" y="34"/>
                  </a:cubicBezTo>
                  <a:lnTo>
                    <a:pt x="3175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7"/>
            <p:cNvSpPr/>
            <p:nvPr/>
          </p:nvSpPr>
          <p:spPr>
            <a:xfrm>
              <a:off x="2669281" y="2862973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7"/>
            <p:cNvSpPr/>
            <p:nvPr/>
          </p:nvSpPr>
          <p:spPr>
            <a:xfrm>
              <a:off x="2978419" y="3003450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7"/>
            <p:cNvSpPr/>
            <p:nvPr/>
          </p:nvSpPr>
          <p:spPr>
            <a:xfrm>
              <a:off x="2987013" y="2977156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7"/>
            <p:cNvSpPr/>
            <p:nvPr/>
          </p:nvSpPr>
          <p:spPr>
            <a:xfrm>
              <a:off x="3006284" y="2993798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7"/>
            <p:cNvSpPr/>
            <p:nvPr/>
          </p:nvSpPr>
          <p:spPr>
            <a:xfrm>
              <a:off x="3176132" y="2750168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7"/>
            <p:cNvSpPr/>
            <p:nvPr/>
          </p:nvSpPr>
          <p:spPr>
            <a:xfrm>
              <a:off x="3193800" y="2801184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7"/>
            <p:cNvSpPr/>
            <p:nvPr/>
          </p:nvSpPr>
          <p:spPr>
            <a:xfrm>
              <a:off x="2928590" y="2723939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7"/>
            <p:cNvSpPr/>
            <p:nvPr/>
          </p:nvSpPr>
          <p:spPr>
            <a:xfrm>
              <a:off x="2962451" y="2820391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7"/>
            <p:cNvSpPr/>
            <p:nvPr/>
          </p:nvSpPr>
          <p:spPr>
            <a:xfrm>
              <a:off x="2914129" y="2793969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7"/>
            <p:cNvSpPr/>
            <p:nvPr/>
          </p:nvSpPr>
          <p:spPr>
            <a:xfrm>
              <a:off x="3198642" y="2858805"/>
              <a:ext cx="149487" cy="134000"/>
            </a:xfrm>
            <a:custGeom>
              <a:avLst/>
              <a:gdLst/>
              <a:ahLst/>
              <a:cxnLst/>
              <a:rect l="l" t="t" r="r" b="b"/>
              <a:pathLst>
                <a:path w="4662" h="4179" extrusionOk="0">
                  <a:moveTo>
                    <a:pt x="2957" y="0"/>
                  </a:moveTo>
                  <a:cubicBezTo>
                    <a:pt x="1972" y="435"/>
                    <a:pt x="0" y="2440"/>
                    <a:pt x="0" y="2440"/>
                  </a:cubicBezTo>
                  <a:lnTo>
                    <a:pt x="401" y="3425"/>
                  </a:lnTo>
                  <a:cubicBezTo>
                    <a:pt x="401" y="3425"/>
                    <a:pt x="1090" y="4178"/>
                    <a:pt x="1856" y="4178"/>
                  </a:cubicBezTo>
                  <a:cubicBezTo>
                    <a:pt x="1872" y="4178"/>
                    <a:pt x="1888" y="4178"/>
                    <a:pt x="1905" y="4177"/>
                  </a:cubicBezTo>
                  <a:cubicBezTo>
                    <a:pt x="2690" y="4144"/>
                    <a:pt x="4662" y="2924"/>
                    <a:pt x="4662" y="2924"/>
                  </a:cubicBezTo>
                  <a:lnTo>
                    <a:pt x="295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7"/>
            <p:cNvSpPr/>
            <p:nvPr/>
          </p:nvSpPr>
          <p:spPr>
            <a:xfrm>
              <a:off x="3098439" y="2871631"/>
              <a:ext cx="178987" cy="144260"/>
            </a:xfrm>
            <a:custGeom>
              <a:avLst/>
              <a:gdLst/>
              <a:ahLst/>
              <a:cxnLst/>
              <a:rect l="l" t="t" r="r" b="b"/>
              <a:pathLst>
                <a:path w="5582" h="4499" extrusionOk="0">
                  <a:moveTo>
                    <a:pt x="2920" y="1"/>
                  </a:moveTo>
                  <a:cubicBezTo>
                    <a:pt x="2344" y="1"/>
                    <a:pt x="564" y="1279"/>
                    <a:pt x="184" y="1889"/>
                  </a:cubicBezTo>
                  <a:cubicBezTo>
                    <a:pt x="1" y="2140"/>
                    <a:pt x="84" y="2508"/>
                    <a:pt x="368" y="2658"/>
                  </a:cubicBezTo>
                  <a:cubicBezTo>
                    <a:pt x="435" y="2708"/>
                    <a:pt x="518" y="2758"/>
                    <a:pt x="602" y="2792"/>
                  </a:cubicBezTo>
                  <a:cubicBezTo>
                    <a:pt x="602" y="2792"/>
                    <a:pt x="535" y="3343"/>
                    <a:pt x="1053" y="3410"/>
                  </a:cubicBezTo>
                  <a:cubicBezTo>
                    <a:pt x="1102" y="3417"/>
                    <a:pt x="1150" y="3421"/>
                    <a:pt x="1198" y="3421"/>
                  </a:cubicBezTo>
                  <a:cubicBezTo>
                    <a:pt x="1267" y="3421"/>
                    <a:pt x="1336" y="3413"/>
                    <a:pt x="1404" y="3393"/>
                  </a:cubicBezTo>
                  <a:cubicBezTo>
                    <a:pt x="1565" y="3833"/>
                    <a:pt x="1778" y="3951"/>
                    <a:pt x="2075" y="3951"/>
                  </a:cubicBezTo>
                  <a:cubicBezTo>
                    <a:pt x="2117" y="3951"/>
                    <a:pt x="2161" y="3949"/>
                    <a:pt x="2206" y="3944"/>
                  </a:cubicBezTo>
                  <a:cubicBezTo>
                    <a:pt x="2273" y="4078"/>
                    <a:pt x="2356" y="4195"/>
                    <a:pt x="2473" y="4295"/>
                  </a:cubicBezTo>
                  <a:cubicBezTo>
                    <a:pt x="2607" y="4412"/>
                    <a:pt x="2774" y="4479"/>
                    <a:pt x="2958" y="4496"/>
                  </a:cubicBezTo>
                  <a:cubicBezTo>
                    <a:pt x="2966" y="4497"/>
                    <a:pt x="2975" y="4498"/>
                    <a:pt x="2986" y="4498"/>
                  </a:cubicBezTo>
                  <a:cubicBezTo>
                    <a:pt x="3334" y="4498"/>
                    <a:pt x="5104" y="3718"/>
                    <a:pt x="5331" y="3410"/>
                  </a:cubicBezTo>
                  <a:cubicBezTo>
                    <a:pt x="5581" y="3109"/>
                    <a:pt x="3643" y="51"/>
                    <a:pt x="2941" y="1"/>
                  </a:cubicBezTo>
                  <a:cubicBezTo>
                    <a:pt x="2934" y="1"/>
                    <a:pt x="2927" y="1"/>
                    <a:pt x="29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7"/>
            <p:cNvSpPr/>
            <p:nvPr/>
          </p:nvSpPr>
          <p:spPr>
            <a:xfrm>
              <a:off x="3110239" y="2905940"/>
              <a:ext cx="92155" cy="55216"/>
            </a:xfrm>
            <a:custGeom>
              <a:avLst/>
              <a:gdLst/>
              <a:ahLst/>
              <a:cxnLst/>
              <a:rect l="l" t="t" r="r" b="b"/>
              <a:pathLst>
                <a:path w="2874" h="1722" extrusionOk="0">
                  <a:moveTo>
                    <a:pt x="2874" y="1"/>
                  </a:moveTo>
                  <a:lnTo>
                    <a:pt x="2874" y="1"/>
                  </a:lnTo>
                  <a:cubicBezTo>
                    <a:pt x="2840" y="17"/>
                    <a:pt x="1754" y="251"/>
                    <a:pt x="1337" y="402"/>
                  </a:cubicBezTo>
                  <a:cubicBezTo>
                    <a:pt x="769" y="636"/>
                    <a:pt x="301" y="1053"/>
                    <a:pt x="0" y="1588"/>
                  </a:cubicBezTo>
                  <a:cubicBezTo>
                    <a:pt x="67" y="1638"/>
                    <a:pt x="150" y="1688"/>
                    <a:pt x="234" y="1722"/>
                  </a:cubicBezTo>
                  <a:cubicBezTo>
                    <a:pt x="318" y="1538"/>
                    <a:pt x="652" y="1254"/>
                    <a:pt x="952" y="1037"/>
                  </a:cubicBezTo>
                  <a:cubicBezTo>
                    <a:pt x="1270" y="803"/>
                    <a:pt x="2840" y="17"/>
                    <a:pt x="287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7"/>
            <p:cNvSpPr/>
            <p:nvPr/>
          </p:nvSpPr>
          <p:spPr>
            <a:xfrm>
              <a:off x="3132203" y="2941853"/>
              <a:ext cx="80932" cy="39472"/>
            </a:xfrm>
            <a:custGeom>
              <a:avLst/>
              <a:gdLst/>
              <a:ahLst/>
              <a:cxnLst/>
              <a:rect l="l" t="t" r="r" b="b"/>
              <a:pathLst>
                <a:path w="2524" h="1231" extrusionOk="0">
                  <a:moveTo>
                    <a:pt x="2523" y="0"/>
                  </a:moveTo>
                  <a:cubicBezTo>
                    <a:pt x="2473" y="0"/>
                    <a:pt x="1170" y="217"/>
                    <a:pt x="652" y="602"/>
                  </a:cubicBezTo>
                  <a:cubicBezTo>
                    <a:pt x="401" y="785"/>
                    <a:pt x="184" y="986"/>
                    <a:pt x="0" y="1220"/>
                  </a:cubicBezTo>
                  <a:cubicBezTo>
                    <a:pt x="49" y="1227"/>
                    <a:pt x="97" y="1231"/>
                    <a:pt x="145" y="1231"/>
                  </a:cubicBezTo>
                  <a:cubicBezTo>
                    <a:pt x="214" y="1231"/>
                    <a:pt x="283" y="1223"/>
                    <a:pt x="351" y="120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7"/>
            <p:cNvSpPr/>
            <p:nvPr/>
          </p:nvSpPr>
          <p:spPr>
            <a:xfrm>
              <a:off x="3169174" y="2978279"/>
              <a:ext cx="53581" cy="31103"/>
            </a:xfrm>
            <a:custGeom>
              <a:avLst/>
              <a:gdLst/>
              <a:ahLst/>
              <a:cxnLst/>
              <a:rect l="l" t="t" r="r" b="b"/>
              <a:pathLst>
                <a:path w="1671" h="970" extrusionOk="0">
                  <a:moveTo>
                    <a:pt x="1671" y="0"/>
                  </a:moveTo>
                  <a:lnTo>
                    <a:pt x="0" y="618"/>
                  </a:lnTo>
                  <a:cubicBezTo>
                    <a:pt x="67" y="752"/>
                    <a:pt x="150" y="869"/>
                    <a:pt x="267" y="969"/>
                  </a:cubicBezTo>
                  <a:cubicBezTo>
                    <a:pt x="769" y="702"/>
                    <a:pt x="1236" y="385"/>
                    <a:pt x="167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7"/>
            <p:cNvSpPr/>
            <p:nvPr/>
          </p:nvSpPr>
          <p:spPr>
            <a:xfrm>
              <a:off x="3236671" y="2058366"/>
              <a:ext cx="404532" cy="955826"/>
            </a:xfrm>
            <a:custGeom>
              <a:avLst/>
              <a:gdLst/>
              <a:ahLst/>
              <a:cxnLst/>
              <a:rect l="l" t="t" r="r" b="b"/>
              <a:pathLst>
                <a:path w="12616" h="29809" extrusionOk="0">
                  <a:moveTo>
                    <a:pt x="5447" y="1"/>
                  </a:moveTo>
                  <a:lnTo>
                    <a:pt x="5564" y="16910"/>
                  </a:lnTo>
                  <a:lnTo>
                    <a:pt x="0" y="24479"/>
                  </a:lnTo>
                  <a:lnTo>
                    <a:pt x="3609" y="29809"/>
                  </a:lnTo>
                  <a:cubicBezTo>
                    <a:pt x="3609" y="29809"/>
                    <a:pt x="12532" y="21872"/>
                    <a:pt x="12615" y="18647"/>
                  </a:cubicBezTo>
                  <a:cubicBezTo>
                    <a:pt x="11245" y="6885"/>
                    <a:pt x="5448" y="1"/>
                    <a:pt x="544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7"/>
            <p:cNvSpPr/>
            <p:nvPr/>
          </p:nvSpPr>
          <p:spPr>
            <a:xfrm>
              <a:off x="2768939" y="2896834"/>
              <a:ext cx="144164" cy="112003"/>
            </a:xfrm>
            <a:custGeom>
              <a:avLst/>
              <a:gdLst/>
              <a:ahLst/>
              <a:cxnLst/>
              <a:rect l="l" t="t" r="r" b="b"/>
              <a:pathLst>
                <a:path w="4496" h="3493" extrusionOk="0">
                  <a:moveTo>
                    <a:pt x="2875" y="1"/>
                  </a:moveTo>
                  <a:lnTo>
                    <a:pt x="1" y="1287"/>
                  </a:lnTo>
                  <a:lnTo>
                    <a:pt x="2708" y="3493"/>
                  </a:lnTo>
                  <a:lnTo>
                    <a:pt x="4495" y="2306"/>
                  </a:lnTo>
                  <a:cubicBezTo>
                    <a:pt x="4495" y="21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7"/>
            <p:cNvSpPr/>
            <p:nvPr/>
          </p:nvSpPr>
          <p:spPr>
            <a:xfrm>
              <a:off x="2471728" y="2058655"/>
              <a:ext cx="547446" cy="928218"/>
            </a:xfrm>
            <a:custGeom>
              <a:avLst/>
              <a:gdLst/>
              <a:ahLst/>
              <a:cxnLst/>
              <a:rect l="l" t="t" r="r" b="b"/>
              <a:pathLst>
                <a:path w="17073" h="28948" extrusionOk="0">
                  <a:moveTo>
                    <a:pt x="13160" y="1"/>
                  </a:moveTo>
                  <a:cubicBezTo>
                    <a:pt x="10953" y="1"/>
                    <a:pt x="1" y="13529"/>
                    <a:pt x="314" y="16166"/>
                  </a:cubicBezTo>
                  <a:cubicBezTo>
                    <a:pt x="615" y="18839"/>
                    <a:pt x="9186" y="28948"/>
                    <a:pt x="9186" y="28948"/>
                  </a:cubicBezTo>
                  <a:lnTo>
                    <a:pt x="13547" y="26575"/>
                  </a:lnTo>
                  <a:lnTo>
                    <a:pt x="8351" y="15781"/>
                  </a:lnTo>
                  <a:cubicBezTo>
                    <a:pt x="8351" y="15781"/>
                    <a:pt x="14784" y="8964"/>
                    <a:pt x="15920" y="6374"/>
                  </a:cubicBezTo>
                  <a:cubicBezTo>
                    <a:pt x="17073" y="3768"/>
                    <a:pt x="15235" y="393"/>
                    <a:pt x="13246" y="8"/>
                  </a:cubicBezTo>
                  <a:cubicBezTo>
                    <a:pt x="13219" y="3"/>
                    <a:pt x="13190" y="1"/>
                    <a:pt x="1316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7"/>
            <p:cNvSpPr/>
            <p:nvPr/>
          </p:nvSpPr>
          <p:spPr>
            <a:xfrm>
              <a:off x="2819858" y="2950222"/>
              <a:ext cx="163435" cy="199829"/>
            </a:xfrm>
            <a:custGeom>
              <a:avLst/>
              <a:gdLst/>
              <a:ahLst/>
              <a:cxnLst/>
              <a:rect l="l" t="t" r="r" b="b"/>
              <a:pathLst>
                <a:path w="5097" h="6232" extrusionOk="0">
                  <a:moveTo>
                    <a:pt x="3141" y="1"/>
                  </a:moveTo>
                  <a:cubicBezTo>
                    <a:pt x="2178" y="1"/>
                    <a:pt x="928" y="330"/>
                    <a:pt x="334" y="1310"/>
                  </a:cubicBezTo>
                  <a:cubicBezTo>
                    <a:pt x="0" y="1878"/>
                    <a:pt x="652" y="3983"/>
                    <a:pt x="869" y="4468"/>
                  </a:cubicBezTo>
                  <a:cubicBezTo>
                    <a:pt x="1053" y="4902"/>
                    <a:pt x="1370" y="5286"/>
                    <a:pt x="1771" y="5554"/>
                  </a:cubicBezTo>
                  <a:cubicBezTo>
                    <a:pt x="1938" y="5637"/>
                    <a:pt x="2105" y="5721"/>
                    <a:pt x="2272" y="5754"/>
                  </a:cubicBezTo>
                  <a:cubicBezTo>
                    <a:pt x="2467" y="6143"/>
                    <a:pt x="2591" y="6231"/>
                    <a:pt x="2727" y="6231"/>
                  </a:cubicBezTo>
                  <a:cubicBezTo>
                    <a:pt x="2778" y="6231"/>
                    <a:pt x="2831" y="6219"/>
                    <a:pt x="2891" y="6205"/>
                  </a:cubicBezTo>
                  <a:cubicBezTo>
                    <a:pt x="3108" y="6155"/>
                    <a:pt x="2891" y="3983"/>
                    <a:pt x="2974" y="3448"/>
                  </a:cubicBezTo>
                  <a:cubicBezTo>
                    <a:pt x="3024" y="3031"/>
                    <a:pt x="3358" y="1744"/>
                    <a:pt x="3358" y="1744"/>
                  </a:cubicBezTo>
                  <a:cubicBezTo>
                    <a:pt x="3358" y="1744"/>
                    <a:pt x="3459" y="2713"/>
                    <a:pt x="3475" y="2864"/>
                  </a:cubicBezTo>
                  <a:cubicBezTo>
                    <a:pt x="3492" y="2997"/>
                    <a:pt x="3609" y="3214"/>
                    <a:pt x="4127" y="3515"/>
                  </a:cubicBezTo>
                  <a:cubicBezTo>
                    <a:pt x="4287" y="3603"/>
                    <a:pt x="4436" y="3636"/>
                    <a:pt x="4566" y="3636"/>
                  </a:cubicBezTo>
                  <a:cubicBezTo>
                    <a:pt x="4858" y="3636"/>
                    <a:pt x="5056" y="3469"/>
                    <a:pt x="5079" y="3365"/>
                  </a:cubicBezTo>
                  <a:cubicBezTo>
                    <a:pt x="5096" y="3214"/>
                    <a:pt x="4545" y="2613"/>
                    <a:pt x="4545" y="2613"/>
                  </a:cubicBezTo>
                  <a:cubicBezTo>
                    <a:pt x="4545" y="2613"/>
                    <a:pt x="4628" y="675"/>
                    <a:pt x="4361" y="290"/>
                  </a:cubicBezTo>
                  <a:cubicBezTo>
                    <a:pt x="4197" y="121"/>
                    <a:pt x="3722" y="1"/>
                    <a:pt x="314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>
              <a:off x="2869655" y="3031859"/>
              <a:ext cx="23087" cy="102897"/>
            </a:xfrm>
            <a:custGeom>
              <a:avLst/>
              <a:gdLst/>
              <a:ahLst/>
              <a:cxnLst/>
              <a:rect l="l" t="t" r="r" b="b"/>
              <a:pathLst>
                <a:path w="720" h="3209" extrusionOk="0">
                  <a:moveTo>
                    <a:pt x="502" y="0"/>
                  </a:moveTo>
                  <a:cubicBezTo>
                    <a:pt x="502" y="0"/>
                    <a:pt x="1" y="1504"/>
                    <a:pt x="1" y="2005"/>
                  </a:cubicBezTo>
                  <a:cubicBezTo>
                    <a:pt x="34" y="2339"/>
                    <a:pt x="118" y="2673"/>
                    <a:pt x="218" y="3008"/>
                  </a:cubicBezTo>
                  <a:cubicBezTo>
                    <a:pt x="385" y="3091"/>
                    <a:pt x="552" y="3175"/>
                    <a:pt x="719" y="3208"/>
                  </a:cubicBezTo>
                  <a:cubicBezTo>
                    <a:pt x="586" y="2707"/>
                    <a:pt x="485" y="2206"/>
                    <a:pt x="435" y="1688"/>
                  </a:cubicBezTo>
                  <a:cubicBezTo>
                    <a:pt x="435" y="1186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67"/>
          <p:cNvGrpSpPr/>
          <p:nvPr/>
        </p:nvGrpSpPr>
        <p:grpSpPr>
          <a:xfrm>
            <a:off x="6619977" y="1567226"/>
            <a:ext cx="1362474" cy="3060155"/>
            <a:chOff x="6619977" y="1567226"/>
            <a:chExt cx="1362474" cy="3060155"/>
          </a:xfrm>
        </p:grpSpPr>
        <p:sp>
          <p:nvSpPr>
            <p:cNvPr id="2076" name="Google Shape;2076;p67"/>
            <p:cNvSpPr/>
            <p:nvPr/>
          </p:nvSpPr>
          <p:spPr>
            <a:xfrm>
              <a:off x="7531842" y="4375543"/>
              <a:ext cx="433487" cy="251839"/>
            </a:xfrm>
            <a:custGeom>
              <a:avLst/>
              <a:gdLst/>
              <a:ahLst/>
              <a:cxnLst/>
              <a:rect l="l" t="t" r="r" b="b"/>
              <a:pathLst>
                <a:path w="13519" h="7854" extrusionOk="0">
                  <a:moveTo>
                    <a:pt x="12198" y="0"/>
                  </a:moveTo>
                  <a:lnTo>
                    <a:pt x="6634" y="668"/>
                  </a:lnTo>
                  <a:cubicBezTo>
                    <a:pt x="6634" y="668"/>
                    <a:pt x="7119" y="2055"/>
                    <a:pt x="4846" y="3743"/>
                  </a:cubicBezTo>
                  <a:cubicBezTo>
                    <a:pt x="4061" y="4294"/>
                    <a:pt x="3226" y="4762"/>
                    <a:pt x="2357" y="5146"/>
                  </a:cubicBezTo>
                  <a:cubicBezTo>
                    <a:pt x="285" y="6065"/>
                    <a:pt x="1" y="7853"/>
                    <a:pt x="1" y="7853"/>
                  </a:cubicBezTo>
                  <a:lnTo>
                    <a:pt x="13518" y="5146"/>
                  </a:lnTo>
                  <a:lnTo>
                    <a:pt x="12867" y="2640"/>
                  </a:lnTo>
                  <a:lnTo>
                    <a:pt x="1219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7"/>
            <p:cNvSpPr/>
            <p:nvPr/>
          </p:nvSpPr>
          <p:spPr>
            <a:xfrm>
              <a:off x="7349167" y="2805769"/>
              <a:ext cx="633284" cy="1609984"/>
            </a:xfrm>
            <a:custGeom>
              <a:avLst/>
              <a:gdLst/>
              <a:ahLst/>
              <a:cxnLst/>
              <a:rect l="l" t="t" r="r" b="b"/>
              <a:pathLst>
                <a:path w="19750" h="50210" extrusionOk="0">
                  <a:moveTo>
                    <a:pt x="8939" y="0"/>
                  </a:moveTo>
                  <a:lnTo>
                    <a:pt x="0" y="2089"/>
                  </a:lnTo>
                  <a:cubicBezTo>
                    <a:pt x="0" y="2089"/>
                    <a:pt x="234" y="3927"/>
                    <a:pt x="602" y="6617"/>
                  </a:cubicBezTo>
                  <a:cubicBezTo>
                    <a:pt x="602" y="6684"/>
                    <a:pt x="619" y="6750"/>
                    <a:pt x="619" y="6817"/>
                  </a:cubicBezTo>
                  <a:cubicBezTo>
                    <a:pt x="635" y="6984"/>
                    <a:pt x="669" y="7135"/>
                    <a:pt x="685" y="7302"/>
                  </a:cubicBezTo>
                  <a:cubicBezTo>
                    <a:pt x="1504" y="13350"/>
                    <a:pt x="2874" y="22958"/>
                    <a:pt x="3843" y="26533"/>
                  </a:cubicBezTo>
                  <a:cubicBezTo>
                    <a:pt x="5297" y="31913"/>
                    <a:pt x="11212" y="49975"/>
                    <a:pt x="11212" y="49975"/>
                  </a:cubicBezTo>
                  <a:lnTo>
                    <a:pt x="19750" y="50209"/>
                  </a:lnTo>
                  <a:cubicBezTo>
                    <a:pt x="19750" y="50209"/>
                    <a:pt x="14754" y="30460"/>
                    <a:pt x="13417" y="25965"/>
                  </a:cubicBezTo>
                  <a:cubicBezTo>
                    <a:pt x="12899" y="22974"/>
                    <a:pt x="11279" y="13501"/>
                    <a:pt x="10159" y="6867"/>
                  </a:cubicBezTo>
                  <a:cubicBezTo>
                    <a:pt x="10159" y="6851"/>
                    <a:pt x="10142" y="6834"/>
                    <a:pt x="10142" y="6817"/>
                  </a:cubicBezTo>
                  <a:cubicBezTo>
                    <a:pt x="10059" y="6349"/>
                    <a:pt x="9992" y="5882"/>
                    <a:pt x="9909" y="5447"/>
                  </a:cubicBezTo>
                  <a:cubicBezTo>
                    <a:pt x="9374" y="2239"/>
                    <a:pt x="8990" y="0"/>
                    <a:pt x="8990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7"/>
            <p:cNvSpPr/>
            <p:nvPr/>
          </p:nvSpPr>
          <p:spPr>
            <a:xfrm>
              <a:off x="7531842" y="4460195"/>
              <a:ext cx="433487" cy="167187"/>
            </a:xfrm>
            <a:custGeom>
              <a:avLst/>
              <a:gdLst/>
              <a:ahLst/>
              <a:cxnLst/>
              <a:rect l="l" t="t" r="r" b="b"/>
              <a:pathLst>
                <a:path w="13519" h="5214" extrusionOk="0">
                  <a:moveTo>
                    <a:pt x="12867" y="0"/>
                  </a:moveTo>
                  <a:lnTo>
                    <a:pt x="12869" y="8"/>
                  </a:lnTo>
                  <a:lnTo>
                    <a:pt x="12869" y="8"/>
                  </a:lnTo>
                  <a:cubicBezTo>
                    <a:pt x="12874" y="5"/>
                    <a:pt x="12878" y="3"/>
                    <a:pt x="12883" y="0"/>
                  </a:cubicBezTo>
                  <a:close/>
                  <a:moveTo>
                    <a:pt x="12869" y="8"/>
                  </a:moveTo>
                  <a:lnTo>
                    <a:pt x="12869" y="8"/>
                  </a:lnTo>
                  <a:cubicBezTo>
                    <a:pt x="11733" y="629"/>
                    <a:pt x="10079" y="1825"/>
                    <a:pt x="6952" y="2757"/>
                  </a:cubicBezTo>
                  <a:cubicBezTo>
                    <a:pt x="6350" y="2089"/>
                    <a:pt x="5632" y="1537"/>
                    <a:pt x="4846" y="1103"/>
                  </a:cubicBezTo>
                  <a:cubicBezTo>
                    <a:pt x="4061" y="1654"/>
                    <a:pt x="3226" y="2139"/>
                    <a:pt x="2357" y="2506"/>
                  </a:cubicBezTo>
                  <a:cubicBezTo>
                    <a:pt x="285" y="3425"/>
                    <a:pt x="1" y="5213"/>
                    <a:pt x="1" y="5213"/>
                  </a:cubicBezTo>
                  <a:lnTo>
                    <a:pt x="13518" y="2506"/>
                  </a:lnTo>
                  <a:lnTo>
                    <a:pt x="12869" y="8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7"/>
            <p:cNvSpPr/>
            <p:nvPr/>
          </p:nvSpPr>
          <p:spPr>
            <a:xfrm>
              <a:off x="7349167" y="2805769"/>
              <a:ext cx="325780" cy="220222"/>
            </a:xfrm>
            <a:custGeom>
              <a:avLst/>
              <a:gdLst/>
              <a:ahLst/>
              <a:cxnLst/>
              <a:rect l="l" t="t" r="r" b="b"/>
              <a:pathLst>
                <a:path w="10160" h="6868" extrusionOk="0">
                  <a:moveTo>
                    <a:pt x="8939" y="0"/>
                  </a:moveTo>
                  <a:lnTo>
                    <a:pt x="0" y="2089"/>
                  </a:lnTo>
                  <a:cubicBezTo>
                    <a:pt x="0" y="2089"/>
                    <a:pt x="234" y="3927"/>
                    <a:pt x="602" y="6617"/>
                  </a:cubicBezTo>
                  <a:cubicBezTo>
                    <a:pt x="669" y="6717"/>
                    <a:pt x="752" y="6800"/>
                    <a:pt x="819" y="6867"/>
                  </a:cubicBezTo>
                  <a:lnTo>
                    <a:pt x="10159" y="6867"/>
                  </a:lnTo>
                  <a:cubicBezTo>
                    <a:pt x="10159" y="6851"/>
                    <a:pt x="10142" y="6834"/>
                    <a:pt x="10142" y="6817"/>
                  </a:cubicBezTo>
                  <a:cubicBezTo>
                    <a:pt x="10059" y="6349"/>
                    <a:pt x="9992" y="5882"/>
                    <a:pt x="9909" y="5447"/>
                  </a:cubicBezTo>
                  <a:cubicBezTo>
                    <a:pt x="9374" y="2239"/>
                    <a:pt x="8990" y="0"/>
                    <a:pt x="8990" y="0"/>
                  </a:cubicBezTo>
                  <a:close/>
                </a:path>
              </a:pathLst>
            </a:custGeom>
            <a:solidFill>
              <a:srgbClr val="08B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7"/>
            <p:cNvSpPr/>
            <p:nvPr/>
          </p:nvSpPr>
          <p:spPr>
            <a:xfrm>
              <a:off x="6640884" y="4372850"/>
              <a:ext cx="458658" cy="218074"/>
            </a:xfrm>
            <a:custGeom>
              <a:avLst/>
              <a:gdLst/>
              <a:ahLst/>
              <a:cxnLst/>
              <a:rect l="l" t="t" r="r" b="b"/>
              <a:pathLst>
                <a:path w="14304" h="6801" extrusionOk="0">
                  <a:moveTo>
                    <a:pt x="8923" y="1"/>
                  </a:moveTo>
                  <a:cubicBezTo>
                    <a:pt x="8923" y="1"/>
                    <a:pt x="8823" y="1454"/>
                    <a:pt x="6066" y="2139"/>
                  </a:cubicBezTo>
                  <a:cubicBezTo>
                    <a:pt x="5130" y="2340"/>
                    <a:pt x="4178" y="2457"/>
                    <a:pt x="3225" y="2457"/>
                  </a:cubicBezTo>
                  <a:cubicBezTo>
                    <a:pt x="970" y="2507"/>
                    <a:pt x="1" y="4061"/>
                    <a:pt x="1" y="4061"/>
                  </a:cubicBezTo>
                  <a:lnTo>
                    <a:pt x="13518" y="6801"/>
                  </a:lnTo>
                  <a:lnTo>
                    <a:pt x="13902" y="4228"/>
                  </a:lnTo>
                  <a:lnTo>
                    <a:pt x="14303" y="1521"/>
                  </a:lnTo>
                  <a:lnTo>
                    <a:pt x="892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7"/>
            <p:cNvSpPr/>
            <p:nvPr/>
          </p:nvSpPr>
          <p:spPr>
            <a:xfrm>
              <a:off x="6888938" y="2814330"/>
              <a:ext cx="555622" cy="1667316"/>
            </a:xfrm>
            <a:custGeom>
              <a:avLst/>
              <a:gdLst/>
              <a:ahLst/>
              <a:cxnLst/>
              <a:rect l="l" t="t" r="r" b="b"/>
              <a:pathLst>
                <a:path w="17328" h="51998" extrusionOk="0">
                  <a:moveTo>
                    <a:pt x="8238" y="0"/>
                  </a:moveTo>
                  <a:cubicBezTo>
                    <a:pt x="8238" y="0"/>
                    <a:pt x="7653" y="2089"/>
                    <a:pt x="6851" y="5063"/>
                  </a:cubicBezTo>
                  <a:cubicBezTo>
                    <a:pt x="6718" y="5548"/>
                    <a:pt x="6584" y="6032"/>
                    <a:pt x="6450" y="6550"/>
                  </a:cubicBezTo>
                  <a:cubicBezTo>
                    <a:pt x="4863" y="12448"/>
                    <a:pt x="2758" y="20652"/>
                    <a:pt x="2306" y="24027"/>
                  </a:cubicBezTo>
                  <a:cubicBezTo>
                    <a:pt x="1555" y="29541"/>
                    <a:pt x="1" y="48489"/>
                    <a:pt x="1" y="48489"/>
                  </a:cubicBezTo>
                  <a:lnTo>
                    <a:pt x="7787" y="51997"/>
                  </a:lnTo>
                  <a:cubicBezTo>
                    <a:pt x="7787" y="51997"/>
                    <a:pt x="10828" y="31880"/>
                    <a:pt x="11346" y="27202"/>
                  </a:cubicBezTo>
                  <a:cubicBezTo>
                    <a:pt x="12081" y="24027"/>
                    <a:pt x="14537" y="13484"/>
                    <a:pt x="16074" y="6934"/>
                  </a:cubicBezTo>
                  <a:cubicBezTo>
                    <a:pt x="16091" y="6801"/>
                    <a:pt x="16124" y="6684"/>
                    <a:pt x="16158" y="6550"/>
                  </a:cubicBezTo>
                  <a:cubicBezTo>
                    <a:pt x="16843" y="3593"/>
                    <a:pt x="17327" y="1554"/>
                    <a:pt x="17327" y="1554"/>
                  </a:cubicBezTo>
                  <a:lnTo>
                    <a:pt x="17277" y="1538"/>
                  </a:lnTo>
                  <a:lnTo>
                    <a:pt x="823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7"/>
            <p:cNvSpPr/>
            <p:nvPr/>
          </p:nvSpPr>
          <p:spPr>
            <a:xfrm>
              <a:off x="7095758" y="2814330"/>
              <a:ext cx="348803" cy="210058"/>
            </a:xfrm>
            <a:custGeom>
              <a:avLst/>
              <a:gdLst/>
              <a:ahLst/>
              <a:cxnLst/>
              <a:rect l="l" t="t" r="r" b="b"/>
              <a:pathLst>
                <a:path w="10878" h="6551" extrusionOk="0">
                  <a:moveTo>
                    <a:pt x="1788" y="0"/>
                  </a:moveTo>
                  <a:cubicBezTo>
                    <a:pt x="1788" y="0"/>
                    <a:pt x="1203" y="2089"/>
                    <a:pt x="384" y="5063"/>
                  </a:cubicBezTo>
                  <a:cubicBezTo>
                    <a:pt x="268" y="5548"/>
                    <a:pt x="134" y="6032"/>
                    <a:pt x="0" y="6550"/>
                  </a:cubicBezTo>
                  <a:lnTo>
                    <a:pt x="9708" y="6550"/>
                  </a:lnTo>
                  <a:cubicBezTo>
                    <a:pt x="10393" y="3593"/>
                    <a:pt x="10877" y="1554"/>
                    <a:pt x="10877" y="1554"/>
                  </a:cubicBezTo>
                  <a:lnTo>
                    <a:pt x="10827" y="1538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7"/>
            <p:cNvSpPr/>
            <p:nvPr/>
          </p:nvSpPr>
          <p:spPr>
            <a:xfrm>
              <a:off x="6640884" y="4440892"/>
              <a:ext cx="445800" cy="150032"/>
            </a:xfrm>
            <a:custGeom>
              <a:avLst/>
              <a:gdLst/>
              <a:ahLst/>
              <a:cxnLst/>
              <a:rect l="l" t="t" r="r" b="b"/>
              <a:pathLst>
                <a:path w="13903" h="4679" extrusionOk="0">
                  <a:moveTo>
                    <a:pt x="6066" y="1"/>
                  </a:moveTo>
                  <a:cubicBezTo>
                    <a:pt x="5130" y="218"/>
                    <a:pt x="4178" y="335"/>
                    <a:pt x="3225" y="335"/>
                  </a:cubicBezTo>
                  <a:cubicBezTo>
                    <a:pt x="970" y="385"/>
                    <a:pt x="1" y="1939"/>
                    <a:pt x="1" y="1939"/>
                  </a:cubicBezTo>
                  <a:lnTo>
                    <a:pt x="13518" y="4679"/>
                  </a:lnTo>
                  <a:lnTo>
                    <a:pt x="13902" y="2106"/>
                  </a:lnTo>
                  <a:lnTo>
                    <a:pt x="13902" y="2106"/>
                  </a:lnTo>
                  <a:cubicBezTo>
                    <a:pt x="12954" y="2204"/>
                    <a:pt x="11624" y="2484"/>
                    <a:pt x="9686" y="2484"/>
                  </a:cubicBezTo>
                  <a:cubicBezTo>
                    <a:pt x="8995" y="2484"/>
                    <a:pt x="8226" y="2449"/>
                    <a:pt x="7369" y="2356"/>
                  </a:cubicBezTo>
                  <a:cubicBezTo>
                    <a:pt x="7068" y="1504"/>
                    <a:pt x="6617" y="719"/>
                    <a:pt x="6066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7"/>
            <p:cNvSpPr/>
            <p:nvPr/>
          </p:nvSpPr>
          <p:spPr>
            <a:xfrm>
              <a:off x="7558648" y="2001034"/>
              <a:ext cx="334887" cy="994400"/>
            </a:xfrm>
            <a:custGeom>
              <a:avLst/>
              <a:gdLst/>
              <a:ahLst/>
              <a:cxnLst/>
              <a:rect l="l" t="t" r="r" b="b"/>
              <a:pathLst>
                <a:path w="10444" h="31012" extrusionOk="0">
                  <a:moveTo>
                    <a:pt x="0" y="1"/>
                  </a:moveTo>
                  <a:lnTo>
                    <a:pt x="8639" y="31012"/>
                  </a:lnTo>
                  <a:lnTo>
                    <a:pt x="10443" y="31012"/>
                  </a:lnTo>
                  <a:lnTo>
                    <a:pt x="1604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7"/>
            <p:cNvSpPr/>
            <p:nvPr/>
          </p:nvSpPr>
          <p:spPr>
            <a:xfrm>
              <a:off x="6619977" y="2766650"/>
              <a:ext cx="250235" cy="250235"/>
            </a:xfrm>
            <a:custGeom>
              <a:avLst/>
              <a:gdLst/>
              <a:ahLst/>
              <a:cxnLst/>
              <a:rect l="l" t="t" r="r" b="b"/>
              <a:pathLst>
                <a:path w="7804" h="7804" extrusionOk="0">
                  <a:moveTo>
                    <a:pt x="5548" y="0"/>
                  </a:moveTo>
                  <a:lnTo>
                    <a:pt x="3710" y="2356"/>
                  </a:lnTo>
                  <a:cubicBezTo>
                    <a:pt x="3519" y="2301"/>
                    <a:pt x="3328" y="2278"/>
                    <a:pt x="3143" y="2278"/>
                  </a:cubicBezTo>
                  <a:cubicBezTo>
                    <a:pt x="2372" y="2278"/>
                    <a:pt x="1687" y="2676"/>
                    <a:pt x="1404" y="2824"/>
                  </a:cubicBezTo>
                  <a:cubicBezTo>
                    <a:pt x="1087" y="3008"/>
                    <a:pt x="85" y="4144"/>
                    <a:pt x="419" y="4311"/>
                  </a:cubicBezTo>
                  <a:cubicBezTo>
                    <a:pt x="446" y="4325"/>
                    <a:pt x="478" y="4331"/>
                    <a:pt x="514" y="4331"/>
                  </a:cubicBezTo>
                  <a:cubicBezTo>
                    <a:pt x="924" y="4331"/>
                    <a:pt x="1856" y="3526"/>
                    <a:pt x="1856" y="3526"/>
                  </a:cubicBezTo>
                  <a:lnTo>
                    <a:pt x="2524" y="3292"/>
                  </a:lnTo>
                  <a:lnTo>
                    <a:pt x="2524" y="3292"/>
                  </a:lnTo>
                  <a:cubicBezTo>
                    <a:pt x="2524" y="3292"/>
                    <a:pt x="1" y="5832"/>
                    <a:pt x="118" y="6266"/>
                  </a:cubicBezTo>
                  <a:cubicBezTo>
                    <a:pt x="132" y="6326"/>
                    <a:pt x="169" y="6352"/>
                    <a:pt x="222" y="6352"/>
                  </a:cubicBezTo>
                  <a:cubicBezTo>
                    <a:pt x="646" y="6352"/>
                    <a:pt x="2146" y="4702"/>
                    <a:pt x="2353" y="4702"/>
                  </a:cubicBezTo>
                  <a:cubicBezTo>
                    <a:pt x="2363" y="4702"/>
                    <a:pt x="2370" y="4705"/>
                    <a:pt x="2374" y="4712"/>
                  </a:cubicBezTo>
                  <a:cubicBezTo>
                    <a:pt x="2457" y="4879"/>
                    <a:pt x="435" y="6483"/>
                    <a:pt x="352" y="6884"/>
                  </a:cubicBezTo>
                  <a:cubicBezTo>
                    <a:pt x="297" y="7105"/>
                    <a:pt x="358" y="7189"/>
                    <a:pt x="478" y="7189"/>
                  </a:cubicBezTo>
                  <a:cubicBezTo>
                    <a:pt x="575" y="7189"/>
                    <a:pt x="711" y="7134"/>
                    <a:pt x="853" y="7051"/>
                  </a:cubicBezTo>
                  <a:cubicBezTo>
                    <a:pt x="1179" y="6872"/>
                    <a:pt x="2746" y="5261"/>
                    <a:pt x="2977" y="5261"/>
                  </a:cubicBezTo>
                  <a:cubicBezTo>
                    <a:pt x="2983" y="5261"/>
                    <a:pt x="2988" y="5262"/>
                    <a:pt x="2992" y="5264"/>
                  </a:cubicBezTo>
                  <a:cubicBezTo>
                    <a:pt x="3159" y="5364"/>
                    <a:pt x="853" y="7202"/>
                    <a:pt x="1087" y="7553"/>
                  </a:cubicBezTo>
                  <a:cubicBezTo>
                    <a:pt x="1103" y="7579"/>
                    <a:pt x="1130" y="7591"/>
                    <a:pt x="1165" y="7591"/>
                  </a:cubicBezTo>
                  <a:cubicBezTo>
                    <a:pt x="1599" y="7591"/>
                    <a:pt x="3369" y="5795"/>
                    <a:pt x="3612" y="5795"/>
                  </a:cubicBezTo>
                  <a:cubicBezTo>
                    <a:pt x="3618" y="5795"/>
                    <a:pt x="3623" y="5796"/>
                    <a:pt x="3627" y="5798"/>
                  </a:cubicBezTo>
                  <a:cubicBezTo>
                    <a:pt x="3811" y="5898"/>
                    <a:pt x="1321" y="7736"/>
                    <a:pt x="1789" y="7803"/>
                  </a:cubicBezTo>
                  <a:cubicBezTo>
                    <a:pt x="1792" y="7804"/>
                    <a:pt x="1795" y="7804"/>
                    <a:pt x="1799" y="7804"/>
                  </a:cubicBezTo>
                  <a:cubicBezTo>
                    <a:pt x="2110" y="7804"/>
                    <a:pt x="4385" y="6405"/>
                    <a:pt x="4913" y="5431"/>
                  </a:cubicBezTo>
                  <a:lnTo>
                    <a:pt x="7804" y="2607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7"/>
            <p:cNvSpPr/>
            <p:nvPr/>
          </p:nvSpPr>
          <p:spPr>
            <a:xfrm>
              <a:off x="6733038" y="2022902"/>
              <a:ext cx="614622" cy="894870"/>
            </a:xfrm>
            <a:custGeom>
              <a:avLst/>
              <a:gdLst/>
              <a:ahLst/>
              <a:cxnLst/>
              <a:rect l="l" t="t" r="r" b="b"/>
              <a:pathLst>
                <a:path w="19168" h="27908" extrusionOk="0">
                  <a:moveTo>
                    <a:pt x="15795" y="1"/>
                  </a:moveTo>
                  <a:cubicBezTo>
                    <a:pt x="15048" y="1"/>
                    <a:pt x="14315" y="341"/>
                    <a:pt x="13768" y="1174"/>
                  </a:cubicBezTo>
                  <a:cubicBezTo>
                    <a:pt x="11997" y="3847"/>
                    <a:pt x="9290" y="12168"/>
                    <a:pt x="9290" y="12168"/>
                  </a:cubicBezTo>
                  <a:lnTo>
                    <a:pt x="0" y="23296"/>
                  </a:lnTo>
                  <a:lnTo>
                    <a:pt x="3994" y="27907"/>
                  </a:lnTo>
                  <a:cubicBezTo>
                    <a:pt x="3994" y="27907"/>
                    <a:pt x="13117" y="20021"/>
                    <a:pt x="15239" y="17030"/>
                  </a:cubicBezTo>
                  <a:cubicBezTo>
                    <a:pt x="17361" y="14056"/>
                    <a:pt x="19032" y="4833"/>
                    <a:pt x="19098" y="3329"/>
                  </a:cubicBezTo>
                  <a:cubicBezTo>
                    <a:pt x="19167" y="1661"/>
                    <a:pt x="17447" y="1"/>
                    <a:pt x="157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7"/>
            <p:cNvSpPr/>
            <p:nvPr/>
          </p:nvSpPr>
          <p:spPr>
            <a:xfrm>
              <a:off x="7040574" y="1993017"/>
              <a:ext cx="716332" cy="950984"/>
            </a:xfrm>
            <a:custGeom>
              <a:avLst/>
              <a:gdLst/>
              <a:ahLst/>
              <a:cxnLst/>
              <a:rect l="l" t="t" r="r" b="b"/>
              <a:pathLst>
                <a:path w="22340" h="29658" extrusionOk="0">
                  <a:moveTo>
                    <a:pt x="14787" y="0"/>
                  </a:moveTo>
                  <a:cubicBezTo>
                    <a:pt x="12515" y="0"/>
                    <a:pt x="7837" y="117"/>
                    <a:pt x="7703" y="117"/>
                  </a:cubicBezTo>
                  <a:cubicBezTo>
                    <a:pt x="7703" y="117"/>
                    <a:pt x="7302" y="167"/>
                    <a:pt x="6767" y="268"/>
                  </a:cubicBezTo>
                  <a:cubicBezTo>
                    <a:pt x="5932" y="435"/>
                    <a:pt x="4595" y="969"/>
                    <a:pt x="4177" y="2106"/>
                  </a:cubicBezTo>
                  <a:cubicBezTo>
                    <a:pt x="3743" y="3292"/>
                    <a:pt x="4044" y="16208"/>
                    <a:pt x="4044" y="16208"/>
                  </a:cubicBezTo>
                  <a:cubicBezTo>
                    <a:pt x="4027" y="16274"/>
                    <a:pt x="986" y="25147"/>
                    <a:pt x="0" y="29641"/>
                  </a:cubicBezTo>
                  <a:lnTo>
                    <a:pt x="0" y="29658"/>
                  </a:lnTo>
                  <a:lnTo>
                    <a:pt x="21855" y="29658"/>
                  </a:lnTo>
                  <a:cubicBezTo>
                    <a:pt x="21855" y="29658"/>
                    <a:pt x="21153" y="25130"/>
                    <a:pt x="20468" y="21671"/>
                  </a:cubicBezTo>
                  <a:cubicBezTo>
                    <a:pt x="19967" y="19182"/>
                    <a:pt x="19967" y="16625"/>
                    <a:pt x="20485" y="14152"/>
                  </a:cubicBezTo>
                  <a:cubicBezTo>
                    <a:pt x="21421" y="9725"/>
                    <a:pt x="22340" y="4495"/>
                    <a:pt x="21287" y="2707"/>
                  </a:cubicBezTo>
                  <a:cubicBezTo>
                    <a:pt x="20451" y="1304"/>
                    <a:pt x="19148" y="802"/>
                    <a:pt x="17761" y="518"/>
                  </a:cubicBezTo>
                  <a:cubicBezTo>
                    <a:pt x="17227" y="401"/>
                    <a:pt x="16692" y="334"/>
                    <a:pt x="16157" y="251"/>
                  </a:cubicBezTo>
                  <a:cubicBezTo>
                    <a:pt x="15990" y="234"/>
                    <a:pt x="15823" y="201"/>
                    <a:pt x="15656" y="184"/>
                  </a:cubicBezTo>
                  <a:cubicBezTo>
                    <a:pt x="15355" y="134"/>
                    <a:pt x="15071" y="67"/>
                    <a:pt x="1478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>
              <a:off x="7396848" y="2305908"/>
              <a:ext cx="136116" cy="156605"/>
            </a:xfrm>
            <a:custGeom>
              <a:avLst/>
              <a:gdLst/>
              <a:ahLst/>
              <a:cxnLst/>
              <a:rect l="l" t="t" r="r" b="b"/>
              <a:pathLst>
                <a:path w="4245" h="4884" extrusionOk="0">
                  <a:moveTo>
                    <a:pt x="0" y="0"/>
                  </a:moveTo>
                  <a:lnTo>
                    <a:pt x="0" y="3409"/>
                  </a:lnTo>
                  <a:cubicBezTo>
                    <a:pt x="0" y="3409"/>
                    <a:pt x="84" y="4394"/>
                    <a:pt x="1421" y="4779"/>
                  </a:cubicBezTo>
                  <a:cubicBezTo>
                    <a:pt x="1681" y="4851"/>
                    <a:pt x="1938" y="4883"/>
                    <a:pt x="2184" y="4883"/>
                  </a:cubicBezTo>
                  <a:cubicBezTo>
                    <a:pt x="3185" y="4883"/>
                    <a:pt x="4003" y="4349"/>
                    <a:pt x="4111" y="3826"/>
                  </a:cubicBezTo>
                  <a:cubicBezTo>
                    <a:pt x="4244" y="3125"/>
                    <a:pt x="4161" y="167"/>
                    <a:pt x="4161" y="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7"/>
            <p:cNvSpPr/>
            <p:nvPr/>
          </p:nvSpPr>
          <p:spPr>
            <a:xfrm>
              <a:off x="7333103" y="2941853"/>
              <a:ext cx="581306" cy="382535"/>
            </a:xfrm>
            <a:custGeom>
              <a:avLst/>
              <a:gdLst/>
              <a:ahLst/>
              <a:cxnLst/>
              <a:rect l="l" t="t" r="r" b="b"/>
              <a:pathLst>
                <a:path w="18129" h="11930" extrusionOk="0">
                  <a:moveTo>
                    <a:pt x="1203" y="0"/>
                  </a:moveTo>
                  <a:cubicBezTo>
                    <a:pt x="518" y="50"/>
                    <a:pt x="0" y="635"/>
                    <a:pt x="17" y="1303"/>
                  </a:cubicBezTo>
                  <a:lnTo>
                    <a:pt x="184" y="10660"/>
                  </a:lnTo>
                  <a:cubicBezTo>
                    <a:pt x="201" y="11362"/>
                    <a:pt x="769" y="11930"/>
                    <a:pt x="1470" y="11930"/>
                  </a:cubicBezTo>
                  <a:lnTo>
                    <a:pt x="16842" y="11930"/>
                  </a:lnTo>
                  <a:cubicBezTo>
                    <a:pt x="17461" y="11930"/>
                    <a:pt x="18012" y="11462"/>
                    <a:pt x="18112" y="10844"/>
                  </a:cubicBezTo>
                  <a:cubicBezTo>
                    <a:pt x="18129" y="10777"/>
                    <a:pt x="18129" y="10710"/>
                    <a:pt x="18129" y="10627"/>
                  </a:cubicBezTo>
                  <a:lnTo>
                    <a:pt x="18129" y="1287"/>
                  </a:lnTo>
                  <a:cubicBezTo>
                    <a:pt x="18129" y="568"/>
                    <a:pt x="17544" y="0"/>
                    <a:pt x="16842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7"/>
            <p:cNvSpPr/>
            <p:nvPr/>
          </p:nvSpPr>
          <p:spPr>
            <a:xfrm>
              <a:off x="7371132" y="2941853"/>
              <a:ext cx="543277" cy="347713"/>
            </a:xfrm>
            <a:custGeom>
              <a:avLst/>
              <a:gdLst/>
              <a:ahLst/>
              <a:cxnLst/>
              <a:rect l="l" t="t" r="r" b="b"/>
              <a:pathLst>
                <a:path w="16943" h="10844" extrusionOk="0">
                  <a:moveTo>
                    <a:pt x="17" y="0"/>
                  </a:moveTo>
                  <a:cubicBezTo>
                    <a:pt x="0" y="84"/>
                    <a:pt x="0" y="167"/>
                    <a:pt x="0" y="234"/>
                  </a:cubicBezTo>
                  <a:lnTo>
                    <a:pt x="151" y="10176"/>
                  </a:lnTo>
                  <a:cubicBezTo>
                    <a:pt x="151" y="10543"/>
                    <a:pt x="452" y="10844"/>
                    <a:pt x="836" y="10844"/>
                  </a:cubicBezTo>
                  <a:lnTo>
                    <a:pt x="16926" y="10844"/>
                  </a:lnTo>
                  <a:cubicBezTo>
                    <a:pt x="16943" y="10777"/>
                    <a:pt x="16943" y="10710"/>
                    <a:pt x="16943" y="10627"/>
                  </a:cubicBezTo>
                  <a:lnTo>
                    <a:pt x="16943" y="1287"/>
                  </a:lnTo>
                  <a:cubicBezTo>
                    <a:pt x="16943" y="568"/>
                    <a:pt x="16358" y="0"/>
                    <a:pt x="15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7"/>
            <p:cNvSpPr/>
            <p:nvPr/>
          </p:nvSpPr>
          <p:spPr>
            <a:xfrm>
              <a:off x="7336854" y="2001034"/>
              <a:ext cx="273258" cy="971377"/>
            </a:xfrm>
            <a:custGeom>
              <a:avLst/>
              <a:gdLst/>
              <a:ahLst/>
              <a:cxnLst/>
              <a:rect l="l" t="t" r="r" b="b"/>
              <a:pathLst>
                <a:path w="8522" h="30294" extrusionOk="0">
                  <a:moveTo>
                    <a:pt x="6917" y="1"/>
                  </a:moveTo>
                  <a:lnTo>
                    <a:pt x="100" y="29408"/>
                  </a:lnTo>
                  <a:cubicBezTo>
                    <a:pt x="0" y="29859"/>
                    <a:pt x="334" y="30293"/>
                    <a:pt x="802" y="30293"/>
                  </a:cubicBezTo>
                  <a:lnTo>
                    <a:pt x="1404" y="30293"/>
                  </a:lnTo>
                  <a:cubicBezTo>
                    <a:pt x="1738" y="30293"/>
                    <a:pt x="2038" y="30060"/>
                    <a:pt x="2105" y="29725"/>
                  </a:cubicBezTo>
                  <a:lnTo>
                    <a:pt x="2172" y="29391"/>
                  </a:lnTo>
                  <a:lnTo>
                    <a:pt x="8521" y="268"/>
                  </a:lnTo>
                  <a:cubicBezTo>
                    <a:pt x="7987" y="168"/>
                    <a:pt x="7452" y="84"/>
                    <a:pt x="6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7"/>
            <p:cNvSpPr/>
            <p:nvPr/>
          </p:nvSpPr>
          <p:spPr>
            <a:xfrm>
              <a:off x="7219497" y="1567226"/>
              <a:ext cx="338638" cy="337965"/>
            </a:xfrm>
            <a:custGeom>
              <a:avLst/>
              <a:gdLst/>
              <a:ahLst/>
              <a:cxnLst/>
              <a:rect l="l" t="t" r="r" b="b"/>
              <a:pathLst>
                <a:path w="10561" h="10540" extrusionOk="0">
                  <a:moveTo>
                    <a:pt x="4185" y="0"/>
                  </a:moveTo>
                  <a:cubicBezTo>
                    <a:pt x="3539" y="0"/>
                    <a:pt x="2902" y="109"/>
                    <a:pt x="2307" y="364"/>
                  </a:cubicBezTo>
                  <a:cubicBezTo>
                    <a:pt x="1003" y="898"/>
                    <a:pt x="1" y="2235"/>
                    <a:pt x="135" y="3638"/>
                  </a:cubicBezTo>
                  <a:cubicBezTo>
                    <a:pt x="151" y="3722"/>
                    <a:pt x="168" y="3789"/>
                    <a:pt x="168" y="3872"/>
                  </a:cubicBezTo>
                  <a:cubicBezTo>
                    <a:pt x="569" y="6629"/>
                    <a:pt x="2891" y="9169"/>
                    <a:pt x="5531" y="9988"/>
                  </a:cubicBezTo>
                  <a:lnTo>
                    <a:pt x="7035" y="10539"/>
                  </a:lnTo>
                  <a:cubicBezTo>
                    <a:pt x="7018" y="9704"/>
                    <a:pt x="7503" y="8952"/>
                    <a:pt x="8071" y="8317"/>
                  </a:cubicBezTo>
                  <a:cubicBezTo>
                    <a:pt x="8155" y="8217"/>
                    <a:pt x="8238" y="8133"/>
                    <a:pt x="8322" y="8050"/>
                  </a:cubicBezTo>
                  <a:cubicBezTo>
                    <a:pt x="8990" y="7364"/>
                    <a:pt x="9742" y="6713"/>
                    <a:pt x="10110" y="5827"/>
                  </a:cubicBezTo>
                  <a:cubicBezTo>
                    <a:pt x="10561" y="4691"/>
                    <a:pt x="10243" y="3321"/>
                    <a:pt x="9475" y="2352"/>
                  </a:cubicBezTo>
                  <a:cubicBezTo>
                    <a:pt x="8723" y="1383"/>
                    <a:pt x="7587" y="748"/>
                    <a:pt x="6417" y="380"/>
                  </a:cubicBezTo>
                  <a:cubicBezTo>
                    <a:pt x="5698" y="147"/>
                    <a:pt x="4936" y="0"/>
                    <a:pt x="4185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7"/>
            <p:cNvSpPr/>
            <p:nvPr/>
          </p:nvSpPr>
          <p:spPr>
            <a:xfrm>
              <a:off x="7225397" y="1632992"/>
              <a:ext cx="279158" cy="272200"/>
            </a:xfrm>
            <a:custGeom>
              <a:avLst/>
              <a:gdLst/>
              <a:ahLst/>
              <a:cxnLst/>
              <a:rect l="l" t="t" r="r" b="b"/>
              <a:pathLst>
                <a:path w="8706" h="8489" extrusionOk="0">
                  <a:moveTo>
                    <a:pt x="1070" y="0"/>
                  </a:moveTo>
                  <a:lnTo>
                    <a:pt x="1070" y="17"/>
                  </a:lnTo>
                  <a:cubicBezTo>
                    <a:pt x="184" y="1069"/>
                    <a:pt x="1" y="2540"/>
                    <a:pt x="602" y="3776"/>
                  </a:cubicBezTo>
                  <a:cubicBezTo>
                    <a:pt x="1538" y="5714"/>
                    <a:pt x="3342" y="7318"/>
                    <a:pt x="5347" y="7937"/>
                  </a:cubicBezTo>
                  <a:lnTo>
                    <a:pt x="6851" y="8488"/>
                  </a:lnTo>
                  <a:cubicBezTo>
                    <a:pt x="6834" y="7369"/>
                    <a:pt x="7252" y="6333"/>
                    <a:pt x="7770" y="5380"/>
                  </a:cubicBezTo>
                  <a:cubicBezTo>
                    <a:pt x="8255" y="4495"/>
                    <a:pt x="8706" y="3659"/>
                    <a:pt x="8338" y="2607"/>
                  </a:cubicBezTo>
                  <a:cubicBezTo>
                    <a:pt x="8138" y="2072"/>
                    <a:pt x="7670" y="1437"/>
                    <a:pt x="7102" y="1237"/>
                  </a:cubicBezTo>
                  <a:cubicBezTo>
                    <a:pt x="6871" y="1158"/>
                    <a:pt x="6617" y="1128"/>
                    <a:pt x="6356" y="1128"/>
                  </a:cubicBezTo>
                  <a:cubicBezTo>
                    <a:pt x="5843" y="1128"/>
                    <a:pt x="5300" y="1243"/>
                    <a:pt x="4846" y="1320"/>
                  </a:cubicBezTo>
                  <a:cubicBezTo>
                    <a:pt x="4360" y="1397"/>
                    <a:pt x="3866" y="1475"/>
                    <a:pt x="3380" y="1475"/>
                  </a:cubicBezTo>
                  <a:cubicBezTo>
                    <a:pt x="3131" y="1475"/>
                    <a:pt x="2884" y="1455"/>
                    <a:pt x="2641" y="1404"/>
                  </a:cubicBezTo>
                  <a:cubicBezTo>
                    <a:pt x="1922" y="1237"/>
                    <a:pt x="1220" y="735"/>
                    <a:pt x="1070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7"/>
            <p:cNvSpPr/>
            <p:nvPr/>
          </p:nvSpPr>
          <p:spPr>
            <a:xfrm>
              <a:off x="7257558" y="1993017"/>
              <a:ext cx="285058" cy="202555"/>
            </a:xfrm>
            <a:custGeom>
              <a:avLst/>
              <a:gdLst/>
              <a:ahLst/>
              <a:cxnLst/>
              <a:rect l="l" t="t" r="r" b="b"/>
              <a:pathLst>
                <a:path w="8890" h="6317" extrusionOk="0">
                  <a:moveTo>
                    <a:pt x="8020" y="0"/>
                  </a:moveTo>
                  <a:cubicBezTo>
                    <a:pt x="5748" y="0"/>
                    <a:pt x="1086" y="117"/>
                    <a:pt x="936" y="117"/>
                  </a:cubicBezTo>
                  <a:cubicBezTo>
                    <a:pt x="936" y="117"/>
                    <a:pt x="535" y="167"/>
                    <a:pt x="0" y="268"/>
                  </a:cubicBezTo>
                  <a:cubicBezTo>
                    <a:pt x="501" y="2139"/>
                    <a:pt x="1604" y="5848"/>
                    <a:pt x="2707" y="6316"/>
                  </a:cubicBezTo>
                  <a:cubicBezTo>
                    <a:pt x="4495" y="6132"/>
                    <a:pt x="7686" y="2624"/>
                    <a:pt x="8889" y="184"/>
                  </a:cubicBezTo>
                  <a:cubicBezTo>
                    <a:pt x="8588" y="134"/>
                    <a:pt x="8304" y="67"/>
                    <a:pt x="802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7"/>
            <p:cNvSpPr/>
            <p:nvPr/>
          </p:nvSpPr>
          <p:spPr>
            <a:xfrm>
              <a:off x="7220587" y="1660824"/>
              <a:ext cx="301122" cy="502042"/>
            </a:xfrm>
            <a:custGeom>
              <a:avLst/>
              <a:gdLst/>
              <a:ahLst/>
              <a:cxnLst/>
              <a:rect l="l" t="t" r="r" b="b"/>
              <a:pathLst>
                <a:path w="9391" h="15657" extrusionOk="0">
                  <a:moveTo>
                    <a:pt x="1170" y="1"/>
                  </a:moveTo>
                  <a:cubicBezTo>
                    <a:pt x="869" y="318"/>
                    <a:pt x="669" y="887"/>
                    <a:pt x="635" y="2006"/>
                  </a:cubicBezTo>
                  <a:cubicBezTo>
                    <a:pt x="735" y="4028"/>
                    <a:pt x="0" y="3560"/>
                    <a:pt x="17" y="4044"/>
                  </a:cubicBezTo>
                  <a:cubicBezTo>
                    <a:pt x="34" y="4262"/>
                    <a:pt x="502" y="4312"/>
                    <a:pt x="602" y="4913"/>
                  </a:cubicBezTo>
                  <a:cubicBezTo>
                    <a:pt x="719" y="5665"/>
                    <a:pt x="719" y="6501"/>
                    <a:pt x="936" y="6684"/>
                  </a:cubicBezTo>
                  <a:cubicBezTo>
                    <a:pt x="1144" y="6870"/>
                    <a:pt x="1523" y="6963"/>
                    <a:pt x="2012" y="6963"/>
                  </a:cubicBezTo>
                  <a:cubicBezTo>
                    <a:pt x="2272" y="6963"/>
                    <a:pt x="2562" y="6937"/>
                    <a:pt x="2874" y="6885"/>
                  </a:cubicBezTo>
                  <a:cubicBezTo>
                    <a:pt x="2958" y="6868"/>
                    <a:pt x="3041" y="6851"/>
                    <a:pt x="3141" y="6835"/>
                  </a:cubicBezTo>
                  <a:cubicBezTo>
                    <a:pt x="3152" y="6834"/>
                    <a:pt x="3163" y="6834"/>
                    <a:pt x="3173" y="6834"/>
                  </a:cubicBezTo>
                  <a:cubicBezTo>
                    <a:pt x="3773" y="6834"/>
                    <a:pt x="3676" y="8259"/>
                    <a:pt x="3693" y="8489"/>
                  </a:cubicBezTo>
                  <a:cubicBezTo>
                    <a:pt x="3726" y="8740"/>
                    <a:pt x="3843" y="9425"/>
                    <a:pt x="3359" y="9959"/>
                  </a:cubicBezTo>
                  <a:cubicBezTo>
                    <a:pt x="3025" y="10327"/>
                    <a:pt x="2089" y="10477"/>
                    <a:pt x="2089" y="10477"/>
                  </a:cubicBezTo>
                  <a:cubicBezTo>
                    <a:pt x="2089" y="10477"/>
                    <a:pt x="3158" y="15423"/>
                    <a:pt x="4144" y="15657"/>
                  </a:cubicBezTo>
                  <a:cubicBezTo>
                    <a:pt x="5497" y="15105"/>
                    <a:pt x="8488" y="12081"/>
                    <a:pt x="9390" y="10427"/>
                  </a:cubicBezTo>
                  <a:cubicBezTo>
                    <a:pt x="8371" y="10093"/>
                    <a:pt x="7753" y="9308"/>
                    <a:pt x="7436" y="8339"/>
                  </a:cubicBezTo>
                  <a:cubicBezTo>
                    <a:pt x="7101" y="7369"/>
                    <a:pt x="7001" y="4045"/>
                    <a:pt x="7001" y="4044"/>
                  </a:cubicBezTo>
                  <a:lnTo>
                    <a:pt x="7001" y="4044"/>
                  </a:lnTo>
                  <a:cubicBezTo>
                    <a:pt x="7001" y="4044"/>
                    <a:pt x="7077" y="4082"/>
                    <a:pt x="7217" y="4082"/>
                  </a:cubicBezTo>
                  <a:cubicBezTo>
                    <a:pt x="7339" y="4082"/>
                    <a:pt x="7509" y="4053"/>
                    <a:pt x="7720" y="3944"/>
                  </a:cubicBezTo>
                  <a:cubicBezTo>
                    <a:pt x="8171" y="3710"/>
                    <a:pt x="8538" y="1588"/>
                    <a:pt x="7803" y="1421"/>
                  </a:cubicBezTo>
                  <a:cubicBezTo>
                    <a:pt x="7718" y="1400"/>
                    <a:pt x="7636" y="1390"/>
                    <a:pt x="7557" y="1390"/>
                  </a:cubicBezTo>
                  <a:cubicBezTo>
                    <a:pt x="7009" y="1390"/>
                    <a:pt x="6638" y="1889"/>
                    <a:pt x="6433" y="2708"/>
                  </a:cubicBezTo>
                  <a:cubicBezTo>
                    <a:pt x="5748" y="2123"/>
                    <a:pt x="5548" y="1922"/>
                    <a:pt x="4645" y="1605"/>
                  </a:cubicBezTo>
                  <a:cubicBezTo>
                    <a:pt x="3893" y="1338"/>
                    <a:pt x="1738" y="1538"/>
                    <a:pt x="1420" y="953"/>
                  </a:cubicBezTo>
                  <a:cubicBezTo>
                    <a:pt x="1170" y="536"/>
                    <a:pt x="1220" y="118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7"/>
            <p:cNvSpPr/>
            <p:nvPr/>
          </p:nvSpPr>
          <p:spPr>
            <a:xfrm>
              <a:off x="7287538" y="1770134"/>
              <a:ext cx="234171" cy="392732"/>
            </a:xfrm>
            <a:custGeom>
              <a:avLst/>
              <a:gdLst/>
              <a:ahLst/>
              <a:cxnLst/>
              <a:rect l="l" t="t" r="r" b="b"/>
              <a:pathLst>
                <a:path w="7303" h="12248" extrusionOk="0">
                  <a:moveTo>
                    <a:pt x="4462" y="1"/>
                  </a:moveTo>
                  <a:cubicBezTo>
                    <a:pt x="4412" y="318"/>
                    <a:pt x="4345" y="518"/>
                    <a:pt x="4312" y="669"/>
                  </a:cubicBezTo>
                  <a:cubicBezTo>
                    <a:pt x="3643" y="2774"/>
                    <a:pt x="1755" y="3309"/>
                    <a:pt x="1053" y="3426"/>
                  </a:cubicBezTo>
                  <a:cubicBezTo>
                    <a:pt x="1064" y="3425"/>
                    <a:pt x="1075" y="3425"/>
                    <a:pt x="1085" y="3425"/>
                  </a:cubicBezTo>
                  <a:cubicBezTo>
                    <a:pt x="1685" y="3425"/>
                    <a:pt x="1588" y="4850"/>
                    <a:pt x="1605" y="5080"/>
                  </a:cubicBezTo>
                  <a:cubicBezTo>
                    <a:pt x="1638" y="5331"/>
                    <a:pt x="1638" y="6032"/>
                    <a:pt x="1271" y="6550"/>
                  </a:cubicBezTo>
                  <a:cubicBezTo>
                    <a:pt x="987" y="6951"/>
                    <a:pt x="1" y="7068"/>
                    <a:pt x="1" y="7068"/>
                  </a:cubicBezTo>
                  <a:cubicBezTo>
                    <a:pt x="1" y="7068"/>
                    <a:pt x="1070" y="12014"/>
                    <a:pt x="2056" y="12248"/>
                  </a:cubicBezTo>
                  <a:cubicBezTo>
                    <a:pt x="3409" y="11696"/>
                    <a:pt x="6400" y="8672"/>
                    <a:pt x="7302" y="7018"/>
                  </a:cubicBezTo>
                  <a:cubicBezTo>
                    <a:pt x="6283" y="6684"/>
                    <a:pt x="5665" y="5899"/>
                    <a:pt x="5348" y="4930"/>
                  </a:cubicBezTo>
                  <a:cubicBezTo>
                    <a:pt x="5013" y="3960"/>
                    <a:pt x="4913" y="635"/>
                    <a:pt x="4913" y="635"/>
                  </a:cubicBezTo>
                  <a:cubicBezTo>
                    <a:pt x="4913" y="635"/>
                    <a:pt x="4562" y="535"/>
                    <a:pt x="446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7"/>
            <p:cNvSpPr/>
            <p:nvPr/>
          </p:nvSpPr>
          <p:spPr>
            <a:xfrm>
              <a:off x="7438084" y="1720176"/>
              <a:ext cx="32738" cy="53741"/>
            </a:xfrm>
            <a:custGeom>
              <a:avLst/>
              <a:gdLst/>
              <a:ahLst/>
              <a:cxnLst/>
              <a:rect l="l" t="t" r="r" b="b"/>
              <a:pathLst>
                <a:path w="1021" h="1676" extrusionOk="0">
                  <a:moveTo>
                    <a:pt x="807" y="1"/>
                  </a:moveTo>
                  <a:cubicBezTo>
                    <a:pt x="727" y="1"/>
                    <a:pt x="624" y="30"/>
                    <a:pt x="502" y="122"/>
                  </a:cubicBezTo>
                  <a:cubicBezTo>
                    <a:pt x="68" y="439"/>
                    <a:pt x="1" y="1675"/>
                    <a:pt x="452" y="1675"/>
                  </a:cubicBezTo>
                  <a:cubicBezTo>
                    <a:pt x="920" y="1675"/>
                    <a:pt x="937" y="907"/>
                    <a:pt x="619" y="823"/>
                  </a:cubicBezTo>
                  <a:cubicBezTo>
                    <a:pt x="552" y="807"/>
                    <a:pt x="485" y="790"/>
                    <a:pt x="419" y="790"/>
                  </a:cubicBezTo>
                  <a:cubicBezTo>
                    <a:pt x="419" y="790"/>
                    <a:pt x="484" y="88"/>
                    <a:pt x="1002" y="88"/>
                  </a:cubicBezTo>
                  <a:cubicBezTo>
                    <a:pt x="1008" y="88"/>
                    <a:pt x="1014" y="88"/>
                    <a:pt x="1020" y="88"/>
                  </a:cubicBezTo>
                  <a:cubicBezTo>
                    <a:pt x="1020" y="88"/>
                    <a:pt x="946" y="1"/>
                    <a:pt x="80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7"/>
            <p:cNvSpPr/>
            <p:nvPr/>
          </p:nvSpPr>
          <p:spPr>
            <a:xfrm>
              <a:off x="7260764" y="1738838"/>
              <a:ext cx="23600" cy="23824"/>
            </a:xfrm>
            <a:custGeom>
              <a:avLst/>
              <a:gdLst/>
              <a:ahLst/>
              <a:cxnLst/>
              <a:rect l="l" t="t" r="r" b="b"/>
              <a:pathLst>
                <a:path w="736" h="743" extrusionOk="0">
                  <a:moveTo>
                    <a:pt x="405" y="1"/>
                  </a:moveTo>
                  <a:cubicBezTo>
                    <a:pt x="387" y="1"/>
                    <a:pt x="369" y="3"/>
                    <a:pt x="351" y="7"/>
                  </a:cubicBezTo>
                  <a:cubicBezTo>
                    <a:pt x="318" y="7"/>
                    <a:pt x="268" y="7"/>
                    <a:pt x="218" y="41"/>
                  </a:cubicBezTo>
                  <a:cubicBezTo>
                    <a:pt x="84" y="91"/>
                    <a:pt x="0" y="225"/>
                    <a:pt x="0" y="375"/>
                  </a:cubicBezTo>
                  <a:cubicBezTo>
                    <a:pt x="0" y="408"/>
                    <a:pt x="0" y="442"/>
                    <a:pt x="17" y="475"/>
                  </a:cubicBezTo>
                  <a:cubicBezTo>
                    <a:pt x="34" y="525"/>
                    <a:pt x="67" y="592"/>
                    <a:pt x="117" y="642"/>
                  </a:cubicBezTo>
                  <a:lnTo>
                    <a:pt x="184" y="692"/>
                  </a:lnTo>
                  <a:cubicBezTo>
                    <a:pt x="251" y="726"/>
                    <a:pt x="301" y="743"/>
                    <a:pt x="368" y="743"/>
                  </a:cubicBezTo>
                  <a:cubicBezTo>
                    <a:pt x="418" y="743"/>
                    <a:pt x="468" y="726"/>
                    <a:pt x="518" y="709"/>
                  </a:cubicBezTo>
                  <a:cubicBezTo>
                    <a:pt x="652" y="642"/>
                    <a:pt x="736" y="509"/>
                    <a:pt x="736" y="358"/>
                  </a:cubicBezTo>
                  <a:lnTo>
                    <a:pt x="719" y="275"/>
                  </a:lnTo>
                  <a:cubicBezTo>
                    <a:pt x="702" y="208"/>
                    <a:pt x="669" y="141"/>
                    <a:pt x="619" y="108"/>
                  </a:cubicBezTo>
                  <a:cubicBezTo>
                    <a:pt x="602" y="91"/>
                    <a:pt x="569" y="58"/>
                    <a:pt x="535" y="41"/>
                  </a:cubicBezTo>
                  <a:cubicBezTo>
                    <a:pt x="498" y="16"/>
                    <a:pt x="453" y="1"/>
                    <a:pt x="40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7"/>
            <p:cNvSpPr/>
            <p:nvPr/>
          </p:nvSpPr>
          <p:spPr>
            <a:xfrm>
              <a:off x="7251658" y="1813005"/>
              <a:ext cx="48258" cy="23247"/>
            </a:xfrm>
            <a:custGeom>
              <a:avLst/>
              <a:gdLst/>
              <a:ahLst/>
              <a:cxnLst/>
              <a:rect l="l" t="t" r="r" b="b"/>
              <a:pathLst>
                <a:path w="1505" h="725" extrusionOk="0">
                  <a:moveTo>
                    <a:pt x="1504" y="0"/>
                  </a:moveTo>
                  <a:lnTo>
                    <a:pt x="1504" y="0"/>
                  </a:lnTo>
                  <a:cubicBezTo>
                    <a:pt x="1270" y="100"/>
                    <a:pt x="1036" y="167"/>
                    <a:pt x="786" y="201"/>
                  </a:cubicBezTo>
                  <a:cubicBezTo>
                    <a:pt x="335" y="251"/>
                    <a:pt x="0" y="268"/>
                    <a:pt x="0" y="268"/>
                  </a:cubicBezTo>
                  <a:cubicBezTo>
                    <a:pt x="0" y="268"/>
                    <a:pt x="310" y="725"/>
                    <a:pt x="749" y="725"/>
                  </a:cubicBezTo>
                  <a:cubicBezTo>
                    <a:pt x="778" y="725"/>
                    <a:pt x="806" y="723"/>
                    <a:pt x="836" y="719"/>
                  </a:cubicBezTo>
                  <a:cubicBezTo>
                    <a:pt x="1187" y="669"/>
                    <a:pt x="1471" y="368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7"/>
            <p:cNvSpPr/>
            <p:nvPr/>
          </p:nvSpPr>
          <p:spPr>
            <a:xfrm>
              <a:off x="7258071" y="1715463"/>
              <a:ext cx="38093" cy="18277"/>
            </a:xfrm>
            <a:custGeom>
              <a:avLst/>
              <a:gdLst/>
              <a:ahLst/>
              <a:cxnLst/>
              <a:rect l="l" t="t" r="r" b="b"/>
              <a:pathLst>
                <a:path w="1188" h="570" extrusionOk="0">
                  <a:moveTo>
                    <a:pt x="565" y="1"/>
                  </a:moveTo>
                  <a:cubicBezTo>
                    <a:pt x="257" y="1"/>
                    <a:pt x="1" y="369"/>
                    <a:pt x="1" y="369"/>
                  </a:cubicBezTo>
                  <a:cubicBezTo>
                    <a:pt x="130" y="336"/>
                    <a:pt x="260" y="318"/>
                    <a:pt x="385" y="318"/>
                  </a:cubicBezTo>
                  <a:cubicBezTo>
                    <a:pt x="453" y="318"/>
                    <a:pt x="521" y="324"/>
                    <a:pt x="586" y="335"/>
                  </a:cubicBezTo>
                  <a:cubicBezTo>
                    <a:pt x="803" y="369"/>
                    <a:pt x="1003" y="452"/>
                    <a:pt x="1187" y="569"/>
                  </a:cubicBezTo>
                  <a:cubicBezTo>
                    <a:pt x="1187" y="569"/>
                    <a:pt x="1003" y="1"/>
                    <a:pt x="586" y="1"/>
                  </a:cubicBezTo>
                  <a:cubicBezTo>
                    <a:pt x="579" y="1"/>
                    <a:pt x="572" y="1"/>
                    <a:pt x="56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7"/>
            <p:cNvSpPr/>
            <p:nvPr/>
          </p:nvSpPr>
          <p:spPr>
            <a:xfrm>
              <a:off x="7336854" y="2001034"/>
              <a:ext cx="577555" cy="1288532"/>
            </a:xfrm>
            <a:custGeom>
              <a:avLst/>
              <a:gdLst/>
              <a:ahLst/>
              <a:cxnLst/>
              <a:rect l="l" t="t" r="r" b="b"/>
              <a:pathLst>
                <a:path w="18012" h="40185" extrusionOk="0">
                  <a:moveTo>
                    <a:pt x="6917" y="1"/>
                  </a:moveTo>
                  <a:lnTo>
                    <a:pt x="100" y="29408"/>
                  </a:lnTo>
                  <a:cubicBezTo>
                    <a:pt x="0" y="29859"/>
                    <a:pt x="334" y="30293"/>
                    <a:pt x="802" y="30293"/>
                  </a:cubicBezTo>
                  <a:lnTo>
                    <a:pt x="1086" y="30293"/>
                  </a:lnTo>
                  <a:lnTo>
                    <a:pt x="1220" y="39517"/>
                  </a:lnTo>
                  <a:cubicBezTo>
                    <a:pt x="1220" y="39884"/>
                    <a:pt x="1521" y="40185"/>
                    <a:pt x="1905" y="40185"/>
                  </a:cubicBezTo>
                  <a:lnTo>
                    <a:pt x="17995" y="40185"/>
                  </a:lnTo>
                  <a:cubicBezTo>
                    <a:pt x="18012" y="40118"/>
                    <a:pt x="18012" y="40051"/>
                    <a:pt x="18012" y="39968"/>
                  </a:cubicBezTo>
                  <a:lnTo>
                    <a:pt x="18012" y="30628"/>
                  </a:lnTo>
                  <a:cubicBezTo>
                    <a:pt x="18012" y="29909"/>
                    <a:pt x="17427" y="29341"/>
                    <a:pt x="16725" y="29341"/>
                  </a:cubicBezTo>
                  <a:lnTo>
                    <a:pt x="2189" y="29341"/>
                  </a:lnTo>
                  <a:lnTo>
                    <a:pt x="8521" y="268"/>
                  </a:lnTo>
                  <a:cubicBezTo>
                    <a:pt x="7987" y="168"/>
                    <a:pt x="7452" y="84"/>
                    <a:pt x="6917" y="1"/>
                  </a:cubicBezTo>
                  <a:close/>
                </a:path>
              </a:pathLst>
            </a:custGeom>
            <a:solidFill>
              <a:srgbClr val="D1D1D1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7"/>
            <p:cNvSpPr/>
            <p:nvPr/>
          </p:nvSpPr>
          <p:spPr>
            <a:xfrm>
              <a:off x="7539537" y="3014705"/>
              <a:ext cx="184694" cy="282300"/>
            </a:xfrm>
            <a:custGeom>
              <a:avLst/>
              <a:gdLst/>
              <a:ahLst/>
              <a:cxnLst/>
              <a:rect l="l" t="t" r="r" b="b"/>
              <a:pathLst>
                <a:path w="5760" h="8804" extrusionOk="0">
                  <a:moveTo>
                    <a:pt x="2484" y="0"/>
                  </a:moveTo>
                  <a:lnTo>
                    <a:pt x="2150" y="2958"/>
                  </a:lnTo>
                  <a:cubicBezTo>
                    <a:pt x="1164" y="3242"/>
                    <a:pt x="630" y="4228"/>
                    <a:pt x="446" y="4562"/>
                  </a:cubicBezTo>
                  <a:cubicBezTo>
                    <a:pt x="264" y="4892"/>
                    <a:pt x="1" y="6350"/>
                    <a:pt x="350" y="6350"/>
                  </a:cubicBezTo>
                  <a:cubicBezTo>
                    <a:pt x="354" y="6350"/>
                    <a:pt x="358" y="6350"/>
                    <a:pt x="362" y="6350"/>
                  </a:cubicBezTo>
                  <a:cubicBezTo>
                    <a:pt x="747" y="6316"/>
                    <a:pt x="1181" y="4929"/>
                    <a:pt x="1181" y="4929"/>
                  </a:cubicBezTo>
                  <a:lnTo>
                    <a:pt x="1632" y="4378"/>
                  </a:lnTo>
                  <a:lnTo>
                    <a:pt x="1632" y="4378"/>
                  </a:lnTo>
                  <a:cubicBezTo>
                    <a:pt x="1632" y="4379"/>
                    <a:pt x="814" y="7853"/>
                    <a:pt x="1131" y="8171"/>
                  </a:cubicBezTo>
                  <a:cubicBezTo>
                    <a:pt x="1157" y="8196"/>
                    <a:pt x="1184" y="8208"/>
                    <a:pt x="1211" y="8208"/>
                  </a:cubicBezTo>
                  <a:cubicBezTo>
                    <a:pt x="1605" y="8208"/>
                    <a:pt x="2061" y="5662"/>
                    <a:pt x="2225" y="5662"/>
                  </a:cubicBezTo>
                  <a:cubicBezTo>
                    <a:pt x="2228" y="5662"/>
                    <a:pt x="2231" y="5663"/>
                    <a:pt x="2234" y="5665"/>
                  </a:cubicBezTo>
                  <a:cubicBezTo>
                    <a:pt x="2401" y="5765"/>
                    <a:pt x="1515" y="8188"/>
                    <a:pt x="1649" y="8589"/>
                  </a:cubicBezTo>
                  <a:cubicBezTo>
                    <a:pt x="1702" y="8741"/>
                    <a:pt x="1765" y="8804"/>
                    <a:pt x="1834" y="8804"/>
                  </a:cubicBezTo>
                  <a:cubicBezTo>
                    <a:pt x="1939" y="8804"/>
                    <a:pt x="2056" y="8657"/>
                    <a:pt x="2167" y="8455"/>
                  </a:cubicBezTo>
                  <a:cubicBezTo>
                    <a:pt x="2351" y="8137"/>
                    <a:pt x="2869" y="5832"/>
                    <a:pt x="3069" y="5815"/>
                  </a:cubicBezTo>
                  <a:cubicBezTo>
                    <a:pt x="3070" y="5815"/>
                    <a:pt x="3070" y="5815"/>
                    <a:pt x="3071" y="5815"/>
                  </a:cubicBezTo>
                  <a:cubicBezTo>
                    <a:pt x="3247" y="5815"/>
                    <a:pt x="2252" y="8589"/>
                    <a:pt x="2618" y="8772"/>
                  </a:cubicBezTo>
                  <a:cubicBezTo>
                    <a:pt x="2628" y="8777"/>
                    <a:pt x="2638" y="8779"/>
                    <a:pt x="2649" y="8779"/>
                  </a:cubicBezTo>
                  <a:cubicBezTo>
                    <a:pt x="3023" y="8779"/>
                    <a:pt x="3676" y="5948"/>
                    <a:pt x="3871" y="5932"/>
                  </a:cubicBezTo>
                  <a:cubicBezTo>
                    <a:pt x="4082" y="5932"/>
                    <a:pt x="2990" y="8614"/>
                    <a:pt x="3332" y="8614"/>
                  </a:cubicBezTo>
                  <a:cubicBezTo>
                    <a:pt x="3343" y="8614"/>
                    <a:pt x="3356" y="8611"/>
                    <a:pt x="3370" y="8605"/>
                  </a:cubicBezTo>
                  <a:cubicBezTo>
                    <a:pt x="3604" y="8505"/>
                    <a:pt x="4840" y="6082"/>
                    <a:pt x="4774" y="4946"/>
                  </a:cubicBezTo>
                  <a:lnTo>
                    <a:pt x="5759" y="1036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7"/>
            <p:cNvSpPr/>
            <p:nvPr/>
          </p:nvSpPr>
          <p:spPr>
            <a:xfrm>
              <a:off x="7588084" y="2034189"/>
              <a:ext cx="297403" cy="1075909"/>
            </a:xfrm>
            <a:custGeom>
              <a:avLst/>
              <a:gdLst/>
              <a:ahLst/>
              <a:cxnLst/>
              <a:rect l="l" t="t" r="r" b="b"/>
              <a:pathLst>
                <a:path w="9275" h="33554" extrusionOk="0">
                  <a:moveTo>
                    <a:pt x="2129" y="1"/>
                  </a:moveTo>
                  <a:cubicBezTo>
                    <a:pt x="250" y="1"/>
                    <a:pt x="1" y="1271"/>
                    <a:pt x="168" y="4180"/>
                  </a:cubicBezTo>
                  <a:cubicBezTo>
                    <a:pt x="336" y="7472"/>
                    <a:pt x="2006" y="18065"/>
                    <a:pt x="2006" y="18065"/>
                  </a:cubicBezTo>
                  <a:lnTo>
                    <a:pt x="18" y="31950"/>
                  </a:lnTo>
                  <a:lnTo>
                    <a:pt x="5114" y="33554"/>
                  </a:lnTo>
                  <a:cubicBezTo>
                    <a:pt x="5114" y="33554"/>
                    <a:pt x="8773" y="22075"/>
                    <a:pt x="9024" y="18416"/>
                  </a:cubicBezTo>
                  <a:cubicBezTo>
                    <a:pt x="9275" y="14756"/>
                    <a:pt x="5565" y="337"/>
                    <a:pt x="2725" y="36"/>
                  </a:cubicBezTo>
                  <a:cubicBezTo>
                    <a:pt x="2510" y="13"/>
                    <a:pt x="2312" y="1"/>
                    <a:pt x="21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67"/>
          <p:cNvGrpSpPr/>
          <p:nvPr/>
        </p:nvGrpSpPr>
        <p:grpSpPr>
          <a:xfrm>
            <a:off x="3720981" y="1611252"/>
            <a:ext cx="1595009" cy="3066472"/>
            <a:chOff x="3720981" y="1611252"/>
            <a:chExt cx="1595009" cy="3066472"/>
          </a:xfrm>
        </p:grpSpPr>
        <p:sp>
          <p:nvSpPr>
            <p:cNvPr id="2105" name="Google Shape;2105;p67"/>
            <p:cNvSpPr/>
            <p:nvPr/>
          </p:nvSpPr>
          <p:spPr>
            <a:xfrm>
              <a:off x="4292635" y="1611252"/>
              <a:ext cx="435090" cy="443395"/>
            </a:xfrm>
            <a:custGeom>
              <a:avLst/>
              <a:gdLst/>
              <a:ahLst/>
              <a:cxnLst/>
              <a:rect l="l" t="t" r="r" b="b"/>
              <a:pathLst>
                <a:path w="13569" h="13828" extrusionOk="0">
                  <a:moveTo>
                    <a:pt x="7953" y="1"/>
                  </a:moveTo>
                  <a:cubicBezTo>
                    <a:pt x="6331" y="1"/>
                    <a:pt x="4651" y="499"/>
                    <a:pt x="3376" y="1346"/>
                  </a:cubicBezTo>
                  <a:cubicBezTo>
                    <a:pt x="1421" y="2633"/>
                    <a:pt x="84" y="4889"/>
                    <a:pt x="51" y="7228"/>
                  </a:cubicBezTo>
                  <a:cubicBezTo>
                    <a:pt x="1" y="9584"/>
                    <a:pt x="1321" y="11940"/>
                    <a:pt x="3393" y="13009"/>
                  </a:cubicBezTo>
                  <a:cubicBezTo>
                    <a:pt x="4579" y="13627"/>
                    <a:pt x="5916" y="13811"/>
                    <a:pt x="7252" y="13828"/>
                  </a:cubicBezTo>
                  <a:cubicBezTo>
                    <a:pt x="9024" y="13828"/>
                    <a:pt x="10928" y="13443"/>
                    <a:pt x="12081" y="12090"/>
                  </a:cubicBezTo>
                  <a:cubicBezTo>
                    <a:pt x="13167" y="10820"/>
                    <a:pt x="13318" y="9032"/>
                    <a:pt x="13418" y="7378"/>
                  </a:cubicBezTo>
                  <a:cubicBezTo>
                    <a:pt x="13501" y="6142"/>
                    <a:pt x="13568" y="4872"/>
                    <a:pt x="13268" y="3669"/>
                  </a:cubicBezTo>
                  <a:cubicBezTo>
                    <a:pt x="12583" y="1068"/>
                    <a:pt x="10329" y="1"/>
                    <a:pt x="795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7"/>
            <p:cNvSpPr/>
            <p:nvPr/>
          </p:nvSpPr>
          <p:spPr>
            <a:xfrm>
              <a:off x="4408422" y="1788892"/>
              <a:ext cx="293234" cy="234716"/>
            </a:xfrm>
            <a:custGeom>
              <a:avLst/>
              <a:gdLst/>
              <a:ahLst/>
              <a:cxnLst/>
              <a:rect l="l" t="t" r="r" b="b"/>
              <a:pathLst>
                <a:path w="9145" h="7320" extrusionOk="0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7"/>
            <p:cNvSpPr/>
            <p:nvPr/>
          </p:nvSpPr>
          <p:spPr>
            <a:xfrm>
              <a:off x="4408422" y="1788892"/>
              <a:ext cx="293234" cy="234716"/>
            </a:xfrm>
            <a:custGeom>
              <a:avLst/>
              <a:gdLst/>
              <a:ahLst/>
              <a:cxnLst/>
              <a:rect l="l" t="t" r="r" b="b"/>
              <a:pathLst>
                <a:path w="9145" h="7320" extrusionOk="0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7"/>
            <p:cNvSpPr/>
            <p:nvPr/>
          </p:nvSpPr>
          <p:spPr>
            <a:xfrm>
              <a:off x="3720981" y="4234617"/>
              <a:ext cx="339184" cy="443106"/>
            </a:xfrm>
            <a:custGeom>
              <a:avLst/>
              <a:gdLst/>
              <a:ahLst/>
              <a:cxnLst/>
              <a:rect l="l" t="t" r="r" b="b"/>
              <a:pathLst>
                <a:path w="10578" h="13819" extrusionOk="0">
                  <a:moveTo>
                    <a:pt x="3476" y="1"/>
                  </a:moveTo>
                  <a:lnTo>
                    <a:pt x="1688" y="1922"/>
                  </a:lnTo>
                  <a:lnTo>
                    <a:pt x="1" y="3727"/>
                  </a:lnTo>
                  <a:lnTo>
                    <a:pt x="9993" y="13819"/>
                  </a:lnTo>
                  <a:cubicBezTo>
                    <a:pt x="9993" y="13819"/>
                    <a:pt x="10577" y="12098"/>
                    <a:pt x="9291" y="10126"/>
                  </a:cubicBezTo>
                  <a:cubicBezTo>
                    <a:pt x="8739" y="9291"/>
                    <a:pt x="8255" y="8405"/>
                    <a:pt x="7871" y="7469"/>
                  </a:cubicBezTo>
                  <a:cubicBezTo>
                    <a:pt x="6751" y="4696"/>
                    <a:pt x="7787" y="3777"/>
                    <a:pt x="7787" y="3777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7"/>
            <p:cNvSpPr/>
            <p:nvPr/>
          </p:nvSpPr>
          <p:spPr>
            <a:xfrm>
              <a:off x="3720981" y="4296246"/>
              <a:ext cx="339184" cy="381477"/>
            </a:xfrm>
            <a:custGeom>
              <a:avLst/>
              <a:gdLst/>
              <a:ahLst/>
              <a:cxnLst/>
              <a:rect l="l" t="t" r="r" b="b"/>
              <a:pathLst>
                <a:path w="10578" h="11897" extrusionOk="0">
                  <a:moveTo>
                    <a:pt x="1688" y="0"/>
                  </a:moveTo>
                  <a:lnTo>
                    <a:pt x="1" y="1805"/>
                  </a:lnTo>
                  <a:lnTo>
                    <a:pt x="9993" y="11897"/>
                  </a:lnTo>
                  <a:cubicBezTo>
                    <a:pt x="9993" y="11897"/>
                    <a:pt x="10577" y="10176"/>
                    <a:pt x="9291" y="8204"/>
                  </a:cubicBezTo>
                  <a:cubicBezTo>
                    <a:pt x="8739" y="7369"/>
                    <a:pt x="8255" y="6483"/>
                    <a:pt x="7871" y="5547"/>
                  </a:cubicBezTo>
                  <a:cubicBezTo>
                    <a:pt x="7662" y="5535"/>
                    <a:pt x="7446" y="5528"/>
                    <a:pt x="7227" y="5528"/>
                  </a:cubicBezTo>
                  <a:cubicBezTo>
                    <a:pt x="6573" y="5528"/>
                    <a:pt x="5899" y="5593"/>
                    <a:pt x="5348" y="5781"/>
                  </a:cubicBezTo>
                  <a:cubicBezTo>
                    <a:pt x="3159" y="3175"/>
                    <a:pt x="2357" y="1187"/>
                    <a:pt x="168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7"/>
            <p:cNvSpPr/>
            <p:nvPr/>
          </p:nvSpPr>
          <p:spPr>
            <a:xfrm>
              <a:off x="3775106" y="3023811"/>
              <a:ext cx="813842" cy="1359235"/>
            </a:xfrm>
            <a:custGeom>
              <a:avLst/>
              <a:gdLst/>
              <a:ahLst/>
              <a:cxnLst/>
              <a:rect l="l" t="t" r="r" b="b"/>
              <a:pathLst>
                <a:path w="25381" h="42390" extrusionOk="0">
                  <a:moveTo>
                    <a:pt x="15172" y="0"/>
                  </a:moveTo>
                  <a:lnTo>
                    <a:pt x="14671" y="4863"/>
                  </a:lnTo>
                  <a:lnTo>
                    <a:pt x="12983" y="21003"/>
                  </a:lnTo>
                  <a:lnTo>
                    <a:pt x="0" y="39683"/>
                  </a:lnTo>
                  <a:lnTo>
                    <a:pt x="6868" y="42390"/>
                  </a:lnTo>
                  <a:cubicBezTo>
                    <a:pt x="6868" y="42390"/>
                    <a:pt x="21337" y="25815"/>
                    <a:pt x="22423" y="23392"/>
                  </a:cubicBezTo>
                  <a:cubicBezTo>
                    <a:pt x="23342" y="21371"/>
                    <a:pt x="24395" y="11095"/>
                    <a:pt x="24963" y="4863"/>
                  </a:cubicBezTo>
                  <a:cubicBezTo>
                    <a:pt x="25230" y="2005"/>
                    <a:pt x="25381" y="0"/>
                    <a:pt x="2538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7"/>
            <p:cNvSpPr/>
            <p:nvPr/>
          </p:nvSpPr>
          <p:spPr>
            <a:xfrm>
              <a:off x="4245500" y="3024356"/>
              <a:ext cx="343993" cy="155387"/>
            </a:xfrm>
            <a:custGeom>
              <a:avLst/>
              <a:gdLst/>
              <a:ahLst/>
              <a:cxnLst/>
              <a:rect l="l" t="t" r="r" b="b"/>
              <a:pathLst>
                <a:path w="10728" h="4846" extrusionOk="0">
                  <a:moveTo>
                    <a:pt x="502" y="0"/>
                  </a:moveTo>
                  <a:lnTo>
                    <a:pt x="1" y="4846"/>
                  </a:lnTo>
                  <a:lnTo>
                    <a:pt x="10293" y="4846"/>
                  </a:lnTo>
                  <a:cubicBezTo>
                    <a:pt x="10560" y="2005"/>
                    <a:pt x="10727" y="0"/>
                    <a:pt x="1072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7"/>
            <p:cNvSpPr/>
            <p:nvPr/>
          </p:nvSpPr>
          <p:spPr>
            <a:xfrm>
              <a:off x="4659651" y="4455353"/>
              <a:ext cx="461864" cy="176293"/>
            </a:xfrm>
            <a:custGeom>
              <a:avLst/>
              <a:gdLst/>
              <a:ahLst/>
              <a:cxnLst/>
              <a:rect l="l" t="t" r="r" b="b"/>
              <a:pathLst>
                <a:path w="14404" h="5498" extrusionOk="0">
                  <a:moveTo>
                    <a:pt x="5715" y="1"/>
                  </a:moveTo>
                  <a:lnTo>
                    <a:pt x="0" y="402"/>
                  </a:lnTo>
                  <a:lnTo>
                    <a:pt x="101" y="3025"/>
                  </a:lnTo>
                  <a:lnTo>
                    <a:pt x="201" y="5498"/>
                  </a:lnTo>
                  <a:lnTo>
                    <a:pt x="14403" y="5498"/>
                  </a:lnTo>
                  <a:cubicBezTo>
                    <a:pt x="14403" y="5498"/>
                    <a:pt x="13584" y="3877"/>
                    <a:pt x="11279" y="3392"/>
                  </a:cubicBezTo>
                  <a:cubicBezTo>
                    <a:pt x="10293" y="3209"/>
                    <a:pt x="9324" y="2925"/>
                    <a:pt x="8405" y="2540"/>
                  </a:cubicBezTo>
                  <a:cubicBezTo>
                    <a:pt x="5631" y="1387"/>
                    <a:pt x="5715" y="1"/>
                    <a:pt x="57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7"/>
            <p:cNvSpPr/>
            <p:nvPr/>
          </p:nvSpPr>
          <p:spPr>
            <a:xfrm>
              <a:off x="4662858" y="4536798"/>
              <a:ext cx="458658" cy="94848"/>
            </a:xfrm>
            <a:custGeom>
              <a:avLst/>
              <a:gdLst/>
              <a:ahLst/>
              <a:cxnLst/>
              <a:rect l="l" t="t" r="r" b="b"/>
              <a:pathLst>
                <a:path w="14304" h="2958" extrusionOk="0">
                  <a:moveTo>
                    <a:pt x="8305" y="0"/>
                  </a:moveTo>
                  <a:cubicBezTo>
                    <a:pt x="7670" y="568"/>
                    <a:pt x="7035" y="1253"/>
                    <a:pt x="6684" y="1955"/>
                  </a:cubicBezTo>
                  <a:cubicBezTo>
                    <a:pt x="3309" y="1671"/>
                    <a:pt x="1304" y="852"/>
                    <a:pt x="1" y="485"/>
                  </a:cubicBezTo>
                  <a:lnTo>
                    <a:pt x="1" y="485"/>
                  </a:lnTo>
                  <a:lnTo>
                    <a:pt x="101" y="2958"/>
                  </a:lnTo>
                  <a:lnTo>
                    <a:pt x="14303" y="2958"/>
                  </a:lnTo>
                  <a:cubicBezTo>
                    <a:pt x="14303" y="2958"/>
                    <a:pt x="13484" y="1337"/>
                    <a:pt x="11179" y="852"/>
                  </a:cubicBezTo>
                  <a:cubicBezTo>
                    <a:pt x="10193" y="669"/>
                    <a:pt x="9224" y="385"/>
                    <a:pt x="830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7"/>
            <p:cNvSpPr/>
            <p:nvPr/>
          </p:nvSpPr>
          <p:spPr>
            <a:xfrm>
              <a:off x="4481787" y="2939705"/>
              <a:ext cx="417903" cy="1577822"/>
            </a:xfrm>
            <a:custGeom>
              <a:avLst/>
              <a:gdLst/>
              <a:ahLst/>
              <a:cxnLst/>
              <a:rect l="l" t="t" r="r" b="b"/>
              <a:pathLst>
                <a:path w="13033" h="49207" extrusionOk="0">
                  <a:moveTo>
                    <a:pt x="0" y="0"/>
                  </a:moveTo>
                  <a:cubicBezTo>
                    <a:pt x="0" y="0"/>
                    <a:pt x="284" y="2189"/>
                    <a:pt x="685" y="5297"/>
                  </a:cubicBezTo>
                  <a:cubicBezTo>
                    <a:pt x="785" y="5982"/>
                    <a:pt x="869" y="6717"/>
                    <a:pt x="969" y="7486"/>
                  </a:cubicBezTo>
                  <a:cubicBezTo>
                    <a:pt x="1788" y="13868"/>
                    <a:pt x="2891" y="22440"/>
                    <a:pt x="3225" y="25230"/>
                  </a:cubicBezTo>
                  <a:cubicBezTo>
                    <a:pt x="3225" y="29725"/>
                    <a:pt x="4077" y="49207"/>
                    <a:pt x="4077" y="49207"/>
                  </a:cubicBezTo>
                  <a:lnTo>
                    <a:pt x="12481" y="47386"/>
                  </a:lnTo>
                  <a:cubicBezTo>
                    <a:pt x="12481" y="47386"/>
                    <a:pt x="13033" y="29290"/>
                    <a:pt x="12899" y="23977"/>
                  </a:cubicBezTo>
                  <a:cubicBezTo>
                    <a:pt x="12816" y="20852"/>
                    <a:pt x="11679" y="13233"/>
                    <a:pt x="10744" y="7469"/>
                  </a:cubicBezTo>
                  <a:cubicBezTo>
                    <a:pt x="10627" y="6717"/>
                    <a:pt x="10493" y="5982"/>
                    <a:pt x="10393" y="5297"/>
                  </a:cubicBezTo>
                  <a:cubicBezTo>
                    <a:pt x="9892" y="2356"/>
                    <a:pt x="9541" y="284"/>
                    <a:pt x="9541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7"/>
            <p:cNvSpPr/>
            <p:nvPr/>
          </p:nvSpPr>
          <p:spPr>
            <a:xfrm>
              <a:off x="4153890" y="2085108"/>
              <a:ext cx="758658" cy="1001967"/>
            </a:xfrm>
            <a:custGeom>
              <a:avLst/>
              <a:gdLst/>
              <a:ahLst/>
              <a:cxnLst/>
              <a:rect l="l" t="t" r="r" b="b"/>
              <a:pathLst>
                <a:path w="23660" h="31248" extrusionOk="0">
                  <a:moveTo>
                    <a:pt x="8497" y="0"/>
                  </a:moveTo>
                  <a:cubicBezTo>
                    <a:pt x="8286" y="0"/>
                    <a:pt x="8087" y="1"/>
                    <a:pt x="7904" y="2"/>
                  </a:cubicBezTo>
                  <a:cubicBezTo>
                    <a:pt x="7620" y="86"/>
                    <a:pt x="7319" y="136"/>
                    <a:pt x="7001" y="186"/>
                  </a:cubicBezTo>
                  <a:cubicBezTo>
                    <a:pt x="4846" y="570"/>
                    <a:pt x="2390" y="654"/>
                    <a:pt x="1103" y="2893"/>
                  </a:cubicBezTo>
                  <a:cubicBezTo>
                    <a:pt x="0" y="4781"/>
                    <a:pt x="986" y="10278"/>
                    <a:pt x="1989" y="14940"/>
                  </a:cubicBezTo>
                  <a:cubicBezTo>
                    <a:pt x="2557" y="17546"/>
                    <a:pt x="2590" y="20236"/>
                    <a:pt x="2072" y="22843"/>
                  </a:cubicBezTo>
                  <a:cubicBezTo>
                    <a:pt x="1371" y="26485"/>
                    <a:pt x="669" y="31247"/>
                    <a:pt x="669" y="31247"/>
                  </a:cubicBezTo>
                  <a:lnTo>
                    <a:pt x="23660" y="31113"/>
                  </a:lnTo>
                  <a:cubicBezTo>
                    <a:pt x="22607" y="26385"/>
                    <a:pt x="19349" y="17078"/>
                    <a:pt x="19316" y="16995"/>
                  </a:cubicBezTo>
                  <a:cubicBezTo>
                    <a:pt x="19316" y="16995"/>
                    <a:pt x="19867" y="2358"/>
                    <a:pt x="18998" y="1356"/>
                  </a:cubicBezTo>
                  <a:cubicBezTo>
                    <a:pt x="18480" y="754"/>
                    <a:pt x="17244" y="403"/>
                    <a:pt x="16358" y="236"/>
                  </a:cubicBezTo>
                  <a:cubicBezTo>
                    <a:pt x="15790" y="119"/>
                    <a:pt x="15372" y="86"/>
                    <a:pt x="15372" y="86"/>
                  </a:cubicBezTo>
                  <a:cubicBezTo>
                    <a:pt x="15233" y="86"/>
                    <a:pt x="11023" y="0"/>
                    <a:pt x="849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7"/>
            <p:cNvSpPr/>
            <p:nvPr/>
          </p:nvSpPr>
          <p:spPr>
            <a:xfrm>
              <a:off x="4310335" y="2819685"/>
              <a:ext cx="144132" cy="165584"/>
            </a:xfrm>
            <a:custGeom>
              <a:avLst/>
              <a:gdLst/>
              <a:ahLst/>
              <a:cxnLst/>
              <a:rect l="l" t="t" r="r" b="b"/>
              <a:pathLst>
                <a:path w="4495" h="5164" extrusionOk="0">
                  <a:moveTo>
                    <a:pt x="4461" y="1"/>
                  </a:moveTo>
                  <a:lnTo>
                    <a:pt x="84" y="134"/>
                  </a:lnTo>
                  <a:cubicBezTo>
                    <a:pt x="84" y="201"/>
                    <a:pt x="0" y="3326"/>
                    <a:pt x="167" y="4061"/>
                  </a:cubicBezTo>
                  <a:cubicBezTo>
                    <a:pt x="274" y="4607"/>
                    <a:pt x="1135" y="5164"/>
                    <a:pt x="2182" y="5164"/>
                  </a:cubicBezTo>
                  <a:cubicBezTo>
                    <a:pt x="2448" y="5164"/>
                    <a:pt x="2727" y="5128"/>
                    <a:pt x="3008" y="5046"/>
                  </a:cubicBezTo>
                  <a:cubicBezTo>
                    <a:pt x="4395" y="4629"/>
                    <a:pt x="4495" y="3593"/>
                    <a:pt x="4495" y="3593"/>
                  </a:cubicBezTo>
                  <a:lnTo>
                    <a:pt x="446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4643042" y="2818082"/>
              <a:ext cx="143619" cy="165039"/>
            </a:xfrm>
            <a:custGeom>
              <a:avLst/>
              <a:gdLst/>
              <a:ahLst/>
              <a:cxnLst/>
              <a:rect l="l" t="t" r="r" b="b"/>
              <a:pathLst>
                <a:path w="4479" h="5147" extrusionOk="0">
                  <a:moveTo>
                    <a:pt x="4462" y="0"/>
                  </a:moveTo>
                  <a:lnTo>
                    <a:pt x="84" y="117"/>
                  </a:lnTo>
                  <a:cubicBezTo>
                    <a:pt x="67" y="201"/>
                    <a:pt x="0" y="3309"/>
                    <a:pt x="151" y="4044"/>
                  </a:cubicBezTo>
                  <a:cubicBezTo>
                    <a:pt x="271" y="4590"/>
                    <a:pt x="1123" y="5147"/>
                    <a:pt x="2167" y="5147"/>
                  </a:cubicBezTo>
                  <a:cubicBezTo>
                    <a:pt x="2432" y="5147"/>
                    <a:pt x="2710" y="5111"/>
                    <a:pt x="2991" y="5030"/>
                  </a:cubicBezTo>
                  <a:cubicBezTo>
                    <a:pt x="4395" y="4629"/>
                    <a:pt x="4478" y="3576"/>
                    <a:pt x="4478" y="3576"/>
                  </a:cubicBezTo>
                  <a:lnTo>
                    <a:pt x="4462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7"/>
            <p:cNvSpPr/>
            <p:nvPr/>
          </p:nvSpPr>
          <p:spPr>
            <a:xfrm>
              <a:off x="4378377" y="2085108"/>
              <a:ext cx="300064" cy="212238"/>
            </a:xfrm>
            <a:custGeom>
              <a:avLst/>
              <a:gdLst/>
              <a:ahLst/>
              <a:cxnLst/>
              <a:rect l="l" t="t" r="r" b="b"/>
              <a:pathLst>
                <a:path w="9358" h="6619" extrusionOk="0">
                  <a:moveTo>
                    <a:pt x="1496" y="0"/>
                  </a:moveTo>
                  <a:cubicBezTo>
                    <a:pt x="1285" y="0"/>
                    <a:pt x="1086" y="1"/>
                    <a:pt x="903" y="2"/>
                  </a:cubicBezTo>
                  <a:cubicBezTo>
                    <a:pt x="619" y="86"/>
                    <a:pt x="318" y="136"/>
                    <a:pt x="0" y="186"/>
                  </a:cubicBezTo>
                  <a:cubicBezTo>
                    <a:pt x="1270" y="2759"/>
                    <a:pt x="4662" y="6418"/>
                    <a:pt x="6550" y="6619"/>
                  </a:cubicBezTo>
                  <a:cubicBezTo>
                    <a:pt x="7703" y="6117"/>
                    <a:pt x="8856" y="2208"/>
                    <a:pt x="9357" y="236"/>
                  </a:cubicBezTo>
                  <a:cubicBezTo>
                    <a:pt x="8789" y="119"/>
                    <a:pt x="8371" y="86"/>
                    <a:pt x="8371" y="86"/>
                  </a:cubicBezTo>
                  <a:cubicBezTo>
                    <a:pt x="8232" y="86"/>
                    <a:pt x="4022" y="0"/>
                    <a:pt x="149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7"/>
            <p:cNvSpPr/>
            <p:nvPr/>
          </p:nvSpPr>
          <p:spPr>
            <a:xfrm>
              <a:off x="4397648" y="2212150"/>
              <a:ext cx="918342" cy="722232"/>
            </a:xfrm>
            <a:custGeom>
              <a:avLst/>
              <a:gdLst/>
              <a:ahLst/>
              <a:cxnLst/>
              <a:rect l="l" t="t" r="r" b="b"/>
              <a:pathLst>
                <a:path w="28640" h="22524" extrusionOk="0">
                  <a:moveTo>
                    <a:pt x="25247" y="0"/>
                  </a:moveTo>
                  <a:lnTo>
                    <a:pt x="16091" y="1922"/>
                  </a:lnTo>
                  <a:lnTo>
                    <a:pt x="1" y="5280"/>
                  </a:lnTo>
                  <a:lnTo>
                    <a:pt x="3226" y="22523"/>
                  </a:lnTo>
                  <a:lnTo>
                    <a:pt x="19851" y="19248"/>
                  </a:lnTo>
                  <a:lnTo>
                    <a:pt x="28639" y="17511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7"/>
            <p:cNvSpPr/>
            <p:nvPr/>
          </p:nvSpPr>
          <p:spPr>
            <a:xfrm>
              <a:off x="4913606" y="2212150"/>
              <a:ext cx="402384" cy="617219"/>
            </a:xfrm>
            <a:custGeom>
              <a:avLst/>
              <a:gdLst/>
              <a:ahLst/>
              <a:cxnLst/>
              <a:rect l="l" t="t" r="r" b="b"/>
              <a:pathLst>
                <a:path w="12549" h="19249" extrusionOk="0">
                  <a:moveTo>
                    <a:pt x="9156" y="0"/>
                  </a:moveTo>
                  <a:lnTo>
                    <a:pt x="0" y="1922"/>
                  </a:lnTo>
                  <a:lnTo>
                    <a:pt x="3760" y="19248"/>
                  </a:lnTo>
                  <a:lnTo>
                    <a:pt x="12548" y="17511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7"/>
            <p:cNvSpPr/>
            <p:nvPr/>
          </p:nvSpPr>
          <p:spPr>
            <a:xfrm>
              <a:off x="4247648" y="2444108"/>
              <a:ext cx="657397" cy="384844"/>
            </a:xfrm>
            <a:custGeom>
              <a:avLst/>
              <a:gdLst/>
              <a:ahLst/>
              <a:cxnLst/>
              <a:rect l="l" t="t" r="r" b="b"/>
              <a:pathLst>
                <a:path w="20502" h="12002" extrusionOk="0">
                  <a:moveTo>
                    <a:pt x="5731" y="1"/>
                  </a:moveTo>
                  <a:lnTo>
                    <a:pt x="0" y="1722"/>
                  </a:lnTo>
                  <a:cubicBezTo>
                    <a:pt x="0" y="1722"/>
                    <a:pt x="2156" y="9124"/>
                    <a:pt x="2774" y="9909"/>
                  </a:cubicBezTo>
                  <a:cubicBezTo>
                    <a:pt x="3270" y="10525"/>
                    <a:pt x="7624" y="12002"/>
                    <a:pt x="14579" y="12002"/>
                  </a:cubicBezTo>
                  <a:cubicBezTo>
                    <a:pt x="16295" y="12002"/>
                    <a:pt x="18170" y="11912"/>
                    <a:pt x="20184" y="11697"/>
                  </a:cubicBezTo>
                  <a:cubicBezTo>
                    <a:pt x="20368" y="10845"/>
                    <a:pt x="20485" y="9993"/>
                    <a:pt x="20502" y="9124"/>
                  </a:cubicBezTo>
                  <a:lnTo>
                    <a:pt x="7803" y="6099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7"/>
            <p:cNvSpPr/>
            <p:nvPr/>
          </p:nvSpPr>
          <p:spPr>
            <a:xfrm>
              <a:off x="4848226" y="2621588"/>
              <a:ext cx="294164" cy="230836"/>
            </a:xfrm>
            <a:custGeom>
              <a:avLst/>
              <a:gdLst/>
              <a:ahLst/>
              <a:cxnLst/>
              <a:rect l="l" t="t" r="r" b="b"/>
              <a:pathLst>
                <a:path w="9174" h="7199" extrusionOk="0">
                  <a:moveTo>
                    <a:pt x="6667" y="0"/>
                  </a:moveTo>
                  <a:cubicBezTo>
                    <a:pt x="6649" y="0"/>
                    <a:pt x="6633" y="4"/>
                    <a:pt x="6617" y="13"/>
                  </a:cubicBezTo>
                  <a:cubicBezTo>
                    <a:pt x="6300" y="180"/>
                    <a:pt x="5999" y="1283"/>
                    <a:pt x="5498" y="1383"/>
                  </a:cubicBezTo>
                  <a:cubicBezTo>
                    <a:pt x="4997" y="1500"/>
                    <a:pt x="3710" y="1550"/>
                    <a:pt x="3259" y="1784"/>
                  </a:cubicBezTo>
                  <a:cubicBezTo>
                    <a:pt x="3025" y="1901"/>
                    <a:pt x="2791" y="2603"/>
                    <a:pt x="2624" y="3255"/>
                  </a:cubicBezTo>
                  <a:lnTo>
                    <a:pt x="1655" y="3071"/>
                  </a:lnTo>
                  <a:lnTo>
                    <a:pt x="1" y="2753"/>
                  </a:lnTo>
                  <a:lnTo>
                    <a:pt x="936" y="6864"/>
                  </a:lnTo>
                  <a:lnTo>
                    <a:pt x="2173" y="6496"/>
                  </a:lnTo>
                  <a:lnTo>
                    <a:pt x="2808" y="6295"/>
                  </a:lnTo>
                  <a:cubicBezTo>
                    <a:pt x="3253" y="6592"/>
                    <a:pt x="4219" y="7198"/>
                    <a:pt x="4613" y="7198"/>
                  </a:cubicBezTo>
                  <a:cubicBezTo>
                    <a:pt x="4619" y="7198"/>
                    <a:pt x="4624" y="7198"/>
                    <a:pt x="4629" y="7198"/>
                  </a:cubicBezTo>
                  <a:cubicBezTo>
                    <a:pt x="4763" y="7181"/>
                    <a:pt x="4896" y="7164"/>
                    <a:pt x="5030" y="7114"/>
                  </a:cubicBezTo>
                  <a:cubicBezTo>
                    <a:pt x="5281" y="7031"/>
                    <a:pt x="5515" y="6914"/>
                    <a:pt x="5748" y="6780"/>
                  </a:cubicBezTo>
                  <a:cubicBezTo>
                    <a:pt x="5748" y="6780"/>
                    <a:pt x="6159" y="6907"/>
                    <a:pt x="6464" y="6907"/>
                  </a:cubicBezTo>
                  <a:cubicBezTo>
                    <a:pt x="6558" y="6907"/>
                    <a:pt x="6642" y="6895"/>
                    <a:pt x="6701" y="6864"/>
                  </a:cubicBezTo>
                  <a:lnTo>
                    <a:pt x="6935" y="6730"/>
                  </a:lnTo>
                  <a:lnTo>
                    <a:pt x="7369" y="6479"/>
                  </a:lnTo>
                  <a:cubicBezTo>
                    <a:pt x="7369" y="6479"/>
                    <a:pt x="7967" y="6593"/>
                    <a:pt x="8378" y="6593"/>
                  </a:cubicBezTo>
                  <a:cubicBezTo>
                    <a:pt x="8490" y="6593"/>
                    <a:pt x="8588" y="6584"/>
                    <a:pt x="8656" y="6563"/>
                  </a:cubicBezTo>
                  <a:cubicBezTo>
                    <a:pt x="8840" y="6479"/>
                    <a:pt x="9023" y="6362"/>
                    <a:pt x="9174" y="6229"/>
                  </a:cubicBezTo>
                  <a:cubicBezTo>
                    <a:pt x="9174" y="6229"/>
                    <a:pt x="5682" y="3856"/>
                    <a:pt x="5281" y="3472"/>
                  </a:cubicBezTo>
                  <a:cubicBezTo>
                    <a:pt x="5698" y="2519"/>
                    <a:pt x="6250" y="2252"/>
                    <a:pt x="6250" y="2252"/>
                  </a:cubicBezTo>
                  <a:cubicBezTo>
                    <a:pt x="6250" y="2252"/>
                    <a:pt x="6918" y="2135"/>
                    <a:pt x="7252" y="1751"/>
                  </a:cubicBezTo>
                  <a:cubicBezTo>
                    <a:pt x="7569" y="1386"/>
                    <a:pt x="6985" y="0"/>
                    <a:pt x="66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7"/>
            <p:cNvSpPr/>
            <p:nvPr/>
          </p:nvSpPr>
          <p:spPr>
            <a:xfrm>
              <a:off x="4901261" y="2720027"/>
              <a:ext cx="37003" cy="109342"/>
            </a:xfrm>
            <a:custGeom>
              <a:avLst/>
              <a:gdLst/>
              <a:ahLst/>
              <a:cxnLst/>
              <a:rect l="l" t="t" r="r" b="b"/>
              <a:pathLst>
                <a:path w="1154" h="3410" extrusionOk="0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7"/>
            <p:cNvSpPr/>
            <p:nvPr/>
          </p:nvSpPr>
          <p:spPr>
            <a:xfrm>
              <a:off x="4971997" y="2816992"/>
              <a:ext cx="59513" cy="32738"/>
            </a:xfrm>
            <a:custGeom>
              <a:avLst/>
              <a:gdLst/>
              <a:ahLst/>
              <a:cxnLst/>
              <a:rect l="l" t="t" r="r" b="b"/>
              <a:pathLst>
                <a:path w="1856" h="1021" extrusionOk="0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7"/>
            <p:cNvSpPr/>
            <p:nvPr/>
          </p:nvSpPr>
          <p:spPr>
            <a:xfrm>
              <a:off x="5031477" y="2812727"/>
              <a:ext cx="53068" cy="24658"/>
            </a:xfrm>
            <a:custGeom>
              <a:avLst/>
              <a:gdLst/>
              <a:ahLst/>
              <a:cxnLst/>
              <a:rect l="l" t="t" r="r" b="b"/>
              <a:pathLst>
                <a:path w="1655" h="769" extrusionOk="0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7"/>
            <p:cNvSpPr/>
            <p:nvPr/>
          </p:nvSpPr>
          <p:spPr>
            <a:xfrm>
              <a:off x="4144239" y="2132404"/>
              <a:ext cx="317732" cy="404981"/>
            </a:xfrm>
            <a:custGeom>
              <a:avLst/>
              <a:gdLst/>
              <a:ahLst/>
              <a:cxnLst/>
              <a:rect l="l" t="t" r="r" b="b"/>
              <a:pathLst>
                <a:path w="9909" h="12630" extrusionOk="0">
                  <a:moveTo>
                    <a:pt x="3627" y="0"/>
                  </a:moveTo>
                  <a:cubicBezTo>
                    <a:pt x="2958" y="0"/>
                    <a:pt x="2278" y="267"/>
                    <a:pt x="1605" y="850"/>
                  </a:cubicBezTo>
                  <a:cubicBezTo>
                    <a:pt x="1" y="2220"/>
                    <a:pt x="1772" y="12629"/>
                    <a:pt x="1772" y="12629"/>
                  </a:cubicBezTo>
                  <a:cubicBezTo>
                    <a:pt x="1772" y="12629"/>
                    <a:pt x="9658" y="10774"/>
                    <a:pt x="9909" y="10774"/>
                  </a:cubicBezTo>
                  <a:cubicBezTo>
                    <a:pt x="9909" y="10774"/>
                    <a:pt x="8338" y="3506"/>
                    <a:pt x="6300" y="1401"/>
                  </a:cubicBezTo>
                  <a:cubicBezTo>
                    <a:pt x="5457" y="509"/>
                    <a:pt x="4552" y="0"/>
                    <a:pt x="362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7"/>
            <p:cNvSpPr/>
            <p:nvPr/>
          </p:nvSpPr>
          <p:spPr>
            <a:xfrm>
              <a:off x="4961287" y="2189640"/>
              <a:ext cx="100203" cy="94784"/>
            </a:xfrm>
            <a:custGeom>
              <a:avLst/>
              <a:gdLst/>
              <a:ahLst/>
              <a:cxnLst/>
              <a:rect l="l" t="t" r="r" b="b"/>
              <a:pathLst>
                <a:path w="3125" h="2956" extrusionOk="0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7"/>
            <p:cNvSpPr/>
            <p:nvPr/>
          </p:nvSpPr>
          <p:spPr>
            <a:xfrm>
              <a:off x="5063606" y="2200895"/>
              <a:ext cx="11287" cy="63232"/>
            </a:xfrm>
            <a:custGeom>
              <a:avLst/>
              <a:gdLst/>
              <a:ahLst/>
              <a:cxnLst/>
              <a:rect l="l" t="t" r="r" b="b"/>
              <a:pathLst>
                <a:path w="352" h="1972" extrusionOk="0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7"/>
            <p:cNvSpPr/>
            <p:nvPr/>
          </p:nvSpPr>
          <p:spPr>
            <a:xfrm>
              <a:off x="5104874" y="2200350"/>
              <a:ext cx="17155" cy="52522"/>
            </a:xfrm>
            <a:custGeom>
              <a:avLst/>
              <a:gdLst/>
              <a:ahLst/>
              <a:cxnLst/>
              <a:rect l="l" t="t" r="r" b="b"/>
              <a:pathLst>
                <a:path w="535" h="1638" extrusionOk="0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7"/>
            <p:cNvSpPr/>
            <p:nvPr/>
          </p:nvSpPr>
          <p:spPr>
            <a:xfrm>
              <a:off x="5130045" y="2196598"/>
              <a:ext cx="21451" cy="68106"/>
            </a:xfrm>
            <a:custGeom>
              <a:avLst/>
              <a:gdLst/>
              <a:ahLst/>
              <a:cxnLst/>
              <a:rect l="l" t="t" r="r" b="b"/>
              <a:pathLst>
                <a:path w="669" h="2124" extrusionOk="0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7"/>
            <p:cNvSpPr/>
            <p:nvPr/>
          </p:nvSpPr>
          <p:spPr>
            <a:xfrm>
              <a:off x="4400342" y="1741788"/>
              <a:ext cx="315584" cy="521281"/>
            </a:xfrm>
            <a:custGeom>
              <a:avLst/>
              <a:gdLst/>
              <a:ahLst/>
              <a:cxnLst/>
              <a:rect l="l" t="t" r="r" b="b"/>
              <a:pathLst>
                <a:path w="9842" h="16257" extrusionOk="0">
                  <a:moveTo>
                    <a:pt x="7064" y="1"/>
                  </a:moveTo>
                  <a:cubicBezTo>
                    <a:pt x="6407" y="1"/>
                    <a:pt x="5728" y="213"/>
                    <a:pt x="5163" y="500"/>
                  </a:cubicBezTo>
                  <a:cubicBezTo>
                    <a:pt x="4261" y="951"/>
                    <a:pt x="3526" y="1687"/>
                    <a:pt x="3075" y="2606"/>
                  </a:cubicBezTo>
                  <a:cubicBezTo>
                    <a:pt x="3008" y="2422"/>
                    <a:pt x="2958" y="2205"/>
                    <a:pt x="2874" y="2037"/>
                  </a:cubicBezTo>
                  <a:cubicBezTo>
                    <a:pt x="2807" y="1887"/>
                    <a:pt x="2690" y="1787"/>
                    <a:pt x="2624" y="1653"/>
                  </a:cubicBezTo>
                  <a:cubicBezTo>
                    <a:pt x="2438" y="1401"/>
                    <a:pt x="2148" y="1255"/>
                    <a:pt x="1844" y="1255"/>
                  </a:cubicBezTo>
                  <a:cubicBezTo>
                    <a:pt x="1764" y="1255"/>
                    <a:pt x="1684" y="1265"/>
                    <a:pt x="1604" y="1286"/>
                  </a:cubicBezTo>
                  <a:cubicBezTo>
                    <a:pt x="836" y="1469"/>
                    <a:pt x="1253" y="3692"/>
                    <a:pt x="1721" y="3942"/>
                  </a:cubicBezTo>
                  <a:cubicBezTo>
                    <a:pt x="1934" y="4056"/>
                    <a:pt x="2109" y="4087"/>
                    <a:pt x="2236" y="4087"/>
                  </a:cubicBezTo>
                  <a:cubicBezTo>
                    <a:pt x="2389" y="4087"/>
                    <a:pt x="2473" y="4042"/>
                    <a:pt x="2473" y="4042"/>
                  </a:cubicBezTo>
                  <a:lnTo>
                    <a:pt x="2473" y="4042"/>
                  </a:lnTo>
                  <a:cubicBezTo>
                    <a:pt x="2473" y="4043"/>
                    <a:pt x="2791" y="7802"/>
                    <a:pt x="2457" y="8821"/>
                  </a:cubicBezTo>
                  <a:cubicBezTo>
                    <a:pt x="2106" y="9840"/>
                    <a:pt x="1070" y="10425"/>
                    <a:pt x="0" y="10776"/>
                  </a:cubicBezTo>
                  <a:cubicBezTo>
                    <a:pt x="953" y="12514"/>
                    <a:pt x="4127" y="15688"/>
                    <a:pt x="5548" y="16256"/>
                  </a:cubicBezTo>
                  <a:cubicBezTo>
                    <a:pt x="6600" y="15989"/>
                    <a:pt x="7686" y="10793"/>
                    <a:pt x="7686" y="10793"/>
                  </a:cubicBezTo>
                  <a:cubicBezTo>
                    <a:pt x="7686" y="10793"/>
                    <a:pt x="6700" y="10642"/>
                    <a:pt x="6333" y="10241"/>
                  </a:cubicBezTo>
                  <a:cubicBezTo>
                    <a:pt x="5965" y="9807"/>
                    <a:pt x="5765" y="9256"/>
                    <a:pt x="5815" y="8687"/>
                  </a:cubicBezTo>
                  <a:cubicBezTo>
                    <a:pt x="5831" y="8441"/>
                    <a:pt x="5880" y="6965"/>
                    <a:pt x="6534" y="6965"/>
                  </a:cubicBezTo>
                  <a:cubicBezTo>
                    <a:pt x="6545" y="6965"/>
                    <a:pt x="6556" y="6966"/>
                    <a:pt x="6567" y="6966"/>
                  </a:cubicBezTo>
                  <a:cubicBezTo>
                    <a:pt x="6650" y="6966"/>
                    <a:pt x="6751" y="6983"/>
                    <a:pt x="6834" y="7000"/>
                  </a:cubicBezTo>
                  <a:cubicBezTo>
                    <a:pt x="7159" y="7057"/>
                    <a:pt x="7461" y="7085"/>
                    <a:pt x="7730" y="7085"/>
                  </a:cubicBezTo>
                  <a:cubicBezTo>
                    <a:pt x="8251" y="7085"/>
                    <a:pt x="8652" y="6981"/>
                    <a:pt x="8873" y="6783"/>
                  </a:cubicBezTo>
                  <a:cubicBezTo>
                    <a:pt x="9107" y="6599"/>
                    <a:pt x="9223" y="5580"/>
                    <a:pt x="9223" y="4911"/>
                  </a:cubicBezTo>
                  <a:cubicBezTo>
                    <a:pt x="9223" y="4276"/>
                    <a:pt x="9825" y="4226"/>
                    <a:pt x="9825" y="3992"/>
                  </a:cubicBezTo>
                  <a:cubicBezTo>
                    <a:pt x="9842" y="3708"/>
                    <a:pt x="9441" y="3541"/>
                    <a:pt x="9324" y="3307"/>
                  </a:cubicBezTo>
                  <a:cubicBezTo>
                    <a:pt x="8923" y="2422"/>
                    <a:pt x="9407" y="1402"/>
                    <a:pt x="8672" y="617"/>
                  </a:cubicBezTo>
                  <a:cubicBezTo>
                    <a:pt x="8555" y="484"/>
                    <a:pt x="8405" y="367"/>
                    <a:pt x="8238" y="283"/>
                  </a:cubicBezTo>
                  <a:cubicBezTo>
                    <a:pt x="7877" y="84"/>
                    <a:pt x="7475" y="1"/>
                    <a:pt x="706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4400342" y="1849976"/>
              <a:ext cx="246484" cy="413093"/>
            </a:xfrm>
            <a:custGeom>
              <a:avLst/>
              <a:gdLst/>
              <a:ahLst/>
              <a:cxnLst/>
              <a:rect l="l" t="t" r="r" b="b"/>
              <a:pathLst>
                <a:path w="7687" h="12883" extrusionOk="0">
                  <a:moveTo>
                    <a:pt x="2941" y="0"/>
                  </a:moveTo>
                  <a:cubicBezTo>
                    <a:pt x="2841" y="568"/>
                    <a:pt x="2473" y="668"/>
                    <a:pt x="2473" y="668"/>
                  </a:cubicBezTo>
                  <a:cubicBezTo>
                    <a:pt x="2473" y="668"/>
                    <a:pt x="2791" y="4428"/>
                    <a:pt x="2457" y="5447"/>
                  </a:cubicBezTo>
                  <a:cubicBezTo>
                    <a:pt x="2106" y="6466"/>
                    <a:pt x="1070" y="7051"/>
                    <a:pt x="0" y="7402"/>
                  </a:cubicBezTo>
                  <a:cubicBezTo>
                    <a:pt x="953" y="9140"/>
                    <a:pt x="4127" y="12314"/>
                    <a:pt x="5548" y="12882"/>
                  </a:cubicBezTo>
                  <a:cubicBezTo>
                    <a:pt x="6600" y="12615"/>
                    <a:pt x="7686" y="7419"/>
                    <a:pt x="7686" y="7419"/>
                  </a:cubicBezTo>
                  <a:cubicBezTo>
                    <a:pt x="7686" y="7419"/>
                    <a:pt x="6700" y="7268"/>
                    <a:pt x="6333" y="6867"/>
                  </a:cubicBezTo>
                  <a:cubicBezTo>
                    <a:pt x="5965" y="6433"/>
                    <a:pt x="5765" y="5882"/>
                    <a:pt x="5815" y="5313"/>
                  </a:cubicBezTo>
                  <a:cubicBezTo>
                    <a:pt x="5831" y="5067"/>
                    <a:pt x="5880" y="3591"/>
                    <a:pt x="6534" y="3591"/>
                  </a:cubicBezTo>
                  <a:cubicBezTo>
                    <a:pt x="6545" y="3591"/>
                    <a:pt x="6556" y="3592"/>
                    <a:pt x="6567" y="3592"/>
                  </a:cubicBezTo>
                  <a:cubicBezTo>
                    <a:pt x="5815" y="3459"/>
                    <a:pt x="3827" y="2924"/>
                    <a:pt x="3108" y="702"/>
                  </a:cubicBezTo>
                  <a:cubicBezTo>
                    <a:pt x="3075" y="535"/>
                    <a:pt x="3008" y="334"/>
                    <a:pt x="294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4452319" y="1797485"/>
              <a:ext cx="34310" cy="56274"/>
            </a:xfrm>
            <a:custGeom>
              <a:avLst/>
              <a:gdLst/>
              <a:ahLst/>
              <a:cxnLst/>
              <a:rect l="l" t="t" r="r" b="b"/>
              <a:pathLst>
                <a:path w="1070" h="1755" extrusionOk="0">
                  <a:moveTo>
                    <a:pt x="241" y="1"/>
                  </a:moveTo>
                  <a:cubicBezTo>
                    <a:pt x="85" y="1"/>
                    <a:pt x="0" y="100"/>
                    <a:pt x="0" y="100"/>
                  </a:cubicBezTo>
                  <a:cubicBezTo>
                    <a:pt x="6" y="100"/>
                    <a:pt x="12" y="100"/>
                    <a:pt x="18" y="100"/>
                  </a:cubicBezTo>
                  <a:cubicBezTo>
                    <a:pt x="553" y="100"/>
                    <a:pt x="635" y="835"/>
                    <a:pt x="635" y="835"/>
                  </a:cubicBezTo>
                  <a:cubicBezTo>
                    <a:pt x="551" y="835"/>
                    <a:pt x="485" y="852"/>
                    <a:pt x="418" y="869"/>
                  </a:cubicBezTo>
                  <a:cubicBezTo>
                    <a:pt x="84" y="952"/>
                    <a:pt x="117" y="1754"/>
                    <a:pt x="602" y="1754"/>
                  </a:cubicBezTo>
                  <a:cubicBezTo>
                    <a:pt x="1069" y="1754"/>
                    <a:pt x="1003" y="468"/>
                    <a:pt x="551" y="117"/>
                  </a:cubicBezTo>
                  <a:cubicBezTo>
                    <a:pt x="429" y="29"/>
                    <a:pt x="325" y="1"/>
                    <a:pt x="2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4629093" y="1781581"/>
              <a:ext cx="42358" cy="21259"/>
            </a:xfrm>
            <a:custGeom>
              <a:avLst/>
              <a:gdLst/>
              <a:ahLst/>
              <a:cxnLst/>
              <a:rect l="l" t="t" r="r" b="b"/>
              <a:pathLst>
                <a:path w="1321" h="663" extrusionOk="0">
                  <a:moveTo>
                    <a:pt x="647" y="1"/>
                  </a:moveTo>
                  <a:cubicBezTo>
                    <a:pt x="363" y="1"/>
                    <a:pt x="85" y="184"/>
                    <a:pt x="1" y="663"/>
                  </a:cubicBezTo>
                  <a:cubicBezTo>
                    <a:pt x="300" y="488"/>
                    <a:pt x="637" y="397"/>
                    <a:pt x="976" y="397"/>
                  </a:cubicBezTo>
                  <a:cubicBezTo>
                    <a:pt x="1091" y="397"/>
                    <a:pt x="1207" y="408"/>
                    <a:pt x="1321" y="429"/>
                  </a:cubicBezTo>
                  <a:cubicBezTo>
                    <a:pt x="1213" y="180"/>
                    <a:pt x="927" y="1"/>
                    <a:pt x="647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4639835" y="1816211"/>
              <a:ext cx="25203" cy="24690"/>
            </a:xfrm>
            <a:custGeom>
              <a:avLst/>
              <a:gdLst/>
              <a:ahLst/>
              <a:cxnLst/>
              <a:rect l="l" t="t" r="r" b="b"/>
              <a:pathLst>
                <a:path w="786" h="770" extrusionOk="0">
                  <a:moveTo>
                    <a:pt x="401" y="0"/>
                  </a:moveTo>
                  <a:cubicBezTo>
                    <a:pt x="334" y="0"/>
                    <a:pt x="267" y="17"/>
                    <a:pt x="201" y="51"/>
                  </a:cubicBezTo>
                  <a:lnTo>
                    <a:pt x="117" y="117"/>
                  </a:lnTo>
                  <a:cubicBezTo>
                    <a:pt x="67" y="151"/>
                    <a:pt x="33" y="218"/>
                    <a:pt x="17" y="285"/>
                  </a:cubicBezTo>
                  <a:cubicBezTo>
                    <a:pt x="17" y="318"/>
                    <a:pt x="0" y="351"/>
                    <a:pt x="0" y="385"/>
                  </a:cubicBezTo>
                  <a:cubicBezTo>
                    <a:pt x="0" y="435"/>
                    <a:pt x="17" y="485"/>
                    <a:pt x="33" y="518"/>
                  </a:cubicBezTo>
                  <a:cubicBezTo>
                    <a:pt x="84" y="669"/>
                    <a:pt x="217" y="769"/>
                    <a:pt x="384" y="769"/>
                  </a:cubicBezTo>
                  <a:cubicBezTo>
                    <a:pt x="451" y="769"/>
                    <a:pt x="518" y="752"/>
                    <a:pt x="568" y="719"/>
                  </a:cubicBezTo>
                  <a:cubicBezTo>
                    <a:pt x="602" y="702"/>
                    <a:pt x="635" y="686"/>
                    <a:pt x="652" y="669"/>
                  </a:cubicBezTo>
                  <a:cubicBezTo>
                    <a:pt x="702" y="619"/>
                    <a:pt x="735" y="552"/>
                    <a:pt x="769" y="485"/>
                  </a:cubicBezTo>
                  <a:cubicBezTo>
                    <a:pt x="769" y="452"/>
                    <a:pt x="769" y="418"/>
                    <a:pt x="769" y="401"/>
                  </a:cubicBezTo>
                  <a:cubicBezTo>
                    <a:pt x="785" y="351"/>
                    <a:pt x="769" y="301"/>
                    <a:pt x="752" y="251"/>
                  </a:cubicBezTo>
                  <a:cubicBezTo>
                    <a:pt x="702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7"/>
            <p:cNvSpPr/>
            <p:nvPr/>
          </p:nvSpPr>
          <p:spPr>
            <a:xfrm>
              <a:off x="4539632" y="1869792"/>
              <a:ext cx="175748" cy="111266"/>
            </a:xfrm>
            <a:custGeom>
              <a:avLst/>
              <a:gdLst/>
              <a:ahLst/>
              <a:cxnLst/>
              <a:rect l="l" t="t" r="r" b="b"/>
              <a:pathLst>
                <a:path w="5481" h="3470" extrusionOk="0">
                  <a:moveTo>
                    <a:pt x="5481" y="0"/>
                  </a:moveTo>
                  <a:lnTo>
                    <a:pt x="5481" y="0"/>
                  </a:lnTo>
                  <a:cubicBezTo>
                    <a:pt x="5481" y="0"/>
                    <a:pt x="368" y="184"/>
                    <a:pt x="201" y="552"/>
                  </a:cubicBezTo>
                  <a:cubicBezTo>
                    <a:pt x="51" y="919"/>
                    <a:pt x="1" y="2390"/>
                    <a:pt x="368" y="2690"/>
                  </a:cubicBezTo>
                  <a:cubicBezTo>
                    <a:pt x="635" y="2921"/>
                    <a:pt x="2148" y="3470"/>
                    <a:pt x="3377" y="3470"/>
                  </a:cubicBezTo>
                  <a:cubicBezTo>
                    <a:pt x="3839" y="3470"/>
                    <a:pt x="4261" y="3392"/>
                    <a:pt x="4562" y="3192"/>
                  </a:cubicBezTo>
                  <a:cubicBezTo>
                    <a:pt x="5180" y="2774"/>
                    <a:pt x="5481" y="0"/>
                    <a:pt x="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7"/>
            <p:cNvSpPr/>
            <p:nvPr/>
          </p:nvSpPr>
          <p:spPr>
            <a:xfrm>
              <a:off x="4488200" y="1736882"/>
              <a:ext cx="210603" cy="88467"/>
            </a:xfrm>
            <a:custGeom>
              <a:avLst/>
              <a:gdLst/>
              <a:ahLst/>
              <a:cxnLst/>
              <a:rect l="l" t="t" r="r" b="b"/>
              <a:pathLst>
                <a:path w="6568" h="2759" extrusionOk="0">
                  <a:moveTo>
                    <a:pt x="4031" y="1"/>
                  </a:moveTo>
                  <a:cubicBezTo>
                    <a:pt x="3997" y="1"/>
                    <a:pt x="3962" y="1"/>
                    <a:pt x="3927" y="2"/>
                  </a:cubicBezTo>
                  <a:cubicBezTo>
                    <a:pt x="1705" y="68"/>
                    <a:pt x="1" y="1940"/>
                    <a:pt x="1" y="1940"/>
                  </a:cubicBezTo>
                  <a:cubicBezTo>
                    <a:pt x="67" y="2241"/>
                    <a:pt x="168" y="2508"/>
                    <a:pt x="335" y="2759"/>
                  </a:cubicBezTo>
                  <a:cubicBezTo>
                    <a:pt x="1605" y="1472"/>
                    <a:pt x="3125" y="820"/>
                    <a:pt x="4495" y="770"/>
                  </a:cubicBezTo>
                  <a:cubicBezTo>
                    <a:pt x="4527" y="769"/>
                    <a:pt x="4559" y="769"/>
                    <a:pt x="4590" y="769"/>
                  </a:cubicBezTo>
                  <a:cubicBezTo>
                    <a:pt x="5904" y="769"/>
                    <a:pt x="6367" y="1439"/>
                    <a:pt x="6367" y="1439"/>
                  </a:cubicBezTo>
                  <a:cubicBezTo>
                    <a:pt x="6567" y="1104"/>
                    <a:pt x="6467" y="670"/>
                    <a:pt x="6133" y="469"/>
                  </a:cubicBezTo>
                  <a:cubicBezTo>
                    <a:pt x="5728" y="243"/>
                    <a:pt x="5073" y="1"/>
                    <a:pt x="4031" y="1"/>
                  </a:cubicBezTo>
                  <a:close/>
                </a:path>
              </a:pathLst>
            </a:custGeom>
            <a:solidFill>
              <a:srgbClr val="EAF1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7"/>
            <p:cNvSpPr/>
            <p:nvPr/>
          </p:nvSpPr>
          <p:spPr>
            <a:xfrm>
              <a:off x="4494549" y="1808131"/>
              <a:ext cx="75128" cy="87954"/>
            </a:xfrm>
            <a:custGeom>
              <a:avLst/>
              <a:gdLst/>
              <a:ahLst/>
              <a:cxnLst/>
              <a:rect l="l" t="t" r="r" b="b"/>
              <a:pathLst>
                <a:path w="2343" h="2743" extrusionOk="0">
                  <a:moveTo>
                    <a:pt x="218" y="0"/>
                  </a:moveTo>
                  <a:cubicBezTo>
                    <a:pt x="94" y="0"/>
                    <a:pt x="0" y="150"/>
                    <a:pt x="53" y="269"/>
                  </a:cubicBezTo>
                  <a:cubicBezTo>
                    <a:pt x="204" y="520"/>
                    <a:pt x="371" y="737"/>
                    <a:pt x="571" y="954"/>
                  </a:cubicBezTo>
                  <a:cubicBezTo>
                    <a:pt x="755" y="1171"/>
                    <a:pt x="939" y="1389"/>
                    <a:pt x="1106" y="1623"/>
                  </a:cubicBezTo>
                  <a:cubicBezTo>
                    <a:pt x="1306" y="1856"/>
                    <a:pt x="1507" y="2090"/>
                    <a:pt x="1707" y="2324"/>
                  </a:cubicBezTo>
                  <a:cubicBezTo>
                    <a:pt x="1841" y="2508"/>
                    <a:pt x="1958" y="2725"/>
                    <a:pt x="2209" y="2742"/>
                  </a:cubicBezTo>
                  <a:cubicBezTo>
                    <a:pt x="2259" y="2742"/>
                    <a:pt x="2309" y="2692"/>
                    <a:pt x="2309" y="2642"/>
                  </a:cubicBezTo>
                  <a:cubicBezTo>
                    <a:pt x="2342" y="2408"/>
                    <a:pt x="2142" y="2224"/>
                    <a:pt x="1991" y="2040"/>
                  </a:cubicBezTo>
                  <a:cubicBezTo>
                    <a:pt x="1824" y="1823"/>
                    <a:pt x="1640" y="1606"/>
                    <a:pt x="1457" y="1389"/>
                  </a:cubicBezTo>
                  <a:cubicBezTo>
                    <a:pt x="1273" y="1155"/>
                    <a:pt x="1072" y="921"/>
                    <a:pt x="889" y="687"/>
                  </a:cubicBezTo>
                  <a:cubicBezTo>
                    <a:pt x="722" y="436"/>
                    <a:pt x="521" y="219"/>
                    <a:pt x="321" y="35"/>
                  </a:cubicBezTo>
                  <a:cubicBezTo>
                    <a:pt x="285" y="11"/>
                    <a:pt x="250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7"/>
            <p:cNvSpPr/>
            <p:nvPr/>
          </p:nvSpPr>
          <p:spPr>
            <a:xfrm>
              <a:off x="4491727" y="1850456"/>
              <a:ext cx="95458" cy="89045"/>
            </a:xfrm>
            <a:custGeom>
              <a:avLst/>
              <a:gdLst/>
              <a:ahLst/>
              <a:cxnLst/>
              <a:rect l="l" t="t" r="r" b="b"/>
              <a:pathLst>
                <a:path w="2977" h="2777" extrusionOk="0">
                  <a:moveTo>
                    <a:pt x="168" y="1"/>
                  </a:moveTo>
                  <a:cubicBezTo>
                    <a:pt x="83" y="1"/>
                    <a:pt x="1" y="81"/>
                    <a:pt x="24" y="186"/>
                  </a:cubicBezTo>
                  <a:cubicBezTo>
                    <a:pt x="58" y="470"/>
                    <a:pt x="308" y="754"/>
                    <a:pt x="475" y="988"/>
                  </a:cubicBezTo>
                  <a:cubicBezTo>
                    <a:pt x="659" y="1238"/>
                    <a:pt x="876" y="1489"/>
                    <a:pt x="1110" y="1706"/>
                  </a:cubicBezTo>
                  <a:cubicBezTo>
                    <a:pt x="1561" y="2174"/>
                    <a:pt x="2129" y="2542"/>
                    <a:pt x="2748" y="2759"/>
                  </a:cubicBezTo>
                  <a:cubicBezTo>
                    <a:pt x="2770" y="2771"/>
                    <a:pt x="2791" y="2777"/>
                    <a:pt x="2811" y="2777"/>
                  </a:cubicBezTo>
                  <a:cubicBezTo>
                    <a:pt x="2922" y="2777"/>
                    <a:pt x="2976" y="2598"/>
                    <a:pt x="2848" y="2542"/>
                  </a:cubicBezTo>
                  <a:cubicBezTo>
                    <a:pt x="2313" y="2224"/>
                    <a:pt x="1812" y="1873"/>
                    <a:pt x="1344" y="1455"/>
                  </a:cubicBezTo>
                  <a:cubicBezTo>
                    <a:pt x="1144" y="1238"/>
                    <a:pt x="943" y="1021"/>
                    <a:pt x="776" y="787"/>
                  </a:cubicBezTo>
                  <a:cubicBezTo>
                    <a:pt x="592" y="553"/>
                    <a:pt x="475" y="252"/>
                    <a:pt x="275" y="52"/>
                  </a:cubicBezTo>
                  <a:cubicBezTo>
                    <a:pt x="244" y="16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7"/>
            <p:cNvSpPr/>
            <p:nvPr/>
          </p:nvSpPr>
          <p:spPr>
            <a:xfrm>
              <a:off x="4901261" y="2720027"/>
              <a:ext cx="37003" cy="109342"/>
            </a:xfrm>
            <a:custGeom>
              <a:avLst/>
              <a:gdLst/>
              <a:ahLst/>
              <a:cxnLst/>
              <a:rect l="l" t="t" r="r" b="b"/>
              <a:pathLst>
                <a:path w="1154" h="3410" extrusionOk="0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7"/>
            <p:cNvSpPr/>
            <p:nvPr/>
          </p:nvSpPr>
          <p:spPr>
            <a:xfrm>
              <a:off x="4971997" y="2816992"/>
              <a:ext cx="59513" cy="32738"/>
            </a:xfrm>
            <a:custGeom>
              <a:avLst/>
              <a:gdLst/>
              <a:ahLst/>
              <a:cxnLst/>
              <a:rect l="l" t="t" r="r" b="b"/>
              <a:pathLst>
                <a:path w="1856" h="1021" extrusionOk="0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7"/>
            <p:cNvSpPr/>
            <p:nvPr/>
          </p:nvSpPr>
          <p:spPr>
            <a:xfrm>
              <a:off x="5031477" y="2812727"/>
              <a:ext cx="53068" cy="24658"/>
            </a:xfrm>
            <a:custGeom>
              <a:avLst/>
              <a:gdLst/>
              <a:ahLst/>
              <a:cxnLst/>
              <a:rect l="l" t="t" r="r" b="b"/>
              <a:pathLst>
                <a:path w="1655" h="769" extrusionOk="0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7"/>
            <p:cNvSpPr/>
            <p:nvPr/>
          </p:nvSpPr>
          <p:spPr>
            <a:xfrm>
              <a:off x="4961287" y="2189640"/>
              <a:ext cx="100203" cy="94784"/>
            </a:xfrm>
            <a:custGeom>
              <a:avLst/>
              <a:gdLst/>
              <a:ahLst/>
              <a:cxnLst/>
              <a:rect l="l" t="t" r="r" b="b"/>
              <a:pathLst>
                <a:path w="3125" h="2956" extrusionOk="0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7"/>
            <p:cNvSpPr/>
            <p:nvPr/>
          </p:nvSpPr>
          <p:spPr>
            <a:xfrm>
              <a:off x="5029329" y="2171459"/>
              <a:ext cx="133422" cy="99113"/>
            </a:xfrm>
            <a:custGeom>
              <a:avLst/>
              <a:gdLst/>
              <a:ahLst/>
              <a:cxnLst/>
              <a:rect l="l" t="t" r="r" b="b"/>
              <a:pathLst>
                <a:path w="4161" h="3091" extrusionOk="0">
                  <a:moveTo>
                    <a:pt x="361" y="0"/>
                  </a:moveTo>
                  <a:cubicBezTo>
                    <a:pt x="240" y="0"/>
                    <a:pt x="130" y="23"/>
                    <a:pt x="50" y="83"/>
                  </a:cubicBezTo>
                  <a:cubicBezTo>
                    <a:pt x="0" y="133"/>
                    <a:pt x="368" y="2606"/>
                    <a:pt x="485" y="2806"/>
                  </a:cubicBezTo>
                  <a:cubicBezTo>
                    <a:pt x="603" y="2935"/>
                    <a:pt x="763" y="3002"/>
                    <a:pt x="929" y="3002"/>
                  </a:cubicBezTo>
                  <a:cubicBezTo>
                    <a:pt x="1020" y="3002"/>
                    <a:pt x="1114" y="2982"/>
                    <a:pt x="1203" y="2940"/>
                  </a:cubicBezTo>
                  <a:cubicBezTo>
                    <a:pt x="1220" y="2923"/>
                    <a:pt x="1237" y="2906"/>
                    <a:pt x="1253" y="2890"/>
                  </a:cubicBezTo>
                  <a:cubicBezTo>
                    <a:pt x="1337" y="2756"/>
                    <a:pt x="1404" y="2606"/>
                    <a:pt x="1420" y="2455"/>
                  </a:cubicBezTo>
                  <a:cubicBezTo>
                    <a:pt x="1420" y="2455"/>
                    <a:pt x="1890" y="2568"/>
                    <a:pt x="2168" y="2568"/>
                  </a:cubicBezTo>
                  <a:cubicBezTo>
                    <a:pt x="2260" y="2568"/>
                    <a:pt x="2331" y="2556"/>
                    <a:pt x="2356" y="2522"/>
                  </a:cubicBezTo>
                  <a:cubicBezTo>
                    <a:pt x="2423" y="2522"/>
                    <a:pt x="2490" y="2539"/>
                    <a:pt x="2557" y="2539"/>
                  </a:cubicBezTo>
                  <a:cubicBezTo>
                    <a:pt x="2591" y="2546"/>
                    <a:pt x="2626" y="2549"/>
                    <a:pt x="2661" y="2549"/>
                  </a:cubicBezTo>
                  <a:cubicBezTo>
                    <a:pt x="2792" y="2549"/>
                    <a:pt x="2919" y="2501"/>
                    <a:pt x="3024" y="2422"/>
                  </a:cubicBezTo>
                  <a:cubicBezTo>
                    <a:pt x="3141" y="2288"/>
                    <a:pt x="3292" y="2104"/>
                    <a:pt x="3292" y="2104"/>
                  </a:cubicBezTo>
                  <a:lnTo>
                    <a:pt x="3292" y="2121"/>
                  </a:lnTo>
                  <a:cubicBezTo>
                    <a:pt x="3275" y="2171"/>
                    <a:pt x="3141" y="2806"/>
                    <a:pt x="3208" y="2906"/>
                  </a:cubicBezTo>
                  <a:cubicBezTo>
                    <a:pt x="3309" y="2990"/>
                    <a:pt x="3425" y="3057"/>
                    <a:pt x="3542" y="3074"/>
                  </a:cubicBezTo>
                  <a:cubicBezTo>
                    <a:pt x="3587" y="3085"/>
                    <a:pt x="3630" y="3090"/>
                    <a:pt x="3671" y="3090"/>
                  </a:cubicBezTo>
                  <a:cubicBezTo>
                    <a:pt x="3754" y="3090"/>
                    <a:pt x="3832" y="3068"/>
                    <a:pt x="3910" y="3023"/>
                  </a:cubicBezTo>
                  <a:cubicBezTo>
                    <a:pt x="4077" y="2873"/>
                    <a:pt x="4161" y="1770"/>
                    <a:pt x="4161" y="1520"/>
                  </a:cubicBezTo>
                  <a:cubicBezTo>
                    <a:pt x="4144" y="1286"/>
                    <a:pt x="4094" y="1052"/>
                    <a:pt x="4010" y="818"/>
                  </a:cubicBezTo>
                  <a:lnTo>
                    <a:pt x="3559" y="801"/>
                  </a:lnTo>
                  <a:lnTo>
                    <a:pt x="3258" y="785"/>
                  </a:lnTo>
                  <a:cubicBezTo>
                    <a:pt x="3258" y="785"/>
                    <a:pt x="3158" y="400"/>
                    <a:pt x="3058" y="350"/>
                  </a:cubicBezTo>
                  <a:cubicBezTo>
                    <a:pt x="2932" y="340"/>
                    <a:pt x="2807" y="331"/>
                    <a:pt x="2682" y="331"/>
                  </a:cubicBezTo>
                  <a:cubicBezTo>
                    <a:pt x="2590" y="331"/>
                    <a:pt x="2498" y="336"/>
                    <a:pt x="2406" y="350"/>
                  </a:cubicBezTo>
                  <a:cubicBezTo>
                    <a:pt x="2406" y="350"/>
                    <a:pt x="2221" y="8"/>
                    <a:pt x="2009" y="8"/>
                  </a:cubicBezTo>
                  <a:cubicBezTo>
                    <a:pt x="1991" y="8"/>
                    <a:pt x="1973" y="11"/>
                    <a:pt x="1955" y="16"/>
                  </a:cubicBezTo>
                  <a:cubicBezTo>
                    <a:pt x="1738" y="66"/>
                    <a:pt x="1253" y="233"/>
                    <a:pt x="1253" y="233"/>
                  </a:cubicBezTo>
                  <a:cubicBezTo>
                    <a:pt x="1253" y="233"/>
                    <a:pt x="749" y="0"/>
                    <a:pt x="36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7"/>
            <p:cNvSpPr/>
            <p:nvPr/>
          </p:nvSpPr>
          <p:spPr>
            <a:xfrm>
              <a:off x="5063606" y="2200895"/>
              <a:ext cx="11287" cy="63232"/>
            </a:xfrm>
            <a:custGeom>
              <a:avLst/>
              <a:gdLst/>
              <a:ahLst/>
              <a:cxnLst/>
              <a:rect l="l" t="t" r="r" b="b"/>
              <a:pathLst>
                <a:path w="352" h="1972" extrusionOk="0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7"/>
            <p:cNvSpPr/>
            <p:nvPr/>
          </p:nvSpPr>
          <p:spPr>
            <a:xfrm>
              <a:off x="5104874" y="2200350"/>
              <a:ext cx="17155" cy="52522"/>
            </a:xfrm>
            <a:custGeom>
              <a:avLst/>
              <a:gdLst/>
              <a:ahLst/>
              <a:cxnLst/>
              <a:rect l="l" t="t" r="r" b="b"/>
              <a:pathLst>
                <a:path w="535" h="1638" extrusionOk="0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7"/>
            <p:cNvSpPr/>
            <p:nvPr/>
          </p:nvSpPr>
          <p:spPr>
            <a:xfrm>
              <a:off x="5130045" y="2196598"/>
              <a:ext cx="21451" cy="68106"/>
            </a:xfrm>
            <a:custGeom>
              <a:avLst/>
              <a:gdLst/>
              <a:ahLst/>
              <a:cxnLst/>
              <a:rect l="l" t="t" r="r" b="b"/>
              <a:pathLst>
                <a:path w="669" h="2124" extrusionOk="0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953403" y="1536327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43" name="Google Shape;443;p38"/>
          <p:cNvSpPr txBox="1">
            <a:spLocks noGrp="1"/>
          </p:cNvSpPr>
          <p:nvPr>
            <p:ph type="body" idx="1"/>
          </p:nvPr>
        </p:nvSpPr>
        <p:spPr>
          <a:xfrm>
            <a:off x="693415" y="2551419"/>
            <a:ext cx="3656475" cy="183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/>
              <a:t>P</a:t>
            </a:r>
            <a:r>
              <a:rPr sz="1600" dirty="0" err="1"/>
              <a:t>elayanan</a:t>
            </a:r>
            <a:r>
              <a:rPr sz="1600" dirty="0"/>
              <a:t> </a:t>
            </a:r>
            <a:r>
              <a:rPr sz="1600" dirty="0" err="1"/>
              <a:t>Kebidanan</a:t>
            </a:r>
            <a:r>
              <a:rPr sz="1600" dirty="0"/>
              <a:t> </a:t>
            </a:r>
            <a:r>
              <a:rPr sz="1600" dirty="0" err="1"/>
              <a:t>adalah</a:t>
            </a:r>
            <a:r>
              <a:rPr sz="1600" dirty="0"/>
              <a:t> </a:t>
            </a:r>
            <a:r>
              <a:rPr sz="1600" dirty="0" err="1"/>
              <a:t>suatu</a:t>
            </a:r>
            <a:r>
              <a:rPr sz="1600" dirty="0"/>
              <a:t> </a:t>
            </a:r>
            <a:r>
              <a:rPr sz="1600" dirty="0" err="1"/>
              <a:t>bentuk</a:t>
            </a:r>
            <a:r>
              <a:rPr sz="1600" dirty="0"/>
              <a:t> </a:t>
            </a:r>
            <a:r>
              <a:rPr sz="1600" dirty="0" err="1"/>
              <a:t>pelayanan</a:t>
            </a:r>
            <a:r>
              <a:rPr sz="1600" dirty="0"/>
              <a:t> </a:t>
            </a:r>
            <a:r>
              <a:rPr sz="1600" dirty="0" err="1"/>
              <a:t>profes</a:t>
            </a:r>
            <a:r>
              <a:rPr lang="id-ID" sz="1600" dirty="0"/>
              <a:t>ional yang merupakan bagian intergral dari sistem pelayanan kesehatan yang diberikan oleh bidan oleh bidan mandiri, kolaborasi, atau rujukan.</a:t>
            </a:r>
            <a:endParaRPr sz="1600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68709" y="1812149"/>
            <a:ext cx="3042112" cy="1005309"/>
          </a:xfrm>
          <a:prstGeom prst="wedgeRectCallout">
            <a:avLst>
              <a:gd name="adj1" fmla="val -54815"/>
              <a:gd name="adj2" fmla="val -11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9"/>
          <p:cNvSpPr txBox="1">
            <a:spLocks noGrp="1"/>
          </p:cNvSpPr>
          <p:nvPr>
            <p:ph type="title"/>
          </p:nvPr>
        </p:nvSpPr>
        <p:spPr>
          <a:xfrm>
            <a:off x="720000" y="547185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</a:t>
            </a:r>
            <a:r>
              <a:rPr dirty="0" err="1"/>
              <a:t>efinisi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&amp; </a:t>
            </a:r>
            <a:r>
              <a:rPr dirty="0" err="1"/>
              <a:t>Profesional</a:t>
            </a:r>
            <a:endParaRPr dirty="0"/>
          </a:p>
        </p:txBody>
      </p:sp>
      <p:sp>
        <p:nvSpPr>
          <p:cNvPr id="1189" name="Google Shape;1189;p49"/>
          <p:cNvSpPr txBox="1">
            <a:spLocks noGrp="1"/>
          </p:cNvSpPr>
          <p:nvPr>
            <p:ph type="subTitle" idx="1"/>
          </p:nvPr>
        </p:nvSpPr>
        <p:spPr>
          <a:xfrm>
            <a:off x="3480325" y="1915322"/>
            <a:ext cx="3030496" cy="81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B</a:t>
            </a:r>
            <a:r>
              <a:rPr sz="1400" dirty="0" err="1"/>
              <a:t>idan</a:t>
            </a:r>
            <a:r>
              <a:rPr sz="1400" dirty="0"/>
              <a:t> </a:t>
            </a:r>
            <a:r>
              <a:rPr sz="1400" dirty="0" err="1"/>
              <a:t>adalah</a:t>
            </a:r>
            <a:r>
              <a:rPr sz="1400" dirty="0"/>
              <a:t> </a:t>
            </a:r>
            <a:r>
              <a:rPr sz="1400" dirty="0" err="1"/>
              <a:t>seseorang</a:t>
            </a:r>
            <a:r>
              <a:rPr sz="1400" dirty="0"/>
              <a:t> yang </a:t>
            </a:r>
            <a:r>
              <a:rPr sz="1400" dirty="0" err="1"/>
              <a:t>telah</a:t>
            </a:r>
            <a:r>
              <a:rPr sz="1400" dirty="0"/>
              <a:t> </a:t>
            </a:r>
            <a:r>
              <a:rPr sz="1400" dirty="0" err="1"/>
              <a:t>menyelesaikan</a:t>
            </a:r>
            <a:r>
              <a:rPr sz="1400" dirty="0"/>
              <a:t> </a:t>
            </a:r>
            <a:r>
              <a:rPr lang="en-ID" sz="1400" dirty="0"/>
              <a:t>P</a:t>
            </a:r>
            <a:r>
              <a:rPr sz="1400" dirty="0" err="1"/>
              <a:t>endidikan</a:t>
            </a:r>
            <a:r>
              <a:rPr sz="1400" dirty="0"/>
              <a:t> </a:t>
            </a:r>
            <a:r>
              <a:rPr sz="1400" dirty="0" err="1"/>
              <a:t>kebidanan</a:t>
            </a:r>
            <a:r>
              <a:rPr sz="1400" dirty="0"/>
              <a:t> yang </a:t>
            </a:r>
            <a:r>
              <a:rPr sz="1400" dirty="0" err="1"/>
              <a:t>diakui</a:t>
            </a:r>
            <a:r>
              <a:rPr sz="1400" dirty="0"/>
              <a:t> dan </a:t>
            </a:r>
            <a:r>
              <a:rPr sz="1400" dirty="0" err="1"/>
              <a:t>mendapatkan</a:t>
            </a:r>
            <a:r>
              <a:rPr sz="1400" dirty="0"/>
              <a:t> </a:t>
            </a:r>
            <a:r>
              <a:rPr sz="1400" dirty="0" err="1"/>
              <a:t>lisensi</a:t>
            </a:r>
            <a:r>
              <a:rPr sz="1400" dirty="0"/>
              <a:t> </a:t>
            </a:r>
            <a:r>
              <a:rPr sz="1400" dirty="0" err="1"/>
              <a:t>untuk</a:t>
            </a:r>
            <a:r>
              <a:rPr sz="1400" dirty="0"/>
              <a:t> </a:t>
            </a:r>
            <a:r>
              <a:rPr sz="1400" dirty="0" err="1"/>
              <a:t>melakukan</a:t>
            </a:r>
            <a:r>
              <a:rPr sz="1400" dirty="0"/>
              <a:t> </a:t>
            </a:r>
            <a:r>
              <a:rPr sz="1400" dirty="0" err="1"/>
              <a:t>praktik</a:t>
            </a:r>
            <a:endParaRPr sz="1400" dirty="0"/>
          </a:p>
        </p:txBody>
      </p:sp>
      <p:sp>
        <p:nvSpPr>
          <p:cNvPr id="1191" name="Google Shape;1191;p49"/>
          <p:cNvSpPr txBox="1">
            <a:spLocks noGrp="1"/>
          </p:cNvSpPr>
          <p:nvPr>
            <p:ph type="subTitle" idx="3"/>
          </p:nvPr>
        </p:nvSpPr>
        <p:spPr>
          <a:xfrm>
            <a:off x="3480325" y="3085745"/>
            <a:ext cx="3030496" cy="1504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dirty="0"/>
              <a:t>P</a:t>
            </a:r>
            <a:r>
              <a:rPr sz="1300" dirty="0" err="1"/>
              <a:t>rofesional</a:t>
            </a:r>
            <a:r>
              <a:rPr sz="1300" dirty="0"/>
              <a:t> </a:t>
            </a:r>
            <a:r>
              <a:rPr sz="1300" dirty="0" err="1"/>
              <a:t>dapat</a:t>
            </a:r>
            <a:r>
              <a:rPr sz="1300" dirty="0"/>
              <a:t> </a:t>
            </a:r>
            <a:r>
              <a:rPr sz="1300" dirty="0" err="1"/>
              <a:t>diartikan</a:t>
            </a:r>
            <a:r>
              <a:rPr sz="1300" dirty="0"/>
              <a:t> </a:t>
            </a:r>
            <a:r>
              <a:rPr sz="1300" dirty="0" err="1"/>
              <a:t>memberikan</a:t>
            </a:r>
            <a:r>
              <a:rPr sz="1300" dirty="0"/>
              <a:t> </a:t>
            </a:r>
            <a:r>
              <a:rPr sz="1300" dirty="0" err="1"/>
              <a:t>pelayanan</a:t>
            </a:r>
            <a:r>
              <a:rPr sz="1300" dirty="0"/>
              <a:t> </a:t>
            </a:r>
            <a:r>
              <a:rPr sz="1300" dirty="0" err="1"/>
              <a:t>sesuai</a:t>
            </a:r>
            <a:r>
              <a:rPr sz="1300" dirty="0"/>
              <a:t> </a:t>
            </a:r>
            <a:r>
              <a:rPr sz="1300" dirty="0" err="1"/>
              <a:t>dengan</a:t>
            </a:r>
            <a:r>
              <a:rPr sz="1300" dirty="0"/>
              <a:t> </a:t>
            </a:r>
            <a:r>
              <a:rPr sz="1300" dirty="0" err="1"/>
              <a:t>ilmu</a:t>
            </a:r>
            <a:r>
              <a:rPr sz="1300" dirty="0"/>
              <a:t> yang </a:t>
            </a:r>
            <a:r>
              <a:rPr sz="1300" dirty="0" err="1"/>
              <a:t>dimiliki</a:t>
            </a:r>
            <a:r>
              <a:rPr sz="1300" dirty="0"/>
              <a:t> </a:t>
            </a:r>
            <a:r>
              <a:rPr sz="1300" dirty="0" err="1"/>
              <a:t>secara</a:t>
            </a:r>
            <a:r>
              <a:rPr sz="1300" dirty="0"/>
              <a:t> </a:t>
            </a:r>
            <a:r>
              <a:rPr sz="1300" dirty="0" err="1"/>
              <a:t>utuh</a:t>
            </a:r>
            <a:r>
              <a:rPr sz="1300" dirty="0"/>
              <a:t>/</a:t>
            </a:r>
            <a:r>
              <a:rPr sz="1300" dirty="0" err="1"/>
              <a:t>penuh</a:t>
            </a:r>
            <a:r>
              <a:rPr sz="1300" dirty="0"/>
              <a:t> </a:t>
            </a:r>
            <a:r>
              <a:rPr sz="1300" dirty="0" err="1"/>
              <a:t>tanpa</a:t>
            </a:r>
            <a:r>
              <a:rPr sz="1300" dirty="0"/>
              <a:t> </a:t>
            </a:r>
            <a:r>
              <a:rPr sz="1300" dirty="0" err="1"/>
              <a:t>mementingkan</a:t>
            </a:r>
            <a:r>
              <a:rPr sz="1300" dirty="0"/>
              <a:t> </a:t>
            </a:r>
            <a:r>
              <a:rPr sz="1300" dirty="0" err="1"/>
              <a:t>kepentingan</a:t>
            </a:r>
            <a:r>
              <a:rPr sz="1300" dirty="0"/>
              <a:t> </a:t>
            </a:r>
            <a:r>
              <a:rPr sz="1300" dirty="0" err="1"/>
              <a:t>pribadi</a:t>
            </a:r>
            <a:r>
              <a:rPr sz="1300" dirty="0"/>
              <a:t> </a:t>
            </a:r>
            <a:r>
              <a:rPr sz="1300" dirty="0" err="1"/>
              <a:t>melainkan</a:t>
            </a:r>
            <a:r>
              <a:rPr sz="1300" dirty="0"/>
              <a:t> </a:t>
            </a:r>
            <a:r>
              <a:rPr sz="1300" dirty="0" err="1"/>
              <a:t>mementingkan</a:t>
            </a:r>
            <a:r>
              <a:rPr sz="1300" dirty="0"/>
              <a:t> </a:t>
            </a:r>
            <a:r>
              <a:rPr sz="1300" dirty="0" err="1"/>
              <a:t>klien</a:t>
            </a:r>
            <a:r>
              <a:rPr sz="1300" dirty="0"/>
              <a:t> </a:t>
            </a:r>
            <a:r>
              <a:rPr sz="1300" dirty="0" err="1"/>
              <a:t>serta</a:t>
            </a:r>
            <a:r>
              <a:rPr sz="1300" dirty="0"/>
              <a:t> </a:t>
            </a:r>
            <a:r>
              <a:rPr sz="1300" dirty="0" err="1"/>
              <a:t>menghargai</a:t>
            </a:r>
            <a:r>
              <a:rPr sz="1300" dirty="0"/>
              <a:t> </a:t>
            </a:r>
            <a:r>
              <a:rPr sz="1300" dirty="0" err="1"/>
              <a:t>klien</a:t>
            </a:r>
            <a:r>
              <a:rPr sz="1300" dirty="0"/>
              <a:t> </a:t>
            </a:r>
            <a:r>
              <a:rPr sz="1300" dirty="0" err="1"/>
              <a:t>sebagaimana</a:t>
            </a:r>
            <a:r>
              <a:rPr sz="1300" dirty="0"/>
              <a:t> </a:t>
            </a:r>
            <a:r>
              <a:rPr sz="1300" dirty="0" err="1"/>
              <a:t>menghargai</a:t>
            </a:r>
            <a:r>
              <a:rPr sz="1300" dirty="0"/>
              <a:t> </a:t>
            </a:r>
            <a:r>
              <a:rPr sz="1300" dirty="0" err="1"/>
              <a:t>diri</a:t>
            </a:r>
            <a:r>
              <a:rPr sz="1300" dirty="0"/>
              <a:t> </a:t>
            </a:r>
            <a:r>
              <a:rPr sz="1300" dirty="0" err="1"/>
              <a:t>sendiri</a:t>
            </a:r>
            <a:endParaRPr sz="1300" dirty="0"/>
          </a:p>
        </p:txBody>
      </p:sp>
      <p:grpSp>
        <p:nvGrpSpPr>
          <p:cNvPr id="1195" name="Google Shape;1195;p49"/>
          <p:cNvGrpSpPr/>
          <p:nvPr/>
        </p:nvGrpSpPr>
        <p:grpSpPr>
          <a:xfrm rot="-150418" flipH="1">
            <a:off x="6790848" y="137823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avLst/>
              <a:gdLst/>
              <a:ahLst/>
              <a:cxnLst/>
              <a:rect l="l" t="t" r="r" b="b"/>
              <a:pathLst>
                <a:path w="28509" h="11232" extrusionOk="0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avLst/>
              <a:gdLst/>
              <a:ahLst/>
              <a:cxnLst/>
              <a:rect l="l" t="t" r="r" b="b"/>
              <a:pathLst>
                <a:path w="27716" h="6049" extrusionOk="0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avLst/>
              <a:gdLst/>
              <a:ahLst/>
              <a:cxnLst/>
              <a:rect l="l" t="t" r="r" b="b"/>
              <a:pathLst>
                <a:path w="25777" h="100164" extrusionOk="0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avLst/>
              <a:gdLst/>
              <a:ahLst/>
              <a:cxnLst/>
              <a:rect l="l" t="t" r="r" b="b"/>
              <a:pathLst>
                <a:path w="27342" h="11232" extrusionOk="0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avLst/>
              <a:gdLst/>
              <a:ahLst/>
              <a:cxnLst/>
              <a:rect l="l" t="t" r="r" b="b"/>
              <a:pathLst>
                <a:path w="27155" h="6049" extrusionOk="0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avLst/>
              <a:gdLst/>
              <a:ahLst/>
              <a:cxnLst/>
              <a:rect l="l" t="t" r="r" b="b"/>
              <a:pathLst>
                <a:path w="19824" h="100164" extrusionOk="0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avLst/>
              <a:gdLst/>
              <a:ahLst/>
              <a:cxnLst/>
              <a:rect l="l" t="t" r="r" b="b"/>
              <a:pathLst>
                <a:path w="11581" h="27716" extrusionOk="0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avLst/>
              <a:gdLst/>
              <a:ahLst/>
              <a:cxnLst/>
              <a:rect l="l" t="t" r="r" b="b"/>
              <a:pathLst>
                <a:path w="3092" h="3825" extrusionOk="0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avLst/>
              <a:gdLst/>
              <a:ahLst/>
              <a:cxnLst/>
              <a:rect l="l" t="t" r="r" b="b"/>
              <a:pathLst>
                <a:path w="2265" h="4523" extrusionOk="0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avLst/>
              <a:gdLst/>
              <a:ahLst/>
              <a:cxnLst/>
              <a:rect l="l" t="t" r="r" b="b"/>
              <a:pathLst>
                <a:path w="1835" h="5018" extrusionOk="0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avLst/>
              <a:gdLst/>
              <a:ahLst/>
              <a:cxnLst/>
              <a:rect l="l" t="t" r="r" b="b"/>
              <a:pathLst>
                <a:path w="3394" h="7583" extrusionOk="0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avLst/>
              <a:gdLst/>
              <a:ahLst/>
              <a:cxnLst/>
              <a:rect l="l" t="t" r="r" b="b"/>
              <a:pathLst>
                <a:path w="36868" h="42401" extrusionOk="0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avLst/>
              <a:gdLst/>
              <a:ahLst/>
              <a:cxnLst/>
              <a:rect l="l" t="t" r="r" b="b"/>
              <a:pathLst>
                <a:path w="48145" h="89052" extrusionOk="0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avLst/>
              <a:gdLst/>
              <a:ahLst/>
              <a:cxnLst/>
              <a:rect l="l" t="t" r="r" b="b"/>
              <a:pathLst>
                <a:path w="36144" h="29933" extrusionOk="0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avLst/>
              <a:gdLst/>
              <a:ahLst/>
              <a:cxnLst/>
              <a:rect l="l" t="t" r="r" b="b"/>
              <a:pathLst>
                <a:path w="6118" h="12119" extrusionOk="0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avLst/>
              <a:gdLst/>
              <a:ahLst/>
              <a:cxnLst/>
              <a:rect l="l" t="t" r="r" b="b"/>
              <a:pathLst>
                <a:path w="14897" h="22579" extrusionOk="0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avLst/>
              <a:gdLst/>
              <a:ahLst/>
              <a:cxnLst/>
              <a:rect l="l" t="t" r="r" b="b"/>
              <a:pathLst>
                <a:path w="5465" h="6501" extrusionOk="0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avLst/>
              <a:gdLst/>
              <a:ahLst/>
              <a:cxnLst/>
              <a:rect l="l" t="t" r="r" b="b"/>
              <a:pathLst>
                <a:path w="5722" h="6661" extrusionOk="0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avLst/>
              <a:gdLst/>
              <a:ahLst/>
              <a:cxnLst/>
              <a:rect l="l" t="t" r="r" b="b"/>
              <a:pathLst>
                <a:path w="3256" h="5928" extrusionOk="0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avLst/>
              <a:gdLst/>
              <a:ahLst/>
              <a:cxnLst/>
              <a:rect l="l" t="t" r="r" b="b"/>
              <a:pathLst>
                <a:path w="12706" h="14110" extrusionOk="0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avLst/>
              <a:gdLst/>
              <a:ahLst/>
              <a:cxnLst/>
              <a:rect l="l" t="t" r="r" b="b"/>
              <a:pathLst>
                <a:path w="26543" h="27424" extrusionOk="0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avLst/>
              <a:gdLst/>
              <a:ahLst/>
              <a:cxnLst/>
              <a:rect l="l" t="t" r="r" b="b"/>
              <a:pathLst>
                <a:path w="16928" h="7892" extrusionOk="0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avLst/>
              <a:gdLst/>
              <a:ahLst/>
              <a:cxnLst/>
              <a:rect l="l" t="t" r="r" b="b"/>
              <a:pathLst>
                <a:path w="22392" h="70092" extrusionOk="0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avLst/>
              <a:gdLst/>
              <a:ahLst/>
              <a:cxnLst/>
              <a:rect l="l" t="t" r="r" b="b"/>
              <a:pathLst>
                <a:path w="13430" h="16282" extrusionOk="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avLst/>
              <a:gdLst/>
              <a:ahLst/>
              <a:cxnLst/>
              <a:rect l="l" t="t" r="r" b="b"/>
              <a:pathLst>
                <a:path w="2149" h="2194" extrusionOk="0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avLst/>
              <a:gdLst/>
              <a:ahLst/>
              <a:cxnLst/>
              <a:rect l="l" t="t" r="r" b="b"/>
              <a:pathLst>
                <a:path w="12643" h="17148" extrusionOk="0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avLst/>
              <a:gdLst/>
              <a:ahLst/>
              <a:cxnLst/>
              <a:rect l="l" t="t" r="r" b="b"/>
              <a:pathLst>
                <a:path w="2172" h="2138" extrusionOk="0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avLst/>
              <a:gdLst/>
              <a:ahLst/>
              <a:cxnLst/>
              <a:rect l="l" t="t" r="r" b="b"/>
              <a:pathLst>
                <a:path w="10274" h="30914" extrusionOk="0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avLst/>
              <a:gdLst/>
              <a:ahLst/>
              <a:cxnLst/>
              <a:rect l="l" t="t" r="r" b="b"/>
              <a:pathLst>
                <a:path w="12889" h="13266" extrusionOk="0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avLst/>
              <a:gdLst/>
              <a:ahLst/>
              <a:cxnLst/>
              <a:rect l="l" t="t" r="r" b="b"/>
              <a:pathLst>
                <a:path w="9573" h="23115" extrusionOk="0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avLst/>
              <a:gdLst/>
              <a:ahLst/>
              <a:cxnLst/>
              <a:rect l="l" t="t" r="r" b="b"/>
              <a:pathLst>
                <a:path w="8616" h="8640" extrusionOk="0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avLst/>
              <a:gdLst/>
              <a:ahLst/>
              <a:cxnLst/>
              <a:rect l="l" t="t" r="r" b="b"/>
              <a:pathLst>
                <a:path w="3200" h="1543" extrusionOk="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avLst/>
              <a:gdLst/>
              <a:ahLst/>
              <a:cxnLst/>
              <a:rect l="l" t="t" r="r" b="b"/>
              <a:pathLst>
                <a:path w="3223" h="1543" extrusionOk="0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avLst/>
              <a:gdLst/>
              <a:ahLst/>
              <a:cxnLst/>
              <a:rect l="l" t="t" r="r" b="b"/>
              <a:pathLst>
                <a:path w="5558" h="2710" extrusionOk="0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avLst/>
              <a:gdLst/>
              <a:ahLst/>
              <a:cxnLst/>
              <a:rect l="l" t="t" r="r" b="b"/>
              <a:pathLst>
                <a:path w="2102" h="7141" extrusionOk="0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avLst/>
              <a:gdLst/>
              <a:ahLst/>
              <a:cxnLst/>
              <a:rect l="l" t="t" r="r" b="b"/>
              <a:pathLst>
                <a:path w="18213" h="8804" extrusionOk="0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avLst/>
              <a:gdLst/>
              <a:ahLst/>
              <a:cxnLst/>
              <a:rect l="l" t="t" r="r" b="b"/>
              <a:pathLst>
                <a:path w="17722" h="7916" extrusionOk="0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avLst/>
              <a:gdLst/>
              <a:ahLst/>
              <a:cxnLst/>
              <a:rect l="l" t="t" r="r" b="b"/>
              <a:pathLst>
                <a:path w="3977" h="7660" extrusionOk="0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avLst/>
              <a:gdLst/>
              <a:ahLst/>
              <a:cxnLst/>
              <a:rect l="l" t="t" r="r" b="b"/>
              <a:pathLst>
                <a:path w="4203" h="6421" extrusionOk="0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avLst/>
              <a:gdLst/>
              <a:ahLst/>
              <a:cxnLst/>
              <a:rect l="l" t="t" r="r" b="b"/>
              <a:pathLst>
                <a:path w="23162" h="18571" extrusionOk="0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185;p49">
            <a:extLst>
              <a:ext uri="{FF2B5EF4-FFF2-40B4-BE49-F238E27FC236}">
                <a16:creationId xmlns:a16="http://schemas.microsoft.com/office/drawing/2014/main" id="{7AF0E6BE-73AB-4F69-BDA7-ED7491D813FC}"/>
              </a:ext>
            </a:extLst>
          </p:cNvPr>
          <p:cNvSpPr/>
          <p:nvPr/>
        </p:nvSpPr>
        <p:spPr>
          <a:xfrm>
            <a:off x="3468709" y="3085745"/>
            <a:ext cx="3042112" cy="1525303"/>
          </a:xfrm>
          <a:prstGeom prst="wedgeRectCallout">
            <a:avLst>
              <a:gd name="adj1" fmla="val -56443"/>
              <a:gd name="adj2" fmla="val -3493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667;p42">
            <a:extLst>
              <a:ext uri="{FF2B5EF4-FFF2-40B4-BE49-F238E27FC236}">
                <a16:creationId xmlns:a16="http://schemas.microsoft.com/office/drawing/2014/main" id="{F1A7DDE9-8DCA-4058-9B82-6AE573EE5C64}"/>
              </a:ext>
            </a:extLst>
          </p:cNvPr>
          <p:cNvGrpSpPr/>
          <p:nvPr/>
        </p:nvGrpSpPr>
        <p:grpSpPr>
          <a:xfrm rot="21438716" flipH="1">
            <a:off x="1176430" y="1638730"/>
            <a:ext cx="2003560" cy="3899776"/>
            <a:chOff x="892205" y="1877744"/>
            <a:chExt cx="2153108" cy="4568183"/>
          </a:xfrm>
        </p:grpSpPr>
        <p:sp>
          <p:nvSpPr>
            <p:cNvPr id="94" name="Google Shape;668;p42">
              <a:extLst>
                <a:ext uri="{FF2B5EF4-FFF2-40B4-BE49-F238E27FC236}">
                  <a16:creationId xmlns:a16="http://schemas.microsoft.com/office/drawing/2014/main" id="{9E0B61DA-CD9F-4B1B-8052-E4845560F088}"/>
                </a:ext>
              </a:extLst>
            </p:cNvPr>
            <p:cNvSpPr/>
            <p:nvPr/>
          </p:nvSpPr>
          <p:spPr>
            <a:xfrm flipH="1">
              <a:off x="2341826" y="2563582"/>
              <a:ext cx="628725" cy="689748"/>
            </a:xfrm>
            <a:custGeom>
              <a:avLst/>
              <a:gdLst/>
              <a:ahLst/>
              <a:cxnLst/>
              <a:rect l="l" t="t" r="r" b="b"/>
              <a:pathLst>
                <a:path w="19617" h="21521" extrusionOk="0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69;p42">
              <a:extLst>
                <a:ext uri="{FF2B5EF4-FFF2-40B4-BE49-F238E27FC236}">
                  <a16:creationId xmlns:a16="http://schemas.microsoft.com/office/drawing/2014/main" id="{6D1307A4-63EC-4F77-8753-07B55A4B0027}"/>
                </a:ext>
              </a:extLst>
            </p:cNvPr>
            <p:cNvSpPr/>
            <p:nvPr/>
          </p:nvSpPr>
          <p:spPr>
            <a:xfrm flipH="1">
              <a:off x="892205" y="3696614"/>
              <a:ext cx="327231" cy="344377"/>
            </a:xfrm>
            <a:custGeom>
              <a:avLst/>
              <a:gdLst/>
              <a:ahLst/>
              <a:cxnLst/>
              <a:rect l="l" t="t" r="r" b="b"/>
              <a:pathLst>
                <a:path w="10210" h="10745" extrusionOk="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0;p42">
              <a:extLst>
                <a:ext uri="{FF2B5EF4-FFF2-40B4-BE49-F238E27FC236}">
                  <a16:creationId xmlns:a16="http://schemas.microsoft.com/office/drawing/2014/main" id="{2E5623C3-5F71-45D2-AC44-2CB78C3BB39E}"/>
                </a:ext>
              </a:extLst>
            </p:cNvPr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avLst/>
              <a:gdLst/>
              <a:ahLst/>
              <a:cxnLst/>
              <a:rect l="l" t="t" r="r" b="b"/>
              <a:pathLst>
                <a:path w="27036" h="41628" extrusionOk="0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1;p42">
              <a:extLst>
                <a:ext uri="{FF2B5EF4-FFF2-40B4-BE49-F238E27FC236}">
                  <a16:creationId xmlns:a16="http://schemas.microsoft.com/office/drawing/2014/main" id="{A24597D8-F324-4FE5-BAD5-6700BB3BE458}"/>
                </a:ext>
              </a:extLst>
            </p:cNvPr>
            <p:cNvSpPr/>
            <p:nvPr/>
          </p:nvSpPr>
          <p:spPr>
            <a:xfrm>
              <a:off x="2335726" y="6166387"/>
              <a:ext cx="709587" cy="279540"/>
            </a:xfrm>
            <a:custGeom>
              <a:avLst/>
              <a:gdLst/>
              <a:ahLst/>
              <a:cxnLst/>
              <a:rect l="l" t="t" r="r" b="b"/>
              <a:pathLst>
                <a:path w="22140" h="8722" extrusionOk="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2;p42">
              <a:extLst>
                <a:ext uri="{FF2B5EF4-FFF2-40B4-BE49-F238E27FC236}">
                  <a16:creationId xmlns:a16="http://schemas.microsoft.com/office/drawing/2014/main" id="{B28E6F12-C253-4145-B478-54FF7D5FDA42}"/>
                </a:ext>
              </a:extLst>
            </p:cNvPr>
            <p:cNvSpPr/>
            <p:nvPr/>
          </p:nvSpPr>
          <p:spPr>
            <a:xfrm>
              <a:off x="2355532" y="6295420"/>
              <a:ext cx="689780" cy="150507"/>
            </a:xfrm>
            <a:custGeom>
              <a:avLst/>
              <a:gdLst/>
              <a:ahLst/>
              <a:cxnLst/>
              <a:rect l="l" t="t" r="r" b="b"/>
              <a:pathLst>
                <a:path w="21522" h="4696" extrusionOk="0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3;p42">
              <a:extLst>
                <a:ext uri="{FF2B5EF4-FFF2-40B4-BE49-F238E27FC236}">
                  <a16:creationId xmlns:a16="http://schemas.microsoft.com/office/drawing/2014/main" id="{80B41283-8933-4BF2-BE35-0AF74B19977B}"/>
                </a:ext>
              </a:extLst>
            </p:cNvPr>
            <p:cNvSpPr/>
            <p:nvPr/>
          </p:nvSpPr>
          <p:spPr>
            <a:xfrm>
              <a:off x="2056185" y="3844397"/>
              <a:ext cx="641577" cy="2492849"/>
            </a:xfrm>
            <a:custGeom>
              <a:avLst/>
              <a:gdLst/>
              <a:ahLst/>
              <a:cxnLst/>
              <a:rect l="l" t="t" r="r" b="b"/>
              <a:pathLst>
                <a:path w="20018" h="77780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4;p42">
              <a:extLst>
                <a:ext uri="{FF2B5EF4-FFF2-40B4-BE49-F238E27FC236}">
                  <a16:creationId xmlns:a16="http://schemas.microsoft.com/office/drawing/2014/main" id="{5D86850C-C6BF-4166-8D25-257FF9C70EE6}"/>
                </a:ext>
              </a:extLst>
            </p:cNvPr>
            <p:cNvSpPr/>
            <p:nvPr/>
          </p:nvSpPr>
          <p:spPr>
            <a:xfrm>
              <a:off x="2056185" y="3844397"/>
              <a:ext cx="451456" cy="167109"/>
            </a:xfrm>
            <a:custGeom>
              <a:avLst/>
              <a:gdLst/>
              <a:ahLst/>
              <a:cxnLst/>
              <a:rect l="l" t="t" r="r" b="b"/>
              <a:pathLst>
                <a:path w="14086" h="5214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5;p42">
              <a:extLst>
                <a:ext uri="{FF2B5EF4-FFF2-40B4-BE49-F238E27FC236}">
                  <a16:creationId xmlns:a16="http://schemas.microsoft.com/office/drawing/2014/main" id="{C3A496CC-4FAD-4140-9175-00E3077C8876}"/>
                </a:ext>
              </a:extLst>
            </p:cNvPr>
            <p:cNvSpPr/>
            <p:nvPr/>
          </p:nvSpPr>
          <p:spPr>
            <a:xfrm>
              <a:off x="1324131" y="6166387"/>
              <a:ext cx="680678" cy="279540"/>
            </a:xfrm>
            <a:custGeom>
              <a:avLst/>
              <a:gdLst/>
              <a:ahLst/>
              <a:cxnLst/>
              <a:rect l="l" t="t" r="r" b="b"/>
              <a:pathLst>
                <a:path w="21238" h="8722" extrusionOk="0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6;p42">
              <a:extLst>
                <a:ext uri="{FF2B5EF4-FFF2-40B4-BE49-F238E27FC236}">
                  <a16:creationId xmlns:a16="http://schemas.microsoft.com/office/drawing/2014/main" id="{F3B7AD97-E38E-4775-B631-E6F6EEB7393D}"/>
                </a:ext>
              </a:extLst>
            </p:cNvPr>
            <p:cNvSpPr/>
            <p:nvPr/>
          </p:nvSpPr>
          <p:spPr>
            <a:xfrm>
              <a:off x="1324131" y="6295420"/>
              <a:ext cx="675870" cy="150507"/>
            </a:xfrm>
            <a:custGeom>
              <a:avLst/>
              <a:gdLst/>
              <a:ahLst/>
              <a:cxnLst/>
              <a:rect l="l" t="t" r="r" b="b"/>
              <a:pathLst>
                <a:path w="21088" h="4696" extrusionOk="0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;p42">
              <a:extLst>
                <a:ext uri="{FF2B5EF4-FFF2-40B4-BE49-F238E27FC236}">
                  <a16:creationId xmlns:a16="http://schemas.microsoft.com/office/drawing/2014/main" id="{DA9F57D5-AC50-44D5-96D0-FF00927E3C4A}"/>
                </a:ext>
              </a:extLst>
            </p:cNvPr>
            <p:cNvSpPr/>
            <p:nvPr/>
          </p:nvSpPr>
          <p:spPr>
            <a:xfrm>
              <a:off x="1587614" y="3844397"/>
              <a:ext cx="493249" cy="2492849"/>
            </a:xfrm>
            <a:custGeom>
              <a:avLst/>
              <a:gdLst/>
              <a:ahLst/>
              <a:cxnLst/>
              <a:rect l="l" t="t" r="r" b="b"/>
              <a:pathLst>
                <a:path w="15390" h="77780" extrusionOk="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8;p42">
              <a:extLst>
                <a:ext uri="{FF2B5EF4-FFF2-40B4-BE49-F238E27FC236}">
                  <a16:creationId xmlns:a16="http://schemas.microsoft.com/office/drawing/2014/main" id="{B0C38E17-1016-414F-8B37-C2C28B8172A1}"/>
                </a:ext>
              </a:extLst>
            </p:cNvPr>
            <p:cNvSpPr/>
            <p:nvPr/>
          </p:nvSpPr>
          <p:spPr>
            <a:xfrm>
              <a:off x="1587614" y="3844397"/>
              <a:ext cx="441296" cy="167109"/>
            </a:xfrm>
            <a:custGeom>
              <a:avLst/>
              <a:gdLst/>
              <a:ahLst/>
              <a:cxnLst/>
              <a:rect l="l" t="t" r="r" b="b"/>
              <a:pathLst>
                <a:path w="13769" h="5214" extrusionOk="0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9;p42">
              <a:extLst>
                <a:ext uri="{FF2B5EF4-FFF2-40B4-BE49-F238E27FC236}">
                  <a16:creationId xmlns:a16="http://schemas.microsoft.com/office/drawing/2014/main" id="{7F63BEE1-AA26-41D2-A05E-1CEBE6FED9C5}"/>
                </a:ext>
              </a:extLst>
            </p:cNvPr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avLst/>
              <a:gdLst/>
              <a:ahLst/>
              <a:cxnLst/>
              <a:rect l="l" t="t" r="r" b="b"/>
              <a:pathLst>
                <a:path w="31831" h="43243" extrusionOk="0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80;p42">
              <a:extLst>
                <a:ext uri="{FF2B5EF4-FFF2-40B4-BE49-F238E27FC236}">
                  <a16:creationId xmlns:a16="http://schemas.microsoft.com/office/drawing/2014/main" id="{424728ED-DCB4-4031-927B-DE5C4D811687}"/>
                </a:ext>
              </a:extLst>
            </p:cNvPr>
            <p:cNvSpPr/>
            <p:nvPr/>
          </p:nvSpPr>
          <p:spPr>
            <a:xfrm flipH="1">
              <a:off x="171422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81;p42">
              <a:extLst>
                <a:ext uri="{FF2B5EF4-FFF2-40B4-BE49-F238E27FC236}">
                  <a16:creationId xmlns:a16="http://schemas.microsoft.com/office/drawing/2014/main" id="{541DB9BD-8981-4413-A6FA-A20E43796EF8}"/>
                </a:ext>
              </a:extLst>
            </p:cNvPr>
            <p:cNvSpPr/>
            <p:nvPr/>
          </p:nvSpPr>
          <p:spPr>
            <a:xfrm flipH="1">
              <a:off x="219404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82;p42">
              <a:extLst>
                <a:ext uri="{FF2B5EF4-FFF2-40B4-BE49-F238E27FC236}">
                  <a16:creationId xmlns:a16="http://schemas.microsoft.com/office/drawing/2014/main" id="{0FD3AEAB-1603-4370-ABAF-EA5EB86932AB}"/>
                </a:ext>
              </a:extLst>
            </p:cNvPr>
            <p:cNvSpPr/>
            <p:nvPr/>
          </p:nvSpPr>
          <p:spPr>
            <a:xfrm flipH="1">
              <a:off x="1872197" y="2497591"/>
              <a:ext cx="417195" cy="264060"/>
            </a:xfrm>
            <a:custGeom>
              <a:avLst/>
              <a:gdLst/>
              <a:ahLst/>
              <a:cxnLst/>
              <a:rect l="l" t="t" r="r" b="b"/>
              <a:pathLst>
                <a:path w="13017" h="8239" extrusionOk="0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83;p42">
              <a:extLst>
                <a:ext uri="{FF2B5EF4-FFF2-40B4-BE49-F238E27FC236}">
                  <a16:creationId xmlns:a16="http://schemas.microsoft.com/office/drawing/2014/main" id="{95E43214-4201-4E29-A801-B6B1A9257877}"/>
                </a:ext>
              </a:extLst>
            </p:cNvPr>
            <p:cNvSpPr/>
            <p:nvPr/>
          </p:nvSpPr>
          <p:spPr>
            <a:xfrm flipH="1">
              <a:off x="1813289" y="2773927"/>
              <a:ext cx="543568" cy="655487"/>
            </a:xfrm>
            <a:custGeom>
              <a:avLst/>
              <a:gdLst/>
              <a:ahLst/>
              <a:cxnLst/>
              <a:rect l="l" t="t" r="r" b="b"/>
              <a:pathLst>
                <a:path w="16960" h="20452" extrusionOk="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4;p42">
              <a:extLst>
                <a:ext uri="{FF2B5EF4-FFF2-40B4-BE49-F238E27FC236}">
                  <a16:creationId xmlns:a16="http://schemas.microsoft.com/office/drawing/2014/main" id="{DA48A723-FC9A-4ADB-AD78-58F0A3BA3CC7}"/>
                </a:ext>
              </a:extLst>
            </p:cNvPr>
            <p:cNvSpPr/>
            <p:nvPr/>
          </p:nvSpPr>
          <p:spPr>
            <a:xfrm flipH="1">
              <a:off x="1987866" y="2739665"/>
              <a:ext cx="199223" cy="99099"/>
            </a:xfrm>
            <a:custGeom>
              <a:avLst/>
              <a:gdLst/>
              <a:ahLst/>
              <a:cxnLst/>
              <a:rect l="l" t="t" r="r" b="b"/>
              <a:pathLst>
                <a:path w="6216" h="3092" extrusionOk="0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85;p42">
              <a:extLst>
                <a:ext uri="{FF2B5EF4-FFF2-40B4-BE49-F238E27FC236}">
                  <a16:creationId xmlns:a16="http://schemas.microsoft.com/office/drawing/2014/main" id="{4D169BBE-9F19-4A09-807D-D997CD03B1B1}"/>
                </a:ext>
              </a:extLst>
            </p:cNvPr>
            <p:cNvSpPr/>
            <p:nvPr/>
          </p:nvSpPr>
          <p:spPr>
            <a:xfrm flipH="1">
              <a:off x="2322019" y="2899178"/>
              <a:ext cx="163904" cy="223100"/>
            </a:xfrm>
            <a:custGeom>
              <a:avLst/>
              <a:gdLst/>
              <a:ahLst/>
              <a:cxnLst/>
              <a:rect l="l" t="t" r="r" b="b"/>
              <a:pathLst>
                <a:path w="5114" h="6961" extrusionOk="0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86;p42">
              <a:extLst>
                <a:ext uri="{FF2B5EF4-FFF2-40B4-BE49-F238E27FC236}">
                  <a16:creationId xmlns:a16="http://schemas.microsoft.com/office/drawing/2014/main" id="{80DE4318-42C3-4C52-A806-6427C654522A}"/>
                </a:ext>
              </a:extLst>
            </p:cNvPr>
            <p:cNvSpPr/>
            <p:nvPr/>
          </p:nvSpPr>
          <p:spPr>
            <a:xfrm flipH="1">
              <a:off x="2241157" y="2899883"/>
              <a:ext cx="137655" cy="182909"/>
            </a:xfrm>
            <a:custGeom>
              <a:avLst/>
              <a:gdLst/>
              <a:ahLst/>
              <a:cxnLst/>
              <a:rect l="l" t="t" r="r" b="b"/>
              <a:pathLst>
                <a:path w="4295" h="5707" extrusionOk="0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87;p42">
              <a:extLst>
                <a:ext uri="{FF2B5EF4-FFF2-40B4-BE49-F238E27FC236}">
                  <a16:creationId xmlns:a16="http://schemas.microsoft.com/office/drawing/2014/main" id="{99408099-1174-455B-82E0-1E22D43A9B9C}"/>
                </a:ext>
              </a:extLst>
            </p:cNvPr>
            <p:cNvSpPr/>
            <p:nvPr/>
          </p:nvSpPr>
          <p:spPr>
            <a:xfrm flipH="1">
              <a:off x="2259361" y="2931805"/>
              <a:ext cx="79837" cy="55831"/>
            </a:xfrm>
            <a:custGeom>
              <a:avLst/>
              <a:gdLst/>
              <a:ahLst/>
              <a:cxnLst/>
              <a:rect l="l" t="t" r="r" b="b"/>
              <a:pathLst>
                <a:path w="2491" h="1742" extrusionOk="0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88;p42">
              <a:extLst>
                <a:ext uri="{FF2B5EF4-FFF2-40B4-BE49-F238E27FC236}">
                  <a16:creationId xmlns:a16="http://schemas.microsoft.com/office/drawing/2014/main" id="{B5FF8289-3D41-406E-AC9B-EDE3DD8EE59B}"/>
                </a:ext>
              </a:extLst>
            </p:cNvPr>
            <p:cNvSpPr/>
            <p:nvPr/>
          </p:nvSpPr>
          <p:spPr>
            <a:xfrm flipH="1">
              <a:off x="2266316" y="3009013"/>
              <a:ext cx="91599" cy="61087"/>
            </a:xfrm>
            <a:custGeom>
              <a:avLst/>
              <a:gdLst/>
              <a:ahLst/>
              <a:cxnLst/>
              <a:rect l="l" t="t" r="r" b="b"/>
              <a:pathLst>
                <a:path w="2858" h="1906" extrusionOk="0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89;p42">
              <a:extLst>
                <a:ext uri="{FF2B5EF4-FFF2-40B4-BE49-F238E27FC236}">
                  <a16:creationId xmlns:a16="http://schemas.microsoft.com/office/drawing/2014/main" id="{3B8F15F1-27A2-45AB-9800-2FD8D706EC85}"/>
                </a:ext>
              </a:extLst>
            </p:cNvPr>
            <p:cNvSpPr/>
            <p:nvPr/>
          </p:nvSpPr>
          <p:spPr>
            <a:xfrm flipH="1">
              <a:off x="2403939" y="3005263"/>
              <a:ext cx="591258" cy="335820"/>
            </a:xfrm>
            <a:custGeom>
              <a:avLst/>
              <a:gdLst/>
              <a:ahLst/>
              <a:cxnLst/>
              <a:rect l="l" t="t" r="r" b="b"/>
              <a:pathLst>
                <a:path w="18448" h="10478" extrusionOk="0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90;p42">
              <a:extLst>
                <a:ext uri="{FF2B5EF4-FFF2-40B4-BE49-F238E27FC236}">
                  <a16:creationId xmlns:a16="http://schemas.microsoft.com/office/drawing/2014/main" id="{E939D127-02C5-4A15-832C-4504C9451DED}"/>
                </a:ext>
              </a:extLst>
            </p:cNvPr>
            <p:cNvSpPr/>
            <p:nvPr/>
          </p:nvSpPr>
          <p:spPr>
            <a:xfrm flipH="1">
              <a:off x="1719575" y="1877744"/>
              <a:ext cx="731541" cy="597508"/>
            </a:xfrm>
            <a:custGeom>
              <a:avLst/>
              <a:gdLst/>
              <a:ahLst/>
              <a:cxnLst/>
              <a:rect l="l" t="t" r="r" b="b"/>
              <a:pathLst>
                <a:path w="22825" h="18643" extrusionOk="0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1;p42">
              <a:extLst>
                <a:ext uri="{FF2B5EF4-FFF2-40B4-BE49-F238E27FC236}">
                  <a16:creationId xmlns:a16="http://schemas.microsoft.com/office/drawing/2014/main" id="{99D598B2-FE8D-4D1C-8D46-CEE4186056E1}"/>
                </a:ext>
              </a:extLst>
            </p:cNvPr>
            <p:cNvSpPr/>
            <p:nvPr/>
          </p:nvSpPr>
          <p:spPr>
            <a:xfrm flipH="1">
              <a:off x="2186544" y="2068602"/>
              <a:ext cx="144610" cy="145154"/>
            </a:xfrm>
            <a:custGeom>
              <a:avLst/>
              <a:gdLst/>
              <a:ahLst/>
              <a:cxnLst/>
              <a:rect l="l" t="t" r="r" b="b"/>
              <a:pathLst>
                <a:path w="4512" h="4529" extrusionOk="0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92;p42">
              <a:extLst>
                <a:ext uri="{FF2B5EF4-FFF2-40B4-BE49-F238E27FC236}">
                  <a16:creationId xmlns:a16="http://schemas.microsoft.com/office/drawing/2014/main" id="{3DD1DBE7-A8B6-4CFC-AF87-3E5C09B386BB}"/>
                </a:ext>
              </a:extLst>
            </p:cNvPr>
            <p:cNvSpPr/>
            <p:nvPr/>
          </p:nvSpPr>
          <p:spPr>
            <a:xfrm flipH="1">
              <a:off x="1817039" y="2079307"/>
              <a:ext cx="145154" cy="145154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93;p42">
              <a:extLst>
                <a:ext uri="{FF2B5EF4-FFF2-40B4-BE49-F238E27FC236}">
                  <a16:creationId xmlns:a16="http://schemas.microsoft.com/office/drawing/2014/main" id="{BA49ADC2-DB8C-498D-BCDD-99157ECD34D3}"/>
                </a:ext>
              </a:extLst>
            </p:cNvPr>
            <p:cNvSpPr/>
            <p:nvPr/>
          </p:nvSpPr>
          <p:spPr>
            <a:xfrm flipH="1">
              <a:off x="1906459" y="2296253"/>
              <a:ext cx="344890" cy="417740"/>
            </a:xfrm>
            <a:custGeom>
              <a:avLst/>
              <a:gdLst/>
              <a:ahLst/>
              <a:cxnLst/>
              <a:rect l="l" t="t" r="r" b="b"/>
              <a:pathLst>
                <a:path w="10761" h="13034" extrusionOk="0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94;p42">
              <a:extLst>
                <a:ext uri="{FF2B5EF4-FFF2-40B4-BE49-F238E27FC236}">
                  <a16:creationId xmlns:a16="http://schemas.microsoft.com/office/drawing/2014/main" id="{B54D900B-1C7C-424D-870E-276A09DBBE76}"/>
                </a:ext>
              </a:extLst>
            </p:cNvPr>
            <p:cNvSpPr/>
            <p:nvPr/>
          </p:nvSpPr>
          <p:spPr>
            <a:xfrm flipH="1">
              <a:off x="1897357" y="1986939"/>
              <a:ext cx="344890" cy="373607"/>
            </a:xfrm>
            <a:custGeom>
              <a:avLst/>
              <a:gdLst/>
              <a:ahLst/>
              <a:cxnLst/>
              <a:rect l="l" t="t" r="r" b="b"/>
              <a:pathLst>
                <a:path w="10761" h="11657" extrusionOk="0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95;p42">
              <a:extLst>
                <a:ext uri="{FF2B5EF4-FFF2-40B4-BE49-F238E27FC236}">
                  <a16:creationId xmlns:a16="http://schemas.microsoft.com/office/drawing/2014/main" id="{7744B370-FDDE-4DA4-9B7B-0FDF5A90956E}"/>
                </a:ext>
              </a:extLst>
            </p:cNvPr>
            <p:cNvSpPr/>
            <p:nvPr/>
          </p:nvSpPr>
          <p:spPr>
            <a:xfrm flipH="1">
              <a:off x="2114239" y="2108825"/>
              <a:ext cx="34294" cy="34294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96;p42">
              <a:extLst>
                <a:ext uri="{FF2B5EF4-FFF2-40B4-BE49-F238E27FC236}">
                  <a16:creationId xmlns:a16="http://schemas.microsoft.com/office/drawing/2014/main" id="{ABAA9207-38F6-4790-9218-CD9EE99DEF9E}"/>
                </a:ext>
              </a:extLst>
            </p:cNvPr>
            <p:cNvSpPr/>
            <p:nvPr/>
          </p:nvSpPr>
          <p:spPr>
            <a:xfrm flipH="1">
              <a:off x="1995366" y="2110427"/>
              <a:ext cx="34294" cy="33909"/>
            </a:xfrm>
            <a:custGeom>
              <a:avLst/>
              <a:gdLst/>
              <a:ahLst/>
              <a:cxnLst/>
              <a:rect l="l" t="t" r="r" b="b"/>
              <a:pathLst>
                <a:path w="1070" h="1058" extrusionOk="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97;p42">
              <a:extLst>
                <a:ext uri="{FF2B5EF4-FFF2-40B4-BE49-F238E27FC236}">
                  <a16:creationId xmlns:a16="http://schemas.microsoft.com/office/drawing/2014/main" id="{1AF809D7-7187-410E-BC53-CBB5EE39E4D4}"/>
                </a:ext>
              </a:extLst>
            </p:cNvPr>
            <p:cNvSpPr/>
            <p:nvPr/>
          </p:nvSpPr>
          <p:spPr>
            <a:xfrm flipH="1">
              <a:off x="2009820" y="2218596"/>
              <a:ext cx="99643" cy="48812"/>
            </a:xfrm>
            <a:custGeom>
              <a:avLst/>
              <a:gdLst/>
              <a:ahLst/>
              <a:cxnLst/>
              <a:rect l="l" t="t" r="r" b="b"/>
              <a:pathLst>
                <a:path w="3109" h="1523" extrusionOk="0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98;p42">
              <a:extLst>
                <a:ext uri="{FF2B5EF4-FFF2-40B4-BE49-F238E27FC236}">
                  <a16:creationId xmlns:a16="http://schemas.microsoft.com/office/drawing/2014/main" id="{66204997-61D2-44DD-AF02-894EFC513828}"/>
                </a:ext>
              </a:extLst>
            </p:cNvPr>
            <p:cNvSpPr/>
            <p:nvPr/>
          </p:nvSpPr>
          <p:spPr>
            <a:xfrm flipH="1">
              <a:off x="2061773" y="2073153"/>
              <a:ext cx="38043" cy="127847"/>
            </a:xfrm>
            <a:custGeom>
              <a:avLst/>
              <a:gdLst/>
              <a:ahLst/>
              <a:cxnLst/>
              <a:rect l="l" t="t" r="r" b="b"/>
              <a:pathLst>
                <a:path w="1187" h="3989" extrusionOk="0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99;p42">
              <a:extLst>
                <a:ext uri="{FF2B5EF4-FFF2-40B4-BE49-F238E27FC236}">
                  <a16:creationId xmlns:a16="http://schemas.microsoft.com/office/drawing/2014/main" id="{1335950E-482C-4622-A121-1833A9ADABAD}"/>
                </a:ext>
              </a:extLst>
            </p:cNvPr>
            <p:cNvSpPr/>
            <p:nvPr/>
          </p:nvSpPr>
          <p:spPr>
            <a:xfrm flipH="1">
              <a:off x="1886940" y="2059532"/>
              <a:ext cx="364729" cy="131277"/>
            </a:xfrm>
            <a:custGeom>
              <a:avLst/>
              <a:gdLst/>
              <a:ahLst/>
              <a:cxnLst/>
              <a:rect l="l" t="t" r="r" b="b"/>
              <a:pathLst>
                <a:path w="11380" h="4096" extrusionOk="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</a:t>
            </a:r>
            <a:r>
              <a:rPr dirty="0" err="1"/>
              <a:t>iri-ciri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Profesional</a:t>
            </a:r>
            <a:endParaRPr dirty="0"/>
          </a:p>
        </p:txBody>
      </p:sp>
      <p:sp>
        <p:nvSpPr>
          <p:cNvPr id="415" name="Google Shape;415;p37"/>
          <p:cNvSpPr txBox="1">
            <a:spLocks noGrp="1"/>
          </p:cNvSpPr>
          <p:nvPr>
            <p:ph type="title" idx="4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6" name="Google Shape;416;p37"/>
          <p:cNvSpPr txBox="1">
            <a:spLocks noGrp="1"/>
          </p:cNvSpPr>
          <p:nvPr>
            <p:ph type="subTitle" idx="5"/>
          </p:nvPr>
        </p:nvSpPr>
        <p:spPr>
          <a:xfrm>
            <a:off x="4294125" y="2048324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</a:t>
            </a:r>
            <a:r>
              <a:rPr dirty="0" err="1"/>
              <a:t>emiliki</a:t>
            </a:r>
            <a:r>
              <a:rPr dirty="0"/>
              <a:t> </a:t>
            </a:r>
            <a:r>
              <a:rPr dirty="0" err="1"/>
              <a:t>Organisasi</a:t>
            </a:r>
            <a:r>
              <a:rPr dirty="0"/>
              <a:t> </a:t>
            </a:r>
            <a:r>
              <a:rPr dirty="0" err="1"/>
              <a:t>Profesi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Wabah</a:t>
            </a:r>
            <a:endParaRPr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 idx="7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8"/>
          </p:nvPr>
        </p:nvSpPr>
        <p:spPr>
          <a:xfrm>
            <a:off x="2507038" y="204882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</a:t>
            </a:r>
            <a:r>
              <a:rPr dirty="0" err="1"/>
              <a:t>emiliki</a:t>
            </a:r>
            <a:r>
              <a:rPr dirty="0"/>
              <a:t> </a:t>
            </a:r>
            <a:r>
              <a:rPr dirty="0" err="1"/>
              <a:t>Kompetensi</a:t>
            </a:r>
            <a:r>
              <a:rPr dirty="0"/>
              <a:t> yang </a:t>
            </a:r>
            <a:r>
              <a:rPr dirty="0" err="1"/>
              <a:t>Jelas</a:t>
            </a: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 idx="2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subTitle" idx="1"/>
          </p:nvPr>
        </p:nvSpPr>
        <p:spPr>
          <a:xfrm>
            <a:off x="720000" y="20457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</a:t>
            </a:r>
            <a:r>
              <a:rPr dirty="0" err="1"/>
              <a:t>emiliki</a:t>
            </a:r>
            <a:r>
              <a:rPr dirty="0"/>
              <a:t> Peran dan </a:t>
            </a:r>
            <a:r>
              <a:rPr dirty="0" err="1"/>
              <a:t>Fungsi</a:t>
            </a:r>
            <a:r>
              <a:rPr dirty="0"/>
              <a:t> yang </a:t>
            </a:r>
            <a:r>
              <a:rPr dirty="0" err="1"/>
              <a:t>Jelas</a:t>
            </a:r>
            <a:endParaRPr dirty="0"/>
          </a:p>
        </p:txBody>
      </p:sp>
      <p:sp>
        <p:nvSpPr>
          <p:cNvPr id="421" name="Google Shape;421;p37"/>
          <p:cNvSpPr txBox="1">
            <a:spLocks noGrp="1"/>
          </p:cNvSpPr>
          <p:nvPr>
            <p:ph type="title" idx="13"/>
          </p:nvPr>
        </p:nvSpPr>
        <p:spPr>
          <a:xfrm>
            <a:off x="2507038" y="3175366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22" name="Google Shape;422;p37"/>
          <p:cNvSpPr txBox="1">
            <a:spLocks noGrp="1"/>
          </p:cNvSpPr>
          <p:nvPr>
            <p:ph type="subTitle" idx="14"/>
          </p:nvPr>
        </p:nvSpPr>
        <p:spPr>
          <a:xfrm>
            <a:off x="2507038" y="3800512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</a:t>
            </a:r>
            <a:r>
              <a:rPr dirty="0" err="1"/>
              <a:t>emiliki</a:t>
            </a:r>
            <a:r>
              <a:rPr dirty="0"/>
              <a:t> Kode </a:t>
            </a:r>
            <a:r>
              <a:rPr dirty="0" err="1"/>
              <a:t>Etik</a:t>
            </a:r>
            <a:r>
              <a:rPr dirty="0"/>
              <a:t> </a:t>
            </a:r>
            <a:r>
              <a:rPr dirty="0" err="1"/>
              <a:t>Kebidanan</a:t>
            </a:r>
            <a:endParaRPr dirty="0"/>
          </a:p>
        </p:txBody>
      </p:sp>
      <p:grpSp>
        <p:nvGrpSpPr>
          <p:cNvPr id="427" name="Google Shape;427;p37"/>
          <p:cNvGrpSpPr/>
          <p:nvPr/>
        </p:nvGrpSpPr>
        <p:grpSpPr>
          <a:xfrm>
            <a:off x="4736279" y="1049867"/>
            <a:ext cx="3775251" cy="3830131"/>
            <a:chOff x="4736279" y="1049867"/>
            <a:chExt cx="3775251" cy="3830131"/>
          </a:xfrm>
        </p:grpSpPr>
        <p:sp>
          <p:nvSpPr>
            <p:cNvPr id="428" name="Google Shape;428;p37"/>
            <p:cNvSpPr/>
            <p:nvPr/>
          </p:nvSpPr>
          <p:spPr>
            <a:xfrm>
              <a:off x="8103196" y="1093318"/>
              <a:ext cx="408334" cy="1392711"/>
            </a:xfrm>
            <a:custGeom>
              <a:avLst/>
              <a:gdLst/>
              <a:ahLst/>
              <a:cxnLst/>
              <a:rect l="l" t="t" r="r" b="b"/>
              <a:pathLst>
                <a:path w="20900" h="71284" extrusionOk="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482236" y="2468895"/>
              <a:ext cx="856504" cy="880028"/>
            </a:xfrm>
            <a:custGeom>
              <a:avLst/>
              <a:gdLst/>
              <a:ahLst/>
              <a:cxnLst/>
              <a:rect l="l" t="t" r="r" b="b"/>
              <a:pathLst>
                <a:path w="43839" h="45043" extrusionOk="0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8076059" y="1049867"/>
              <a:ext cx="157296" cy="175017"/>
            </a:xfrm>
            <a:custGeom>
              <a:avLst/>
              <a:gdLst/>
              <a:ahLst/>
              <a:cxnLst/>
              <a:rect l="l" t="t" r="r" b="b"/>
              <a:pathLst>
                <a:path w="8051" h="8958" extrusionOk="0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515559" y="1094061"/>
              <a:ext cx="393759" cy="1391969"/>
            </a:xfrm>
            <a:custGeom>
              <a:avLst/>
              <a:gdLst/>
              <a:ahLst/>
              <a:cxnLst/>
              <a:rect l="l" t="t" r="r" b="b"/>
              <a:pathLst>
                <a:path w="20154" h="71246" extrusionOk="0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687822" y="2468895"/>
              <a:ext cx="857559" cy="880028"/>
            </a:xfrm>
            <a:custGeom>
              <a:avLst/>
              <a:gdLst/>
              <a:ahLst/>
              <a:cxnLst/>
              <a:rect l="l" t="t" r="r" b="b"/>
              <a:pathLst>
                <a:path w="43893" h="45043" extrusionOk="0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6793734" y="1049867"/>
              <a:ext cx="156769" cy="175017"/>
            </a:xfrm>
            <a:custGeom>
              <a:avLst/>
              <a:gdLst/>
              <a:ahLst/>
              <a:cxnLst/>
              <a:rect l="l" t="t" r="r" b="b"/>
              <a:pathLst>
                <a:path w="8024" h="8958" extrusionOk="0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875894" y="3095873"/>
              <a:ext cx="2652372" cy="1784125"/>
            </a:xfrm>
            <a:custGeom>
              <a:avLst/>
              <a:gdLst/>
              <a:ahLst/>
              <a:cxnLst/>
              <a:rect l="l" t="t" r="r" b="b"/>
              <a:pathLst>
                <a:path w="135758" h="91318" extrusionOk="0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7277346" y="3096400"/>
              <a:ext cx="414078" cy="414078"/>
            </a:xfrm>
            <a:custGeom>
              <a:avLst/>
              <a:gdLst/>
              <a:ahLst/>
              <a:cxnLst/>
              <a:rect l="l" t="t" r="r" b="b"/>
              <a:pathLst>
                <a:path w="21194" h="21194" extrusionOk="0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736279" y="3406675"/>
              <a:ext cx="409252" cy="393837"/>
            </a:xfrm>
            <a:custGeom>
              <a:avLst/>
              <a:gdLst/>
              <a:ahLst/>
              <a:cxnLst/>
              <a:rect l="l" t="t" r="r" b="b"/>
              <a:pathLst>
                <a:path w="20947" h="20158" extrusionOk="0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849147" y="3519563"/>
              <a:ext cx="196352" cy="168198"/>
            </a:xfrm>
            <a:custGeom>
              <a:avLst/>
              <a:gdLst/>
              <a:ahLst/>
              <a:cxnLst/>
              <a:rect l="l" t="t" r="r" b="b"/>
              <a:pathLst>
                <a:path w="10050" h="8609" extrusionOk="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61"/>
          <p:cNvSpPr/>
          <p:nvPr/>
        </p:nvSpPr>
        <p:spPr>
          <a:xfrm rot="5400000">
            <a:off x="6640638" y="2971903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1" name="Google Shape;1711;p61"/>
          <p:cNvCxnSpPr>
            <a:stCxn id="1710" idx="4"/>
          </p:cNvCxnSpPr>
          <p:nvPr/>
        </p:nvCxnSpPr>
        <p:spPr>
          <a:xfrm rot="10800000">
            <a:off x="5552838" y="3030853"/>
            <a:ext cx="108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2" name="Google Shape;1712;p61"/>
          <p:cNvSpPr/>
          <p:nvPr/>
        </p:nvSpPr>
        <p:spPr>
          <a:xfrm rot="5400000">
            <a:off x="6068936" y="1836076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61"/>
          <p:cNvSpPr/>
          <p:nvPr/>
        </p:nvSpPr>
        <p:spPr>
          <a:xfrm rot="5400000">
            <a:off x="6068936" y="4107731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61"/>
          <p:cNvSpPr/>
          <p:nvPr/>
        </p:nvSpPr>
        <p:spPr>
          <a:xfrm>
            <a:off x="4980988" y="1898925"/>
            <a:ext cx="1087906" cy="331354"/>
          </a:xfrm>
          <a:custGeom>
            <a:avLst/>
            <a:gdLst/>
            <a:ahLst/>
            <a:cxnLst/>
            <a:rect l="l" t="t" r="r" b="b"/>
            <a:pathLst>
              <a:path w="43538" h="13233" extrusionOk="0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15" name="Google Shape;1715;p61"/>
          <p:cNvGrpSpPr/>
          <p:nvPr/>
        </p:nvGrpSpPr>
        <p:grpSpPr>
          <a:xfrm>
            <a:off x="3704529" y="2367212"/>
            <a:ext cx="1764545" cy="1278282"/>
            <a:chOff x="3704529" y="2367212"/>
            <a:chExt cx="1764545" cy="1278282"/>
          </a:xfrm>
        </p:grpSpPr>
        <p:sp>
          <p:nvSpPr>
            <p:cNvPr id="1716" name="Google Shape;1716;p61"/>
            <p:cNvSpPr/>
            <p:nvPr/>
          </p:nvSpPr>
          <p:spPr>
            <a:xfrm>
              <a:off x="4295211" y="2367212"/>
              <a:ext cx="583182" cy="314923"/>
            </a:xfrm>
            <a:custGeom>
              <a:avLst/>
              <a:gdLst/>
              <a:ahLst/>
              <a:cxnLst/>
              <a:rect l="l" t="t" r="r" b="b"/>
              <a:pathLst>
                <a:path w="18196" h="9826" extrusionOk="0">
                  <a:moveTo>
                    <a:pt x="14203" y="2156"/>
                  </a:moveTo>
                  <a:cubicBezTo>
                    <a:pt x="15005" y="2156"/>
                    <a:pt x="15656" y="2808"/>
                    <a:pt x="15656" y="3610"/>
                  </a:cubicBezTo>
                  <a:lnTo>
                    <a:pt x="15656" y="8021"/>
                  </a:lnTo>
                  <a:cubicBezTo>
                    <a:pt x="15656" y="8806"/>
                    <a:pt x="15005" y="9458"/>
                    <a:pt x="14203" y="9458"/>
                  </a:cubicBezTo>
                  <a:lnTo>
                    <a:pt x="3977" y="9458"/>
                  </a:lnTo>
                  <a:cubicBezTo>
                    <a:pt x="3175" y="9458"/>
                    <a:pt x="2540" y="8806"/>
                    <a:pt x="2540" y="8021"/>
                  </a:cubicBezTo>
                  <a:lnTo>
                    <a:pt x="2540" y="3610"/>
                  </a:lnTo>
                  <a:cubicBezTo>
                    <a:pt x="2540" y="2808"/>
                    <a:pt x="3175" y="2156"/>
                    <a:pt x="3977" y="2156"/>
                  </a:cubicBezTo>
                  <a:close/>
                  <a:moveTo>
                    <a:pt x="2005" y="0"/>
                  </a:moveTo>
                  <a:cubicBezTo>
                    <a:pt x="903" y="0"/>
                    <a:pt x="0" y="903"/>
                    <a:pt x="0" y="2022"/>
                  </a:cubicBezTo>
                  <a:lnTo>
                    <a:pt x="0" y="7820"/>
                  </a:lnTo>
                  <a:cubicBezTo>
                    <a:pt x="0" y="8923"/>
                    <a:pt x="903" y="9825"/>
                    <a:pt x="2005" y="9825"/>
                  </a:cubicBezTo>
                  <a:lnTo>
                    <a:pt x="16191" y="9825"/>
                  </a:lnTo>
                  <a:cubicBezTo>
                    <a:pt x="17294" y="9825"/>
                    <a:pt x="18196" y="8923"/>
                    <a:pt x="18196" y="7820"/>
                  </a:cubicBezTo>
                  <a:lnTo>
                    <a:pt x="18196" y="2022"/>
                  </a:lnTo>
                  <a:cubicBezTo>
                    <a:pt x="18196" y="903"/>
                    <a:pt x="17294" y="0"/>
                    <a:pt x="16191" y="0"/>
                  </a:cubicBez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1"/>
            <p:cNvSpPr/>
            <p:nvPr/>
          </p:nvSpPr>
          <p:spPr>
            <a:xfrm>
              <a:off x="3846992" y="2484483"/>
              <a:ext cx="234574" cy="65895"/>
            </a:xfrm>
            <a:custGeom>
              <a:avLst/>
              <a:gdLst/>
              <a:ahLst/>
              <a:cxnLst/>
              <a:rect l="l" t="t" r="r" b="b"/>
              <a:pathLst>
                <a:path w="7319" h="2056" extrusionOk="0">
                  <a:moveTo>
                    <a:pt x="1370" y="1"/>
                  </a:moveTo>
                  <a:cubicBezTo>
                    <a:pt x="0" y="1"/>
                    <a:pt x="0" y="2056"/>
                    <a:pt x="1370" y="2056"/>
                  </a:cubicBezTo>
                  <a:lnTo>
                    <a:pt x="6299" y="2056"/>
                  </a:lnTo>
                  <a:cubicBezTo>
                    <a:pt x="6851" y="2056"/>
                    <a:pt x="7319" y="1588"/>
                    <a:pt x="7319" y="1037"/>
                  </a:cubicBezTo>
                  <a:cubicBezTo>
                    <a:pt x="7319" y="468"/>
                    <a:pt x="6851" y="1"/>
                    <a:pt x="6299" y="1"/>
                  </a:cubicBez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1"/>
            <p:cNvSpPr/>
            <p:nvPr/>
          </p:nvSpPr>
          <p:spPr>
            <a:xfrm>
              <a:off x="5081333" y="2484483"/>
              <a:ext cx="234061" cy="65895"/>
            </a:xfrm>
            <a:custGeom>
              <a:avLst/>
              <a:gdLst/>
              <a:ahLst/>
              <a:cxnLst/>
              <a:rect l="l" t="t" r="r" b="b"/>
              <a:pathLst>
                <a:path w="7303" h="2056" extrusionOk="0">
                  <a:moveTo>
                    <a:pt x="1354" y="1"/>
                  </a:moveTo>
                  <a:cubicBezTo>
                    <a:pt x="0" y="1"/>
                    <a:pt x="0" y="2056"/>
                    <a:pt x="1354" y="2056"/>
                  </a:cubicBezTo>
                  <a:lnTo>
                    <a:pt x="6283" y="2056"/>
                  </a:lnTo>
                  <a:cubicBezTo>
                    <a:pt x="6851" y="2056"/>
                    <a:pt x="7302" y="1588"/>
                    <a:pt x="7302" y="1037"/>
                  </a:cubicBezTo>
                  <a:cubicBezTo>
                    <a:pt x="7302" y="468"/>
                    <a:pt x="6851" y="1"/>
                    <a:pt x="6283" y="1"/>
                  </a:cubicBez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3704529" y="2524642"/>
              <a:ext cx="1764545" cy="1120853"/>
            </a:xfrm>
            <a:custGeom>
              <a:avLst/>
              <a:gdLst/>
              <a:ahLst/>
              <a:cxnLst/>
              <a:rect l="l" t="t" r="r" b="b"/>
              <a:pathLst>
                <a:path w="55056" h="34972" extrusionOk="0">
                  <a:moveTo>
                    <a:pt x="2440" y="1"/>
                  </a:moveTo>
                  <a:cubicBezTo>
                    <a:pt x="1087" y="1"/>
                    <a:pt x="1" y="1104"/>
                    <a:pt x="1" y="2457"/>
                  </a:cubicBezTo>
                  <a:lnTo>
                    <a:pt x="1" y="27353"/>
                  </a:lnTo>
                  <a:cubicBezTo>
                    <a:pt x="101" y="27336"/>
                    <a:pt x="201" y="27336"/>
                    <a:pt x="318" y="27336"/>
                  </a:cubicBezTo>
                  <a:cubicBezTo>
                    <a:pt x="4362" y="27336"/>
                    <a:pt x="7436" y="30995"/>
                    <a:pt x="6734" y="34972"/>
                  </a:cubicBezTo>
                  <a:lnTo>
                    <a:pt x="48322" y="34972"/>
                  </a:lnTo>
                  <a:cubicBezTo>
                    <a:pt x="47620" y="30995"/>
                    <a:pt x="50695" y="27336"/>
                    <a:pt x="54738" y="27336"/>
                  </a:cubicBezTo>
                  <a:cubicBezTo>
                    <a:pt x="54838" y="27336"/>
                    <a:pt x="54955" y="27336"/>
                    <a:pt x="55055" y="27353"/>
                  </a:cubicBezTo>
                  <a:lnTo>
                    <a:pt x="55055" y="2457"/>
                  </a:lnTo>
                  <a:cubicBezTo>
                    <a:pt x="55055" y="1104"/>
                    <a:pt x="53969" y="1"/>
                    <a:pt x="5261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3704529" y="2524642"/>
              <a:ext cx="1764545" cy="1120853"/>
            </a:xfrm>
            <a:custGeom>
              <a:avLst/>
              <a:gdLst/>
              <a:ahLst/>
              <a:cxnLst/>
              <a:rect l="l" t="t" r="r" b="b"/>
              <a:pathLst>
                <a:path w="55056" h="34972" extrusionOk="0">
                  <a:moveTo>
                    <a:pt x="2440" y="1"/>
                  </a:moveTo>
                  <a:cubicBezTo>
                    <a:pt x="1087" y="1"/>
                    <a:pt x="1" y="1104"/>
                    <a:pt x="1" y="2457"/>
                  </a:cubicBezTo>
                  <a:lnTo>
                    <a:pt x="1" y="27353"/>
                  </a:lnTo>
                  <a:cubicBezTo>
                    <a:pt x="101" y="27336"/>
                    <a:pt x="201" y="27336"/>
                    <a:pt x="318" y="27336"/>
                  </a:cubicBezTo>
                  <a:cubicBezTo>
                    <a:pt x="4362" y="27336"/>
                    <a:pt x="7436" y="30995"/>
                    <a:pt x="6734" y="34972"/>
                  </a:cubicBezTo>
                  <a:lnTo>
                    <a:pt x="48322" y="34972"/>
                  </a:lnTo>
                  <a:cubicBezTo>
                    <a:pt x="47620" y="30995"/>
                    <a:pt x="50695" y="27336"/>
                    <a:pt x="54738" y="27336"/>
                  </a:cubicBezTo>
                  <a:cubicBezTo>
                    <a:pt x="54838" y="27336"/>
                    <a:pt x="54955" y="27336"/>
                    <a:pt x="55055" y="27353"/>
                  </a:cubicBezTo>
                  <a:lnTo>
                    <a:pt x="55055" y="2457"/>
                  </a:lnTo>
                  <a:cubicBezTo>
                    <a:pt x="55055" y="1104"/>
                    <a:pt x="53969" y="1"/>
                    <a:pt x="52616" y="1"/>
                  </a:cubicBezTo>
                  <a:close/>
                </a:path>
              </a:pathLst>
            </a:custGeom>
            <a:solidFill>
              <a:srgbClr val="FFFFFF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3704529" y="3400729"/>
              <a:ext cx="238356" cy="244766"/>
            </a:xfrm>
            <a:custGeom>
              <a:avLst/>
              <a:gdLst/>
              <a:ahLst/>
              <a:cxnLst/>
              <a:rect l="l" t="t" r="r" b="b"/>
              <a:pathLst>
                <a:path w="7437" h="7637" extrusionOk="0">
                  <a:moveTo>
                    <a:pt x="318" y="1"/>
                  </a:moveTo>
                  <a:cubicBezTo>
                    <a:pt x="201" y="1"/>
                    <a:pt x="101" y="1"/>
                    <a:pt x="1" y="18"/>
                  </a:cubicBezTo>
                  <a:lnTo>
                    <a:pt x="1" y="5197"/>
                  </a:lnTo>
                  <a:cubicBezTo>
                    <a:pt x="1" y="6534"/>
                    <a:pt x="1087" y="7637"/>
                    <a:pt x="2440" y="7637"/>
                  </a:cubicBezTo>
                  <a:lnTo>
                    <a:pt x="6734" y="7637"/>
                  </a:lnTo>
                  <a:cubicBezTo>
                    <a:pt x="7436" y="3660"/>
                    <a:pt x="4362" y="1"/>
                    <a:pt x="318" y="1"/>
                  </a:cubicBez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5230750" y="3400729"/>
              <a:ext cx="238324" cy="244766"/>
            </a:xfrm>
            <a:custGeom>
              <a:avLst/>
              <a:gdLst/>
              <a:ahLst/>
              <a:cxnLst/>
              <a:rect l="l" t="t" r="r" b="b"/>
              <a:pathLst>
                <a:path w="7436" h="7637" extrusionOk="0">
                  <a:moveTo>
                    <a:pt x="7118" y="1"/>
                  </a:moveTo>
                  <a:cubicBezTo>
                    <a:pt x="3075" y="1"/>
                    <a:pt x="0" y="3643"/>
                    <a:pt x="702" y="7637"/>
                  </a:cubicBezTo>
                  <a:lnTo>
                    <a:pt x="4996" y="7637"/>
                  </a:lnTo>
                  <a:cubicBezTo>
                    <a:pt x="6349" y="7637"/>
                    <a:pt x="7435" y="6534"/>
                    <a:pt x="7435" y="5197"/>
                  </a:cubicBezTo>
                  <a:lnTo>
                    <a:pt x="7435" y="18"/>
                  </a:lnTo>
                  <a:cubicBezTo>
                    <a:pt x="7335" y="1"/>
                    <a:pt x="7218" y="1"/>
                    <a:pt x="7118" y="1"/>
                  </a:cubicBez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3844043" y="2622779"/>
              <a:ext cx="45799" cy="738624"/>
            </a:xfrm>
            <a:custGeom>
              <a:avLst/>
              <a:gdLst/>
              <a:ahLst/>
              <a:cxnLst/>
              <a:rect l="l" t="t" r="r" b="b"/>
              <a:pathLst>
                <a:path w="1429" h="23046" extrusionOk="0">
                  <a:moveTo>
                    <a:pt x="717" y="1"/>
                  </a:moveTo>
                  <a:cubicBezTo>
                    <a:pt x="360" y="1"/>
                    <a:pt x="0" y="239"/>
                    <a:pt x="9" y="715"/>
                  </a:cubicBezTo>
                  <a:lnTo>
                    <a:pt x="9" y="22319"/>
                  </a:lnTo>
                  <a:cubicBezTo>
                    <a:pt x="0" y="22804"/>
                    <a:pt x="360" y="23046"/>
                    <a:pt x="717" y="23046"/>
                  </a:cubicBezTo>
                  <a:cubicBezTo>
                    <a:pt x="1074" y="23046"/>
                    <a:pt x="1429" y="22804"/>
                    <a:pt x="1412" y="22319"/>
                  </a:cubicBezTo>
                  <a:lnTo>
                    <a:pt x="1412" y="715"/>
                  </a:lnTo>
                  <a:cubicBezTo>
                    <a:pt x="1429" y="239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4023715" y="2623997"/>
              <a:ext cx="46056" cy="939834"/>
            </a:xfrm>
            <a:custGeom>
              <a:avLst/>
              <a:gdLst/>
              <a:ahLst/>
              <a:cxnLst/>
              <a:rect l="l" t="t" r="r" b="b"/>
              <a:pathLst>
                <a:path w="1437" h="29324" extrusionOk="0">
                  <a:moveTo>
                    <a:pt x="719" y="0"/>
                  </a:moveTo>
                  <a:cubicBezTo>
                    <a:pt x="376" y="0"/>
                    <a:pt x="33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9" y="29324"/>
                    <a:pt x="719" y="29324"/>
                  </a:cubicBezTo>
                  <a:cubicBezTo>
                    <a:pt x="1078" y="29324"/>
                    <a:pt x="1437" y="29081"/>
                    <a:pt x="1420" y="28597"/>
                  </a:cubicBezTo>
                  <a:lnTo>
                    <a:pt x="1420" y="677"/>
                  </a:lnTo>
                  <a:cubicBezTo>
                    <a:pt x="1404" y="226"/>
                    <a:pt x="1061" y="0"/>
                    <a:pt x="719" y="0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4204157" y="2623196"/>
              <a:ext cx="45030" cy="939834"/>
            </a:xfrm>
            <a:custGeom>
              <a:avLst/>
              <a:gdLst/>
              <a:ahLst/>
              <a:cxnLst/>
              <a:rect l="l" t="t" r="r" b="b"/>
              <a:pathLst>
                <a:path w="1405" h="29324" extrusionOk="0">
                  <a:moveTo>
                    <a:pt x="703" y="0"/>
                  </a:moveTo>
                  <a:cubicBezTo>
                    <a:pt x="352" y="0"/>
                    <a:pt x="1" y="234"/>
                    <a:pt x="1" y="702"/>
                  </a:cubicBezTo>
                  <a:lnTo>
                    <a:pt x="1" y="28622"/>
                  </a:lnTo>
                  <a:cubicBezTo>
                    <a:pt x="1" y="29090"/>
                    <a:pt x="352" y="29324"/>
                    <a:pt x="703" y="29324"/>
                  </a:cubicBezTo>
                  <a:cubicBezTo>
                    <a:pt x="1053" y="29324"/>
                    <a:pt x="1404" y="29090"/>
                    <a:pt x="1404" y="28622"/>
                  </a:cubicBezTo>
                  <a:lnTo>
                    <a:pt x="1404" y="702"/>
                  </a:lnTo>
                  <a:cubicBezTo>
                    <a:pt x="1404" y="234"/>
                    <a:pt x="1053" y="0"/>
                    <a:pt x="703" y="0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4383829" y="2623580"/>
              <a:ext cx="45832" cy="939866"/>
            </a:xfrm>
            <a:custGeom>
              <a:avLst/>
              <a:gdLst/>
              <a:ahLst/>
              <a:cxnLst/>
              <a:rect l="l" t="t" r="r" b="b"/>
              <a:pathLst>
                <a:path w="1430" h="29325" extrusionOk="0">
                  <a:moveTo>
                    <a:pt x="717" y="1"/>
                  </a:moveTo>
                  <a:cubicBezTo>
                    <a:pt x="372" y="1"/>
                    <a:pt x="26" y="230"/>
                    <a:pt x="9" y="690"/>
                  </a:cubicBezTo>
                  <a:lnTo>
                    <a:pt x="9" y="28610"/>
                  </a:lnTo>
                  <a:cubicBezTo>
                    <a:pt x="1" y="29086"/>
                    <a:pt x="360" y="29324"/>
                    <a:pt x="717" y="29324"/>
                  </a:cubicBezTo>
                  <a:cubicBezTo>
                    <a:pt x="1074" y="29324"/>
                    <a:pt x="1429" y="29086"/>
                    <a:pt x="1412" y="28610"/>
                  </a:cubicBezTo>
                  <a:lnTo>
                    <a:pt x="1412" y="690"/>
                  </a:lnTo>
                  <a:cubicBezTo>
                    <a:pt x="1404" y="230"/>
                    <a:pt x="1062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4564046" y="2623997"/>
              <a:ext cx="45543" cy="939834"/>
            </a:xfrm>
            <a:custGeom>
              <a:avLst/>
              <a:gdLst/>
              <a:ahLst/>
              <a:cxnLst/>
              <a:rect l="l" t="t" r="r" b="b"/>
              <a:pathLst>
                <a:path w="1421" h="29324" extrusionOk="0">
                  <a:moveTo>
                    <a:pt x="704" y="0"/>
                  </a:moveTo>
                  <a:cubicBezTo>
                    <a:pt x="363" y="0"/>
                    <a:pt x="25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5" y="29324"/>
                    <a:pt x="710" y="29324"/>
                  </a:cubicBezTo>
                  <a:cubicBezTo>
                    <a:pt x="1065" y="29324"/>
                    <a:pt x="1420" y="29081"/>
                    <a:pt x="1404" y="28597"/>
                  </a:cubicBezTo>
                  <a:lnTo>
                    <a:pt x="1404" y="677"/>
                  </a:lnTo>
                  <a:cubicBezTo>
                    <a:pt x="1387" y="226"/>
                    <a:pt x="1044" y="0"/>
                    <a:pt x="704" y="0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4743975" y="2623997"/>
              <a:ext cx="45543" cy="939834"/>
            </a:xfrm>
            <a:custGeom>
              <a:avLst/>
              <a:gdLst/>
              <a:ahLst/>
              <a:cxnLst/>
              <a:rect l="l" t="t" r="r" b="b"/>
              <a:pathLst>
                <a:path w="1421" h="29324" extrusionOk="0">
                  <a:moveTo>
                    <a:pt x="704" y="0"/>
                  </a:moveTo>
                  <a:cubicBezTo>
                    <a:pt x="363" y="0"/>
                    <a:pt x="25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5" y="29324"/>
                    <a:pt x="710" y="29324"/>
                  </a:cubicBezTo>
                  <a:cubicBezTo>
                    <a:pt x="1065" y="29324"/>
                    <a:pt x="1420" y="29081"/>
                    <a:pt x="1404" y="28597"/>
                  </a:cubicBezTo>
                  <a:lnTo>
                    <a:pt x="1404" y="677"/>
                  </a:lnTo>
                  <a:cubicBezTo>
                    <a:pt x="1387" y="226"/>
                    <a:pt x="1044" y="0"/>
                    <a:pt x="704" y="0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4923904" y="2623580"/>
              <a:ext cx="45543" cy="939866"/>
            </a:xfrm>
            <a:custGeom>
              <a:avLst/>
              <a:gdLst/>
              <a:ahLst/>
              <a:cxnLst/>
              <a:rect l="l" t="t" r="r" b="b"/>
              <a:pathLst>
                <a:path w="1421" h="29325" extrusionOk="0">
                  <a:moveTo>
                    <a:pt x="710" y="1"/>
                  </a:moveTo>
                  <a:cubicBezTo>
                    <a:pt x="368" y="1"/>
                    <a:pt x="25" y="230"/>
                    <a:pt x="17" y="690"/>
                  </a:cubicBezTo>
                  <a:lnTo>
                    <a:pt x="17" y="28610"/>
                  </a:lnTo>
                  <a:cubicBezTo>
                    <a:pt x="0" y="29086"/>
                    <a:pt x="355" y="29324"/>
                    <a:pt x="710" y="29324"/>
                  </a:cubicBezTo>
                  <a:cubicBezTo>
                    <a:pt x="1065" y="29324"/>
                    <a:pt x="1420" y="29086"/>
                    <a:pt x="1404" y="28610"/>
                  </a:cubicBezTo>
                  <a:lnTo>
                    <a:pt x="1404" y="690"/>
                  </a:lnTo>
                  <a:cubicBezTo>
                    <a:pt x="1395" y="230"/>
                    <a:pt x="1053" y="1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5103832" y="2623580"/>
              <a:ext cx="45543" cy="939866"/>
            </a:xfrm>
            <a:custGeom>
              <a:avLst/>
              <a:gdLst/>
              <a:ahLst/>
              <a:cxnLst/>
              <a:rect l="l" t="t" r="r" b="b"/>
              <a:pathLst>
                <a:path w="1421" h="29325" extrusionOk="0">
                  <a:moveTo>
                    <a:pt x="710" y="1"/>
                  </a:moveTo>
                  <a:cubicBezTo>
                    <a:pt x="368" y="1"/>
                    <a:pt x="25" y="230"/>
                    <a:pt x="17" y="690"/>
                  </a:cubicBezTo>
                  <a:lnTo>
                    <a:pt x="17" y="28610"/>
                  </a:lnTo>
                  <a:cubicBezTo>
                    <a:pt x="0" y="29086"/>
                    <a:pt x="355" y="29324"/>
                    <a:pt x="710" y="29324"/>
                  </a:cubicBezTo>
                  <a:cubicBezTo>
                    <a:pt x="1065" y="29324"/>
                    <a:pt x="1420" y="29086"/>
                    <a:pt x="1404" y="28610"/>
                  </a:cubicBezTo>
                  <a:lnTo>
                    <a:pt x="1404" y="690"/>
                  </a:lnTo>
                  <a:cubicBezTo>
                    <a:pt x="1395" y="230"/>
                    <a:pt x="1053" y="1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5283761" y="2622779"/>
              <a:ext cx="45799" cy="738624"/>
            </a:xfrm>
            <a:custGeom>
              <a:avLst/>
              <a:gdLst/>
              <a:ahLst/>
              <a:cxnLst/>
              <a:rect l="l" t="t" r="r" b="b"/>
              <a:pathLst>
                <a:path w="1429" h="23046" extrusionOk="0">
                  <a:moveTo>
                    <a:pt x="713" y="1"/>
                  </a:moveTo>
                  <a:cubicBezTo>
                    <a:pt x="355" y="1"/>
                    <a:pt x="0" y="239"/>
                    <a:pt x="17" y="715"/>
                  </a:cubicBezTo>
                  <a:lnTo>
                    <a:pt x="17" y="22319"/>
                  </a:lnTo>
                  <a:cubicBezTo>
                    <a:pt x="0" y="22804"/>
                    <a:pt x="355" y="23046"/>
                    <a:pt x="713" y="23046"/>
                  </a:cubicBezTo>
                  <a:cubicBezTo>
                    <a:pt x="1070" y="23046"/>
                    <a:pt x="1429" y="22804"/>
                    <a:pt x="1421" y="22319"/>
                  </a:cubicBezTo>
                  <a:lnTo>
                    <a:pt x="1421" y="715"/>
                  </a:lnTo>
                  <a:cubicBezTo>
                    <a:pt x="1429" y="239"/>
                    <a:pt x="1070" y="1"/>
                    <a:pt x="713" y="1"/>
                  </a:cubicBez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4179542" y="2761299"/>
              <a:ext cx="790449" cy="663563"/>
            </a:xfrm>
            <a:custGeom>
              <a:avLst/>
              <a:gdLst/>
              <a:ahLst/>
              <a:cxnLst/>
              <a:rect l="l" t="t" r="r" b="b"/>
              <a:pathLst>
                <a:path w="24663" h="20704" extrusionOk="0">
                  <a:moveTo>
                    <a:pt x="18220" y="0"/>
                  </a:moveTo>
                  <a:cubicBezTo>
                    <a:pt x="16014" y="0"/>
                    <a:pt x="13905" y="1128"/>
                    <a:pt x="12699" y="3076"/>
                  </a:cubicBezTo>
                  <a:cubicBezTo>
                    <a:pt x="11474" y="1075"/>
                    <a:pt x="9353" y="5"/>
                    <a:pt x="7199" y="5"/>
                  </a:cubicBezTo>
                  <a:cubicBezTo>
                    <a:pt x="5738" y="5"/>
                    <a:pt x="4263" y="496"/>
                    <a:pt x="3041" y="1522"/>
                  </a:cubicBezTo>
                  <a:cubicBezTo>
                    <a:pt x="34" y="4079"/>
                    <a:pt x="0" y="8724"/>
                    <a:pt x="2974" y="11314"/>
                  </a:cubicBezTo>
                  <a:lnTo>
                    <a:pt x="12114" y="20453"/>
                  </a:lnTo>
                  <a:cubicBezTo>
                    <a:pt x="12281" y="20620"/>
                    <a:pt x="12494" y="20704"/>
                    <a:pt x="12707" y="20704"/>
                  </a:cubicBezTo>
                  <a:cubicBezTo>
                    <a:pt x="12920" y="20704"/>
                    <a:pt x="13133" y="20620"/>
                    <a:pt x="13300" y="20453"/>
                  </a:cubicBezTo>
                  <a:lnTo>
                    <a:pt x="22440" y="11314"/>
                  </a:lnTo>
                  <a:cubicBezTo>
                    <a:pt x="23843" y="10094"/>
                    <a:pt x="24645" y="8323"/>
                    <a:pt x="24645" y="6451"/>
                  </a:cubicBezTo>
                  <a:cubicBezTo>
                    <a:pt x="24662" y="3561"/>
                    <a:pt x="22741" y="1021"/>
                    <a:pt x="19950" y="236"/>
                  </a:cubicBezTo>
                  <a:cubicBezTo>
                    <a:pt x="19376" y="77"/>
                    <a:pt x="18795" y="0"/>
                    <a:pt x="1822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4452640" y="2947157"/>
              <a:ext cx="268323" cy="268323"/>
            </a:xfrm>
            <a:custGeom>
              <a:avLst/>
              <a:gdLst/>
              <a:ahLst/>
              <a:cxnLst/>
              <a:rect l="l" t="t" r="r" b="b"/>
              <a:pathLst>
                <a:path w="8372" h="8372" extrusionOk="0">
                  <a:moveTo>
                    <a:pt x="3275" y="1"/>
                  </a:moveTo>
                  <a:cubicBezTo>
                    <a:pt x="3075" y="1"/>
                    <a:pt x="2908" y="151"/>
                    <a:pt x="2908" y="352"/>
                  </a:cubicBezTo>
                  <a:lnTo>
                    <a:pt x="2908" y="2908"/>
                  </a:lnTo>
                  <a:lnTo>
                    <a:pt x="368" y="2908"/>
                  </a:lnTo>
                  <a:cubicBezTo>
                    <a:pt x="168" y="2908"/>
                    <a:pt x="1" y="3075"/>
                    <a:pt x="1" y="3276"/>
                  </a:cubicBezTo>
                  <a:lnTo>
                    <a:pt x="1" y="5097"/>
                  </a:lnTo>
                  <a:cubicBezTo>
                    <a:pt x="1" y="5297"/>
                    <a:pt x="168" y="5448"/>
                    <a:pt x="368" y="5448"/>
                  </a:cubicBezTo>
                  <a:lnTo>
                    <a:pt x="2908" y="5448"/>
                  </a:lnTo>
                  <a:lnTo>
                    <a:pt x="2908" y="8004"/>
                  </a:lnTo>
                  <a:cubicBezTo>
                    <a:pt x="2908" y="8205"/>
                    <a:pt x="3075" y="8372"/>
                    <a:pt x="3275" y="8372"/>
                  </a:cubicBezTo>
                  <a:lnTo>
                    <a:pt x="5097" y="8372"/>
                  </a:lnTo>
                  <a:cubicBezTo>
                    <a:pt x="5297" y="8372"/>
                    <a:pt x="5464" y="8205"/>
                    <a:pt x="5464" y="8004"/>
                  </a:cubicBezTo>
                  <a:lnTo>
                    <a:pt x="5464" y="5448"/>
                  </a:lnTo>
                  <a:lnTo>
                    <a:pt x="8004" y="5448"/>
                  </a:lnTo>
                  <a:cubicBezTo>
                    <a:pt x="8205" y="5448"/>
                    <a:pt x="8372" y="5297"/>
                    <a:pt x="8372" y="5097"/>
                  </a:cubicBezTo>
                  <a:lnTo>
                    <a:pt x="8372" y="3276"/>
                  </a:lnTo>
                  <a:cubicBezTo>
                    <a:pt x="8372" y="3075"/>
                    <a:pt x="8205" y="2908"/>
                    <a:pt x="8004" y="2908"/>
                  </a:cubicBezTo>
                  <a:lnTo>
                    <a:pt x="5464" y="2908"/>
                  </a:lnTo>
                  <a:lnTo>
                    <a:pt x="5464" y="352"/>
                  </a:lnTo>
                  <a:cubicBezTo>
                    <a:pt x="5464" y="151"/>
                    <a:pt x="5297" y="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4" name="Google Shape;1734;p61"/>
          <p:cNvSpPr/>
          <p:nvPr/>
        </p:nvSpPr>
        <p:spPr>
          <a:xfrm rot="10800000" flipH="1">
            <a:off x="4980988" y="3836742"/>
            <a:ext cx="1087906" cy="331354"/>
          </a:xfrm>
          <a:custGeom>
            <a:avLst/>
            <a:gdLst/>
            <a:ahLst/>
            <a:cxnLst/>
            <a:rect l="l" t="t" r="r" b="b"/>
            <a:pathLst>
              <a:path w="43538" h="13233" extrusionOk="0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735" name="Google Shape;1735;p61"/>
          <p:cNvCxnSpPr>
            <a:stCxn id="1736" idx="4"/>
          </p:cNvCxnSpPr>
          <p:nvPr/>
        </p:nvCxnSpPr>
        <p:spPr>
          <a:xfrm>
            <a:off x="2503063" y="3030853"/>
            <a:ext cx="1088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7" name="Google Shape;1737;p61"/>
          <p:cNvSpPr/>
          <p:nvPr/>
        </p:nvSpPr>
        <p:spPr>
          <a:xfrm rot="-5400000" flipH="1">
            <a:off x="2957164" y="1836075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61"/>
          <p:cNvSpPr/>
          <p:nvPr/>
        </p:nvSpPr>
        <p:spPr>
          <a:xfrm rot="-5400000" flipH="1">
            <a:off x="2957164" y="4107731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61"/>
          <p:cNvSpPr/>
          <p:nvPr/>
        </p:nvSpPr>
        <p:spPr>
          <a:xfrm flipH="1">
            <a:off x="3075107" y="1898925"/>
            <a:ext cx="1087906" cy="331354"/>
          </a:xfrm>
          <a:custGeom>
            <a:avLst/>
            <a:gdLst/>
            <a:ahLst/>
            <a:cxnLst/>
            <a:rect l="l" t="t" r="r" b="b"/>
            <a:pathLst>
              <a:path w="43538" h="13233" extrusionOk="0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0" name="Google Shape;1740;p61"/>
          <p:cNvSpPr/>
          <p:nvPr/>
        </p:nvSpPr>
        <p:spPr>
          <a:xfrm rot="10800000">
            <a:off x="3075107" y="3836742"/>
            <a:ext cx="1087906" cy="331354"/>
          </a:xfrm>
          <a:custGeom>
            <a:avLst/>
            <a:gdLst/>
            <a:ahLst/>
            <a:cxnLst/>
            <a:rect l="l" t="t" r="r" b="b"/>
            <a:pathLst>
              <a:path w="43538" h="13233" extrusionOk="0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6" name="Google Shape;1736;p61"/>
          <p:cNvSpPr/>
          <p:nvPr/>
        </p:nvSpPr>
        <p:spPr>
          <a:xfrm rot="-5400000" flipH="1">
            <a:off x="2385163" y="2971903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6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dirty="0" err="1"/>
              <a:t>yarat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Jabatan</a:t>
            </a:r>
            <a:r>
              <a:rPr dirty="0"/>
              <a:t> </a:t>
            </a:r>
            <a:r>
              <a:rPr dirty="0" err="1"/>
              <a:t>Profesional</a:t>
            </a:r>
            <a:endParaRPr dirty="0"/>
          </a:p>
        </p:txBody>
      </p:sp>
      <p:sp>
        <p:nvSpPr>
          <p:cNvPr id="1742" name="Google Shape;1742;p61"/>
          <p:cNvSpPr txBox="1">
            <a:spLocks noGrp="1"/>
          </p:cNvSpPr>
          <p:nvPr>
            <p:ph type="subTitle" idx="1"/>
          </p:nvPr>
        </p:nvSpPr>
        <p:spPr>
          <a:xfrm>
            <a:off x="857956" y="1750551"/>
            <a:ext cx="2002176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dan </a:t>
            </a:r>
            <a:r>
              <a:rPr dirty="0" err="1"/>
              <a:t>Fungsi</a:t>
            </a:r>
            <a:r>
              <a:rPr dirty="0"/>
              <a:t> yang </a:t>
            </a:r>
            <a:r>
              <a:rPr dirty="0" err="1"/>
              <a:t>jelas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oleh </a:t>
            </a:r>
            <a:r>
              <a:rPr dirty="0" err="1"/>
              <a:t>Bidan</a:t>
            </a:r>
            <a:r>
              <a:rPr dirty="0"/>
              <a:t> </a:t>
            </a:r>
          </a:p>
        </p:txBody>
      </p:sp>
      <p:sp>
        <p:nvSpPr>
          <p:cNvPr id="1744" name="Google Shape;1744;p61"/>
          <p:cNvSpPr txBox="1">
            <a:spLocks noGrp="1"/>
          </p:cNvSpPr>
          <p:nvPr>
            <p:ph type="subTitle" idx="3"/>
          </p:nvPr>
        </p:nvSpPr>
        <p:spPr>
          <a:xfrm>
            <a:off x="720000" y="4001521"/>
            <a:ext cx="2122526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dirty="0" err="1"/>
              <a:t>tandar</a:t>
            </a:r>
            <a:r>
              <a:rPr dirty="0"/>
              <a:t> </a:t>
            </a:r>
            <a:r>
              <a:rPr dirty="0" err="1"/>
              <a:t>Pelayanan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</a:t>
            </a:r>
            <a:r>
              <a:rPr dirty="0" err="1"/>
              <a:t>Bidan</a:t>
            </a:r>
            <a:endParaRPr dirty="0"/>
          </a:p>
        </p:txBody>
      </p:sp>
      <p:sp>
        <p:nvSpPr>
          <p:cNvPr id="1747" name="Google Shape;1747;p61"/>
          <p:cNvSpPr txBox="1">
            <a:spLocks noGrp="1"/>
          </p:cNvSpPr>
          <p:nvPr>
            <p:ph type="subTitle" idx="5"/>
          </p:nvPr>
        </p:nvSpPr>
        <p:spPr>
          <a:xfrm>
            <a:off x="525033" y="2865252"/>
            <a:ext cx="1764545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O</a:t>
            </a:r>
            <a:r>
              <a:rPr dirty="0" err="1"/>
              <a:t>rganisasi</a:t>
            </a:r>
            <a:r>
              <a:rPr dirty="0"/>
              <a:t> </a:t>
            </a:r>
            <a:r>
              <a:rPr dirty="0" err="1"/>
              <a:t>Profesi</a:t>
            </a:r>
            <a:r>
              <a:rPr dirty="0"/>
              <a:t> yang </a:t>
            </a:r>
            <a:r>
              <a:rPr dirty="0" err="1"/>
              <a:t>menjadi</a:t>
            </a:r>
            <a:r>
              <a:rPr dirty="0"/>
              <a:t> </a:t>
            </a:r>
            <a:r>
              <a:rPr dirty="0" err="1"/>
              <a:t>suatu</a:t>
            </a:r>
            <a:r>
              <a:rPr dirty="0"/>
              <a:t> </a:t>
            </a:r>
            <a:r>
              <a:rPr dirty="0" err="1"/>
              <a:t>wadah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</a:t>
            </a:r>
            <a:r>
              <a:rPr dirty="0" err="1"/>
              <a:t>bidan</a:t>
            </a:r>
            <a:endParaRPr dirty="0"/>
          </a:p>
        </p:txBody>
      </p:sp>
      <p:sp>
        <p:nvSpPr>
          <p:cNvPr id="1748" name="Google Shape;1748;p61"/>
          <p:cNvSpPr txBox="1">
            <a:spLocks noGrp="1"/>
          </p:cNvSpPr>
          <p:nvPr>
            <p:ph type="subTitle" idx="7"/>
          </p:nvPr>
        </p:nvSpPr>
        <p:spPr>
          <a:xfrm flipH="1">
            <a:off x="6283868" y="1728548"/>
            <a:ext cx="2140132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dirty="0" err="1"/>
              <a:t>ompetensi</a:t>
            </a:r>
            <a:r>
              <a:rPr dirty="0"/>
              <a:t> yang </a:t>
            </a:r>
            <a:r>
              <a:rPr dirty="0" err="1"/>
              <a:t>jelas</a:t>
            </a:r>
            <a:r>
              <a:rPr dirty="0"/>
              <a:t> dan </a:t>
            </a:r>
            <a:r>
              <a:rPr dirty="0" err="1"/>
              <a:t>terukur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oleh </a:t>
            </a:r>
            <a:r>
              <a:rPr dirty="0" err="1"/>
              <a:t>Bidan</a:t>
            </a:r>
            <a:endParaRPr dirty="0"/>
          </a:p>
        </p:txBody>
      </p:sp>
      <p:sp>
        <p:nvSpPr>
          <p:cNvPr id="1750" name="Google Shape;1750;p61"/>
          <p:cNvSpPr txBox="1">
            <a:spLocks noGrp="1"/>
          </p:cNvSpPr>
          <p:nvPr>
            <p:ph type="subTitle" idx="9"/>
          </p:nvPr>
        </p:nvSpPr>
        <p:spPr>
          <a:xfrm flipH="1">
            <a:off x="6283868" y="3963195"/>
            <a:ext cx="2140132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dirty="0" err="1"/>
              <a:t>tandar</a:t>
            </a:r>
            <a:r>
              <a:rPr dirty="0"/>
              <a:t> </a:t>
            </a:r>
            <a:r>
              <a:rPr dirty="0" err="1"/>
              <a:t>Praktik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</a:t>
            </a:r>
            <a:r>
              <a:rPr dirty="0" err="1"/>
              <a:t>Bidan</a:t>
            </a:r>
            <a:endParaRPr dirty="0"/>
          </a:p>
        </p:txBody>
      </p:sp>
      <p:sp>
        <p:nvSpPr>
          <p:cNvPr id="1753" name="Google Shape;1753;p61"/>
          <p:cNvSpPr txBox="1">
            <a:spLocks noGrp="1"/>
          </p:cNvSpPr>
          <p:nvPr>
            <p:ph type="subTitle" idx="14"/>
          </p:nvPr>
        </p:nvSpPr>
        <p:spPr>
          <a:xfrm flipH="1">
            <a:off x="6854422" y="2826491"/>
            <a:ext cx="1569578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E</a:t>
            </a:r>
            <a:r>
              <a:rPr dirty="0"/>
              <a:t>tika </a:t>
            </a:r>
            <a:r>
              <a:rPr dirty="0" err="1"/>
              <a:t>Kebidanan</a:t>
            </a:r>
            <a:r>
              <a:rPr dirty="0"/>
              <a:t> </a:t>
            </a:r>
            <a:r>
              <a:rPr dirty="0" err="1"/>
              <a:t>dimiliki</a:t>
            </a:r>
            <a:r>
              <a:rPr dirty="0"/>
              <a:t> </a:t>
            </a:r>
            <a:r>
              <a:rPr dirty="0" err="1"/>
              <a:t>Bidan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5"/>
          <p:cNvSpPr/>
          <p:nvPr/>
        </p:nvSpPr>
        <p:spPr>
          <a:xfrm>
            <a:off x="2085150" y="1451900"/>
            <a:ext cx="1958100" cy="50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5"/>
          <p:cNvSpPr/>
          <p:nvPr/>
        </p:nvSpPr>
        <p:spPr>
          <a:xfrm>
            <a:off x="2085150" y="2988839"/>
            <a:ext cx="1958100" cy="50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55"/>
          <p:cNvSpPr/>
          <p:nvPr/>
        </p:nvSpPr>
        <p:spPr>
          <a:xfrm flipH="1">
            <a:off x="5382953" y="2220370"/>
            <a:ext cx="1958100" cy="50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55"/>
          <p:cNvSpPr/>
          <p:nvPr/>
        </p:nvSpPr>
        <p:spPr>
          <a:xfrm flipH="1">
            <a:off x="5382953" y="3757309"/>
            <a:ext cx="1958100" cy="50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5"/>
          <p:cNvSpPr/>
          <p:nvPr/>
        </p:nvSpPr>
        <p:spPr>
          <a:xfrm>
            <a:off x="5333303" y="1643750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5" name="Google Shape;1485;p55"/>
          <p:cNvCxnSpPr>
            <a:stCxn id="1486" idx="6"/>
            <a:endCxn id="1484" idx="2"/>
          </p:cNvCxnSpPr>
          <p:nvPr/>
        </p:nvCxnSpPr>
        <p:spPr>
          <a:xfrm>
            <a:off x="3975000" y="1702700"/>
            <a:ext cx="135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7" name="Google Shape;1487;p55"/>
          <p:cNvSpPr/>
          <p:nvPr/>
        </p:nvSpPr>
        <p:spPr>
          <a:xfrm>
            <a:off x="3553500" y="3028889"/>
            <a:ext cx="421500" cy="421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55"/>
          <p:cNvSpPr/>
          <p:nvPr/>
        </p:nvSpPr>
        <p:spPr>
          <a:xfrm>
            <a:off x="5333303" y="3180689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9" name="Google Shape;1489;p55"/>
          <p:cNvCxnSpPr>
            <a:stCxn id="1487" idx="6"/>
            <a:endCxn id="1488" idx="2"/>
          </p:cNvCxnSpPr>
          <p:nvPr/>
        </p:nvCxnSpPr>
        <p:spPr>
          <a:xfrm>
            <a:off x="3975000" y="3239639"/>
            <a:ext cx="135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0" name="Google Shape;1490;p55"/>
          <p:cNvSpPr/>
          <p:nvPr/>
        </p:nvSpPr>
        <p:spPr>
          <a:xfrm flipH="1">
            <a:off x="5451203" y="2260420"/>
            <a:ext cx="421500" cy="421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5"/>
          <p:cNvSpPr/>
          <p:nvPr/>
        </p:nvSpPr>
        <p:spPr>
          <a:xfrm flipH="1">
            <a:off x="3975000" y="2412220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2" name="Google Shape;1492;p55"/>
          <p:cNvCxnSpPr>
            <a:stCxn id="1490" idx="6"/>
            <a:endCxn id="1491" idx="2"/>
          </p:cNvCxnSpPr>
          <p:nvPr/>
        </p:nvCxnSpPr>
        <p:spPr>
          <a:xfrm rot="10800000">
            <a:off x="4092803" y="2471170"/>
            <a:ext cx="135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3" name="Google Shape;1493;p55"/>
          <p:cNvSpPr/>
          <p:nvPr/>
        </p:nvSpPr>
        <p:spPr>
          <a:xfrm flipH="1">
            <a:off x="5451203" y="3797359"/>
            <a:ext cx="421500" cy="421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5"/>
          <p:cNvSpPr/>
          <p:nvPr/>
        </p:nvSpPr>
        <p:spPr>
          <a:xfrm flipH="1">
            <a:off x="3975000" y="3949159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5" name="Google Shape;1495;p55"/>
          <p:cNvCxnSpPr>
            <a:stCxn id="1493" idx="6"/>
            <a:endCxn id="1494" idx="2"/>
          </p:cNvCxnSpPr>
          <p:nvPr/>
        </p:nvCxnSpPr>
        <p:spPr>
          <a:xfrm rot="10800000">
            <a:off x="4092803" y="4008109"/>
            <a:ext cx="135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6" name="Google Shape;1486;p55"/>
          <p:cNvSpPr/>
          <p:nvPr/>
        </p:nvSpPr>
        <p:spPr>
          <a:xfrm>
            <a:off x="3553500" y="1491950"/>
            <a:ext cx="421500" cy="421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</a:p>
        </p:txBody>
      </p:sp>
      <p:sp>
        <p:nvSpPr>
          <p:cNvPr id="1497" name="Google Shape;1497;p55"/>
          <p:cNvSpPr txBox="1">
            <a:spLocks noGrp="1"/>
          </p:cNvSpPr>
          <p:nvPr>
            <p:ph type="subTitle" idx="1"/>
          </p:nvPr>
        </p:nvSpPr>
        <p:spPr>
          <a:xfrm>
            <a:off x="2263446" y="1452000"/>
            <a:ext cx="1180103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1</a:t>
            </a:r>
            <a:endParaRPr sz="2000" dirty="0"/>
          </a:p>
        </p:txBody>
      </p:sp>
      <p:sp>
        <p:nvSpPr>
          <p:cNvPr id="1498" name="Google Shape;1498;p55"/>
          <p:cNvSpPr txBox="1">
            <a:spLocks noGrp="1"/>
          </p:cNvSpPr>
          <p:nvPr>
            <p:ph type="subTitle" idx="2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P</a:t>
            </a:r>
            <a:r>
              <a:rPr sz="1400" dirty="0" err="1"/>
              <a:t>eran</a:t>
            </a:r>
            <a:r>
              <a:rPr sz="1400" dirty="0"/>
              <a:t> </a:t>
            </a:r>
            <a:r>
              <a:rPr sz="1400" dirty="0" err="1"/>
              <a:t>Bidan</a:t>
            </a:r>
            <a:r>
              <a:rPr sz="1400" dirty="0"/>
              <a:t> </a:t>
            </a:r>
            <a:r>
              <a:rPr sz="1400" dirty="0" err="1"/>
              <a:t>Sebagai</a:t>
            </a:r>
            <a:r>
              <a:rPr sz="1400" dirty="0"/>
              <a:t> </a:t>
            </a:r>
            <a:r>
              <a:rPr sz="1400" dirty="0" err="1"/>
              <a:t>Pendidik</a:t>
            </a:r>
            <a:endParaRPr sz="1400" dirty="0"/>
          </a:p>
        </p:txBody>
      </p:sp>
      <p:sp>
        <p:nvSpPr>
          <p:cNvPr id="1499" name="Google Shape;1499;p55"/>
          <p:cNvSpPr txBox="1">
            <a:spLocks noGrp="1"/>
          </p:cNvSpPr>
          <p:nvPr>
            <p:ph type="subTitle" idx="3"/>
          </p:nvPr>
        </p:nvSpPr>
        <p:spPr>
          <a:xfrm>
            <a:off x="2336598" y="2989014"/>
            <a:ext cx="1106952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3</a:t>
            </a:r>
            <a:endParaRPr sz="2000" dirty="0"/>
          </a:p>
        </p:txBody>
      </p:sp>
      <p:sp>
        <p:nvSpPr>
          <p:cNvPr id="1500" name="Google Shape;1500;p55"/>
          <p:cNvSpPr txBox="1">
            <a:spLocks noGrp="1"/>
          </p:cNvSpPr>
          <p:nvPr>
            <p:ph type="subTitle" idx="4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P</a:t>
            </a:r>
            <a:r>
              <a:rPr sz="1400" dirty="0" err="1"/>
              <a:t>eran</a:t>
            </a:r>
            <a:r>
              <a:rPr sz="1400" dirty="0"/>
              <a:t> </a:t>
            </a:r>
            <a:r>
              <a:rPr sz="1400" dirty="0" err="1"/>
              <a:t>Bidan</a:t>
            </a:r>
            <a:r>
              <a:rPr sz="1400" dirty="0"/>
              <a:t> </a:t>
            </a:r>
            <a:r>
              <a:rPr sz="1400" dirty="0" err="1"/>
              <a:t>Sebagai</a:t>
            </a:r>
            <a:r>
              <a:rPr sz="1400" dirty="0"/>
              <a:t> </a:t>
            </a:r>
            <a:r>
              <a:rPr sz="1400" dirty="0" err="1"/>
              <a:t>Pengelola</a:t>
            </a:r>
            <a:endParaRPr sz="1400" dirty="0"/>
          </a:p>
        </p:txBody>
      </p:sp>
      <p:sp>
        <p:nvSpPr>
          <p:cNvPr id="1501" name="Google Shape;1501;p55"/>
          <p:cNvSpPr txBox="1">
            <a:spLocks noGrp="1"/>
          </p:cNvSpPr>
          <p:nvPr>
            <p:ph type="subTitle" idx="5"/>
          </p:nvPr>
        </p:nvSpPr>
        <p:spPr>
          <a:xfrm>
            <a:off x="5982500" y="2220420"/>
            <a:ext cx="1164023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2</a:t>
            </a:r>
            <a:endParaRPr sz="2000" dirty="0"/>
          </a:p>
        </p:txBody>
      </p:sp>
      <p:sp>
        <p:nvSpPr>
          <p:cNvPr id="1502" name="Google Shape;1502;p55"/>
          <p:cNvSpPr txBox="1">
            <a:spLocks noGrp="1"/>
          </p:cNvSpPr>
          <p:nvPr>
            <p:ph type="subTitle" idx="6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P</a:t>
            </a:r>
            <a:r>
              <a:rPr sz="1400" dirty="0" err="1"/>
              <a:t>eran</a:t>
            </a:r>
            <a:r>
              <a:rPr sz="1400" dirty="0"/>
              <a:t> </a:t>
            </a:r>
            <a:r>
              <a:rPr sz="1400" dirty="0" err="1"/>
              <a:t>Bidan</a:t>
            </a:r>
            <a:r>
              <a:rPr sz="1400" dirty="0"/>
              <a:t> </a:t>
            </a:r>
            <a:r>
              <a:rPr sz="1400" dirty="0" err="1"/>
              <a:t>Sebagai</a:t>
            </a:r>
            <a:r>
              <a:rPr sz="1400" dirty="0"/>
              <a:t> </a:t>
            </a:r>
            <a:r>
              <a:rPr sz="1400" dirty="0" err="1"/>
              <a:t>Peneliti</a:t>
            </a:r>
            <a:endParaRPr sz="1400" dirty="0"/>
          </a:p>
        </p:txBody>
      </p:sp>
      <p:sp>
        <p:nvSpPr>
          <p:cNvPr id="1503" name="Google Shape;1503;p55"/>
          <p:cNvSpPr txBox="1">
            <a:spLocks noGrp="1"/>
          </p:cNvSpPr>
          <p:nvPr>
            <p:ph type="subTitle" idx="7"/>
          </p:nvPr>
        </p:nvSpPr>
        <p:spPr>
          <a:xfrm>
            <a:off x="5982500" y="3757909"/>
            <a:ext cx="1107097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4</a:t>
            </a:r>
            <a:endParaRPr sz="2000" dirty="0"/>
          </a:p>
        </p:txBody>
      </p:sp>
      <p:sp>
        <p:nvSpPr>
          <p:cNvPr id="1504" name="Google Shape;1504;p55"/>
          <p:cNvSpPr txBox="1">
            <a:spLocks noGrp="1"/>
          </p:cNvSpPr>
          <p:nvPr>
            <p:ph type="subTitle" idx="8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P</a:t>
            </a:r>
            <a:r>
              <a:rPr sz="1400" dirty="0" err="1"/>
              <a:t>eran</a:t>
            </a:r>
            <a:r>
              <a:rPr sz="1400" dirty="0"/>
              <a:t> B</a:t>
            </a:r>
            <a:r>
              <a:rPr lang="en-ID" sz="1400" dirty="0" err="1"/>
              <a:t>i</a:t>
            </a:r>
            <a:r>
              <a:rPr sz="1400" dirty="0"/>
              <a:t>dan </a:t>
            </a:r>
            <a:r>
              <a:rPr sz="1400" dirty="0" err="1"/>
              <a:t>Sebagai</a:t>
            </a:r>
            <a:r>
              <a:rPr sz="1400" dirty="0"/>
              <a:t> </a:t>
            </a:r>
            <a:r>
              <a:rPr sz="1400" dirty="0" err="1"/>
              <a:t>Pelaksana</a:t>
            </a:r>
            <a:endParaRPr sz="1400" dirty="0"/>
          </a:p>
        </p:txBody>
      </p:sp>
      <p:sp>
        <p:nvSpPr>
          <p:cNvPr id="1505" name="Google Shape;1505;p55"/>
          <p:cNvSpPr/>
          <p:nvPr/>
        </p:nvSpPr>
        <p:spPr>
          <a:xfrm>
            <a:off x="3626651" y="1637623"/>
            <a:ext cx="137869" cy="130358"/>
          </a:xfrm>
          <a:custGeom>
            <a:avLst/>
            <a:gdLst/>
            <a:ahLst/>
            <a:cxnLst/>
            <a:rect l="l" t="t" r="r" b="b"/>
            <a:pathLst>
              <a:path w="4295" h="4061" extrusionOk="0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5"/>
          <p:cNvSpPr/>
          <p:nvPr/>
        </p:nvSpPr>
        <p:spPr>
          <a:xfrm>
            <a:off x="3764488" y="1637623"/>
            <a:ext cx="137356" cy="130358"/>
          </a:xfrm>
          <a:custGeom>
            <a:avLst/>
            <a:gdLst/>
            <a:ahLst/>
            <a:cxnLst/>
            <a:rect l="l" t="t" r="r" b="b"/>
            <a:pathLst>
              <a:path w="4279" h="4061" extrusionOk="0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5"/>
          <p:cNvSpPr/>
          <p:nvPr/>
        </p:nvSpPr>
        <p:spPr>
          <a:xfrm>
            <a:off x="5524351" y="2405980"/>
            <a:ext cx="137869" cy="130358"/>
          </a:xfrm>
          <a:custGeom>
            <a:avLst/>
            <a:gdLst/>
            <a:ahLst/>
            <a:cxnLst/>
            <a:rect l="l" t="t" r="r" b="b"/>
            <a:pathLst>
              <a:path w="4295" h="4061" extrusionOk="0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5"/>
          <p:cNvSpPr/>
          <p:nvPr/>
        </p:nvSpPr>
        <p:spPr>
          <a:xfrm>
            <a:off x="5662188" y="2405980"/>
            <a:ext cx="137356" cy="130358"/>
          </a:xfrm>
          <a:custGeom>
            <a:avLst/>
            <a:gdLst/>
            <a:ahLst/>
            <a:cxnLst/>
            <a:rect l="l" t="t" r="r" b="b"/>
            <a:pathLst>
              <a:path w="4279" h="4061" extrusionOk="0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5"/>
          <p:cNvSpPr/>
          <p:nvPr/>
        </p:nvSpPr>
        <p:spPr>
          <a:xfrm>
            <a:off x="3626651" y="3174637"/>
            <a:ext cx="137869" cy="130358"/>
          </a:xfrm>
          <a:custGeom>
            <a:avLst/>
            <a:gdLst/>
            <a:ahLst/>
            <a:cxnLst/>
            <a:rect l="l" t="t" r="r" b="b"/>
            <a:pathLst>
              <a:path w="4295" h="4061" extrusionOk="0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5"/>
          <p:cNvSpPr/>
          <p:nvPr/>
        </p:nvSpPr>
        <p:spPr>
          <a:xfrm>
            <a:off x="3764488" y="3174637"/>
            <a:ext cx="137356" cy="130358"/>
          </a:xfrm>
          <a:custGeom>
            <a:avLst/>
            <a:gdLst/>
            <a:ahLst/>
            <a:cxnLst/>
            <a:rect l="l" t="t" r="r" b="b"/>
            <a:pathLst>
              <a:path w="4279" h="4061" extrusionOk="0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5"/>
          <p:cNvSpPr/>
          <p:nvPr/>
        </p:nvSpPr>
        <p:spPr>
          <a:xfrm>
            <a:off x="5524351" y="3942994"/>
            <a:ext cx="137869" cy="130358"/>
          </a:xfrm>
          <a:custGeom>
            <a:avLst/>
            <a:gdLst/>
            <a:ahLst/>
            <a:cxnLst/>
            <a:rect l="l" t="t" r="r" b="b"/>
            <a:pathLst>
              <a:path w="4295" h="4061" extrusionOk="0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5"/>
          <p:cNvSpPr/>
          <p:nvPr/>
        </p:nvSpPr>
        <p:spPr>
          <a:xfrm>
            <a:off x="5662188" y="3942994"/>
            <a:ext cx="137356" cy="130358"/>
          </a:xfrm>
          <a:custGeom>
            <a:avLst/>
            <a:gdLst/>
            <a:ahLst/>
            <a:cxnLst/>
            <a:rect l="l" t="t" r="r" b="b"/>
            <a:pathLst>
              <a:path w="4279" h="4061" extrusionOk="0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>
            <a:spLocks noGrp="1"/>
          </p:cNvSpPr>
          <p:nvPr>
            <p:ph type="title"/>
          </p:nvPr>
        </p:nvSpPr>
        <p:spPr>
          <a:xfrm>
            <a:off x="1169031" y="919742"/>
            <a:ext cx="4241636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Pendidik</a:t>
            </a:r>
            <a:endParaRPr dirty="0"/>
          </a:p>
        </p:txBody>
      </p:sp>
      <p:sp>
        <p:nvSpPr>
          <p:cNvPr id="534" name="Google Shape;534;p39"/>
          <p:cNvSpPr txBox="1">
            <a:spLocks noGrp="1"/>
          </p:cNvSpPr>
          <p:nvPr>
            <p:ph type="title" idx="2"/>
          </p:nvPr>
        </p:nvSpPr>
        <p:spPr>
          <a:xfrm>
            <a:off x="183329" y="250384"/>
            <a:ext cx="988307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r>
              <a:rPr lang="id-ID" dirty="0"/>
              <a:t> </a:t>
            </a:r>
            <a:endParaRPr dirty="0"/>
          </a:p>
        </p:txBody>
      </p:sp>
      <p:sp>
        <p:nvSpPr>
          <p:cNvPr id="535" name="Google Shape;535;p39"/>
          <p:cNvSpPr txBox="1">
            <a:spLocks noGrp="1"/>
          </p:cNvSpPr>
          <p:nvPr>
            <p:ph type="subTitle" idx="1"/>
          </p:nvPr>
        </p:nvSpPr>
        <p:spPr>
          <a:xfrm>
            <a:off x="2581565" y="1375360"/>
            <a:ext cx="5464427" cy="2680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penyuluhan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berhubungan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18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berencana</a:t>
            </a:r>
            <a:endParaRPr dirty="0"/>
          </a:p>
        </p:txBody>
      </p:sp>
      <p:grpSp>
        <p:nvGrpSpPr>
          <p:cNvPr id="536" name="Google Shape;536;p39"/>
          <p:cNvGrpSpPr/>
          <p:nvPr/>
        </p:nvGrpSpPr>
        <p:grpSpPr>
          <a:xfrm>
            <a:off x="6955526" y="308689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657245" y="3027061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8"/>
          <p:cNvSpPr txBox="1">
            <a:spLocks noGrp="1"/>
          </p:cNvSpPr>
          <p:nvPr>
            <p:ph type="title"/>
          </p:nvPr>
        </p:nvSpPr>
        <p:spPr>
          <a:xfrm>
            <a:off x="3188395" y="123117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Peran Bidan sebagai Peneliti</a:t>
            </a:r>
            <a:endParaRPr dirty="0"/>
          </a:p>
        </p:txBody>
      </p:sp>
      <p:sp>
        <p:nvSpPr>
          <p:cNvPr id="1165" name="Google Shape;1165;p48"/>
          <p:cNvSpPr txBox="1">
            <a:spLocks noGrp="1"/>
          </p:cNvSpPr>
          <p:nvPr>
            <p:ph type="title" idx="2"/>
          </p:nvPr>
        </p:nvSpPr>
        <p:spPr>
          <a:xfrm>
            <a:off x="2032472" y="630348"/>
            <a:ext cx="2483901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66" name="Google Shape;1166;p48"/>
          <p:cNvSpPr txBox="1">
            <a:spLocks noGrp="1"/>
          </p:cNvSpPr>
          <p:nvPr>
            <p:ph type="subTitle" idx="1"/>
          </p:nvPr>
        </p:nvSpPr>
        <p:spPr>
          <a:xfrm>
            <a:off x="685028" y="2072853"/>
            <a:ext cx="5862136" cy="2816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dasarnya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pencatatan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pengelahan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data.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kesimpulan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hipotesis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analisisnya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menyusun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permasalahan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ditemukan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67" name="Google Shape;1167;p48"/>
          <p:cNvGrpSpPr/>
          <p:nvPr/>
        </p:nvGrpSpPr>
        <p:grpSpPr>
          <a:xfrm rot="-332614">
            <a:off x="914167" y="503492"/>
            <a:ext cx="1775123" cy="1181146"/>
            <a:chOff x="238125" y="502000"/>
            <a:chExt cx="7027925" cy="4604825"/>
          </a:xfrm>
        </p:grpSpPr>
        <p:sp>
          <p:nvSpPr>
            <p:cNvPr id="1168" name="Google Shape;1168;p48"/>
            <p:cNvSpPr/>
            <p:nvPr/>
          </p:nvSpPr>
          <p:spPr>
            <a:xfrm>
              <a:off x="238125" y="1242100"/>
              <a:ext cx="7027925" cy="3411000"/>
            </a:xfrm>
            <a:custGeom>
              <a:avLst/>
              <a:gdLst/>
              <a:ahLst/>
              <a:cxnLst/>
              <a:rect l="l" t="t" r="r" b="b"/>
              <a:pathLst>
                <a:path w="281117" h="136440" extrusionOk="0">
                  <a:moveTo>
                    <a:pt x="150212" y="23684"/>
                  </a:moveTo>
                  <a:lnTo>
                    <a:pt x="150212" y="47883"/>
                  </a:lnTo>
                  <a:lnTo>
                    <a:pt x="174410" y="47883"/>
                  </a:lnTo>
                  <a:lnTo>
                    <a:pt x="174410" y="67319"/>
                  </a:lnTo>
                  <a:lnTo>
                    <a:pt x="150212" y="67319"/>
                  </a:lnTo>
                  <a:lnTo>
                    <a:pt x="150212" y="91518"/>
                  </a:lnTo>
                  <a:lnTo>
                    <a:pt x="130776" y="91518"/>
                  </a:lnTo>
                  <a:lnTo>
                    <a:pt x="130776" y="67319"/>
                  </a:lnTo>
                  <a:lnTo>
                    <a:pt x="106577" y="67319"/>
                  </a:lnTo>
                  <a:lnTo>
                    <a:pt x="106577" y="47883"/>
                  </a:lnTo>
                  <a:lnTo>
                    <a:pt x="130776" y="47883"/>
                  </a:lnTo>
                  <a:lnTo>
                    <a:pt x="130776" y="23684"/>
                  </a:lnTo>
                  <a:close/>
                  <a:moveTo>
                    <a:pt x="140558" y="1"/>
                  </a:moveTo>
                  <a:cubicBezTo>
                    <a:pt x="109151" y="1"/>
                    <a:pt x="77745" y="3090"/>
                    <a:pt x="46853" y="9268"/>
                  </a:cubicBezTo>
                  <a:cubicBezTo>
                    <a:pt x="45437" y="9397"/>
                    <a:pt x="43892" y="9783"/>
                    <a:pt x="42348" y="10040"/>
                  </a:cubicBezTo>
                  <a:lnTo>
                    <a:pt x="0" y="18793"/>
                  </a:lnTo>
                  <a:lnTo>
                    <a:pt x="25228" y="136439"/>
                  </a:lnTo>
                  <a:lnTo>
                    <a:pt x="30892" y="134509"/>
                  </a:lnTo>
                  <a:cubicBezTo>
                    <a:pt x="79289" y="122023"/>
                    <a:pt x="109924" y="115716"/>
                    <a:pt x="140558" y="115716"/>
                  </a:cubicBezTo>
                  <a:cubicBezTo>
                    <a:pt x="171193" y="115716"/>
                    <a:pt x="201827" y="122023"/>
                    <a:pt x="250224" y="134509"/>
                  </a:cubicBezTo>
                  <a:lnTo>
                    <a:pt x="255888" y="136439"/>
                  </a:lnTo>
                  <a:lnTo>
                    <a:pt x="281116" y="18922"/>
                  </a:lnTo>
                  <a:lnTo>
                    <a:pt x="238769" y="10040"/>
                  </a:lnTo>
                  <a:cubicBezTo>
                    <a:pt x="237224" y="9783"/>
                    <a:pt x="235679" y="9397"/>
                    <a:pt x="234135" y="9268"/>
                  </a:cubicBezTo>
                  <a:cubicBezTo>
                    <a:pt x="203372" y="3090"/>
                    <a:pt x="171965" y="1"/>
                    <a:pt x="140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68825" y="4135000"/>
              <a:ext cx="5766500" cy="971825"/>
            </a:xfrm>
            <a:custGeom>
              <a:avLst/>
              <a:gdLst/>
              <a:ahLst/>
              <a:cxnLst/>
              <a:rect l="l" t="t" r="r" b="b"/>
              <a:pathLst>
                <a:path w="230660" h="38873" extrusionOk="0">
                  <a:moveTo>
                    <a:pt x="115330" y="0"/>
                  </a:moveTo>
                  <a:cubicBezTo>
                    <a:pt x="84696" y="0"/>
                    <a:pt x="54061" y="6307"/>
                    <a:pt x="5664" y="18793"/>
                  </a:cubicBezTo>
                  <a:lnTo>
                    <a:pt x="0" y="20723"/>
                  </a:lnTo>
                  <a:lnTo>
                    <a:pt x="3862" y="38872"/>
                  </a:lnTo>
                  <a:lnTo>
                    <a:pt x="5149" y="38486"/>
                  </a:lnTo>
                  <a:cubicBezTo>
                    <a:pt x="53675" y="25872"/>
                    <a:pt x="84438" y="19436"/>
                    <a:pt x="115330" y="19436"/>
                  </a:cubicBezTo>
                  <a:cubicBezTo>
                    <a:pt x="146093" y="19436"/>
                    <a:pt x="176985" y="25872"/>
                    <a:pt x="225382" y="38486"/>
                  </a:cubicBezTo>
                  <a:lnTo>
                    <a:pt x="226798" y="38872"/>
                  </a:lnTo>
                  <a:lnTo>
                    <a:pt x="230660" y="20723"/>
                  </a:lnTo>
                  <a:lnTo>
                    <a:pt x="224996" y="18793"/>
                  </a:lnTo>
                  <a:cubicBezTo>
                    <a:pt x="176599" y="6307"/>
                    <a:pt x="145965" y="0"/>
                    <a:pt x="11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409425" y="502000"/>
              <a:ext cx="4682075" cy="971825"/>
            </a:xfrm>
            <a:custGeom>
              <a:avLst/>
              <a:gdLst/>
              <a:ahLst/>
              <a:cxnLst/>
              <a:rect l="l" t="t" r="r" b="b"/>
              <a:pathLst>
                <a:path w="187283" h="38873" extrusionOk="0">
                  <a:moveTo>
                    <a:pt x="54963" y="0"/>
                  </a:moveTo>
                  <a:cubicBezTo>
                    <a:pt x="30249" y="0"/>
                    <a:pt x="8239" y="15575"/>
                    <a:pt x="1" y="38872"/>
                  </a:cubicBezTo>
                  <a:cubicBezTo>
                    <a:pt x="30957" y="32758"/>
                    <a:pt x="62332" y="29701"/>
                    <a:pt x="93690" y="29701"/>
                  </a:cubicBezTo>
                  <a:cubicBezTo>
                    <a:pt x="125049" y="29701"/>
                    <a:pt x="156391" y="32758"/>
                    <a:pt x="187283" y="38872"/>
                  </a:cubicBezTo>
                  <a:cubicBezTo>
                    <a:pt x="179045" y="15575"/>
                    <a:pt x="157163" y="0"/>
                    <a:pt x="13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902550" y="1834200"/>
              <a:ext cx="1695850" cy="1695850"/>
            </a:xfrm>
            <a:custGeom>
              <a:avLst/>
              <a:gdLst/>
              <a:ahLst/>
              <a:cxnLst/>
              <a:rect l="l" t="t" r="r" b="b"/>
              <a:pathLst>
                <a:path w="67834" h="67834" extrusionOk="0">
                  <a:moveTo>
                    <a:pt x="24199" y="0"/>
                  </a:moveTo>
                  <a:lnTo>
                    <a:pt x="24199" y="24199"/>
                  </a:lnTo>
                  <a:lnTo>
                    <a:pt x="0" y="24199"/>
                  </a:lnTo>
                  <a:lnTo>
                    <a:pt x="0" y="43635"/>
                  </a:lnTo>
                  <a:lnTo>
                    <a:pt x="24199" y="43635"/>
                  </a:lnTo>
                  <a:lnTo>
                    <a:pt x="24199" y="67834"/>
                  </a:lnTo>
                  <a:lnTo>
                    <a:pt x="43635" y="67834"/>
                  </a:lnTo>
                  <a:lnTo>
                    <a:pt x="43635" y="43635"/>
                  </a:lnTo>
                  <a:lnTo>
                    <a:pt x="67833" y="43635"/>
                  </a:lnTo>
                  <a:lnTo>
                    <a:pt x="67833" y="24199"/>
                  </a:lnTo>
                  <a:lnTo>
                    <a:pt x="43635" y="24199"/>
                  </a:lnTo>
                  <a:lnTo>
                    <a:pt x="43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596284" y="3553190"/>
            <a:ext cx="2771973" cy="1336390"/>
            <a:chOff x="752817" y="3135891"/>
            <a:chExt cx="2704892" cy="1303922"/>
          </a:xfrm>
        </p:grpSpPr>
        <p:sp>
          <p:nvSpPr>
            <p:cNvPr id="1173" name="Google Shape;1173;p48"/>
            <p:cNvSpPr/>
            <p:nvPr/>
          </p:nvSpPr>
          <p:spPr>
            <a:xfrm>
              <a:off x="874383" y="3135891"/>
              <a:ext cx="537158" cy="179961"/>
            </a:xfrm>
            <a:custGeom>
              <a:avLst/>
              <a:gdLst/>
              <a:ahLst/>
              <a:cxnLst/>
              <a:rect l="l" t="t" r="r" b="b"/>
              <a:pathLst>
                <a:path w="16760" h="5615" extrusionOk="0">
                  <a:moveTo>
                    <a:pt x="5631" y="0"/>
                  </a:moveTo>
                  <a:cubicBezTo>
                    <a:pt x="2524" y="0"/>
                    <a:pt x="1" y="2506"/>
                    <a:pt x="1" y="5614"/>
                  </a:cubicBezTo>
                  <a:lnTo>
                    <a:pt x="16759" y="5614"/>
                  </a:lnTo>
                  <a:cubicBezTo>
                    <a:pt x="16759" y="2506"/>
                    <a:pt x="14236" y="0"/>
                    <a:pt x="1112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922458" y="3367836"/>
              <a:ext cx="1959345" cy="838845"/>
            </a:xfrm>
            <a:custGeom>
              <a:avLst/>
              <a:gdLst/>
              <a:ahLst/>
              <a:cxnLst/>
              <a:rect l="l" t="t" r="r" b="b"/>
              <a:pathLst>
                <a:path w="61134" h="26173" extrusionOk="0">
                  <a:moveTo>
                    <a:pt x="1206" y="1"/>
                  </a:moveTo>
                  <a:cubicBezTo>
                    <a:pt x="387" y="1"/>
                    <a:pt x="1" y="1255"/>
                    <a:pt x="923" y="1635"/>
                  </a:cubicBezTo>
                  <a:lnTo>
                    <a:pt x="59587" y="26097"/>
                  </a:lnTo>
                  <a:cubicBezTo>
                    <a:pt x="59712" y="26149"/>
                    <a:pt x="59831" y="26173"/>
                    <a:pt x="59942" y="26173"/>
                  </a:cubicBezTo>
                  <a:cubicBezTo>
                    <a:pt x="60752" y="26173"/>
                    <a:pt x="61133" y="24925"/>
                    <a:pt x="60222" y="24543"/>
                  </a:cubicBezTo>
                  <a:lnTo>
                    <a:pt x="1575" y="82"/>
                  </a:lnTo>
                  <a:cubicBezTo>
                    <a:pt x="1445" y="26"/>
                    <a:pt x="1321" y="1"/>
                    <a:pt x="120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327890" y="3367997"/>
              <a:ext cx="1959825" cy="838813"/>
            </a:xfrm>
            <a:custGeom>
              <a:avLst/>
              <a:gdLst/>
              <a:ahLst/>
              <a:cxnLst/>
              <a:rect l="l" t="t" r="r" b="b"/>
              <a:pathLst>
                <a:path w="61149" h="26172" extrusionOk="0">
                  <a:moveTo>
                    <a:pt x="59941" y="1"/>
                  </a:moveTo>
                  <a:cubicBezTo>
                    <a:pt x="59830" y="1"/>
                    <a:pt x="59711" y="24"/>
                    <a:pt x="59586" y="77"/>
                  </a:cubicBezTo>
                  <a:lnTo>
                    <a:pt x="938" y="24538"/>
                  </a:lnTo>
                  <a:cubicBezTo>
                    <a:pt x="0" y="24904"/>
                    <a:pt x="400" y="26172"/>
                    <a:pt x="1212" y="26172"/>
                  </a:cubicBezTo>
                  <a:cubicBezTo>
                    <a:pt x="1325" y="26172"/>
                    <a:pt x="1447" y="26147"/>
                    <a:pt x="1573" y="26092"/>
                  </a:cubicBezTo>
                  <a:lnTo>
                    <a:pt x="60237" y="1630"/>
                  </a:lnTo>
                  <a:cubicBezTo>
                    <a:pt x="61148" y="1248"/>
                    <a:pt x="60754" y="1"/>
                    <a:pt x="59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752817" y="3310467"/>
              <a:ext cx="2704892" cy="101246"/>
            </a:xfrm>
            <a:custGeom>
              <a:avLst/>
              <a:gdLst/>
              <a:ahLst/>
              <a:cxnLst/>
              <a:rect l="l" t="t" r="r" b="b"/>
              <a:pathLst>
                <a:path w="84396" h="3159" extrusionOk="0">
                  <a:moveTo>
                    <a:pt x="1588" y="0"/>
                  </a:moveTo>
                  <a:cubicBezTo>
                    <a:pt x="719" y="0"/>
                    <a:pt x="1" y="702"/>
                    <a:pt x="1" y="1571"/>
                  </a:cubicBezTo>
                  <a:cubicBezTo>
                    <a:pt x="1" y="2440"/>
                    <a:pt x="719" y="3158"/>
                    <a:pt x="1588" y="3158"/>
                  </a:cubicBezTo>
                  <a:lnTo>
                    <a:pt x="82808" y="3158"/>
                  </a:lnTo>
                  <a:cubicBezTo>
                    <a:pt x="83677" y="3158"/>
                    <a:pt x="84396" y="2440"/>
                    <a:pt x="84379" y="1571"/>
                  </a:cubicBezTo>
                  <a:cubicBezTo>
                    <a:pt x="84396" y="702"/>
                    <a:pt x="83677" y="0"/>
                    <a:pt x="8280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343499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70" y="5899"/>
                  </a:cubicBezTo>
                  <a:cubicBezTo>
                    <a:pt x="1655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799017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53" y="5899"/>
                  </a:cubicBezTo>
                  <a:cubicBezTo>
                    <a:pt x="1654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247637" y="4247064"/>
              <a:ext cx="224959" cy="192749"/>
            </a:xfrm>
            <a:custGeom>
              <a:avLst/>
              <a:gdLst/>
              <a:ahLst/>
              <a:cxnLst/>
              <a:rect l="l" t="t" r="r" b="b"/>
              <a:pathLst>
                <a:path w="7019" h="6014" extrusionOk="0">
                  <a:moveTo>
                    <a:pt x="4011" y="0"/>
                  </a:moveTo>
                  <a:cubicBezTo>
                    <a:pt x="1337" y="0"/>
                    <a:pt x="1" y="3242"/>
                    <a:pt x="1889" y="5130"/>
                  </a:cubicBezTo>
                  <a:cubicBezTo>
                    <a:pt x="2505" y="5740"/>
                    <a:pt x="3258" y="6014"/>
                    <a:pt x="3997" y="6014"/>
                  </a:cubicBezTo>
                  <a:cubicBezTo>
                    <a:pt x="5542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705303" y="4247064"/>
              <a:ext cx="224927" cy="192749"/>
            </a:xfrm>
            <a:custGeom>
              <a:avLst/>
              <a:gdLst/>
              <a:ahLst/>
              <a:cxnLst/>
              <a:rect l="l" t="t" r="r" b="b"/>
              <a:pathLst>
                <a:path w="7018" h="6014" extrusionOk="0">
                  <a:moveTo>
                    <a:pt x="4010" y="0"/>
                  </a:moveTo>
                  <a:cubicBezTo>
                    <a:pt x="1337" y="0"/>
                    <a:pt x="0" y="3242"/>
                    <a:pt x="1888" y="5130"/>
                  </a:cubicBezTo>
                  <a:cubicBezTo>
                    <a:pt x="2504" y="5740"/>
                    <a:pt x="3258" y="6014"/>
                    <a:pt x="3996" y="6014"/>
                  </a:cubicBezTo>
                  <a:cubicBezTo>
                    <a:pt x="5541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1"/>
          <p:cNvSpPr txBox="1">
            <a:spLocks noGrp="1"/>
          </p:cNvSpPr>
          <p:nvPr>
            <p:ph type="title"/>
          </p:nvPr>
        </p:nvSpPr>
        <p:spPr>
          <a:xfrm>
            <a:off x="3468637" y="996948"/>
            <a:ext cx="4214998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dirty="0" err="1"/>
              <a:t>eran</a:t>
            </a:r>
            <a:r>
              <a:rPr dirty="0"/>
              <a:t> </a:t>
            </a:r>
            <a:r>
              <a:rPr dirty="0" err="1"/>
              <a:t>Bidan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Pengelola</a:t>
            </a:r>
            <a:endParaRPr dirty="0"/>
          </a:p>
        </p:txBody>
      </p:sp>
      <p:sp>
        <p:nvSpPr>
          <p:cNvPr id="1302" name="Google Shape;1302;p51"/>
          <p:cNvSpPr txBox="1">
            <a:spLocks noGrp="1"/>
          </p:cNvSpPr>
          <p:nvPr>
            <p:ph type="title" idx="2"/>
          </p:nvPr>
        </p:nvSpPr>
        <p:spPr>
          <a:xfrm>
            <a:off x="2451386" y="348341"/>
            <a:ext cx="1121796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03" name="Google Shape;1303;p51"/>
          <p:cNvSpPr txBox="1">
            <a:spLocks noGrp="1"/>
          </p:cNvSpPr>
          <p:nvPr>
            <p:ph type="subTitle" idx="1"/>
          </p:nvPr>
        </p:nvSpPr>
        <p:spPr>
          <a:xfrm>
            <a:off x="1758071" y="1835604"/>
            <a:ext cx="6625713" cy="32117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buFont typeface="+mj-lt"/>
              <a:buAutoNum type="alphaLcParenR"/>
            </a:pP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kebidanan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diwilayah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melibatkan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+mj-lt"/>
              <a:buAutoNum type="alphaLcParenR"/>
            </a:pP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Berpartisifasi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lain di wilayah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kerjanya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dukun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bayi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kader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lain yang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dibawah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bimbingan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</a:t>
            </a:r>
            <a:r>
              <a:rPr lang="en-US" sz="2000" dirty="0" err="1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kerjanya</a:t>
            </a:r>
            <a:r>
              <a:rPr lang="en-US" sz="20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04" name="Google Shape;1304;p51"/>
          <p:cNvGrpSpPr/>
          <p:nvPr/>
        </p:nvGrpSpPr>
        <p:grpSpPr>
          <a:xfrm rot="10312717">
            <a:off x="8398352" y="925769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-577270" y="558804"/>
            <a:ext cx="3141388" cy="194780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linical Case 06-2019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454</Words>
  <Application>Microsoft Office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Hind</vt:lpstr>
      <vt:lpstr>Calibri</vt:lpstr>
      <vt:lpstr>Pompiere</vt:lpstr>
      <vt:lpstr>Arial</vt:lpstr>
      <vt:lpstr>Bodoni MT</vt:lpstr>
      <vt:lpstr>Clinical Case 06-2019</vt:lpstr>
      <vt:lpstr>Peran Profesional Kesehatan</vt:lpstr>
      <vt:lpstr>Introduction</vt:lpstr>
      <vt:lpstr>Definisi Bidan &amp; Profesional</vt:lpstr>
      <vt:lpstr>Ciri-ciri Bidan Profesional</vt:lpstr>
      <vt:lpstr>Syarat Bidan sebagai Jabatan Profesional</vt:lpstr>
      <vt:lpstr>Peran Profesional Bidan </vt:lpstr>
      <vt:lpstr>Peran Bidan Sebagai Pendidik</vt:lpstr>
      <vt:lpstr>Peran Bidan sebagai Peneliti</vt:lpstr>
      <vt:lpstr>Peran Bidan sebagai Pengelola</vt:lpstr>
      <vt:lpstr>Peran Bidan sebagai Pelaksana</vt:lpstr>
      <vt:lpstr>Tugas Bidan sebagai Pelaksana</vt:lpstr>
      <vt:lpstr>Terima Kasih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Profesional Kesehatan</dc:title>
  <dc:creator>WINDOWS 10</dc:creator>
  <cp:lastModifiedBy>dewi</cp:lastModifiedBy>
  <cp:revision>5</cp:revision>
  <dcterms:modified xsi:type="dcterms:W3CDTF">2022-10-06T02:37:08Z</dcterms:modified>
</cp:coreProperties>
</file>