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6" r:id="rId4"/>
    <p:sldId id="274" r:id="rId5"/>
    <p:sldId id="277" r:id="rId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57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D6C7A-9483-4C0E-8C12-4062D37AB119}" type="datetimeFigureOut">
              <a:rPr lang="id-ID" smtClean="0"/>
              <a:pPr/>
              <a:t>09/05/2022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90590-A102-4205-B785-678476C9F34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D6C7A-9483-4C0E-8C12-4062D37AB119}" type="datetimeFigureOut">
              <a:rPr lang="id-ID" smtClean="0"/>
              <a:pPr/>
              <a:t>09/05/2022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90590-A102-4205-B785-678476C9F34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D6C7A-9483-4C0E-8C12-4062D37AB119}" type="datetimeFigureOut">
              <a:rPr lang="id-ID" smtClean="0"/>
              <a:pPr/>
              <a:t>09/05/2022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90590-A102-4205-B785-678476C9F34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D6C7A-9483-4C0E-8C12-4062D37AB119}" type="datetimeFigureOut">
              <a:rPr lang="id-ID" smtClean="0"/>
              <a:pPr/>
              <a:t>09/05/2022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90590-A102-4205-B785-678476C9F34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D6C7A-9483-4C0E-8C12-4062D37AB119}" type="datetimeFigureOut">
              <a:rPr lang="id-ID" smtClean="0"/>
              <a:pPr/>
              <a:t>09/05/2022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90590-A102-4205-B785-678476C9F34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D6C7A-9483-4C0E-8C12-4062D37AB119}" type="datetimeFigureOut">
              <a:rPr lang="id-ID" smtClean="0"/>
              <a:pPr/>
              <a:t>09/05/2022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90590-A102-4205-B785-678476C9F34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D6C7A-9483-4C0E-8C12-4062D37AB119}" type="datetimeFigureOut">
              <a:rPr lang="id-ID" smtClean="0"/>
              <a:pPr/>
              <a:t>09/05/2022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90590-A102-4205-B785-678476C9F34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D6C7A-9483-4C0E-8C12-4062D37AB119}" type="datetimeFigureOut">
              <a:rPr lang="id-ID" smtClean="0"/>
              <a:pPr/>
              <a:t>09/05/2022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90590-A102-4205-B785-678476C9F34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D6C7A-9483-4C0E-8C12-4062D37AB119}" type="datetimeFigureOut">
              <a:rPr lang="id-ID" smtClean="0"/>
              <a:pPr/>
              <a:t>09/05/2022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90590-A102-4205-B785-678476C9F34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D6C7A-9483-4C0E-8C12-4062D37AB119}" type="datetimeFigureOut">
              <a:rPr lang="id-ID" smtClean="0"/>
              <a:pPr/>
              <a:t>09/05/2022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90590-A102-4205-B785-678476C9F34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D6C7A-9483-4C0E-8C12-4062D37AB119}" type="datetimeFigureOut">
              <a:rPr lang="id-ID" smtClean="0"/>
              <a:pPr/>
              <a:t>09/05/2022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90590-A102-4205-B785-678476C9F34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D6C7A-9483-4C0E-8C12-4062D37AB119}" type="datetimeFigureOut">
              <a:rPr lang="id-ID" smtClean="0"/>
              <a:pPr/>
              <a:t>09/05/2022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90590-A102-4205-B785-678476C9F346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KEPEMIMPINAN KESMAS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011222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id-ID" b="1" dirty="0" smtClean="0">
                <a:solidFill>
                  <a:srgbClr val="FFFF00"/>
                </a:solidFill>
              </a:rPr>
              <a:t>Dasar2  Kepemimpinan</a:t>
            </a:r>
            <a:endParaRPr lang="id-ID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4282" y="1285860"/>
            <a:ext cx="3214710" cy="5286412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d-ID" b="1" i="1" dirty="0" smtClean="0"/>
              <a:t>Dlm masy yg mampu melakukan pembaharuan, (pemimpin) tdk hanya menyambut masa depan &amp; perubahan yg dibawanya, namun jg percaya bhw mereka dpt ikut membentuk masa depan tsb (J.W. Gardner)</a:t>
            </a:r>
            <a:endParaRPr lang="id-ID" b="1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8992" y="1285860"/>
            <a:ext cx="5500726" cy="528641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id-ID" dirty="0" smtClean="0"/>
              <a:t>U/ me max’ change mk yankes &amp; profesional kesmas hrs terlibat dlm tkt pengembangan policy &amp; politik Oki hrs memiliki keterampilan kepemimpinan (keterampilan: komunikasi, decision making, pengembangan kebijakan dll seta mempelajari: kebefungsian orhanisasi, kerja anta organisasi, integrasi kegiatan.</a:t>
            </a:r>
          </a:p>
          <a:p>
            <a:r>
              <a:rPr lang="id-ID" dirty="0" smtClean="0"/>
              <a:t>Pemimpin perubahan hrs visioner , hrs  share vision utk merealisasikan.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93978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id-ID" b="1" dirty="0" smtClean="0"/>
              <a:t>Definisi Kepemimpinan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5720" y="1428736"/>
            <a:ext cx="4210080" cy="507209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id-ID" sz="3200" dirty="0" smtClean="0"/>
              <a:t>Kepemimpinan ad: kreatifitas dlm bertindak. Kepemimpinan merup kemampuan utk melihat masa saat ini yg berhubungan dgn masa depan, namun tetap merhargai masa lalu. </a:t>
            </a:r>
            <a:endParaRPr lang="id-ID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28736"/>
            <a:ext cx="4038600" cy="507209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d-ID" sz="3600" dirty="0" smtClean="0"/>
              <a:t>Kepemimpinan Kesmas mencakup komitment: thdp masy &amp; nilai yg melingkupinya (keadilan sosial, agenda kesmas, paradigma kesmas).</a:t>
            </a:r>
            <a:r>
              <a:rPr lang="id-ID" dirty="0" smtClean="0"/>
              <a:t> 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643998" cy="796908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id-ID" b="1" dirty="0" smtClean="0"/>
              <a:t>PRINSIP KEPEMIMPINAN KESMAS</a:t>
            </a:r>
            <a:endParaRPr lang="id-ID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282" y="1214423"/>
            <a:ext cx="4643470" cy="500066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id-ID" dirty="0" smtClean="0"/>
              <a:t>PRINSIP 1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4282" y="1714488"/>
            <a:ext cx="4643470" cy="492922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182563" indent="-182563"/>
            <a:r>
              <a:rPr lang="id-ID" sz="2800" b="1" dirty="0" smtClean="0"/>
              <a:t>Infrastruktur kesmas hrs diperkuat.</a:t>
            </a:r>
          </a:p>
          <a:p>
            <a:pPr marL="182563" indent="-182563"/>
            <a:r>
              <a:rPr lang="id-ID" sz="2800" b="1" dirty="0" smtClean="0"/>
              <a:t>Pemimpin kesmas hrs mengevaluasi: status kesmas, kapasitas masy,  menginplementasikan: tindakan preventif, model asuransi baru yg terintegrasi</a:t>
            </a:r>
          </a:p>
          <a:p>
            <a:pPr marL="182563" indent="-182563"/>
            <a:r>
              <a:rPr lang="id-ID" sz="2800" b="1" dirty="0" smtClean="0"/>
              <a:t>Pemimpin hrs menjadi pembuat kebijakan visioner.</a:t>
            </a:r>
            <a:endParaRPr lang="id-ID" sz="28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0628" y="1214423"/>
            <a:ext cx="3857652" cy="500066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id-ID" dirty="0" smtClean="0"/>
              <a:t>PRINSIP 2</a:t>
            </a:r>
            <a:endParaRPr lang="id-ID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00628" y="1714488"/>
            <a:ext cx="3857652" cy="492922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id-ID" sz="2900" b="1" dirty="0" smtClean="0"/>
              <a:t>7 an kesmas ad meningkatkan stts  kes tiap individu .</a:t>
            </a:r>
          </a:p>
          <a:p>
            <a:r>
              <a:rPr lang="id-ID" sz="2900" b="1" dirty="0" smtClean="0"/>
              <a:t>Pemimpin kesmas yakin bhw  promkes &amp; pencegahan penyakit  dpt dilakukan oki ia menjadi guru dan mentor bagi masy-nya. 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5720" y="571480"/>
            <a:ext cx="5214974" cy="71438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id-ID" sz="3600" dirty="0" smtClean="0">
                <a:solidFill>
                  <a:schemeClr val="bg1"/>
                </a:solidFill>
              </a:rPr>
              <a:t>Prinsip 3</a:t>
            </a:r>
            <a:endParaRPr lang="id-ID" sz="3600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5720" y="1285860"/>
            <a:ext cx="5214974" cy="507209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id-ID" sz="2800" dirty="0" smtClean="0"/>
              <a:t>Promosi kes yg baik merup tanggung jwb setiap individu.</a:t>
            </a:r>
          </a:p>
          <a:p>
            <a:r>
              <a:rPr lang="id-ID" sz="2800" dirty="0" smtClean="0"/>
              <a:t>Pemimpin Kesmas berperan penting dlm membantu komunitas utk berubah dr sistem nilai yg berbasis kpd ketergantungan kesistem nilai yg berbasis pd tanggung jawab bersama. Oki pemimpin kesmas &amp; koleganya dlm bidang layanan masy  merup pemimpin yg sejati.</a:t>
            </a:r>
          </a:p>
          <a:p>
            <a:pPr>
              <a:buNone/>
            </a:pPr>
            <a:endParaRPr lang="id-ID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00694" y="571480"/>
            <a:ext cx="3429024" cy="5786478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id-ID" sz="2800" b="1" dirty="0" smtClean="0">
                <a:solidFill>
                  <a:srgbClr val="FF0000"/>
                </a:solidFill>
              </a:rPr>
              <a:t>Koalisi membutuhkan:</a:t>
            </a:r>
            <a:r>
              <a:rPr lang="id-ID" sz="2800" dirty="0" smtClean="0"/>
              <a:t> </a:t>
            </a:r>
          </a:p>
          <a:p>
            <a:pPr marL="514350" indent="-514350">
              <a:buAutoNum type="arabicPeriod"/>
            </a:pPr>
            <a:r>
              <a:rPr lang="id-ID" sz="2800" dirty="0" smtClean="0"/>
              <a:t>Pemimpin utk mengarahkan proses </a:t>
            </a:r>
          </a:p>
          <a:p>
            <a:pPr marL="514350" indent="-514350">
              <a:buAutoNum type="arabicPeriod"/>
            </a:pPr>
            <a:r>
              <a:rPr lang="id-ID" sz="2800" dirty="0" smtClean="0"/>
              <a:t>Rasa saling percaya antar anggotanya.</a:t>
            </a:r>
          </a:p>
          <a:p>
            <a:pPr marL="514350" indent="-514350">
              <a:buAutoNum type="arabicPeriod"/>
            </a:pPr>
            <a:r>
              <a:rPr lang="id-ID" sz="2800" dirty="0" smtClean="0"/>
              <a:t>Kekuatan dlm koalisi</a:t>
            </a:r>
          </a:p>
          <a:p>
            <a:pPr marL="514350" indent="-514350">
              <a:buAutoNum type="arabicPeriod"/>
            </a:pPr>
            <a:r>
              <a:rPr lang="id-ID" sz="2800" dirty="0" smtClean="0"/>
              <a:t>Kredibilitas.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4419</TotalTime>
  <Words>287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KEPEMIMPINAN KESMAS</vt:lpstr>
      <vt:lpstr>Dasar2  Kepemimpinan</vt:lpstr>
      <vt:lpstr>Definisi Kepemimpinan</vt:lpstr>
      <vt:lpstr>PRINSIP KEPEMIMPINAN KESMAS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KEPEMIMPINAN KESMAS</dc:title>
  <dc:creator>FKM</dc:creator>
  <cp:lastModifiedBy>Windows User</cp:lastModifiedBy>
  <cp:revision>13</cp:revision>
  <dcterms:created xsi:type="dcterms:W3CDTF">2012-09-23T07:56:17Z</dcterms:created>
  <dcterms:modified xsi:type="dcterms:W3CDTF">2022-05-11T00:08:28Z</dcterms:modified>
</cp:coreProperties>
</file>