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5" r:id="rId9"/>
    <p:sldId id="266" r:id="rId10"/>
    <p:sldId id="258" r:id="rId11"/>
    <p:sldId id="259"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18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F58321-537F-409E-9FB6-301644F4E12A}" type="doc">
      <dgm:prSet loTypeId="urn:microsoft.com/office/officeart/2005/8/layout/process1" loCatId="process" qsTypeId="urn:microsoft.com/office/officeart/2005/8/quickstyle/simple1" qsCatId="simple" csTypeId="urn:microsoft.com/office/officeart/2005/8/colors/accent1_2" csCatId="accent1" phldr="1"/>
      <dgm:spPr/>
    </dgm:pt>
    <dgm:pt modelId="{79AF556A-7B98-4D9F-AE1B-0F7965A594BE}">
      <dgm:prSet phldrT="[Text]" custT="1"/>
      <dgm:spPr/>
      <dgm:t>
        <a:bodyPr/>
        <a:lstStyle/>
        <a:p>
          <a:r>
            <a:rPr lang="en-US" sz="3600" dirty="0" err="1" smtClean="0"/>
            <a:t>Definisi</a:t>
          </a:r>
          <a:r>
            <a:rPr lang="en-US" sz="3600" dirty="0" smtClean="0"/>
            <a:t> </a:t>
          </a:r>
          <a:endParaRPr lang="id-ID" sz="3600" dirty="0"/>
        </a:p>
      </dgm:t>
    </dgm:pt>
    <dgm:pt modelId="{3AEABB3C-A2C3-4A60-BB2C-F4DF3B94F14B}" type="parTrans" cxnId="{D306A1BF-14F1-46B0-8B92-163DCC2BCABA}">
      <dgm:prSet/>
      <dgm:spPr/>
      <dgm:t>
        <a:bodyPr/>
        <a:lstStyle/>
        <a:p>
          <a:endParaRPr lang="id-ID"/>
        </a:p>
      </dgm:t>
    </dgm:pt>
    <dgm:pt modelId="{0DE5027C-0CAE-4BB6-80C7-287A18A418D5}" type="sibTrans" cxnId="{D306A1BF-14F1-46B0-8B92-163DCC2BCABA}">
      <dgm:prSet/>
      <dgm:spPr/>
      <dgm:t>
        <a:bodyPr/>
        <a:lstStyle/>
        <a:p>
          <a:endParaRPr lang="id-ID"/>
        </a:p>
      </dgm:t>
    </dgm:pt>
    <dgm:pt modelId="{43D68338-7D3E-478A-B1AA-9FCC75A1CD51}">
      <dgm:prSet phldrT="[Text]" custT="1"/>
      <dgm:spPr/>
      <dgm:t>
        <a:bodyPr/>
        <a:lstStyle/>
        <a:p>
          <a:r>
            <a:rPr lang="id-ID" sz="2000" dirty="0"/>
            <a:t>Proses pengambilan keputusan merupakan bagian dasar dan integral dalam praktik suatu profesi dan keberadaannya sangat penting karena akan menentukan tindakan selanjutnya. Menurut George R.Terry, pengambilan keputusan adalah memilih alternatif yang ada.</a:t>
          </a:r>
        </a:p>
      </dgm:t>
    </dgm:pt>
    <dgm:pt modelId="{52F7D50F-38D9-4CCD-9E2B-7329C8068D2A}" type="parTrans" cxnId="{605DA45E-4299-4A28-B193-A12036FE4029}">
      <dgm:prSet/>
      <dgm:spPr/>
      <dgm:t>
        <a:bodyPr/>
        <a:lstStyle/>
        <a:p>
          <a:endParaRPr lang="id-ID"/>
        </a:p>
      </dgm:t>
    </dgm:pt>
    <dgm:pt modelId="{540B2239-EC64-4DAB-9AFD-816DD0D43F8B}" type="sibTrans" cxnId="{605DA45E-4299-4A28-B193-A12036FE4029}">
      <dgm:prSet/>
      <dgm:spPr/>
      <dgm:t>
        <a:bodyPr/>
        <a:lstStyle/>
        <a:p>
          <a:endParaRPr lang="id-ID"/>
        </a:p>
      </dgm:t>
    </dgm:pt>
    <dgm:pt modelId="{3CCFC2FE-BCF1-4A34-B430-C69573459AD5}" type="pres">
      <dgm:prSet presAssocID="{66F58321-537F-409E-9FB6-301644F4E12A}" presName="Name0" presStyleCnt="0">
        <dgm:presLayoutVars>
          <dgm:dir/>
          <dgm:resizeHandles val="exact"/>
        </dgm:presLayoutVars>
      </dgm:prSet>
      <dgm:spPr/>
    </dgm:pt>
    <dgm:pt modelId="{F5F3C77E-923C-4E89-A2F7-15BF83567DF2}" type="pres">
      <dgm:prSet presAssocID="{79AF556A-7B98-4D9F-AE1B-0F7965A594BE}" presName="node" presStyleLbl="node1" presStyleIdx="0" presStyleCnt="2" custScaleY="62963">
        <dgm:presLayoutVars>
          <dgm:bulletEnabled val="1"/>
        </dgm:presLayoutVars>
      </dgm:prSet>
      <dgm:spPr/>
      <dgm:t>
        <a:bodyPr/>
        <a:lstStyle/>
        <a:p>
          <a:endParaRPr lang="en-US"/>
        </a:p>
      </dgm:t>
    </dgm:pt>
    <dgm:pt modelId="{37EA924A-226F-4248-A70E-D892FCC50FAB}" type="pres">
      <dgm:prSet presAssocID="{0DE5027C-0CAE-4BB6-80C7-287A18A418D5}" presName="sibTrans" presStyleLbl="sibTrans2D1" presStyleIdx="0" presStyleCnt="1"/>
      <dgm:spPr/>
      <dgm:t>
        <a:bodyPr/>
        <a:lstStyle/>
        <a:p>
          <a:endParaRPr lang="en-US"/>
        </a:p>
      </dgm:t>
    </dgm:pt>
    <dgm:pt modelId="{D47E53A3-060C-43C1-BC3F-BD090BF280C2}" type="pres">
      <dgm:prSet presAssocID="{0DE5027C-0CAE-4BB6-80C7-287A18A418D5}" presName="connectorText" presStyleLbl="sibTrans2D1" presStyleIdx="0" presStyleCnt="1"/>
      <dgm:spPr/>
      <dgm:t>
        <a:bodyPr/>
        <a:lstStyle/>
        <a:p>
          <a:endParaRPr lang="en-US"/>
        </a:p>
      </dgm:t>
    </dgm:pt>
    <dgm:pt modelId="{0320CB0E-0165-476C-95CB-8AB8093C121C}" type="pres">
      <dgm:prSet presAssocID="{43D68338-7D3E-478A-B1AA-9FCC75A1CD51}" presName="node" presStyleLbl="node1" presStyleIdx="1" presStyleCnt="2" custScaleY="121228">
        <dgm:presLayoutVars>
          <dgm:bulletEnabled val="1"/>
        </dgm:presLayoutVars>
      </dgm:prSet>
      <dgm:spPr/>
      <dgm:t>
        <a:bodyPr/>
        <a:lstStyle/>
        <a:p>
          <a:endParaRPr lang="en-US"/>
        </a:p>
      </dgm:t>
    </dgm:pt>
  </dgm:ptLst>
  <dgm:cxnLst>
    <dgm:cxn modelId="{2206A70A-09FB-449A-A9C4-2C689C25A497}" type="presOf" srcId="{43D68338-7D3E-478A-B1AA-9FCC75A1CD51}" destId="{0320CB0E-0165-476C-95CB-8AB8093C121C}" srcOrd="0" destOrd="0" presId="urn:microsoft.com/office/officeart/2005/8/layout/process1"/>
    <dgm:cxn modelId="{FA66827C-89AF-43B3-B0B5-909240EC18DA}" type="presOf" srcId="{66F58321-537F-409E-9FB6-301644F4E12A}" destId="{3CCFC2FE-BCF1-4A34-B430-C69573459AD5}" srcOrd="0" destOrd="0" presId="urn:microsoft.com/office/officeart/2005/8/layout/process1"/>
    <dgm:cxn modelId="{605DA45E-4299-4A28-B193-A12036FE4029}" srcId="{66F58321-537F-409E-9FB6-301644F4E12A}" destId="{43D68338-7D3E-478A-B1AA-9FCC75A1CD51}" srcOrd="1" destOrd="0" parTransId="{52F7D50F-38D9-4CCD-9E2B-7329C8068D2A}" sibTransId="{540B2239-EC64-4DAB-9AFD-816DD0D43F8B}"/>
    <dgm:cxn modelId="{3E8322F8-21B2-4F51-8CA2-401675189493}" type="presOf" srcId="{79AF556A-7B98-4D9F-AE1B-0F7965A594BE}" destId="{F5F3C77E-923C-4E89-A2F7-15BF83567DF2}" srcOrd="0" destOrd="0" presId="urn:microsoft.com/office/officeart/2005/8/layout/process1"/>
    <dgm:cxn modelId="{DCA57CC7-BB98-46C9-ADC6-CFD903D90D11}" type="presOf" srcId="{0DE5027C-0CAE-4BB6-80C7-287A18A418D5}" destId="{D47E53A3-060C-43C1-BC3F-BD090BF280C2}" srcOrd="1" destOrd="0" presId="urn:microsoft.com/office/officeart/2005/8/layout/process1"/>
    <dgm:cxn modelId="{70A7C72F-2F4E-4F23-98D4-7D0E51F05C12}" type="presOf" srcId="{0DE5027C-0CAE-4BB6-80C7-287A18A418D5}" destId="{37EA924A-226F-4248-A70E-D892FCC50FAB}" srcOrd="0" destOrd="0" presId="urn:microsoft.com/office/officeart/2005/8/layout/process1"/>
    <dgm:cxn modelId="{D306A1BF-14F1-46B0-8B92-163DCC2BCABA}" srcId="{66F58321-537F-409E-9FB6-301644F4E12A}" destId="{79AF556A-7B98-4D9F-AE1B-0F7965A594BE}" srcOrd="0" destOrd="0" parTransId="{3AEABB3C-A2C3-4A60-BB2C-F4DF3B94F14B}" sibTransId="{0DE5027C-0CAE-4BB6-80C7-287A18A418D5}"/>
    <dgm:cxn modelId="{58B6F012-25B1-4723-B75B-3BF4D51D341F}" type="presParOf" srcId="{3CCFC2FE-BCF1-4A34-B430-C69573459AD5}" destId="{F5F3C77E-923C-4E89-A2F7-15BF83567DF2}" srcOrd="0" destOrd="0" presId="urn:microsoft.com/office/officeart/2005/8/layout/process1"/>
    <dgm:cxn modelId="{FB3E31AC-5120-43E0-9A4C-AB2015913C01}" type="presParOf" srcId="{3CCFC2FE-BCF1-4A34-B430-C69573459AD5}" destId="{37EA924A-226F-4248-A70E-D892FCC50FAB}" srcOrd="1" destOrd="0" presId="urn:microsoft.com/office/officeart/2005/8/layout/process1"/>
    <dgm:cxn modelId="{D2ACD8B4-2267-4703-9558-64E815E2BEAB}" type="presParOf" srcId="{37EA924A-226F-4248-A70E-D892FCC50FAB}" destId="{D47E53A3-060C-43C1-BC3F-BD090BF280C2}" srcOrd="0" destOrd="0" presId="urn:microsoft.com/office/officeart/2005/8/layout/process1"/>
    <dgm:cxn modelId="{3AB66FE7-B1D4-4F83-91B5-191322CE0DFB}" type="presParOf" srcId="{3CCFC2FE-BCF1-4A34-B430-C69573459AD5}" destId="{0320CB0E-0165-476C-95CB-8AB8093C121C}"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31D3AB-37C5-4D67-878B-1198BA9E5A3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3E2070B6-A80C-433F-A379-5E7FBFEB3168}">
      <dgm:prSet phldrT="[Text]"/>
      <dgm:spPr/>
      <dgm:t>
        <a:bodyPr/>
        <a:lstStyle/>
        <a:p>
          <a:r>
            <a:rPr lang="id-ID" dirty="0"/>
            <a:t>Mengenal dan mengidentifikasi masalah</a:t>
          </a:r>
        </a:p>
      </dgm:t>
    </dgm:pt>
    <dgm:pt modelId="{A8445F57-201A-4912-AD0F-E45963C7868F}" type="parTrans" cxnId="{24A3EDE4-A7D2-44FC-8B38-497905B38F84}">
      <dgm:prSet/>
      <dgm:spPr/>
      <dgm:t>
        <a:bodyPr/>
        <a:lstStyle/>
        <a:p>
          <a:endParaRPr lang="id-ID"/>
        </a:p>
      </dgm:t>
    </dgm:pt>
    <dgm:pt modelId="{A5BCAAD0-7714-4B9C-B669-ED4BC6B15186}" type="sibTrans" cxnId="{24A3EDE4-A7D2-44FC-8B38-497905B38F84}">
      <dgm:prSet/>
      <dgm:spPr/>
      <dgm:t>
        <a:bodyPr/>
        <a:lstStyle/>
        <a:p>
          <a:endParaRPr lang="id-ID"/>
        </a:p>
      </dgm:t>
    </dgm:pt>
    <dgm:pt modelId="{589092BC-199D-446E-BE99-D2C6CF24556F}">
      <dgm:prSet phldrT="[Text]"/>
      <dgm:spPr/>
      <dgm:t>
        <a:bodyPr/>
        <a:lstStyle/>
        <a:p>
          <a:r>
            <a:rPr lang="id-ID" dirty="0"/>
            <a:t>Menegaskan masalah dengan menunjukan hubungan antara masa lalu dan sekarang</a:t>
          </a:r>
        </a:p>
      </dgm:t>
    </dgm:pt>
    <dgm:pt modelId="{62007837-73C8-4F68-8410-B04F5F59FF79}" type="parTrans" cxnId="{C93B5FAC-21F0-4A39-8EE0-9A4844536C2F}">
      <dgm:prSet/>
      <dgm:spPr/>
      <dgm:t>
        <a:bodyPr/>
        <a:lstStyle/>
        <a:p>
          <a:endParaRPr lang="id-ID"/>
        </a:p>
      </dgm:t>
    </dgm:pt>
    <dgm:pt modelId="{0472351D-E790-4B0D-937A-51446D684C6D}" type="sibTrans" cxnId="{C93B5FAC-21F0-4A39-8EE0-9A4844536C2F}">
      <dgm:prSet/>
      <dgm:spPr/>
      <dgm:t>
        <a:bodyPr/>
        <a:lstStyle/>
        <a:p>
          <a:endParaRPr lang="id-ID"/>
        </a:p>
      </dgm:t>
    </dgm:pt>
    <dgm:pt modelId="{B3B86E96-B833-4414-8F15-29558A68C55A}">
      <dgm:prSet phldrT="[Text]"/>
      <dgm:spPr/>
      <dgm:t>
        <a:bodyPr/>
        <a:lstStyle/>
        <a:p>
          <a:r>
            <a:rPr lang="es-ES" dirty="0" err="1"/>
            <a:t>Memperjelas</a:t>
          </a:r>
          <a:r>
            <a:rPr lang="es-ES" dirty="0"/>
            <a:t> </a:t>
          </a:r>
          <a:r>
            <a:rPr lang="es-ES" dirty="0" err="1"/>
            <a:t>hasil</a:t>
          </a:r>
          <a:r>
            <a:rPr lang="es-ES" dirty="0"/>
            <a:t> </a:t>
          </a:r>
          <a:r>
            <a:rPr lang="es-ES" dirty="0" err="1"/>
            <a:t>prioritas</a:t>
          </a:r>
          <a:r>
            <a:rPr lang="es-ES" dirty="0"/>
            <a:t> yang </a:t>
          </a:r>
          <a:r>
            <a:rPr lang="es-ES" dirty="0" err="1"/>
            <a:t>ingin</a:t>
          </a:r>
          <a:r>
            <a:rPr lang="es-ES" dirty="0"/>
            <a:t> </a:t>
          </a:r>
          <a:r>
            <a:rPr lang="es-ES" dirty="0" err="1"/>
            <a:t>dicapai</a:t>
          </a:r>
          <a:r>
            <a:rPr lang="es-ES" dirty="0"/>
            <a:t>.</a:t>
          </a:r>
          <a:endParaRPr lang="id-ID" dirty="0"/>
        </a:p>
      </dgm:t>
    </dgm:pt>
    <dgm:pt modelId="{56590C6C-3429-412C-9AC1-1C5C9EF44EC0}" type="parTrans" cxnId="{3A601DF9-0818-4498-9E15-E10C2833ECB3}">
      <dgm:prSet/>
      <dgm:spPr/>
      <dgm:t>
        <a:bodyPr/>
        <a:lstStyle/>
        <a:p>
          <a:endParaRPr lang="id-ID"/>
        </a:p>
      </dgm:t>
    </dgm:pt>
    <dgm:pt modelId="{FB405C8E-6337-4033-B30E-72654B6E9B77}" type="sibTrans" cxnId="{3A601DF9-0818-4498-9E15-E10C2833ECB3}">
      <dgm:prSet/>
      <dgm:spPr/>
      <dgm:t>
        <a:bodyPr/>
        <a:lstStyle/>
        <a:p>
          <a:endParaRPr lang="id-ID"/>
        </a:p>
      </dgm:t>
    </dgm:pt>
    <dgm:pt modelId="{A28980BF-B5A5-4709-BD66-3ACD1615A0A5}">
      <dgm:prSet phldrT="[Text]"/>
      <dgm:spPr/>
      <dgm:t>
        <a:bodyPr/>
        <a:lstStyle/>
        <a:p>
          <a:r>
            <a:rPr lang="id-ID"/>
            <a:t>Mempertimbangkan pilihan yang ada</a:t>
          </a:r>
          <a:endParaRPr lang="id-ID" dirty="0"/>
        </a:p>
      </dgm:t>
    </dgm:pt>
    <dgm:pt modelId="{00D6FA42-9E86-4CFB-9B33-174E55474CAD}" type="parTrans" cxnId="{7198A1C2-C3A2-440B-9142-37296A8C5839}">
      <dgm:prSet/>
      <dgm:spPr/>
      <dgm:t>
        <a:bodyPr/>
        <a:lstStyle/>
        <a:p>
          <a:endParaRPr lang="id-ID"/>
        </a:p>
      </dgm:t>
    </dgm:pt>
    <dgm:pt modelId="{B56E4B6B-90CA-4C2F-A981-4F03D2261B41}" type="sibTrans" cxnId="{7198A1C2-C3A2-440B-9142-37296A8C5839}">
      <dgm:prSet/>
      <dgm:spPr/>
      <dgm:t>
        <a:bodyPr/>
        <a:lstStyle/>
        <a:p>
          <a:endParaRPr lang="id-ID"/>
        </a:p>
      </dgm:t>
    </dgm:pt>
    <dgm:pt modelId="{BDDF7C9E-F6FF-44DC-AB26-349F01950F62}">
      <dgm:prSet phldrT="[Text]"/>
      <dgm:spPr/>
      <dgm:t>
        <a:bodyPr/>
        <a:lstStyle/>
        <a:p>
          <a:r>
            <a:rPr lang="id-ID"/>
            <a:t>Mengevaluasi pilihan tersebut</a:t>
          </a:r>
          <a:endParaRPr lang="id-ID" dirty="0"/>
        </a:p>
      </dgm:t>
    </dgm:pt>
    <dgm:pt modelId="{FADA8133-F612-4710-B0B0-D808D1B6AE48}" type="parTrans" cxnId="{C51D5FAC-62DA-403C-B254-42D9A68B9D84}">
      <dgm:prSet/>
      <dgm:spPr/>
      <dgm:t>
        <a:bodyPr/>
        <a:lstStyle/>
        <a:p>
          <a:endParaRPr lang="id-ID"/>
        </a:p>
      </dgm:t>
    </dgm:pt>
    <dgm:pt modelId="{8EA4C807-13D4-47CF-B13B-18C505D823DD}" type="sibTrans" cxnId="{C51D5FAC-62DA-403C-B254-42D9A68B9D84}">
      <dgm:prSet/>
      <dgm:spPr/>
      <dgm:t>
        <a:bodyPr/>
        <a:lstStyle/>
        <a:p>
          <a:endParaRPr lang="id-ID"/>
        </a:p>
      </dgm:t>
    </dgm:pt>
    <dgm:pt modelId="{F1FD4505-1C91-40C9-85B8-029589A61531}">
      <dgm:prSet phldrT="[Text]"/>
      <dgm:spPr/>
      <dgm:t>
        <a:bodyPr/>
        <a:lstStyle/>
        <a:p>
          <a:r>
            <a:rPr lang="fi-FI"/>
            <a:t>Memilih solusi dan menetapkan atau melaksanakannya</a:t>
          </a:r>
          <a:endParaRPr lang="id-ID" dirty="0"/>
        </a:p>
      </dgm:t>
    </dgm:pt>
    <dgm:pt modelId="{3AC09C3E-5A88-4342-8DCC-8B661FD0A2F1}" type="parTrans" cxnId="{E9280579-1E17-414D-A789-7C3935EE081C}">
      <dgm:prSet/>
      <dgm:spPr/>
      <dgm:t>
        <a:bodyPr/>
        <a:lstStyle/>
        <a:p>
          <a:endParaRPr lang="id-ID"/>
        </a:p>
      </dgm:t>
    </dgm:pt>
    <dgm:pt modelId="{7A897AD5-7D95-4F4C-AEBA-9B32CB738CE4}" type="sibTrans" cxnId="{E9280579-1E17-414D-A789-7C3935EE081C}">
      <dgm:prSet/>
      <dgm:spPr/>
      <dgm:t>
        <a:bodyPr/>
        <a:lstStyle/>
        <a:p>
          <a:endParaRPr lang="id-ID"/>
        </a:p>
      </dgm:t>
    </dgm:pt>
    <dgm:pt modelId="{75383FD8-8DC2-4566-B11D-ABA72E7746A4}" type="pres">
      <dgm:prSet presAssocID="{8A31D3AB-37C5-4D67-878B-1198BA9E5A3E}" presName="linear" presStyleCnt="0">
        <dgm:presLayoutVars>
          <dgm:dir/>
          <dgm:animLvl val="lvl"/>
          <dgm:resizeHandles val="exact"/>
        </dgm:presLayoutVars>
      </dgm:prSet>
      <dgm:spPr/>
      <dgm:t>
        <a:bodyPr/>
        <a:lstStyle/>
        <a:p>
          <a:endParaRPr lang="en-US"/>
        </a:p>
      </dgm:t>
    </dgm:pt>
    <dgm:pt modelId="{0F88EFD3-F9CC-4760-9AF2-231206701B53}" type="pres">
      <dgm:prSet presAssocID="{3E2070B6-A80C-433F-A379-5E7FBFEB3168}" presName="parentLin" presStyleCnt="0"/>
      <dgm:spPr/>
    </dgm:pt>
    <dgm:pt modelId="{4421DA40-7502-4025-A876-86D673047135}" type="pres">
      <dgm:prSet presAssocID="{3E2070B6-A80C-433F-A379-5E7FBFEB3168}" presName="parentLeftMargin" presStyleLbl="node1" presStyleIdx="0" presStyleCnt="6"/>
      <dgm:spPr/>
      <dgm:t>
        <a:bodyPr/>
        <a:lstStyle/>
        <a:p>
          <a:endParaRPr lang="en-US"/>
        </a:p>
      </dgm:t>
    </dgm:pt>
    <dgm:pt modelId="{27EB48BF-F5E3-428E-8118-E7DFF03AB4F9}" type="pres">
      <dgm:prSet presAssocID="{3E2070B6-A80C-433F-A379-5E7FBFEB3168}" presName="parentText" presStyleLbl="node1" presStyleIdx="0" presStyleCnt="6">
        <dgm:presLayoutVars>
          <dgm:chMax val="0"/>
          <dgm:bulletEnabled val="1"/>
        </dgm:presLayoutVars>
      </dgm:prSet>
      <dgm:spPr/>
      <dgm:t>
        <a:bodyPr/>
        <a:lstStyle/>
        <a:p>
          <a:endParaRPr lang="en-US"/>
        </a:p>
      </dgm:t>
    </dgm:pt>
    <dgm:pt modelId="{46C0E159-FFC1-4F6A-886B-E48DE3DB9F7D}" type="pres">
      <dgm:prSet presAssocID="{3E2070B6-A80C-433F-A379-5E7FBFEB3168}" presName="negativeSpace" presStyleCnt="0"/>
      <dgm:spPr/>
    </dgm:pt>
    <dgm:pt modelId="{BCC78067-3F94-4D6E-95D6-3F214AE17645}" type="pres">
      <dgm:prSet presAssocID="{3E2070B6-A80C-433F-A379-5E7FBFEB3168}" presName="childText" presStyleLbl="conFgAcc1" presStyleIdx="0" presStyleCnt="6">
        <dgm:presLayoutVars>
          <dgm:bulletEnabled val="1"/>
        </dgm:presLayoutVars>
      </dgm:prSet>
      <dgm:spPr/>
    </dgm:pt>
    <dgm:pt modelId="{1329CDBB-158F-454F-95D4-0112FE2DB0D1}" type="pres">
      <dgm:prSet presAssocID="{A5BCAAD0-7714-4B9C-B669-ED4BC6B15186}" presName="spaceBetweenRectangles" presStyleCnt="0"/>
      <dgm:spPr/>
    </dgm:pt>
    <dgm:pt modelId="{7BC5A5E1-A6D7-4BB0-854B-0899A35F5E1D}" type="pres">
      <dgm:prSet presAssocID="{589092BC-199D-446E-BE99-D2C6CF24556F}" presName="parentLin" presStyleCnt="0"/>
      <dgm:spPr/>
    </dgm:pt>
    <dgm:pt modelId="{B6CD256A-6307-4443-99B1-84C4FD18C902}" type="pres">
      <dgm:prSet presAssocID="{589092BC-199D-446E-BE99-D2C6CF24556F}" presName="parentLeftMargin" presStyleLbl="node1" presStyleIdx="0" presStyleCnt="6"/>
      <dgm:spPr/>
      <dgm:t>
        <a:bodyPr/>
        <a:lstStyle/>
        <a:p>
          <a:endParaRPr lang="en-US"/>
        </a:p>
      </dgm:t>
    </dgm:pt>
    <dgm:pt modelId="{A4D8FB82-C657-45CD-9BA4-400E58A0500F}" type="pres">
      <dgm:prSet presAssocID="{589092BC-199D-446E-BE99-D2C6CF24556F}" presName="parentText" presStyleLbl="node1" presStyleIdx="1" presStyleCnt="6">
        <dgm:presLayoutVars>
          <dgm:chMax val="0"/>
          <dgm:bulletEnabled val="1"/>
        </dgm:presLayoutVars>
      </dgm:prSet>
      <dgm:spPr/>
      <dgm:t>
        <a:bodyPr/>
        <a:lstStyle/>
        <a:p>
          <a:endParaRPr lang="en-US"/>
        </a:p>
      </dgm:t>
    </dgm:pt>
    <dgm:pt modelId="{04648404-AAC6-4CCD-8096-C64F05E47BF5}" type="pres">
      <dgm:prSet presAssocID="{589092BC-199D-446E-BE99-D2C6CF24556F}" presName="negativeSpace" presStyleCnt="0"/>
      <dgm:spPr/>
    </dgm:pt>
    <dgm:pt modelId="{28786CD8-036F-4192-B4A4-CB0B3650DB71}" type="pres">
      <dgm:prSet presAssocID="{589092BC-199D-446E-BE99-D2C6CF24556F}" presName="childText" presStyleLbl="conFgAcc1" presStyleIdx="1" presStyleCnt="6">
        <dgm:presLayoutVars>
          <dgm:bulletEnabled val="1"/>
        </dgm:presLayoutVars>
      </dgm:prSet>
      <dgm:spPr/>
    </dgm:pt>
    <dgm:pt modelId="{279E8E63-040E-49BB-A64B-B8ECE86C2FFF}" type="pres">
      <dgm:prSet presAssocID="{0472351D-E790-4B0D-937A-51446D684C6D}" presName="spaceBetweenRectangles" presStyleCnt="0"/>
      <dgm:spPr/>
    </dgm:pt>
    <dgm:pt modelId="{2CC438C5-F0D4-4BF1-9C7E-F090B3E55BCB}" type="pres">
      <dgm:prSet presAssocID="{B3B86E96-B833-4414-8F15-29558A68C55A}" presName="parentLin" presStyleCnt="0"/>
      <dgm:spPr/>
    </dgm:pt>
    <dgm:pt modelId="{E69FBBCA-A814-4ED1-976F-F89094B6C667}" type="pres">
      <dgm:prSet presAssocID="{B3B86E96-B833-4414-8F15-29558A68C55A}" presName="parentLeftMargin" presStyleLbl="node1" presStyleIdx="1" presStyleCnt="6"/>
      <dgm:spPr/>
      <dgm:t>
        <a:bodyPr/>
        <a:lstStyle/>
        <a:p>
          <a:endParaRPr lang="en-US"/>
        </a:p>
      </dgm:t>
    </dgm:pt>
    <dgm:pt modelId="{2EF0DCA9-BA41-41CD-BC63-B852F4E3B969}" type="pres">
      <dgm:prSet presAssocID="{B3B86E96-B833-4414-8F15-29558A68C55A}" presName="parentText" presStyleLbl="node1" presStyleIdx="2" presStyleCnt="6">
        <dgm:presLayoutVars>
          <dgm:chMax val="0"/>
          <dgm:bulletEnabled val="1"/>
        </dgm:presLayoutVars>
      </dgm:prSet>
      <dgm:spPr/>
      <dgm:t>
        <a:bodyPr/>
        <a:lstStyle/>
        <a:p>
          <a:endParaRPr lang="en-US"/>
        </a:p>
      </dgm:t>
    </dgm:pt>
    <dgm:pt modelId="{F7C0A0A3-362A-4627-9104-075B4CF625B9}" type="pres">
      <dgm:prSet presAssocID="{B3B86E96-B833-4414-8F15-29558A68C55A}" presName="negativeSpace" presStyleCnt="0"/>
      <dgm:spPr/>
    </dgm:pt>
    <dgm:pt modelId="{C4FB8A4A-975F-4A7C-8A64-C82CEFE9DBA1}" type="pres">
      <dgm:prSet presAssocID="{B3B86E96-B833-4414-8F15-29558A68C55A}" presName="childText" presStyleLbl="conFgAcc1" presStyleIdx="2" presStyleCnt="6">
        <dgm:presLayoutVars>
          <dgm:bulletEnabled val="1"/>
        </dgm:presLayoutVars>
      </dgm:prSet>
      <dgm:spPr/>
    </dgm:pt>
    <dgm:pt modelId="{205A9E75-65FC-4D58-BED7-1654705410A3}" type="pres">
      <dgm:prSet presAssocID="{FB405C8E-6337-4033-B30E-72654B6E9B77}" presName="spaceBetweenRectangles" presStyleCnt="0"/>
      <dgm:spPr/>
    </dgm:pt>
    <dgm:pt modelId="{A779263C-F51F-492F-8A9B-E07D69414064}" type="pres">
      <dgm:prSet presAssocID="{A28980BF-B5A5-4709-BD66-3ACD1615A0A5}" presName="parentLin" presStyleCnt="0"/>
      <dgm:spPr/>
    </dgm:pt>
    <dgm:pt modelId="{D7A4338B-9356-4231-A55E-C851560FD7F0}" type="pres">
      <dgm:prSet presAssocID="{A28980BF-B5A5-4709-BD66-3ACD1615A0A5}" presName="parentLeftMargin" presStyleLbl="node1" presStyleIdx="2" presStyleCnt="6"/>
      <dgm:spPr/>
      <dgm:t>
        <a:bodyPr/>
        <a:lstStyle/>
        <a:p>
          <a:endParaRPr lang="en-US"/>
        </a:p>
      </dgm:t>
    </dgm:pt>
    <dgm:pt modelId="{C2D7AAF2-9207-4419-8C18-F5329732E5C7}" type="pres">
      <dgm:prSet presAssocID="{A28980BF-B5A5-4709-BD66-3ACD1615A0A5}" presName="parentText" presStyleLbl="node1" presStyleIdx="3" presStyleCnt="6">
        <dgm:presLayoutVars>
          <dgm:chMax val="0"/>
          <dgm:bulletEnabled val="1"/>
        </dgm:presLayoutVars>
      </dgm:prSet>
      <dgm:spPr/>
      <dgm:t>
        <a:bodyPr/>
        <a:lstStyle/>
        <a:p>
          <a:endParaRPr lang="en-US"/>
        </a:p>
      </dgm:t>
    </dgm:pt>
    <dgm:pt modelId="{B1535383-63C4-4D78-A559-EC9BD3BF5E6C}" type="pres">
      <dgm:prSet presAssocID="{A28980BF-B5A5-4709-BD66-3ACD1615A0A5}" presName="negativeSpace" presStyleCnt="0"/>
      <dgm:spPr/>
    </dgm:pt>
    <dgm:pt modelId="{63FADCFA-9CAE-45E4-862F-C5D1CC3FCFC1}" type="pres">
      <dgm:prSet presAssocID="{A28980BF-B5A5-4709-BD66-3ACD1615A0A5}" presName="childText" presStyleLbl="conFgAcc1" presStyleIdx="3" presStyleCnt="6">
        <dgm:presLayoutVars>
          <dgm:bulletEnabled val="1"/>
        </dgm:presLayoutVars>
      </dgm:prSet>
      <dgm:spPr/>
    </dgm:pt>
    <dgm:pt modelId="{0A6B0340-DDCA-4A4D-ABC0-4C194DA97E8A}" type="pres">
      <dgm:prSet presAssocID="{B56E4B6B-90CA-4C2F-A981-4F03D2261B41}" presName="spaceBetweenRectangles" presStyleCnt="0"/>
      <dgm:spPr/>
    </dgm:pt>
    <dgm:pt modelId="{06D8903C-018E-4F83-898A-EA060A3FA5FE}" type="pres">
      <dgm:prSet presAssocID="{BDDF7C9E-F6FF-44DC-AB26-349F01950F62}" presName="parentLin" presStyleCnt="0"/>
      <dgm:spPr/>
    </dgm:pt>
    <dgm:pt modelId="{F9A6F62F-FC5D-441C-9C88-4F2143BDE016}" type="pres">
      <dgm:prSet presAssocID="{BDDF7C9E-F6FF-44DC-AB26-349F01950F62}" presName="parentLeftMargin" presStyleLbl="node1" presStyleIdx="3" presStyleCnt="6"/>
      <dgm:spPr/>
      <dgm:t>
        <a:bodyPr/>
        <a:lstStyle/>
        <a:p>
          <a:endParaRPr lang="en-US"/>
        </a:p>
      </dgm:t>
    </dgm:pt>
    <dgm:pt modelId="{09404AFA-421B-42FA-9C40-00A791351FCF}" type="pres">
      <dgm:prSet presAssocID="{BDDF7C9E-F6FF-44DC-AB26-349F01950F62}" presName="parentText" presStyleLbl="node1" presStyleIdx="4" presStyleCnt="6">
        <dgm:presLayoutVars>
          <dgm:chMax val="0"/>
          <dgm:bulletEnabled val="1"/>
        </dgm:presLayoutVars>
      </dgm:prSet>
      <dgm:spPr/>
      <dgm:t>
        <a:bodyPr/>
        <a:lstStyle/>
        <a:p>
          <a:endParaRPr lang="en-US"/>
        </a:p>
      </dgm:t>
    </dgm:pt>
    <dgm:pt modelId="{9960A068-B308-4BBB-AE31-87D7E0E04E8D}" type="pres">
      <dgm:prSet presAssocID="{BDDF7C9E-F6FF-44DC-AB26-349F01950F62}" presName="negativeSpace" presStyleCnt="0"/>
      <dgm:spPr/>
    </dgm:pt>
    <dgm:pt modelId="{D1282F3A-9C14-4D87-B270-81E1F05308FC}" type="pres">
      <dgm:prSet presAssocID="{BDDF7C9E-F6FF-44DC-AB26-349F01950F62}" presName="childText" presStyleLbl="conFgAcc1" presStyleIdx="4" presStyleCnt="6">
        <dgm:presLayoutVars>
          <dgm:bulletEnabled val="1"/>
        </dgm:presLayoutVars>
      </dgm:prSet>
      <dgm:spPr/>
    </dgm:pt>
    <dgm:pt modelId="{E46F1D86-57BB-4799-8F5A-997B50386F0B}" type="pres">
      <dgm:prSet presAssocID="{8EA4C807-13D4-47CF-B13B-18C505D823DD}" presName="spaceBetweenRectangles" presStyleCnt="0"/>
      <dgm:spPr/>
    </dgm:pt>
    <dgm:pt modelId="{F540116C-743C-4094-942B-2FE2F2B48630}" type="pres">
      <dgm:prSet presAssocID="{F1FD4505-1C91-40C9-85B8-029589A61531}" presName="parentLin" presStyleCnt="0"/>
      <dgm:spPr/>
    </dgm:pt>
    <dgm:pt modelId="{1F9B347E-40B7-4713-A49F-D58FA5901AB9}" type="pres">
      <dgm:prSet presAssocID="{F1FD4505-1C91-40C9-85B8-029589A61531}" presName="parentLeftMargin" presStyleLbl="node1" presStyleIdx="4" presStyleCnt="6"/>
      <dgm:spPr/>
      <dgm:t>
        <a:bodyPr/>
        <a:lstStyle/>
        <a:p>
          <a:endParaRPr lang="en-US"/>
        </a:p>
      </dgm:t>
    </dgm:pt>
    <dgm:pt modelId="{E1726B2B-CAEE-4037-8DCF-C42536A01EE9}" type="pres">
      <dgm:prSet presAssocID="{F1FD4505-1C91-40C9-85B8-029589A61531}" presName="parentText" presStyleLbl="node1" presStyleIdx="5" presStyleCnt="6">
        <dgm:presLayoutVars>
          <dgm:chMax val="0"/>
          <dgm:bulletEnabled val="1"/>
        </dgm:presLayoutVars>
      </dgm:prSet>
      <dgm:spPr/>
      <dgm:t>
        <a:bodyPr/>
        <a:lstStyle/>
        <a:p>
          <a:endParaRPr lang="en-US"/>
        </a:p>
      </dgm:t>
    </dgm:pt>
    <dgm:pt modelId="{2A06DEBD-477C-48CB-828B-89A3F6FEB7EC}" type="pres">
      <dgm:prSet presAssocID="{F1FD4505-1C91-40C9-85B8-029589A61531}" presName="negativeSpace" presStyleCnt="0"/>
      <dgm:spPr/>
    </dgm:pt>
    <dgm:pt modelId="{0F4E4463-E7C9-439D-B737-C575494747FC}" type="pres">
      <dgm:prSet presAssocID="{F1FD4505-1C91-40C9-85B8-029589A61531}" presName="childText" presStyleLbl="conFgAcc1" presStyleIdx="5" presStyleCnt="6">
        <dgm:presLayoutVars>
          <dgm:bulletEnabled val="1"/>
        </dgm:presLayoutVars>
      </dgm:prSet>
      <dgm:spPr/>
    </dgm:pt>
  </dgm:ptLst>
  <dgm:cxnLst>
    <dgm:cxn modelId="{24A3EDE4-A7D2-44FC-8B38-497905B38F84}" srcId="{8A31D3AB-37C5-4D67-878B-1198BA9E5A3E}" destId="{3E2070B6-A80C-433F-A379-5E7FBFEB3168}" srcOrd="0" destOrd="0" parTransId="{A8445F57-201A-4912-AD0F-E45963C7868F}" sibTransId="{A5BCAAD0-7714-4B9C-B669-ED4BC6B15186}"/>
    <dgm:cxn modelId="{C51D5FAC-62DA-403C-B254-42D9A68B9D84}" srcId="{8A31D3AB-37C5-4D67-878B-1198BA9E5A3E}" destId="{BDDF7C9E-F6FF-44DC-AB26-349F01950F62}" srcOrd="4" destOrd="0" parTransId="{FADA8133-F612-4710-B0B0-D808D1B6AE48}" sibTransId="{8EA4C807-13D4-47CF-B13B-18C505D823DD}"/>
    <dgm:cxn modelId="{41FCA1CD-10BF-4E4F-A6E9-CCE5F3681ECF}" type="presOf" srcId="{8A31D3AB-37C5-4D67-878B-1198BA9E5A3E}" destId="{75383FD8-8DC2-4566-B11D-ABA72E7746A4}" srcOrd="0" destOrd="0" presId="urn:microsoft.com/office/officeart/2005/8/layout/list1"/>
    <dgm:cxn modelId="{2DE6161A-0AB9-49DC-82F7-40F24C03CC24}" type="presOf" srcId="{BDDF7C9E-F6FF-44DC-AB26-349F01950F62}" destId="{F9A6F62F-FC5D-441C-9C88-4F2143BDE016}" srcOrd="0" destOrd="0" presId="urn:microsoft.com/office/officeart/2005/8/layout/list1"/>
    <dgm:cxn modelId="{6493A48D-4777-405A-A3A6-C87767295BC2}" type="presOf" srcId="{A28980BF-B5A5-4709-BD66-3ACD1615A0A5}" destId="{D7A4338B-9356-4231-A55E-C851560FD7F0}" srcOrd="0" destOrd="0" presId="urn:microsoft.com/office/officeart/2005/8/layout/list1"/>
    <dgm:cxn modelId="{C2237FAB-0E50-45B0-AE7E-9559D9B163D1}" type="presOf" srcId="{B3B86E96-B833-4414-8F15-29558A68C55A}" destId="{2EF0DCA9-BA41-41CD-BC63-B852F4E3B969}" srcOrd="1" destOrd="0" presId="urn:microsoft.com/office/officeart/2005/8/layout/list1"/>
    <dgm:cxn modelId="{2F42F964-6BBE-4D06-B444-D0855523D860}" type="presOf" srcId="{F1FD4505-1C91-40C9-85B8-029589A61531}" destId="{E1726B2B-CAEE-4037-8DCF-C42536A01EE9}" srcOrd="1" destOrd="0" presId="urn:microsoft.com/office/officeart/2005/8/layout/list1"/>
    <dgm:cxn modelId="{7911EDEE-2ED6-45FF-8F96-A5CFAD4D7F75}" type="presOf" srcId="{3E2070B6-A80C-433F-A379-5E7FBFEB3168}" destId="{4421DA40-7502-4025-A876-86D673047135}" srcOrd="0" destOrd="0" presId="urn:microsoft.com/office/officeart/2005/8/layout/list1"/>
    <dgm:cxn modelId="{3A601DF9-0818-4498-9E15-E10C2833ECB3}" srcId="{8A31D3AB-37C5-4D67-878B-1198BA9E5A3E}" destId="{B3B86E96-B833-4414-8F15-29558A68C55A}" srcOrd="2" destOrd="0" parTransId="{56590C6C-3429-412C-9AC1-1C5C9EF44EC0}" sibTransId="{FB405C8E-6337-4033-B30E-72654B6E9B77}"/>
    <dgm:cxn modelId="{E4491AB5-1EE2-4FF3-9372-58D46FF7B84A}" type="presOf" srcId="{F1FD4505-1C91-40C9-85B8-029589A61531}" destId="{1F9B347E-40B7-4713-A49F-D58FA5901AB9}" srcOrd="0" destOrd="0" presId="urn:microsoft.com/office/officeart/2005/8/layout/list1"/>
    <dgm:cxn modelId="{C93B5FAC-21F0-4A39-8EE0-9A4844536C2F}" srcId="{8A31D3AB-37C5-4D67-878B-1198BA9E5A3E}" destId="{589092BC-199D-446E-BE99-D2C6CF24556F}" srcOrd="1" destOrd="0" parTransId="{62007837-73C8-4F68-8410-B04F5F59FF79}" sibTransId="{0472351D-E790-4B0D-937A-51446D684C6D}"/>
    <dgm:cxn modelId="{E970F203-B7DB-471D-B5C6-2B4C1A4E3DFC}" type="presOf" srcId="{B3B86E96-B833-4414-8F15-29558A68C55A}" destId="{E69FBBCA-A814-4ED1-976F-F89094B6C667}" srcOrd="0" destOrd="0" presId="urn:microsoft.com/office/officeart/2005/8/layout/list1"/>
    <dgm:cxn modelId="{D13A07A1-48E1-4E86-AD8A-A148CFC7EE07}" type="presOf" srcId="{A28980BF-B5A5-4709-BD66-3ACD1615A0A5}" destId="{C2D7AAF2-9207-4419-8C18-F5329732E5C7}" srcOrd="1" destOrd="0" presId="urn:microsoft.com/office/officeart/2005/8/layout/list1"/>
    <dgm:cxn modelId="{E9280579-1E17-414D-A789-7C3935EE081C}" srcId="{8A31D3AB-37C5-4D67-878B-1198BA9E5A3E}" destId="{F1FD4505-1C91-40C9-85B8-029589A61531}" srcOrd="5" destOrd="0" parTransId="{3AC09C3E-5A88-4342-8DCC-8B661FD0A2F1}" sibTransId="{7A897AD5-7D95-4F4C-AEBA-9B32CB738CE4}"/>
    <dgm:cxn modelId="{FCF66637-0696-45CF-85FB-8908B9FB0413}" type="presOf" srcId="{BDDF7C9E-F6FF-44DC-AB26-349F01950F62}" destId="{09404AFA-421B-42FA-9C40-00A791351FCF}" srcOrd="1" destOrd="0" presId="urn:microsoft.com/office/officeart/2005/8/layout/list1"/>
    <dgm:cxn modelId="{36AACEC3-C5E5-4014-A063-72F072678836}" type="presOf" srcId="{589092BC-199D-446E-BE99-D2C6CF24556F}" destId="{A4D8FB82-C657-45CD-9BA4-400E58A0500F}" srcOrd="1" destOrd="0" presId="urn:microsoft.com/office/officeart/2005/8/layout/list1"/>
    <dgm:cxn modelId="{7FC8224B-64D9-4F8D-984E-21C42426031D}" type="presOf" srcId="{589092BC-199D-446E-BE99-D2C6CF24556F}" destId="{B6CD256A-6307-4443-99B1-84C4FD18C902}" srcOrd="0" destOrd="0" presId="urn:microsoft.com/office/officeart/2005/8/layout/list1"/>
    <dgm:cxn modelId="{55A56A5C-C156-461E-9903-0BCCF59CE633}" type="presOf" srcId="{3E2070B6-A80C-433F-A379-5E7FBFEB3168}" destId="{27EB48BF-F5E3-428E-8118-E7DFF03AB4F9}" srcOrd="1" destOrd="0" presId="urn:microsoft.com/office/officeart/2005/8/layout/list1"/>
    <dgm:cxn modelId="{7198A1C2-C3A2-440B-9142-37296A8C5839}" srcId="{8A31D3AB-37C5-4D67-878B-1198BA9E5A3E}" destId="{A28980BF-B5A5-4709-BD66-3ACD1615A0A5}" srcOrd="3" destOrd="0" parTransId="{00D6FA42-9E86-4CFB-9B33-174E55474CAD}" sibTransId="{B56E4B6B-90CA-4C2F-A981-4F03D2261B41}"/>
    <dgm:cxn modelId="{D13A4450-4EFA-40C0-B8E7-889C388FE475}" type="presParOf" srcId="{75383FD8-8DC2-4566-B11D-ABA72E7746A4}" destId="{0F88EFD3-F9CC-4760-9AF2-231206701B53}" srcOrd="0" destOrd="0" presId="urn:microsoft.com/office/officeart/2005/8/layout/list1"/>
    <dgm:cxn modelId="{3491A6DD-17F8-49F0-BA98-F5A056DC28D2}" type="presParOf" srcId="{0F88EFD3-F9CC-4760-9AF2-231206701B53}" destId="{4421DA40-7502-4025-A876-86D673047135}" srcOrd="0" destOrd="0" presId="urn:microsoft.com/office/officeart/2005/8/layout/list1"/>
    <dgm:cxn modelId="{882A153B-AEA3-4331-A82A-38B576D0A17E}" type="presParOf" srcId="{0F88EFD3-F9CC-4760-9AF2-231206701B53}" destId="{27EB48BF-F5E3-428E-8118-E7DFF03AB4F9}" srcOrd="1" destOrd="0" presId="urn:microsoft.com/office/officeart/2005/8/layout/list1"/>
    <dgm:cxn modelId="{30C1BCBB-7D4B-4510-8F80-22F11F073965}" type="presParOf" srcId="{75383FD8-8DC2-4566-B11D-ABA72E7746A4}" destId="{46C0E159-FFC1-4F6A-886B-E48DE3DB9F7D}" srcOrd="1" destOrd="0" presId="urn:microsoft.com/office/officeart/2005/8/layout/list1"/>
    <dgm:cxn modelId="{73685E1A-B9F9-437D-AA97-317A89AA0F2D}" type="presParOf" srcId="{75383FD8-8DC2-4566-B11D-ABA72E7746A4}" destId="{BCC78067-3F94-4D6E-95D6-3F214AE17645}" srcOrd="2" destOrd="0" presId="urn:microsoft.com/office/officeart/2005/8/layout/list1"/>
    <dgm:cxn modelId="{F8675A88-DEC7-4A25-8549-4D0D6AAB62B7}" type="presParOf" srcId="{75383FD8-8DC2-4566-B11D-ABA72E7746A4}" destId="{1329CDBB-158F-454F-95D4-0112FE2DB0D1}" srcOrd="3" destOrd="0" presId="urn:microsoft.com/office/officeart/2005/8/layout/list1"/>
    <dgm:cxn modelId="{D954C6C8-515B-469A-87D7-9089F9988CA6}" type="presParOf" srcId="{75383FD8-8DC2-4566-B11D-ABA72E7746A4}" destId="{7BC5A5E1-A6D7-4BB0-854B-0899A35F5E1D}" srcOrd="4" destOrd="0" presId="urn:microsoft.com/office/officeart/2005/8/layout/list1"/>
    <dgm:cxn modelId="{D263348B-7B3E-4812-ADB8-E60984E6FA92}" type="presParOf" srcId="{7BC5A5E1-A6D7-4BB0-854B-0899A35F5E1D}" destId="{B6CD256A-6307-4443-99B1-84C4FD18C902}" srcOrd="0" destOrd="0" presId="urn:microsoft.com/office/officeart/2005/8/layout/list1"/>
    <dgm:cxn modelId="{938C5F02-760C-4B5B-B5D4-1F7FFBB1D05C}" type="presParOf" srcId="{7BC5A5E1-A6D7-4BB0-854B-0899A35F5E1D}" destId="{A4D8FB82-C657-45CD-9BA4-400E58A0500F}" srcOrd="1" destOrd="0" presId="urn:microsoft.com/office/officeart/2005/8/layout/list1"/>
    <dgm:cxn modelId="{01E76C91-24D1-492E-8DF2-A8D3AEDA2868}" type="presParOf" srcId="{75383FD8-8DC2-4566-B11D-ABA72E7746A4}" destId="{04648404-AAC6-4CCD-8096-C64F05E47BF5}" srcOrd="5" destOrd="0" presId="urn:microsoft.com/office/officeart/2005/8/layout/list1"/>
    <dgm:cxn modelId="{0351024F-CB5C-41ED-B0CE-5DCAAA2286A0}" type="presParOf" srcId="{75383FD8-8DC2-4566-B11D-ABA72E7746A4}" destId="{28786CD8-036F-4192-B4A4-CB0B3650DB71}" srcOrd="6" destOrd="0" presId="urn:microsoft.com/office/officeart/2005/8/layout/list1"/>
    <dgm:cxn modelId="{E9A2EAF5-FB9D-40F8-8843-9D3FDA445238}" type="presParOf" srcId="{75383FD8-8DC2-4566-B11D-ABA72E7746A4}" destId="{279E8E63-040E-49BB-A64B-B8ECE86C2FFF}" srcOrd="7" destOrd="0" presId="urn:microsoft.com/office/officeart/2005/8/layout/list1"/>
    <dgm:cxn modelId="{D1CD8D04-D1B4-45E2-8298-00D4D8E3BBB3}" type="presParOf" srcId="{75383FD8-8DC2-4566-B11D-ABA72E7746A4}" destId="{2CC438C5-F0D4-4BF1-9C7E-F090B3E55BCB}" srcOrd="8" destOrd="0" presId="urn:microsoft.com/office/officeart/2005/8/layout/list1"/>
    <dgm:cxn modelId="{02EDE99C-5C2E-4DBA-93DF-873FBAB3ED91}" type="presParOf" srcId="{2CC438C5-F0D4-4BF1-9C7E-F090B3E55BCB}" destId="{E69FBBCA-A814-4ED1-976F-F89094B6C667}" srcOrd="0" destOrd="0" presId="urn:microsoft.com/office/officeart/2005/8/layout/list1"/>
    <dgm:cxn modelId="{A7D1E92F-0DB0-4A7C-A469-C2DCCF9E7B72}" type="presParOf" srcId="{2CC438C5-F0D4-4BF1-9C7E-F090B3E55BCB}" destId="{2EF0DCA9-BA41-41CD-BC63-B852F4E3B969}" srcOrd="1" destOrd="0" presId="urn:microsoft.com/office/officeart/2005/8/layout/list1"/>
    <dgm:cxn modelId="{31ECAB9F-C72A-4B8A-A2CA-F488E1C49726}" type="presParOf" srcId="{75383FD8-8DC2-4566-B11D-ABA72E7746A4}" destId="{F7C0A0A3-362A-4627-9104-075B4CF625B9}" srcOrd="9" destOrd="0" presId="urn:microsoft.com/office/officeart/2005/8/layout/list1"/>
    <dgm:cxn modelId="{DE33C5BE-09F2-4162-B4D4-9EBEC9081ABB}" type="presParOf" srcId="{75383FD8-8DC2-4566-B11D-ABA72E7746A4}" destId="{C4FB8A4A-975F-4A7C-8A64-C82CEFE9DBA1}" srcOrd="10" destOrd="0" presId="urn:microsoft.com/office/officeart/2005/8/layout/list1"/>
    <dgm:cxn modelId="{2C58D6E4-F2F0-4DB7-B9A6-660E81A1E4E4}" type="presParOf" srcId="{75383FD8-8DC2-4566-B11D-ABA72E7746A4}" destId="{205A9E75-65FC-4D58-BED7-1654705410A3}" srcOrd="11" destOrd="0" presId="urn:microsoft.com/office/officeart/2005/8/layout/list1"/>
    <dgm:cxn modelId="{6B80560E-998F-426C-B8E7-A9387A0446A2}" type="presParOf" srcId="{75383FD8-8DC2-4566-B11D-ABA72E7746A4}" destId="{A779263C-F51F-492F-8A9B-E07D69414064}" srcOrd="12" destOrd="0" presId="urn:microsoft.com/office/officeart/2005/8/layout/list1"/>
    <dgm:cxn modelId="{3193C930-5876-43F5-915D-D9FDCA0A8774}" type="presParOf" srcId="{A779263C-F51F-492F-8A9B-E07D69414064}" destId="{D7A4338B-9356-4231-A55E-C851560FD7F0}" srcOrd="0" destOrd="0" presId="urn:microsoft.com/office/officeart/2005/8/layout/list1"/>
    <dgm:cxn modelId="{056F8CAF-FC9C-49CF-ABE0-5BAA206CCB98}" type="presParOf" srcId="{A779263C-F51F-492F-8A9B-E07D69414064}" destId="{C2D7AAF2-9207-4419-8C18-F5329732E5C7}" srcOrd="1" destOrd="0" presId="urn:microsoft.com/office/officeart/2005/8/layout/list1"/>
    <dgm:cxn modelId="{0DA3EED8-9D39-4185-85EB-4C9E3950F597}" type="presParOf" srcId="{75383FD8-8DC2-4566-B11D-ABA72E7746A4}" destId="{B1535383-63C4-4D78-A559-EC9BD3BF5E6C}" srcOrd="13" destOrd="0" presId="urn:microsoft.com/office/officeart/2005/8/layout/list1"/>
    <dgm:cxn modelId="{7C6F1766-5060-465B-8D30-9B59FA147934}" type="presParOf" srcId="{75383FD8-8DC2-4566-B11D-ABA72E7746A4}" destId="{63FADCFA-9CAE-45E4-862F-C5D1CC3FCFC1}" srcOrd="14" destOrd="0" presId="urn:microsoft.com/office/officeart/2005/8/layout/list1"/>
    <dgm:cxn modelId="{FFE2D9F7-53DF-41DF-9ADD-FD42B3C4679D}" type="presParOf" srcId="{75383FD8-8DC2-4566-B11D-ABA72E7746A4}" destId="{0A6B0340-DDCA-4A4D-ABC0-4C194DA97E8A}" srcOrd="15" destOrd="0" presId="urn:microsoft.com/office/officeart/2005/8/layout/list1"/>
    <dgm:cxn modelId="{4C6FC174-2D8C-41D0-B350-DE674D8AD905}" type="presParOf" srcId="{75383FD8-8DC2-4566-B11D-ABA72E7746A4}" destId="{06D8903C-018E-4F83-898A-EA060A3FA5FE}" srcOrd="16" destOrd="0" presId="urn:microsoft.com/office/officeart/2005/8/layout/list1"/>
    <dgm:cxn modelId="{C058FF3E-2C8C-430A-9786-62B55C46CACF}" type="presParOf" srcId="{06D8903C-018E-4F83-898A-EA060A3FA5FE}" destId="{F9A6F62F-FC5D-441C-9C88-4F2143BDE016}" srcOrd="0" destOrd="0" presId="urn:microsoft.com/office/officeart/2005/8/layout/list1"/>
    <dgm:cxn modelId="{7BC56280-951B-4910-B3E6-1A8503F9E3BA}" type="presParOf" srcId="{06D8903C-018E-4F83-898A-EA060A3FA5FE}" destId="{09404AFA-421B-42FA-9C40-00A791351FCF}" srcOrd="1" destOrd="0" presId="urn:microsoft.com/office/officeart/2005/8/layout/list1"/>
    <dgm:cxn modelId="{931DD89B-DB11-4469-8D74-0AB75B799E77}" type="presParOf" srcId="{75383FD8-8DC2-4566-B11D-ABA72E7746A4}" destId="{9960A068-B308-4BBB-AE31-87D7E0E04E8D}" srcOrd="17" destOrd="0" presId="urn:microsoft.com/office/officeart/2005/8/layout/list1"/>
    <dgm:cxn modelId="{77A864C5-703D-4656-A832-9F8A9319E8FC}" type="presParOf" srcId="{75383FD8-8DC2-4566-B11D-ABA72E7746A4}" destId="{D1282F3A-9C14-4D87-B270-81E1F05308FC}" srcOrd="18" destOrd="0" presId="urn:microsoft.com/office/officeart/2005/8/layout/list1"/>
    <dgm:cxn modelId="{29EF7566-2CAF-408C-B164-E046ABA56F46}" type="presParOf" srcId="{75383FD8-8DC2-4566-B11D-ABA72E7746A4}" destId="{E46F1D86-57BB-4799-8F5A-997B50386F0B}" srcOrd="19" destOrd="0" presId="urn:microsoft.com/office/officeart/2005/8/layout/list1"/>
    <dgm:cxn modelId="{54C3611A-B22C-4A00-8EC9-C31C91A6051D}" type="presParOf" srcId="{75383FD8-8DC2-4566-B11D-ABA72E7746A4}" destId="{F540116C-743C-4094-942B-2FE2F2B48630}" srcOrd="20" destOrd="0" presId="urn:microsoft.com/office/officeart/2005/8/layout/list1"/>
    <dgm:cxn modelId="{EB8EAF2A-8763-4525-B88F-EDC86F258069}" type="presParOf" srcId="{F540116C-743C-4094-942B-2FE2F2B48630}" destId="{1F9B347E-40B7-4713-A49F-D58FA5901AB9}" srcOrd="0" destOrd="0" presId="urn:microsoft.com/office/officeart/2005/8/layout/list1"/>
    <dgm:cxn modelId="{5ADB3060-9208-493B-83C9-D13160C292B3}" type="presParOf" srcId="{F540116C-743C-4094-942B-2FE2F2B48630}" destId="{E1726B2B-CAEE-4037-8DCF-C42536A01EE9}" srcOrd="1" destOrd="0" presId="urn:microsoft.com/office/officeart/2005/8/layout/list1"/>
    <dgm:cxn modelId="{E74C319C-88AB-4924-9589-A8F9636A1206}" type="presParOf" srcId="{75383FD8-8DC2-4566-B11D-ABA72E7746A4}" destId="{2A06DEBD-477C-48CB-828B-89A3F6FEB7EC}" srcOrd="21" destOrd="0" presId="urn:microsoft.com/office/officeart/2005/8/layout/list1"/>
    <dgm:cxn modelId="{11ADD73F-0E4C-478C-8F5A-AB11BCD7B8F8}" type="presParOf" srcId="{75383FD8-8DC2-4566-B11D-ABA72E7746A4}" destId="{0F4E4463-E7C9-439D-B737-C575494747FC}"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DB2A81-275E-4BB3-9164-3FB7F405DE6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BCA121F5-CDE9-42D1-A94B-C6FF02E165E7}">
      <dgm:prSet phldrT="[Text]"/>
      <dgm:spPr/>
      <dgm:t>
        <a:bodyPr/>
        <a:lstStyle/>
        <a:p>
          <a:r>
            <a:rPr lang="en-US" dirty="0" err="1"/>
            <a:t>Faktor</a:t>
          </a:r>
          <a:r>
            <a:rPr lang="en-US" dirty="0"/>
            <a:t> </a:t>
          </a:r>
          <a:r>
            <a:rPr lang="en-US" dirty="0" err="1"/>
            <a:t>fisik</a:t>
          </a:r>
          <a:endParaRPr lang="id-ID" dirty="0"/>
        </a:p>
      </dgm:t>
    </dgm:pt>
    <dgm:pt modelId="{9F79ABCD-B94E-4230-A76F-F6121F226CB5}" type="parTrans" cxnId="{E112B816-B9B1-4EF3-94FA-8B207CFF1DAD}">
      <dgm:prSet/>
      <dgm:spPr/>
      <dgm:t>
        <a:bodyPr/>
        <a:lstStyle/>
        <a:p>
          <a:endParaRPr lang="id-ID"/>
        </a:p>
      </dgm:t>
    </dgm:pt>
    <dgm:pt modelId="{D02BD98B-BF01-4AB3-92D2-1111C390F5AC}" type="sibTrans" cxnId="{E112B816-B9B1-4EF3-94FA-8B207CFF1DAD}">
      <dgm:prSet/>
      <dgm:spPr/>
      <dgm:t>
        <a:bodyPr/>
        <a:lstStyle/>
        <a:p>
          <a:endParaRPr lang="id-ID"/>
        </a:p>
      </dgm:t>
    </dgm:pt>
    <dgm:pt modelId="{B44F481F-F675-4BFE-914F-50F2E46F15C6}">
      <dgm:prSet phldrT="[Text]"/>
      <dgm:spPr/>
      <dgm:t>
        <a:bodyPr/>
        <a:lstStyle/>
        <a:p>
          <a:r>
            <a:rPr lang="en-US" dirty="0" err="1"/>
            <a:t>Emosional</a:t>
          </a:r>
          <a:r>
            <a:rPr lang="en-US" dirty="0"/>
            <a:t> </a:t>
          </a:r>
          <a:endParaRPr lang="id-ID" dirty="0"/>
        </a:p>
      </dgm:t>
    </dgm:pt>
    <dgm:pt modelId="{7FA4F57F-CB5F-4392-B454-CD996750D968}" type="parTrans" cxnId="{35872EAC-3B64-4AE0-BD5D-07E3E87FB96E}">
      <dgm:prSet/>
      <dgm:spPr/>
      <dgm:t>
        <a:bodyPr/>
        <a:lstStyle/>
        <a:p>
          <a:endParaRPr lang="id-ID"/>
        </a:p>
      </dgm:t>
    </dgm:pt>
    <dgm:pt modelId="{6A8AC272-35FA-4649-A3BF-0A1F8186C2F9}" type="sibTrans" cxnId="{35872EAC-3B64-4AE0-BD5D-07E3E87FB96E}">
      <dgm:prSet/>
      <dgm:spPr/>
      <dgm:t>
        <a:bodyPr/>
        <a:lstStyle/>
        <a:p>
          <a:endParaRPr lang="id-ID"/>
        </a:p>
      </dgm:t>
    </dgm:pt>
    <dgm:pt modelId="{27904D4B-3555-4CC4-8CAB-9BC4A64CF720}">
      <dgm:prSet phldrT="[Text]"/>
      <dgm:spPr/>
      <dgm:t>
        <a:bodyPr/>
        <a:lstStyle/>
        <a:p>
          <a:r>
            <a:rPr lang="en-US" dirty="0" err="1"/>
            <a:t>Rasional</a:t>
          </a:r>
          <a:r>
            <a:rPr lang="en-US" dirty="0"/>
            <a:t> </a:t>
          </a:r>
          <a:endParaRPr lang="id-ID" dirty="0"/>
        </a:p>
      </dgm:t>
    </dgm:pt>
    <dgm:pt modelId="{22C35DAC-0BA4-4396-93E5-EA280BC48B63}" type="parTrans" cxnId="{F537D251-FE79-4A97-AD3F-34F4BABA569C}">
      <dgm:prSet/>
      <dgm:spPr/>
      <dgm:t>
        <a:bodyPr/>
        <a:lstStyle/>
        <a:p>
          <a:endParaRPr lang="id-ID"/>
        </a:p>
      </dgm:t>
    </dgm:pt>
    <dgm:pt modelId="{C39F011E-3104-44AE-8E85-036DF7A8B351}" type="sibTrans" cxnId="{F537D251-FE79-4A97-AD3F-34F4BABA569C}">
      <dgm:prSet/>
      <dgm:spPr/>
      <dgm:t>
        <a:bodyPr/>
        <a:lstStyle/>
        <a:p>
          <a:endParaRPr lang="id-ID"/>
        </a:p>
      </dgm:t>
    </dgm:pt>
    <dgm:pt modelId="{4A838FD9-5396-4D12-8043-5601ECEAF3C4}">
      <dgm:prSet phldrT="[Text]"/>
      <dgm:spPr/>
      <dgm:t>
        <a:bodyPr/>
        <a:lstStyle/>
        <a:p>
          <a:r>
            <a:rPr lang="en-US" dirty="0" err="1"/>
            <a:t>Praktik</a:t>
          </a:r>
          <a:r>
            <a:rPr lang="en-US" dirty="0"/>
            <a:t> </a:t>
          </a:r>
          <a:endParaRPr lang="id-ID" dirty="0"/>
        </a:p>
      </dgm:t>
    </dgm:pt>
    <dgm:pt modelId="{F4117DBD-6374-4222-9BE3-FFD8628F72B3}" type="parTrans" cxnId="{0B85DEF1-357E-464A-9704-12B348BC4FA6}">
      <dgm:prSet/>
      <dgm:spPr/>
      <dgm:t>
        <a:bodyPr/>
        <a:lstStyle/>
        <a:p>
          <a:endParaRPr lang="id-ID"/>
        </a:p>
      </dgm:t>
    </dgm:pt>
    <dgm:pt modelId="{73719BC5-F3B2-47E7-94CC-49DEA4E945BE}" type="sibTrans" cxnId="{0B85DEF1-357E-464A-9704-12B348BC4FA6}">
      <dgm:prSet/>
      <dgm:spPr/>
      <dgm:t>
        <a:bodyPr/>
        <a:lstStyle/>
        <a:p>
          <a:endParaRPr lang="id-ID"/>
        </a:p>
      </dgm:t>
    </dgm:pt>
    <dgm:pt modelId="{DD8AC17E-3E4A-41CC-8C91-CFF2E1815DB1}">
      <dgm:prSet phldrT="[Text]"/>
      <dgm:spPr/>
      <dgm:t>
        <a:bodyPr/>
        <a:lstStyle/>
        <a:p>
          <a:r>
            <a:rPr lang="en-US" dirty="0"/>
            <a:t>Interpersonal </a:t>
          </a:r>
          <a:endParaRPr lang="id-ID" dirty="0"/>
        </a:p>
      </dgm:t>
    </dgm:pt>
    <dgm:pt modelId="{F87635D1-B926-41DA-BB3C-7DA8AE6B2ECB}" type="parTrans" cxnId="{E0DFA41D-66D2-4657-B106-023B90D0080C}">
      <dgm:prSet/>
      <dgm:spPr/>
      <dgm:t>
        <a:bodyPr/>
        <a:lstStyle/>
        <a:p>
          <a:endParaRPr lang="id-ID"/>
        </a:p>
      </dgm:t>
    </dgm:pt>
    <dgm:pt modelId="{E7BC57E6-C4AE-48FF-9406-6C13FFA4A941}" type="sibTrans" cxnId="{E0DFA41D-66D2-4657-B106-023B90D0080C}">
      <dgm:prSet/>
      <dgm:spPr/>
      <dgm:t>
        <a:bodyPr/>
        <a:lstStyle/>
        <a:p>
          <a:endParaRPr lang="id-ID"/>
        </a:p>
      </dgm:t>
    </dgm:pt>
    <dgm:pt modelId="{49F42751-1D94-4BDC-ABBB-83136425B391}">
      <dgm:prSet phldrT="[Text]"/>
      <dgm:spPr/>
      <dgm:t>
        <a:bodyPr/>
        <a:lstStyle/>
        <a:p>
          <a:r>
            <a:rPr lang="en-US" dirty="0" err="1"/>
            <a:t>Struktural</a:t>
          </a:r>
          <a:r>
            <a:rPr lang="en-US" dirty="0"/>
            <a:t> </a:t>
          </a:r>
          <a:endParaRPr lang="id-ID" dirty="0"/>
        </a:p>
      </dgm:t>
    </dgm:pt>
    <dgm:pt modelId="{F10A2156-1F4B-4A75-AAEB-AD4CDEAC616E}" type="parTrans" cxnId="{5E64185B-394E-458E-8F20-E7BEF8FB6860}">
      <dgm:prSet/>
      <dgm:spPr/>
      <dgm:t>
        <a:bodyPr/>
        <a:lstStyle/>
        <a:p>
          <a:endParaRPr lang="id-ID"/>
        </a:p>
      </dgm:t>
    </dgm:pt>
    <dgm:pt modelId="{241C03E2-D15C-4BA0-9159-0B111E8DBCE8}" type="sibTrans" cxnId="{5E64185B-394E-458E-8F20-E7BEF8FB6860}">
      <dgm:prSet/>
      <dgm:spPr/>
      <dgm:t>
        <a:bodyPr/>
        <a:lstStyle/>
        <a:p>
          <a:endParaRPr lang="id-ID"/>
        </a:p>
      </dgm:t>
    </dgm:pt>
    <dgm:pt modelId="{F5CAD605-CC91-4F71-8FC3-24CE6134256B}" type="pres">
      <dgm:prSet presAssocID="{D7DB2A81-275E-4BB3-9164-3FB7F405DE61}" presName="diagram" presStyleCnt="0">
        <dgm:presLayoutVars>
          <dgm:dir/>
          <dgm:resizeHandles val="exact"/>
        </dgm:presLayoutVars>
      </dgm:prSet>
      <dgm:spPr/>
      <dgm:t>
        <a:bodyPr/>
        <a:lstStyle/>
        <a:p>
          <a:endParaRPr lang="en-US"/>
        </a:p>
      </dgm:t>
    </dgm:pt>
    <dgm:pt modelId="{0AFCDCBA-2842-466F-BB2B-3D47F94046FA}" type="pres">
      <dgm:prSet presAssocID="{BCA121F5-CDE9-42D1-A94B-C6FF02E165E7}" presName="node" presStyleLbl="node1" presStyleIdx="0" presStyleCnt="6">
        <dgm:presLayoutVars>
          <dgm:bulletEnabled val="1"/>
        </dgm:presLayoutVars>
      </dgm:prSet>
      <dgm:spPr/>
      <dgm:t>
        <a:bodyPr/>
        <a:lstStyle/>
        <a:p>
          <a:endParaRPr lang="en-US"/>
        </a:p>
      </dgm:t>
    </dgm:pt>
    <dgm:pt modelId="{80006B1E-D273-458E-B9EB-D6E15C423DB7}" type="pres">
      <dgm:prSet presAssocID="{D02BD98B-BF01-4AB3-92D2-1111C390F5AC}" presName="sibTrans" presStyleCnt="0"/>
      <dgm:spPr/>
    </dgm:pt>
    <dgm:pt modelId="{A4775552-D175-48FE-9930-5088DC8A8A7B}" type="pres">
      <dgm:prSet presAssocID="{B44F481F-F675-4BFE-914F-50F2E46F15C6}" presName="node" presStyleLbl="node1" presStyleIdx="1" presStyleCnt="6">
        <dgm:presLayoutVars>
          <dgm:bulletEnabled val="1"/>
        </dgm:presLayoutVars>
      </dgm:prSet>
      <dgm:spPr/>
      <dgm:t>
        <a:bodyPr/>
        <a:lstStyle/>
        <a:p>
          <a:endParaRPr lang="en-US"/>
        </a:p>
      </dgm:t>
    </dgm:pt>
    <dgm:pt modelId="{2291F6CA-B017-4C81-8083-64C116CA1E50}" type="pres">
      <dgm:prSet presAssocID="{6A8AC272-35FA-4649-A3BF-0A1F8186C2F9}" presName="sibTrans" presStyleCnt="0"/>
      <dgm:spPr/>
    </dgm:pt>
    <dgm:pt modelId="{0F3903CA-FC54-4284-A695-91D4A354931D}" type="pres">
      <dgm:prSet presAssocID="{27904D4B-3555-4CC4-8CAB-9BC4A64CF720}" presName="node" presStyleLbl="node1" presStyleIdx="2" presStyleCnt="6">
        <dgm:presLayoutVars>
          <dgm:bulletEnabled val="1"/>
        </dgm:presLayoutVars>
      </dgm:prSet>
      <dgm:spPr/>
      <dgm:t>
        <a:bodyPr/>
        <a:lstStyle/>
        <a:p>
          <a:endParaRPr lang="en-US"/>
        </a:p>
      </dgm:t>
    </dgm:pt>
    <dgm:pt modelId="{FE7DFC5B-CAB1-4068-A38C-B84E2B2ED4A3}" type="pres">
      <dgm:prSet presAssocID="{C39F011E-3104-44AE-8E85-036DF7A8B351}" presName="sibTrans" presStyleCnt="0"/>
      <dgm:spPr/>
    </dgm:pt>
    <dgm:pt modelId="{4A9DBF4B-8C92-4BB0-A887-D4C49DADF2AA}" type="pres">
      <dgm:prSet presAssocID="{4A838FD9-5396-4D12-8043-5601ECEAF3C4}" presName="node" presStyleLbl="node1" presStyleIdx="3" presStyleCnt="6">
        <dgm:presLayoutVars>
          <dgm:bulletEnabled val="1"/>
        </dgm:presLayoutVars>
      </dgm:prSet>
      <dgm:spPr/>
      <dgm:t>
        <a:bodyPr/>
        <a:lstStyle/>
        <a:p>
          <a:endParaRPr lang="en-US"/>
        </a:p>
      </dgm:t>
    </dgm:pt>
    <dgm:pt modelId="{E634E1B5-E991-4726-BE1F-B02F4B2BBDAC}" type="pres">
      <dgm:prSet presAssocID="{73719BC5-F3B2-47E7-94CC-49DEA4E945BE}" presName="sibTrans" presStyleCnt="0"/>
      <dgm:spPr/>
    </dgm:pt>
    <dgm:pt modelId="{59601B0F-AB40-40F4-B3D6-0412565719F0}" type="pres">
      <dgm:prSet presAssocID="{DD8AC17E-3E4A-41CC-8C91-CFF2E1815DB1}" presName="node" presStyleLbl="node1" presStyleIdx="4" presStyleCnt="6">
        <dgm:presLayoutVars>
          <dgm:bulletEnabled val="1"/>
        </dgm:presLayoutVars>
      </dgm:prSet>
      <dgm:spPr/>
      <dgm:t>
        <a:bodyPr/>
        <a:lstStyle/>
        <a:p>
          <a:endParaRPr lang="en-US"/>
        </a:p>
      </dgm:t>
    </dgm:pt>
    <dgm:pt modelId="{4FDD5988-6147-4A26-A43A-DE5F7EC1F0F0}" type="pres">
      <dgm:prSet presAssocID="{E7BC57E6-C4AE-48FF-9406-6C13FFA4A941}" presName="sibTrans" presStyleCnt="0"/>
      <dgm:spPr/>
    </dgm:pt>
    <dgm:pt modelId="{9D41FEA8-3782-48D6-A4E8-3D6B2B2B68A6}" type="pres">
      <dgm:prSet presAssocID="{49F42751-1D94-4BDC-ABBB-83136425B391}" presName="node" presStyleLbl="node1" presStyleIdx="5" presStyleCnt="6">
        <dgm:presLayoutVars>
          <dgm:bulletEnabled val="1"/>
        </dgm:presLayoutVars>
      </dgm:prSet>
      <dgm:spPr/>
      <dgm:t>
        <a:bodyPr/>
        <a:lstStyle/>
        <a:p>
          <a:endParaRPr lang="en-US"/>
        </a:p>
      </dgm:t>
    </dgm:pt>
  </dgm:ptLst>
  <dgm:cxnLst>
    <dgm:cxn modelId="{E0DFA41D-66D2-4657-B106-023B90D0080C}" srcId="{D7DB2A81-275E-4BB3-9164-3FB7F405DE61}" destId="{DD8AC17E-3E4A-41CC-8C91-CFF2E1815DB1}" srcOrd="4" destOrd="0" parTransId="{F87635D1-B926-41DA-BB3C-7DA8AE6B2ECB}" sibTransId="{E7BC57E6-C4AE-48FF-9406-6C13FFA4A941}"/>
    <dgm:cxn modelId="{B7AB7549-2072-4887-B23C-C5580B79D0A4}" type="presOf" srcId="{DD8AC17E-3E4A-41CC-8C91-CFF2E1815DB1}" destId="{59601B0F-AB40-40F4-B3D6-0412565719F0}" srcOrd="0" destOrd="0" presId="urn:microsoft.com/office/officeart/2005/8/layout/default"/>
    <dgm:cxn modelId="{70C82765-CFD1-4C92-BAF3-7F6CFF908842}" type="presOf" srcId="{BCA121F5-CDE9-42D1-A94B-C6FF02E165E7}" destId="{0AFCDCBA-2842-466F-BB2B-3D47F94046FA}" srcOrd="0" destOrd="0" presId="urn:microsoft.com/office/officeart/2005/8/layout/default"/>
    <dgm:cxn modelId="{6A760DC8-744E-4FBC-95DA-B193B6055993}" type="presOf" srcId="{D7DB2A81-275E-4BB3-9164-3FB7F405DE61}" destId="{F5CAD605-CC91-4F71-8FC3-24CE6134256B}" srcOrd="0" destOrd="0" presId="urn:microsoft.com/office/officeart/2005/8/layout/default"/>
    <dgm:cxn modelId="{FF3F6751-1343-4BF5-AAEB-CCAF424D78B2}" type="presOf" srcId="{B44F481F-F675-4BFE-914F-50F2E46F15C6}" destId="{A4775552-D175-48FE-9930-5088DC8A8A7B}" srcOrd="0" destOrd="0" presId="urn:microsoft.com/office/officeart/2005/8/layout/default"/>
    <dgm:cxn modelId="{35872EAC-3B64-4AE0-BD5D-07E3E87FB96E}" srcId="{D7DB2A81-275E-4BB3-9164-3FB7F405DE61}" destId="{B44F481F-F675-4BFE-914F-50F2E46F15C6}" srcOrd="1" destOrd="0" parTransId="{7FA4F57F-CB5F-4392-B454-CD996750D968}" sibTransId="{6A8AC272-35FA-4649-A3BF-0A1F8186C2F9}"/>
    <dgm:cxn modelId="{0B85DEF1-357E-464A-9704-12B348BC4FA6}" srcId="{D7DB2A81-275E-4BB3-9164-3FB7F405DE61}" destId="{4A838FD9-5396-4D12-8043-5601ECEAF3C4}" srcOrd="3" destOrd="0" parTransId="{F4117DBD-6374-4222-9BE3-FFD8628F72B3}" sibTransId="{73719BC5-F3B2-47E7-94CC-49DEA4E945BE}"/>
    <dgm:cxn modelId="{96F00C4C-F013-4C7E-8F2C-4B4F51A3F9B7}" type="presOf" srcId="{4A838FD9-5396-4D12-8043-5601ECEAF3C4}" destId="{4A9DBF4B-8C92-4BB0-A887-D4C49DADF2AA}" srcOrd="0" destOrd="0" presId="urn:microsoft.com/office/officeart/2005/8/layout/default"/>
    <dgm:cxn modelId="{F537D251-FE79-4A97-AD3F-34F4BABA569C}" srcId="{D7DB2A81-275E-4BB3-9164-3FB7F405DE61}" destId="{27904D4B-3555-4CC4-8CAB-9BC4A64CF720}" srcOrd="2" destOrd="0" parTransId="{22C35DAC-0BA4-4396-93E5-EA280BC48B63}" sibTransId="{C39F011E-3104-44AE-8E85-036DF7A8B351}"/>
    <dgm:cxn modelId="{E112B816-B9B1-4EF3-94FA-8B207CFF1DAD}" srcId="{D7DB2A81-275E-4BB3-9164-3FB7F405DE61}" destId="{BCA121F5-CDE9-42D1-A94B-C6FF02E165E7}" srcOrd="0" destOrd="0" parTransId="{9F79ABCD-B94E-4230-A76F-F6121F226CB5}" sibTransId="{D02BD98B-BF01-4AB3-92D2-1111C390F5AC}"/>
    <dgm:cxn modelId="{923BE530-9959-45D5-80B6-DE32BDDB6558}" type="presOf" srcId="{49F42751-1D94-4BDC-ABBB-83136425B391}" destId="{9D41FEA8-3782-48D6-A4E8-3D6B2B2B68A6}" srcOrd="0" destOrd="0" presId="urn:microsoft.com/office/officeart/2005/8/layout/default"/>
    <dgm:cxn modelId="{5E64185B-394E-458E-8F20-E7BEF8FB6860}" srcId="{D7DB2A81-275E-4BB3-9164-3FB7F405DE61}" destId="{49F42751-1D94-4BDC-ABBB-83136425B391}" srcOrd="5" destOrd="0" parTransId="{F10A2156-1F4B-4A75-AAEB-AD4CDEAC616E}" sibTransId="{241C03E2-D15C-4BA0-9159-0B111E8DBCE8}"/>
    <dgm:cxn modelId="{6B851DD0-8959-42CE-9CFF-242A98837898}" type="presOf" srcId="{27904D4B-3555-4CC4-8CAB-9BC4A64CF720}" destId="{0F3903CA-FC54-4284-A695-91D4A354931D}" srcOrd="0" destOrd="0" presId="urn:microsoft.com/office/officeart/2005/8/layout/default"/>
    <dgm:cxn modelId="{55819D73-CBBF-45BD-979D-994D8054594E}" type="presParOf" srcId="{F5CAD605-CC91-4F71-8FC3-24CE6134256B}" destId="{0AFCDCBA-2842-466F-BB2B-3D47F94046FA}" srcOrd="0" destOrd="0" presId="urn:microsoft.com/office/officeart/2005/8/layout/default"/>
    <dgm:cxn modelId="{AF6F53F3-47C8-46FB-A5EE-2456B1E0FD67}" type="presParOf" srcId="{F5CAD605-CC91-4F71-8FC3-24CE6134256B}" destId="{80006B1E-D273-458E-B9EB-D6E15C423DB7}" srcOrd="1" destOrd="0" presId="urn:microsoft.com/office/officeart/2005/8/layout/default"/>
    <dgm:cxn modelId="{A3990838-78C4-4766-98C7-B0F673700E0B}" type="presParOf" srcId="{F5CAD605-CC91-4F71-8FC3-24CE6134256B}" destId="{A4775552-D175-48FE-9930-5088DC8A8A7B}" srcOrd="2" destOrd="0" presId="urn:microsoft.com/office/officeart/2005/8/layout/default"/>
    <dgm:cxn modelId="{4169C9E6-8456-4705-9B66-8A51F7B55D20}" type="presParOf" srcId="{F5CAD605-CC91-4F71-8FC3-24CE6134256B}" destId="{2291F6CA-B017-4C81-8083-64C116CA1E50}" srcOrd="3" destOrd="0" presId="urn:microsoft.com/office/officeart/2005/8/layout/default"/>
    <dgm:cxn modelId="{8F0FEDA2-BD4B-47B9-9F27-85DDADA49154}" type="presParOf" srcId="{F5CAD605-CC91-4F71-8FC3-24CE6134256B}" destId="{0F3903CA-FC54-4284-A695-91D4A354931D}" srcOrd="4" destOrd="0" presId="urn:microsoft.com/office/officeart/2005/8/layout/default"/>
    <dgm:cxn modelId="{35DEA8F8-7C8C-4023-B8D5-FECACE02DD1F}" type="presParOf" srcId="{F5CAD605-CC91-4F71-8FC3-24CE6134256B}" destId="{FE7DFC5B-CAB1-4068-A38C-B84E2B2ED4A3}" srcOrd="5" destOrd="0" presId="urn:microsoft.com/office/officeart/2005/8/layout/default"/>
    <dgm:cxn modelId="{28A7608B-630F-4C59-BA48-C9DD809AB6B9}" type="presParOf" srcId="{F5CAD605-CC91-4F71-8FC3-24CE6134256B}" destId="{4A9DBF4B-8C92-4BB0-A887-D4C49DADF2AA}" srcOrd="6" destOrd="0" presId="urn:microsoft.com/office/officeart/2005/8/layout/default"/>
    <dgm:cxn modelId="{0313473C-B458-4692-8E95-D6378F12A9A4}" type="presParOf" srcId="{F5CAD605-CC91-4F71-8FC3-24CE6134256B}" destId="{E634E1B5-E991-4726-BE1F-B02F4B2BBDAC}" srcOrd="7" destOrd="0" presId="urn:microsoft.com/office/officeart/2005/8/layout/default"/>
    <dgm:cxn modelId="{161AED53-5474-497D-B13D-3083CDF9494E}" type="presParOf" srcId="{F5CAD605-CC91-4F71-8FC3-24CE6134256B}" destId="{59601B0F-AB40-40F4-B3D6-0412565719F0}" srcOrd="8" destOrd="0" presId="urn:microsoft.com/office/officeart/2005/8/layout/default"/>
    <dgm:cxn modelId="{65D9F6AF-3557-4E8D-B5B0-2BECD0010003}" type="presParOf" srcId="{F5CAD605-CC91-4F71-8FC3-24CE6134256B}" destId="{4FDD5988-6147-4A26-A43A-DE5F7EC1F0F0}" srcOrd="9" destOrd="0" presId="urn:microsoft.com/office/officeart/2005/8/layout/default"/>
    <dgm:cxn modelId="{11110C87-7A7F-4615-BCFD-07CB81CCED59}" type="presParOf" srcId="{F5CAD605-CC91-4F71-8FC3-24CE6134256B}" destId="{9D41FEA8-3782-48D6-A4E8-3D6B2B2B68A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7BC1E0-8C90-4689-81C4-DD2438A6057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id-ID"/>
        </a:p>
      </dgm:t>
    </dgm:pt>
    <dgm:pt modelId="{8F9BC950-F78F-49D0-A65C-02959D2E7B76}">
      <dgm:prSet phldrT="[Text]" custT="1"/>
      <dgm:spPr/>
      <dgm:t>
        <a:bodyPr/>
        <a:lstStyle/>
        <a:p>
          <a:r>
            <a:rPr lang="en-US" sz="1800" dirty="0" err="1"/>
            <a:t>Penilaian</a:t>
          </a:r>
          <a:r>
            <a:rPr lang="en-US" sz="1800" dirty="0"/>
            <a:t> (</a:t>
          </a:r>
          <a:r>
            <a:rPr lang="en-US" sz="1800" dirty="0" err="1"/>
            <a:t>pengumpulan</a:t>
          </a:r>
          <a:r>
            <a:rPr lang="en-US" sz="1800" dirty="0"/>
            <a:t> </a:t>
          </a:r>
          <a:r>
            <a:rPr lang="en-US" sz="1800" dirty="0" err="1"/>
            <a:t>informasi</a:t>
          </a:r>
          <a:r>
            <a:rPr lang="en-US" sz="1800" dirty="0"/>
            <a:t>)</a:t>
          </a:r>
          <a:endParaRPr lang="id-ID" sz="1800" dirty="0"/>
        </a:p>
      </dgm:t>
    </dgm:pt>
    <dgm:pt modelId="{C4B68280-8209-4601-8FA4-504526D2A7E9}" type="parTrans" cxnId="{F8AC1DCB-BD31-4A11-8B3D-886C659E7E12}">
      <dgm:prSet/>
      <dgm:spPr/>
      <dgm:t>
        <a:bodyPr/>
        <a:lstStyle/>
        <a:p>
          <a:endParaRPr lang="id-ID"/>
        </a:p>
      </dgm:t>
    </dgm:pt>
    <dgm:pt modelId="{2F593662-B4AD-48E3-A5B7-E69C7FC816AB}" type="sibTrans" cxnId="{F8AC1DCB-BD31-4A11-8B3D-886C659E7E12}">
      <dgm:prSet/>
      <dgm:spPr/>
      <dgm:t>
        <a:bodyPr/>
        <a:lstStyle/>
        <a:p>
          <a:endParaRPr lang="id-ID"/>
        </a:p>
      </dgm:t>
    </dgm:pt>
    <dgm:pt modelId="{28D29917-8F9A-4D94-9B80-1EE5F8D3F469}">
      <dgm:prSet phldrT="[Text]" custT="1"/>
      <dgm:spPr/>
      <dgm:t>
        <a:bodyPr/>
        <a:lstStyle/>
        <a:p>
          <a:r>
            <a:rPr lang="en-US" sz="1600" dirty="0"/>
            <a:t>Diagnosis (</a:t>
          </a:r>
          <a:r>
            <a:rPr lang="en-US" sz="1600" dirty="0" err="1"/>
            <a:t>Menafsirkan</a:t>
          </a:r>
          <a:r>
            <a:rPr lang="en-US" sz="1600" dirty="0"/>
            <a:t> </a:t>
          </a:r>
          <a:r>
            <a:rPr lang="en-US" sz="1600" dirty="0" err="1"/>
            <a:t>informasi</a:t>
          </a:r>
          <a:r>
            <a:rPr lang="en-US" sz="1600" dirty="0"/>
            <a:t>/</a:t>
          </a:r>
          <a:r>
            <a:rPr lang="en-US" sz="1600" dirty="0" err="1"/>
            <a:t>menyimpulkan</a:t>
          </a:r>
          <a:r>
            <a:rPr lang="en-US" sz="1600" dirty="0"/>
            <a:t> </a:t>
          </a:r>
          <a:r>
            <a:rPr lang="en-US" sz="1600" dirty="0" err="1"/>
            <a:t>hasil</a:t>
          </a:r>
          <a:r>
            <a:rPr lang="en-US" sz="1600" dirty="0"/>
            <a:t> </a:t>
          </a:r>
          <a:r>
            <a:rPr lang="en-US" sz="1600" dirty="0" err="1"/>
            <a:t>pemeriksaan</a:t>
          </a:r>
          <a:r>
            <a:rPr lang="en-US" sz="1600" dirty="0"/>
            <a:t>)</a:t>
          </a:r>
          <a:endParaRPr lang="id-ID" sz="1600" dirty="0"/>
        </a:p>
      </dgm:t>
    </dgm:pt>
    <dgm:pt modelId="{F4A02B52-9071-4C7A-8489-2D0E8D84EE6A}" type="parTrans" cxnId="{6AB0191A-55A9-4E8D-B539-02299C339517}">
      <dgm:prSet/>
      <dgm:spPr/>
      <dgm:t>
        <a:bodyPr/>
        <a:lstStyle/>
        <a:p>
          <a:endParaRPr lang="id-ID"/>
        </a:p>
      </dgm:t>
    </dgm:pt>
    <dgm:pt modelId="{1E623C67-C10A-4C98-B925-242ADB8A7505}" type="sibTrans" cxnId="{6AB0191A-55A9-4E8D-B539-02299C339517}">
      <dgm:prSet/>
      <dgm:spPr/>
      <dgm:t>
        <a:bodyPr/>
        <a:lstStyle/>
        <a:p>
          <a:endParaRPr lang="id-ID"/>
        </a:p>
      </dgm:t>
    </dgm:pt>
    <dgm:pt modelId="{7B7F7468-3F40-4F41-987A-4C054C02B58D}">
      <dgm:prSet phldrT="[Text]"/>
      <dgm:spPr/>
      <dgm:t>
        <a:bodyPr/>
        <a:lstStyle/>
        <a:p>
          <a:r>
            <a:rPr lang="en-US" dirty="0" err="1"/>
            <a:t>Perencanaan</a:t>
          </a:r>
          <a:r>
            <a:rPr lang="en-US" dirty="0"/>
            <a:t> (</a:t>
          </a:r>
          <a:r>
            <a:rPr lang="en-US" dirty="0" err="1"/>
            <a:t>pengembangan</a:t>
          </a:r>
          <a:r>
            <a:rPr lang="en-US" dirty="0"/>
            <a:t> </a:t>
          </a:r>
          <a:r>
            <a:rPr lang="en-US" dirty="0" err="1"/>
            <a:t>rencana</a:t>
          </a:r>
          <a:r>
            <a:rPr lang="en-US" dirty="0"/>
            <a:t>)</a:t>
          </a:r>
          <a:endParaRPr lang="id-ID" dirty="0"/>
        </a:p>
      </dgm:t>
    </dgm:pt>
    <dgm:pt modelId="{EE79804C-D9F3-45DC-A5D3-803F9EDF6EAE}" type="parTrans" cxnId="{E1829B88-B38B-405C-BCC3-DB97E04C6459}">
      <dgm:prSet/>
      <dgm:spPr/>
      <dgm:t>
        <a:bodyPr/>
        <a:lstStyle/>
        <a:p>
          <a:endParaRPr lang="id-ID"/>
        </a:p>
      </dgm:t>
    </dgm:pt>
    <dgm:pt modelId="{E0014C9B-E85A-4B24-805C-86F16CCDD54F}" type="sibTrans" cxnId="{E1829B88-B38B-405C-BCC3-DB97E04C6459}">
      <dgm:prSet/>
      <dgm:spPr/>
      <dgm:t>
        <a:bodyPr/>
        <a:lstStyle/>
        <a:p>
          <a:endParaRPr lang="id-ID"/>
        </a:p>
      </dgm:t>
    </dgm:pt>
    <dgm:pt modelId="{49D27D94-AFEA-4348-B08C-674812A60026}">
      <dgm:prSet phldrT="[Text]"/>
      <dgm:spPr/>
      <dgm:t>
        <a:bodyPr/>
        <a:lstStyle/>
        <a:p>
          <a:r>
            <a:rPr lang="en-US" dirty="0" err="1"/>
            <a:t>Intervensi</a:t>
          </a:r>
          <a:r>
            <a:rPr lang="en-US" dirty="0"/>
            <a:t> (</a:t>
          </a:r>
          <a:r>
            <a:rPr lang="en-US" dirty="0" err="1"/>
            <a:t>melaksanakan</a:t>
          </a:r>
          <a:r>
            <a:rPr lang="en-US" dirty="0"/>
            <a:t> </a:t>
          </a:r>
          <a:r>
            <a:rPr lang="en-US" dirty="0" err="1"/>
            <a:t>rencana</a:t>
          </a:r>
          <a:r>
            <a:rPr lang="en-US" dirty="0"/>
            <a:t>)</a:t>
          </a:r>
          <a:endParaRPr lang="id-ID" dirty="0"/>
        </a:p>
      </dgm:t>
    </dgm:pt>
    <dgm:pt modelId="{D3431D9B-5C73-4F96-B5E0-F021A4C16935}" type="parTrans" cxnId="{5055EFB1-4F4D-4170-A084-16C6D9DF6E7B}">
      <dgm:prSet/>
      <dgm:spPr/>
      <dgm:t>
        <a:bodyPr/>
        <a:lstStyle/>
        <a:p>
          <a:endParaRPr lang="id-ID"/>
        </a:p>
      </dgm:t>
    </dgm:pt>
    <dgm:pt modelId="{B69A73FC-E806-4789-8F6D-2423BC223113}" type="sibTrans" cxnId="{5055EFB1-4F4D-4170-A084-16C6D9DF6E7B}">
      <dgm:prSet/>
      <dgm:spPr/>
      <dgm:t>
        <a:bodyPr/>
        <a:lstStyle/>
        <a:p>
          <a:endParaRPr lang="id-ID"/>
        </a:p>
      </dgm:t>
    </dgm:pt>
    <dgm:pt modelId="{F25927D9-3A1F-456A-8E85-914AECAFCF96}">
      <dgm:prSet phldrT="[Text]"/>
      <dgm:spPr/>
      <dgm:t>
        <a:bodyPr/>
        <a:lstStyle/>
        <a:p>
          <a:r>
            <a:rPr lang="en-US" dirty="0" err="1"/>
            <a:t>Evaluasi</a:t>
          </a:r>
          <a:r>
            <a:rPr lang="en-US" dirty="0"/>
            <a:t> (</a:t>
          </a:r>
          <a:r>
            <a:rPr lang="en-US" dirty="0" err="1"/>
            <a:t>mengevaluasi</a:t>
          </a:r>
          <a:r>
            <a:rPr lang="en-US" dirty="0"/>
            <a:t> </a:t>
          </a:r>
          <a:r>
            <a:rPr lang="en-US" dirty="0" err="1"/>
            <a:t>asuhan</a:t>
          </a:r>
          <a:r>
            <a:rPr lang="en-US" dirty="0"/>
            <a:t>)</a:t>
          </a:r>
          <a:endParaRPr lang="id-ID" dirty="0"/>
        </a:p>
      </dgm:t>
    </dgm:pt>
    <dgm:pt modelId="{6DFF8835-4A36-4143-925E-17E7518D6940}" type="parTrans" cxnId="{B4253325-4008-46C2-9492-53E91807AB9C}">
      <dgm:prSet/>
      <dgm:spPr/>
      <dgm:t>
        <a:bodyPr/>
        <a:lstStyle/>
        <a:p>
          <a:endParaRPr lang="id-ID"/>
        </a:p>
      </dgm:t>
    </dgm:pt>
    <dgm:pt modelId="{C6AD2A06-F438-4EE9-A036-83152CEF9D5A}" type="sibTrans" cxnId="{B4253325-4008-46C2-9492-53E91807AB9C}">
      <dgm:prSet/>
      <dgm:spPr/>
      <dgm:t>
        <a:bodyPr/>
        <a:lstStyle/>
        <a:p>
          <a:endParaRPr lang="id-ID"/>
        </a:p>
      </dgm:t>
    </dgm:pt>
    <dgm:pt modelId="{9B9719BF-E92D-4A2C-A8C2-A3ECF1B0C4C2}" type="pres">
      <dgm:prSet presAssocID="{F97BC1E0-8C90-4689-81C4-DD2438A6057D}" presName="Name0" presStyleCnt="0">
        <dgm:presLayoutVars>
          <dgm:dir/>
          <dgm:resizeHandles val="exact"/>
        </dgm:presLayoutVars>
      </dgm:prSet>
      <dgm:spPr/>
      <dgm:t>
        <a:bodyPr/>
        <a:lstStyle/>
        <a:p>
          <a:endParaRPr lang="en-US"/>
        </a:p>
      </dgm:t>
    </dgm:pt>
    <dgm:pt modelId="{C64C964B-26DB-434D-AB87-79271CF8F64E}" type="pres">
      <dgm:prSet presAssocID="{F97BC1E0-8C90-4689-81C4-DD2438A6057D}" presName="cycle" presStyleCnt="0"/>
      <dgm:spPr/>
    </dgm:pt>
    <dgm:pt modelId="{A08A99D7-06CF-4B99-8302-FFD2E7FF1B67}" type="pres">
      <dgm:prSet presAssocID="{8F9BC950-F78F-49D0-A65C-02959D2E7B76}" presName="nodeFirstNode" presStyleLbl="node1" presStyleIdx="0" presStyleCnt="5">
        <dgm:presLayoutVars>
          <dgm:bulletEnabled val="1"/>
        </dgm:presLayoutVars>
      </dgm:prSet>
      <dgm:spPr/>
      <dgm:t>
        <a:bodyPr/>
        <a:lstStyle/>
        <a:p>
          <a:endParaRPr lang="en-US"/>
        </a:p>
      </dgm:t>
    </dgm:pt>
    <dgm:pt modelId="{5FDD8B17-3216-4136-B4D5-4E949D5A0542}" type="pres">
      <dgm:prSet presAssocID="{2F593662-B4AD-48E3-A5B7-E69C7FC816AB}" presName="sibTransFirstNode" presStyleLbl="bgShp" presStyleIdx="0" presStyleCnt="1" custLinFactNeighborX="-331" custLinFactNeighborY="3493"/>
      <dgm:spPr/>
      <dgm:t>
        <a:bodyPr/>
        <a:lstStyle/>
        <a:p>
          <a:endParaRPr lang="en-US"/>
        </a:p>
      </dgm:t>
    </dgm:pt>
    <dgm:pt modelId="{5FA1C095-342F-4CC0-AB57-12185E837CB2}" type="pres">
      <dgm:prSet presAssocID="{28D29917-8F9A-4D94-9B80-1EE5F8D3F469}" presName="nodeFollowingNodes" presStyleLbl="node1" presStyleIdx="1" presStyleCnt="5" custScaleY="123872" custRadScaleRad="111617" custRadScaleInc="8746">
        <dgm:presLayoutVars>
          <dgm:bulletEnabled val="1"/>
        </dgm:presLayoutVars>
      </dgm:prSet>
      <dgm:spPr/>
      <dgm:t>
        <a:bodyPr/>
        <a:lstStyle/>
        <a:p>
          <a:endParaRPr lang="en-US"/>
        </a:p>
      </dgm:t>
    </dgm:pt>
    <dgm:pt modelId="{0C1E4E78-4A78-41DB-82A1-15FA665F472C}" type="pres">
      <dgm:prSet presAssocID="{7B7F7468-3F40-4F41-987A-4C054C02B58D}" presName="nodeFollowingNodes" presStyleLbl="node1" presStyleIdx="2" presStyleCnt="5" custRadScaleRad="91076" custRadScaleInc="-9668">
        <dgm:presLayoutVars>
          <dgm:bulletEnabled val="1"/>
        </dgm:presLayoutVars>
      </dgm:prSet>
      <dgm:spPr/>
      <dgm:t>
        <a:bodyPr/>
        <a:lstStyle/>
        <a:p>
          <a:endParaRPr lang="en-US"/>
        </a:p>
      </dgm:t>
    </dgm:pt>
    <dgm:pt modelId="{E12D1FA9-A5A9-4420-AF61-D34E0E406F5B}" type="pres">
      <dgm:prSet presAssocID="{49D27D94-AFEA-4348-B08C-674812A60026}" presName="nodeFollowingNodes" presStyleLbl="node1" presStyleIdx="3" presStyleCnt="5" custRadScaleRad="95027" custRadScaleInc="14000">
        <dgm:presLayoutVars>
          <dgm:bulletEnabled val="1"/>
        </dgm:presLayoutVars>
      </dgm:prSet>
      <dgm:spPr/>
      <dgm:t>
        <a:bodyPr/>
        <a:lstStyle/>
        <a:p>
          <a:endParaRPr lang="en-US"/>
        </a:p>
      </dgm:t>
    </dgm:pt>
    <dgm:pt modelId="{9BA8FC26-2958-44C7-8775-9D325F7A8503}" type="pres">
      <dgm:prSet presAssocID="{F25927D9-3A1F-456A-8E85-914AECAFCF96}" presName="nodeFollowingNodes" presStyleLbl="node1" presStyleIdx="4" presStyleCnt="5" custScaleY="123137" custRadScaleRad="109229" custRadScaleInc="-7407">
        <dgm:presLayoutVars>
          <dgm:bulletEnabled val="1"/>
        </dgm:presLayoutVars>
      </dgm:prSet>
      <dgm:spPr/>
      <dgm:t>
        <a:bodyPr/>
        <a:lstStyle/>
        <a:p>
          <a:endParaRPr lang="en-US"/>
        </a:p>
      </dgm:t>
    </dgm:pt>
  </dgm:ptLst>
  <dgm:cxnLst>
    <dgm:cxn modelId="{8B0CD1AA-878A-4036-BF93-299A28D5FFAF}" type="presOf" srcId="{8F9BC950-F78F-49D0-A65C-02959D2E7B76}" destId="{A08A99D7-06CF-4B99-8302-FFD2E7FF1B67}" srcOrd="0" destOrd="0" presId="urn:microsoft.com/office/officeart/2005/8/layout/cycle3"/>
    <dgm:cxn modelId="{ABFA5CF9-1804-41DE-BC92-F6823B674FB5}" type="presOf" srcId="{28D29917-8F9A-4D94-9B80-1EE5F8D3F469}" destId="{5FA1C095-342F-4CC0-AB57-12185E837CB2}" srcOrd="0" destOrd="0" presId="urn:microsoft.com/office/officeart/2005/8/layout/cycle3"/>
    <dgm:cxn modelId="{E1829B88-B38B-405C-BCC3-DB97E04C6459}" srcId="{F97BC1E0-8C90-4689-81C4-DD2438A6057D}" destId="{7B7F7468-3F40-4F41-987A-4C054C02B58D}" srcOrd="2" destOrd="0" parTransId="{EE79804C-D9F3-45DC-A5D3-803F9EDF6EAE}" sibTransId="{E0014C9B-E85A-4B24-805C-86F16CCDD54F}"/>
    <dgm:cxn modelId="{F8AC1DCB-BD31-4A11-8B3D-886C659E7E12}" srcId="{F97BC1E0-8C90-4689-81C4-DD2438A6057D}" destId="{8F9BC950-F78F-49D0-A65C-02959D2E7B76}" srcOrd="0" destOrd="0" parTransId="{C4B68280-8209-4601-8FA4-504526D2A7E9}" sibTransId="{2F593662-B4AD-48E3-A5B7-E69C7FC816AB}"/>
    <dgm:cxn modelId="{5055EFB1-4F4D-4170-A084-16C6D9DF6E7B}" srcId="{F97BC1E0-8C90-4689-81C4-DD2438A6057D}" destId="{49D27D94-AFEA-4348-B08C-674812A60026}" srcOrd="3" destOrd="0" parTransId="{D3431D9B-5C73-4F96-B5E0-F021A4C16935}" sibTransId="{B69A73FC-E806-4789-8F6D-2423BC223113}"/>
    <dgm:cxn modelId="{6AB0191A-55A9-4E8D-B539-02299C339517}" srcId="{F97BC1E0-8C90-4689-81C4-DD2438A6057D}" destId="{28D29917-8F9A-4D94-9B80-1EE5F8D3F469}" srcOrd="1" destOrd="0" parTransId="{F4A02B52-9071-4C7A-8489-2D0E8D84EE6A}" sibTransId="{1E623C67-C10A-4C98-B925-242ADB8A7505}"/>
    <dgm:cxn modelId="{B2C6C799-1FAE-42C9-A295-978664D9F08C}" type="presOf" srcId="{7B7F7468-3F40-4F41-987A-4C054C02B58D}" destId="{0C1E4E78-4A78-41DB-82A1-15FA665F472C}" srcOrd="0" destOrd="0" presId="urn:microsoft.com/office/officeart/2005/8/layout/cycle3"/>
    <dgm:cxn modelId="{55CCC264-AFAF-44C9-A0F5-E55A8C8065B5}" type="presOf" srcId="{F25927D9-3A1F-456A-8E85-914AECAFCF96}" destId="{9BA8FC26-2958-44C7-8775-9D325F7A8503}" srcOrd="0" destOrd="0" presId="urn:microsoft.com/office/officeart/2005/8/layout/cycle3"/>
    <dgm:cxn modelId="{B4253325-4008-46C2-9492-53E91807AB9C}" srcId="{F97BC1E0-8C90-4689-81C4-DD2438A6057D}" destId="{F25927D9-3A1F-456A-8E85-914AECAFCF96}" srcOrd="4" destOrd="0" parTransId="{6DFF8835-4A36-4143-925E-17E7518D6940}" sibTransId="{C6AD2A06-F438-4EE9-A036-83152CEF9D5A}"/>
    <dgm:cxn modelId="{56215BD9-7EA2-44B8-A286-491D36A10CB9}" type="presOf" srcId="{49D27D94-AFEA-4348-B08C-674812A60026}" destId="{E12D1FA9-A5A9-4420-AF61-D34E0E406F5B}" srcOrd="0" destOrd="0" presId="urn:microsoft.com/office/officeart/2005/8/layout/cycle3"/>
    <dgm:cxn modelId="{C9DCCA23-6F17-41D4-A6BE-4AE146CFAE29}" type="presOf" srcId="{F97BC1E0-8C90-4689-81C4-DD2438A6057D}" destId="{9B9719BF-E92D-4A2C-A8C2-A3ECF1B0C4C2}" srcOrd="0" destOrd="0" presId="urn:microsoft.com/office/officeart/2005/8/layout/cycle3"/>
    <dgm:cxn modelId="{AD376EB3-E48C-4D60-9B3D-8B7E7A3FC6E0}" type="presOf" srcId="{2F593662-B4AD-48E3-A5B7-E69C7FC816AB}" destId="{5FDD8B17-3216-4136-B4D5-4E949D5A0542}" srcOrd="0" destOrd="0" presId="urn:microsoft.com/office/officeart/2005/8/layout/cycle3"/>
    <dgm:cxn modelId="{A59B0DF4-CDC0-466A-881C-826418BCE86D}" type="presParOf" srcId="{9B9719BF-E92D-4A2C-A8C2-A3ECF1B0C4C2}" destId="{C64C964B-26DB-434D-AB87-79271CF8F64E}" srcOrd="0" destOrd="0" presId="urn:microsoft.com/office/officeart/2005/8/layout/cycle3"/>
    <dgm:cxn modelId="{66C673FC-77BF-44BF-B175-7D626F10F362}" type="presParOf" srcId="{C64C964B-26DB-434D-AB87-79271CF8F64E}" destId="{A08A99D7-06CF-4B99-8302-FFD2E7FF1B67}" srcOrd="0" destOrd="0" presId="urn:microsoft.com/office/officeart/2005/8/layout/cycle3"/>
    <dgm:cxn modelId="{01415FAB-1AA1-4818-A18F-C3BCA1D5F299}" type="presParOf" srcId="{C64C964B-26DB-434D-AB87-79271CF8F64E}" destId="{5FDD8B17-3216-4136-B4D5-4E949D5A0542}" srcOrd="1" destOrd="0" presId="urn:microsoft.com/office/officeart/2005/8/layout/cycle3"/>
    <dgm:cxn modelId="{B3A7B03A-2CAA-4AD3-865B-4D1B50552EFA}" type="presParOf" srcId="{C64C964B-26DB-434D-AB87-79271CF8F64E}" destId="{5FA1C095-342F-4CC0-AB57-12185E837CB2}" srcOrd="2" destOrd="0" presId="urn:microsoft.com/office/officeart/2005/8/layout/cycle3"/>
    <dgm:cxn modelId="{936A583D-04EB-4F0B-9473-278BE4811541}" type="presParOf" srcId="{C64C964B-26DB-434D-AB87-79271CF8F64E}" destId="{0C1E4E78-4A78-41DB-82A1-15FA665F472C}" srcOrd="3" destOrd="0" presId="urn:microsoft.com/office/officeart/2005/8/layout/cycle3"/>
    <dgm:cxn modelId="{E5CEA914-5A71-4CCD-94A6-3DA670F21C17}" type="presParOf" srcId="{C64C964B-26DB-434D-AB87-79271CF8F64E}" destId="{E12D1FA9-A5A9-4420-AF61-D34E0E406F5B}" srcOrd="4" destOrd="0" presId="urn:microsoft.com/office/officeart/2005/8/layout/cycle3"/>
    <dgm:cxn modelId="{363334FE-0CC9-4A5C-95A9-51AF750FCE8F}" type="presParOf" srcId="{C64C964B-26DB-434D-AB87-79271CF8F64E}" destId="{9BA8FC26-2958-44C7-8775-9D325F7A8503}"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6FDFC8-2747-4543-A841-3FDC53B6721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d-ID"/>
        </a:p>
      </dgm:t>
    </dgm:pt>
    <dgm:pt modelId="{430296AA-037F-43F8-A076-897816B49FBF}">
      <dgm:prSet phldrT="[Text]"/>
      <dgm:spPr/>
      <dgm:t>
        <a:bodyPr/>
        <a:lstStyle/>
        <a:p>
          <a:r>
            <a:rPr lang="id-ID" dirty="0"/>
            <a:t>1. Siswa mengenali masalah, masalah itu datang dari luar diri siswa itu sendiri.</a:t>
          </a:r>
        </a:p>
      </dgm:t>
    </dgm:pt>
    <dgm:pt modelId="{08C8FD54-8126-49A8-AECC-482E18E4320A}" type="parTrans" cxnId="{8DFB0B64-DD1C-48E9-881D-094EC8CCE56E}">
      <dgm:prSet/>
      <dgm:spPr/>
      <dgm:t>
        <a:bodyPr/>
        <a:lstStyle/>
        <a:p>
          <a:endParaRPr lang="id-ID"/>
        </a:p>
      </dgm:t>
    </dgm:pt>
    <dgm:pt modelId="{4325E9B3-6227-47FE-B2ED-5AFE1EF9D1B8}" type="sibTrans" cxnId="{8DFB0B64-DD1C-48E9-881D-094EC8CCE56E}">
      <dgm:prSet/>
      <dgm:spPr/>
      <dgm:t>
        <a:bodyPr/>
        <a:lstStyle/>
        <a:p>
          <a:endParaRPr lang="id-ID"/>
        </a:p>
      </dgm:t>
    </dgm:pt>
    <dgm:pt modelId="{86BA2A41-DEC6-4954-B6FC-90AEC55AEAE0}">
      <dgm:prSet phldrT="[Text]"/>
      <dgm:spPr/>
      <dgm:t>
        <a:bodyPr/>
        <a:lstStyle/>
        <a:p>
          <a:r>
            <a:rPr lang="sv-SE" dirty="0"/>
            <a:t>2. Selanjutnya siswa akan menyelidiki dan menganalisa kesulitannya dan menentukan masalah yang dihadapinya.</a:t>
          </a:r>
          <a:endParaRPr lang="id-ID" dirty="0"/>
        </a:p>
      </dgm:t>
    </dgm:pt>
    <dgm:pt modelId="{1F36D9A2-25DB-46CA-94CE-B414BA5C0EAB}" type="parTrans" cxnId="{176E34FE-C0AD-4DD1-85FD-0B98791AAA27}">
      <dgm:prSet/>
      <dgm:spPr/>
      <dgm:t>
        <a:bodyPr/>
        <a:lstStyle/>
        <a:p>
          <a:endParaRPr lang="id-ID"/>
        </a:p>
      </dgm:t>
    </dgm:pt>
    <dgm:pt modelId="{2F963512-1F3F-4F98-B6E1-328352C5D126}" type="sibTrans" cxnId="{176E34FE-C0AD-4DD1-85FD-0B98791AAA27}">
      <dgm:prSet/>
      <dgm:spPr/>
      <dgm:t>
        <a:bodyPr/>
        <a:lstStyle/>
        <a:p>
          <a:endParaRPr lang="id-ID"/>
        </a:p>
      </dgm:t>
    </dgm:pt>
    <dgm:pt modelId="{9799EA9F-9E44-4BB0-9CB6-8A4CFB1C45BC}">
      <dgm:prSet phldrT="[Text]"/>
      <dgm:spPr/>
      <dgm:t>
        <a:bodyPr/>
        <a:lstStyle/>
        <a:p>
          <a:r>
            <a:rPr lang="id-ID" dirty="0"/>
            <a:t>3. Lalu dia menghubungkan uraian-uraian hasil analisisnya itu atau satu sama lain, dan mengumpulkan berbagai kemungkinan guna memecahkan masalah tersebut. </a:t>
          </a:r>
        </a:p>
      </dgm:t>
    </dgm:pt>
    <dgm:pt modelId="{CAA91D0C-EE57-4720-BD9E-C2DF071F2129}" type="parTrans" cxnId="{353ED768-C287-42E2-B448-19F4C283FCEA}">
      <dgm:prSet/>
      <dgm:spPr/>
      <dgm:t>
        <a:bodyPr/>
        <a:lstStyle/>
        <a:p>
          <a:endParaRPr lang="id-ID"/>
        </a:p>
      </dgm:t>
    </dgm:pt>
    <dgm:pt modelId="{AEEA6B9C-A2CD-4AAC-A04B-920DDCA70292}" type="sibTrans" cxnId="{353ED768-C287-42E2-B448-19F4C283FCEA}">
      <dgm:prSet/>
      <dgm:spPr/>
      <dgm:t>
        <a:bodyPr/>
        <a:lstStyle/>
        <a:p>
          <a:endParaRPr lang="id-ID"/>
        </a:p>
      </dgm:t>
    </dgm:pt>
    <dgm:pt modelId="{83AF80E6-851E-44F0-986B-50DC0D90EF94}">
      <dgm:prSet phldrT="[Text]"/>
      <dgm:spPr/>
      <dgm:t>
        <a:bodyPr/>
        <a:lstStyle/>
        <a:p>
          <a:r>
            <a:rPr lang="id-ID"/>
            <a:t>4. Kemudian ia menimbang kemungkinan jawaban atau hipotesis dengan akibatnya masing-masing. </a:t>
          </a:r>
          <a:endParaRPr lang="id-ID" dirty="0"/>
        </a:p>
      </dgm:t>
    </dgm:pt>
    <dgm:pt modelId="{79C110DD-BA9D-4741-AF18-F0F725393A9D}" type="parTrans" cxnId="{30A05696-9F8D-47D2-AAD6-02E19FBE3703}">
      <dgm:prSet/>
      <dgm:spPr/>
      <dgm:t>
        <a:bodyPr/>
        <a:lstStyle/>
        <a:p>
          <a:endParaRPr lang="id-ID"/>
        </a:p>
      </dgm:t>
    </dgm:pt>
    <dgm:pt modelId="{03E32F89-4EDA-471D-B696-82C7B1D6B8FF}" type="sibTrans" cxnId="{30A05696-9F8D-47D2-AAD6-02E19FBE3703}">
      <dgm:prSet/>
      <dgm:spPr/>
      <dgm:t>
        <a:bodyPr/>
        <a:lstStyle/>
        <a:p>
          <a:endParaRPr lang="id-ID"/>
        </a:p>
      </dgm:t>
    </dgm:pt>
    <dgm:pt modelId="{DBEB3089-570A-45CC-BEF9-EC22FD1AF7E7}" type="pres">
      <dgm:prSet presAssocID="{9F6FDFC8-2747-4543-A841-3FDC53B67215}" presName="outerComposite" presStyleCnt="0">
        <dgm:presLayoutVars>
          <dgm:chMax val="5"/>
          <dgm:dir/>
          <dgm:resizeHandles val="exact"/>
        </dgm:presLayoutVars>
      </dgm:prSet>
      <dgm:spPr/>
      <dgm:t>
        <a:bodyPr/>
        <a:lstStyle/>
        <a:p>
          <a:endParaRPr lang="en-US"/>
        </a:p>
      </dgm:t>
    </dgm:pt>
    <dgm:pt modelId="{8D9B5E5C-ECAC-4E96-89D1-B4BEAFB920CF}" type="pres">
      <dgm:prSet presAssocID="{9F6FDFC8-2747-4543-A841-3FDC53B67215}" presName="dummyMaxCanvas" presStyleCnt="0">
        <dgm:presLayoutVars/>
      </dgm:prSet>
      <dgm:spPr/>
    </dgm:pt>
    <dgm:pt modelId="{BCC31692-D22C-4C9A-BF69-D83EF25E8FAD}" type="pres">
      <dgm:prSet presAssocID="{9F6FDFC8-2747-4543-A841-3FDC53B67215}" presName="FourNodes_1" presStyleLbl="node1" presStyleIdx="0" presStyleCnt="4">
        <dgm:presLayoutVars>
          <dgm:bulletEnabled val="1"/>
        </dgm:presLayoutVars>
      </dgm:prSet>
      <dgm:spPr/>
      <dgm:t>
        <a:bodyPr/>
        <a:lstStyle/>
        <a:p>
          <a:endParaRPr lang="en-US"/>
        </a:p>
      </dgm:t>
    </dgm:pt>
    <dgm:pt modelId="{B1718D20-9EF0-4EF8-804F-40B7F90BFB28}" type="pres">
      <dgm:prSet presAssocID="{9F6FDFC8-2747-4543-A841-3FDC53B67215}" presName="FourNodes_2" presStyleLbl="node1" presStyleIdx="1" presStyleCnt="4">
        <dgm:presLayoutVars>
          <dgm:bulletEnabled val="1"/>
        </dgm:presLayoutVars>
      </dgm:prSet>
      <dgm:spPr/>
      <dgm:t>
        <a:bodyPr/>
        <a:lstStyle/>
        <a:p>
          <a:endParaRPr lang="en-US"/>
        </a:p>
      </dgm:t>
    </dgm:pt>
    <dgm:pt modelId="{B6521D12-6160-4BD0-8C5A-D38ADA09A7B7}" type="pres">
      <dgm:prSet presAssocID="{9F6FDFC8-2747-4543-A841-3FDC53B67215}" presName="FourNodes_3" presStyleLbl="node1" presStyleIdx="2" presStyleCnt="4">
        <dgm:presLayoutVars>
          <dgm:bulletEnabled val="1"/>
        </dgm:presLayoutVars>
      </dgm:prSet>
      <dgm:spPr/>
      <dgm:t>
        <a:bodyPr/>
        <a:lstStyle/>
        <a:p>
          <a:endParaRPr lang="en-US"/>
        </a:p>
      </dgm:t>
    </dgm:pt>
    <dgm:pt modelId="{58F175FE-7E81-49DC-ABD3-532C5B893ACE}" type="pres">
      <dgm:prSet presAssocID="{9F6FDFC8-2747-4543-A841-3FDC53B67215}" presName="FourNodes_4" presStyleLbl="node1" presStyleIdx="3" presStyleCnt="4">
        <dgm:presLayoutVars>
          <dgm:bulletEnabled val="1"/>
        </dgm:presLayoutVars>
      </dgm:prSet>
      <dgm:spPr/>
      <dgm:t>
        <a:bodyPr/>
        <a:lstStyle/>
        <a:p>
          <a:endParaRPr lang="en-US"/>
        </a:p>
      </dgm:t>
    </dgm:pt>
    <dgm:pt modelId="{7E4A1009-A6E4-4A0C-88B9-C1E570C5E4A4}" type="pres">
      <dgm:prSet presAssocID="{9F6FDFC8-2747-4543-A841-3FDC53B67215}" presName="FourConn_1-2" presStyleLbl="fgAccFollowNode1" presStyleIdx="0" presStyleCnt="3">
        <dgm:presLayoutVars>
          <dgm:bulletEnabled val="1"/>
        </dgm:presLayoutVars>
      </dgm:prSet>
      <dgm:spPr/>
      <dgm:t>
        <a:bodyPr/>
        <a:lstStyle/>
        <a:p>
          <a:endParaRPr lang="en-US"/>
        </a:p>
      </dgm:t>
    </dgm:pt>
    <dgm:pt modelId="{805C35A0-8B82-4467-B5CF-345F860C7930}" type="pres">
      <dgm:prSet presAssocID="{9F6FDFC8-2747-4543-A841-3FDC53B67215}" presName="FourConn_2-3" presStyleLbl="fgAccFollowNode1" presStyleIdx="1" presStyleCnt="3">
        <dgm:presLayoutVars>
          <dgm:bulletEnabled val="1"/>
        </dgm:presLayoutVars>
      </dgm:prSet>
      <dgm:spPr/>
      <dgm:t>
        <a:bodyPr/>
        <a:lstStyle/>
        <a:p>
          <a:endParaRPr lang="en-US"/>
        </a:p>
      </dgm:t>
    </dgm:pt>
    <dgm:pt modelId="{5A4AFFF4-4D02-4C26-B68B-B3CCCC087C36}" type="pres">
      <dgm:prSet presAssocID="{9F6FDFC8-2747-4543-A841-3FDC53B67215}" presName="FourConn_3-4" presStyleLbl="fgAccFollowNode1" presStyleIdx="2" presStyleCnt="3">
        <dgm:presLayoutVars>
          <dgm:bulletEnabled val="1"/>
        </dgm:presLayoutVars>
      </dgm:prSet>
      <dgm:spPr/>
      <dgm:t>
        <a:bodyPr/>
        <a:lstStyle/>
        <a:p>
          <a:endParaRPr lang="en-US"/>
        </a:p>
      </dgm:t>
    </dgm:pt>
    <dgm:pt modelId="{4661013E-69BB-41B3-96E1-36DD1E583C71}" type="pres">
      <dgm:prSet presAssocID="{9F6FDFC8-2747-4543-A841-3FDC53B67215}" presName="FourNodes_1_text" presStyleLbl="node1" presStyleIdx="3" presStyleCnt="4">
        <dgm:presLayoutVars>
          <dgm:bulletEnabled val="1"/>
        </dgm:presLayoutVars>
      </dgm:prSet>
      <dgm:spPr/>
      <dgm:t>
        <a:bodyPr/>
        <a:lstStyle/>
        <a:p>
          <a:endParaRPr lang="en-US"/>
        </a:p>
      </dgm:t>
    </dgm:pt>
    <dgm:pt modelId="{3E03FD0F-398C-4D75-A914-2CE94CC7E31A}" type="pres">
      <dgm:prSet presAssocID="{9F6FDFC8-2747-4543-A841-3FDC53B67215}" presName="FourNodes_2_text" presStyleLbl="node1" presStyleIdx="3" presStyleCnt="4">
        <dgm:presLayoutVars>
          <dgm:bulletEnabled val="1"/>
        </dgm:presLayoutVars>
      </dgm:prSet>
      <dgm:spPr/>
      <dgm:t>
        <a:bodyPr/>
        <a:lstStyle/>
        <a:p>
          <a:endParaRPr lang="en-US"/>
        </a:p>
      </dgm:t>
    </dgm:pt>
    <dgm:pt modelId="{1E840D06-676D-493E-BCBB-4FCE6C6EB831}" type="pres">
      <dgm:prSet presAssocID="{9F6FDFC8-2747-4543-A841-3FDC53B67215}" presName="FourNodes_3_text" presStyleLbl="node1" presStyleIdx="3" presStyleCnt="4">
        <dgm:presLayoutVars>
          <dgm:bulletEnabled val="1"/>
        </dgm:presLayoutVars>
      </dgm:prSet>
      <dgm:spPr/>
      <dgm:t>
        <a:bodyPr/>
        <a:lstStyle/>
        <a:p>
          <a:endParaRPr lang="en-US"/>
        </a:p>
      </dgm:t>
    </dgm:pt>
    <dgm:pt modelId="{90D5A86C-1763-48A6-94E7-2BCCBB2BCA00}" type="pres">
      <dgm:prSet presAssocID="{9F6FDFC8-2747-4543-A841-3FDC53B67215}" presName="FourNodes_4_text" presStyleLbl="node1" presStyleIdx="3" presStyleCnt="4">
        <dgm:presLayoutVars>
          <dgm:bulletEnabled val="1"/>
        </dgm:presLayoutVars>
      </dgm:prSet>
      <dgm:spPr/>
      <dgm:t>
        <a:bodyPr/>
        <a:lstStyle/>
        <a:p>
          <a:endParaRPr lang="en-US"/>
        </a:p>
      </dgm:t>
    </dgm:pt>
  </dgm:ptLst>
  <dgm:cxnLst>
    <dgm:cxn modelId="{C2C74756-D599-468C-8DA3-241052889629}" type="presOf" srcId="{9F6FDFC8-2747-4543-A841-3FDC53B67215}" destId="{DBEB3089-570A-45CC-BEF9-EC22FD1AF7E7}" srcOrd="0" destOrd="0" presId="urn:microsoft.com/office/officeart/2005/8/layout/vProcess5"/>
    <dgm:cxn modelId="{67BF7B35-ED27-41E7-BF2C-7789FA0E9772}" type="presOf" srcId="{AEEA6B9C-A2CD-4AAC-A04B-920DDCA70292}" destId="{5A4AFFF4-4D02-4C26-B68B-B3CCCC087C36}" srcOrd="0" destOrd="0" presId="urn:microsoft.com/office/officeart/2005/8/layout/vProcess5"/>
    <dgm:cxn modelId="{1A7DA658-79D4-46CC-AEEC-D82FE6A2C3DE}" type="presOf" srcId="{83AF80E6-851E-44F0-986B-50DC0D90EF94}" destId="{90D5A86C-1763-48A6-94E7-2BCCBB2BCA00}" srcOrd="1" destOrd="0" presId="urn:microsoft.com/office/officeart/2005/8/layout/vProcess5"/>
    <dgm:cxn modelId="{B343C79B-6AFE-4139-A5C5-2B4EEA9AC9E6}" type="presOf" srcId="{430296AA-037F-43F8-A076-897816B49FBF}" destId="{4661013E-69BB-41B3-96E1-36DD1E583C71}" srcOrd="1" destOrd="0" presId="urn:microsoft.com/office/officeart/2005/8/layout/vProcess5"/>
    <dgm:cxn modelId="{353ED768-C287-42E2-B448-19F4C283FCEA}" srcId="{9F6FDFC8-2747-4543-A841-3FDC53B67215}" destId="{9799EA9F-9E44-4BB0-9CB6-8A4CFB1C45BC}" srcOrd="2" destOrd="0" parTransId="{CAA91D0C-EE57-4720-BD9E-C2DF071F2129}" sibTransId="{AEEA6B9C-A2CD-4AAC-A04B-920DDCA70292}"/>
    <dgm:cxn modelId="{6EB2D3AE-86D8-423A-BA38-C16745656887}" type="presOf" srcId="{86BA2A41-DEC6-4954-B6FC-90AEC55AEAE0}" destId="{3E03FD0F-398C-4D75-A914-2CE94CC7E31A}" srcOrd="1" destOrd="0" presId="urn:microsoft.com/office/officeart/2005/8/layout/vProcess5"/>
    <dgm:cxn modelId="{670BAAC0-C811-4F30-B475-32A8EAF3BE50}" type="presOf" srcId="{9799EA9F-9E44-4BB0-9CB6-8A4CFB1C45BC}" destId="{B6521D12-6160-4BD0-8C5A-D38ADA09A7B7}" srcOrd="0" destOrd="0" presId="urn:microsoft.com/office/officeart/2005/8/layout/vProcess5"/>
    <dgm:cxn modelId="{30A05696-9F8D-47D2-AAD6-02E19FBE3703}" srcId="{9F6FDFC8-2747-4543-A841-3FDC53B67215}" destId="{83AF80E6-851E-44F0-986B-50DC0D90EF94}" srcOrd="3" destOrd="0" parTransId="{79C110DD-BA9D-4741-AF18-F0F725393A9D}" sibTransId="{03E32F89-4EDA-471D-B696-82C7B1D6B8FF}"/>
    <dgm:cxn modelId="{176E34FE-C0AD-4DD1-85FD-0B98791AAA27}" srcId="{9F6FDFC8-2747-4543-A841-3FDC53B67215}" destId="{86BA2A41-DEC6-4954-B6FC-90AEC55AEAE0}" srcOrd="1" destOrd="0" parTransId="{1F36D9A2-25DB-46CA-94CE-B414BA5C0EAB}" sibTransId="{2F963512-1F3F-4F98-B6E1-328352C5D126}"/>
    <dgm:cxn modelId="{4DE13BF3-89F8-4F21-B885-AC672C528995}" type="presOf" srcId="{86BA2A41-DEC6-4954-B6FC-90AEC55AEAE0}" destId="{B1718D20-9EF0-4EF8-804F-40B7F90BFB28}" srcOrd="0" destOrd="0" presId="urn:microsoft.com/office/officeart/2005/8/layout/vProcess5"/>
    <dgm:cxn modelId="{AB1B256E-9CC3-480A-9F26-8A087F371CB0}" type="presOf" srcId="{9799EA9F-9E44-4BB0-9CB6-8A4CFB1C45BC}" destId="{1E840D06-676D-493E-BCBB-4FCE6C6EB831}" srcOrd="1" destOrd="0" presId="urn:microsoft.com/office/officeart/2005/8/layout/vProcess5"/>
    <dgm:cxn modelId="{67800B14-C876-435F-A9F5-CB5F0C8B64F6}" type="presOf" srcId="{2F963512-1F3F-4F98-B6E1-328352C5D126}" destId="{805C35A0-8B82-4467-B5CF-345F860C7930}" srcOrd="0" destOrd="0" presId="urn:microsoft.com/office/officeart/2005/8/layout/vProcess5"/>
    <dgm:cxn modelId="{728891B1-5316-4408-9386-B6F269B0E187}" type="presOf" srcId="{430296AA-037F-43F8-A076-897816B49FBF}" destId="{BCC31692-D22C-4C9A-BF69-D83EF25E8FAD}" srcOrd="0" destOrd="0" presId="urn:microsoft.com/office/officeart/2005/8/layout/vProcess5"/>
    <dgm:cxn modelId="{EE3663F5-023F-462F-88DB-C79F1B0F1267}" type="presOf" srcId="{4325E9B3-6227-47FE-B2ED-5AFE1EF9D1B8}" destId="{7E4A1009-A6E4-4A0C-88B9-C1E570C5E4A4}" srcOrd="0" destOrd="0" presId="urn:microsoft.com/office/officeart/2005/8/layout/vProcess5"/>
    <dgm:cxn modelId="{8DFB0B64-DD1C-48E9-881D-094EC8CCE56E}" srcId="{9F6FDFC8-2747-4543-A841-3FDC53B67215}" destId="{430296AA-037F-43F8-A076-897816B49FBF}" srcOrd="0" destOrd="0" parTransId="{08C8FD54-8126-49A8-AECC-482E18E4320A}" sibTransId="{4325E9B3-6227-47FE-B2ED-5AFE1EF9D1B8}"/>
    <dgm:cxn modelId="{6F563F6E-CC23-4BA4-9B2B-D0418807DE0A}" type="presOf" srcId="{83AF80E6-851E-44F0-986B-50DC0D90EF94}" destId="{58F175FE-7E81-49DC-ABD3-532C5B893ACE}" srcOrd="0" destOrd="0" presId="urn:microsoft.com/office/officeart/2005/8/layout/vProcess5"/>
    <dgm:cxn modelId="{6451983C-9970-405B-845B-3235E4D9665C}" type="presParOf" srcId="{DBEB3089-570A-45CC-BEF9-EC22FD1AF7E7}" destId="{8D9B5E5C-ECAC-4E96-89D1-B4BEAFB920CF}" srcOrd="0" destOrd="0" presId="urn:microsoft.com/office/officeart/2005/8/layout/vProcess5"/>
    <dgm:cxn modelId="{3AFA875D-D3A0-4F6A-B6ED-2E93579F30A1}" type="presParOf" srcId="{DBEB3089-570A-45CC-BEF9-EC22FD1AF7E7}" destId="{BCC31692-D22C-4C9A-BF69-D83EF25E8FAD}" srcOrd="1" destOrd="0" presId="urn:microsoft.com/office/officeart/2005/8/layout/vProcess5"/>
    <dgm:cxn modelId="{3C130C14-82A3-4178-83F1-77DA1A2C2541}" type="presParOf" srcId="{DBEB3089-570A-45CC-BEF9-EC22FD1AF7E7}" destId="{B1718D20-9EF0-4EF8-804F-40B7F90BFB28}" srcOrd="2" destOrd="0" presId="urn:microsoft.com/office/officeart/2005/8/layout/vProcess5"/>
    <dgm:cxn modelId="{DCA31A72-F296-44A7-B2FF-9010A631105D}" type="presParOf" srcId="{DBEB3089-570A-45CC-BEF9-EC22FD1AF7E7}" destId="{B6521D12-6160-4BD0-8C5A-D38ADA09A7B7}" srcOrd="3" destOrd="0" presId="urn:microsoft.com/office/officeart/2005/8/layout/vProcess5"/>
    <dgm:cxn modelId="{D2882F9E-CC0A-4A70-9559-A819D5D95798}" type="presParOf" srcId="{DBEB3089-570A-45CC-BEF9-EC22FD1AF7E7}" destId="{58F175FE-7E81-49DC-ABD3-532C5B893ACE}" srcOrd="4" destOrd="0" presId="urn:microsoft.com/office/officeart/2005/8/layout/vProcess5"/>
    <dgm:cxn modelId="{9A99A197-C335-4DAD-A492-47C6DF072A78}" type="presParOf" srcId="{DBEB3089-570A-45CC-BEF9-EC22FD1AF7E7}" destId="{7E4A1009-A6E4-4A0C-88B9-C1E570C5E4A4}" srcOrd="5" destOrd="0" presId="urn:microsoft.com/office/officeart/2005/8/layout/vProcess5"/>
    <dgm:cxn modelId="{642E328D-2FFB-4D2D-896F-1EA0FCF357CE}" type="presParOf" srcId="{DBEB3089-570A-45CC-BEF9-EC22FD1AF7E7}" destId="{805C35A0-8B82-4467-B5CF-345F860C7930}" srcOrd="6" destOrd="0" presId="urn:microsoft.com/office/officeart/2005/8/layout/vProcess5"/>
    <dgm:cxn modelId="{22223B30-2E16-47C9-A830-ACCEBAD01198}" type="presParOf" srcId="{DBEB3089-570A-45CC-BEF9-EC22FD1AF7E7}" destId="{5A4AFFF4-4D02-4C26-B68B-B3CCCC087C36}" srcOrd="7" destOrd="0" presId="urn:microsoft.com/office/officeart/2005/8/layout/vProcess5"/>
    <dgm:cxn modelId="{E199F98E-34A0-48C4-B18A-D79B54A6FA52}" type="presParOf" srcId="{DBEB3089-570A-45CC-BEF9-EC22FD1AF7E7}" destId="{4661013E-69BB-41B3-96E1-36DD1E583C71}" srcOrd="8" destOrd="0" presId="urn:microsoft.com/office/officeart/2005/8/layout/vProcess5"/>
    <dgm:cxn modelId="{4115BC60-E7F5-40AB-ADFC-73A2600A0F14}" type="presParOf" srcId="{DBEB3089-570A-45CC-BEF9-EC22FD1AF7E7}" destId="{3E03FD0F-398C-4D75-A914-2CE94CC7E31A}" srcOrd="9" destOrd="0" presId="urn:microsoft.com/office/officeart/2005/8/layout/vProcess5"/>
    <dgm:cxn modelId="{C9EA8E0A-EF39-4F4E-BE3C-94C5C9BD8356}" type="presParOf" srcId="{DBEB3089-570A-45CC-BEF9-EC22FD1AF7E7}" destId="{1E840D06-676D-493E-BCBB-4FCE6C6EB831}" srcOrd="10" destOrd="0" presId="urn:microsoft.com/office/officeart/2005/8/layout/vProcess5"/>
    <dgm:cxn modelId="{93C928A7-97C7-4937-800A-50B64F133BEA}" type="presParOf" srcId="{DBEB3089-570A-45CC-BEF9-EC22FD1AF7E7}" destId="{90D5A86C-1763-48A6-94E7-2BCCBB2BCA00}"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3C77E-923C-4E89-A2F7-15BF83567DF2}">
      <dsp:nvSpPr>
        <dsp:cNvPr id="0" name=""/>
        <dsp:cNvSpPr/>
      </dsp:nvSpPr>
      <dsp:spPr>
        <a:xfrm>
          <a:off x="1789" y="1285877"/>
          <a:ext cx="3815784" cy="191451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err="1" smtClean="0"/>
            <a:t>Definisi</a:t>
          </a:r>
          <a:r>
            <a:rPr lang="en-US" sz="3600" kern="1200" dirty="0" smtClean="0"/>
            <a:t> </a:t>
          </a:r>
          <a:endParaRPr lang="id-ID" sz="3600" kern="1200" dirty="0"/>
        </a:p>
      </dsp:txBody>
      <dsp:txXfrm>
        <a:off x="57863" y="1341951"/>
        <a:ext cx="3703636" cy="1802370"/>
      </dsp:txXfrm>
    </dsp:sp>
    <dsp:sp modelId="{37EA924A-226F-4248-A70E-D892FCC50FAB}">
      <dsp:nvSpPr>
        <dsp:cNvPr id="0" name=""/>
        <dsp:cNvSpPr/>
      </dsp:nvSpPr>
      <dsp:spPr>
        <a:xfrm>
          <a:off x="4199152" y="1769979"/>
          <a:ext cx="808946" cy="9463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866900">
            <a:lnSpc>
              <a:spcPct val="90000"/>
            </a:lnSpc>
            <a:spcBef>
              <a:spcPct val="0"/>
            </a:spcBef>
            <a:spcAft>
              <a:spcPct val="35000"/>
            </a:spcAft>
          </a:pPr>
          <a:endParaRPr lang="id-ID" sz="4200" kern="1200"/>
        </a:p>
      </dsp:txBody>
      <dsp:txXfrm>
        <a:off x="4199152" y="1959242"/>
        <a:ext cx="566262" cy="567788"/>
      </dsp:txXfrm>
    </dsp:sp>
    <dsp:sp modelId="{0320CB0E-0165-476C-95CB-8AB8093C121C}">
      <dsp:nvSpPr>
        <dsp:cNvPr id="0" name=""/>
        <dsp:cNvSpPr/>
      </dsp:nvSpPr>
      <dsp:spPr>
        <a:xfrm>
          <a:off x="5343887" y="400045"/>
          <a:ext cx="3815784" cy="368618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a:t>Proses pengambilan keputusan merupakan bagian dasar dan integral dalam praktik suatu profesi dan keberadaannya sangat penting karena akan menentukan tindakan selanjutnya. Menurut George R.Terry, pengambilan keputusan adalah memilih alternatif yang ada.</a:t>
          </a:r>
        </a:p>
      </dsp:txBody>
      <dsp:txXfrm>
        <a:off x="5451852" y="508010"/>
        <a:ext cx="3599854" cy="34702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78067-3F94-4D6E-95D6-3F214AE17645}">
      <dsp:nvSpPr>
        <dsp:cNvPr id="0" name=""/>
        <dsp:cNvSpPr/>
      </dsp:nvSpPr>
      <dsp:spPr>
        <a:xfrm>
          <a:off x="0" y="393726"/>
          <a:ext cx="8799512"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EB48BF-F5E3-428E-8118-E7DFF03AB4F9}">
      <dsp:nvSpPr>
        <dsp:cNvPr id="0" name=""/>
        <dsp:cNvSpPr/>
      </dsp:nvSpPr>
      <dsp:spPr>
        <a:xfrm>
          <a:off x="439975" y="128046"/>
          <a:ext cx="6159658" cy="53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820" tIns="0" rIns="232820" bIns="0" numCol="1" spcCol="1270" anchor="ctr" anchorCtr="0">
          <a:noAutofit/>
        </a:bodyPr>
        <a:lstStyle/>
        <a:p>
          <a:pPr lvl="0" algn="l" defTabSz="800100">
            <a:lnSpc>
              <a:spcPct val="90000"/>
            </a:lnSpc>
            <a:spcBef>
              <a:spcPct val="0"/>
            </a:spcBef>
            <a:spcAft>
              <a:spcPct val="35000"/>
            </a:spcAft>
          </a:pPr>
          <a:r>
            <a:rPr lang="id-ID" sz="1800" kern="1200" dirty="0"/>
            <a:t>Mengenal dan mengidentifikasi masalah</a:t>
          </a:r>
        </a:p>
      </dsp:txBody>
      <dsp:txXfrm>
        <a:off x="465914" y="153985"/>
        <a:ext cx="6107780" cy="479482"/>
      </dsp:txXfrm>
    </dsp:sp>
    <dsp:sp modelId="{28786CD8-036F-4192-B4A4-CB0B3650DB71}">
      <dsp:nvSpPr>
        <dsp:cNvPr id="0" name=""/>
        <dsp:cNvSpPr/>
      </dsp:nvSpPr>
      <dsp:spPr>
        <a:xfrm>
          <a:off x="0" y="1210206"/>
          <a:ext cx="8799512"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D8FB82-C657-45CD-9BA4-400E58A0500F}">
      <dsp:nvSpPr>
        <dsp:cNvPr id="0" name=""/>
        <dsp:cNvSpPr/>
      </dsp:nvSpPr>
      <dsp:spPr>
        <a:xfrm>
          <a:off x="439975" y="944526"/>
          <a:ext cx="6159658" cy="53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820" tIns="0" rIns="232820" bIns="0" numCol="1" spcCol="1270" anchor="ctr" anchorCtr="0">
          <a:noAutofit/>
        </a:bodyPr>
        <a:lstStyle/>
        <a:p>
          <a:pPr lvl="0" algn="l" defTabSz="800100">
            <a:lnSpc>
              <a:spcPct val="90000"/>
            </a:lnSpc>
            <a:spcBef>
              <a:spcPct val="0"/>
            </a:spcBef>
            <a:spcAft>
              <a:spcPct val="35000"/>
            </a:spcAft>
          </a:pPr>
          <a:r>
            <a:rPr lang="id-ID" sz="1800" kern="1200" dirty="0"/>
            <a:t>Menegaskan masalah dengan menunjukan hubungan antara masa lalu dan sekarang</a:t>
          </a:r>
        </a:p>
      </dsp:txBody>
      <dsp:txXfrm>
        <a:off x="465914" y="970465"/>
        <a:ext cx="6107780" cy="479482"/>
      </dsp:txXfrm>
    </dsp:sp>
    <dsp:sp modelId="{C4FB8A4A-975F-4A7C-8A64-C82CEFE9DBA1}">
      <dsp:nvSpPr>
        <dsp:cNvPr id="0" name=""/>
        <dsp:cNvSpPr/>
      </dsp:nvSpPr>
      <dsp:spPr>
        <a:xfrm>
          <a:off x="0" y="2026686"/>
          <a:ext cx="8799512"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F0DCA9-BA41-41CD-BC63-B852F4E3B969}">
      <dsp:nvSpPr>
        <dsp:cNvPr id="0" name=""/>
        <dsp:cNvSpPr/>
      </dsp:nvSpPr>
      <dsp:spPr>
        <a:xfrm>
          <a:off x="439975" y="1761007"/>
          <a:ext cx="6159658" cy="53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820" tIns="0" rIns="232820" bIns="0" numCol="1" spcCol="1270" anchor="ctr" anchorCtr="0">
          <a:noAutofit/>
        </a:bodyPr>
        <a:lstStyle/>
        <a:p>
          <a:pPr lvl="0" algn="l" defTabSz="800100">
            <a:lnSpc>
              <a:spcPct val="90000"/>
            </a:lnSpc>
            <a:spcBef>
              <a:spcPct val="0"/>
            </a:spcBef>
            <a:spcAft>
              <a:spcPct val="35000"/>
            </a:spcAft>
          </a:pPr>
          <a:r>
            <a:rPr lang="es-ES" sz="1800" kern="1200" dirty="0" err="1"/>
            <a:t>Memperjelas</a:t>
          </a:r>
          <a:r>
            <a:rPr lang="es-ES" sz="1800" kern="1200" dirty="0"/>
            <a:t> </a:t>
          </a:r>
          <a:r>
            <a:rPr lang="es-ES" sz="1800" kern="1200" dirty="0" err="1"/>
            <a:t>hasil</a:t>
          </a:r>
          <a:r>
            <a:rPr lang="es-ES" sz="1800" kern="1200" dirty="0"/>
            <a:t> </a:t>
          </a:r>
          <a:r>
            <a:rPr lang="es-ES" sz="1800" kern="1200" dirty="0" err="1"/>
            <a:t>prioritas</a:t>
          </a:r>
          <a:r>
            <a:rPr lang="es-ES" sz="1800" kern="1200" dirty="0"/>
            <a:t> yang </a:t>
          </a:r>
          <a:r>
            <a:rPr lang="es-ES" sz="1800" kern="1200" dirty="0" err="1"/>
            <a:t>ingin</a:t>
          </a:r>
          <a:r>
            <a:rPr lang="es-ES" sz="1800" kern="1200" dirty="0"/>
            <a:t> </a:t>
          </a:r>
          <a:r>
            <a:rPr lang="es-ES" sz="1800" kern="1200" dirty="0" err="1"/>
            <a:t>dicapai</a:t>
          </a:r>
          <a:r>
            <a:rPr lang="es-ES" sz="1800" kern="1200" dirty="0"/>
            <a:t>.</a:t>
          </a:r>
          <a:endParaRPr lang="id-ID" sz="1800" kern="1200" dirty="0"/>
        </a:p>
      </dsp:txBody>
      <dsp:txXfrm>
        <a:off x="465914" y="1786946"/>
        <a:ext cx="6107780" cy="479482"/>
      </dsp:txXfrm>
    </dsp:sp>
    <dsp:sp modelId="{63FADCFA-9CAE-45E4-862F-C5D1CC3FCFC1}">
      <dsp:nvSpPr>
        <dsp:cNvPr id="0" name=""/>
        <dsp:cNvSpPr/>
      </dsp:nvSpPr>
      <dsp:spPr>
        <a:xfrm>
          <a:off x="0" y="2843167"/>
          <a:ext cx="8799512"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D7AAF2-9207-4419-8C18-F5329732E5C7}">
      <dsp:nvSpPr>
        <dsp:cNvPr id="0" name=""/>
        <dsp:cNvSpPr/>
      </dsp:nvSpPr>
      <dsp:spPr>
        <a:xfrm>
          <a:off x="439975" y="2577487"/>
          <a:ext cx="6159658" cy="53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820" tIns="0" rIns="232820" bIns="0" numCol="1" spcCol="1270" anchor="ctr" anchorCtr="0">
          <a:noAutofit/>
        </a:bodyPr>
        <a:lstStyle/>
        <a:p>
          <a:pPr lvl="0" algn="l" defTabSz="800100">
            <a:lnSpc>
              <a:spcPct val="90000"/>
            </a:lnSpc>
            <a:spcBef>
              <a:spcPct val="0"/>
            </a:spcBef>
            <a:spcAft>
              <a:spcPct val="35000"/>
            </a:spcAft>
          </a:pPr>
          <a:r>
            <a:rPr lang="id-ID" sz="1800" kern="1200"/>
            <a:t>Mempertimbangkan pilihan yang ada</a:t>
          </a:r>
          <a:endParaRPr lang="id-ID" sz="1800" kern="1200" dirty="0"/>
        </a:p>
      </dsp:txBody>
      <dsp:txXfrm>
        <a:off x="465914" y="2603426"/>
        <a:ext cx="6107780" cy="479482"/>
      </dsp:txXfrm>
    </dsp:sp>
    <dsp:sp modelId="{D1282F3A-9C14-4D87-B270-81E1F05308FC}">
      <dsp:nvSpPr>
        <dsp:cNvPr id="0" name=""/>
        <dsp:cNvSpPr/>
      </dsp:nvSpPr>
      <dsp:spPr>
        <a:xfrm>
          <a:off x="0" y="3659647"/>
          <a:ext cx="8799512"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404AFA-421B-42FA-9C40-00A791351FCF}">
      <dsp:nvSpPr>
        <dsp:cNvPr id="0" name=""/>
        <dsp:cNvSpPr/>
      </dsp:nvSpPr>
      <dsp:spPr>
        <a:xfrm>
          <a:off x="439975" y="3393967"/>
          <a:ext cx="6159658" cy="53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820" tIns="0" rIns="232820" bIns="0" numCol="1" spcCol="1270" anchor="ctr" anchorCtr="0">
          <a:noAutofit/>
        </a:bodyPr>
        <a:lstStyle/>
        <a:p>
          <a:pPr lvl="0" algn="l" defTabSz="800100">
            <a:lnSpc>
              <a:spcPct val="90000"/>
            </a:lnSpc>
            <a:spcBef>
              <a:spcPct val="0"/>
            </a:spcBef>
            <a:spcAft>
              <a:spcPct val="35000"/>
            </a:spcAft>
          </a:pPr>
          <a:r>
            <a:rPr lang="id-ID" sz="1800" kern="1200"/>
            <a:t>Mengevaluasi pilihan tersebut</a:t>
          </a:r>
          <a:endParaRPr lang="id-ID" sz="1800" kern="1200" dirty="0"/>
        </a:p>
      </dsp:txBody>
      <dsp:txXfrm>
        <a:off x="465914" y="3419906"/>
        <a:ext cx="6107780" cy="479482"/>
      </dsp:txXfrm>
    </dsp:sp>
    <dsp:sp modelId="{0F4E4463-E7C9-439D-B737-C575494747FC}">
      <dsp:nvSpPr>
        <dsp:cNvPr id="0" name=""/>
        <dsp:cNvSpPr/>
      </dsp:nvSpPr>
      <dsp:spPr>
        <a:xfrm>
          <a:off x="0" y="4476127"/>
          <a:ext cx="8799512"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726B2B-CAEE-4037-8DCF-C42536A01EE9}">
      <dsp:nvSpPr>
        <dsp:cNvPr id="0" name=""/>
        <dsp:cNvSpPr/>
      </dsp:nvSpPr>
      <dsp:spPr>
        <a:xfrm>
          <a:off x="439975" y="4210447"/>
          <a:ext cx="6159658" cy="53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820" tIns="0" rIns="232820" bIns="0" numCol="1" spcCol="1270" anchor="ctr" anchorCtr="0">
          <a:noAutofit/>
        </a:bodyPr>
        <a:lstStyle/>
        <a:p>
          <a:pPr lvl="0" algn="l" defTabSz="800100">
            <a:lnSpc>
              <a:spcPct val="90000"/>
            </a:lnSpc>
            <a:spcBef>
              <a:spcPct val="0"/>
            </a:spcBef>
            <a:spcAft>
              <a:spcPct val="35000"/>
            </a:spcAft>
          </a:pPr>
          <a:r>
            <a:rPr lang="fi-FI" sz="1800" kern="1200"/>
            <a:t>Memilih solusi dan menetapkan atau melaksanakannya</a:t>
          </a:r>
          <a:endParaRPr lang="id-ID" sz="1800" kern="1200" dirty="0"/>
        </a:p>
      </dsp:txBody>
      <dsp:txXfrm>
        <a:off x="465914" y="4236386"/>
        <a:ext cx="6107780"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CDCBA-2842-466F-BB2B-3D47F94046FA}">
      <dsp:nvSpPr>
        <dsp:cNvPr id="0" name=""/>
        <dsp:cNvSpPr/>
      </dsp:nvSpPr>
      <dsp:spPr>
        <a:xfrm>
          <a:off x="0" y="221158"/>
          <a:ext cx="2395140" cy="14370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a:t>Faktor</a:t>
          </a:r>
          <a:r>
            <a:rPr lang="en-US" sz="2800" kern="1200" dirty="0"/>
            <a:t> </a:t>
          </a:r>
          <a:r>
            <a:rPr lang="en-US" sz="2800" kern="1200" dirty="0" err="1"/>
            <a:t>fisik</a:t>
          </a:r>
          <a:endParaRPr lang="id-ID" sz="2800" kern="1200" dirty="0"/>
        </a:p>
      </dsp:txBody>
      <dsp:txXfrm>
        <a:off x="0" y="221158"/>
        <a:ext cx="2395140" cy="1437084"/>
      </dsp:txXfrm>
    </dsp:sp>
    <dsp:sp modelId="{A4775552-D175-48FE-9930-5088DC8A8A7B}">
      <dsp:nvSpPr>
        <dsp:cNvPr id="0" name=""/>
        <dsp:cNvSpPr/>
      </dsp:nvSpPr>
      <dsp:spPr>
        <a:xfrm>
          <a:off x="2634654" y="221158"/>
          <a:ext cx="2395140" cy="14370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a:t>Emosional</a:t>
          </a:r>
          <a:r>
            <a:rPr lang="en-US" sz="2800" kern="1200" dirty="0"/>
            <a:t> </a:t>
          </a:r>
          <a:endParaRPr lang="id-ID" sz="2800" kern="1200" dirty="0"/>
        </a:p>
      </dsp:txBody>
      <dsp:txXfrm>
        <a:off x="2634654" y="221158"/>
        <a:ext cx="2395140" cy="1437084"/>
      </dsp:txXfrm>
    </dsp:sp>
    <dsp:sp modelId="{0F3903CA-FC54-4284-A695-91D4A354931D}">
      <dsp:nvSpPr>
        <dsp:cNvPr id="0" name=""/>
        <dsp:cNvSpPr/>
      </dsp:nvSpPr>
      <dsp:spPr>
        <a:xfrm>
          <a:off x="5269309" y="221158"/>
          <a:ext cx="2395140" cy="14370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a:t>Rasional</a:t>
          </a:r>
          <a:r>
            <a:rPr lang="en-US" sz="2800" kern="1200" dirty="0"/>
            <a:t> </a:t>
          </a:r>
          <a:endParaRPr lang="id-ID" sz="2800" kern="1200" dirty="0"/>
        </a:p>
      </dsp:txBody>
      <dsp:txXfrm>
        <a:off x="5269309" y="221158"/>
        <a:ext cx="2395140" cy="1437084"/>
      </dsp:txXfrm>
    </dsp:sp>
    <dsp:sp modelId="{4A9DBF4B-8C92-4BB0-A887-D4C49DADF2AA}">
      <dsp:nvSpPr>
        <dsp:cNvPr id="0" name=""/>
        <dsp:cNvSpPr/>
      </dsp:nvSpPr>
      <dsp:spPr>
        <a:xfrm>
          <a:off x="0" y="1897757"/>
          <a:ext cx="2395140" cy="14370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a:t>Praktik</a:t>
          </a:r>
          <a:r>
            <a:rPr lang="en-US" sz="2800" kern="1200" dirty="0"/>
            <a:t> </a:t>
          </a:r>
          <a:endParaRPr lang="id-ID" sz="2800" kern="1200" dirty="0"/>
        </a:p>
      </dsp:txBody>
      <dsp:txXfrm>
        <a:off x="0" y="1897757"/>
        <a:ext cx="2395140" cy="1437084"/>
      </dsp:txXfrm>
    </dsp:sp>
    <dsp:sp modelId="{59601B0F-AB40-40F4-B3D6-0412565719F0}">
      <dsp:nvSpPr>
        <dsp:cNvPr id="0" name=""/>
        <dsp:cNvSpPr/>
      </dsp:nvSpPr>
      <dsp:spPr>
        <a:xfrm>
          <a:off x="2634654" y="1897757"/>
          <a:ext cx="2395140" cy="14370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Interpersonal </a:t>
          </a:r>
          <a:endParaRPr lang="id-ID" sz="2800" kern="1200" dirty="0"/>
        </a:p>
      </dsp:txBody>
      <dsp:txXfrm>
        <a:off x="2634654" y="1897757"/>
        <a:ext cx="2395140" cy="1437084"/>
      </dsp:txXfrm>
    </dsp:sp>
    <dsp:sp modelId="{9D41FEA8-3782-48D6-A4E8-3D6B2B2B68A6}">
      <dsp:nvSpPr>
        <dsp:cNvPr id="0" name=""/>
        <dsp:cNvSpPr/>
      </dsp:nvSpPr>
      <dsp:spPr>
        <a:xfrm>
          <a:off x="5269309" y="1897757"/>
          <a:ext cx="2395140" cy="14370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a:t>Struktural</a:t>
          </a:r>
          <a:r>
            <a:rPr lang="en-US" sz="2800" kern="1200" dirty="0"/>
            <a:t> </a:t>
          </a:r>
          <a:endParaRPr lang="id-ID" sz="2800" kern="1200" dirty="0"/>
        </a:p>
      </dsp:txBody>
      <dsp:txXfrm>
        <a:off x="5269309" y="1897757"/>
        <a:ext cx="2395140" cy="14370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D8B17-3216-4136-B4D5-4E949D5A0542}">
      <dsp:nvSpPr>
        <dsp:cNvPr id="0" name=""/>
        <dsp:cNvSpPr/>
      </dsp:nvSpPr>
      <dsp:spPr>
        <a:xfrm>
          <a:off x="1281693" y="137535"/>
          <a:ext cx="4785679" cy="4785679"/>
        </a:xfrm>
        <a:prstGeom prst="circularArrow">
          <a:avLst>
            <a:gd name="adj1" fmla="val 5544"/>
            <a:gd name="adj2" fmla="val 330680"/>
            <a:gd name="adj3" fmla="val 13782700"/>
            <a:gd name="adj4" fmla="val 1738184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8A99D7-06CF-4B99-8302-FFD2E7FF1B67}">
      <dsp:nvSpPr>
        <dsp:cNvPr id="0" name=""/>
        <dsp:cNvSpPr/>
      </dsp:nvSpPr>
      <dsp:spPr>
        <a:xfrm>
          <a:off x="2573170" y="9"/>
          <a:ext cx="2234406" cy="111720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a:t>Penilaian</a:t>
          </a:r>
          <a:r>
            <a:rPr lang="en-US" sz="1800" kern="1200" dirty="0"/>
            <a:t> (</a:t>
          </a:r>
          <a:r>
            <a:rPr lang="en-US" sz="1800" kern="1200" dirty="0" err="1"/>
            <a:t>pengumpulan</a:t>
          </a:r>
          <a:r>
            <a:rPr lang="en-US" sz="1800" kern="1200" dirty="0"/>
            <a:t> </a:t>
          </a:r>
          <a:r>
            <a:rPr lang="en-US" sz="1800" kern="1200" dirty="0" err="1"/>
            <a:t>informasi</a:t>
          </a:r>
          <a:r>
            <a:rPr lang="en-US" sz="1800" kern="1200" dirty="0"/>
            <a:t>)</a:t>
          </a:r>
          <a:endParaRPr lang="id-ID" sz="1800" kern="1200" dirty="0"/>
        </a:p>
      </dsp:txBody>
      <dsp:txXfrm>
        <a:off x="2627707" y="54546"/>
        <a:ext cx="2125332" cy="1008129"/>
      </dsp:txXfrm>
    </dsp:sp>
    <dsp:sp modelId="{5FA1C095-342F-4CC0-AB57-12185E837CB2}">
      <dsp:nvSpPr>
        <dsp:cNvPr id="0" name=""/>
        <dsp:cNvSpPr/>
      </dsp:nvSpPr>
      <dsp:spPr>
        <a:xfrm>
          <a:off x="4794864" y="1404646"/>
          <a:ext cx="2234406" cy="138390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Diagnosis (</a:t>
          </a:r>
          <a:r>
            <a:rPr lang="en-US" sz="1600" kern="1200" dirty="0" err="1"/>
            <a:t>Menafsirkan</a:t>
          </a:r>
          <a:r>
            <a:rPr lang="en-US" sz="1600" kern="1200" dirty="0"/>
            <a:t> </a:t>
          </a:r>
          <a:r>
            <a:rPr lang="en-US" sz="1600" kern="1200" dirty="0" err="1"/>
            <a:t>informasi</a:t>
          </a:r>
          <a:r>
            <a:rPr lang="en-US" sz="1600" kern="1200" dirty="0"/>
            <a:t>/</a:t>
          </a:r>
          <a:r>
            <a:rPr lang="en-US" sz="1600" kern="1200" dirty="0" err="1"/>
            <a:t>menyimpulkan</a:t>
          </a:r>
          <a:r>
            <a:rPr lang="en-US" sz="1600" kern="1200" dirty="0"/>
            <a:t> </a:t>
          </a:r>
          <a:r>
            <a:rPr lang="en-US" sz="1600" kern="1200" dirty="0" err="1"/>
            <a:t>hasil</a:t>
          </a:r>
          <a:r>
            <a:rPr lang="en-US" sz="1600" kern="1200" dirty="0"/>
            <a:t> </a:t>
          </a:r>
          <a:r>
            <a:rPr lang="en-US" sz="1600" kern="1200" dirty="0" err="1"/>
            <a:t>pemeriksaan</a:t>
          </a:r>
          <a:r>
            <a:rPr lang="en-US" sz="1600" kern="1200" dirty="0"/>
            <a:t>)</a:t>
          </a:r>
          <a:endParaRPr lang="id-ID" sz="1600" kern="1200" dirty="0"/>
        </a:p>
      </dsp:txBody>
      <dsp:txXfrm>
        <a:off x="4862420" y="1472202"/>
        <a:ext cx="2099294" cy="1248789"/>
      </dsp:txXfrm>
    </dsp:sp>
    <dsp:sp modelId="{0C1E4E78-4A78-41DB-82A1-15FA665F472C}">
      <dsp:nvSpPr>
        <dsp:cNvPr id="0" name=""/>
        <dsp:cNvSpPr/>
      </dsp:nvSpPr>
      <dsp:spPr>
        <a:xfrm>
          <a:off x="3812061" y="3426395"/>
          <a:ext cx="2234406" cy="111720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a:t>Perencanaan</a:t>
          </a:r>
          <a:r>
            <a:rPr lang="en-US" sz="2100" kern="1200" dirty="0"/>
            <a:t> (</a:t>
          </a:r>
          <a:r>
            <a:rPr lang="en-US" sz="2100" kern="1200" dirty="0" err="1"/>
            <a:t>pengembangan</a:t>
          </a:r>
          <a:r>
            <a:rPr lang="en-US" sz="2100" kern="1200" dirty="0"/>
            <a:t> </a:t>
          </a:r>
          <a:r>
            <a:rPr lang="en-US" sz="2100" kern="1200" dirty="0" err="1"/>
            <a:t>rencana</a:t>
          </a:r>
          <a:r>
            <a:rPr lang="en-US" sz="2100" kern="1200" dirty="0"/>
            <a:t>)</a:t>
          </a:r>
          <a:endParaRPr lang="id-ID" sz="2100" kern="1200" dirty="0"/>
        </a:p>
      </dsp:txBody>
      <dsp:txXfrm>
        <a:off x="3866598" y="3480932"/>
        <a:ext cx="2125332" cy="1008129"/>
      </dsp:txXfrm>
    </dsp:sp>
    <dsp:sp modelId="{E12D1FA9-A5A9-4420-AF61-D34E0E406F5B}">
      <dsp:nvSpPr>
        <dsp:cNvPr id="0" name=""/>
        <dsp:cNvSpPr/>
      </dsp:nvSpPr>
      <dsp:spPr>
        <a:xfrm>
          <a:off x="1216305" y="3426397"/>
          <a:ext cx="2234406" cy="111720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a:t>Intervensi</a:t>
          </a:r>
          <a:r>
            <a:rPr lang="en-US" sz="2100" kern="1200" dirty="0"/>
            <a:t> (</a:t>
          </a:r>
          <a:r>
            <a:rPr lang="en-US" sz="2100" kern="1200" dirty="0" err="1"/>
            <a:t>melaksanakan</a:t>
          </a:r>
          <a:r>
            <a:rPr lang="en-US" sz="2100" kern="1200" dirty="0"/>
            <a:t> </a:t>
          </a:r>
          <a:r>
            <a:rPr lang="en-US" sz="2100" kern="1200" dirty="0" err="1"/>
            <a:t>rencana</a:t>
          </a:r>
          <a:r>
            <a:rPr lang="en-US" sz="2100" kern="1200" dirty="0"/>
            <a:t>)</a:t>
          </a:r>
          <a:endParaRPr lang="id-ID" sz="2100" kern="1200" dirty="0"/>
        </a:p>
      </dsp:txBody>
      <dsp:txXfrm>
        <a:off x="1270842" y="3480934"/>
        <a:ext cx="2125332" cy="1008129"/>
      </dsp:txXfrm>
    </dsp:sp>
    <dsp:sp modelId="{9BA8FC26-2958-44C7-8775-9D325F7A8503}">
      <dsp:nvSpPr>
        <dsp:cNvPr id="0" name=""/>
        <dsp:cNvSpPr/>
      </dsp:nvSpPr>
      <dsp:spPr>
        <a:xfrm>
          <a:off x="406123" y="1389072"/>
          <a:ext cx="2234406" cy="137569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a:t>Evaluasi</a:t>
          </a:r>
          <a:r>
            <a:rPr lang="en-US" sz="2100" kern="1200" dirty="0"/>
            <a:t> (</a:t>
          </a:r>
          <a:r>
            <a:rPr lang="en-US" sz="2100" kern="1200" dirty="0" err="1"/>
            <a:t>mengevaluasi</a:t>
          </a:r>
          <a:r>
            <a:rPr lang="en-US" sz="2100" kern="1200" dirty="0"/>
            <a:t> </a:t>
          </a:r>
          <a:r>
            <a:rPr lang="en-US" sz="2100" kern="1200" dirty="0" err="1"/>
            <a:t>asuhan</a:t>
          </a:r>
          <a:r>
            <a:rPr lang="en-US" sz="2100" kern="1200" dirty="0"/>
            <a:t>)</a:t>
          </a:r>
          <a:endParaRPr lang="id-ID" sz="2100" kern="1200" dirty="0"/>
        </a:p>
      </dsp:txBody>
      <dsp:txXfrm>
        <a:off x="473279" y="1456228"/>
        <a:ext cx="2100094" cy="12413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31692-D22C-4C9A-BF69-D83EF25E8FAD}">
      <dsp:nvSpPr>
        <dsp:cNvPr id="0" name=""/>
        <dsp:cNvSpPr/>
      </dsp:nvSpPr>
      <dsp:spPr>
        <a:xfrm>
          <a:off x="0" y="0"/>
          <a:ext cx="5910580" cy="101096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id-ID" sz="1500" kern="1200" dirty="0"/>
            <a:t>1. Siswa mengenali masalah, masalah itu datang dari luar diri siswa itu sendiri.</a:t>
          </a:r>
        </a:p>
      </dsp:txBody>
      <dsp:txXfrm>
        <a:off x="29610" y="29610"/>
        <a:ext cx="4734246" cy="951742"/>
      </dsp:txXfrm>
    </dsp:sp>
    <dsp:sp modelId="{B1718D20-9EF0-4EF8-804F-40B7F90BFB28}">
      <dsp:nvSpPr>
        <dsp:cNvPr id="0" name=""/>
        <dsp:cNvSpPr/>
      </dsp:nvSpPr>
      <dsp:spPr>
        <a:xfrm>
          <a:off x="495011" y="1194773"/>
          <a:ext cx="5910580" cy="101096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sv-SE" sz="1500" kern="1200" dirty="0"/>
            <a:t>2. Selanjutnya siswa akan menyelidiki dan menganalisa kesulitannya dan menentukan masalah yang dihadapinya.</a:t>
          </a:r>
          <a:endParaRPr lang="id-ID" sz="1500" kern="1200" dirty="0"/>
        </a:p>
      </dsp:txBody>
      <dsp:txXfrm>
        <a:off x="524621" y="1224383"/>
        <a:ext cx="4699223" cy="951742"/>
      </dsp:txXfrm>
    </dsp:sp>
    <dsp:sp modelId="{B6521D12-6160-4BD0-8C5A-D38ADA09A7B7}">
      <dsp:nvSpPr>
        <dsp:cNvPr id="0" name=""/>
        <dsp:cNvSpPr/>
      </dsp:nvSpPr>
      <dsp:spPr>
        <a:xfrm>
          <a:off x="982633" y="2389547"/>
          <a:ext cx="5910580" cy="101096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id-ID" sz="1500" kern="1200" dirty="0"/>
            <a:t>3. Lalu dia menghubungkan uraian-uraian hasil analisisnya itu atau satu sama lain, dan mengumpulkan berbagai kemungkinan guna memecahkan masalah tersebut. </a:t>
          </a:r>
        </a:p>
      </dsp:txBody>
      <dsp:txXfrm>
        <a:off x="1012243" y="2419157"/>
        <a:ext cx="4706611" cy="951742"/>
      </dsp:txXfrm>
    </dsp:sp>
    <dsp:sp modelId="{58F175FE-7E81-49DC-ABD3-532C5B893ACE}">
      <dsp:nvSpPr>
        <dsp:cNvPr id="0" name=""/>
        <dsp:cNvSpPr/>
      </dsp:nvSpPr>
      <dsp:spPr>
        <a:xfrm>
          <a:off x="1477644" y="3584320"/>
          <a:ext cx="5910580" cy="101096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id-ID" sz="1500" kern="1200"/>
            <a:t>4. Kemudian ia menimbang kemungkinan jawaban atau hipotesis dengan akibatnya masing-masing. </a:t>
          </a:r>
          <a:endParaRPr lang="id-ID" sz="1500" kern="1200" dirty="0"/>
        </a:p>
      </dsp:txBody>
      <dsp:txXfrm>
        <a:off x="1507254" y="3613930"/>
        <a:ext cx="4699223" cy="951742"/>
      </dsp:txXfrm>
    </dsp:sp>
    <dsp:sp modelId="{7E4A1009-A6E4-4A0C-88B9-C1E570C5E4A4}">
      <dsp:nvSpPr>
        <dsp:cNvPr id="0" name=""/>
        <dsp:cNvSpPr/>
      </dsp:nvSpPr>
      <dsp:spPr>
        <a:xfrm>
          <a:off x="5253454" y="774305"/>
          <a:ext cx="657125" cy="657125"/>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id-ID" sz="3100" kern="1200"/>
        </a:p>
      </dsp:txBody>
      <dsp:txXfrm>
        <a:off x="5401307" y="774305"/>
        <a:ext cx="361419" cy="494487"/>
      </dsp:txXfrm>
    </dsp:sp>
    <dsp:sp modelId="{805C35A0-8B82-4467-B5CF-345F860C7930}">
      <dsp:nvSpPr>
        <dsp:cNvPr id="0" name=""/>
        <dsp:cNvSpPr/>
      </dsp:nvSpPr>
      <dsp:spPr>
        <a:xfrm>
          <a:off x="5748465" y="1969078"/>
          <a:ext cx="657125" cy="657125"/>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id-ID" sz="3100" kern="1200"/>
        </a:p>
      </dsp:txBody>
      <dsp:txXfrm>
        <a:off x="5896318" y="1969078"/>
        <a:ext cx="361419" cy="494487"/>
      </dsp:txXfrm>
    </dsp:sp>
    <dsp:sp modelId="{5A4AFFF4-4D02-4C26-B68B-B3CCCC087C36}">
      <dsp:nvSpPr>
        <dsp:cNvPr id="0" name=""/>
        <dsp:cNvSpPr/>
      </dsp:nvSpPr>
      <dsp:spPr>
        <a:xfrm>
          <a:off x="6236088" y="3163852"/>
          <a:ext cx="657125" cy="657125"/>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id-ID" sz="3100" kern="1200"/>
        </a:p>
      </dsp:txBody>
      <dsp:txXfrm>
        <a:off x="6383941" y="3163852"/>
        <a:ext cx="361419" cy="49448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8E4E3C-4763-456E-AA2B-03D49B6BFFD9}" type="datetimeFigureOut">
              <a:rPr lang="id-ID" smtClean="0"/>
              <a:t>19/12/2022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56649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E4E3C-4763-456E-AA2B-03D49B6BFFD9}" type="datetimeFigureOut">
              <a:rPr lang="id-ID" smtClean="0"/>
              <a:t>19/12/2022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366041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E4E3C-4763-456E-AA2B-03D49B6BFFD9}" type="datetimeFigureOut">
              <a:rPr lang="id-ID" smtClean="0"/>
              <a:t>19/12/2022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E848C5-6B61-4555-AC5A-D7D0A2DF4E57}" type="slidenum">
              <a:rPr lang="id-ID" smtClean="0"/>
              <a:t>‹#›</a:t>
            </a:fld>
            <a:endParaRPr lang="id-ID"/>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8941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E4E3C-4763-456E-AA2B-03D49B6BFFD9}" type="datetimeFigureOut">
              <a:rPr lang="id-ID" smtClean="0"/>
              <a:t>19/12/2022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603170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E4E3C-4763-456E-AA2B-03D49B6BFFD9}" type="datetimeFigureOut">
              <a:rPr lang="id-ID" smtClean="0"/>
              <a:t>19/12/2022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E848C5-6B61-4555-AC5A-D7D0A2DF4E57}" type="slidenum">
              <a:rPr lang="id-ID" smtClean="0"/>
              <a:t>‹#›</a:t>
            </a:fld>
            <a:endParaRPr lang="id-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5697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E4E3C-4763-456E-AA2B-03D49B6BFFD9}" type="datetimeFigureOut">
              <a:rPr lang="id-ID" smtClean="0"/>
              <a:t>19/12/2022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4284295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E4E3C-4763-456E-AA2B-03D49B6BFFD9}" type="datetimeFigureOut">
              <a:rPr lang="id-ID" smtClean="0"/>
              <a:t>19/12/2022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1189863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E4E3C-4763-456E-AA2B-03D49B6BFFD9}" type="datetimeFigureOut">
              <a:rPr lang="id-ID" smtClean="0"/>
              <a:t>19/12/2022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170224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E4E3C-4763-456E-AA2B-03D49B6BFFD9}" type="datetimeFigureOut">
              <a:rPr lang="id-ID" smtClean="0"/>
              <a:t>19/12/2022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82053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E4E3C-4763-456E-AA2B-03D49B6BFFD9}" type="datetimeFigureOut">
              <a:rPr lang="id-ID" smtClean="0"/>
              <a:t>19/12/2022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104784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8E4E3C-4763-456E-AA2B-03D49B6BFFD9}" type="datetimeFigureOut">
              <a:rPr lang="id-ID" smtClean="0"/>
              <a:t>19/12/2022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308284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8E4E3C-4763-456E-AA2B-03D49B6BFFD9}" type="datetimeFigureOut">
              <a:rPr lang="id-ID" smtClean="0"/>
              <a:t>19/12/2022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1299334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8E4E3C-4763-456E-AA2B-03D49B6BFFD9}" type="datetimeFigureOut">
              <a:rPr lang="id-ID" smtClean="0"/>
              <a:t>19/12/2022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215464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E4E3C-4763-456E-AA2B-03D49B6BFFD9}" type="datetimeFigureOut">
              <a:rPr lang="id-ID" smtClean="0"/>
              <a:t>19/12/2022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252024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8E4E3C-4763-456E-AA2B-03D49B6BFFD9}" type="datetimeFigureOut">
              <a:rPr lang="id-ID" smtClean="0"/>
              <a:t>19/12/2022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212085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8E4E3C-4763-456E-AA2B-03D49B6BFFD9}" type="datetimeFigureOut">
              <a:rPr lang="id-ID" smtClean="0"/>
              <a:t>19/12/2022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E848C5-6B61-4555-AC5A-D7D0A2DF4E57}" type="slidenum">
              <a:rPr lang="id-ID" smtClean="0"/>
              <a:t>‹#›</a:t>
            </a:fld>
            <a:endParaRPr lang="id-ID"/>
          </a:p>
        </p:txBody>
      </p:sp>
    </p:spTree>
    <p:extLst>
      <p:ext uri="{BB962C8B-B14F-4D97-AF65-F5344CB8AC3E}">
        <p14:creationId xmlns:p14="http://schemas.microsoft.com/office/powerpoint/2010/main" val="407078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8E4E3C-4763-456E-AA2B-03D49B6BFFD9}" type="datetimeFigureOut">
              <a:rPr lang="id-ID" smtClean="0"/>
              <a:t>19/12/2022</a:t>
            </a:fld>
            <a:endParaRPr lang="id-ID"/>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4E848C5-6B61-4555-AC5A-D7D0A2DF4E57}" type="slidenum">
              <a:rPr lang="id-ID" smtClean="0"/>
              <a:t>‹#›</a:t>
            </a:fld>
            <a:endParaRPr lang="id-ID"/>
          </a:p>
        </p:txBody>
      </p:sp>
    </p:spTree>
    <p:extLst>
      <p:ext uri="{BB962C8B-B14F-4D97-AF65-F5344CB8AC3E}">
        <p14:creationId xmlns:p14="http://schemas.microsoft.com/office/powerpoint/2010/main" val="3118602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962183-29FE-4600-9954-F96752604996}"/>
              </a:ext>
            </a:extLst>
          </p:cNvPr>
          <p:cNvSpPr>
            <a:spLocks noGrp="1"/>
          </p:cNvSpPr>
          <p:nvPr>
            <p:ph type="ctrTitle"/>
          </p:nvPr>
        </p:nvSpPr>
        <p:spPr/>
        <p:txBody>
          <a:bodyPr/>
          <a:lstStyle/>
          <a:p>
            <a:r>
              <a:rPr lang="en-US" sz="4400" dirty="0"/>
              <a:t>PENGAMBILAN KEPUTUSAN KLINIS DALAM ASUHAN DAN REFLEKTIF</a:t>
            </a:r>
            <a:endParaRPr lang="id-ID" sz="4400" dirty="0"/>
          </a:p>
        </p:txBody>
      </p:sp>
      <p:sp>
        <p:nvSpPr>
          <p:cNvPr id="3" name="Subtitle 2">
            <a:extLst>
              <a:ext uri="{FF2B5EF4-FFF2-40B4-BE49-F238E27FC236}">
                <a16:creationId xmlns:a16="http://schemas.microsoft.com/office/drawing/2014/main" xmlns="" id="{64C2C895-2173-40E0-A50B-7461174E6843}"/>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3290556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4BA0E6-F3A2-4D5A-B630-26548871D843}"/>
              </a:ext>
            </a:extLst>
          </p:cNvPr>
          <p:cNvSpPr>
            <a:spLocks noGrp="1"/>
          </p:cNvSpPr>
          <p:nvPr>
            <p:ph type="ctrTitle"/>
          </p:nvPr>
        </p:nvSpPr>
        <p:spPr/>
        <p:txBody>
          <a:bodyPr/>
          <a:lstStyle/>
          <a:p>
            <a:r>
              <a:rPr lang="en-US" dirty="0"/>
              <a:t>NILAI INDIVIDU DAN DILEMA ETIK</a:t>
            </a:r>
            <a:endParaRPr lang="id-ID" dirty="0"/>
          </a:p>
        </p:txBody>
      </p:sp>
      <p:sp>
        <p:nvSpPr>
          <p:cNvPr id="3" name="Subtitle 2">
            <a:extLst>
              <a:ext uri="{FF2B5EF4-FFF2-40B4-BE49-F238E27FC236}">
                <a16:creationId xmlns:a16="http://schemas.microsoft.com/office/drawing/2014/main" xmlns="" id="{54842C05-4DEF-4119-9307-FEDC22B94910}"/>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3707676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4CFB08-DFE6-4D57-88CE-958F5063031A}"/>
              </a:ext>
            </a:extLst>
          </p:cNvPr>
          <p:cNvSpPr>
            <a:spLocks noGrp="1"/>
          </p:cNvSpPr>
          <p:nvPr>
            <p:ph type="title"/>
          </p:nvPr>
        </p:nvSpPr>
        <p:spPr/>
        <p:txBody>
          <a:bodyPr/>
          <a:lstStyle/>
          <a:p>
            <a:r>
              <a:rPr lang="en-US" dirty="0"/>
              <a:t>Nilai </a:t>
            </a:r>
            <a:r>
              <a:rPr lang="en-US" dirty="0" err="1"/>
              <a:t>individu</a:t>
            </a:r>
            <a:endParaRPr lang="id-ID" dirty="0"/>
          </a:p>
        </p:txBody>
      </p:sp>
      <p:sp>
        <p:nvSpPr>
          <p:cNvPr id="3" name="Content Placeholder 2">
            <a:extLst>
              <a:ext uri="{FF2B5EF4-FFF2-40B4-BE49-F238E27FC236}">
                <a16:creationId xmlns:a16="http://schemas.microsoft.com/office/drawing/2014/main" xmlns="" id="{C800BC1C-C2D8-48A2-B2AB-3FC6BC90897A}"/>
              </a:ext>
            </a:extLst>
          </p:cNvPr>
          <p:cNvSpPr>
            <a:spLocks noGrp="1"/>
          </p:cNvSpPr>
          <p:nvPr>
            <p:ph idx="1"/>
          </p:nvPr>
        </p:nvSpPr>
        <p:spPr/>
        <p:txBody>
          <a:bodyPr/>
          <a:lstStyle/>
          <a:p>
            <a:r>
              <a:rPr lang="id-ID" dirty="0"/>
              <a:t>Nilai merupakan pola perhatian dalam hidup, baik secara individu maupun secara kelompok. Setiap individu atau kelompok</a:t>
            </a:r>
            <a:r>
              <a:rPr lang="en-US" dirty="0"/>
              <a:t> </a:t>
            </a:r>
            <a:r>
              <a:rPr lang="id-ID" dirty="0"/>
              <a:t>biasanya memiliki perhatian terhadap nilai tertentu yang mungkin berbeda dengan individu atau kelompok yang lain. </a:t>
            </a:r>
            <a:endParaRPr lang="en-US" dirty="0"/>
          </a:p>
          <a:p>
            <a:endParaRPr lang="en-US" dirty="0"/>
          </a:p>
          <a:p>
            <a:r>
              <a:rPr lang="id-ID" dirty="0"/>
              <a:t>Nilai merupakan pendukung dasar-dasar sikap atau merupakan disposisi yang dapat mengarah kepada perbuatan (Allport, 1961) dan nilai sangat berkaitan dengan apa yang diinginkan atau apa yang dipilih (Smith, 1969). </a:t>
            </a:r>
          </a:p>
        </p:txBody>
      </p:sp>
    </p:spTree>
    <p:extLst>
      <p:ext uri="{BB962C8B-B14F-4D97-AF65-F5344CB8AC3E}">
        <p14:creationId xmlns:p14="http://schemas.microsoft.com/office/powerpoint/2010/main" val="113483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C036EE-6F1F-4CD3-870F-7F6D929B661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6A41951-70E6-46BA-A137-6A7808E3197D}"/>
              </a:ext>
            </a:extLst>
          </p:cNvPr>
          <p:cNvSpPr>
            <a:spLocks noGrp="1"/>
          </p:cNvSpPr>
          <p:nvPr>
            <p:ph idx="1"/>
          </p:nvPr>
        </p:nvSpPr>
        <p:spPr/>
        <p:txBody>
          <a:bodyPr/>
          <a:lstStyle/>
          <a:p>
            <a:r>
              <a:rPr lang="id-ID" dirty="0"/>
              <a:t>Nilai tidak dapat dipisahkan dari kehidupan manusia karena nila terbentuk dan dimiliki melalui proses yang lama, yaitu sebagai hasil interaksi individu dengan lingkungannya.</a:t>
            </a:r>
            <a:endParaRPr lang="en-US" dirty="0"/>
          </a:p>
          <a:p>
            <a:r>
              <a:rPr lang="id-ID" dirty="0"/>
              <a:t>Setiap manusia</a:t>
            </a:r>
            <a:r>
              <a:rPr lang="en-US" dirty="0"/>
              <a:t> </a:t>
            </a:r>
            <a:r>
              <a:rPr lang="en-US" dirty="0" err="1"/>
              <a:t>mempunyai</a:t>
            </a:r>
            <a:r>
              <a:rPr lang="en-US" dirty="0"/>
              <a:t> </a:t>
            </a:r>
            <a:r>
              <a:rPr lang="en-US" dirty="0" err="1"/>
              <a:t>nilai</a:t>
            </a:r>
            <a:r>
              <a:rPr lang="en-US" dirty="0"/>
              <a:t> </a:t>
            </a:r>
            <a:r>
              <a:rPr lang="en-US" dirty="0" err="1"/>
              <a:t>sesuai</a:t>
            </a:r>
            <a:r>
              <a:rPr lang="en-US" dirty="0"/>
              <a:t> </a:t>
            </a:r>
            <a:r>
              <a:rPr lang="en-US" dirty="0" err="1"/>
              <a:t>dengan</a:t>
            </a:r>
            <a:r>
              <a:rPr lang="en-US" dirty="0"/>
              <a:t> </a:t>
            </a:r>
            <a:r>
              <a:rPr lang="en-US" dirty="0" err="1"/>
              <a:t>keyakinan</a:t>
            </a:r>
            <a:r>
              <a:rPr lang="en-US" dirty="0"/>
              <a:t> </a:t>
            </a:r>
            <a:r>
              <a:rPr lang="en-US" dirty="0" err="1"/>
              <a:t>atau</a:t>
            </a:r>
            <a:r>
              <a:rPr lang="en-US" dirty="0"/>
              <a:t> </a:t>
            </a:r>
            <a:r>
              <a:rPr lang="en-US" dirty="0" err="1"/>
              <a:t>pilihannya</a:t>
            </a:r>
            <a:r>
              <a:rPr lang="en-US" dirty="0"/>
              <a:t>. Atas </a:t>
            </a:r>
            <a:r>
              <a:rPr lang="en-US" dirty="0" err="1"/>
              <a:t>dasar</a:t>
            </a:r>
            <a:r>
              <a:rPr lang="en-US" dirty="0"/>
              <a:t> </a:t>
            </a:r>
            <a:r>
              <a:rPr lang="en-US" dirty="0" err="1"/>
              <a:t>itulah</a:t>
            </a:r>
            <a:r>
              <a:rPr lang="en-US" dirty="0"/>
              <a:t> </a:t>
            </a:r>
            <a:r>
              <a:rPr lang="en-US" dirty="0" err="1"/>
              <a:t>manusia</a:t>
            </a:r>
            <a:r>
              <a:rPr lang="en-US" dirty="0"/>
              <a:t> </a:t>
            </a:r>
            <a:r>
              <a:rPr lang="en-US" dirty="0" err="1"/>
              <a:t>bertingkah</a:t>
            </a:r>
            <a:r>
              <a:rPr lang="en-US" dirty="0"/>
              <a:t> </a:t>
            </a:r>
            <a:r>
              <a:rPr lang="en-US" dirty="0" err="1"/>
              <a:t>laku</a:t>
            </a:r>
            <a:r>
              <a:rPr lang="en-US" dirty="0"/>
              <a:t> dan </a:t>
            </a:r>
            <a:r>
              <a:rPr lang="en-US" dirty="0" err="1"/>
              <a:t>berbuat</a:t>
            </a:r>
            <a:r>
              <a:rPr lang="en-US" dirty="0"/>
              <a:t> yang </a:t>
            </a:r>
            <a:r>
              <a:rPr lang="en-US" dirty="0" err="1"/>
              <a:t>diarahkan</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hidup</a:t>
            </a:r>
            <a:r>
              <a:rPr lang="en-US" dirty="0"/>
              <a:t> </a:t>
            </a:r>
            <a:r>
              <a:rPr lang="en-US" dirty="0" err="1"/>
              <a:t>sesuai</a:t>
            </a:r>
            <a:r>
              <a:rPr lang="en-US" dirty="0"/>
              <a:t> </a:t>
            </a:r>
            <a:r>
              <a:rPr lang="en-US" dirty="0" err="1"/>
              <a:t>dengan</a:t>
            </a:r>
            <a:r>
              <a:rPr lang="en-US" dirty="0"/>
              <a:t> </a:t>
            </a:r>
            <a:r>
              <a:rPr lang="en-US" dirty="0" err="1"/>
              <a:t>keyakinan</a:t>
            </a:r>
            <a:r>
              <a:rPr lang="en-US" dirty="0"/>
              <a:t> yang </a:t>
            </a:r>
            <a:r>
              <a:rPr lang="en-US" dirty="0" err="1"/>
              <a:t>ada</a:t>
            </a:r>
            <a:r>
              <a:rPr lang="en-US" dirty="0"/>
              <a:t> pada </a:t>
            </a:r>
            <a:r>
              <a:rPr lang="en-US" dirty="0" err="1"/>
              <a:t>dirinya</a:t>
            </a:r>
            <a:r>
              <a:rPr lang="en-US" dirty="0"/>
              <a:t>.</a:t>
            </a:r>
            <a:endParaRPr lang="id-ID" dirty="0"/>
          </a:p>
        </p:txBody>
      </p:sp>
    </p:spTree>
    <p:extLst>
      <p:ext uri="{BB962C8B-B14F-4D97-AF65-F5344CB8AC3E}">
        <p14:creationId xmlns:p14="http://schemas.microsoft.com/office/powerpoint/2010/main" val="3927459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88AA4-7AFA-4022-99B1-C1445230F67D}"/>
              </a:ext>
            </a:extLst>
          </p:cNvPr>
          <p:cNvSpPr>
            <a:spLocks noGrp="1"/>
          </p:cNvSpPr>
          <p:nvPr>
            <p:ph type="title"/>
          </p:nvPr>
        </p:nvSpPr>
        <p:spPr/>
        <p:txBody>
          <a:bodyPr/>
          <a:lstStyle/>
          <a:p>
            <a:r>
              <a:rPr lang="en-US" dirty="0"/>
              <a:t>Sifat Nilai</a:t>
            </a:r>
            <a:endParaRPr lang="id-ID" dirty="0"/>
          </a:p>
        </p:txBody>
      </p:sp>
      <p:sp>
        <p:nvSpPr>
          <p:cNvPr id="3" name="Content Placeholder 2">
            <a:extLst>
              <a:ext uri="{FF2B5EF4-FFF2-40B4-BE49-F238E27FC236}">
                <a16:creationId xmlns:a16="http://schemas.microsoft.com/office/drawing/2014/main" xmlns="" id="{6AC1DCD6-FBE6-4959-940C-E67F70133A66}"/>
              </a:ext>
            </a:extLst>
          </p:cNvPr>
          <p:cNvSpPr>
            <a:spLocks noGrp="1"/>
          </p:cNvSpPr>
          <p:nvPr>
            <p:ph idx="1"/>
          </p:nvPr>
        </p:nvSpPr>
        <p:spPr/>
        <p:txBody>
          <a:bodyPr/>
          <a:lstStyle/>
          <a:p>
            <a:r>
              <a:rPr lang="en-US" dirty="0"/>
              <a:t>Nilai </a:t>
            </a:r>
            <a:r>
              <a:rPr lang="en-US" dirty="0" err="1"/>
              <a:t>mempunyai</a:t>
            </a:r>
            <a:r>
              <a:rPr lang="en-US" dirty="0"/>
              <a:t> </a:t>
            </a:r>
            <a:r>
              <a:rPr lang="en-US" dirty="0" err="1"/>
              <a:t>sifat</a:t>
            </a:r>
            <a:r>
              <a:rPr lang="en-US" dirty="0"/>
              <a:t> </a:t>
            </a:r>
            <a:r>
              <a:rPr lang="en-US" dirty="0" err="1"/>
              <a:t>tahan</a:t>
            </a:r>
            <a:r>
              <a:rPr lang="en-US" dirty="0"/>
              <a:t> lama</a:t>
            </a:r>
          </a:p>
          <a:p>
            <a:r>
              <a:rPr lang="en-US" dirty="0"/>
              <a:t>Nilai </a:t>
            </a:r>
            <a:r>
              <a:rPr lang="en-US" dirty="0" err="1"/>
              <a:t>sebagai</a:t>
            </a:r>
            <a:r>
              <a:rPr lang="en-US" dirty="0"/>
              <a:t> </a:t>
            </a:r>
            <a:r>
              <a:rPr lang="en-US" dirty="0" err="1"/>
              <a:t>keyakinan</a:t>
            </a:r>
            <a:endParaRPr lang="en-US" dirty="0"/>
          </a:p>
          <a:p>
            <a:r>
              <a:rPr lang="en-US" dirty="0"/>
              <a:t>Nilai </a:t>
            </a:r>
            <a:r>
              <a:rPr lang="en-US" dirty="0" err="1"/>
              <a:t>sebagai</a:t>
            </a:r>
            <a:r>
              <a:rPr lang="en-US" dirty="0"/>
              <a:t> </a:t>
            </a:r>
            <a:r>
              <a:rPr lang="en-US" dirty="0" err="1"/>
              <a:t>alat</a:t>
            </a:r>
            <a:r>
              <a:rPr lang="en-US" dirty="0"/>
              <a:t> dan </a:t>
            </a:r>
            <a:r>
              <a:rPr lang="en-US" dirty="0" err="1"/>
              <a:t>tujuan</a:t>
            </a:r>
            <a:r>
              <a:rPr lang="en-US" dirty="0"/>
              <a:t> </a:t>
            </a:r>
            <a:r>
              <a:rPr lang="en-US" dirty="0" err="1"/>
              <a:t>akhir</a:t>
            </a:r>
            <a:endParaRPr lang="en-US" dirty="0"/>
          </a:p>
          <a:p>
            <a:r>
              <a:rPr lang="en-US" dirty="0"/>
              <a:t>Nilai </a:t>
            </a:r>
            <a:r>
              <a:rPr lang="en-US" dirty="0" err="1"/>
              <a:t>bersifat</a:t>
            </a:r>
            <a:r>
              <a:rPr lang="en-US" dirty="0"/>
              <a:t> </a:t>
            </a:r>
            <a:r>
              <a:rPr lang="en-US" dirty="0" err="1"/>
              <a:t>eksplisit</a:t>
            </a:r>
            <a:r>
              <a:rPr lang="en-US" dirty="0"/>
              <a:t> </a:t>
            </a:r>
            <a:r>
              <a:rPr lang="en-US" dirty="0" err="1"/>
              <a:t>atau</a:t>
            </a:r>
            <a:r>
              <a:rPr lang="en-US" dirty="0"/>
              <a:t> </a:t>
            </a:r>
            <a:r>
              <a:rPr lang="en-US" dirty="0" err="1"/>
              <a:t>implisit</a:t>
            </a:r>
            <a:endParaRPr lang="en-US" dirty="0"/>
          </a:p>
          <a:p>
            <a:r>
              <a:rPr lang="en-US" dirty="0"/>
              <a:t>Nilai </a:t>
            </a:r>
            <a:r>
              <a:rPr lang="en-US" dirty="0" err="1"/>
              <a:t>sebagai</a:t>
            </a:r>
            <a:r>
              <a:rPr lang="en-US" dirty="0"/>
              <a:t> </a:t>
            </a:r>
            <a:r>
              <a:rPr lang="en-US" dirty="0" err="1"/>
              <a:t>suatu</a:t>
            </a:r>
            <a:r>
              <a:rPr lang="en-US" dirty="0"/>
              <a:t> </a:t>
            </a:r>
            <a:r>
              <a:rPr lang="en-US" dirty="0" err="1"/>
              <a:t>konsepsi</a:t>
            </a:r>
            <a:r>
              <a:rPr lang="en-US" dirty="0"/>
              <a:t> </a:t>
            </a:r>
            <a:r>
              <a:rPr lang="en-US" dirty="0" err="1"/>
              <a:t>tentang</a:t>
            </a:r>
            <a:r>
              <a:rPr lang="en-US" dirty="0"/>
              <a:t> </a:t>
            </a:r>
            <a:r>
              <a:rPr lang="en-US" dirty="0" err="1"/>
              <a:t>sesuatu</a:t>
            </a:r>
            <a:r>
              <a:rPr lang="en-US" dirty="0"/>
              <a:t> yang </a:t>
            </a:r>
            <a:r>
              <a:rPr lang="en-US" dirty="0" err="1"/>
              <a:t>disukai</a:t>
            </a:r>
            <a:r>
              <a:rPr lang="en-US" dirty="0"/>
              <a:t> </a:t>
            </a:r>
            <a:r>
              <a:rPr lang="en-US" dirty="0" err="1"/>
              <a:t>secara</a:t>
            </a:r>
            <a:r>
              <a:rPr lang="en-US" dirty="0"/>
              <a:t> </a:t>
            </a:r>
            <a:r>
              <a:rPr lang="en-US" dirty="0" err="1"/>
              <a:t>individu</a:t>
            </a:r>
            <a:r>
              <a:rPr lang="en-US" dirty="0"/>
              <a:t> dan </a:t>
            </a:r>
            <a:r>
              <a:rPr lang="en-US" dirty="0" err="1"/>
              <a:t>sosial</a:t>
            </a:r>
            <a:endParaRPr lang="id-ID" dirty="0"/>
          </a:p>
        </p:txBody>
      </p:sp>
    </p:spTree>
    <p:extLst>
      <p:ext uri="{BB962C8B-B14F-4D97-AF65-F5344CB8AC3E}">
        <p14:creationId xmlns:p14="http://schemas.microsoft.com/office/powerpoint/2010/main" val="1141606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63FA00-E244-4823-A955-D4D139FB957A}"/>
              </a:ext>
            </a:extLst>
          </p:cNvPr>
          <p:cNvSpPr>
            <a:spLocks noGrp="1"/>
          </p:cNvSpPr>
          <p:nvPr>
            <p:ph type="title"/>
          </p:nvPr>
        </p:nvSpPr>
        <p:spPr/>
        <p:txBody>
          <a:bodyPr/>
          <a:lstStyle/>
          <a:p>
            <a:r>
              <a:rPr lang="en-US" dirty="0" err="1"/>
              <a:t>Fungsi</a:t>
            </a:r>
            <a:r>
              <a:rPr lang="en-US" dirty="0"/>
              <a:t> Nilai</a:t>
            </a:r>
            <a:endParaRPr lang="id-ID" dirty="0"/>
          </a:p>
        </p:txBody>
      </p:sp>
      <p:sp>
        <p:nvSpPr>
          <p:cNvPr id="3" name="Content Placeholder 2">
            <a:extLst>
              <a:ext uri="{FF2B5EF4-FFF2-40B4-BE49-F238E27FC236}">
                <a16:creationId xmlns:a16="http://schemas.microsoft.com/office/drawing/2014/main" xmlns="" id="{12567300-C4A8-4804-9ED3-A21550608A06}"/>
              </a:ext>
            </a:extLst>
          </p:cNvPr>
          <p:cNvSpPr>
            <a:spLocks noGrp="1"/>
          </p:cNvSpPr>
          <p:nvPr>
            <p:ph idx="1"/>
          </p:nvPr>
        </p:nvSpPr>
        <p:spPr/>
        <p:txBody>
          <a:bodyPr/>
          <a:lstStyle/>
          <a:p>
            <a:r>
              <a:rPr lang="id-ID" dirty="0"/>
              <a:t>Nilai berfungsi sebagai standar, yaitu standar yang menunjukkan tingkah laku dari berbagai cara </a:t>
            </a:r>
            <a:endParaRPr lang="en-US" dirty="0"/>
          </a:p>
          <a:p>
            <a:r>
              <a:rPr lang="id-ID" dirty="0"/>
              <a:t>Nilai berfungsi sebagai rencana umum (general plans) dalam penyelesaian konflik dan pengambilan keputusan. </a:t>
            </a:r>
            <a:endParaRPr lang="en-US" dirty="0"/>
          </a:p>
          <a:p>
            <a:r>
              <a:rPr lang="id-ID" dirty="0"/>
              <a:t>Nilai berfungsi motivasional </a:t>
            </a:r>
            <a:endParaRPr lang="en-US" dirty="0"/>
          </a:p>
          <a:p>
            <a:r>
              <a:rPr lang="id-ID" dirty="0"/>
              <a:t>Nilai berfungsi penyesuaian </a:t>
            </a:r>
            <a:endParaRPr lang="en-US" dirty="0"/>
          </a:p>
          <a:p>
            <a:r>
              <a:rPr lang="id-ID" dirty="0"/>
              <a:t>Nilai berfungsi ego defensive </a:t>
            </a:r>
            <a:endParaRPr lang="en-US" dirty="0"/>
          </a:p>
          <a:p>
            <a:r>
              <a:rPr lang="id-ID" dirty="0"/>
              <a:t>Nilai berfungsi sebagai pengetahuan atau aktualisasi diri</a:t>
            </a:r>
          </a:p>
        </p:txBody>
      </p:sp>
    </p:spTree>
    <p:extLst>
      <p:ext uri="{BB962C8B-B14F-4D97-AF65-F5344CB8AC3E}">
        <p14:creationId xmlns:p14="http://schemas.microsoft.com/office/powerpoint/2010/main" val="3434754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7DF09-BA39-4196-9CF2-89ACBA2C5522}"/>
              </a:ext>
            </a:extLst>
          </p:cNvPr>
          <p:cNvSpPr>
            <a:spLocks noGrp="1"/>
          </p:cNvSpPr>
          <p:nvPr>
            <p:ph type="title"/>
          </p:nvPr>
        </p:nvSpPr>
        <p:spPr/>
        <p:txBody>
          <a:bodyPr/>
          <a:lstStyle/>
          <a:p>
            <a:r>
              <a:rPr lang="en-US" dirty="0" err="1"/>
              <a:t>Dilema</a:t>
            </a:r>
            <a:r>
              <a:rPr lang="en-US" dirty="0"/>
              <a:t> </a:t>
            </a:r>
            <a:r>
              <a:rPr lang="en-US" dirty="0" err="1"/>
              <a:t>Etik</a:t>
            </a:r>
            <a:endParaRPr lang="id-ID" dirty="0"/>
          </a:p>
        </p:txBody>
      </p:sp>
      <p:sp>
        <p:nvSpPr>
          <p:cNvPr id="3" name="Content Placeholder 2">
            <a:extLst>
              <a:ext uri="{FF2B5EF4-FFF2-40B4-BE49-F238E27FC236}">
                <a16:creationId xmlns:a16="http://schemas.microsoft.com/office/drawing/2014/main" xmlns="" id="{53ED611E-520D-4A68-894C-7A8B56B206C0}"/>
              </a:ext>
            </a:extLst>
          </p:cNvPr>
          <p:cNvSpPr>
            <a:spLocks noGrp="1"/>
          </p:cNvSpPr>
          <p:nvPr>
            <p:ph idx="1"/>
          </p:nvPr>
        </p:nvSpPr>
        <p:spPr>
          <a:xfrm>
            <a:off x="677334" y="1836739"/>
            <a:ext cx="8596668" cy="3880773"/>
          </a:xfrm>
        </p:spPr>
        <p:txBody>
          <a:bodyPr>
            <a:normAutofit lnSpcReduction="10000"/>
          </a:bodyPr>
          <a:lstStyle/>
          <a:p>
            <a:r>
              <a:rPr lang="en-US" sz="2400" dirty="0" err="1"/>
              <a:t>Dilema</a:t>
            </a:r>
            <a:r>
              <a:rPr lang="en-US" sz="2400" dirty="0"/>
              <a:t> </a:t>
            </a:r>
            <a:r>
              <a:rPr lang="en-US" sz="2400" dirty="0" err="1"/>
              <a:t>merupakan</a:t>
            </a:r>
            <a:r>
              <a:rPr lang="en-US" sz="2400" dirty="0"/>
              <a:t> </a:t>
            </a:r>
            <a:r>
              <a:rPr lang="en-US" sz="2400" dirty="0" err="1"/>
              <a:t>suatu</a:t>
            </a:r>
            <a:r>
              <a:rPr lang="en-US" sz="2400" dirty="0"/>
              <a:t> </a:t>
            </a:r>
            <a:r>
              <a:rPr lang="en-US" sz="2400" dirty="0" err="1"/>
              <a:t>keadaan</a:t>
            </a:r>
            <a:r>
              <a:rPr lang="en-US" sz="2400" dirty="0"/>
              <a:t> </a:t>
            </a:r>
            <a:r>
              <a:rPr lang="en-US" sz="2400" dirty="0" err="1"/>
              <a:t>dimana</a:t>
            </a:r>
            <a:r>
              <a:rPr lang="en-US" sz="2400" dirty="0"/>
              <a:t> </a:t>
            </a:r>
            <a:r>
              <a:rPr lang="en-US" sz="2400" dirty="0" err="1"/>
              <a:t>dihadapkan</a:t>
            </a:r>
            <a:r>
              <a:rPr lang="en-US" sz="2400" dirty="0"/>
              <a:t> pada </a:t>
            </a:r>
            <a:r>
              <a:rPr lang="en-US" sz="2400" dirty="0" err="1"/>
              <a:t>dua</a:t>
            </a:r>
            <a:r>
              <a:rPr lang="en-US" sz="2400" dirty="0"/>
              <a:t> </a:t>
            </a:r>
            <a:r>
              <a:rPr lang="en-US" sz="2400" dirty="0" err="1"/>
              <a:t>alternatif</a:t>
            </a:r>
            <a:r>
              <a:rPr lang="en-US" sz="2400" dirty="0"/>
              <a:t> </a:t>
            </a:r>
            <a:r>
              <a:rPr lang="en-US" sz="2400" dirty="0" err="1"/>
              <a:t>pilihan</a:t>
            </a:r>
            <a:r>
              <a:rPr lang="en-US" sz="2400" dirty="0"/>
              <a:t>, yang </a:t>
            </a:r>
            <a:r>
              <a:rPr lang="en-US" sz="2400" dirty="0" err="1"/>
              <a:t>kelihatannya</a:t>
            </a:r>
            <a:r>
              <a:rPr lang="en-US" sz="2400" dirty="0"/>
              <a:t> </a:t>
            </a:r>
            <a:r>
              <a:rPr lang="en-US" sz="2400" dirty="0" err="1"/>
              <a:t>sama</a:t>
            </a:r>
            <a:r>
              <a:rPr lang="en-US" sz="2400" dirty="0"/>
              <a:t> </a:t>
            </a:r>
            <a:r>
              <a:rPr lang="en-US" sz="2400" dirty="0" err="1"/>
              <a:t>atau</a:t>
            </a:r>
            <a:r>
              <a:rPr lang="en-US" sz="2400" dirty="0"/>
              <a:t> hamper </a:t>
            </a:r>
            <a:r>
              <a:rPr lang="en-US" sz="2400" dirty="0" err="1"/>
              <a:t>sama</a:t>
            </a:r>
            <a:r>
              <a:rPr lang="en-US" sz="2400" dirty="0"/>
              <a:t> dan </a:t>
            </a:r>
            <a:r>
              <a:rPr lang="en-US" sz="2400" dirty="0" err="1"/>
              <a:t>membutuhkan</a:t>
            </a:r>
            <a:r>
              <a:rPr lang="en-US" sz="2400" dirty="0"/>
              <a:t> </a:t>
            </a:r>
            <a:r>
              <a:rPr lang="en-US" sz="2400" dirty="0" err="1"/>
              <a:t>pemecahan</a:t>
            </a:r>
            <a:r>
              <a:rPr lang="en-US" sz="2400" dirty="0"/>
              <a:t> </a:t>
            </a:r>
            <a:r>
              <a:rPr lang="en-US" sz="2400" dirty="0" err="1"/>
              <a:t>masalah</a:t>
            </a:r>
            <a:r>
              <a:rPr lang="en-US" sz="2400" dirty="0"/>
              <a:t>.</a:t>
            </a:r>
          </a:p>
          <a:p>
            <a:r>
              <a:rPr lang="en-US" sz="2400" dirty="0" err="1"/>
              <a:t>Dilema</a:t>
            </a:r>
            <a:r>
              <a:rPr lang="en-US" sz="2400" dirty="0"/>
              <a:t> </a:t>
            </a:r>
            <a:r>
              <a:rPr lang="en-US" sz="2400" dirty="0" err="1"/>
              <a:t>muncul</a:t>
            </a:r>
            <a:r>
              <a:rPr lang="en-US" sz="2400" dirty="0"/>
              <a:t> </a:t>
            </a:r>
            <a:r>
              <a:rPr lang="en-US" sz="2400" dirty="0" err="1"/>
              <a:t>karena</a:t>
            </a:r>
            <a:r>
              <a:rPr lang="en-US" sz="2400" dirty="0"/>
              <a:t>  </a:t>
            </a:r>
            <a:r>
              <a:rPr lang="en-US" sz="2400" dirty="0" err="1"/>
              <a:t>terbentur</a:t>
            </a:r>
            <a:r>
              <a:rPr lang="en-US" sz="2400" dirty="0"/>
              <a:t> pada </a:t>
            </a:r>
            <a:r>
              <a:rPr lang="en-US" sz="2400" dirty="0" err="1"/>
              <a:t>konflik</a:t>
            </a:r>
            <a:r>
              <a:rPr lang="en-US" sz="2400" dirty="0"/>
              <a:t> moral, </a:t>
            </a:r>
            <a:r>
              <a:rPr lang="en-US" sz="2400" dirty="0" err="1"/>
              <a:t>pertentangan</a:t>
            </a:r>
            <a:r>
              <a:rPr lang="en-US" sz="2400" dirty="0"/>
              <a:t> </a:t>
            </a:r>
            <a:r>
              <a:rPr lang="en-US" sz="2400" dirty="0" err="1"/>
              <a:t>batin</a:t>
            </a:r>
            <a:r>
              <a:rPr lang="en-US" sz="2400" dirty="0"/>
              <a:t>, </a:t>
            </a:r>
            <a:r>
              <a:rPr lang="en-US" sz="2400" dirty="0" err="1"/>
              <a:t>atau</a:t>
            </a:r>
            <a:r>
              <a:rPr lang="en-US" sz="2400" dirty="0"/>
              <a:t> </a:t>
            </a:r>
            <a:r>
              <a:rPr lang="en-US" sz="2400" dirty="0" err="1"/>
              <a:t>pertentangan</a:t>
            </a:r>
            <a:r>
              <a:rPr lang="en-US" sz="2400" dirty="0"/>
              <a:t> </a:t>
            </a:r>
            <a:r>
              <a:rPr lang="en-US" sz="2400" dirty="0" err="1"/>
              <a:t>antara</a:t>
            </a:r>
            <a:r>
              <a:rPr lang="en-US" sz="2400" dirty="0"/>
              <a:t> </a:t>
            </a:r>
            <a:r>
              <a:rPr lang="en-US" sz="2400" dirty="0" err="1"/>
              <a:t>nilai-nilai</a:t>
            </a:r>
            <a:r>
              <a:rPr lang="en-US" sz="2400" dirty="0"/>
              <a:t> yang </a:t>
            </a:r>
            <a:r>
              <a:rPr lang="en-US" sz="2400" dirty="0" err="1"/>
              <a:t>diyakini</a:t>
            </a:r>
            <a:r>
              <a:rPr lang="en-US" sz="2400" dirty="0"/>
              <a:t> </a:t>
            </a:r>
            <a:r>
              <a:rPr lang="en-US" sz="2400" dirty="0" err="1"/>
              <a:t>bidan</a:t>
            </a:r>
            <a:r>
              <a:rPr lang="en-US" sz="2400" dirty="0"/>
              <a:t> </a:t>
            </a:r>
            <a:r>
              <a:rPr lang="en-US" sz="2400" dirty="0" err="1"/>
              <a:t>dengan</a:t>
            </a:r>
            <a:r>
              <a:rPr lang="en-US" sz="2400" dirty="0"/>
              <a:t> </a:t>
            </a:r>
            <a:r>
              <a:rPr lang="en-US" sz="2400" dirty="0" err="1"/>
              <a:t>kenyataan</a:t>
            </a:r>
            <a:r>
              <a:rPr lang="en-US" sz="2400" dirty="0"/>
              <a:t> yang </a:t>
            </a:r>
            <a:r>
              <a:rPr lang="en-US" sz="2400" dirty="0" err="1"/>
              <a:t>ada</a:t>
            </a:r>
            <a:r>
              <a:rPr lang="en-US" sz="2400" dirty="0"/>
              <a:t>.</a:t>
            </a:r>
          </a:p>
          <a:p>
            <a:r>
              <a:rPr lang="id-ID" sz="2400" dirty="0"/>
              <a:t>Etik merupakan bagian dari filosofi yang berhubungan erat dengan nilai manusia dalam menghargai suatu tindakan, apakah benar atau salah dan apakah penyelesaiannya baik atau salah (Jones, 1994). </a:t>
            </a:r>
          </a:p>
        </p:txBody>
      </p:sp>
    </p:spTree>
    <p:extLst>
      <p:ext uri="{BB962C8B-B14F-4D97-AF65-F5344CB8AC3E}">
        <p14:creationId xmlns:p14="http://schemas.microsoft.com/office/powerpoint/2010/main" val="2277393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2055286-E805-4DCA-8A48-51F2948BED07}"/>
              </a:ext>
            </a:extLst>
          </p:cNvPr>
          <p:cNvSpPr>
            <a:spLocks noGrp="1"/>
          </p:cNvSpPr>
          <p:nvPr>
            <p:ph idx="1"/>
          </p:nvPr>
        </p:nvSpPr>
        <p:spPr>
          <a:xfrm>
            <a:off x="677334" y="1488613"/>
            <a:ext cx="8596668" cy="3880773"/>
          </a:xfrm>
        </p:spPr>
        <p:txBody>
          <a:bodyPr>
            <a:normAutofit fontScale="92500" lnSpcReduction="20000"/>
          </a:bodyPr>
          <a:lstStyle/>
          <a:p>
            <a:r>
              <a:rPr lang="id-ID" sz="2800" dirty="0"/>
              <a:t>Etik sebagai filsafat moral, mencari jawaban untuk menentukan serta mempertahankan secara rasional teori yang berlaku tentang benar salah, baik buruk, yang secara umum dipakai sebagai suatu perangkat prinsip</a:t>
            </a:r>
            <a:r>
              <a:rPr lang="en-US" sz="2800" dirty="0"/>
              <a:t> moral yang </a:t>
            </a:r>
            <a:r>
              <a:rPr lang="en-US" sz="2800" dirty="0" err="1"/>
              <a:t>menjadi</a:t>
            </a:r>
            <a:r>
              <a:rPr lang="en-US" sz="2800" dirty="0"/>
              <a:t> </a:t>
            </a:r>
            <a:r>
              <a:rPr lang="en-US" sz="2800" dirty="0" err="1"/>
              <a:t>pedoman</a:t>
            </a:r>
            <a:r>
              <a:rPr lang="en-US" sz="2800" dirty="0"/>
              <a:t> </a:t>
            </a:r>
            <a:r>
              <a:rPr lang="en-US" sz="2800" dirty="0" err="1"/>
              <a:t>suatu</a:t>
            </a:r>
            <a:r>
              <a:rPr lang="en-US" sz="2800" dirty="0"/>
              <a:t> Tindakan.</a:t>
            </a:r>
          </a:p>
          <a:p>
            <a:endParaRPr lang="en-US" sz="2800" dirty="0"/>
          </a:p>
          <a:p>
            <a:r>
              <a:rPr lang="en-US" sz="2800" dirty="0" err="1"/>
              <a:t>Bidan</a:t>
            </a:r>
            <a:r>
              <a:rPr lang="en-US" sz="2800" dirty="0"/>
              <a:t> </a:t>
            </a:r>
            <a:r>
              <a:rPr lang="en-US" sz="2800" dirty="0" err="1"/>
              <a:t>dihadapkan</a:t>
            </a:r>
            <a:r>
              <a:rPr lang="en-US" sz="2800" dirty="0"/>
              <a:t> pada dilemma </a:t>
            </a:r>
            <a:r>
              <a:rPr lang="en-US" sz="2800" dirty="0" err="1"/>
              <a:t>etik</a:t>
            </a:r>
            <a:r>
              <a:rPr lang="en-US" sz="2800" dirty="0"/>
              <a:t> </a:t>
            </a:r>
            <a:r>
              <a:rPr lang="en-US" sz="2800" dirty="0" err="1"/>
              <a:t>membuat</a:t>
            </a:r>
            <a:r>
              <a:rPr lang="en-US" sz="2800" dirty="0"/>
              <a:t> </a:t>
            </a:r>
            <a:r>
              <a:rPr lang="en-US" sz="2800" dirty="0" err="1"/>
              <a:t>keputusan</a:t>
            </a:r>
            <a:r>
              <a:rPr lang="en-US" sz="2800" dirty="0"/>
              <a:t> dan </a:t>
            </a:r>
            <a:r>
              <a:rPr lang="en-US" sz="2800" dirty="0" err="1"/>
              <a:t>bertindak</a:t>
            </a:r>
            <a:r>
              <a:rPr lang="en-US" sz="2800" dirty="0"/>
              <a:t> </a:t>
            </a:r>
            <a:r>
              <a:rPr lang="en-US" sz="2800" dirty="0" err="1"/>
              <a:t>didasarkan</a:t>
            </a:r>
            <a:r>
              <a:rPr lang="en-US" sz="2800" dirty="0"/>
              <a:t> </a:t>
            </a:r>
            <a:r>
              <a:rPr lang="en-US" sz="2800" dirty="0" err="1"/>
              <a:t>atas</a:t>
            </a:r>
            <a:r>
              <a:rPr lang="en-US" sz="2800" dirty="0"/>
              <a:t> </a:t>
            </a:r>
            <a:r>
              <a:rPr lang="en-US" sz="2800" dirty="0" err="1"/>
              <a:t>keputusan</a:t>
            </a:r>
            <a:r>
              <a:rPr lang="en-US" sz="2800" dirty="0"/>
              <a:t> yang </a:t>
            </a:r>
            <a:r>
              <a:rPr lang="en-US" sz="2800" dirty="0" err="1"/>
              <a:t>dibuat</a:t>
            </a:r>
            <a:r>
              <a:rPr lang="en-US" sz="2800" dirty="0"/>
              <a:t> </a:t>
            </a:r>
            <a:r>
              <a:rPr lang="en-US" sz="2800" dirty="0" err="1"/>
              <a:t>berdasarkan</a:t>
            </a:r>
            <a:r>
              <a:rPr lang="en-US" sz="2800" dirty="0"/>
              <a:t> </a:t>
            </a:r>
            <a:r>
              <a:rPr lang="en-US" sz="2800" dirty="0" err="1"/>
              <a:t>intuisi</a:t>
            </a:r>
            <a:r>
              <a:rPr lang="en-US" sz="2800" dirty="0"/>
              <a:t> </a:t>
            </a:r>
            <a:r>
              <a:rPr lang="en-US" sz="2800" dirty="0" err="1"/>
              <a:t>merefleksikan</a:t>
            </a:r>
            <a:r>
              <a:rPr lang="en-US" sz="2800" dirty="0"/>
              <a:t> pada </a:t>
            </a:r>
            <a:r>
              <a:rPr lang="en-US" sz="2800" dirty="0" err="1"/>
              <a:t>pengalamannya</a:t>
            </a:r>
            <a:r>
              <a:rPr lang="en-US" sz="2800" dirty="0"/>
              <a:t> </a:t>
            </a:r>
            <a:r>
              <a:rPr lang="en-US" sz="2800" dirty="0" err="1"/>
              <a:t>atau</a:t>
            </a:r>
            <a:r>
              <a:rPr lang="en-US" sz="2800" dirty="0"/>
              <a:t> </a:t>
            </a:r>
            <a:r>
              <a:rPr lang="en-US" sz="2800" dirty="0" err="1"/>
              <a:t>pengalaman</a:t>
            </a:r>
            <a:r>
              <a:rPr lang="en-US" sz="2800" dirty="0"/>
              <a:t> </a:t>
            </a:r>
            <a:r>
              <a:rPr lang="en-US" sz="2800" dirty="0" err="1" smtClean="0"/>
              <a:t>rekan</a:t>
            </a:r>
            <a:r>
              <a:rPr lang="en-US" sz="2800" dirty="0" smtClean="0"/>
              <a:t> </a:t>
            </a:r>
            <a:r>
              <a:rPr lang="en-US" sz="2800" dirty="0" err="1"/>
              <a:t>kerjanya</a:t>
            </a:r>
            <a:r>
              <a:rPr lang="en-US" sz="2800" dirty="0"/>
              <a:t>.</a:t>
            </a:r>
            <a:endParaRPr lang="id-ID" sz="2800" dirty="0"/>
          </a:p>
        </p:txBody>
      </p:sp>
    </p:spTree>
    <p:extLst>
      <p:ext uri="{BB962C8B-B14F-4D97-AF65-F5344CB8AC3E}">
        <p14:creationId xmlns:p14="http://schemas.microsoft.com/office/powerpoint/2010/main" val="2710091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0EAB70-F11C-4796-B23D-28FC1224E01C}"/>
              </a:ext>
            </a:extLst>
          </p:cNvPr>
          <p:cNvSpPr>
            <a:spLocks noGrp="1"/>
          </p:cNvSpPr>
          <p:nvPr>
            <p:ph type="title"/>
          </p:nvPr>
        </p:nvSpPr>
        <p:spPr/>
        <p:txBody>
          <a:bodyPr/>
          <a:lstStyle/>
          <a:p>
            <a:r>
              <a:rPr lang="en-US" dirty="0" err="1"/>
              <a:t>Contoh</a:t>
            </a:r>
            <a:r>
              <a:rPr lang="en-US" dirty="0"/>
              <a:t> </a:t>
            </a:r>
            <a:endParaRPr lang="id-ID" dirty="0"/>
          </a:p>
        </p:txBody>
      </p:sp>
      <p:sp>
        <p:nvSpPr>
          <p:cNvPr id="3" name="Content Placeholder 2">
            <a:extLst>
              <a:ext uri="{FF2B5EF4-FFF2-40B4-BE49-F238E27FC236}">
                <a16:creationId xmlns:a16="http://schemas.microsoft.com/office/drawing/2014/main" xmlns="" id="{E10151DA-669A-4D1A-A8B2-9DF446C86EC1}"/>
              </a:ext>
            </a:extLst>
          </p:cNvPr>
          <p:cNvSpPr>
            <a:spLocks noGrp="1"/>
          </p:cNvSpPr>
          <p:nvPr>
            <p:ph idx="1"/>
          </p:nvPr>
        </p:nvSpPr>
        <p:spPr/>
        <p:txBody>
          <a:bodyPr>
            <a:normAutofit/>
          </a:bodyPr>
          <a:lstStyle/>
          <a:p>
            <a:pPr marL="0" indent="0">
              <a:buNone/>
            </a:pPr>
            <a:r>
              <a:rPr lang="en-US" sz="3200" dirty="0" err="1"/>
              <a:t>Seorang</a:t>
            </a:r>
            <a:r>
              <a:rPr lang="en-US" sz="3200" dirty="0"/>
              <a:t> </a:t>
            </a:r>
            <a:r>
              <a:rPr lang="en-US" sz="3200" dirty="0" err="1"/>
              <a:t>pasien</a:t>
            </a:r>
            <a:r>
              <a:rPr lang="en-US" sz="3200" dirty="0"/>
              <a:t> </a:t>
            </a:r>
            <a:r>
              <a:rPr lang="en-US" sz="3200" dirty="0" err="1"/>
              <a:t>menolak</a:t>
            </a:r>
            <a:r>
              <a:rPr lang="en-US" sz="3200" dirty="0"/>
              <a:t> </a:t>
            </a:r>
            <a:r>
              <a:rPr lang="en-US" sz="3200" dirty="0" err="1"/>
              <a:t>untuk</a:t>
            </a:r>
            <a:r>
              <a:rPr lang="en-US" sz="3200" dirty="0"/>
              <a:t> </a:t>
            </a:r>
            <a:r>
              <a:rPr lang="en-US" sz="3200" dirty="0" err="1"/>
              <a:t>dirujuk</a:t>
            </a:r>
            <a:r>
              <a:rPr lang="en-US" sz="3200" dirty="0"/>
              <a:t> </a:t>
            </a:r>
            <a:r>
              <a:rPr lang="en-US" sz="3200" dirty="0" err="1"/>
              <a:t>padahal</a:t>
            </a:r>
            <a:r>
              <a:rPr lang="en-US" sz="3200" dirty="0"/>
              <a:t> </a:t>
            </a:r>
            <a:r>
              <a:rPr lang="en-US" sz="3200" dirty="0" err="1"/>
              <a:t>bayinya</a:t>
            </a:r>
            <a:r>
              <a:rPr lang="en-US" sz="3200" dirty="0"/>
              <a:t> </a:t>
            </a:r>
            <a:r>
              <a:rPr lang="en-US" sz="3200" dirty="0" err="1"/>
              <a:t>sungsang</a:t>
            </a:r>
            <a:r>
              <a:rPr lang="en-US" sz="3200" dirty="0"/>
              <a:t> dan TBJ 3800 gram. Jika </a:t>
            </a:r>
            <a:r>
              <a:rPr lang="en-US" sz="3200" dirty="0" err="1"/>
              <a:t>tidak</a:t>
            </a:r>
            <a:r>
              <a:rPr lang="en-US" sz="3200" dirty="0"/>
              <a:t> </a:t>
            </a:r>
            <a:r>
              <a:rPr lang="en-US" sz="3200" dirty="0" err="1"/>
              <a:t>dirujuk</a:t>
            </a:r>
            <a:r>
              <a:rPr lang="en-US" sz="3200" dirty="0"/>
              <a:t> </a:t>
            </a:r>
            <a:r>
              <a:rPr lang="en-US" sz="3200" dirty="0" err="1"/>
              <a:t>dapat</a:t>
            </a:r>
            <a:r>
              <a:rPr lang="en-US" sz="3200" dirty="0"/>
              <a:t> </a:t>
            </a:r>
            <a:r>
              <a:rPr lang="en-US" sz="3200" dirty="0" err="1"/>
              <a:t>merenggut</a:t>
            </a:r>
            <a:r>
              <a:rPr lang="en-US" sz="3200" dirty="0"/>
              <a:t> </a:t>
            </a:r>
            <a:r>
              <a:rPr lang="en-US" sz="3200" dirty="0" err="1"/>
              <a:t>nyawa</a:t>
            </a:r>
            <a:r>
              <a:rPr lang="en-US" sz="3200" dirty="0"/>
              <a:t> </a:t>
            </a:r>
            <a:r>
              <a:rPr lang="en-US" sz="3200" dirty="0" err="1"/>
              <a:t>pasien</a:t>
            </a:r>
            <a:r>
              <a:rPr lang="en-US" sz="3200" dirty="0"/>
              <a:t> </a:t>
            </a:r>
            <a:r>
              <a:rPr lang="en-US" sz="3200" dirty="0" err="1"/>
              <a:t>karena</a:t>
            </a:r>
            <a:r>
              <a:rPr lang="en-US" sz="3200" dirty="0"/>
              <a:t> BPM </a:t>
            </a:r>
            <a:r>
              <a:rPr lang="en-US" sz="3200" dirty="0" err="1"/>
              <a:t>jauh</a:t>
            </a:r>
            <a:r>
              <a:rPr lang="en-US" sz="3200" dirty="0"/>
              <a:t> </a:t>
            </a:r>
            <a:r>
              <a:rPr lang="en-US" sz="3200" dirty="0" err="1"/>
              <a:t>dari</a:t>
            </a:r>
            <a:r>
              <a:rPr lang="en-US" sz="3200" dirty="0"/>
              <a:t> RS. </a:t>
            </a:r>
            <a:r>
              <a:rPr lang="en-US" sz="3200" dirty="0" err="1"/>
              <a:t>Namun</a:t>
            </a:r>
            <a:r>
              <a:rPr lang="en-US" sz="3200" dirty="0"/>
              <a:t> </a:t>
            </a:r>
            <a:r>
              <a:rPr lang="en-US" sz="3200" dirty="0" err="1"/>
              <a:t>jika</a:t>
            </a:r>
            <a:r>
              <a:rPr lang="en-US" sz="3200" dirty="0"/>
              <a:t> </a:t>
            </a:r>
            <a:r>
              <a:rPr lang="en-US" sz="3200" dirty="0" err="1"/>
              <a:t>dilakukan</a:t>
            </a:r>
            <a:r>
              <a:rPr lang="en-US" sz="3200" dirty="0"/>
              <a:t> Tindakan, </a:t>
            </a:r>
            <a:r>
              <a:rPr lang="en-US" sz="3200" dirty="0" err="1"/>
              <a:t>bidan</a:t>
            </a:r>
            <a:r>
              <a:rPr lang="en-US" sz="3200" dirty="0"/>
              <a:t> </a:t>
            </a:r>
            <a:r>
              <a:rPr lang="en-US" sz="3200" dirty="0" err="1"/>
              <a:t>merasa</a:t>
            </a:r>
            <a:r>
              <a:rPr lang="en-US" sz="3200" dirty="0"/>
              <a:t> </a:t>
            </a:r>
            <a:r>
              <a:rPr lang="en-US" sz="3200" dirty="0" err="1"/>
              <a:t>melanggar</a:t>
            </a:r>
            <a:r>
              <a:rPr lang="en-US" sz="3200" dirty="0"/>
              <a:t> </a:t>
            </a:r>
            <a:r>
              <a:rPr lang="en-US" sz="3200" dirty="0" err="1"/>
              <a:t>kode</a:t>
            </a:r>
            <a:r>
              <a:rPr lang="en-US" sz="3200" dirty="0"/>
              <a:t> </a:t>
            </a:r>
            <a:r>
              <a:rPr lang="en-US" sz="3200" dirty="0" err="1"/>
              <a:t>etik</a:t>
            </a:r>
            <a:r>
              <a:rPr lang="en-US" sz="3200" dirty="0"/>
              <a:t> </a:t>
            </a:r>
            <a:r>
              <a:rPr lang="en-US" sz="3200" dirty="0" err="1"/>
              <a:t>kebidanan</a:t>
            </a:r>
            <a:r>
              <a:rPr lang="en-US" sz="3200" dirty="0"/>
              <a:t> </a:t>
            </a:r>
            <a:r>
              <a:rPr lang="en-US" sz="3200" dirty="0" err="1"/>
              <a:t>dna</a:t>
            </a:r>
            <a:r>
              <a:rPr lang="en-US" sz="3200" dirty="0"/>
              <a:t> </a:t>
            </a:r>
            <a:r>
              <a:rPr lang="en-US" sz="3200" dirty="0" err="1"/>
              <a:t>meraasa</a:t>
            </a:r>
            <a:r>
              <a:rPr lang="en-US" sz="3200" dirty="0"/>
              <a:t> </a:t>
            </a:r>
            <a:r>
              <a:rPr lang="en-US" sz="3200" dirty="0" err="1"/>
              <a:t>melakukan</a:t>
            </a:r>
            <a:r>
              <a:rPr lang="en-US" sz="3200" dirty="0"/>
              <a:t> Tindakan </a:t>
            </a:r>
            <a:r>
              <a:rPr lang="en-US" sz="3200" dirty="0" err="1"/>
              <a:t>diluar</a:t>
            </a:r>
            <a:r>
              <a:rPr lang="en-US" sz="3200" dirty="0"/>
              <a:t> </a:t>
            </a:r>
            <a:r>
              <a:rPr lang="en-US" sz="3200" dirty="0" err="1"/>
              <a:t>wewenangnya</a:t>
            </a:r>
            <a:r>
              <a:rPr lang="en-US" sz="3200" dirty="0"/>
              <a:t>.</a:t>
            </a:r>
            <a:endParaRPr lang="id-ID" sz="3200" dirty="0"/>
          </a:p>
        </p:txBody>
      </p:sp>
    </p:spTree>
    <p:extLst>
      <p:ext uri="{BB962C8B-B14F-4D97-AF65-F5344CB8AC3E}">
        <p14:creationId xmlns:p14="http://schemas.microsoft.com/office/powerpoint/2010/main" val="1619037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260385-1CA8-4158-AC87-D9796424589F}"/>
              </a:ext>
            </a:extLst>
          </p:cNvPr>
          <p:cNvSpPr>
            <a:spLocks noGrp="1"/>
          </p:cNvSpPr>
          <p:nvPr>
            <p:ph type="title"/>
          </p:nvPr>
        </p:nvSpPr>
        <p:spPr>
          <a:xfrm>
            <a:off x="686859" y="2768600"/>
            <a:ext cx="8596668" cy="1320800"/>
          </a:xfrm>
        </p:spPr>
        <p:txBody>
          <a:bodyPr/>
          <a:lstStyle/>
          <a:p>
            <a:pPr algn="ctr"/>
            <a:r>
              <a:rPr lang="en-US" dirty="0"/>
              <a:t>TERIMA KASIH</a:t>
            </a:r>
            <a:endParaRPr lang="id-ID" dirty="0"/>
          </a:p>
        </p:txBody>
      </p:sp>
    </p:spTree>
    <p:extLst>
      <p:ext uri="{BB962C8B-B14F-4D97-AF65-F5344CB8AC3E}">
        <p14:creationId xmlns:p14="http://schemas.microsoft.com/office/powerpoint/2010/main" val="422255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6432F8-0EB4-4980-A153-739EB8D05D7C}"/>
              </a:ext>
            </a:extLst>
          </p:cNvPr>
          <p:cNvSpPr>
            <a:spLocks noGrp="1"/>
          </p:cNvSpPr>
          <p:nvPr>
            <p:ph type="title"/>
          </p:nvPr>
        </p:nvSpPr>
        <p:spPr/>
        <p:txBody>
          <a:bodyPr/>
          <a:lstStyle/>
          <a:p>
            <a:r>
              <a:rPr lang="en-US" sz="3600" dirty="0" err="1"/>
              <a:t>Pengambilan</a:t>
            </a:r>
            <a:r>
              <a:rPr lang="en-US" sz="3600" dirty="0"/>
              <a:t> Keputusan </a:t>
            </a:r>
            <a:r>
              <a:rPr lang="en-US" sz="3600" dirty="0" err="1"/>
              <a:t>Klinis</a:t>
            </a:r>
            <a:r>
              <a:rPr lang="en-US" sz="3600" dirty="0"/>
              <a:t> </a:t>
            </a:r>
            <a:r>
              <a:rPr lang="en-US" sz="3600" dirty="0" err="1"/>
              <a:t>Dalam</a:t>
            </a:r>
            <a:r>
              <a:rPr lang="en-US" sz="3600" dirty="0"/>
              <a:t> </a:t>
            </a:r>
            <a:r>
              <a:rPr lang="en-US" sz="3600" dirty="0" err="1"/>
              <a:t>Asuhan</a:t>
            </a:r>
            <a:endParaRPr lang="id-ID" dirty="0"/>
          </a:p>
        </p:txBody>
      </p:sp>
      <p:graphicFrame>
        <p:nvGraphicFramePr>
          <p:cNvPr id="4" name="Content Placeholder 3">
            <a:extLst>
              <a:ext uri="{FF2B5EF4-FFF2-40B4-BE49-F238E27FC236}">
                <a16:creationId xmlns:a16="http://schemas.microsoft.com/office/drawing/2014/main" xmlns="" id="{EDC5E0FE-23A4-4F14-98A2-A9ACFD18F845}"/>
              </a:ext>
            </a:extLst>
          </p:cNvPr>
          <p:cNvGraphicFramePr>
            <a:graphicFrameLocks noGrp="1"/>
          </p:cNvGraphicFramePr>
          <p:nvPr>
            <p:ph idx="1"/>
            <p:extLst>
              <p:ext uri="{D42A27DB-BD31-4B8C-83A1-F6EECF244321}">
                <p14:modId xmlns:p14="http://schemas.microsoft.com/office/powerpoint/2010/main" val="2140995719"/>
              </p:ext>
            </p:extLst>
          </p:nvPr>
        </p:nvGraphicFramePr>
        <p:xfrm>
          <a:off x="677863" y="1762126"/>
          <a:ext cx="9161462" cy="4486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8593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E5DA79-4BB6-462C-B8BA-46EAD5EDF8AB}"/>
              </a:ext>
            </a:extLst>
          </p:cNvPr>
          <p:cNvSpPr>
            <a:spLocks noGrp="1"/>
          </p:cNvSpPr>
          <p:nvPr>
            <p:ph type="title"/>
          </p:nvPr>
        </p:nvSpPr>
        <p:spPr/>
        <p:txBody>
          <a:bodyPr/>
          <a:lstStyle/>
          <a:p>
            <a:r>
              <a:rPr lang="id-ID" dirty="0"/>
              <a:t>Teori-Teori Pengambilan Keputusan</a:t>
            </a:r>
          </a:p>
        </p:txBody>
      </p:sp>
      <p:sp>
        <p:nvSpPr>
          <p:cNvPr id="3" name="Content Placeholder 2">
            <a:extLst>
              <a:ext uri="{FF2B5EF4-FFF2-40B4-BE49-F238E27FC236}">
                <a16:creationId xmlns:a16="http://schemas.microsoft.com/office/drawing/2014/main" xmlns="" id="{229F5FA4-646C-418F-A12B-33EAC128D0D9}"/>
              </a:ext>
            </a:extLst>
          </p:cNvPr>
          <p:cNvSpPr>
            <a:spLocks noGrp="1"/>
          </p:cNvSpPr>
          <p:nvPr>
            <p:ph idx="1"/>
          </p:nvPr>
        </p:nvSpPr>
        <p:spPr>
          <a:xfrm>
            <a:off x="677334" y="1543051"/>
            <a:ext cx="8596668" cy="4498312"/>
          </a:xfrm>
        </p:spPr>
        <p:txBody>
          <a:bodyPr>
            <a:normAutofit lnSpcReduction="10000"/>
          </a:bodyPr>
          <a:lstStyle/>
          <a:p>
            <a:r>
              <a:rPr lang="id-ID" sz="2400" dirty="0"/>
              <a:t>a. Teori Utilitarisme Ketika keputusan diambil, memaksimalkan kesenangan, meminimalkan ketidaksenangan. </a:t>
            </a:r>
            <a:endParaRPr lang="en-US" sz="2400" dirty="0"/>
          </a:p>
          <a:p>
            <a:r>
              <a:rPr lang="id-ID" sz="2400" dirty="0"/>
              <a:t>b. Teori Deontology Menurut Immanuel Kant : sesuatu dikatakan baik bila bertindak baik. Contoh bila berjanji ditepati, bila pinjam hrus dikembalikan</a:t>
            </a:r>
            <a:endParaRPr lang="en-US" sz="2400" dirty="0"/>
          </a:p>
          <a:p>
            <a:r>
              <a:rPr lang="id-ID" sz="2400" dirty="0"/>
              <a:t>c. Teori Hedonisme Menurut Aristippos, sesui kodratnya, setiap manusia mencari kesenangan dan menghindari ketidaksenangan. </a:t>
            </a:r>
            <a:endParaRPr lang="en-US" sz="2400" dirty="0"/>
          </a:p>
          <a:p>
            <a:r>
              <a:rPr lang="id-ID" sz="2400" dirty="0"/>
              <a:t>d. Teori Eudemonisme Menurut Filsuf Yunani Aristoteles, bahwa dalam setiap kegiatannya manusia mengejar suatu tujuan, ingin mencapai sesuatu yang baik bagi kita.</a:t>
            </a:r>
          </a:p>
        </p:txBody>
      </p:sp>
    </p:spTree>
    <p:extLst>
      <p:ext uri="{BB962C8B-B14F-4D97-AF65-F5344CB8AC3E}">
        <p14:creationId xmlns:p14="http://schemas.microsoft.com/office/powerpoint/2010/main" val="2626751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95B96-582C-4569-B6CD-16100BEB9B24}"/>
              </a:ext>
            </a:extLst>
          </p:cNvPr>
          <p:cNvSpPr>
            <a:spLocks noGrp="1"/>
          </p:cNvSpPr>
          <p:nvPr>
            <p:ph type="title"/>
          </p:nvPr>
        </p:nvSpPr>
        <p:spPr>
          <a:xfrm>
            <a:off x="753534" y="276225"/>
            <a:ext cx="8596668" cy="1320800"/>
          </a:xfrm>
        </p:spPr>
        <p:txBody>
          <a:bodyPr>
            <a:normAutofit/>
          </a:bodyPr>
          <a:lstStyle/>
          <a:p>
            <a:r>
              <a:rPr lang="sv-SE" sz="3200" dirty="0"/>
              <a:t>Pendekatan tradisional dalam pengambilan keputusan</a:t>
            </a:r>
            <a:endParaRPr lang="id-ID" sz="3200" dirty="0"/>
          </a:p>
        </p:txBody>
      </p:sp>
      <p:graphicFrame>
        <p:nvGraphicFramePr>
          <p:cNvPr id="7" name="Content Placeholder 6">
            <a:extLst>
              <a:ext uri="{FF2B5EF4-FFF2-40B4-BE49-F238E27FC236}">
                <a16:creationId xmlns:a16="http://schemas.microsoft.com/office/drawing/2014/main" xmlns="" id="{9CA6CFD2-8501-4B4D-8B4D-D718FEE426D1}"/>
              </a:ext>
            </a:extLst>
          </p:cNvPr>
          <p:cNvGraphicFramePr>
            <a:graphicFrameLocks noGrp="1"/>
          </p:cNvGraphicFramePr>
          <p:nvPr>
            <p:ph idx="1"/>
            <p:extLst>
              <p:ext uri="{D42A27DB-BD31-4B8C-83A1-F6EECF244321}">
                <p14:modId xmlns:p14="http://schemas.microsoft.com/office/powerpoint/2010/main" val="3828335082"/>
              </p:ext>
            </p:extLst>
          </p:nvPr>
        </p:nvGraphicFramePr>
        <p:xfrm>
          <a:off x="325438" y="1685926"/>
          <a:ext cx="8799512" cy="5057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7486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F7FCE9-0419-4AF6-96FD-CFB67516BA9C}"/>
              </a:ext>
            </a:extLst>
          </p:cNvPr>
          <p:cNvSpPr>
            <a:spLocks noGrp="1"/>
          </p:cNvSpPr>
          <p:nvPr>
            <p:ph type="title"/>
          </p:nvPr>
        </p:nvSpPr>
        <p:spPr/>
        <p:txBody>
          <a:bodyPr/>
          <a:lstStyle/>
          <a:p>
            <a:r>
              <a:rPr lang="en-US" dirty="0" err="1"/>
              <a:t>Faktor</a:t>
            </a:r>
            <a:r>
              <a:rPr lang="en-US" dirty="0"/>
              <a:t> yang </a:t>
            </a:r>
            <a:r>
              <a:rPr lang="en-US" dirty="0" err="1"/>
              <a:t>mempengaruhi</a:t>
            </a:r>
            <a:r>
              <a:rPr lang="en-US" dirty="0"/>
              <a:t> </a:t>
            </a:r>
            <a:r>
              <a:rPr lang="en-US" dirty="0" err="1"/>
              <a:t>pengambilan</a:t>
            </a:r>
            <a:r>
              <a:rPr lang="en-US" dirty="0"/>
              <a:t> </a:t>
            </a:r>
            <a:r>
              <a:rPr lang="en-US" dirty="0" err="1"/>
              <a:t>keputusan</a:t>
            </a:r>
            <a:r>
              <a:rPr lang="en-US" dirty="0"/>
              <a:t> </a:t>
            </a:r>
            <a:r>
              <a:rPr lang="en-US" dirty="0" err="1" smtClean="0"/>
              <a:t>pada</a:t>
            </a:r>
            <a:r>
              <a:rPr lang="en-US" dirty="0" smtClean="0"/>
              <a:t> </a:t>
            </a:r>
            <a:r>
              <a:rPr lang="en-US" dirty="0" err="1" smtClean="0"/>
              <a:t>bidan</a:t>
            </a:r>
            <a:r>
              <a:rPr lang="en-US" dirty="0" smtClean="0"/>
              <a:t>:</a:t>
            </a:r>
            <a:endParaRPr lang="id-ID" dirty="0"/>
          </a:p>
        </p:txBody>
      </p:sp>
      <p:graphicFrame>
        <p:nvGraphicFramePr>
          <p:cNvPr id="5" name="Content Placeholder 4">
            <a:extLst>
              <a:ext uri="{FF2B5EF4-FFF2-40B4-BE49-F238E27FC236}">
                <a16:creationId xmlns:a16="http://schemas.microsoft.com/office/drawing/2014/main" xmlns="" id="{5D0B934A-C055-4CFA-814D-BF64F056B460}"/>
              </a:ext>
            </a:extLst>
          </p:cNvPr>
          <p:cNvGraphicFramePr>
            <a:graphicFrameLocks noGrp="1"/>
          </p:cNvGraphicFramePr>
          <p:nvPr>
            <p:ph idx="1"/>
            <p:extLst>
              <p:ext uri="{D42A27DB-BD31-4B8C-83A1-F6EECF244321}">
                <p14:modId xmlns:p14="http://schemas.microsoft.com/office/powerpoint/2010/main" val="4056847703"/>
              </p:ext>
            </p:extLst>
          </p:nvPr>
        </p:nvGraphicFramePr>
        <p:xfrm>
          <a:off x="1609725" y="2486025"/>
          <a:ext cx="7664450" cy="355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9005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xmlns="" id="{BD561E72-90E8-482B-8C70-2156918EE5EA}"/>
              </a:ext>
            </a:extLst>
          </p:cNvPr>
          <p:cNvGraphicFramePr/>
          <p:nvPr>
            <p:extLst>
              <p:ext uri="{D42A27DB-BD31-4B8C-83A1-F6EECF244321}">
                <p14:modId xmlns:p14="http://schemas.microsoft.com/office/powerpoint/2010/main" val="4193190797"/>
              </p:ext>
            </p:extLst>
          </p:nvPr>
        </p:nvGraphicFramePr>
        <p:xfrm>
          <a:off x="1301136" y="1704804"/>
          <a:ext cx="7380748" cy="4809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itle 1">
            <a:extLst>
              <a:ext uri="{FF2B5EF4-FFF2-40B4-BE49-F238E27FC236}">
                <a16:creationId xmlns:a16="http://schemas.microsoft.com/office/drawing/2014/main" xmlns="" id="{056BAFEF-DA5D-449D-8348-024FF4EC4955}"/>
              </a:ext>
            </a:extLst>
          </p:cNvPr>
          <p:cNvSpPr>
            <a:spLocks noGrp="1"/>
          </p:cNvSpPr>
          <p:nvPr>
            <p:ph type="title"/>
          </p:nvPr>
        </p:nvSpPr>
        <p:spPr>
          <a:xfrm>
            <a:off x="677334" y="609600"/>
            <a:ext cx="8596668" cy="1320800"/>
          </a:xfrm>
        </p:spPr>
        <p:txBody>
          <a:bodyPr/>
          <a:lstStyle/>
          <a:p>
            <a:pPr lvl="0"/>
            <a:r>
              <a:rPr lang="en-US" dirty="0"/>
              <a:t>Langkah – Langkah </a:t>
            </a:r>
            <a:r>
              <a:rPr lang="en-US" dirty="0" err="1"/>
              <a:t>dalam</a:t>
            </a:r>
            <a:r>
              <a:rPr lang="en-US" dirty="0"/>
              <a:t> </a:t>
            </a:r>
            <a:r>
              <a:rPr lang="en-US" dirty="0" err="1"/>
              <a:t>pengambilan</a:t>
            </a:r>
            <a:r>
              <a:rPr lang="en-US" dirty="0"/>
              <a:t> </a:t>
            </a:r>
            <a:r>
              <a:rPr lang="en-US" dirty="0" err="1"/>
              <a:t>keputusan</a:t>
            </a:r>
            <a:endParaRPr lang="id-ID" dirty="0"/>
          </a:p>
        </p:txBody>
      </p:sp>
    </p:spTree>
    <p:extLst>
      <p:ext uri="{BB962C8B-B14F-4D97-AF65-F5344CB8AC3E}">
        <p14:creationId xmlns:p14="http://schemas.microsoft.com/office/powerpoint/2010/main" val="2942891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A0D21F-39C1-4E38-8FBE-F528B800D896}"/>
              </a:ext>
            </a:extLst>
          </p:cNvPr>
          <p:cNvSpPr>
            <a:spLocks noGrp="1"/>
          </p:cNvSpPr>
          <p:nvPr>
            <p:ph type="title"/>
          </p:nvPr>
        </p:nvSpPr>
        <p:spPr/>
        <p:txBody>
          <a:bodyPr/>
          <a:lstStyle/>
          <a:p>
            <a:r>
              <a:rPr lang="en-US" dirty="0" err="1"/>
              <a:t>Berfikir</a:t>
            </a:r>
            <a:r>
              <a:rPr lang="en-US" dirty="0"/>
              <a:t> </a:t>
            </a:r>
            <a:r>
              <a:rPr lang="en-US" dirty="0" err="1"/>
              <a:t>Reflektif</a:t>
            </a:r>
            <a:endParaRPr lang="id-ID" dirty="0"/>
          </a:p>
        </p:txBody>
      </p:sp>
      <p:sp>
        <p:nvSpPr>
          <p:cNvPr id="3" name="Content Placeholder 2">
            <a:extLst>
              <a:ext uri="{FF2B5EF4-FFF2-40B4-BE49-F238E27FC236}">
                <a16:creationId xmlns:a16="http://schemas.microsoft.com/office/drawing/2014/main" xmlns="" id="{50238B6D-6213-4D2C-A507-7FCDD03CD701}"/>
              </a:ext>
            </a:extLst>
          </p:cNvPr>
          <p:cNvSpPr>
            <a:spLocks noGrp="1"/>
          </p:cNvSpPr>
          <p:nvPr>
            <p:ph idx="1"/>
          </p:nvPr>
        </p:nvSpPr>
        <p:spPr>
          <a:xfrm>
            <a:off x="677334" y="1666755"/>
            <a:ext cx="8596668" cy="4374608"/>
          </a:xfrm>
        </p:spPr>
        <p:txBody>
          <a:bodyPr/>
          <a:lstStyle/>
          <a:p>
            <a:r>
              <a:rPr lang="id-ID" dirty="0"/>
              <a:t>Berpikir reflektif (reflective thinking) merupakan bagian dari metode penelitan yang dikemukakan oleh John Dewey.</a:t>
            </a:r>
            <a:endParaRPr lang="en-US" dirty="0"/>
          </a:p>
          <a:p>
            <a:r>
              <a:rPr lang="id-ID" dirty="0"/>
              <a:t>Pendapat Dewey menyatakan bahwa pendidikan merupakan proses sosial dimana anggota masyarakat yang belum matang (terutama anak-anak) diajak ikut berpartisipasi dalam masyarakat. </a:t>
            </a:r>
            <a:endParaRPr lang="en-US" dirty="0"/>
          </a:p>
          <a:p>
            <a:r>
              <a:rPr lang="id-ID" dirty="0"/>
              <a:t>Tujuan pendidikan adalah memberikan kontribusi dalam perkembangan pribadi dan sosial seseorang melalui pengalaman dan pemecahan masalah yang berlangsung secara reflektif (Reflective Thinking</a:t>
            </a:r>
            <a:r>
              <a:rPr lang="id-ID" dirty="0" smtClean="0"/>
              <a:t>).</a:t>
            </a:r>
            <a:endParaRPr lang="id-ID" dirty="0"/>
          </a:p>
        </p:txBody>
      </p:sp>
    </p:spTree>
    <p:extLst>
      <p:ext uri="{BB962C8B-B14F-4D97-AF65-F5344CB8AC3E}">
        <p14:creationId xmlns:p14="http://schemas.microsoft.com/office/powerpoint/2010/main" val="3121209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1A72274-742A-47D6-AC8F-D6196ECC8047}"/>
              </a:ext>
            </a:extLst>
          </p:cNvPr>
          <p:cNvSpPr>
            <a:spLocks noGrp="1"/>
          </p:cNvSpPr>
          <p:nvPr>
            <p:ph idx="1"/>
          </p:nvPr>
        </p:nvSpPr>
        <p:spPr>
          <a:xfrm>
            <a:off x="420159" y="465139"/>
            <a:ext cx="8596668" cy="3880773"/>
          </a:xfrm>
        </p:spPr>
        <p:txBody>
          <a:bodyPr/>
          <a:lstStyle/>
          <a:p>
            <a:r>
              <a:rPr lang="id-ID" dirty="0"/>
              <a:t>Menurut John Dewey metode reflektif di dalam memecahkan masalah, yaitu suatu proses berpikir aktif, hati-hati, yang dilandasi proses berpikir ke arah kesimpulan-kesimpulan yang definitif melalui lima langkah yaitu : </a:t>
            </a:r>
            <a:endParaRPr lang="en-US" dirty="0"/>
          </a:p>
          <a:p>
            <a:pPr marL="0" indent="0">
              <a:buNone/>
            </a:pPr>
            <a:endParaRPr lang="id-ID" dirty="0"/>
          </a:p>
        </p:txBody>
      </p:sp>
      <p:graphicFrame>
        <p:nvGraphicFramePr>
          <p:cNvPr id="4" name="Diagram 3">
            <a:extLst>
              <a:ext uri="{FF2B5EF4-FFF2-40B4-BE49-F238E27FC236}">
                <a16:creationId xmlns:a16="http://schemas.microsoft.com/office/drawing/2014/main" xmlns="" id="{AABD39EE-1492-418B-BE51-B14DA76BB0D0}"/>
              </a:ext>
            </a:extLst>
          </p:cNvPr>
          <p:cNvGraphicFramePr/>
          <p:nvPr>
            <p:extLst>
              <p:ext uri="{D42A27DB-BD31-4B8C-83A1-F6EECF244321}">
                <p14:modId xmlns:p14="http://schemas.microsoft.com/office/powerpoint/2010/main" val="3507469121"/>
              </p:ext>
            </p:extLst>
          </p:nvPr>
        </p:nvGraphicFramePr>
        <p:xfrm>
          <a:off x="1393825" y="1797578"/>
          <a:ext cx="7388225" cy="4595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703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CE671F-1870-4BF6-8130-0005F8C9EB63}"/>
              </a:ext>
            </a:extLst>
          </p:cNvPr>
          <p:cNvSpPr>
            <a:spLocks noGrp="1"/>
          </p:cNvSpPr>
          <p:nvPr>
            <p:ph type="title"/>
          </p:nvPr>
        </p:nvSpPr>
        <p:spPr/>
        <p:txBody>
          <a:bodyPr/>
          <a:lstStyle/>
          <a:p>
            <a:r>
              <a:rPr lang="en-US" dirty="0" err="1"/>
              <a:t>Tahapan</a:t>
            </a:r>
            <a:r>
              <a:rPr lang="en-US" dirty="0"/>
              <a:t> </a:t>
            </a:r>
            <a:r>
              <a:rPr lang="en-US" dirty="0" err="1"/>
              <a:t>penyelesaian</a:t>
            </a:r>
            <a:r>
              <a:rPr lang="en-US" dirty="0"/>
              <a:t> </a:t>
            </a:r>
            <a:r>
              <a:rPr lang="en-US" dirty="0" err="1"/>
              <a:t>masalah</a:t>
            </a:r>
            <a:endParaRPr lang="id-ID" dirty="0"/>
          </a:p>
        </p:txBody>
      </p:sp>
      <p:sp>
        <p:nvSpPr>
          <p:cNvPr id="3" name="Content Placeholder 2">
            <a:extLst>
              <a:ext uri="{FF2B5EF4-FFF2-40B4-BE49-F238E27FC236}">
                <a16:creationId xmlns:a16="http://schemas.microsoft.com/office/drawing/2014/main" xmlns="" id="{894BA4F4-6633-4B36-BB6F-03F437C58171}"/>
              </a:ext>
            </a:extLst>
          </p:cNvPr>
          <p:cNvSpPr>
            <a:spLocks noGrp="1"/>
          </p:cNvSpPr>
          <p:nvPr>
            <p:ph idx="1"/>
          </p:nvPr>
        </p:nvSpPr>
        <p:spPr/>
        <p:txBody>
          <a:bodyPr/>
          <a:lstStyle/>
          <a:p>
            <a:r>
              <a:rPr lang="id-ID" dirty="0"/>
              <a:t>kemampuan memaknai dan mengkaji permasalahan yang telah dipelajari</a:t>
            </a:r>
            <a:endParaRPr lang="en-US" dirty="0"/>
          </a:p>
          <a:p>
            <a:endParaRPr lang="en-US" dirty="0"/>
          </a:p>
          <a:p>
            <a:r>
              <a:rPr lang="id-ID" dirty="0"/>
              <a:t>mengenali hubungan antar konsep</a:t>
            </a:r>
            <a:endParaRPr lang="en-US" dirty="0"/>
          </a:p>
          <a:p>
            <a:endParaRPr lang="en-US" dirty="0"/>
          </a:p>
          <a:p>
            <a:r>
              <a:rPr lang="id-ID" dirty="0"/>
              <a:t>mampu melihat kemiripan dan perbedaan dua konsep</a:t>
            </a:r>
            <a:endParaRPr lang="en-US" dirty="0"/>
          </a:p>
          <a:p>
            <a:endParaRPr lang="en-US" dirty="0"/>
          </a:p>
          <a:p>
            <a:r>
              <a:rPr lang="en-US" dirty="0" err="1"/>
              <a:t>Memunculkan</a:t>
            </a:r>
            <a:r>
              <a:rPr lang="en-US" dirty="0"/>
              <a:t> </a:t>
            </a:r>
            <a:r>
              <a:rPr lang="en-US" dirty="0" err="1"/>
              <a:t>masalah</a:t>
            </a:r>
            <a:r>
              <a:rPr lang="en-US" dirty="0"/>
              <a:t> </a:t>
            </a:r>
            <a:r>
              <a:rPr lang="en-US" dirty="0" err="1"/>
              <a:t>terkait</a:t>
            </a:r>
            <a:r>
              <a:rPr lang="en-US" dirty="0"/>
              <a:t> </a:t>
            </a:r>
            <a:r>
              <a:rPr lang="en-US" dirty="0" err="1"/>
              <a:t>konsep</a:t>
            </a:r>
            <a:r>
              <a:rPr lang="en-US" dirty="0"/>
              <a:t> yang </a:t>
            </a:r>
            <a:r>
              <a:rPr lang="en-US" dirty="0" err="1"/>
              <a:t>dipelajari</a:t>
            </a:r>
            <a:r>
              <a:rPr lang="en-US" dirty="0"/>
              <a:t> (</a:t>
            </a:r>
            <a:r>
              <a:rPr lang="en-US" dirty="0" err="1"/>
              <a:t>sabandarm</a:t>
            </a:r>
            <a:r>
              <a:rPr lang="en-US" dirty="0"/>
              <a:t> 2010)</a:t>
            </a:r>
            <a:endParaRPr lang="id-ID" dirty="0"/>
          </a:p>
        </p:txBody>
      </p:sp>
    </p:spTree>
    <p:extLst>
      <p:ext uri="{BB962C8B-B14F-4D97-AF65-F5344CB8AC3E}">
        <p14:creationId xmlns:p14="http://schemas.microsoft.com/office/powerpoint/2010/main" val="1332072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1015</TotalTime>
  <Words>819</Words>
  <Application>Microsoft Office PowerPoint</Application>
  <PresentationFormat>Custom</PresentationFormat>
  <Paragraphs>76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PENGAMBILAN KEPUTUSAN KLINIS DALAM ASUHAN DAN REFLEKTIF</vt:lpstr>
      <vt:lpstr>Pengambilan Keputusan Klinis Dalam Asuhan</vt:lpstr>
      <vt:lpstr>Teori-Teori Pengambilan Keputusan</vt:lpstr>
      <vt:lpstr>Pendekatan tradisional dalam pengambilan keputusan</vt:lpstr>
      <vt:lpstr>Faktor yang mempengaruhi pengambilan keputusan pada bidan:</vt:lpstr>
      <vt:lpstr>Langkah – Langkah dalam pengambilan keputusan</vt:lpstr>
      <vt:lpstr>Berfikir Reflektif</vt:lpstr>
      <vt:lpstr>PowerPoint Presentation</vt:lpstr>
      <vt:lpstr>Tahapan penyelesaian masalah</vt:lpstr>
      <vt:lpstr>NILAI INDIVIDU DAN DILEMA ETIK</vt:lpstr>
      <vt:lpstr>Nilai individu</vt:lpstr>
      <vt:lpstr>PowerPoint Presentation</vt:lpstr>
      <vt:lpstr>Sifat Nilai</vt:lpstr>
      <vt:lpstr>Fungsi Nilai</vt:lpstr>
      <vt:lpstr>Dilema Etik</vt:lpstr>
      <vt:lpstr>PowerPoint Presentation</vt:lpstr>
      <vt:lpstr>Contoh </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MENJELASKAN PENGAMBILAN KEPUTUSAN KLINIS DALAM ASUHAN DAN REFLEKTIF</dc:title>
  <dc:creator>Aisyah Rayyan</dc:creator>
  <cp:lastModifiedBy>HP</cp:lastModifiedBy>
  <cp:revision>9</cp:revision>
  <dcterms:created xsi:type="dcterms:W3CDTF">2021-12-11T05:26:17Z</dcterms:created>
  <dcterms:modified xsi:type="dcterms:W3CDTF">2022-12-19T04:28:55Z</dcterms:modified>
</cp:coreProperties>
</file>