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68" r:id="rId12"/>
    <p:sldId id="267" r:id="rId13"/>
    <p:sldId id="262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DE82C4F-4C68-4CB4-A774-51DAD6F82F2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BD2B8F2-1A88-41C1-8D99-0C9BE2E939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692275" y="2011363"/>
            <a:ext cx="5722938" cy="1273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Berlin Sans FB Demi" panose="020E0802020502020306" pitchFamily="34" charset="0"/>
              </a:rPr>
              <a:t>PRAKTIKUM DASAR KESMAS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27200" y="4497388"/>
            <a:ext cx="5711825" cy="947737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OLEH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ASMI NASRUDDIN, SKM., M.KES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5881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Berlin Sans FB Demi" pitchFamily="34" charset="0"/>
              </a:rPr>
              <a:t>ALASAN PENTINGNYA K3</a:t>
            </a:r>
            <a:endParaRPr lang="en-US" sz="33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Regulations</a:t>
            </a:r>
          </a:p>
          <a:p>
            <a:r>
              <a:rPr lang="en-US" dirty="0" smtClean="0"/>
              <a:t>Hazard and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1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 smtClean="0">
                <a:latin typeface="Berlin Sans FB Demi" pitchFamily="34" charset="0"/>
              </a:rPr>
              <a:t>LATAR BELAKANG MENGAPA K3 DIPERLUKAN DALAM KEGIATAN INDUSTRI</a:t>
            </a:r>
            <a:endParaRPr lang="en-US" sz="3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 smtClean="0"/>
              <a:t>konsekuensi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/>
              <a:t>K-3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smtClean="0"/>
              <a:t>(Loss).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2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5881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erlin Sans FB Demi" pitchFamily="34" charset="0"/>
              </a:rPr>
              <a:t>LINGKUP PENERAPAN K3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6294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K3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disemua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Sektor</a:t>
            </a:r>
            <a:r>
              <a:rPr lang="en-US" dirty="0" smtClean="0"/>
              <a:t> informal</a:t>
            </a:r>
          </a:p>
          <a:p>
            <a:pPr marL="463550" indent="-231775">
              <a:buFont typeface="Wingdings" pitchFamily="2" charset="2"/>
              <a:buChar char="§"/>
            </a:pPr>
            <a:r>
              <a:rPr lang="en-US" dirty="0" err="1" smtClean="0"/>
              <a:t>Pedagang</a:t>
            </a:r>
            <a:r>
              <a:rPr lang="en-US" dirty="0"/>
              <a:t>, </a:t>
            </a:r>
            <a:r>
              <a:rPr lang="en-US" dirty="0" err="1"/>
              <a:t>pengrajin</a:t>
            </a:r>
            <a:r>
              <a:rPr lang="en-US" dirty="0"/>
              <a:t>, </a:t>
            </a:r>
            <a:r>
              <a:rPr lang="en-US" dirty="0" err="1" smtClean="0"/>
              <a:t>dll</a:t>
            </a:r>
            <a:endParaRPr lang="en-US" dirty="0"/>
          </a:p>
          <a:p>
            <a:pPr marL="342900" indent="-342900"/>
            <a:r>
              <a:rPr lang="en-US" dirty="0" err="1" smtClean="0"/>
              <a:t>Sektor</a:t>
            </a:r>
            <a:r>
              <a:rPr lang="en-US" dirty="0" smtClean="0"/>
              <a:t> formal</a:t>
            </a:r>
            <a:endParaRPr lang="en-US" dirty="0"/>
          </a:p>
          <a:p>
            <a:pPr marL="463550" indent="-231775">
              <a:buFont typeface="Wingdings" pitchFamily="2" charset="2"/>
              <a:buChar char="§"/>
            </a:pP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), </a:t>
            </a:r>
            <a:r>
              <a:rPr lang="en-US" dirty="0" err="1"/>
              <a:t>institusi</a:t>
            </a:r>
            <a:r>
              <a:rPr lang="en-US" dirty="0"/>
              <a:t> (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, lab</a:t>
            </a:r>
            <a:r>
              <a:rPr lang="en-US" dirty="0" smtClean="0"/>
              <a:t>), </a:t>
            </a:r>
            <a:r>
              <a:rPr lang="en-US" dirty="0" err="1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5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pemantauan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survailan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loss.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023" y="969982"/>
            <a:ext cx="6965245" cy="78261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Berlin Sans FB Demi" pitchFamily="34" charset="0"/>
              </a:rPr>
              <a:t>PERAN KESEHATAN DAN KESELAMATAN KERJA DALAM ILMU K3</a:t>
            </a:r>
            <a:endParaRPr lang="en-US" sz="32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56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erlin Sans FB Demi" pitchFamily="34" charset="0"/>
              </a:rPr>
              <a:t>PENYEBAB KECELAKAAN KERJA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6934200" cy="4343399"/>
          </a:xfrm>
        </p:spPr>
        <p:txBody>
          <a:bodyPr/>
          <a:lstStyle/>
          <a:p>
            <a:pPr marL="341313" indent="-341313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 smtClean="0"/>
              <a:t>melingkupi</a:t>
            </a:r>
            <a:r>
              <a:rPr lang="en-US" dirty="0" smtClean="0"/>
              <a:t> : </a:t>
            </a:r>
          </a:p>
          <a:p>
            <a:pPr marL="682625" indent="-341313">
              <a:buFont typeface="+mj-lt"/>
              <a:buAutoNum type="arabicPeriod"/>
            </a:pPr>
            <a:r>
              <a:rPr lang="en-US" dirty="0" err="1"/>
              <a:t>S</a:t>
            </a:r>
            <a:r>
              <a:rPr lang="en-US" dirty="0" err="1" smtClean="0"/>
              <a:t>embrono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hati-hati</a:t>
            </a:r>
            <a:endParaRPr lang="en-US" dirty="0"/>
          </a:p>
          <a:p>
            <a:pPr marL="682625" indent="-341313">
              <a:buFont typeface="+mj-lt"/>
              <a:buAutoNum type="arabicPeriod"/>
            </a:pP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 smtClean="0"/>
              <a:t>peraturan</a:t>
            </a:r>
            <a:endParaRPr lang="en-US" dirty="0"/>
          </a:p>
          <a:p>
            <a:pPr marL="682625" indent="-341313">
              <a:buFont typeface="+mj-lt"/>
              <a:buAutoNum type="arabicPeriod"/>
            </a:pP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marL="682625" indent="-341313">
              <a:buFont typeface="+mj-lt"/>
              <a:buAutoNum type="arabicPeriod"/>
            </a:pP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 smtClean="0"/>
              <a:t>diri</a:t>
            </a:r>
            <a:endParaRPr lang="en-US" dirty="0"/>
          </a:p>
          <a:p>
            <a:pPr marL="682625" indent="-341313">
              <a:buFont typeface="+mj-lt"/>
              <a:buAutoNum type="arabicPeriod"/>
            </a:pPr>
            <a:r>
              <a:rPr lang="en-US" dirty="0" err="1"/>
              <a:t>K</a:t>
            </a:r>
            <a:r>
              <a:rPr lang="en-US" dirty="0" err="1" smtClean="0"/>
              <a:t>ondisi</a:t>
            </a:r>
            <a:r>
              <a:rPr lang="en-US" dirty="0" smtClean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 smtClean="0"/>
              <a:t>lemah</a:t>
            </a:r>
            <a:endParaRPr lang="en-US" dirty="0" smtClean="0"/>
          </a:p>
          <a:p>
            <a:pPr marL="682625" indent="-341313">
              <a:buFont typeface="+mj-lt"/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635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6965245" cy="120248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erlin Sans FB Demi" pitchFamily="34" charset="0"/>
              </a:rPr>
              <a:t>TERIMA KASIH</a:t>
            </a:r>
            <a:endParaRPr lang="en-US" sz="3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KESELAMATAN DAN KESEHATAN KERJA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5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799333"/>
            <a:ext cx="6965245" cy="1029467"/>
          </a:xfrm>
        </p:spPr>
        <p:txBody>
          <a:bodyPr>
            <a:normAutofit fontScale="90000"/>
          </a:bodyPr>
          <a:lstStyle/>
          <a:p>
            <a:r>
              <a:rPr lang="fi-FI" sz="3200" dirty="0">
                <a:latin typeface="Berlin Sans FB Demi" pitchFamily="34" charset="0"/>
              </a:rPr>
              <a:t>DEFINISI KESELAMATAN DAN KESEHATAN KERJA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19256"/>
            <a:ext cx="6781800" cy="3824343"/>
          </a:xfrm>
        </p:spPr>
        <p:txBody>
          <a:bodyPr>
            <a:normAutofit lnSpcReduction="10000"/>
          </a:bodyPr>
          <a:lstStyle/>
          <a:p>
            <a:r>
              <a:rPr lang="en-US" sz="2200" dirty="0" err="1"/>
              <a:t>Keselamatan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difilosofikan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pemikiran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upaya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menjamin</a:t>
            </a:r>
            <a:r>
              <a:rPr lang="en-US" sz="2200" dirty="0"/>
              <a:t> </a:t>
            </a:r>
            <a:r>
              <a:rPr lang="en-US" sz="2200" dirty="0" err="1"/>
              <a:t>keutuhan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kesempurnaan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jasmani</a:t>
            </a:r>
            <a:r>
              <a:rPr lang="en-US" sz="2200" dirty="0"/>
              <a:t> </a:t>
            </a:r>
            <a:r>
              <a:rPr lang="en-US" sz="2200" dirty="0" err="1"/>
              <a:t>maupun</a:t>
            </a:r>
            <a:r>
              <a:rPr lang="en-US" sz="2200" dirty="0"/>
              <a:t> </a:t>
            </a:r>
            <a:r>
              <a:rPr lang="en-US" sz="2200" dirty="0" err="1"/>
              <a:t>rohani</a:t>
            </a:r>
            <a:r>
              <a:rPr lang="en-US" sz="2200" dirty="0"/>
              <a:t> </a:t>
            </a:r>
            <a:r>
              <a:rPr lang="en-US" sz="2200" dirty="0" err="1"/>
              <a:t>tenaga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khususnya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umumnya</a:t>
            </a:r>
            <a:r>
              <a:rPr lang="en-US" sz="2200" dirty="0"/>
              <a:t>,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budayanya</a:t>
            </a:r>
            <a:r>
              <a:rPr lang="en-US" sz="2200" dirty="0"/>
              <a:t> </a:t>
            </a:r>
            <a:r>
              <a:rPr lang="en-US" sz="2200" dirty="0" err="1"/>
              <a:t>menuju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makmur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sejahtera</a:t>
            </a:r>
            <a:r>
              <a:rPr lang="en-US" sz="2200" dirty="0" smtClean="0"/>
              <a:t>.</a:t>
            </a:r>
          </a:p>
          <a:p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penerapannya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kecelakaan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.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keselamatan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(K3)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dipisahkan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proses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943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Higiene</a:t>
            </a:r>
            <a:r>
              <a:rPr lang="en-US" dirty="0"/>
              <a:t> Perusahaan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 smtClean="0"/>
              <a:t>Hyperkes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Disingkat</a:t>
            </a:r>
            <a:r>
              <a:rPr lang="en-US" dirty="0" smtClean="0"/>
              <a:t> K3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Occupational Safety and Health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023" y="799333"/>
            <a:ext cx="6965245" cy="1029467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Berlin Sans FB Demi" pitchFamily="34" charset="0"/>
              </a:rPr>
              <a:t>ISTILAH K3</a:t>
            </a:r>
            <a:endParaRPr lang="en-US" sz="32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8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(APD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Asuransi</a:t>
            </a:r>
            <a:endParaRPr lang="en-US" dirty="0" smtClean="0"/>
          </a:p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023" y="799333"/>
            <a:ext cx="6965245" cy="1029467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Berlin Sans FB Demi" pitchFamily="34" charset="0"/>
              </a:rPr>
              <a:t>CONTOH K3</a:t>
            </a:r>
            <a:endParaRPr lang="en-US" sz="32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9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52600"/>
            <a:ext cx="6196405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injury, disease,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material </a:t>
            </a:r>
            <a:r>
              <a:rPr lang="en-US" dirty="0" err="1"/>
              <a:t>maupun</a:t>
            </a:r>
            <a:r>
              <a:rPr lang="en-US" dirty="0"/>
              <a:t> non material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cacat</a:t>
            </a:r>
            <a:r>
              <a:rPr lang="en-US" dirty="0"/>
              <a:t>, </a:t>
            </a:r>
            <a:r>
              <a:rPr lang="en-US" dirty="0" err="1"/>
              <a:t>cidera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023" y="799333"/>
            <a:ext cx="6965245" cy="102946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erlin Sans FB Demi" pitchFamily="34" charset="0"/>
              </a:rPr>
              <a:t>TUJUAN K3 </a:t>
            </a:r>
            <a:endParaRPr lang="en-US" sz="32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9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6781800" cy="4580069"/>
          </a:xfrm>
        </p:spPr>
        <p:txBody>
          <a:bodyPr>
            <a:normAutofit/>
          </a:bodyPr>
          <a:lstStyle/>
          <a:p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kecelakaan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penyakit</a:t>
            </a:r>
            <a:endParaRPr lang="en-US" sz="2000" dirty="0" smtClean="0"/>
          </a:p>
          <a:p>
            <a:r>
              <a:rPr lang="en-US" sz="2000" dirty="0" err="1" smtClean="0"/>
              <a:t>Melindungi</a:t>
            </a:r>
            <a:r>
              <a:rPr lang="en-US" sz="2000" dirty="0" smtClean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-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efisiensi</a:t>
            </a:r>
            <a:r>
              <a:rPr lang="en-US" sz="2000" dirty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r>
              <a:rPr lang="en-US" sz="2000" dirty="0" err="1" smtClean="0"/>
              <a:t>Sumber-sumber</a:t>
            </a:r>
            <a:r>
              <a:rPr lang="en-US" sz="2000" dirty="0" smtClean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lancar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hambatan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293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30218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Berlin Sans FB Demi" pitchFamily="34" charset="0"/>
              </a:rPr>
              <a:t>TUJUAN AKHIR K3</a:t>
            </a:r>
            <a:endParaRPr lang="en-US" sz="3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010400" cy="3894269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QUALITY OF LIFE</a:t>
            </a:r>
            <a:r>
              <a:rPr lang="en-US" dirty="0" smtClean="0"/>
              <a:t>”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: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/>
              <a:t>FISIK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/>
              <a:t>MENTAL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/>
              <a:t>SOSIAL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/>
              <a:t>SPIRITUAL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/>
              <a:t> </a:t>
            </a:r>
            <a:r>
              <a:rPr lang="en-US" dirty="0" err="1" smtClean="0"/>
              <a:t>tingkat</a:t>
            </a:r>
            <a:r>
              <a:rPr lang="en-US" dirty="0"/>
              <a:t>:“</a:t>
            </a:r>
            <a:r>
              <a:rPr lang="en-US" dirty="0" err="1"/>
              <a:t>KESEJAHTERAAN”yang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erlin Sans FB Demi" pitchFamily="34" charset="0"/>
              </a:rPr>
              <a:t>QUALITY OF LIFE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6516445" cy="4046669"/>
          </a:xfrm>
        </p:spPr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 smtClean="0"/>
              <a:t>cacat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“Premature </a:t>
            </a:r>
            <a:r>
              <a:rPr lang="en-US" dirty="0" smtClean="0"/>
              <a:t>Death”</a:t>
            </a:r>
          </a:p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endParaRPr lang="en-US" dirty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sekurangkurangnya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purna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1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194</TotalTime>
  <Words>508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PRAKTIKUM DASAR KESMAS</vt:lpstr>
      <vt:lpstr>KESELAMATAN DAN KESEHATAN KERJA</vt:lpstr>
      <vt:lpstr>DEFINISI KESELAMATAN DAN KESEHATAN KERJA</vt:lpstr>
      <vt:lpstr>ISTILAH K3</vt:lpstr>
      <vt:lpstr>CONTOH K3</vt:lpstr>
      <vt:lpstr>TUJUAN K3 </vt:lpstr>
      <vt:lpstr>PowerPoint Presentation</vt:lpstr>
      <vt:lpstr>TUJUAN AKHIR K3</vt:lpstr>
      <vt:lpstr>QUALITY OF LIFE</vt:lpstr>
      <vt:lpstr>ALASAN PENTINGNYA K3</vt:lpstr>
      <vt:lpstr>LATAR BELAKANG MENGAPA K3 DIPERLUKAN DALAM KEGIATAN INDUSTRI</vt:lpstr>
      <vt:lpstr>LINGKUP PENERAPAN K3</vt:lpstr>
      <vt:lpstr>PERAN KESEHATAN DAN KESELAMATAN KERJA DALAM ILMU K3</vt:lpstr>
      <vt:lpstr>PENYEBAB KECELAKAAN KERJA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DASAR KESMAS</dc:title>
  <dc:creator>all</dc:creator>
  <cp:lastModifiedBy>all</cp:lastModifiedBy>
  <cp:revision>8</cp:revision>
  <dcterms:created xsi:type="dcterms:W3CDTF">2022-06-02T12:42:15Z</dcterms:created>
  <dcterms:modified xsi:type="dcterms:W3CDTF">2022-06-02T15:56:54Z</dcterms:modified>
</cp:coreProperties>
</file>