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7"/>
  </p:notesMasterIdLst>
  <p:sldIdLst>
    <p:sldId id="347" r:id="rId4"/>
    <p:sldId id="343" r:id="rId5"/>
    <p:sldId id="364" r:id="rId6"/>
    <p:sldId id="365" r:id="rId7"/>
    <p:sldId id="362" r:id="rId8"/>
    <p:sldId id="309" r:id="rId9"/>
    <p:sldId id="311" r:id="rId10"/>
    <p:sldId id="363" r:id="rId11"/>
    <p:sldId id="312" r:id="rId12"/>
    <p:sldId id="315" r:id="rId13"/>
    <p:sldId id="317" r:id="rId14"/>
    <p:sldId id="361" r:id="rId15"/>
    <p:sldId id="34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5" autoAdjust="0"/>
    <p:restoredTop sz="96229" autoAdjust="0"/>
  </p:normalViewPr>
  <p:slideViewPr>
    <p:cSldViewPr snapToGrid="0" showGuides="1">
      <p:cViewPr>
        <p:scale>
          <a:sx n="60" d="100"/>
          <a:sy n="60" d="100"/>
        </p:scale>
        <p:origin x="-115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막힌 원호 14">
            <a:extLst>
              <a:ext uri="{FF2B5EF4-FFF2-40B4-BE49-F238E27FC236}">
                <a16:creationId xmlns:a16="http://schemas.microsoft.com/office/drawing/2014/main" xmlns="" id="{AD3D7A6C-39E8-472B-A1DF-8C392B48F32E}"/>
              </a:ext>
            </a:extLst>
          </p:cNvPr>
          <p:cNvSpPr/>
          <p:nvPr userDrawn="1"/>
        </p:nvSpPr>
        <p:spPr>
          <a:xfrm>
            <a:off x="4116000" y="1685173"/>
            <a:ext cx="3960000" cy="3960000"/>
          </a:xfrm>
          <a:prstGeom prst="blockArc">
            <a:avLst>
              <a:gd name="adj1" fmla="val 13437054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xmlns="" id="{574A4730-E945-40DA-98FE-074CAF0BC172}"/>
              </a:ext>
            </a:extLst>
          </p:cNvPr>
          <p:cNvGrpSpPr/>
          <p:nvPr userDrawn="1"/>
        </p:nvGrpSpPr>
        <p:grpSpPr>
          <a:xfrm>
            <a:off x="706765" y="2182975"/>
            <a:ext cx="4655267" cy="3661447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86902B03-559F-4582-8CDD-F424FB86666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2D2A55EF-EA61-4C4A-92DD-86304E07C59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30FE964E-4E38-4DF3-A248-638EEA01D55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C8D67B1-E940-41EA-A352-4728972675B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20807B0C-F30F-42DB-9CED-BC26DE3461C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FD1B7001-E9CA-495F-8123-F35A5D3D7E3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55A0B8B-1531-45AB-A33D-2AFD44D40BF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F7255E8D-F98D-4E2C-974B-A7688F1CE2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06C5DD93-BCBF-45DC-BFD1-2CC92CB2A03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5512" y="2339129"/>
            <a:ext cx="4422763" cy="2545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9DCD1E72-FB7F-47B3-B742-49359D3555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CFCC1798-1F59-4BD4-8D56-B8D785B67E63}"/>
              </a:ext>
            </a:extLst>
          </p:cNvPr>
          <p:cNvSpPr/>
          <p:nvPr userDrawn="1"/>
        </p:nvSpPr>
        <p:spPr>
          <a:xfrm rot="16200000">
            <a:off x="3691828" y="3773529"/>
            <a:ext cx="1520013" cy="15200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62D148F3-31C7-4439-A557-87B8F4D52907}"/>
              </a:ext>
            </a:extLst>
          </p:cNvPr>
          <p:cNvSpPr/>
          <p:nvPr userDrawn="1"/>
        </p:nvSpPr>
        <p:spPr>
          <a:xfrm rot="5400000">
            <a:off x="531224" y="490231"/>
            <a:ext cx="1520013" cy="15200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5D79D5F1-A444-4D42-A6BC-B70529E149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486" y="612476"/>
            <a:ext cx="4399471" cy="45202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2" r:id="rId7"/>
    <p:sldLayoutId id="2147483684" r:id="rId8"/>
    <p:sldLayoutId id="2147483686" r:id="rId9"/>
    <p:sldLayoutId id="2147483689" r:id="rId10"/>
    <p:sldLayoutId id="2147483687" r:id="rId11"/>
    <p:sldLayoutId id="2147483688" r:id="rId12"/>
    <p:sldLayoutId id="2147483671" r:id="rId13"/>
    <p:sldLayoutId id="214748367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xmlns="" id="{65EB7FFB-6FB1-480A-A898-65150C03087A}"/>
              </a:ext>
            </a:extLst>
          </p:cNvPr>
          <p:cNvSpPr txBox="1"/>
          <p:nvPr/>
        </p:nvSpPr>
        <p:spPr>
          <a:xfrm>
            <a:off x="617653" y="6176593"/>
            <a:ext cx="5256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617653" y="3466999"/>
            <a:ext cx="525699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5400" dirty="0" smtClean="0">
                <a:latin typeface="+mj-lt"/>
              </a:rPr>
              <a:t>Kontrasepsi Darurat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617685" y="5636824"/>
            <a:ext cx="52569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1867" b="1" dirty="0" smtClean="0">
                <a:cs typeface="Arial" pitchFamily="34" charset="0"/>
              </a:rPr>
              <a:t>Nasrayanti Nurdin,S.ST.,M.Keb</a:t>
            </a:r>
            <a:endParaRPr lang="ko-KR" altLang="en-US" sz="1867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8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4">
            <a:extLst>
              <a:ext uri="{FF2B5EF4-FFF2-40B4-BE49-F238E27FC236}">
                <a16:creationId xmlns:a16="http://schemas.microsoft.com/office/drawing/2014/main" xmlns="" id="{3C892FD0-E19F-481A-81D9-BE72747A30F2}"/>
              </a:ext>
            </a:extLst>
          </p:cNvPr>
          <p:cNvSpPr/>
          <p:nvPr/>
        </p:nvSpPr>
        <p:spPr>
          <a:xfrm>
            <a:off x="8672933" y="4722998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</a:schemeClr>
              </a:gs>
              <a:gs pos="50418">
                <a:schemeClr val="accent3">
                  <a:lumMod val="80000"/>
                </a:schemeClr>
              </a:gs>
              <a:gs pos="100000">
                <a:schemeClr val="accent3">
                  <a:lumMod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Freeform 53">
            <a:extLst>
              <a:ext uri="{FF2B5EF4-FFF2-40B4-BE49-F238E27FC236}">
                <a16:creationId xmlns:a16="http://schemas.microsoft.com/office/drawing/2014/main" xmlns="" id="{83DBFEE3-2A10-477D-B02C-DEF7EB2FA4F8}"/>
              </a:ext>
            </a:extLst>
          </p:cNvPr>
          <p:cNvSpPr/>
          <p:nvPr/>
        </p:nvSpPr>
        <p:spPr>
          <a:xfrm>
            <a:off x="8716893" y="367940"/>
            <a:ext cx="2346298" cy="1304925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1304925">
                <a:moveTo>
                  <a:pt x="1609725" y="723900"/>
                </a:moveTo>
                <a:cubicBezTo>
                  <a:pt x="1089025" y="990600"/>
                  <a:pt x="539750" y="1095375"/>
                  <a:pt x="0" y="1304925"/>
                </a:cubicBezTo>
                <a:lnTo>
                  <a:pt x="0" y="704850"/>
                </a:lnTo>
                <a:cubicBezTo>
                  <a:pt x="349250" y="508000"/>
                  <a:pt x="1498600" y="225425"/>
                  <a:pt x="1638300" y="0"/>
                </a:cubicBezTo>
                <a:cubicBezTo>
                  <a:pt x="1628775" y="222250"/>
                  <a:pt x="1619250" y="406400"/>
                  <a:pt x="1609725" y="72390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</a:schemeClr>
              </a:gs>
              <a:gs pos="50418">
                <a:schemeClr val="accent3">
                  <a:lumMod val="80000"/>
                </a:schemeClr>
              </a:gs>
              <a:gs pos="100000">
                <a:schemeClr val="accent3">
                  <a:lumMod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xmlns="" id="{8E82A3BC-9152-42BB-9415-D6381582C03C}"/>
              </a:ext>
            </a:extLst>
          </p:cNvPr>
          <p:cNvSpPr/>
          <p:nvPr/>
        </p:nvSpPr>
        <p:spPr>
          <a:xfrm>
            <a:off x="8698243" y="3317181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</a:schemeClr>
              </a:gs>
              <a:gs pos="50418">
                <a:schemeClr val="accent3">
                  <a:lumMod val="80000"/>
                </a:schemeClr>
              </a:gs>
              <a:gs pos="100000">
                <a:schemeClr val="accent3">
                  <a:lumMod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xmlns="" id="{A58E0328-5734-4B54-86D6-BF1370E49921}"/>
              </a:ext>
            </a:extLst>
          </p:cNvPr>
          <p:cNvSpPr/>
          <p:nvPr/>
        </p:nvSpPr>
        <p:spPr>
          <a:xfrm>
            <a:off x="8663753" y="1924454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</a:schemeClr>
              </a:gs>
              <a:gs pos="50418">
                <a:schemeClr val="accent3">
                  <a:lumMod val="80000"/>
                </a:schemeClr>
              </a:gs>
              <a:gs pos="100000">
                <a:schemeClr val="accent3">
                  <a:lumMod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B428D2-6116-43F1-AE27-506DA325CBCF}"/>
              </a:ext>
            </a:extLst>
          </p:cNvPr>
          <p:cNvGrpSpPr/>
          <p:nvPr/>
        </p:nvGrpSpPr>
        <p:grpSpPr>
          <a:xfrm>
            <a:off x="9290010" y="286023"/>
            <a:ext cx="1092149" cy="5958902"/>
            <a:chOff x="6761057" y="322748"/>
            <a:chExt cx="1092149" cy="5958902"/>
          </a:xfrm>
        </p:grpSpPr>
        <p:sp>
          <p:nvSpPr>
            <p:cNvPr id="8" name="Diagonal Stripe 7">
              <a:extLst>
                <a:ext uri="{FF2B5EF4-FFF2-40B4-BE49-F238E27FC236}">
                  <a16:creationId xmlns:a16="http://schemas.microsoft.com/office/drawing/2014/main" xmlns="" id="{4E17FBAA-D0BB-467F-B802-406327C0C985}"/>
                </a:ext>
              </a:extLst>
            </p:cNvPr>
            <p:cNvSpPr/>
            <p:nvPr/>
          </p:nvSpPr>
          <p:spPr>
            <a:xfrm rot="19197366">
              <a:off x="6907223" y="5186633"/>
              <a:ext cx="904974" cy="1095017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413F260A-63A3-4C7F-B228-E2E596F1A8C7}"/>
                </a:ext>
              </a:extLst>
            </p:cNvPr>
            <p:cNvSpPr/>
            <p:nvPr/>
          </p:nvSpPr>
          <p:spPr>
            <a:xfrm>
              <a:off x="6884441" y="1303750"/>
              <a:ext cx="845381" cy="346814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ounded Rectangle 60">
              <a:extLst>
                <a:ext uri="{FF2B5EF4-FFF2-40B4-BE49-F238E27FC236}">
                  <a16:creationId xmlns:a16="http://schemas.microsoft.com/office/drawing/2014/main" xmlns="" id="{E8AF3E61-9166-4E29-BD29-B0478AF1F04F}"/>
                </a:ext>
              </a:extLst>
            </p:cNvPr>
            <p:cNvSpPr/>
            <p:nvPr/>
          </p:nvSpPr>
          <p:spPr>
            <a:xfrm>
              <a:off x="6852068" y="322748"/>
              <a:ext cx="910125" cy="2323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79F187A-D93E-45A3-92B3-EAEACBF2F7E5}"/>
                </a:ext>
              </a:extLst>
            </p:cNvPr>
            <p:cNvSpPr/>
            <p:nvPr/>
          </p:nvSpPr>
          <p:spPr>
            <a:xfrm>
              <a:off x="7030366" y="555093"/>
              <a:ext cx="553530" cy="619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747EFDE-6EFF-401D-BD60-2806AA156997}"/>
                </a:ext>
              </a:extLst>
            </p:cNvPr>
            <p:cNvSpPr/>
            <p:nvPr/>
          </p:nvSpPr>
          <p:spPr>
            <a:xfrm>
              <a:off x="7187118" y="4745527"/>
              <a:ext cx="240026" cy="23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xmlns="" id="{BB774F60-B9A2-4C6C-9E59-970FB87D00A9}"/>
                </a:ext>
              </a:extLst>
            </p:cNvPr>
            <p:cNvSpPr/>
            <p:nvPr/>
          </p:nvSpPr>
          <p:spPr>
            <a:xfrm rot="10800000">
              <a:off x="7187119" y="4960719"/>
              <a:ext cx="240026" cy="29043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ounded Rectangle 64">
              <a:extLst>
                <a:ext uri="{FF2B5EF4-FFF2-40B4-BE49-F238E27FC236}">
                  <a16:creationId xmlns:a16="http://schemas.microsoft.com/office/drawing/2014/main" xmlns="" id="{D7F8C51A-A071-4BFD-93A0-2AD81C470722}"/>
                </a:ext>
              </a:extLst>
            </p:cNvPr>
            <p:cNvSpPr/>
            <p:nvPr/>
          </p:nvSpPr>
          <p:spPr>
            <a:xfrm>
              <a:off x="6761057" y="1137720"/>
              <a:ext cx="1092149" cy="1742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xmlns="" id="{44100794-DA8A-4475-B70E-8EEEF38FB0BA}"/>
                </a:ext>
              </a:extLst>
            </p:cNvPr>
            <p:cNvSpPr/>
            <p:nvPr/>
          </p:nvSpPr>
          <p:spPr>
            <a:xfrm>
              <a:off x="6988104" y="2780928"/>
              <a:ext cx="638056" cy="1761675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3BEABA3-7A47-4721-9CA1-184A3362C6B4}"/>
                </a:ext>
              </a:extLst>
            </p:cNvPr>
            <p:cNvSpPr/>
            <p:nvPr/>
          </p:nvSpPr>
          <p:spPr>
            <a:xfrm>
              <a:off x="7283130" y="555093"/>
              <a:ext cx="48005" cy="6193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191230A-FB86-4817-BD0D-D4A7BE8CFCCD}"/>
                </a:ext>
              </a:extLst>
            </p:cNvPr>
            <p:cNvSpPr/>
            <p:nvPr/>
          </p:nvSpPr>
          <p:spPr>
            <a:xfrm>
              <a:off x="7301272" y="1392159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0F51920-C0DE-4768-A597-4CFEC39A9570}"/>
                </a:ext>
              </a:extLst>
            </p:cNvPr>
            <p:cNvSpPr/>
            <p:nvPr/>
          </p:nvSpPr>
          <p:spPr>
            <a:xfrm>
              <a:off x="7301272" y="3944985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B084B95-017C-41A4-9B43-26C162D2EA45}"/>
                </a:ext>
              </a:extLst>
            </p:cNvPr>
            <p:cNvSpPr/>
            <p:nvPr/>
          </p:nvSpPr>
          <p:spPr>
            <a:xfrm>
              <a:off x="7432909" y="2349469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C5AB993-6D7E-4222-9994-84AD4A63D68C}"/>
                </a:ext>
              </a:extLst>
            </p:cNvPr>
            <p:cNvSpPr/>
            <p:nvPr/>
          </p:nvSpPr>
          <p:spPr>
            <a:xfrm>
              <a:off x="7432909" y="3625882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1856128-158A-4953-9D52-CCC7FC11B545}"/>
                </a:ext>
              </a:extLst>
            </p:cNvPr>
            <p:cNvSpPr/>
            <p:nvPr/>
          </p:nvSpPr>
          <p:spPr>
            <a:xfrm>
              <a:off x="7301272" y="3306779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29D5095-42C9-4507-B103-E99957A26008}"/>
                </a:ext>
              </a:extLst>
            </p:cNvPr>
            <p:cNvSpPr/>
            <p:nvPr/>
          </p:nvSpPr>
          <p:spPr>
            <a:xfrm>
              <a:off x="7432909" y="1711263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115EC85-30EA-476A-A2AB-236D612DD384}"/>
                </a:ext>
              </a:extLst>
            </p:cNvPr>
            <p:cNvSpPr/>
            <p:nvPr/>
          </p:nvSpPr>
          <p:spPr>
            <a:xfrm>
              <a:off x="7301272" y="2030366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C49CFA8-2F09-4683-A6C3-7EC149E6F834}"/>
                </a:ext>
              </a:extLst>
            </p:cNvPr>
            <p:cNvSpPr/>
            <p:nvPr/>
          </p:nvSpPr>
          <p:spPr>
            <a:xfrm>
              <a:off x="7432909" y="4264092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xmlns="" id="{B6F6627A-B963-45AB-8800-538C2E8A6525}"/>
                </a:ext>
              </a:extLst>
            </p:cNvPr>
            <p:cNvSpPr/>
            <p:nvPr/>
          </p:nvSpPr>
          <p:spPr>
            <a:xfrm>
              <a:off x="6992309" y="2636912"/>
              <a:ext cx="638056" cy="145041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A114451D-6B6A-46C1-AF10-34602ACFB9F8}"/>
                </a:ext>
              </a:extLst>
            </p:cNvPr>
            <p:cNvSpPr/>
            <p:nvPr/>
          </p:nvSpPr>
          <p:spPr>
            <a:xfrm>
              <a:off x="7301272" y="2668572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95076C9-D469-4E08-8ED8-07BA3C17FE6E}"/>
                </a:ext>
              </a:extLst>
            </p:cNvPr>
            <p:cNvSpPr/>
            <p:nvPr/>
          </p:nvSpPr>
          <p:spPr>
            <a:xfrm>
              <a:off x="7432909" y="2987676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EC1C79F-84F3-4E16-AE8A-6D5D8FD07839}"/>
              </a:ext>
            </a:extLst>
          </p:cNvPr>
          <p:cNvGrpSpPr/>
          <p:nvPr/>
        </p:nvGrpSpPr>
        <p:grpSpPr>
          <a:xfrm>
            <a:off x="9333118" y="6280604"/>
            <a:ext cx="1097720" cy="385127"/>
            <a:chOff x="1950157" y="5792396"/>
            <a:chExt cx="1387404" cy="44491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93EEA967-185C-443C-8DF6-553CE537A0DB}"/>
                </a:ext>
              </a:extLst>
            </p:cNvPr>
            <p:cNvSpPr/>
            <p:nvPr/>
          </p:nvSpPr>
          <p:spPr>
            <a:xfrm flipV="1">
              <a:off x="1950157" y="5792396"/>
              <a:ext cx="1387404" cy="444916"/>
            </a:xfrm>
            <a:prstGeom prst="ellipse">
              <a:avLst/>
            </a:prstGeom>
            <a:solidFill>
              <a:schemeClr val="tx1"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5F999B4-D2C0-41A0-80BD-907EFFB5DE96}"/>
                </a:ext>
              </a:extLst>
            </p:cNvPr>
            <p:cNvSpPr/>
            <p:nvPr/>
          </p:nvSpPr>
          <p:spPr>
            <a:xfrm flipV="1">
              <a:off x="2069424" y="5830643"/>
              <a:ext cx="1148871" cy="368423"/>
            </a:xfrm>
            <a:prstGeom prst="ellipse">
              <a:avLst/>
            </a:prstGeom>
            <a:solidFill>
              <a:schemeClr val="tx1">
                <a:alpha val="81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" name="Text Placeholder 13">
            <a:extLst>
              <a:ext uri="{FF2B5EF4-FFF2-40B4-BE49-F238E27FC236}">
                <a16:creationId xmlns:a16="http://schemas.microsoft.com/office/drawing/2014/main" xmlns="" id="{F842F758-13D8-4B42-BBD7-45C6D05E13D9}"/>
              </a:ext>
            </a:extLst>
          </p:cNvPr>
          <p:cNvSpPr txBox="1">
            <a:spLocks/>
          </p:cNvSpPr>
          <p:nvPr/>
        </p:nvSpPr>
        <p:spPr>
          <a:xfrm>
            <a:off x="830156" y="463315"/>
            <a:ext cx="4536506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id-ID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Keterbatasan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xmlns="" id="{45AB611F-69C1-40FF-9545-373EE2CB15D4}"/>
              </a:ext>
            </a:extLst>
          </p:cNvPr>
          <p:cNvSpPr/>
          <p:nvPr/>
        </p:nvSpPr>
        <p:spPr>
          <a:xfrm rot="5400000">
            <a:off x="9031369" y="3466605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50418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Parallelogram 31">
            <a:extLst>
              <a:ext uri="{FF2B5EF4-FFF2-40B4-BE49-F238E27FC236}">
                <a16:creationId xmlns:a16="http://schemas.microsoft.com/office/drawing/2014/main" xmlns="" id="{CE0911A8-F6CD-41C7-8E3A-ECF49FF653D1}"/>
              </a:ext>
            </a:extLst>
          </p:cNvPr>
          <p:cNvSpPr/>
          <p:nvPr/>
        </p:nvSpPr>
        <p:spPr>
          <a:xfrm rot="5400000">
            <a:off x="9031369" y="652407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50418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Parallelogram 31">
            <a:extLst>
              <a:ext uri="{FF2B5EF4-FFF2-40B4-BE49-F238E27FC236}">
                <a16:creationId xmlns:a16="http://schemas.microsoft.com/office/drawing/2014/main" xmlns="" id="{DE9A3142-4B5A-4307-A5E4-B9D3D1230683}"/>
              </a:ext>
            </a:extLst>
          </p:cNvPr>
          <p:cNvSpPr/>
          <p:nvPr/>
        </p:nvSpPr>
        <p:spPr>
          <a:xfrm rot="5400000">
            <a:off x="9031369" y="2059506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50418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3985AEB-5327-4E7E-8C50-05D410EEE9E8}"/>
              </a:ext>
            </a:extLst>
          </p:cNvPr>
          <p:cNvSpPr txBox="1"/>
          <p:nvPr/>
        </p:nvSpPr>
        <p:spPr>
          <a:xfrm rot="1074825">
            <a:off x="9073108" y="1613926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7A02406-B94F-4AB3-8F8E-0BE4F14B7C42}"/>
              </a:ext>
            </a:extLst>
          </p:cNvPr>
          <p:cNvSpPr txBox="1"/>
          <p:nvPr/>
        </p:nvSpPr>
        <p:spPr>
          <a:xfrm rot="1074825">
            <a:off x="9058716" y="3022206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A7E7607-031A-4DEF-9856-74C2248854CE}"/>
              </a:ext>
            </a:extLst>
          </p:cNvPr>
          <p:cNvSpPr txBox="1"/>
          <p:nvPr/>
        </p:nvSpPr>
        <p:spPr>
          <a:xfrm rot="1074825">
            <a:off x="9130472" y="4482661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0156" y="167453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id-ID" sz="3200" dirty="0" smtClean="0"/>
              <a:t>Pil </a:t>
            </a:r>
            <a:r>
              <a:rPr lang="id-ID" sz="3200" dirty="0"/>
              <a:t>kombinasi hanya efektif jika digunakan dalam 72 jam pasca </a:t>
            </a:r>
            <a:r>
              <a:rPr lang="id-ID" sz="3200" dirty="0" smtClean="0"/>
              <a:t>sangama</a:t>
            </a:r>
          </a:p>
          <a:p>
            <a:endParaRPr lang="id-ID" sz="3200" dirty="0" smtClean="0"/>
          </a:p>
          <a:p>
            <a:pPr marL="457200" indent="-457200">
              <a:buFontTx/>
              <a:buChar char="-"/>
            </a:pPr>
            <a:r>
              <a:rPr lang="id-ID" sz="3200" dirty="0" smtClean="0"/>
              <a:t>Pil </a:t>
            </a:r>
            <a:r>
              <a:rPr lang="id-ID" sz="3200" dirty="0"/>
              <a:t>kombinasi sering menimbulkan efek samping yang menganggu seperti misalnya nausea,muntah,tegang dan nyeri payudara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A397CA-AF33-474F-BED4-27FC684DB4E3}"/>
              </a:ext>
            </a:extLst>
          </p:cNvPr>
          <p:cNvSpPr txBox="1"/>
          <p:nvPr/>
        </p:nvSpPr>
        <p:spPr>
          <a:xfrm>
            <a:off x="6779630" y="3444064"/>
            <a:ext cx="5012978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id-ID" altLang="ko-KR" sz="6000" dirty="0" smtClean="0">
                <a:solidFill>
                  <a:srgbClr val="FF0000"/>
                </a:solidFill>
                <a:latin typeface="+mj-lt"/>
              </a:rPr>
              <a:t>Keterbatasan </a:t>
            </a:r>
            <a:endParaRPr lang="ko-KR" alt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192" y="236055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id-ID" sz="3200" dirty="0" smtClean="0"/>
              <a:t>AKDR </a:t>
            </a:r>
            <a:r>
              <a:rPr lang="id-ID" sz="3200" dirty="0"/>
              <a:t>hanya efektif jika dipasang tidak lebih dari 7 hari pasca sanggama tanpa </a:t>
            </a:r>
            <a:r>
              <a:rPr lang="id-ID" sz="3200" dirty="0" smtClean="0"/>
              <a:t>kontrasepsi</a:t>
            </a:r>
          </a:p>
          <a:p>
            <a:pPr marL="457200" indent="-457200">
              <a:buFontTx/>
              <a:buChar char="-"/>
            </a:pPr>
            <a:endParaRPr lang="id-ID" sz="3200" dirty="0" smtClean="0"/>
          </a:p>
          <a:p>
            <a:pPr marL="457200" indent="-457200">
              <a:buFontTx/>
              <a:buChar char="-"/>
            </a:pPr>
            <a:r>
              <a:rPr lang="id-ID" sz="3200" dirty="0" smtClean="0"/>
              <a:t>AKDR </a:t>
            </a:r>
            <a:r>
              <a:rPr lang="id-ID" sz="3200" dirty="0"/>
              <a:t>harus dipasang oleh tenaga terlatih dan tidak dianjurkan pada klien dengan resiko tinggi.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791" y="1413241"/>
            <a:ext cx="58128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Mencegah Kehamilan yang tdk diinginkan</a:t>
            </a:r>
            <a:endParaRPr lang="id-ID" sz="2400" dirty="0"/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Mendukung hak perempuan mengatur reproduksinya sendiri 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Bukan sebagai pil penggugur kandungan 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Cara kerja kondar adalah “fisiologi” shg tdk mempengaruhi kesuburan dan siklus haid yg akan dtg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Efek samping ringan dan berlangsung singkat </a:t>
            </a:r>
            <a:r>
              <a:rPr lang="id-ID" sz="2400" dirty="0"/>
              <a:t/>
            </a:r>
            <a:br>
              <a:rPr lang="id-ID" sz="2400" dirty="0"/>
            </a:b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598502" y="556647"/>
            <a:ext cx="6653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dirty="0" smtClean="0"/>
              <a:t>Manfaat Kontrasepsi Darurat 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195056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-3970" y="447063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6579FB-80AA-4EBF-AE14-BA4BC4C2CF12}"/>
              </a:ext>
            </a:extLst>
          </p:cNvPr>
          <p:cNvSpPr txBox="1"/>
          <p:nvPr/>
        </p:nvSpPr>
        <p:spPr>
          <a:xfrm>
            <a:off x="5553376" y="-101836"/>
            <a:ext cx="627286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5400" dirty="0" smtClean="0">
                <a:latin typeface="+mj-lt"/>
                <a:cs typeface="Arial" pitchFamily="34" charset="0"/>
              </a:rPr>
              <a:t>Kontrasepsi  Darurat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3016" y="2038199"/>
            <a:ext cx="67173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Jenis kontrasepsi yang diberikan setelah terjadi sanggama tanpa Perlindungan kontrasepsi apapunDisebut juga sebagai kontrasepsi pasca sanggama (morning after pill)Keberhasilannya sangat ditentukan oleh selang waktu antara sanggama dengan pemberian kontrasepsi</a:t>
            </a:r>
            <a:r>
              <a:rPr lang="id-ID" sz="2800" dirty="0"/>
              <a:t/>
            </a:r>
            <a:br>
              <a:rPr lang="id-ID" sz="2800" dirty="0"/>
            </a:b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57" y="382820"/>
            <a:ext cx="8302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/>
              <a:t>Berdasarkan PerMenKes No 97 Tahun 2014</a:t>
            </a:r>
            <a:r>
              <a:rPr lang="id-ID" sz="2800" b="1" dirty="0"/>
              <a:t/>
            </a:r>
            <a:br>
              <a:rPr lang="id-ID" sz="2800" b="1" dirty="0"/>
            </a:br>
            <a:endParaRPr lang="id-ID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41595" r="26087" b="21336"/>
          <a:stretch/>
        </p:blipFill>
        <p:spPr bwMode="auto">
          <a:xfrm>
            <a:off x="236482" y="1336927"/>
            <a:ext cx="7993117" cy="490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70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t="35560" r="25359" b="28879"/>
          <a:stretch/>
        </p:blipFill>
        <p:spPr bwMode="auto">
          <a:xfrm>
            <a:off x="189187" y="0"/>
            <a:ext cx="8071944" cy="346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1" t="38686" r="25968" b="40840"/>
          <a:stretch/>
        </p:blipFill>
        <p:spPr bwMode="auto">
          <a:xfrm>
            <a:off x="173421" y="3468414"/>
            <a:ext cx="8087710" cy="299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06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D3C23D-3E70-43E0-B8BA-9F62A7D0FE0F}"/>
              </a:ext>
            </a:extLst>
          </p:cNvPr>
          <p:cNvSpPr txBox="1">
            <a:spLocks/>
          </p:cNvSpPr>
          <p:nvPr/>
        </p:nvSpPr>
        <p:spPr>
          <a:xfrm>
            <a:off x="521035" y="590875"/>
            <a:ext cx="3984553" cy="172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2D3C23D-3E70-43E0-B8BA-9F62A7D0FE0F}"/>
              </a:ext>
            </a:extLst>
          </p:cNvPr>
          <p:cNvSpPr txBox="1">
            <a:spLocks/>
          </p:cNvSpPr>
          <p:nvPr/>
        </p:nvSpPr>
        <p:spPr>
          <a:xfrm>
            <a:off x="673435" y="743275"/>
            <a:ext cx="6610234" cy="172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ko-KR" dirty="0" smtClean="0">
                <a:solidFill>
                  <a:schemeClr val="accent1"/>
                </a:solidFill>
              </a:rPr>
              <a:t>INDIKATOR KONDAR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916" y="2318075"/>
            <a:ext cx="81461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id-ID" sz="2400" dirty="0" smtClean="0"/>
              <a:t>Kesalahan dlm pemakaian kontrasepsi (kondom bocor, lepas,atau salah penggunaannya)</a:t>
            </a:r>
          </a:p>
          <a:p>
            <a:pPr marL="457200" indent="-457200">
              <a:buAutoNum type="arabicPeriod"/>
            </a:pPr>
            <a:r>
              <a:rPr lang="id-ID" sz="2400" dirty="0" smtClean="0"/>
              <a:t>Wanita korban pemerkosaan dlm waktu kurang dari 72 jam </a:t>
            </a:r>
          </a:p>
          <a:p>
            <a:pPr marL="457200" indent="-457200">
              <a:buAutoNum type="arabicPeriod"/>
            </a:pPr>
            <a:r>
              <a:rPr lang="id-ID" sz="2400" dirty="0" smtClean="0"/>
              <a:t>Tdk menggunakan kontrasepsi baik karena alasan medis,maupun blm bersedia ttp ingin mencegah kehamilan </a:t>
            </a:r>
          </a:p>
          <a:p>
            <a:pPr marL="457200" indent="-457200">
              <a:buAutoNum type="arabicPeriod"/>
            </a:pPr>
            <a:r>
              <a:rPr lang="id-ID" sz="2400" dirty="0" smtClean="0"/>
              <a:t>Wanita yg tdk memakai kontrasepsi apapun krn tugas suaminya yg bepergian flm jangka wkt yg lama</a:t>
            </a:r>
          </a:p>
          <a:p>
            <a:pPr marL="457200" indent="-457200">
              <a:buAutoNum type="arabicPeriod"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53230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100">
            <a:extLst>
              <a:ext uri="{FF2B5EF4-FFF2-40B4-BE49-F238E27FC236}">
                <a16:creationId xmlns:a16="http://schemas.microsoft.com/office/drawing/2014/main" xmlns="" id="{078F883C-70CA-41B6-A808-AAF1356E24F2}"/>
              </a:ext>
            </a:extLst>
          </p:cNvPr>
          <p:cNvSpPr/>
          <p:nvPr/>
        </p:nvSpPr>
        <p:spPr>
          <a:xfrm rot="10800000">
            <a:off x="3851316" y="1"/>
            <a:ext cx="4489373" cy="2801354"/>
          </a:xfrm>
          <a:custGeom>
            <a:avLst/>
            <a:gdLst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372" h="2965169">
                <a:moveTo>
                  <a:pt x="0" y="2965169"/>
                </a:moveTo>
                <a:cubicBezTo>
                  <a:pt x="718474" y="2561571"/>
                  <a:pt x="1256196" y="1137245"/>
                  <a:pt x="1836448" y="0"/>
                </a:cubicBezTo>
                <a:lnTo>
                  <a:pt x="2652924" y="0"/>
                </a:lnTo>
                <a:cubicBezTo>
                  <a:pt x="3233175" y="1030921"/>
                  <a:pt x="3781530" y="2646630"/>
                  <a:pt x="4489372" y="2965169"/>
                </a:cubicBezTo>
                <a:lnTo>
                  <a:pt x="0" y="296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xmlns="" id="{AD389E1E-D67D-4BAB-96B2-04C3826F74AE}"/>
              </a:ext>
            </a:extLst>
          </p:cNvPr>
          <p:cNvSpPr/>
          <p:nvPr/>
        </p:nvSpPr>
        <p:spPr>
          <a:xfrm rot="10800000">
            <a:off x="5319833" y="4032874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xmlns="" id="{5BC71A26-8FBD-497C-91BE-F36454CF58E7}"/>
              </a:ext>
            </a:extLst>
          </p:cNvPr>
          <p:cNvSpPr/>
          <p:nvPr/>
        </p:nvSpPr>
        <p:spPr>
          <a:xfrm>
            <a:off x="6376057" y="2893479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F013C7-96CF-4D82-808A-D01E51F787AE}"/>
              </a:ext>
            </a:extLst>
          </p:cNvPr>
          <p:cNvSpPr/>
          <p:nvPr/>
        </p:nvSpPr>
        <p:spPr>
          <a:xfrm>
            <a:off x="2807227" y="2896740"/>
            <a:ext cx="2927603" cy="961226"/>
          </a:xfrm>
          <a:prstGeom prst="rect">
            <a:avLst/>
          </a:prstGeom>
          <a:gradFill>
            <a:gsLst>
              <a:gs pos="0">
                <a:schemeClr val="tx1"/>
              </a:gs>
              <a:gs pos="1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A019E5-C047-4A25-B595-F7EF6B598710}"/>
              </a:ext>
            </a:extLst>
          </p:cNvPr>
          <p:cNvSpPr/>
          <p:nvPr/>
        </p:nvSpPr>
        <p:spPr>
          <a:xfrm>
            <a:off x="6391362" y="4032874"/>
            <a:ext cx="3296402" cy="961226"/>
          </a:xfrm>
          <a:prstGeom prst="rect">
            <a:avLst/>
          </a:prstGeom>
          <a:gradFill>
            <a:gsLst>
              <a:gs pos="0">
                <a:schemeClr val="tx1"/>
              </a:gs>
              <a:gs pos="19000">
                <a:schemeClr val="accent2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D3C23D-3E70-43E0-B8BA-9F62A7D0FE0F}"/>
              </a:ext>
            </a:extLst>
          </p:cNvPr>
          <p:cNvSpPr txBox="1">
            <a:spLocks/>
          </p:cNvSpPr>
          <p:nvPr/>
        </p:nvSpPr>
        <p:spPr>
          <a:xfrm>
            <a:off x="521035" y="590875"/>
            <a:ext cx="3984553" cy="172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ko-KR" dirty="0" smtClean="0">
                <a:solidFill>
                  <a:schemeClr val="accent1"/>
                </a:solidFill>
              </a:rPr>
              <a:t>Efektifitas dan Keamanan 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9DE4C40-D722-4289-B367-5863437A6698}"/>
              </a:ext>
            </a:extLst>
          </p:cNvPr>
          <p:cNvGrpSpPr/>
          <p:nvPr/>
        </p:nvGrpSpPr>
        <p:grpSpPr>
          <a:xfrm>
            <a:off x="5548894" y="2547865"/>
            <a:ext cx="1064571" cy="3610621"/>
            <a:chOff x="4097420" y="3177044"/>
            <a:chExt cx="900000" cy="3052457"/>
          </a:xfrm>
        </p:grpSpPr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xmlns="" id="{6DCABF01-9AC5-42C9-BCED-F986860353C2}"/>
                </a:ext>
              </a:extLst>
            </p:cNvPr>
            <p:cNvSpPr/>
            <p:nvPr/>
          </p:nvSpPr>
          <p:spPr>
            <a:xfrm rot="19197366">
              <a:off x="4325723" y="559297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xmlns="" id="{223A72D7-CCB0-43CD-9E1F-65F92272BF83}"/>
                </a:ext>
              </a:extLst>
            </p:cNvPr>
            <p:cNvSpPr/>
            <p:nvPr/>
          </p:nvSpPr>
          <p:spPr>
            <a:xfrm>
              <a:off x="4234528" y="342448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C98C9E5-E9ED-4056-9A7E-F5A653C144E3}"/>
                </a:ext>
              </a:extLst>
            </p:cNvPr>
            <p:cNvSpPr/>
            <p:nvPr/>
          </p:nvSpPr>
          <p:spPr>
            <a:xfrm>
              <a:off x="4488765" y="5407109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xmlns="" id="{7FC725D5-8719-4462-A5B7-8C47C1E3B98F}"/>
                </a:ext>
              </a:extLst>
            </p:cNvPr>
            <p:cNvSpPr/>
            <p:nvPr/>
          </p:nvSpPr>
          <p:spPr>
            <a:xfrm rot="10800000">
              <a:off x="4488766" y="5541154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xmlns="" id="{A90B84DA-C936-4560-A5A8-4FDFA7A3E117}"/>
                </a:ext>
              </a:extLst>
            </p:cNvPr>
            <p:cNvSpPr/>
            <p:nvPr/>
          </p:nvSpPr>
          <p:spPr>
            <a:xfrm>
              <a:off x="4299234" y="3424483"/>
              <a:ext cx="518588" cy="187362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2379078-0E67-4B71-99E6-D3B7731893B9}"/>
                </a:ext>
              </a:extLst>
            </p:cNvPr>
            <p:cNvSpPr/>
            <p:nvPr/>
          </p:nvSpPr>
          <p:spPr>
            <a:xfrm>
              <a:off x="4530604" y="3471987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72B52E4-08B0-4F9E-B8A7-7FF5F09D346D}"/>
                </a:ext>
              </a:extLst>
            </p:cNvPr>
            <p:cNvSpPr/>
            <p:nvPr/>
          </p:nvSpPr>
          <p:spPr>
            <a:xfrm>
              <a:off x="4530604" y="495592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1345DB3-00EC-4930-AF5F-22D70C610659}"/>
                </a:ext>
              </a:extLst>
            </p:cNvPr>
            <p:cNvSpPr/>
            <p:nvPr/>
          </p:nvSpPr>
          <p:spPr>
            <a:xfrm>
              <a:off x="4530604" y="4213955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ECC28FA-DF40-4077-8173-3556DEC927D0}"/>
                </a:ext>
              </a:extLst>
            </p:cNvPr>
            <p:cNvSpPr/>
            <p:nvPr/>
          </p:nvSpPr>
          <p:spPr>
            <a:xfrm>
              <a:off x="4642225" y="4028463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07D59B3-6782-429E-BA44-9038D6D1570C}"/>
                </a:ext>
              </a:extLst>
            </p:cNvPr>
            <p:cNvSpPr/>
            <p:nvPr/>
          </p:nvSpPr>
          <p:spPr>
            <a:xfrm>
              <a:off x="4642225" y="439944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7B411ED-BE09-49FD-A71A-E8181FD9C19A}"/>
                </a:ext>
              </a:extLst>
            </p:cNvPr>
            <p:cNvSpPr/>
            <p:nvPr/>
          </p:nvSpPr>
          <p:spPr>
            <a:xfrm>
              <a:off x="4642225" y="477043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164C2973-05B0-499A-A6C6-3C3A891A1C22}"/>
                </a:ext>
              </a:extLst>
            </p:cNvPr>
            <p:cNvSpPr/>
            <p:nvPr/>
          </p:nvSpPr>
          <p:spPr>
            <a:xfrm>
              <a:off x="4530604" y="4584939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F09B57F-1DE6-43A8-BAB8-AB2DEF31F807}"/>
                </a:ext>
              </a:extLst>
            </p:cNvPr>
            <p:cNvSpPr/>
            <p:nvPr/>
          </p:nvSpPr>
          <p:spPr>
            <a:xfrm>
              <a:off x="4642225" y="3657479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8988F35-4840-45E6-BAB2-B72F43776094}"/>
                </a:ext>
              </a:extLst>
            </p:cNvPr>
            <p:cNvSpPr/>
            <p:nvPr/>
          </p:nvSpPr>
          <p:spPr>
            <a:xfrm>
              <a:off x="4530604" y="3842971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38BBC0F-E632-4ECB-B4C7-9413CAEC55B2}"/>
                </a:ext>
              </a:extLst>
            </p:cNvPr>
            <p:cNvSpPr/>
            <p:nvPr/>
          </p:nvSpPr>
          <p:spPr>
            <a:xfrm>
              <a:off x="4642225" y="514141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ounded Rectangle 17">
              <a:extLst>
                <a:ext uri="{FF2B5EF4-FFF2-40B4-BE49-F238E27FC236}">
                  <a16:creationId xmlns:a16="http://schemas.microsoft.com/office/drawing/2014/main" xmlns="" id="{CB30A1E9-A050-4753-A5C4-DC1EE53EFCFE}"/>
                </a:ext>
              </a:extLst>
            </p:cNvPr>
            <p:cNvSpPr/>
            <p:nvPr/>
          </p:nvSpPr>
          <p:spPr>
            <a:xfrm>
              <a:off x="4097420" y="3177044"/>
              <a:ext cx="900000" cy="21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6" name="Parallelogram 31">
            <a:extLst>
              <a:ext uri="{FF2B5EF4-FFF2-40B4-BE49-F238E27FC236}">
                <a16:creationId xmlns:a16="http://schemas.microsoft.com/office/drawing/2014/main" xmlns="" id="{54200197-7B5F-4668-94F0-78EF6E6A8991}"/>
              </a:ext>
            </a:extLst>
          </p:cNvPr>
          <p:cNvSpPr/>
          <p:nvPr/>
        </p:nvSpPr>
        <p:spPr>
          <a:xfrm rot="16200000" flipH="1">
            <a:off x="5089175" y="3143918"/>
            <a:ext cx="2074198" cy="1611075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418">
                <a:schemeClr val="accent1"/>
              </a:gs>
              <a:gs pos="10000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967C517E-6CEB-4242-B0FF-C403B33A71EC}"/>
              </a:ext>
            </a:extLst>
          </p:cNvPr>
          <p:cNvSpPr/>
          <p:nvPr/>
        </p:nvSpPr>
        <p:spPr>
          <a:xfrm rot="5400000">
            <a:off x="9185515" y="4162268"/>
            <a:ext cx="1372450" cy="67190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6FA109A0-37D7-439A-8F92-CB54D0F44094}"/>
              </a:ext>
            </a:extLst>
          </p:cNvPr>
          <p:cNvSpPr/>
          <p:nvPr/>
        </p:nvSpPr>
        <p:spPr>
          <a:xfrm rot="16200000">
            <a:off x="1785049" y="3041396"/>
            <a:ext cx="1372450" cy="67190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7" name="그룹 2">
            <a:extLst>
              <a:ext uri="{FF2B5EF4-FFF2-40B4-BE49-F238E27FC236}">
                <a16:creationId xmlns:a16="http://schemas.microsoft.com/office/drawing/2014/main" xmlns="" id="{6E6B22B1-2680-4A98-B167-F16F139E679D}"/>
              </a:ext>
            </a:extLst>
          </p:cNvPr>
          <p:cNvGrpSpPr/>
          <p:nvPr/>
        </p:nvGrpSpPr>
        <p:grpSpPr>
          <a:xfrm>
            <a:off x="4318118" y="2363"/>
            <a:ext cx="3618584" cy="2488435"/>
            <a:chOff x="2794115" y="2362"/>
            <a:chExt cx="3618584" cy="2488435"/>
          </a:xfrm>
          <a:solidFill>
            <a:schemeClr val="accent4"/>
          </a:solidFill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xmlns="" id="{1274BEA1-0806-474A-AA9C-E9595FC9A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124" y="2176247"/>
              <a:ext cx="286470" cy="291957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xmlns="" id="{CA6EC5D0-52CB-4336-9A61-872A65BA0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793" y="1896737"/>
              <a:ext cx="346432" cy="256088"/>
            </a:xfrm>
            <a:custGeom>
              <a:avLst/>
              <a:gdLst>
                <a:gd name="T0" fmla="*/ 1251 w 3501"/>
                <a:gd name="T1" fmla="*/ 1386 h 2588"/>
                <a:gd name="T2" fmla="*/ 1383 w 3501"/>
                <a:gd name="T3" fmla="*/ 1398 h 2588"/>
                <a:gd name="T4" fmla="*/ 1496 w 3501"/>
                <a:gd name="T5" fmla="*/ 1304 h 2588"/>
                <a:gd name="T6" fmla="*/ 1696 w 3501"/>
                <a:gd name="T7" fmla="*/ 104 h 2588"/>
                <a:gd name="T8" fmla="*/ 1696 w 3501"/>
                <a:gd name="T9" fmla="*/ 340 h 2588"/>
                <a:gd name="T10" fmla="*/ 1892 w 3501"/>
                <a:gd name="T11" fmla="*/ 1404 h 2588"/>
                <a:gd name="T12" fmla="*/ 2240 w 3501"/>
                <a:gd name="T13" fmla="*/ 1448 h 2588"/>
                <a:gd name="T14" fmla="*/ 2185 w 3501"/>
                <a:gd name="T15" fmla="*/ 1282 h 2588"/>
                <a:gd name="T16" fmla="*/ 2003 w 3501"/>
                <a:gd name="T17" fmla="*/ 1302 h 2588"/>
                <a:gd name="T18" fmla="*/ 1841 w 3501"/>
                <a:gd name="T19" fmla="*/ 1258 h 2588"/>
                <a:gd name="T20" fmla="*/ 1807 w 3501"/>
                <a:gd name="T21" fmla="*/ 284 h 2588"/>
                <a:gd name="T22" fmla="*/ 1809 w 3501"/>
                <a:gd name="T23" fmla="*/ 77 h 2588"/>
                <a:gd name="T24" fmla="*/ 1925 w 3501"/>
                <a:gd name="T25" fmla="*/ 6 h 2588"/>
                <a:gd name="T26" fmla="*/ 2012 w 3501"/>
                <a:gd name="T27" fmla="*/ 140 h 2588"/>
                <a:gd name="T28" fmla="*/ 2009 w 3501"/>
                <a:gd name="T29" fmla="*/ 1124 h 2588"/>
                <a:gd name="T30" fmla="*/ 2303 w 3501"/>
                <a:gd name="T31" fmla="*/ 1157 h 2588"/>
                <a:gd name="T32" fmla="*/ 2261 w 3501"/>
                <a:gd name="T33" fmla="*/ 1071 h 2588"/>
                <a:gd name="T34" fmla="*/ 2096 w 3501"/>
                <a:gd name="T35" fmla="*/ 911 h 2588"/>
                <a:gd name="T36" fmla="*/ 2061 w 3501"/>
                <a:gd name="T37" fmla="*/ 557 h 2588"/>
                <a:gd name="T38" fmla="*/ 2309 w 3501"/>
                <a:gd name="T39" fmla="*/ 284 h 2588"/>
                <a:gd name="T40" fmla="*/ 2731 w 3501"/>
                <a:gd name="T41" fmla="*/ 273 h 2588"/>
                <a:gd name="T42" fmla="*/ 3158 w 3501"/>
                <a:gd name="T43" fmla="*/ 571 h 2588"/>
                <a:gd name="T44" fmla="*/ 3412 w 3501"/>
                <a:gd name="T45" fmla="*/ 1057 h 2588"/>
                <a:gd name="T46" fmla="*/ 3494 w 3501"/>
                <a:gd name="T47" fmla="*/ 1635 h 2588"/>
                <a:gd name="T48" fmla="*/ 3278 w 3501"/>
                <a:gd name="T49" fmla="*/ 2138 h 2588"/>
                <a:gd name="T50" fmla="*/ 2883 w 3501"/>
                <a:gd name="T51" fmla="*/ 2404 h 2588"/>
                <a:gd name="T52" fmla="*/ 2527 w 3501"/>
                <a:gd name="T53" fmla="*/ 2368 h 2588"/>
                <a:gd name="T54" fmla="*/ 2311 w 3501"/>
                <a:gd name="T55" fmla="*/ 2128 h 2588"/>
                <a:gd name="T56" fmla="*/ 2349 w 3501"/>
                <a:gd name="T57" fmla="*/ 1829 h 2588"/>
                <a:gd name="T58" fmla="*/ 2320 w 3501"/>
                <a:gd name="T59" fmla="*/ 1637 h 2588"/>
                <a:gd name="T60" fmla="*/ 2003 w 3501"/>
                <a:gd name="T61" fmla="*/ 1548 h 2588"/>
                <a:gd name="T62" fmla="*/ 1894 w 3501"/>
                <a:gd name="T63" fmla="*/ 2588 h 2588"/>
                <a:gd name="T64" fmla="*/ 1803 w 3501"/>
                <a:gd name="T65" fmla="*/ 2415 h 2588"/>
                <a:gd name="T66" fmla="*/ 1789 w 3501"/>
                <a:gd name="T67" fmla="*/ 1497 h 2588"/>
                <a:gd name="T68" fmla="*/ 1694 w 3501"/>
                <a:gd name="T69" fmla="*/ 1906 h 2588"/>
                <a:gd name="T70" fmla="*/ 1607 w 3501"/>
                <a:gd name="T71" fmla="*/ 2586 h 2588"/>
                <a:gd name="T72" fmla="*/ 1512 w 3501"/>
                <a:gd name="T73" fmla="*/ 2248 h 2588"/>
                <a:gd name="T74" fmla="*/ 1503 w 3501"/>
                <a:gd name="T75" fmla="*/ 1797 h 2588"/>
                <a:gd name="T76" fmla="*/ 1458 w 3501"/>
                <a:gd name="T77" fmla="*/ 1495 h 2588"/>
                <a:gd name="T78" fmla="*/ 1252 w 3501"/>
                <a:gd name="T79" fmla="*/ 1551 h 2588"/>
                <a:gd name="T80" fmla="*/ 1123 w 3501"/>
                <a:gd name="T81" fmla="*/ 1664 h 2588"/>
                <a:gd name="T82" fmla="*/ 1123 w 3501"/>
                <a:gd name="T83" fmla="*/ 1786 h 2588"/>
                <a:gd name="T84" fmla="*/ 1198 w 3501"/>
                <a:gd name="T85" fmla="*/ 2093 h 2588"/>
                <a:gd name="T86" fmla="*/ 1001 w 3501"/>
                <a:gd name="T87" fmla="*/ 2357 h 2588"/>
                <a:gd name="T88" fmla="*/ 594 w 3501"/>
                <a:gd name="T89" fmla="*/ 2393 h 2588"/>
                <a:gd name="T90" fmla="*/ 183 w 3501"/>
                <a:gd name="T91" fmla="*/ 2086 h 2588"/>
                <a:gd name="T92" fmla="*/ 0 w 3501"/>
                <a:gd name="T93" fmla="*/ 1544 h 2588"/>
                <a:gd name="T94" fmla="*/ 143 w 3501"/>
                <a:gd name="T95" fmla="*/ 909 h 2588"/>
                <a:gd name="T96" fmla="*/ 496 w 3501"/>
                <a:gd name="T97" fmla="*/ 426 h 2588"/>
                <a:gd name="T98" fmla="*/ 823 w 3501"/>
                <a:gd name="T99" fmla="*/ 249 h 2588"/>
                <a:gd name="T100" fmla="*/ 1176 w 3501"/>
                <a:gd name="T101" fmla="*/ 289 h 2588"/>
                <a:gd name="T102" fmla="*/ 1414 w 3501"/>
                <a:gd name="T103" fmla="*/ 493 h 2588"/>
                <a:gd name="T104" fmla="*/ 1441 w 3501"/>
                <a:gd name="T105" fmla="*/ 822 h 2588"/>
                <a:gd name="T106" fmla="*/ 1252 w 3501"/>
                <a:gd name="T107" fmla="*/ 1071 h 2588"/>
                <a:gd name="T108" fmla="*/ 1191 w 3501"/>
                <a:gd name="T109" fmla="*/ 1184 h 2588"/>
                <a:gd name="T110" fmla="*/ 1327 w 3501"/>
                <a:gd name="T111" fmla="*/ 1226 h 2588"/>
                <a:gd name="T112" fmla="*/ 1501 w 3501"/>
                <a:gd name="T113" fmla="*/ 826 h 2588"/>
                <a:gd name="T114" fmla="*/ 1498 w 3501"/>
                <a:gd name="T115" fmla="*/ 184 h 2588"/>
                <a:gd name="T116" fmla="*/ 1600 w 3501"/>
                <a:gd name="T117" fmla="*/ 0 h 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01" h="2588">
                  <a:moveTo>
                    <a:pt x="1496" y="1304"/>
                  </a:moveTo>
                  <a:lnTo>
                    <a:pt x="1436" y="1317"/>
                  </a:lnTo>
                  <a:lnTo>
                    <a:pt x="1376" y="1335"/>
                  </a:lnTo>
                  <a:lnTo>
                    <a:pt x="1316" y="1353"/>
                  </a:lnTo>
                  <a:lnTo>
                    <a:pt x="1252" y="1368"/>
                  </a:lnTo>
                  <a:lnTo>
                    <a:pt x="1251" y="1386"/>
                  </a:lnTo>
                  <a:lnTo>
                    <a:pt x="1251" y="1398"/>
                  </a:lnTo>
                  <a:lnTo>
                    <a:pt x="1249" y="1411"/>
                  </a:lnTo>
                  <a:lnTo>
                    <a:pt x="1249" y="1428"/>
                  </a:lnTo>
                  <a:lnTo>
                    <a:pt x="1296" y="1422"/>
                  </a:lnTo>
                  <a:lnTo>
                    <a:pt x="1341" y="1413"/>
                  </a:lnTo>
                  <a:lnTo>
                    <a:pt x="1383" y="1398"/>
                  </a:lnTo>
                  <a:lnTo>
                    <a:pt x="1423" y="1384"/>
                  </a:lnTo>
                  <a:lnTo>
                    <a:pt x="1461" y="1368"/>
                  </a:lnTo>
                  <a:lnTo>
                    <a:pt x="1500" y="1353"/>
                  </a:lnTo>
                  <a:lnTo>
                    <a:pt x="1503" y="1333"/>
                  </a:lnTo>
                  <a:lnTo>
                    <a:pt x="1501" y="1318"/>
                  </a:lnTo>
                  <a:lnTo>
                    <a:pt x="1496" y="1304"/>
                  </a:lnTo>
                  <a:close/>
                  <a:moveTo>
                    <a:pt x="1600" y="0"/>
                  </a:moveTo>
                  <a:lnTo>
                    <a:pt x="1636" y="4"/>
                  </a:lnTo>
                  <a:lnTo>
                    <a:pt x="1669" y="17"/>
                  </a:lnTo>
                  <a:lnTo>
                    <a:pt x="1681" y="40"/>
                  </a:lnTo>
                  <a:lnTo>
                    <a:pt x="1691" y="69"/>
                  </a:lnTo>
                  <a:lnTo>
                    <a:pt x="1696" y="104"/>
                  </a:lnTo>
                  <a:lnTo>
                    <a:pt x="1698" y="142"/>
                  </a:lnTo>
                  <a:lnTo>
                    <a:pt x="1700" y="182"/>
                  </a:lnTo>
                  <a:lnTo>
                    <a:pt x="1700" y="222"/>
                  </a:lnTo>
                  <a:lnTo>
                    <a:pt x="1698" y="264"/>
                  </a:lnTo>
                  <a:lnTo>
                    <a:pt x="1696" y="304"/>
                  </a:lnTo>
                  <a:lnTo>
                    <a:pt x="1696" y="340"/>
                  </a:lnTo>
                  <a:lnTo>
                    <a:pt x="1700" y="1280"/>
                  </a:lnTo>
                  <a:lnTo>
                    <a:pt x="1723" y="1311"/>
                  </a:lnTo>
                  <a:lnTo>
                    <a:pt x="1754" y="1340"/>
                  </a:lnTo>
                  <a:lnTo>
                    <a:pt x="1794" y="1364"/>
                  </a:lnTo>
                  <a:lnTo>
                    <a:pt x="1841" y="1386"/>
                  </a:lnTo>
                  <a:lnTo>
                    <a:pt x="1892" y="1404"/>
                  </a:lnTo>
                  <a:lnTo>
                    <a:pt x="1949" y="1417"/>
                  </a:lnTo>
                  <a:lnTo>
                    <a:pt x="2005" y="1429"/>
                  </a:lnTo>
                  <a:lnTo>
                    <a:pt x="2065" y="1438"/>
                  </a:lnTo>
                  <a:lnTo>
                    <a:pt x="2125" y="1444"/>
                  </a:lnTo>
                  <a:lnTo>
                    <a:pt x="2183" y="1448"/>
                  </a:lnTo>
                  <a:lnTo>
                    <a:pt x="2240" y="1448"/>
                  </a:lnTo>
                  <a:lnTo>
                    <a:pt x="2240" y="1437"/>
                  </a:lnTo>
                  <a:lnTo>
                    <a:pt x="2232" y="1397"/>
                  </a:lnTo>
                  <a:lnTo>
                    <a:pt x="2232" y="1358"/>
                  </a:lnTo>
                  <a:lnTo>
                    <a:pt x="2236" y="1322"/>
                  </a:lnTo>
                  <a:lnTo>
                    <a:pt x="2243" y="1288"/>
                  </a:lnTo>
                  <a:lnTo>
                    <a:pt x="2185" y="1282"/>
                  </a:lnTo>
                  <a:lnTo>
                    <a:pt x="2129" y="1275"/>
                  </a:lnTo>
                  <a:lnTo>
                    <a:pt x="2074" y="1268"/>
                  </a:lnTo>
                  <a:lnTo>
                    <a:pt x="2016" y="1260"/>
                  </a:lnTo>
                  <a:lnTo>
                    <a:pt x="2012" y="1277"/>
                  </a:lnTo>
                  <a:lnTo>
                    <a:pt x="2009" y="1289"/>
                  </a:lnTo>
                  <a:lnTo>
                    <a:pt x="2003" y="1302"/>
                  </a:lnTo>
                  <a:lnTo>
                    <a:pt x="2000" y="1320"/>
                  </a:lnTo>
                  <a:lnTo>
                    <a:pt x="1996" y="1320"/>
                  </a:lnTo>
                  <a:lnTo>
                    <a:pt x="1951" y="1309"/>
                  </a:lnTo>
                  <a:lnTo>
                    <a:pt x="1911" y="1295"/>
                  </a:lnTo>
                  <a:lnTo>
                    <a:pt x="1874" y="1280"/>
                  </a:lnTo>
                  <a:lnTo>
                    <a:pt x="1841" y="1258"/>
                  </a:lnTo>
                  <a:lnTo>
                    <a:pt x="1812" y="1231"/>
                  </a:lnTo>
                  <a:lnTo>
                    <a:pt x="1811" y="1004"/>
                  </a:lnTo>
                  <a:lnTo>
                    <a:pt x="1811" y="773"/>
                  </a:lnTo>
                  <a:lnTo>
                    <a:pt x="1809" y="540"/>
                  </a:lnTo>
                  <a:lnTo>
                    <a:pt x="1809" y="311"/>
                  </a:lnTo>
                  <a:lnTo>
                    <a:pt x="1807" y="284"/>
                  </a:lnTo>
                  <a:lnTo>
                    <a:pt x="1805" y="249"/>
                  </a:lnTo>
                  <a:lnTo>
                    <a:pt x="1805" y="215"/>
                  </a:lnTo>
                  <a:lnTo>
                    <a:pt x="1803" y="178"/>
                  </a:lnTo>
                  <a:lnTo>
                    <a:pt x="1803" y="142"/>
                  </a:lnTo>
                  <a:lnTo>
                    <a:pt x="1805" y="108"/>
                  </a:lnTo>
                  <a:lnTo>
                    <a:pt x="1809" y="77"/>
                  </a:lnTo>
                  <a:lnTo>
                    <a:pt x="1816" y="49"/>
                  </a:lnTo>
                  <a:lnTo>
                    <a:pt x="1829" y="29"/>
                  </a:lnTo>
                  <a:lnTo>
                    <a:pt x="1843" y="17"/>
                  </a:lnTo>
                  <a:lnTo>
                    <a:pt x="1871" y="9"/>
                  </a:lnTo>
                  <a:lnTo>
                    <a:pt x="1898" y="4"/>
                  </a:lnTo>
                  <a:lnTo>
                    <a:pt x="1925" y="6"/>
                  </a:lnTo>
                  <a:lnTo>
                    <a:pt x="1951" y="9"/>
                  </a:lnTo>
                  <a:lnTo>
                    <a:pt x="1974" y="22"/>
                  </a:lnTo>
                  <a:lnTo>
                    <a:pt x="1996" y="40"/>
                  </a:lnTo>
                  <a:lnTo>
                    <a:pt x="2005" y="68"/>
                  </a:lnTo>
                  <a:lnTo>
                    <a:pt x="2011" y="100"/>
                  </a:lnTo>
                  <a:lnTo>
                    <a:pt x="2012" y="140"/>
                  </a:lnTo>
                  <a:lnTo>
                    <a:pt x="2012" y="180"/>
                  </a:lnTo>
                  <a:lnTo>
                    <a:pt x="2011" y="224"/>
                  </a:lnTo>
                  <a:lnTo>
                    <a:pt x="2007" y="264"/>
                  </a:lnTo>
                  <a:lnTo>
                    <a:pt x="2005" y="302"/>
                  </a:lnTo>
                  <a:lnTo>
                    <a:pt x="2003" y="337"/>
                  </a:lnTo>
                  <a:lnTo>
                    <a:pt x="2009" y="1124"/>
                  </a:lnTo>
                  <a:lnTo>
                    <a:pt x="2049" y="1138"/>
                  </a:lnTo>
                  <a:lnTo>
                    <a:pt x="2094" y="1149"/>
                  </a:lnTo>
                  <a:lnTo>
                    <a:pt x="2145" y="1157"/>
                  </a:lnTo>
                  <a:lnTo>
                    <a:pt x="2200" y="1160"/>
                  </a:lnTo>
                  <a:lnTo>
                    <a:pt x="2252" y="1160"/>
                  </a:lnTo>
                  <a:lnTo>
                    <a:pt x="2303" y="1157"/>
                  </a:lnTo>
                  <a:lnTo>
                    <a:pt x="2311" y="1146"/>
                  </a:lnTo>
                  <a:lnTo>
                    <a:pt x="2316" y="1140"/>
                  </a:lnTo>
                  <a:lnTo>
                    <a:pt x="2321" y="1133"/>
                  </a:lnTo>
                  <a:lnTo>
                    <a:pt x="2329" y="1124"/>
                  </a:lnTo>
                  <a:lnTo>
                    <a:pt x="2294" y="1097"/>
                  </a:lnTo>
                  <a:lnTo>
                    <a:pt x="2261" y="1071"/>
                  </a:lnTo>
                  <a:lnTo>
                    <a:pt x="2231" y="1048"/>
                  </a:lnTo>
                  <a:lnTo>
                    <a:pt x="2200" y="1024"/>
                  </a:lnTo>
                  <a:lnTo>
                    <a:pt x="2171" y="1000"/>
                  </a:lnTo>
                  <a:lnTo>
                    <a:pt x="2143" y="975"/>
                  </a:lnTo>
                  <a:lnTo>
                    <a:pt x="2118" y="946"/>
                  </a:lnTo>
                  <a:lnTo>
                    <a:pt x="2096" y="911"/>
                  </a:lnTo>
                  <a:lnTo>
                    <a:pt x="2076" y="871"/>
                  </a:lnTo>
                  <a:lnTo>
                    <a:pt x="2060" y="824"/>
                  </a:lnTo>
                  <a:lnTo>
                    <a:pt x="2045" y="753"/>
                  </a:lnTo>
                  <a:lnTo>
                    <a:pt x="2041" y="686"/>
                  </a:lnTo>
                  <a:lnTo>
                    <a:pt x="2047" y="620"/>
                  </a:lnTo>
                  <a:lnTo>
                    <a:pt x="2061" y="557"/>
                  </a:lnTo>
                  <a:lnTo>
                    <a:pt x="2085" y="498"/>
                  </a:lnTo>
                  <a:lnTo>
                    <a:pt x="2116" y="444"/>
                  </a:lnTo>
                  <a:lnTo>
                    <a:pt x="2156" y="395"/>
                  </a:lnTo>
                  <a:lnTo>
                    <a:pt x="2201" y="351"/>
                  </a:lnTo>
                  <a:lnTo>
                    <a:pt x="2252" y="315"/>
                  </a:lnTo>
                  <a:lnTo>
                    <a:pt x="2309" y="284"/>
                  </a:lnTo>
                  <a:lnTo>
                    <a:pt x="2369" y="260"/>
                  </a:lnTo>
                  <a:lnTo>
                    <a:pt x="2432" y="244"/>
                  </a:lnTo>
                  <a:lnTo>
                    <a:pt x="2500" y="237"/>
                  </a:lnTo>
                  <a:lnTo>
                    <a:pt x="2569" y="237"/>
                  </a:lnTo>
                  <a:lnTo>
                    <a:pt x="2640" y="248"/>
                  </a:lnTo>
                  <a:lnTo>
                    <a:pt x="2731" y="273"/>
                  </a:lnTo>
                  <a:lnTo>
                    <a:pt x="2816" y="306"/>
                  </a:lnTo>
                  <a:lnTo>
                    <a:pt x="2894" y="346"/>
                  </a:lnTo>
                  <a:lnTo>
                    <a:pt x="2969" y="393"/>
                  </a:lnTo>
                  <a:lnTo>
                    <a:pt x="3036" y="446"/>
                  </a:lnTo>
                  <a:lnTo>
                    <a:pt x="3100" y="506"/>
                  </a:lnTo>
                  <a:lnTo>
                    <a:pt x="3158" y="571"/>
                  </a:lnTo>
                  <a:lnTo>
                    <a:pt x="3212" y="642"/>
                  </a:lnTo>
                  <a:lnTo>
                    <a:pt x="3261" y="717"/>
                  </a:lnTo>
                  <a:lnTo>
                    <a:pt x="3305" y="797"/>
                  </a:lnTo>
                  <a:lnTo>
                    <a:pt x="3345" y="880"/>
                  </a:lnTo>
                  <a:lnTo>
                    <a:pt x="3381" y="966"/>
                  </a:lnTo>
                  <a:lnTo>
                    <a:pt x="3412" y="1057"/>
                  </a:lnTo>
                  <a:lnTo>
                    <a:pt x="3440" y="1148"/>
                  </a:lnTo>
                  <a:lnTo>
                    <a:pt x="3463" y="1240"/>
                  </a:lnTo>
                  <a:lnTo>
                    <a:pt x="3483" y="1337"/>
                  </a:lnTo>
                  <a:lnTo>
                    <a:pt x="3498" y="1438"/>
                  </a:lnTo>
                  <a:lnTo>
                    <a:pt x="3501" y="1537"/>
                  </a:lnTo>
                  <a:lnTo>
                    <a:pt x="3494" y="1635"/>
                  </a:lnTo>
                  <a:lnTo>
                    <a:pt x="3478" y="1729"/>
                  </a:lnTo>
                  <a:lnTo>
                    <a:pt x="3452" y="1820"/>
                  </a:lnTo>
                  <a:lnTo>
                    <a:pt x="3418" y="1908"/>
                  </a:lnTo>
                  <a:lnTo>
                    <a:pt x="3378" y="1989"/>
                  </a:lnTo>
                  <a:lnTo>
                    <a:pt x="3331" y="2068"/>
                  </a:lnTo>
                  <a:lnTo>
                    <a:pt x="3278" y="2138"/>
                  </a:lnTo>
                  <a:lnTo>
                    <a:pt x="3220" y="2202"/>
                  </a:lnTo>
                  <a:lnTo>
                    <a:pt x="3158" y="2260"/>
                  </a:lnTo>
                  <a:lnTo>
                    <a:pt x="3092" y="2309"/>
                  </a:lnTo>
                  <a:lnTo>
                    <a:pt x="3025" y="2349"/>
                  </a:lnTo>
                  <a:lnTo>
                    <a:pt x="2956" y="2382"/>
                  </a:lnTo>
                  <a:lnTo>
                    <a:pt x="2883" y="2404"/>
                  </a:lnTo>
                  <a:lnTo>
                    <a:pt x="2821" y="2415"/>
                  </a:lnTo>
                  <a:lnTo>
                    <a:pt x="2758" y="2418"/>
                  </a:lnTo>
                  <a:lnTo>
                    <a:pt x="2698" y="2417"/>
                  </a:lnTo>
                  <a:lnTo>
                    <a:pt x="2638" y="2406"/>
                  </a:lnTo>
                  <a:lnTo>
                    <a:pt x="2580" y="2389"/>
                  </a:lnTo>
                  <a:lnTo>
                    <a:pt x="2527" y="2368"/>
                  </a:lnTo>
                  <a:lnTo>
                    <a:pt x="2476" y="2340"/>
                  </a:lnTo>
                  <a:lnTo>
                    <a:pt x="2432" y="2306"/>
                  </a:lnTo>
                  <a:lnTo>
                    <a:pt x="2392" y="2268"/>
                  </a:lnTo>
                  <a:lnTo>
                    <a:pt x="2358" y="2226"/>
                  </a:lnTo>
                  <a:lnTo>
                    <a:pt x="2331" y="2178"/>
                  </a:lnTo>
                  <a:lnTo>
                    <a:pt x="2311" y="2128"/>
                  </a:lnTo>
                  <a:lnTo>
                    <a:pt x="2298" y="2073"/>
                  </a:lnTo>
                  <a:lnTo>
                    <a:pt x="2294" y="2015"/>
                  </a:lnTo>
                  <a:lnTo>
                    <a:pt x="2300" y="1955"/>
                  </a:lnTo>
                  <a:lnTo>
                    <a:pt x="2316" y="1893"/>
                  </a:lnTo>
                  <a:lnTo>
                    <a:pt x="2331" y="1858"/>
                  </a:lnTo>
                  <a:lnTo>
                    <a:pt x="2349" y="1829"/>
                  </a:lnTo>
                  <a:lnTo>
                    <a:pt x="2369" y="1804"/>
                  </a:lnTo>
                  <a:lnTo>
                    <a:pt x="2391" y="1780"/>
                  </a:lnTo>
                  <a:lnTo>
                    <a:pt x="2414" y="1757"/>
                  </a:lnTo>
                  <a:lnTo>
                    <a:pt x="2436" y="1731"/>
                  </a:lnTo>
                  <a:lnTo>
                    <a:pt x="2429" y="1731"/>
                  </a:lnTo>
                  <a:lnTo>
                    <a:pt x="2320" y="1637"/>
                  </a:lnTo>
                  <a:lnTo>
                    <a:pt x="2307" y="1617"/>
                  </a:lnTo>
                  <a:lnTo>
                    <a:pt x="2285" y="1588"/>
                  </a:lnTo>
                  <a:lnTo>
                    <a:pt x="2272" y="1568"/>
                  </a:lnTo>
                  <a:lnTo>
                    <a:pt x="2183" y="1562"/>
                  </a:lnTo>
                  <a:lnTo>
                    <a:pt x="2092" y="1553"/>
                  </a:lnTo>
                  <a:lnTo>
                    <a:pt x="2003" y="1548"/>
                  </a:lnTo>
                  <a:lnTo>
                    <a:pt x="2003" y="2537"/>
                  </a:lnTo>
                  <a:lnTo>
                    <a:pt x="1991" y="2558"/>
                  </a:lnTo>
                  <a:lnTo>
                    <a:pt x="1971" y="2573"/>
                  </a:lnTo>
                  <a:lnTo>
                    <a:pt x="1947" y="2584"/>
                  </a:lnTo>
                  <a:lnTo>
                    <a:pt x="1921" y="2588"/>
                  </a:lnTo>
                  <a:lnTo>
                    <a:pt x="1894" y="2588"/>
                  </a:lnTo>
                  <a:lnTo>
                    <a:pt x="1867" y="2582"/>
                  </a:lnTo>
                  <a:lnTo>
                    <a:pt x="1841" y="2573"/>
                  </a:lnTo>
                  <a:lnTo>
                    <a:pt x="1820" y="2560"/>
                  </a:lnTo>
                  <a:lnTo>
                    <a:pt x="1811" y="2517"/>
                  </a:lnTo>
                  <a:lnTo>
                    <a:pt x="1805" y="2468"/>
                  </a:lnTo>
                  <a:lnTo>
                    <a:pt x="1803" y="2415"/>
                  </a:lnTo>
                  <a:lnTo>
                    <a:pt x="1803" y="2360"/>
                  </a:lnTo>
                  <a:lnTo>
                    <a:pt x="1805" y="2306"/>
                  </a:lnTo>
                  <a:lnTo>
                    <a:pt x="1807" y="2251"/>
                  </a:lnTo>
                  <a:lnTo>
                    <a:pt x="1809" y="2200"/>
                  </a:lnTo>
                  <a:lnTo>
                    <a:pt x="1809" y="1508"/>
                  </a:lnTo>
                  <a:lnTo>
                    <a:pt x="1789" y="1497"/>
                  </a:lnTo>
                  <a:lnTo>
                    <a:pt x="1767" y="1484"/>
                  </a:lnTo>
                  <a:lnTo>
                    <a:pt x="1743" y="1475"/>
                  </a:lnTo>
                  <a:lnTo>
                    <a:pt x="1720" y="1468"/>
                  </a:lnTo>
                  <a:lnTo>
                    <a:pt x="1696" y="1468"/>
                  </a:lnTo>
                  <a:lnTo>
                    <a:pt x="1696" y="1689"/>
                  </a:lnTo>
                  <a:lnTo>
                    <a:pt x="1694" y="1906"/>
                  </a:lnTo>
                  <a:lnTo>
                    <a:pt x="1694" y="2118"/>
                  </a:lnTo>
                  <a:lnTo>
                    <a:pt x="1692" y="2335"/>
                  </a:lnTo>
                  <a:lnTo>
                    <a:pt x="1692" y="2557"/>
                  </a:lnTo>
                  <a:lnTo>
                    <a:pt x="1667" y="2571"/>
                  </a:lnTo>
                  <a:lnTo>
                    <a:pt x="1638" y="2582"/>
                  </a:lnTo>
                  <a:lnTo>
                    <a:pt x="1607" y="2586"/>
                  </a:lnTo>
                  <a:lnTo>
                    <a:pt x="1576" y="2586"/>
                  </a:lnTo>
                  <a:lnTo>
                    <a:pt x="1545" y="2578"/>
                  </a:lnTo>
                  <a:lnTo>
                    <a:pt x="1516" y="2564"/>
                  </a:lnTo>
                  <a:lnTo>
                    <a:pt x="1514" y="2448"/>
                  </a:lnTo>
                  <a:lnTo>
                    <a:pt x="1512" y="2344"/>
                  </a:lnTo>
                  <a:lnTo>
                    <a:pt x="1512" y="2248"/>
                  </a:lnTo>
                  <a:lnTo>
                    <a:pt x="1511" y="2162"/>
                  </a:lnTo>
                  <a:lnTo>
                    <a:pt x="1509" y="2082"/>
                  </a:lnTo>
                  <a:lnTo>
                    <a:pt x="1509" y="2008"/>
                  </a:lnTo>
                  <a:lnTo>
                    <a:pt x="1507" y="1937"/>
                  </a:lnTo>
                  <a:lnTo>
                    <a:pt x="1505" y="1866"/>
                  </a:lnTo>
                  <a:lnTo>
                    <a:pt x="1503" y="1797"/>
                  </a:lnTo>
                  <a:lnTo>
                    <a:pt x="1501" y="1726"/>
                  </a:lnTo>
                  <a:lnTo>
                    <a:pt x="1498" y="1651"/>
                  </a:lnTo>
                  <a:lnTo>
                    <a:pt x="1496" y="1571"/>
                  </a:lnTo>
                  <a:lnTo>
                    <a:pt x="1492" y="1484"/>
                  </a:lnTo>
                  <a:lnTo>
                    <a:pt x="1480" y="1489"/>
                  </a:lnTo>
                  <a:lnTo>
                    <a:pt x="1458" y="1495"/>
                  </a:lnTo>
                  <a:lnTo>
                    <a:pt x="1429" y="1504"/>
                  </a:lnTo>
                  <a:lnTo>
                    <a:pt x="1396" y="1513"/>
                  </a:lnTo>
                  <a:lnTo>
                    <a:pt x="1360" y="1524"/>
                  </a:lnTo>
                  <a:lnTo>
                    <a:pt x="1323" y="1533"/>
                  </a:lnTo>
                  <a:lnTo>
                    <a:pt x="1287" y="1544"/>
                  </a:lnTo>
                  <a:lnTo>
                    <a:pt x="1252" y="1551"/>
                  </a:lnTo>
                  <a:lnTo>
                    <a:pt x="1223" y="1558"/>
                  </a:lnTo>
                  <a:lnTo>
                    <a:pt x="1200" y="1564"/>
                  </a:lnTo>
                  <a:lnTo>
                    <a:pt x="1185" y="1595"/>
                  </a:lnTo>
                  <a:lnTo>
                    <a:pt x="1167" y="1620"/>
                  </a:lnTo>
                  <a:lnTo>
                    <a:pt x="1147" y="1642"/>
                  </a:lnTo>
                  <a:lnTo>
                    <a:pt x="1123" y="1664"/>
                  </a:lnTo>
                  <a:lnTo>
                    <a:pt x="1100" y="1682"/>
                  </a:lnTo>
                  <a:lnTo>
                    <a:pt x="1074" y="1702"/>
                  </a:lnTo>
                  <a:lnTo>
                    <a:pt x="1052" y="1724"/>
                  </a:lnTo>
                  <a:lnTo>
                    <a:pt x="1056" y="1731"/>
                  </a:lnTo>
                  <a:lnTo>
                    <a:pt x="1091" y="1755"/>
                  </a:lnTo>
                  <a:lnTo>
                    <a:pt x="1123" y="1786"/>
                  </a:lnTo>
                  <a:lnTo>
                    <a:pt x="1151" y="1826"/>
                  </a:lnTo>
                  <a:lnTo>
                    <a:pt x="1174" y="1873"/>
                  </a:lnTo>
                  <a:lnTo>
                    <a:pt x="1191" y="1924"/>
                  </a:lnTo>
                  <a:lnTo>
                    <a:pt x="1201" y="1978"/>
                  </a:lnTo>
                  <a:lnTo>
                    <a:pt x="1203" y="2035"/>
                  </a:lnTo>
                  <a:lnTo>
                    <a:pt x="1198" y="2093"/>
                  </a:lnTo>
                  <a:lnTo>
                    <a:pt x="1183" y="2148"/>
                  </a:lnTo>
                  <a:lnTo>
                    <a:pt x="1163" y="2195"/>
                  </a:lnTo>
                  <a:lnTo>
                    <a:pt x="1132" y="2242"/>
                  </a:lnTo>
                  <a:lnTo>
                    <a:pt x="1096" y="2284"/>
                  </a:lnTo>
                  <a:lnTo>
                    <a:pt x="1052" y="2322"/>
                  </a:lnTo>
                  <a:lnTo>
                    <a:pt x="1001" y="2357"/>
                  </a:lnTo>
                  <a:lnTo>
                    <a:pt x="945" y="2384"/>
                  </a:lnTo>
                  <a:lnTo>
                    <a:pt x="883" y="2404"/>
                  </a:lnTo>
                  <a:lnTo>
                    <a:pt x="816" y="2417"/>
                  </a:lnTo>
                  <a:lnTo>
                    <a:pt x="745" y="2420"/>
                  </a:lnTo>
                  <a:lnTo>
                    <a:pt x="672" y="2411"/>
                  </a:lnTo>
                  <a:lnTo>
                    <a:pt x="594" y="2393"/>
                  </a:lnTo>
                  <a:lnTo>
                    <a:pt x="516" y="2364"/>
                  </a:lnTo>
                  <a:lnTo>
                    <a:pt x="443" y="2326"/>
                  </a:lnTo>
                  <a:lnTo>
                    <a:pt x="371" y="2277"/>
                  </a:lnTo>
                  <a:lnTo>
                    <a:pt x="303" y="2220"/>
                  </a:lnTo>
                  <a:lnTo>
                    <a:pt x="241" y="2157"/>
                  </a:lnTo>
                  <a:lnTo>
                    <a:pt x="183" y="2086"/>
                  </a:lnTo>
                  <a:lnTo>
                    <a:pt x="132" y="2008"/>
                  </a:lnTo>
                  <a:lnTo>
                    <a:pt x="89" y="1924"/>
                  </a:lnTo>
                  <a:lnTo>
                    <a:pt x="52" y="1835"/>
                  </a:lnTo>
                  <a:lnTo>
                    <a:pt x="25" y="1742"/>
                  </a:lnTo>
                  <a:lnTo>
                    <a:pt x="7" y="1644"/>
                  </a:lnTo>
                  <a:lnTo>
                    <a:pt x="0" y="1544"/>
                  </a:lnTo>
                  <a:lnTo>
                    <a:pt x="1" y="1440"/>
                  </a:lnTo>
                  <a:lnTo>
                    <a:pt x="16" y="1337"/>
                  </a:lnTo>
                  <a:lnTo>
                    <a:pt x="41" y="1224"/>
                  </a:lnTo>
                  <a:lnTo>
                    <a:pt x="71" y="1115"/>
                  </a:lnTo>
                  <a:lnTo>
                    <a:pt x="105" y="1009"/>
                  </a:lnTo>
                  <a:lnTo>
                    <a:pt x="143" y="909"/>
                  </a:lnTo>
                  <a:lnTo>
                    <a:pt x="189" y="815"/>
                  </a:lnTo>
                  <a:lnTo>
                    <a:pt x="240" y="726"/>
                  </a:lnTo>
                  <a:lnTo>
                    <a:pt x="294" y="642"/>
                  </a:lnTo>
                  <a:lnTo>
                    <a:pt x="356" y="564"/>
                  </a:lnTo>
                  <a:lnTo>
                    <a:pt x="423" y="491"/>
                  </a:lnTo>
                  <a:lnTo>
                    <a:pt x="496" y="426"/>
                  </a:lnTo>
                  <a:lnTo>
                    <a:pt x="576" y="368"/>
                  </a:lnTo>
                  <a:lnTo>
                    <a:pt x="614" y="344"/>
                  </a:lnTo>
                  <a:lnTo>
                    <a:pt x="660" y="317"/>
                  </a:lnTo>
                  <a:lnTo>
                    <a:pt x="711" y="291"/>
                  </a:lnTo>
                  <a:lnTo>
                    <a:pt x="765" y="268"/>
                  </a:lnTo>
                  <a:lnTo>
                    <a:pt x="823" y="249"/>
                  </a:lnTo>
                  <a:lnTo>
                    <a:pt x="885" y="238"/>
                  </a:lnTo>
                  <a:lnTo>
                    <a:pt x="951" y="233"/>
                  </a:lnTo>
                  <a:lnTo>
                    <a:pt x="1016" y="240"/>
                  </a:lnTo>
                  <a:lnTo>
                    <a:pt x="1071" y="253"/>
                  </a:lnTo>
                  <a:lnTo>
                    <a:pt x="1123" y="268"/>
                  </a:lnTo>
                  <a:lnTo>
                    <a:pt x="1176" y="289"/>
                  </a:lnTo>
                  <a:lnTo>
                    <a:pt x="1225" y="313"/>
                  </a:lnTo>
                  <a:lnTo>
                    <a:pt x="1271" y="342"/>
                  </a:lnTo>
                  <a:lnTo>
                    <a:pt x="1314" y="373"/>
                  </a:lnTo>
                  <a:lnTo>
                    <a:pt x="1352" y="409"/>
                  </a:lnTo>
                  <a:lnTo>
                    <a:pt x="1385" y="449"/>
                  </a:lnTo>
                  <a:lnTo>
                    <a:pt x="1414" y="493"/>
                  </a:lnTo>
                  <a:lnTo>
                    <a:pt x="1438" y="538"/>
                  </a:lnTo>
                  <a:lnTo>
                    <a:pt x="1452" y="589"/>
                  </a:lnTo>
                  <a:lnTo>
                    <a:pt x="1461" y="642"/>
                  </a:lnTo>
                  <a:lnTo>
                    <a:pt x="1463" y="700"/>
                  </a:lnTo>
                  <a:lnTo>
                    <a:pt x="1456" y="758"/>
                  </a:lnTo>
                  <a:lnTo>
                    <a:pt x="1441" y="822"/>
                  </a:lnTo>
                  <a:lnTo>
                    <a:pt x="1416" y="888"/>
                  </a:lnTo>
                  <a:lnTo>
                    <a:pt x="1392" y="933"/>
                  </a:lnTo>
                  <a:lnTo>
                    <a:pt x="1363" y="973"/>
                  </a:lnTo>
                  <a:lnTo>
                    <a:pt x="1331" y="1009"/>
                  </a:lnTo>
                  <a:lnTo>
                    <a:pt x="1292" y="1042"/>
                  </a:lnTo>
                  <a:lnTo>
                    <a:pt x="1252" y="1071"/>
                  </a:lnTo>
                  <a:lnTo>
                    <a:pt x="1211" y="1098"/>
                  </a:lnTo>
                  <a:lnTo>
                    <a:pt x="1169" y="1124"/>
                  </a:lnTo>
                  <a:lnTo>
                    <a:pt x="1169" y="1128"/>
                  </a:lnTo>
                  <a:lnTo>
                    <a:pt x="1176" y="1144"/>
                  </a:lnTo>
                  <a:lnTo>
                    <a:pt x="1185" y="1162"/>
                  </a:lnTo>
                  <a:lnTo>
                    <a:pt x="1191" y="1184"/>
                  </a:lnTo>
                  <a:lnTo>
                    <a:pt x="1200" y="1206"/>
                  </a:lnTo>
                  <a:lnTo>
                    <a:pt x="1207" y="1226"/>
                  </a:lnTo>
                  <a:lnTo>
                    <a:pt x="1218" y="1240"/>
                  </a:lnTo>
                  <a:lnTo>
                    <a:pt x="1232" y="1248"/>
                  </a:lnTo>
                  <a:lnTo>
                    <a:pt x="1278" y="1237"/>
                  </a:lnTo>
                  <a:lnTo>
                    <a:pt x="1327" y="1226"/>
                  </a:lnTo>
                  <a:lnTo>
                    <a:pt x="1374" y="1215"/>
                  </a:lnTo>
                  <a:lnTo>
                    <a:pt x="1421" y="1200"/>
                  </a:lnTo>
                  <a:lnTo>
                    <a:pt x="1463" y="1184"/>
                  </a:lnTo>
                  <a:lnTo>
                    <a:pt x="1500" y="1164"/>
                  </a:lnTo>
                  <a:lnTo>
                    <a:pt x="1500" y="993"/>
                  </a:lnTo>
                  <a:lnTo>
                    <a:pt x="1501" y="826"/>
                  </a:lnTo>
                  <a:lnTo>
                    <a:pt x="1503" y="662"/>
                  </a:lnTo>
                  <a:lnTo>
                    <a:pt x="1503" y="495"/>
                  </a:lnTo>
                  <a:lnTo>
                    <a:pt x="1503" y="324"/>
                  </a:lnTo>
                  <a:lnTo>
                    <a:pt x="1503" y="275"/>
                  </a:lnTo>
                  <a:lnTo>
                    <a:pt x="1501" y="228"/>
                  </a:lnTo>
                  <a:lnTo>
                    <a:pt x="1498" y="184"/>
                  </a:lnTo>
                  <a:lnTo>
                    <a:pt x="1496" y="140"/>
                  </a:lnTo>
                  <a:lnTo>
                    <a:pt x="1498" y="98"/>
                  </a:lnTo>
                  <a:lnTo>
                    <a:pt x="1505" y="60"/>
                  </a:lnTo>
                  <a:lnTo>
                    <a:pt x="1520" y="24"/>
                  </a:lnTo>
                  <a:lnTo>
                    <a:pt x="1561" y="8"/>
                  </a:lnTo>
                  <a:lnTo>
                    <a:pt x="16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xmlns="" id="{0F5A1AB3-60FE-417E-A30D-BC8CBCB24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5" y="1566097"/>
              <a:ext cx="277876" cy="316802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xmlns="" id="{36F1CC1B-9E65-42E5-BC95-99687464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393" y="242967"/>
              <a:ext cx="279395" cy="318533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D4F8AF27-98B7-4318-B380-09121F3C9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146" y="1451291"/>
              <a:ext cx="213534" cy="300406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5020AF0C-2EFA-4B6A-A494-787E57107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1175323"/>
              <a:ext cx="388063" cy="272151"/>
            </a:xfrm>
            <a:custGeom>
              <a:avLst/>
              <a:gdLst>
                <a:gd name="T0" fmla="*/ 1182 w 4436"/>
                <a:gd name="T1" fmla="*/ 1064 h 3111"/>
                <a:gd name="T2" fmla="*/ 1302 w 4436"/>
                <a:gd name="T3" fmla="*/ 1351 h 3111"/>
                <a:gd name="T4" fmla="*/ 1236 w 4436"/>
                <a:gd name="T5" fmla="*/ 1649 h 3111"/>
                <a:gd name="T6" fmla="*/ 976 w 4436"/>
                <a:gd name="T7" fmla="*/ 1793 h 3111"/>
                <a:gd name="T8" fmla="*/ 702 w 4436"/>
                <a:gd name="T9" fmla="*/ 1633 h 3111"/>
                <a:gd name="T10" fmla="*/ 611 w 4436"/>
                <a:gd name="T11" fmla="*/ 1300 h 3111"/>
                <a:gd name="T12" fmla="*/ 744 w 4436"/>
                <a:gd name="T13" fmla="*/ 1027 h 3111"/>
                <a:gd name="T14" fmla="*/ 3564 w 4436"/>
                <a:gd name="T15" fmla="*/ 958 h 3111"/>
                <a:gd name="T16" fmla="*/ 3798 w 4436"/>
                <a:gd name="T17" fmla="*/ 1113 h 3111"/>
                <a:gd name="T18" fmla="*/ 3851 w 4436"/>
                <a:gd name="T19" fmla="*/ 1396 h 3111"/>
                <a:gd name="T20" fmla="*/ 3749 w 4436"/>
                <a:gd name="T21" fmla="*/ 1671 h 3111"/>
                <a:gd name="T22" fmla="*/ 3520 w 4436"/>
                <a:gd name="T23" fmla="*/ 1795 h 3111"/>
                <a:gd name="T24" fmla="*/ 3235 w 4436"/>
                <a:gd name="T25" fmla="*/ 1644 h 3111"/>
                <a:gd name="T26" fmla="*/ 3167 w 4436"/>
                <a:gd name="T27" fmla="*/ 1302 h 3111"/>
                <a:gd name="T28" fmla="*/ 3325 w 4436"/>
                <a:gd name="T29" fmla="*/ 1027 h 3111"/>
                <a:gd name="T30" fmla="*/ 2318 w 4436"/>
                <a:gd name="T31" fmla="*/ 2 h 3111"/>
                <a:gd name="T32" fmla="*/ 2613 w 4436"/>
                <a:gd name="T33" fmla="*/ 102 h 3111"/>
                <a:gd name="T34" fmla="*/ 2871 w 4436"/>
                <a:gd name="T35" fmla="*/ 233 h 3111"/>
                <a:gd name="T36" fmla="*/ 3215 w 4436"/>
                <a:gd name="T37" fmla="*/ 218 h 3111"/>
                <a:gd name="T38" fmla="*/ 3642 w 4436"/>
                <a:gd name="T39" fmla="*/ 153 h 3111"/>
                <a:gd name="T40" fmla="*/ 4082 w 4436"/>
                <a:gd name="T41" fmla="*/ 240 h 3111"/>
                <a:gd name="T42" fmla="*/ 4364 w 4436"/>
                <a:gd name="T43" fmla="*/ 467 h 3111"/>
                <a:gd name="T44" fmla="*/ 4418 w 4436"/>
                <a:gd name="T45" fmla="*/ 884 h 3111"/>
                <a:gd name="T46" fmla="*/ 4222 w 4436"/>
                <a:gd name="T47" fmla="*/ 1284 h 3111"/>
                <a:gd name="T48" fmla="*/ 3955 w 4436"/>
                <a:gd name="T49" fmla="*/ 1565 h 3111"/>
                <a:gd name="T50" fmla="*/ 3944 w 4436"/>
                <a:gd name="T51" fmla="*/ 1400 h 3111"/>
                <a:gd name="T52" fmla="*/ 3880 w 4436"/>
                <a:gd name="T53" fmla="*/ 1027 h 3111"/>
                <a:gd name="T54" fmla="*/ 4071 w 4436"/>
                <a:gd name="T55" fmla="*/ 1022 h 3111"/>
                <a:gd name="T56" fmla="*/ 4236 w 4436"/>
                <a:gd name="T57" fmla="*/ 831 h 3111"/>
                <a:gd name="T58" fmla="*/ 4167 w 4436"/>
                <a:gd name="T59" fmla="*/ 562 h 3111"/>
                <a:gd name="T60" fmla="*/ 3938 w 4436"/>
                <a:gd name="T61" fmla="*/ 438 h 3111"/>
                <a:gd name="T62" fmla="*/ 3584 w 4436"/>
                <a:gd name="T63" fmla="*/ 431 h 3111"/>
                <a:gd name="T64" fmla="*/ 3165 w 4436"/>
                <a:gd name="T65" fmla="*/ 582 h 3111"/>
                <a:gd name="T66" fmla="*/ 2933 w 4436"/>
                <a:gd name="T67" fmla="*/ 918 h 3111"/>
                <a:gd name="T68" fmla="*/ 2865 w 4436"/>
                <a:gd name="T69" fmla="*/ 1396 h 3111"/>
                <a:gd name="T70" fmla="*/ 2738 w 4436"/>
                <a:gd name="T71" fmla="*/ 1847 h 3111"/>
                <a:gd name="T72" fmla="*/ 2513 w 4436"/>
                <a:gd name="T73" fmla="*/ 2264 h 3111"/>
                <a:gd name="T74" fmla="*/ 2347 w 4436"/>
                <a:gd name="T75" fmla="*/ 2738 h 3111"/>
                <a:gd name="T76" fmla="*/ 2309 w 4436"/>
                <a:gd name="T77" fmla="*/ 3084 h 3111"/>
                <a:gd name="T78" fmla="*/ 2198 w 4436"/>
                <a:gd name="T79" fmla="*/ 3104 h 3111"/>
                <a:gd name="T80" fmla="*/ 2155 w 4436"/>
                <a:gd name="T81" fmla="*/ 2942 h 3111"/>
                <a:gd name="T82" fmla="*/ 2029 w 4436"/>
                <a:gd name="T83" fmla="*/ 2424 h 3111"/>
                <a:gd name="T84" fmla="*/ 1798 w 4436"/>
                <a:gd name="T85" fmla="*/ 2005 h 3111"/>
                <a:gd name="T86" fmla="*/ 1615 w 4436"/>
                <a:gd name="T87" fmla="*/ 1584 h 3111"/>
                <a:gd name="T88" fmla="*/ 1542 w 4436"/>
                <a:gd name="T89" fmla="*/ 1105 h 3111"/>
                <a:gd name="T90" fmla="*/ 1407 w 4436"/>
                <a:gd name="T91" fmla="*/ 691 h 3111"/>
                <a:gd name="T92" fmla="*/ 1093 w 4436"/>
                <a:gd name="T93" fmla="*/ 475 h 3111"/>
                <a:gd name="T94" fmla="*/ 640 w 4436"/>
                <a:gd name="T95" fmla="*/ 424 h 3111"/>
                <a:gd name="T96" fmla="*/ 360 w 4436"/>
                <a:gd name="T97" fmla="*/ 509 h 3111"/>
                <a:gd name="T98" fmla="*/ 191 w 4436"/>
                <a:gd name="T99" fmla="*/ 715 h 3111"/>
                <a:gd name="T100" fmla="*/ 260 w 4436"/>
                <a:gd name="T101" fmla="*/ 965 h 3111"/>
                <a:gd name="T102" fmla="*/ 451 w 4436"/>
                <a:gd name="T103" fmla="*/ 1044 h 3111"/>
                <a:gd name="T104" fmla="*/ 513 w 4436"/>
                <a:gd name="T105" fmla="*/ 1213 h 3111"/>
                <a:gd name="T106" fmla="*/ 547 w 4436"/>
                <a:gd name="T107" fmla="*/ 1607 h 3111"/>
                <a:gd name="T108" fmla="*/ 204 w 4436"/>
                <a:gd name="T109" fmla="*/ 1264 h 3111"/>
                <a:gd name="T110" fmla="*/ 16 w 4436"/>
                <a:gd name="T111" fmla="*/ 889 h 3111"/>
                <a:gd name="T112" fmla="*/ 69 w 4436"/>
                <a:gd name="T113" fmla="*/ 493 h 3111"/>
                <a:gd name="T114" fmla="*/ 371 w 4436"/>
                <a:gd name="T115" fmla="*/ 240 h 3111"/>
                <a:gd name="T116" fmla="*/ 815 w 4436"/>
                <a:gd name="T117" fmla="*/ 145 h 3111"/>
                <a:gd name="T118" fmla="*/ 1333 w 4436"/>
                <a:gd name="T119" fmla="*/ 215 h 3111"/>
                <a:gd name="T120" fmla="*/ 1669 w 4436"/>
                <a:gd name="T121" fmla="*/ 235 h 3111"/>
                <a:gd name="T122" fmla="*/ 1876 w 4436"/>
                <a:gd name="T123" fmla="*/ 115 h 3111"/>
                <a:gd name="T124" fmla="*/ 2125 w 4436"/>
                <a:gd name="T125" fmla="*/ 9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6" h="3111">
                  <a:moveTo>
                    <a:pt x="951" y="956"/>
                  </a:moveTo>
                  <a:lnTo>
                    <a:pt x="1005" y="964"/>
                  </a:lnTo>
                  <a:lnTo>
                    <a:pt x="1056" y="978"/>
                  </a:lnTo>
                  <a:lnTo>
                    <a:pt x="1104" y="1002"/>
                  </a:lnTo>
                  <a:lnTo>
                    <a:pt x="1144" y="1029"/>
                  </a:lnTo>
                  <a:lnTo>
                    <a:pt x="1182" y="1064"/>
                  </a:lnTo>
                  <a:lnTo>
                    <a:pt x="1213" y="1104"/>
                  </a:lnTo>
                  <a:lnTo>
                    <a:pt x="1240" y="1147"/>
                  </a:lnTo>
                  <a:lnTo>
                    <a:pt x="1264" y="1196"/>
                  </a:lnTo>
                  <a:lnTo>
                    <a:pt x="1282" y="1245"/>
                  </a:lnTo>
                  <a:lnTo>
                    <a:pt x="1295" y="1298"/>
                  </a:lnTo>
                  <a:lnTo>
                    <a:pt x="1302" y="1351"/>
                  </a:lnTo>
                  <a:lnTo>
                    <a:pt x="1304" y="1404"/>
                  </a:lnTo>
                  <a:lnTo>
                    <a:pt x="1302" y="1458"/>
                  </a:lnTo>
                  <a:lnTo>
                    <a:pt x="1293" y="1509"/>
                  </a:lnTo>
                  <a:lnTo>
                    <a:pt x="1280" y="1560"/>
                  </a:lnTo>
                  <a:lnTo>
                    <a:pt x="1262" y="1605"/>
                  </a:lnTo>
                  <a:lnTo>
                    <a:pt x="1236" y="1649"/>
                  </a:lnTo>
                  <a:lnTo>
                    <a:pt x="1207" y="1689"/>
                  </a:lnTo>
                  <a:lnTo>
                    <a:pt x="1173" y="1724"/>
                  </a:lnTo>
                  <a:lnTo>
                    <a:pt x="1131" y="1751"/>
                  </a:lnTo>
                  <a:lnTo>
                    <a:pt x="1084" y="1773"/>
                  </a:lnTo>
                  <a:lnTo>
                    <a:pt x="1033" y="1787"/>
                  </a:lnTo>
                  <a:lnTo>
                    <a:pt x="976" y="1793"/>
                  </a:lnTo>
                  <a:lnTo>
                    <a:pt x="922" y="1785"/>
                  </a:lnTo>
                  <a:lnTo>
                    <a:pt x="871" y="1771"/>
                  </a:lnTo>
                  <a:lnTo>
                    <a:pt x="822" y="1747"/>
                  </a:lnTo>
                  <a:lnTo>
                    <a:pt x="778" y="1715"/>
                  </a:lnTo>
                  <a:lnTo>
                    <a:pt x="738" y="1676"/>
                  </a:lnTo>
                  <a:lnTo>
                    <a:pt x="702" y="1633"/>
                  </a:lnTo>
                  <a:lnTo>
                    <a:pt x="671" y="1584"/>
                  </a:lnTo>
                  <a:lnTo>
                    <a:pt x="645" y="1531"/>
                  </a:lnTo>
                  <a:lnTo>
                    <a:pt x="627" y="1475"/>
                  </a:lnTo>
                  <a:lnTo>
                    <a:pt x="615" y="1418"/>
                  </a:lnTo>
                  <a:lnTo>
                    <a:pt x="609" y="1360"/>
                  </a:lnTo>
                  <a:lnTo>
                    <a:pt x="611" y="1300"/>
                  </a:lnTo>
                  <a:lnTo>
                    <a:pt x="620" y="1244"/>
                  </a:lnTo>
                  <a:lnTo>
                    <a:pt x="636" y="1185"/>
                  </a:lnTo>
                  <a:lnTo>
                    <a:pt x="656" y="1135"/>
                  </a:lnTo>
                  <a:lnTo>
                    <a:pt x="680" y="1093"/>
                  </a:lnTo>
                  <a:lnTo>
                    <a:pt x="709" y="1056"/>
                  </a:lnTo>
                  <a:lnTo>
                    <a:pt x="744" y="1027"/>
                  </a:lnTo>
                  <a:lnTo>
                    <a:pt x="785" y="1002"/>
                  </a:lnTo>
                  <a:lnTo>
                    <a:pt x="835" y="978"/>
                  </a:lnTo>
                  <a:lnTo>
                    <a:pt x="893" y="960"/>
                  </a:lnTo>
                  <a:lnTo>
                    <a:pt x="951" y="956"/>
                  </a:lnTo>
                  <a:close/>
                  <a:moveTo>
                    <a:pt x="3504" y="955"/>
                  </a:moveTo>
                  <a:lnTo>
                    <a:pt x="3564" y="958"/>
                  </a:lnTo>
                  <a:lnTo>
                    <a:pt x="3616" y="969"/>
                  </a:lnTo>
                  <a:lnTo>
                    <a:pt x="3664" y="987"/>
                  </a:lnTo>
                  <a:lnTo>
                    <a:pt x="3705" y="1011"/>
                  </a:lnTo>
                  <a:lnTo>
                    <a:pt x="3742" y="1040"/>
                  </a:lnTo>
                  <a:lnTo>
                    <a:pt x="3773" y="1075"/>
                  </a:lnTo>
                  <a:lnTo>
                    <a:pt x="3798" y="1113"/>
                  </a:lnTo>
                  <a:lnTo>
                    <a:pt x="3818" y="1155"/>
                  </a:lnTo>
                  <a:lnTo>
                    <a:pt x="3835" y="1200"/>
                  </a:lnTo>
                  <a:lnTo>
                    <a:pt x="3845" y="1247"/>
                  </a:lnTo>
                  <a:lnTo>
                    <a:pt x="3853" y="1296"/>
                  </a:lnTo>
                  <a:lnTo>
                    <a:pt x="3853" y="1347"/>
                  </a:lnTo>
                  <a:lnTo>
                    <a:pt x="3851" y="1396"/>
                  </a:lnTo>
                  <a:lnTo>
                    <a:pt x="3844" y="1447"/>
                  </a:lnTo>
                  <a:lnTo>
                    <a:pt x="3833" y="1496"/>
                  </a:lnTo>
                  <a:lnTo>
                    <a:pt x="3818" y="1544"/>
                  </a:lnTo>
                  <a:lnTo>
                    <a:pt x="3798" y="1589"/>
                  </a:lnTo>
                  <a:lnTo>
                    <a:pt x="3775" y="1633"/>
                  </a:lnTo>
                  <a:lnTo>
                    <a:pt x="3749" y="1671"/>
                  </a:lnTo>
                  <a:lnTo>
                    <a:pt x="3718" y="1705"/>
                  </a:lnTo>
                  <a:lnTo>
                    <a:pt x="3685" y="1736"/>
                  </a:lnTo>
                  <a:lnTo>
                    <a:pt x="3649" y="1760"/>
                  </a:lnTo>
                  <a:lnTo>
                    <a:pt x="3609" y="1778"/>
                  </a:lnTo>
                  <a:lnTo>
                    <a:pt x="3565" y="1791"/>
                  </a:lnTo>
                  <a:lnTo>
                    <a:pt x="3520" y="1795"/>
                  </a:lnTo>
                  <a:lnTo>
                    <a:pt x="3473" y="1791"/>
                  </a:lnTo>
                  <a:lnTo>
                    <a:pt x="3413" y="1776"/>
                  </a:lnTo>
                  <a:lnTo>
                    <a:pt x="3360" y="1755"/>
                  </a:lnTo>
                  <a:lnTo>
                    <a:pt x="3313" y="1724"/>
                  </a:lnTo>
                  <a:lnTo>
                    <a:pt x="3271" y="1687"/>
                  </a:lnTo>
                  <a:lnTo>
                    <a:pt x="3235" y="1644"/>
                  </a:lnTo>
                  <a:lnTo>
                    <a:pt x="3205" y="1596"/>
                  </a:lnTo>
                  <a:lnTo>
                    <a:pt x="3184" y="1544"/>
                  </a:lnTo>
                  <a:lnTo>
                    <a:pt x="3169" y="1487"/>
                  </a:lnTo>
                  <a:lnTo>
                    <a:pt x="3160" y="1427"/>
                  </a:lnTo>
                  <a:lnTo>
                    <a:pt x="3160" y="1365"/>
                  </a:lnTo>
                  <a:lnTo>
                    <a:pt x="3167" y="1302"/>
                  </a:lnTo>
                  <a:lnTo>
                    <a:pt x="3184" y="1238"/>
                  </a:lnTo>
                  <a:lnTo>
                    <a:pt x="3207" y="1175"/>
                  </a:lnTo>
                  <a:lnTo>
                    <a:pt x="3233" y="1127"/>
                  </a:lnTo>
                  <a:lnTo>
                    <a:pt x="3260" y="1087"/>
                  </a:lnTo>
                  <a:lnTo>
                    <a:pt x="3291" y="1053"/>
                  </a:lnTo>
                  <a:lnTo>
                    <a:pt x="3325" y="1027"/>
                  </a:lnTo>
                  <a:lnTo>
                    <a:pt x="3362" y="1004"/>
                  </a:lnTo>
                  <a:lnTo>
                    <a:pt x="3405" y="985"/>
                  </a:lnTo>
                  <a:lnTo>
                    <a:pt x="3451" y="969"/>
                  </a:lnTo>
                  <a:lnTo>
                    <a:pt x="3504" y="955"/>
                  </a:lnTo>
                  <a:close/>
                  <a:moveTo>
                    <a:pt x="2253" y="0"/>
                  </a:moveTo>
                  <a:lnTo>
                    <a:pt x="2318" y="2"/>
                  </a:lnTo>
                  <a:lnTo>
                    <a:pt x="2378" y="9"/>
                  </a:lnTo>
                  <a:lnTo>
                    <a:pt x="2433" y="22"/>
                  </a:lnTo>
                  <a:lnTo>
                    <a:pt x="2482" y="38"/>
                  </a:lnTo>
                  <a:lnTo>
                    <a:pt x="2529" y="58"/>
                  </a:lnTo>
                  <a:lnTo>
                    <a:pt x="2571" y="80"/>
                  </a:lnTo>
                  <a:lnTo>
                    <a:pt x="2613" y="102"/>
                  </a:lnTo>
                  <a:lnTo>
                    <a:pt x="2653" y="127"/>
                  </a:lnTo>
                  <a:lnTo>
                    <a:pt x="2693" y="151"/>
                  </a:lnTo>
                  <a:lnTo>
                    <a:pt x="2735" y="175"/>
                  </a:lnTo>
                  <a:lnTo>
                    <a:pt x="2776" y="196"/>
                  </a:lnTo>
                  <a:lnTo>
                    <a:pt x="2822" y="216"/>
                  </a:lnTo>
                  <a:lnTo>
                    <a:pt x="2871" y="233"/>
                  </a:lnTo>
                  <a:lnTo>
                    <a:pt x="2924" y="247"/>
                  </a:lnTo>
                  <a:lnTo>
                    <a:pt x="2982" y="255"/>
                  </a:lnTo>
                  <a:lnTo>
                    <a:pt x="3042" y="253"/>
                  </a:lnTo>
                  <a:lnTo>
                    <a:pt x="3100" y="245"/>
                  </a:lnTo>
                  <a:lnTo>
                    <a:pt x="3158" y="233"/>
                  </a:lnTo>
                  <a:lnTo>
                    <a:pt x="3215" y="218"/>
                  </a:lnTo>
                  <a:lnTo>
                    <a:pt x="3267" y="204"/>
                  </a:lnTo>
                  <a:lnTo>
                    <a:pt x="3316" y="191"/>
                  </a:lnTo>
                  <a:lnTo>
                    <a:pt x="3393" y="175"/>
                  </a:lnTo>
                  <a:lnTo>
                    <a:pt x="3473" y="162"/>
                  </a:lnTo>
                  <a:lnTo>
                    <a:pt x="3556" y="155"/>
                  </a:lnTo>
                  <a:lnTo>
                    <a:pt x="3642" y="153"/>
                  </a:lnTo>
                  <a:lnTo>
                    <a:pt x="3727" y="156"/>
                  </a:lnTo>
                  <a:lnTo>
                    <a:pt x="3809" y="164"/>
                  </a:lnTo>
                  <a:lnTo>
                    <a:pt x="3887" y="176"/>
                  </a:lnTo>
                  <a:lnTo>
                    <a:pt x="3960" y="195"/>
                  </a:lnTo>
                  <a:lnTo>
                    <a:pt x="4022" y="216"/>
                  </a:lnTo>
                  <a:lnTo>
                    <a:pt x="4082" y="240"/>
                  </a:lnTo>
                  <a:lnTo>
                    <a:pt x="4138" y="269"/>
                  </a:lnTo>
                  <a:lnTo>
                    <a:pt x="4193" y="300"/>
                  </a:lnTo>
                  <a:lnTo>
                    <a:pt x="4244" y="335"/>
                  </a:lnTo>
                  <a:lnTo>
                    <a:pt x="4289" y="375"/>
                  </a:lnTo>
                  <a:lnTo>
                    <a:pt x="4329" y="418"/>
                  </a:lnTo>
                  <a:lnTo>
                    <a:pt x="4364" y="467"/>
                  </a:lnTo>
                  <a:lnTo>
                    <a:pt x="4398" y="533"/>
                  </a:lnTo>
                  <a:lnTo>
                    <a:pt x="4420" y="602"/>
                  </a:lnTo>
                  <a:lnTo>
                    <a:pt x="4433" y="671"/>
                  </a:lnTo>
                  <a:lnTo>
                    <a:pt x="4436" y="742"/>
                  </a:lnTo>
                  <a:lnTo>
                    <a:pt x="4431" y="813"/>
                  </a:lnTo>
                  <a:lnTo>
                    <a:pt x="4418" y="884"/>
                  </a:lnTo>
                  <a:lnTo>
                    <a:pt x="4398" y="955"/>
                  </a:lnTo>
                  <a:lnTo>
                    <a:pt x="4371" y="1024"/>
                  </a:lnTo>
                  <a:lnTo>
                    <a:pt x="4340" y="1091"/>
                  </a:lnTo>
                  <a:lnTo>
                    <a:pt x="4304" y="1158"/>
                  </a:lnTo>
                  <a:lnTo>
                    <a:pt x="4265" y="1222"/>
                  </a:lnTo>
                  <a:lnTo>
                    <a:pt x="4222" y="1284"/>
                  </a:lnTo>
                  <a:lnTo>
                    <a:pt x="4178" y="1342"/>
                  </a:lnTo>
                  <a:lnTo>
                    <a:pt x="4133" y="1396"/>
                  </a:lnTo>
                  <a:lnTo>
                    <a:pt x="4087" y="1445"/>
                  </a:lnTo>
                  <a:lnTo>
                    <a:pt x="4042" y="1491"/>
                  </a:lnTo>
                  <a:lnTo>
                    <a:pt x="3996" y="1531"/>
                  </a:lnTo>
                  <a:lnTo>
                    <a:pt x="3955" y="1565"/>
                  </a:lnTo>
                  <a:lnTo>
                    <a:pt x="3916" y="1595"/>
                  </a:lnTo>
                  <a:lnTo>
                    <a:pt x="3904" y="1595"/>
                  </a:lnTo>
                  <a:lnTo>
                    <a:pt x="3904" y="1591"/>
                  </a:lnTo>
                  <a:lnTo>
                    <a:pt x="3924" y="1531"/>
                  </a:lnTo>
                  <a:lnTo>
                    <a:pt x="3936" y="1467"/>
                  </a:lnTo>
                  <a:lnTo>
                    <a:pt x="3944" y="1400"/>
                  </a:lnTo>
                  <a:lnTo>
                    <a:pt x="3944" y="1333"/>
                  </a:lnTo>
                  <a:lnTo>
                    <a:pt x="3940" y="1265"/>
                  </a:lnTo>
                  <a:lnTo>
                    <a:pt x="3933" y="1200"/>
                  </a:lnTo>
                  <a:lnTo>
                    <a:pt x="3918" y="1138"/>
                  </a:lnTo>
                  <a:lnTo>
                    <a:pt x="3902" y="1080"/>
                  </a:lnTo>
                  <a:lnTo>
                    <a:pt x="3880" y="1027"/>
                  </a:lnTo>
                  <a:lnTo>
                    <a:pt x="3880" y="1024"/>
                  </a:lnTo>
                  <a:lnTo>
                    <a:pt x="3916" y="1025"/>
                  </a:lnTo>
                  <a:lnTo>
                    <a:pt x="3955" y="1027"/>
                  </a:lnTo>
                  <a:lnTo>
                    <a:pt x="3993" y="1027"/>
                  </a:lnTo>
                  <a:lnTo>
                    <a:pt x="4033" y="1025"/>
                  </a:lnTo>
                  <a:lnTo>
                    <a:pt x="4071" y="1022"/>
                  </a:lnTo>
                  <a:lnTo>
                    <a:pt x="4107" y="1016"/>
                  </a:lnTo>
                  <a:lnTo>
                    <a:pt x="4140" y="1005"/>
                  </a:lnTo>
                  <a:lnTo>
                    <a:pt x="4171" y="993"/>
                  </a:lnTo>
                  <a:lnTo>
                    <a:pt x="4195" y="976"/>
                  </a:lnTo>
                  <a:lnTo>
                    <a:pt x="4213" y="955"/>
                  </a:lnTo>
                  <a:lnTo>
                    <a:pt x="4236" y="831"/>
                  </a:lnTo>
                  <a:lnTo>
                    <a:pt x="4242" y="775"/>
                  </a:lnTo>
                  <a:lnTo>
                    <a:pt x="4240" y="724"/>
                  </a:lnTo>
                  <a:lnTo>
                    <a:pt x="4231" y="676"/>
                  </a:lnTo>
                  <a:lnTo>
                    <a:pt x="4215" y="635"/>
                  </a:lnTo>
                  <a:lnTo>
                    <a:pt x="4193" y="596"/>
                  </a:lnTo>
                  <a:lnTo>
                    <a:pt x="4167" y="562"/>
                  </a:lnTo>
                  <a:lnTo>
                    <a:pt x="4136" y="533"/>
                  </a:lnTo>
                  <a:lnTo>
                    <a:pt x="4102" y="505"/>
                  </a:lnTo>
                  <a:lnTo>
                    <a:pt x="4065" y="484"/>
                  </a:lnTo>
                  <a:lnTo>
                    <a:pt x="4027" y="465"/>
                  </a:lnTo>
                  <a:lnTo>
                    <a:pt x="3987" y="451"/>
                  </a:lnTo>
                  <a:lnTo>
                    <a:pt x="3938" y="438"/>
                  </a:lnTo>
                  <a:lnTo>
                    <a:pt x="3884" y="427"/>
                  </a:lnTo>
                  <a:lnTo>
                    <a:pt x="3824" y="422"/>
                  </a:lnTo>
                  <a:lnTo>
                    <a:pt x="3762" y="418"/>
                  </a:lnTo>
                  <a:lnTo>
                    <a:pt x="3700" y="418"/>
                  </a:lnTo>
                  <a:lnTo>
                    <a:pt x="3640" y="424"/>
                  </a:lnTo>
                  <a:lnTo>
                    <a:pt x="3584" y="431"/>
                  </a:lnTo>
                  <a:lnTo>
                    <a:pt x="3500" y="449"/>
                  </a:lnTo>
                  <a:lnTo>
                    <a:pt x="3424" y="467"/>
                  </a:lnTo>
                  <a:lnTo>
                    <a:pt x="3351" y="491"/>
                  </a:lnTo>
                  <a:lnTo>
                    <a:pt x="3284" y="516"/>
                  </a:lnTo>
                  <a:lnTo>
                    <a:pt x="3222" y="547"/>
                  </a:lnTo>
                  <a:lnTo>
                    <a:pt x="3165" y="582"/>
                  </a:lnTo>
                  <a:lnTo>
                    <a:pt x="3113" y="622"/>
                  </a:lnTo>
                  <a:lnTo>
                    <a:pt x="3067" y="669"/>
                  </a:lnTo>
                  <a:lnTo>
                    <a:pt x="3025" y="720"/>
                  </a:lnTo>
                  <a:lnTo>
                    <a:pt x="2989" y="780"/>
                  </a:lnTo>
                  <a:lnTo>
                    <a:pt x="2958" y="845"/>
                  </a:lnTo>
                  <a:lnTo>
                    <a:pt x="2933" y="918"/>
                  </a:lnTo>
                  <a:lnTo>
                    <a:pt x="2913" y="993"/>
                  </a:lnTo>
                  <a:lnTo>
                    <a:pt x="2900" y="1069"/>
                  </a:lnTo>
                  <a:lnTo>
                    <a:pt x="2889" y="1151"/>
                  </a:lnTo>
                  <a:lnTo>
                    <a:pt x="2882" y="1231"/>
                  </a:lnTo>
                  <a:lnTo>
                    <a:pt x="2875" y="1315"/>
                  </a:lnTo>
                  <a:lnTo>
                    <a:pt x="2865" y="1396"/>
                  </a:lnTo>
                  <a:lnTo>
                    <a:pt x="2856" y="1476"/>
                  </a:lnTo>
                  <a:lnTo>
                    <a:pt x="2844" y="1555"/>
                  </a:lnTo>
                  <a:lnTo>
                    <a:pt x="2827" y="1629"/>
                  </a:lnTo>
                  <a:lnTo>
                    <a:pt x="2804" y="1698"/>
                  </a:lnTo>
                  <a:lnTo>
                    <a:pt x="2773" y="1775"/>
                  </a:lnTo>
                  <a:lnTo>
                    <a:pt x="2738" y="1847"/>
                  </a:lnTo>
                  <a:lnTo>
                    <a:pt x="2702" y="1918"/>
                  </a:lnTo>
                  <a:lnTo>
                    <a:pt x="2664" y="1987"/>
                  </a:lnTo>
                  <a:lnTo>
                    <a:pt x="2625" y="2056"/>
                  </a:lnTo>
                  <a:lnTo>
                    <a:pt x="2587" y="2124"/>
                  </a:lnTo>
                  <a:lnTo>
                    <a:pt x="2549" y="2193"/>
                  </a:lnTo>
                  <a:lnTo>
                    <a:pt x="2513" y="2264"/>
                  </a:lnTo>
                  <a:lnTo>
                    <a:pt x="2476" y="2335"/>
                  </a:lnTo>
                  <a:lnTo>
                    <a:pt x="2444" y="2409"/>
                  </a:lnTo>
                  <a:lnTo>
                    <a:pt x="2415" y="2485"/>
                  </a:lnTo>
                  <a:lnTo>
                    <a:pt x="2387" y="2565"/>
                  </a:lnTo>
                  <a:lnTo>
                    <a:pt x="2365" y="2649"/>
                  </a:lnTo>
                  <a:lnTo>
                    <a:pt x="2347" y="2738"/>
                  </a:lnTo>
                  <a:lnTo>
                    <a:pt x="2336" y="2833"/>
                  </a:lnTo>
                  <a:lnTo>
                    <a:pt x="2331" y="2933"/>
                  </a:lnTo>
                  <a:lnTo>
                    <a:pt x="2333" y="3038"/>
                  </a:lnTo>
                  <a:lnTo>
                    <a:pt x="2324" y="3056"/>
                  </a:lnTo>
                  <a:lnTo>
                    <a:pt x="2316" y="3071"/>
                  </a:lnTo>
                  <a:lnTo>
                    <a:pt x="2309" y="3084"/>
                  </a:lnTo>
                  <a:lnTo>
                    <a:pt x="2300" y="3095"/>
                  </a:lnTo>
                  <a:lnTo>
                    <a:pt x="2287" y="3104"/>
                  </a:lnTo>
                  <a:lnTo>
                    <a:pt x="2269" y="3109"/>
                  </a:lnTo>
                  <a:lnTo>
                    <a:pt x="2244" y="3111"/>
                  </a:lnTo>
                  <a:lnTo>
                    <a:pt x="2218" y="3109"/>
                  </a:lnTo>
                  <a:lnTo>
                    <a:pt x="2198" y="3104"/>
                  </a:lnTo>
                  <a:lnTo>
                    <a:pt x="2184" y="3096"/>
                  </a:lnTo>
                  <a:lnTo>
                    <a:pt x="2173" y="3085"/>
                  </a:lnTo>
                  <a:lnTo>
                    <a:pt x="2165" y="3073"/>
                  </a:lnTo>
                  <a:lnTo>
                    <a:pt x="2160" y="3060"/>
                  </a:lnTo>
                  <a:lnTo>
                    <a:pt x="2156" y="3047"/>
                  </a:lnTo>
                  <a:lnTo>
                    <a:pt x="2155" y="2942"/>
                  </a:lnTo>
                  <a:lnTo>
                    <a:pt x="2147" y="2844"/>
                  </a:lnTo>
                  <a:lnTo>
                    <a:pt x="2133" y="2749"/>
                  </a:lnTo>
                  <a:lnTo>
                    <a:pt x="2115" y="2662"/>
                  </a:lnTo>
                  <a:lnTo>
                    <a:pt x="2089" y="2578"/>
                  </a:lnTo>
                  <a:lnTo>
                    <a:pt x="2062" y="2498"/>
                  </a:lnTo>
                  <a:lnTo>
                    <a:pt x="2029" y="2424"/>
                  </a:lnTo>
                  <a:lnTo>
                    <a:pt x="1995" y="2349"/>
                  </a:lnTo>
                  <a:lnTo>
                    <a:pt x="1956" y="2278"/>
                  </a:lnTo>
                  <a:lnTo>
                    <a:pt x="1918" y="2209"/>
                  </a:lnTo>
                  <a:lnTo>
                    <a:pt x="1878" y="2142"/>
                  </a:lnTo>
                  <a:lnTo>
                    <a:pt x="1838" y="2073"/>
                  </a:lnTo>
                  <a:lnTo>
                    <a:pt x="1798" y="2005"/>
                  </a:lnTo>
                  <a:lnTo>
                    <a:pt x="1760" y="1936"/>
                  </a:lnTo>
                  <a:lnTo>
                    <a:pt x="1724" y="1865"/>
                  </a:lnTo>
                  <a:lnTo>
                    <a:pt x="1687" y="1795"/>
                  </a:lnTo>
                  <a:lnTo>
                    <a:pt x="1656" y="1720"/>
                  </a:lnTo>
                  <a:lnTo>
                    <a:pt x="1633" y="1653"/>
                  </a:lnTo>
                  <a:lnTo>
                    <a:pt x="1615" y="1584"/>
                  </a:lnTo>
                  <a:lnTo>
                    <a:pt x="1600" y="1507"/>
                  </a:lnTo>
                  <a:lnTo>
                    <a:pt x="1587" y="1429"/>
                  </a:lnTo>
                  <a:lnTo>
                    <a:pt x="1575" y="1349"/>
                  </a:lnTo>
                  <a:lnTo>
                    <a:pt x="1565" y="1267"/>
                  </a:lnTo>
                  <a:lnTo>
                    <a:pt x="1555" y="1185"/>
                  </a:lnTo>
                  <a:lnTo>
                    <a:pt x="1542" y="1105"/>
                  </a:lnTo>
                  <a:lnTo>
                    <a:pt x="1529" y="1025"/>
                  </a:lnTo>
                  <a:lnTo>
                    <a:pt x="1515" y="949"/>
                  </a:lnTo>
                  <a:lnTo>
                    <a:pt x="1495" y="876"/>
                  </a:lnTo>
                  <a:lnTo>
                    <a:pt x="1471" y="809"/>
                  </a:lnTo>
                  <a:lnTo>
                    <a:pt x="1442" y="745"/>
                  </a:lnTo>
                  <a:lnTo>
                    <a:pt x="1407" y="691"/>
                  </a:lnTo>
                  <a:lnTo>
                    <a:pt x="1369" y="644"/>
                  </a:lnTo>
                  <a:lnTo>
                    <a:pt x="1324" y="602"/>
                  </a:lnTo>
                  <a:lnTo>
                    <a:pt x="1273" y="562"/>
                  </a:lnTo>
                  <a:lnTo>
                    <a:pt x="1216" y="529"/>
                  </a:lnTo>
                  <a:lnTo>
                    <a:pt x="1156" y="500"/>
                  </a:lnTo>
                  <a:lnTo>
                    <a:pt x="1093" y="475"/>
                  </a:lnTo>
                  <a:lnTo>
                    <a:pt x="1025" y="453"/>
                  </a:lnTo>
                  <a:lnTo>
                    <a:pt x="956" y="435"/>
                  </a:lnTo>
                  <a:lnTo>
                    <a:pt x="800" y="424"/>
                  </a:lnTo>
                  <a:lnTo>
                    <a:pt x="749" y="418"/>
                  </a:lnTo>
                  <a:lnTo>
                    <a:pt x="695" y="418"/>
                  </a:lnTo>
                  <a:lnTo>
                    <a:pt x="640" y="424"/>
                  </a:lnTo>
                  <a:lnTo>
                    <a:pt x="585" y="433"/>
                  </a:lnTo>
                  <a:lnTo>
                    <a:pt x="536" y="444"/>
                  </a:lnTo>
                  <a:lnTo>
                    <a:pt x="493" y="455"/>
                  </a:lnTo>
                  <a:lnTo>
                    <a:pt x="447" y="471"/>
                  </a:lnTo>
                  <a:lnTo>
                    <a:pt x="402" y="489"/>
                  </a:lnTo>
                  <a:lnTo>
                    <a:pt x="360" y="509"/>
                  </a:lnTo>
                  <a:lnTo>
                    <a:pt x="320" y="535"/>
                  </a:lnTo>
                  <a:lnTo>
                    <a:pt x="284" y="562"/>
                  </a:lnTo>
                  <a:lnTo>
                    <a:pt x="251" y="595"/>
                  </a:lnTo>
                  <a:lnTo>
                    <a:pt x="224" y="631"/>
                  </a:lnTo>
                  <a:lnTo>
                    <a:pt x="204" y="671"/>
                  </a:lnTo>
                  <a:lnTo>
                    <a:pt x="191" y="715"/>
                  </a:lnTo>
                  <a:lnTo>
                    <a:pt x="187" y="760"/>
                  </a:lnTo>
                  <a:lnTo>
                    <a:pt x="191" y="805"/>
                  </a:lnTo>
                  <a:lnTo>
                    <a:pt x="202" y="849"/>
                  </a:lnTo>
                  <a:lnTo>
                    <a:pt x="216" y="893"/>
                  </a:lnTo>
                  <a:lnTo>
                    <a:pt x="236" y="931"/>
                  </a:lnTo>
                  <a:lnTo>
                    <a:pt x="260" y="965"/>
                  </a:lnTo>
                  <a:lnTo>
                    <a:pt x="285" y="996"/>
                  </a:lnTo>
                  <a:lnTo>
                    <a:pt x="313" y="1020"/>
                  </a:lnTo>
                  <a:lnTo>
                    <a:pt x="340" y="1035"/>
                  </a:lnTo>
                  <a:lnTo>
                    <a:pt x="378" y="1045"/>
                  </a:lnTo>
                  <a:lnTo>
                    <a:pt x="415" y="1047"/>
                  </a:lnTo>
                  <a:lnTo>
                    <a:pt x="451" y="1044"/>
                  </a:lnTo>
                  <a:lnTo>
                    <a:pt x="487" y="1036"/>
                  </a:lnTo>
                  <a:lnTo>
                    <a:pt x="522" y="1027"/>
                  </a:lnTo>
                  <a:lnTo>
                    <a:pt x="555" y="1018"/>
                  </a:lnTo>
                  <a:lnTo>
                    <a:pt x="587" y="1011"/>
                  </a:lnTo>
                  <a:lnTo>
                    <a:pt x="527" y="1147"/>
                  </a:lnTo>
                  <a:lnTo>
                    <a:pt x="513" y="1213"/>
                  </a:lnTo>
                  <a:lnTo>
                    <a:pt x="505" y="1280"/>
                  </a:lnTo>
                  <a:lnTo>
                    <a:pt x="505" y="1349"/>
                  </a:lnTo>
                  <a:lnTo>
                    <a:pt x="511" y="1416"/>
                  </a:lnTo>
                  <a:lnTo>
                    <a:pt x="520" y="1484"/>
                  </a:lnTo>
                  <a:lnTo>
                    <a:pt x="533" y="1547"/>
                  </a:lnTo>
                  <a:lnTo>
                    <a:pt x="547" y="1607"/>
                  </a:lnTo>
                  <a:lnTo>
                    <a:pt x="482" y="1560"/>
                  </a:lnTo>
                  <a:lnTo>
                    <a:pt x="420" y="1507"/>
                  </a:lnTo>
                  <a:lnTo>
                    <a:pt x="360" y="1451"/>
                  </a:lnTo>
                  <a:lnTo>
                    <a:pt x="305" y="1391"/>
                  </a:lnTo>
                  <a:lnTo>
                    <a:pt x="253" y="1327"/>
                  </a:lnTo>
                  <a:lnTo>
                    <a:pt x="204" y="1264"/>
                  </a:lnTo>
                  <a:lnTo>
                    <a:pt x="165" y="1209"/>
                  </a:lnTo>
                  <a:lnTo>
                    <a:pt x="129" y="1155"/>
                  </a:lnTo>
                  <a:lnTo>
                    <a:pt x="96" y="1095"/>
                  </a:lnTo>
                  <a:lnTo>
                    <a:pt x="65" y="1033"/>
                  </a:lnTo>
                  <a:lnTo>
                    <a:pt x="40" y="967"/>
                  </a:lnTo>
                  <a:lnTo>
                    <a:pt x="16" y="889"/>
                  </a:lnTo>
                  <a:lnTo>
                    <a:pt x="4" y="813"/>
                  </a:lnTo>
                  <a:lnTo>
                    <a:pt x="0" y="742"/>
                  </a:lnTo>
                  <a:lnTo>
                    <a:pt x="5" y="675"/>
                  </a:lnTo>
                  <a:lnTo>
                    <a:pt x="18" y="609"/>
                  </a:lnTo>
                  <a:lnTo>
                    <a:pt x="40" y="549"/>
                  </a:lnTo>
                  <a:lnTo>
                    <a:pt x="69" y="493"/>
                  </a:lnTo>
                  <a:lnTo>
                    <a:pt x="105" y="440"/>
                  </a:lnTo>
                  <a:lnTo>
                    <a:pt x="147" y="393"/>
                  </a:lnTo>
                  <a:lnTo>
                    <a:pt x="195" y="347"/>
                  </a:lnTo>
                  <a:lnTo>
                    <a:pt x="249" y="307"/>
                  </a:lnTo>
                  <a:lnTo>
                    <a:pt x="307" y="273"/>
                  </a:lnTo>
                  <a:lnTo>
                    <a:pt x="371" y="240"/>
                  </a:lnTo>
                  <a:lnTo>
                    <a:pt x="436" y="213"/>
                  </a:lnTo>
                  <a:lnTo>
                    <a:pt x="507" y="191"/>
                  </a:lnTo>
                  <a:lnTo>
                    <a:pt x="580" y="173"/>
                  </a:lnTo>
                  <a:lnTo>
                    <a:pt x="656" y="158"/>
                  </a:lnTo>
                  <a:lnTo>
                    <a:pt x="735" y="151"/>
                  </a:lnTo>
                  <a:lnTo>
                    <a:pt x="815" y="145"/>
                  </a:lnTo>
                  <a:lnTo>
                    <a:pt x="895" y="147"/>
                  </a:lnTo>
                  <a:lnTo>
                    <a:pt x="975" y="153"/>
                  </a:lnTo>
                  <a:lnTo>
                    <a:pt x="1056" y="164"/>
                  </a:lnTo>
                  <a:lnTo>
                    <a:pt x="1236" y="187"/>
                  </a:lnTo>
                  <a:lnTo>
                    <a:pt x="1282" y="200"/>
                  </a:lnTo>
                  <a:lnTo>
                    <a:pt x="1333" y="215"/>
                  </a:lnTo>
                  <a:lnTo>
                    <a:pt x="1385" y="231"/>
                  </a:lnTo>
                  <a:lnTo>
                    <a:pt x="1444" y="244"/>
                  </a:lnTo>
                  <a:lnTo>
                    <a:pt x="1502" y="253"/>
                  </a:lnTo>
                  <a:lnTo>
                    <a:pt x="1562" y="255"/>
                  </a:lnTo>
                  <a:lnTo>
                    <a:pt x="1624" y="247"/>
                  </a:lnTo>
                  <a:lnTo>
                    <a:pt x="1669" y="235"/>
                  </a:lnTo>
                  <a:lnTo>
                    <a:pt x="1709" y="220"/>
                  </a:lnTo>
                  <a:lnTo>
                    <a:pt x="1745" y="202"/>
                  </a:lnTo>
                  <a:lnTo>
                    <a:pt x="1780" y="182"/>
                  </a:lnTo>
                  <a:lnTo>
                    <a:pt x="1813" y="160"/>
                  </a:lnTo>
                  <a:lnTo>
                    <a:pt x="1844" y="136"/>
                  </a:lnTo>
                  <a:lnTo>
                    <a:pt x="1876" y="115"/>
                  </a:lnTo>
                  <a:lnTo>
                    <a:pt x="1909" y="93"/>
                  </a:lnTo>
                  <a:lnTo>
                    <a:pt x="1944" y="71"/>
                  </a:lnTo>
                  <a:lnTo>
                    <a:pt x="1982" y="51"/>
                  </a:lnTo>
                  <a:lnTo>
                    <a:pt x="2025" y="35"/>
                  </a:lnTo>
                  <a:lnTo>
                    <a:pt x="2073" y="20"/>
                  </a:lnTo>
                  <a:lnTo>
                    <a:pt x="2125" y="9"/>
                  </a:lnTo>
                  <a:lnTo>
                    <a:pt x="2185" y="2"/>
                  </a:lnTo>
                  <a:lnTo>
                    <a:pt x="22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xmlns="" id="{C25DA0D4-F064-4791-B7F4-F4216EA97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2302" y="692696"/>
              <a:ext cx="273901" cy="333043"/>
            </a:xfrm>
            <a:custGeom>
              <a:avLst/>
              <a:gdLst>
                <a:gd name="T0" fmla="*/ 1033 w 2487"/>
                <a:gd name="T1" fmla="*/ 2647 h 3024"/>
                <a:gd name="T2" fmla="*/ 1169 w 2487"/>
                <a:gd name="T3" fmla="*/ 2318 h 3024"/>
                <a:gd name="T4" fmla="*/ 1260 w 2487"/>
                <a:gd name="T5" fmla="*/ 2242 h 3024"/>
                <a:gd name="T6" fmla="*/ 1367 w 2487"/>
                <a:gd name="T7" fmla="*/ 2700 h 3024"/>
                <a:gd name="T8" fmla="*/ 1462 w 2487"/>
                <a:gd name="T9" fmla="*/ 2265 h 3024"/>
                <a:gd name="T10" fmla="*/ 1118 w 2487"/>
                <a:gd name="T11" fmla="*/ 1982 h 3024"/>
                <a:gd name="T12" fmla="*/ 1140 w 2487"/>
                <a:gd name="T13" fmla="*/ 2189 h 3024"/>
                <a:gd name="T14" fmla="*/ 1475 w 2487"/>
                <a:gd name="T15" fmla="*/ 2080 h 3024"/>
                <a:gd name="T16" fmla="*/ 1698 w 2487"/>
                <a:gd name="T17" fmla="*/ 1654 h 3024"/>
                <a:gd name="T18" fmla="*/ 1509 w 2487"/>
                <a:gd name="T19" fmla="*/ 1891 h 3024"/>
                <a:gd name="T20" fmla="*/ 1675 w 2487"/>
                <a:gd name="T21" fmla="*/ 1876 h 3024"/>
                <a:gd name="T22" fmla="*/ 1787 w 2487"/>
                <a:gd name="T23" fmla="*/ 1649 h 3024"/>
                <a:gd name="T24" fmla="*/ 1784 w 2487"/>
                <a:gd name="T25" fmla="*/ 1573 h 3024"/>
                <a:gd name="T26" fmla="*/ 1896 w 2487"/>
                <a:gd name="T27" fmla="*/ 1634 h 3024"/>
                <a:gd name="T28" fmla="*/ 1971 w 2487"/>
                <a:gd name="T29" fmla="*/ 1433 h 3024"/>
                <a:gd name="T30" fmla="*/ 1380 w 2487"/>
                <a:gd name="T31" fmla="*/ 1365 h 3024"/>
                <a:gd name="T32" fmla="*/ 1335 w 2487"/>
                <a:gd name="T33" fmla="*/ 1805 h 3024"/>
                <a:gd name="T34" fmla="*/ 1289 w 2487"/>
                <a:gd name="T35" fmla="*/ 1393 h 3024"/>
                <a:gd name="T36" fmla="*/ 1171 w 2487"/>
                <a:gd name="T37" fmla="*/ 1469 h 3024"/>
                <a:gd name="T38" fmla="*/ 1149 w 2487"/>
                <a:gd name="T39" fmla="*/ 1791 h 3024"/>
                <a:gd name="T40" fmla="*/ 1038 w 2487"/>
                <a:gd name="T41" fmla="*/ 1416 h 3024"/>
                <a:gd name="T42" fmla="*/ 1033 w 2487"/>
                <a:gd name="T43" fmla="*/ 1638 h 3024"/>
                <a:gd name="T44" fmla="*/ 1047 w 2487"/>
                <a:gd name="T45" fmla="*/ 1831 h 3024"/>
                <a:gd name="T46" fmla="*/ 904 w 2487"/>
                <a:gd name="T47" fmla="*/ 1505 h 3024"/>
                <a:gd name="T48" fmla="*/ 945 w 2487"/>
                <a:gd name="T49" fmla="*/ 1756 h 3024"/>
                <a:gd name="T50" fmla="*/ 1316 w 2487"/>
                <a:gd name="T51" fmla="*/ 1891 h 3024"/>
                <a:gd name="T52" fmla="*/ 1480 w 2487"/>
                <a:gd name="T53" fmla="*/ 1520 h 3024"/>
                <a:gd name="T54" fmla="*/ 622 w 2487"/>
                <a:gd name="T55" fmla="*/ 1271 h 3024"/>
                <a:gd name="T56" fmla="*/ 831 w 2487"/>
                <a:gd name="T57" fmla="*/ 1405 h 3024"/>
                <a:gd name="T58" fmla="*/ 1925 w 2487"/>
                <a:gd name="T59" fmla="*/ 1156 h 3024"/>
                <a:gd name="T60" fmla="*/ 1987 w 2487"/>
                <a:gd name="T61" fmla="*/ 1218 h 3024"/>
                <a:gd name="T62" fmla="*/ 878 w 2487"/>
                <a:gd name="T63" fmla="*/ 1165 h 3024"/>
                <a:gd name="T64" fmla="*/ 929 w 2487"/>
                <a:gd name="T65" fmla="*/ 1384 h 3024"/>
                <a:gd name="T66" fmla="*/ 989 w 2487"/>
                <a:gd name="T67" fmla="*/ 1282 h 3024"/>
                <a:gd name="T68" fmla="*/ 913 w 2487"/>
                <a:gd name="T69" fmla="*/ 1064 h 3024"/>
                <a:gd name="T70" fmla="*/ 593 w 2487"/>
                <a:gd name="T71" fmla="*/ 1220 h 3024"/>
                <a:gd name="T72" fmla="*/ 1429 w 2487"/>
                <a:gd name="T73" fmla="*/ 976 h 3024"/>
                <a:gd name="T74" fmla="*/ 1387 w 2487"/>
                <a:gd name="T75" fmla="*/ 1276 h 3024"/>
                <a:gd name="T76" fmla="*/ 1518 w 2487"/>
                <a:gd name="T77" fmla="*/ 1231 h 3024"/>
                <a:gd name="T78" fmla="*/ 1556 w 2487"/>
                <a:gd name="T79" fmla="*/ 1002 h 3024"/>
                <a:gd name="T80" fmla="*/ 1142 w 2487"/>
                <a:gd name="T81" fmla="*/ 1094 h 3024"/>
                <a:gd name="T82" fmla="*/ 1165 w 2487"/>
                <a:gd name="T83" fmla="*/ 1298 h 3024"/>
                <a:gd name="T84" fmla="*/ 1222 w 2487"/>
                <a:gd name="T85" fmla="*/ 1136 h 3024"/>
                <a:gd name="T86" fmla="*/ 489 w 2487"/>
                <a:gd name="T87" fmla="*/ 916 h 3024"/>
                <a:gd name="T88" fmla="*/ 540 w 2487"/>
                <a:gd name="T89" fmla="*/ 902 h 3024"/>
                <a:gd name="T90" fmla="*/ 798 w 2487"/>
                <a:gd name="T91" fmla="*/ 938 h 3024"/>
                <a:gd name="T92" fmla="*/ 855 w 2487"/>
                <a:gd name="T93" fmla="*/ 927 h 3024"/>
                <a:gd name="T94" fmla="*/ 1491 w 2487"/>
                <a:gd name="T95" fmla="*/ 751 h 3024"/>
                <a:gd name="T96" fmla="*/ 1533 w 2487"/>
                <a:gd name="T97" fmla="*/ 840 h 3024"/>
                <a:gd name="T98" fmla="*/ 1125 w 2487"/>
                <a:gd name="T99" fmla="*/ 814 h 3024"/>
                <a:gd name="T100" fmla="*/ 1222 w 2487"/>
                <a:gd name="T101" fmla="*/ 898 h 3024"/>
                <a:gd name="T102" fmla="*/ 762 w 2487"/>
                <a:gd name="T103" fmla="*/ 596 h 3024"/>
                <a:gd name="T104" fmla="*/ 825 w 2487"/>
                <a:gd name="T105" fmla="*/ 734 h 3024"/>
                <a:gd name="T106" fmla="*/ 775 w 2487"/>
                <a:gd name="T107" fmla="*/ 604 h 3024"/>
                <a:gd name="T108" fmla="*/ 1475 w 2487"/>
                <a:gd name="T109" fmla="*/ 596 h 3024"/>
                <a:gd name="T110" fmla="*/ 1535 w 2487"/>
                <a:gd name="T111" fmla="*/ 433 h 3024"/>
                <a:gd name="T112" fmla="*/ 1120 w 2487"/>
                <a:gd name="T113" fmla="*/ 604 h 3024"/>
                <a:gd name="T114" fmla="*/ 2304 w 2487"/>
                <a:gd name="T115" fmla="*/ 173 h 3024"/>
                <a:gd name="T116" fmla="*/ 167 w 2487"/>
                <a:gd name="T117" fmla="*/ 2829 h 3024"/>
                <a:gd name="T118" fmla="*/ 95 w 2487"/>
                <a:gd name="T119" fmla="*/ 2914 h 3024"/>
                <a:gd name="T120" fmla="*/ 2367 w 2487"/>
                <a:gd name="T121" fmla="*/ 93 h 3024"/>
                <a:gd name="T122" fmla="*/ 2464 w 2487"/>
                <a:gd name="T123" fmla="*/ 302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7" h="3024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xmlns="" id="{DB66C3D9-DB05-47C0-BDAA-5E6BD0BBE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1676" y="1214411"/>
              <a:ext cx="280270" cy="313148"/>
            </a:xfrm>
            <a:custGeom>
              <a:avLst/>
              <a:gdLst>
                <a:gd name="T0" fmla="*/ 2069 w 3657"/>
                <a:gd name="T1" fmla="*/ 2744 h 4086"/>
                <a:gd name="T2" fmla="*/ 1988 w 3657"/>
                <a:gd name="T3" fmla="*/ 3306 h 4086"/>
                <a:gd name="T4" fmla="*/ 1926 w 3657"/>
                <a:gd name="T5" fmla="*/ 3584 h 4086"/>
                <a:gd name="T6" fmla="*/ 1591 w 3657"/>
                <a:gd name="T7" fmla="*/ 3678 h 4086"/>
                <a:gd name="T8" fmla="*/ 1193 w 3657"/>
                <a:gd name="T9" fmla="*/ 3775 h 4086"/>
                <a:gd name="T10" fmla="*/ 520 w 3657"/>
                <a:gd name="T11" fmla="*/ 4064 h 4086"/>
                <a:gd name="T12" fmla="*/ 226 w 3657"/>
                <a:gd name="T13" fmla="*/ 4068 h 4086"/>
                <a:gd name="T14" fmla="*/ 117 w 3657"/>
                <a:gd name="T15" fmla="*/ 3860 h 4086"/>
                <a:gd name="T16" fmla="*/ 160 w 3657"/>
                <a:gd name="T17" fmla="*/ 3584 h 4086"/>
                <a:gd name="T18" fmla="*/ 89 w 3657"/>
                <a:gd name="T19" fmla="*/ 3368 h 4086"/>
                <a:gd name="T20" fmla="*/ 477 w 3657"/>
                <a:gd name="T21" fmla="*/ 3340 h 4086"/>
                <a:gd name="T22" fmla="*/ 746 w 3657"/>
                <a:gd name="T23" fmla="*/ 3320 h 4086"/>
                <a:gd name="T24" fmla="*/ 1097 w 3657"/>
                <a:gd name="T25" fmla="*/ 3288 h 4086"/>
                <a:gd name="T26" fmla="*/ 1202 w 3657"/>
                <a:gd name="T27" fmla="*/ 3084 h 4086"/>
                <a:gd name="T28" fmla="*/ 1166 w 3657"/>
                <a:gd name="T29" fmla="*/ 2715 h 4086"/>
                <a:gd name="T30" fmla="*/ 1386 w 3657"/>
                <a:gd name="T31" fmla="*/ 2597 h 4086"/>
                <a:gd name="T32" fmla="*/ 1580 w 3657"/>
                <a:gd name="T33" fmla="*/ 2793 h 4086"/>
                <a:gd name="T34" fmla="*/ 1822 w 3657"/>
                <a:gd name="T35" fmla="*/ 2777 h 4086"/>
                <a:gd name="T36" fmla="*/ 413 w 3657"/>
                <a:gd name="T37" fmla="*/ 1677 h 4086"/>
                <a:gd name="T38" fmla="*/ 264 w 3657"/>
                <a:gd name="T39" fmla="*/ 1762 h 4086"/>
                <a:gd name="T40" fmla="*/ 337 w 3657"/>
                <a:gd name="T41" fmla="*/ 1973 h 4086"/>
                <a:gd name="T42" fmla="*/ 382 w 3657"/>
                <a:gd name="T43" fmla="*/ 2137 h 4086"/>
                <a:gd name="T44" fmla="*/ 422 w 3657"/>
                <a:gd name="T45" fmla="*/ 2282 h 4086"/>
                <a:gd name="T46" fmla="*/ 684 w 3657"/>
                <a:gd name="T47" fmla="*/ 2191 h 4086"/>
                <a:gd name="T48" fmla="*/ 766 w 3657"/>
                <a:gd name="T49" fmla="*/ 1906 h 4086"/>
                <a:gd name="T50" fmla="*/ 535 w 3657"/>
                <a:gd name="T51" fmla="*/ 1689 h 4086"/>
                <a:gd name="T52" fmla="*/ 2260 w 3657"/>
                <a:gd name="T53" fmla="*/ 28 h 4086"/>
                <a:gd name="T54" fmla="*/ 2949 w 3657"/>
                <a:gd name="T55" fmla="*/ 258 h 4086"/>
                <a:gd name="T56" fmla="*/ 3400 w 3657"/>
                <a:gd name="T57" fmla="*/ 766 h 4086"/>
                <a:gd name="T58" fmla="*/ 3646 w 3657"/>
                <a:gd name="T59" fmla="*/ 1468 h 4086"/>
                <a:gd name="T60" fmla="*/ 3557 w 3657"/>
                <a:gd name="T61" fmla="*/ 2180 h 4086"/>
                <a:gd name="T62" fmla="*/ 3113 w 3657"/>
                <a:gd name="T63" fmla="*/ 2711 h 4086"/>
                <a:gd name="T64" fmla="*/ 2695 w 3657"/>
                <a:gd name="T65" fmla="*/ 2897 h 4086"/>
                <a:gd name="T66" fmla="*/ 2440 w 3657"/>
                <a:gd name="T67" fmla="*/ 2840 h 4086"/>
                <a:gd name="T68" fmla="*/ 2269 w 3657"/>
                <a:gd name="T69" fmla="*/ 2600 h 4086"/>
                <a:gd name="T70" fmla="*/ 1911 w 3657"/>
                <a:gd name="T71" fmla="*/ 2473 h 4086"/>
                <a:gd name="T72" fmla="*/ 1382 w 3657"/>
                <a:gd name="T73" fmla="*/ 2513 h 4086"/>
                <a:gd name="T74" fmla="*/ 982 w 3657"/>
                <a:gd name="T75" fmla="*/ 2664 h 4086"/>
                <a:gd name="T76" fmla="*/ 689 w 3657"/>
                <a:gd name="T77" fmla="*/ 2731 h 4086"/>
                <a:gd name="T78" fmla="*/ 526 w 3657"/>
                <a:gd name="T79" fmla="*/ 2584 h 4086"/>
                <a:gd name="T80" fmla="*/ 437 w 3657"/>
                <a:gd name="T81" fmla="*/ 2433 h 4086"/>
                <a:gd name="T82" fmla="*/ 498 w 3657"/>
                <a:gd name="T83" fmla="*/ 2693 h 4086"/>
                <a:gd name="T84" fmla="*/ 729 w 3657"/>
                <a:gd name="T85" fmla="*/ 2806 h 4086"/>
                <a:gd name="T86" fmla="*/ 1017 w 3657"/>
                <a:gd name="T87" fmla="*/ 2728 h 4086"/>
                <a:gd name="T88" fmla="*/ 957 w 3657"/>
                <a:gd name="T89" fmla="*/ 3040 h 4086"/>
                <a:gd name="T90" fmla="*/ 657 w 3657"/>
                <a:gd name="T91" fmla="*/ 3080 h 4086"/>
                <a:gd name="T92" fmla="*/ 293 w 3657"/>
                <a:gd name="T93" fmla="*/ 3015 h 4086"/>
                <a:gd name="T94" fmla="*/ 60 w 3657"/>
                <a:gd name="T95" fmla="*/ 2966 h 4086"/>
                <a:gd name="T96" fmla="*/ 109 w 3657"/>
                <a:gd name="T97" fmla="*/ 2780 h 4086"/>
                <a:gd name="T98" fmla="*/ 244 w 3657"/>
                <a:gd name="T99" fmla="*/ 2578 h 4086"/>
                <a:gd name="T100" fmla="*/ 246 w 3657"/>
                <a:gd name="T101" fmla="*/ 2397 h 4086"/>
                <a:gd name="T102" fmla="*/ 58 w 3657"/>
                <a:gd name="T103" fmla="*/ 2204 h 4086"/>
                <a:gd name="T104" fmla="*/ 28 w 3657"/>
                <a:gd name="T105" fmla="*/ 2044 h 4086"/>
                <a:gd name="T106" fmla="*/ 200 w 3657"/>
                <a:gd name="T107" fmla="*/ 1904 h 4086"/>
                <a:gd name="T108" fmla="*/ 171 w 3657"/>
                <a:gd name="T109" fmla="*/ 1700 h 4086"/>
                <a:gd name="T110" fmla="*/ 173 w 3657"/>
                <a:gd name="T111" fmla="*/ 1388 h 4086"/>
                <a:gd name="T112" fmla="*/ 329 w 3657"/>
                <a:gd name="T113" fmla="*/ 820 h 4086"/>
                <a:gd name="T114" fmla="*/ 717 w 3657"/>
                <a:gd name="T115" fmla="*/ 360 h 4086"/>
                <a:gd name="T116" fmla="*/ 1566 w 3657"/>
                <a:gd name="T117" fmla="*/ 17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7" h="4086">
                  <a:moveTo>
                    <a:pt x="1329" y="2660"/>
                  </a:moveTo>
                  <a:lnTo>
                    <a:pt x="1326" y="2668"/>
                  </a:lnTo>
                  <a:lnTo>
                    <a:pt x="1333" y="2660"/>
                  </a:lnTo>
                  <a:lnTo>
                    <a:pt x="1329" y="2660"/>
                  </a:lnTo>
                  <a:close/>
                  <a:moveTo>
                    <a:pt x="1993" y="2577"/>
                  </a:moveTo>
                  <a:lnTo>
                    <a:pt x="2133" y="2617"/>
                  </a:lnTo>
                  <a:lnTo>
                    <a:pt x="2069" y="2744"/>
                  </a:lnTo>
                  <a:lnTo>
                    <a:pt x="1993" y="3008"/>
                  </a:lnTo>
                  <a:lnTo>
                    <a:pt x="1984" y="3058"/>
                  </a:lnTo>
                  <a:lnTo>
                    <a:pt x="1980" y="3109"/>
                  </a:lnTo>
                  <a:lnTo>
                    <a:pt x="1980" y="3160"/>
                  </a:lnTo>
                  <a:lnTo>
                    <a:pt x="1982" y="3209"/>
                  </a:lnTo>
                  <a:lnTo>
                    <a:pt x="1984" y="3258"/>
                  </a:lnTo>
                  <a:lnTo>
                    <a:pt x="1988" y="3306"/>
                  </a:lnTo>
                  <a:lnTo>
                    <a:pt x="1989" y="3353"/>
                  </a:lnTo>
                  <a:lnTo>
                    <a:pt x="1989" y="3397"/>
                  </a:lnTo>
                  <a:lnTo>
                    <a:pt x="1988" y="3440"/>
                  </a:lnTo>
                  <a:lnTo>
                    <a:pt x="1980" y="3480"/>
                  </a:lnTo>
                  <a:lnTo>
                    <a:pt x="1969" y="3518"/>
                  </a:lnTo>
                  <a:lnTo>
                    <a:pt x="1951" y="3553"/>
                  </a:lnTo>
                  <a:lnTo>
                    <a:pt x="1926" y="3584"/>
                  </a:lnTo>
                  <a:lnTo>
                    <a:pt x="1893" y="3613"/>
                  </a:lnTo>
                  <a:lnTo>
                    <a:pt x="1851" y="3635"/>
                  </a:lnTo>
                  <a:lnTo>
                    <a:pt x="1806" y="3653"/>
                  </a:lnTo>
                  <a:lnTo>
                    <a:pt x="1757" y="3664"/>
                  </a:lnTo>
                  <a:lnTo>
                    <a:pt x="1702" y="3671"/>
                  </a:lnTo>
                  <a:lnTo>
                    <a:pt x="1648" y="3675"/>
                  </a:lnTo>
                  <a:lnTo>
                    <a:pt x="1591" y="3678"/>
                  </a:lnTo>
                  <a:lnTo>
                    <a:pt x="1535" y="3682"/>
                  </a:lnTo>
                  <a:lnTo>
                    <a:pt x="1477" y="3686"/>
                  </a:lnTo>
                  <a:lnTo>
                    <a:pt x="1422" y="3691"/>
                  </a:lnTo>
                  <a:lnTo>
                    <a:pt x="1368" y="3702"/>
                  </a:lnTo>
                  <a:lnTo>
                    <a:pt x="1317" y="3717"/>
                  </a:lnTo>
                  <a:lnTo>
                    <a:pt x="1253" y="3742"/>
                  </a:lnTo>
                  <a:lnTo>
                    <a:pt x="1193" y="3775"/>
                  </a:lnTo>
                  <a:lnTo>
                    <a:pt x="1133" y="3811"/>
                  </a:lnTo>
                  <a:lnTo>
                    <a:pt x="1077" y="3849"/>
                  </a:lnTo>
                  <a:lnTo>
                    <a:pt x="1018" y="3888"/>
                  </a:lnTo>
                  <a:lnTo>
                    <a:pt x="962" y="3924"/>
                  </a:lnTo>
                  <a:lnTo>
                    <a:pt x="902" y="3957"/>
                  </a:lnTo>
                  <a:lnTo>
                    <a:pt x="840" y="3984"/>
                  </a:lnTo>
                  <a:lnTo>
                    <a:pt x="520" y="4064"/>
                  </a:lnTo>
                  <a:lnTo>
                    <a:pt x="482" y="4073"/>
                  </a:lnTo>
                  <a:lnTo>
                    <a:pt x="438" y="4080"/>
                  </a:lnTo>
                  <a:lnTo>
                    <a:pt x="395" y="4084"/>
                  </a:lnTo>
                  <a:lnTo>
                    <a:pt x="351" y="4086"/>
                  </a:lnTo>
                  <a:lnTo>
                    <a:pt x="308" y="4084"/>
                  </a:lnTo>
                  <a:lnTo>
                    <a:pt x="264" y="4078"/>
                  </a:lnTo>
                  <a:lnTo>
                    <a:pt x="226" y="4068"/>
                  </a:lnTo>
                  <a:lnTo>
                    <a:pt x="191" y="4053"/>
                  </a:lnTo>
                  <a:lnTo>
                    <a:pt x="160" y="4031"/>
                  </a:lnTo>
                  <a:lnTo>
                    <a:pt x="137" y="4004"/>
                  </a:lnTo>
                  <a:lnTo>
                    <a:pt x="122" y="3973"/>
                  </a:lnTo>
                  <a:lnTo>
                    <a:pt x="115" y="3938"/>
                  </a:lnTo>
                  <a:lnTo>
                    <a:pt x="113" y="3900"/>
                  </a:lnTo>
                  <a:lnTo>
                    <a:pt x="117" y="3860"/>
                  </a:lnTo>
                  <a:lnTo>
                    <a:pt x="124" y="3817"/>
                  </a:lnTo>
                  <a:lnTo>
                    <a:pt x="133" y="3775"/>
                  </a:lnTo>
                  <a:lnTo>
                    <a:pt x="142" y="3731"/>
                  </a:lnTo>
                  <a:lnTo>
                    <a:pt x="151" y="3691"/>
                  </a:lnTo>
                  <a:lnTo>
                    <a:pt x="158" y="3651"/>
                  </a:lnTo>
                  <a:lnTo>
                    <a:pt x="162" y="3617"/>
                  </a:lnTo>
                  <a:lnTo>
                    <a:pt x="160" y="3584"/>
                  </a:lnTo>
                  <a:lnTo>
                    <a:pt x="153" y="3551"/>
                  </a:lnTo>
                  <a:lnTo>
                    <a:pt x="140" y="3520"/>
                  </a:lnTo>
                  <a:lnTo>
                    <a:pt x="124" y="3489"/>
                  </a:lnTo>
                  <a:lnTo>
                    <a:pt x="108" y="3460"/>
                  </a:lnTo>
                  <a:lnTo>
                    <a:pt x="93" y="3429"/>
                  </a:lnTo>
                  <a:lnTo>
                    <a:pt x="88" y="3398"/>
                  </a:lnTo>
                  <a:lnTo>
                    <a:pt x="89" y="3368"/>
                  </a:lnTo>
                  <a:lnTo>
                    <a:pt x="142" y="3378"/>
                  </a:lnTo>
                  <a:lnTo>
                    <a:pt x="153" y="3340"/>
                  </a:lnTo>
                  <a:lnTo>
                    <a:pt x="277" y="3360"/>
                  </a:lnTo>
                  <a:lnTo>
                    <a:pt x="297" y="3406"/>
                  </a:lnTo>
                  <a:lnTo>
                    <a:pt x="337" y="3408"/>
                  </a:lnTo>
                  <a:lnTo>
                    <a:pt x="366" y="3348"/>
                  </a:lnTo>
                  <a:lnTo>
                    <a:pt x="477" y="3340"/>
                  </a:lnTo>
                  <a:lnTo>
                    <a:pt x="509" y="3404"/>
                  </a:lnTo>
                  <a:lnTo>
                    <a:pt x="535" y="3402"/>
                  </a:lnTo>
                  <a:lnTo>
                    <a:pt x="553" y="3340"/>
                  </a:lnTo>
                  <a:lnTo>
                    <a:pt x="686" y="3324"/>
                  </a:lnTo>
                  <a:lnTo>
                    <a:pt x="708" y="3378"/>
                  </a:lnTo>
                  <a:lnTo>
                    <a:pt x="720" y="3377"/>
                  </a:lnTo>
                  <a:lnTo>
                    <a:pt x="746" y="3320"/>
                  </a:lnTo>
                  <a:lnTo>
                    <a:pt x="849" y="3308"/>
                  </a:lnTo>
                  <a:lnTo>
                    <a:pt x="866" y="3346"/>
                  </a:lnTo>
                  <a:lnTo>
                    <a:pt x="924" y="3333"/>
                  </a:lnTo>
                  <a:lnTo>
                    <a:pt x="933" y="3288"/>
                  </a:lnTo>
                  <a:lnTo>
                    <a:pt x="1060" y="3268"/>
                  </a:lnTo>
                  <a:lnTo>
                    <a:pt x="1062" y="3298"/>
                  </a:lnTo>
                  <a:lnTo>
                    <a:pt x="1097" y="3288"/>
                  </a:lnTo>
                  <a:lnTo>
                    <a:pt x="1128" y="3273"/>
                  </a:lnTo>
                  <a:lnTo>
                    <a:pt x="1155" y="3258"/>
                  </a:lnTo>
                  <a:lnTo>
                    <a:pt x="1175" y="3238"/>
                  </a:lnTo>
                  <a:lnTo>
                    <a:pt x="1189" y="3217"/>
                  </a:lnTo>
                  <a:lnTo>
                    <a:pt x="1198" y="3177"/>
                  </a:lnTo>
                  <a:lnTo>
                    <a:pt x="1202" y="3133"/>
                  </a:lnTo>
                  <a:lnTo>
                    <a:pt x="1202" y="3084"/>
                  </a:lnTo>
                  <a:lnTo>
                    <a:pt x="1197" y="3031"/>
                  </a:lnTo>
                  <a:lnTo>
                    <a:pt x="1189" y="2978"/>
                  </a:lnTo>
                  <a:lnTo>
                    <a:pt x="1182" y="2922"/>
                  </a:lnTo>
                  <a:lnTo>
                    <a:pt x="1173" y="2868"/>
                  </a:lnTo>
                  <a:lnTo>
                    <a:pt x="1168" y="2813"/>
                  </a:lnTo>
                  <a:lnTo>
                    <a:pt x="1164" y="2762"/>
                  </a:lnTo>
                  <a:lnTo>
                    <a:pt x="1166" y="2715"/>
                  </a:lnTo>
                  <a:lnTo>
                    <a:pt x="1173" y="2671"/>
                  </a:lnTo>
                  <a:lnTo>
                    <a:pt x="1206" y="2664"/>
                  </a:lnTo>
                  <a:lnTo>
                    <a:pt x="1240" y="2651"/>
                  </a:lnTo>
                  <a:lnTo>
                    <a:pt x="1277" y="2637"/>
                  </a:lnTo>
                  <a:lnTo>
                    <a:pt x="1313" y="2620"/>
                  </a:lnTo>
                  <a:lnTo>
                    <a:pt x="1349" y="2608"/>
                  </a:lnTo>
                  <a:lnTo>
                    <a:pt x="1386" y="2597"/>
                  </a:lnTo>
                  <a:lnTo>
                    <a:pt x="1420" y="2591"/>
                  </a:lnTo>
                  <a:lnTo>
                    <a:pt x="1453" y="2591"/>
                  </a:lnTo>
                  <a:lnTo>
                    <a:pt x="1473" y="2649"/>
                  </a:lnTo>
                  <a:lnTo>
                    <a:pt x="1495" y="2697"/>
                  </a:lnTo>
                  <a:lnTo>
                    <a:pt x="1520" y="2737"/>
                  </a:lnTo>
                  <a:lnTo>
                    <a:pt x="1549" y="2768"/>
                  </a:lnTo>
                  <a:lnTo>
                    <a:pt x="1580" y="2793"/>
                  </a:lnTo>
                  <a:lnTo>
                    <a:pt x="1613" y="2809"/>
                  </a:lnTo>
                  <a:lnTo>
                    <a:pt x="1646" y="2818"/>
                  </a:lnTo>
                  <a:lnTo>
                    <a:pt x="1682" y="2822"/>
                  </a:lnTo>
                  <a:lnTo>
                    <a:pt x="1717" y="2818"/>
                  </a:lnTo>
                  <a:lnTo>
                    <a:pt x="1753" y="2809"/>
                  </a:lnTo>
                  <a:lnTo>
                    <a:pt x="1788" y="2795"/>
                  </a:lnTo>
                  <a:lnTo>
                    <a:pt x="1822" y="2777"/>
                  </a:lnTo>
                  <a:lnTo>
                    <a:pt x="1857" y="2751"/>
                  </a:lnTo>
                  <a:lnTo>
                    <a:pt x="1888" y="2724"/>
                  </a:lnTo>
                  <a:lnTo>
                    <a:pt x="1918" y="2691"/>
                  </a:lnTo>
                  <a:lnTo>
                    <a:pt x="1946" y="2657"/>
                  </a:lnTo>
                  <a:lnTo>
                    <a:pt x="1971" y="2617"/>
                  </a:lnTo>
                  <a:lnTo>
                    <a:pt x="1993" y="2577"/>
                  </a:lnTo>
                  <a:close/>
                  <a:moveTo>
                    <a:pt x="413" y="1677"/>
                  </a:moveTo>
                  <a:lnTo>
                    <a:pt x="389" y="1686"/>
                  </a:lnTo>
                  <a:lnTo>
                    <a:pt x="364" y="1693"/>
                  </a:lnTo>
                  <a:lnTo>
                    <a:pt x="338" y="1700"/>
                  </a:lnTo>
                  <a:lnTo>
                    <a:pt x="315" y="1709"/>
                  </a:lnTo>
                  <a:lnTo>
                    <a:pt x="293" y="1720"/>
                  </a:lnTo>
                  <a:lnTo>
                    <a:pt x="277" y="1737"/>
                  </a:lnTo>
                  <a:lnTo>
                    <a:pt x="264" y="1762"/>
                  </a:lnTo>
                  <a:lnTo>
                    <a:pt x="260" y="1789"/>
                  </a:lnTo>
                  <a:lnTo>
                    <a:pt x="264" y="1818"/>
                  </a:lnTo>
                  <a:lnTo>
                    <a:pt x="273" y="1849"/>
                  </a:lnTo>
                  <a:lnTo>
                    <a:pt x="286" y="1882"/>
                  </a:lnTo>
                  <a:lnTo>
                    <a:pt x="302" y="1913"/>
                  </a:lnTo>
                  <a:lnTo>
                    <a:pt x="318" y="1944"/>
                  </a:lnTo>
                  <a:lnTo>
                    <a:pt x="337" y="1973"/>
                  </a:lnTo>
                  <a:lnTo>
                    <a:pt x="351" y="2000"/>
                  </a:lnTo>
                  <a:lnTo>
                    <a:pt x="364" y="2024"/>
                  </a:lnTo>
                  <a:lnTo>
                    <a:pt x="373" y="2044"/>
                  </a:lnTo>
                  <a:lnTo>
                    <a:pt x="377" y="2064"/>
                  </a:lnTo>
                  <a:lnTo>
                    <a:pt x="380" y="2088"/>
                  </a:lnTo>
                  <a:lnTo>
                    <a:pt x="382" y="2111"/>
                  </a:lnTo>
                  <a:lnTo>
                    <a:pt x="382" y="2137"/>
                  </a:lnTo>
                  <a:lnTo>
                    <a:pt x="382" y="2162"/>
                  </a:lnTo>
                  <a:lnTo>
                    <a:pt x="384" y="2188"/>
                  </a:lnTo>
                  <a:lnTo>
                    <a:pt x="388" y="2211"/>
                  </a:lnTo>
                  <a:lnTo>
                    <a:pt x="391" y="2233"/>
                  </a:lnTo>
                  <a:lnTo>
                    <a:pt x="398" y="2253"/>
                  </a:lnTo>
                  <a:lnTo>
                    <a:pt x="409" y="2269"/>
                  </a:lnTo>
                  <a:lnTo>
                    <a:pt x="422" y="2282"/>
                  </a:lnTo>
                  <a:lnTo>
                    <a:pt x="440" y="2289"/>
                  </a:lnTo>
                  <a:lnTo>
                    <a:pt x="464" y="2291"/>
                  </a:lnTo>
                  <a:lnTo>
                    <a:pt x="493" y="2288"/>
                  </a:lnTo>
                  <a:lnTo>
                    <a:pt x="551" y="2271"/>
                  </a:lnTo>
                  <a:lnTo>
                    <a:pt x="602" y="2249"/>
                  </a:lnTo>
                  <a:lnTo>
                    <a:pt x="646" y="2222"/>
                  </a:lnTo>
                  <a:lnTo>
                    <a:pt x="684" y="2191"/>
                  </a:lnTo>
                  <a:lnTo>
                    <a:pt x="715" y="2155"/>
                  </a:lnTo>
                  <a:lnTo>
                    <a:pt x="740" y="2117"/>
                  </a:lnTo>
                  <a:lnTo>
                    <a:pt x="758" y="2075"/>
                  </a:lnTo>
                  <a:lnTo>
                    <a:pt x="769" y="2033"/>
                  </a:lnTo>
                  <a:lnTo>
                    <a:pt x="775" y="1991"/>
                  </a:lnTo>
                  <a:lnTo>
                    <a:pt x="773" y="1948"/>
                  </a:lnTo>
                  <a:lnTo>
                    <a:pt x="766" y="1906"/>
                  </a:lnTo>
                  <a:lnTo>
                    <a:pt x="751" y="1864"/>
                  </a:lnTo>
                  <a:lnTo>
                    <a:pt x="731" y="1826"/>
                  </a:lnTo>
                  <a:lnTo>
                    <a:pt x="704" y="1789"/>
                  </a:lnTo>
                  <a:lnTo>
                    <a:pt x="671" y="1757"/>
                  </a:lnTo>
                  <a:lnTo>
                    <a:pt x="633" y="1729"/>
                  </a:lnTo>
                  <a:lnTo>
                    <a:pt x="586" y="1706"/>
                  </a:lnTo>
                  <a:lnTo>
                    <a:pt x="535" y="1689"/>
                  </a:lnTo>
                  <a:lnTo>
                    <a:pt x="477" y="1678"/>
                  </a:lnTo>
                  <a:lnTo>
                    <a:pt x="413" y="1677"/>
                  </a:lnTo>
                  <a:close/>
                  <a:moveTo>
                    <a:pt x="1700" y="0"/>
                  </a:moveTo>
                  <a:lnTo>
                    <a:pt x="1855" y="0"/>
                  </a:lnTo>
                  <a:lnTo>
                    <a:pt x="1998" y="4"/>
                  </a:lnTo>
                  <a:lnTo>
                    <a:pt x="2135" y="13"/>
                  </a:lnTo>
                  <a:lnTo>
                    <a:pt x="2260" y="28"/>
                  </a:lnTo>
                  <a:lnTo>
                    <a:pt x="2380" y="46"/>
                  </a:lnTo>
                  <a:lnTo>
                    <a:pt x="2491" y="68"/>
                  </a:lnTo>
                  <a:lnTo>
                    <a:pt x="2595" y="97"/>
                  </a:lnTo>
                  <a:lnTo>
                    <a:pt x="2693" y="129"/>
                  </a:lnTo>
                  <a:lnTo>
                    <a:pt x="2784" y="168"/>
                  </a:lnTo>
                  <a:lnTo>
                    <a:pt x="2869" y="211"/>
                  </a:lnTo>
                  <a:lnTo>
                    <a:pt x="2949" y="258"/>
                  </a:lnTo>
                  <a:lnTo>
                    <a:pt x="3026" y="313"/>
                  </a:lnTo>
                  <a:lnTo>
                    <a:pt x="3097" y="375"/>
                  </a:lnTo>
                  <a:lnTo>
                    <a:pt x="3164" y="440"/>
                  </a:lnTo>
                  <a:lnTo>
                    <a:pt x="3228" y="513"/>
                  </a:lnTo>
                  <a:lnTo>
                    <a:pt x="3288" y="591"/>
                  </a:lnTo>
                  <a:lnTo>
                    <a:pt x="3344" y="675"/>
                  </a:lnTo>
                  <a:lnTo>
                    <a:pt x="3400" y="766"/>
                  </a:lnTo>
                  <a:lnTo>
                    <a:pt x="3453" y="864"/>
                  </a:lnTo>
                  <a:lnTo>
                    <a:pt x="3506" y="968"/>
                  </a:lnTo>
                  <a:lnTo>
                    <a:pt x="3546" y="1062"/>
                  </a:lnTo>
                  <a:lnTo>
                    <a:pt x="3580" y="1158"/>
                  </a:lnTo>
                  <a:lnTo>
                    <a:pt x="3608" y="1258"/>
                  </a:lnTo>
                  <a:lnTo>
                    <a:pt x="3631" y="1362"/>
                  </a:lnTo>
                  <a:lnTo>
                    <a:pt x="3646" y="1468"/>
                  </a:lnTo>
                  <a:lnTo>
                    <a:pt x="3655" y="1573"/>
                  </a:lnTo>
                  <a:lnTo>
                    <a:pt x="3657" y="1678"/>
                  </a:lnTo>
                  <a:lnTo>
                    <a:pt x="3651" y="1782"/>
                  </a:lnTo>
                  <a:lnTo>
                    <a:pt x="3638" y="1886"/>
                  </a:lnTo>
                  <a:lnTo>
                    <a:pt x="3618" y="1988"/>
                  </a:lnTo>
                  <a:lnTo>
                    <a:pt x="3591" y="2086"/>
                  </a:lnTo>
                  <a:lnTo>
                    <a:pt x="3557" y="2180"/>
                  </a:lnTo>
                  <a:lnTo>
                    <a:pt x="3515" y="2271"/>
                  </a:lnTo>
                  <a:lnTo>
                    <a:pt x="3466" y="2357"/>
                  </a:lnTo>
                  <a:lnTo>
                    <a:pt x="3408" y="2437"/>
                  </a:lnTo>
                  <a:lnTo>
                    <a:pt x="3342" y="2513"/>
                  </a:lnTo>
                  <a:lnTo>
                    <a:pt x="3271" y="2586"/>
                  </a:lnTo>
                  <a:lnTo>
                    <a:pt x="3195" y="2651"/>
                  </a:lnTo>
                  <a:lnTo>
                    <a:pt x="3113" y="2711"/>
                  </a:lnTo>
                  <a:lnTo>
                    <a:pt x="3024" y="2766"/>
                  </a:lnTo>
                  <a:lnTo>
                    <a:pt x="2931" y="2815"/>
                  </a:lnTo>
                  <a:lnTo>
                    <a:pt x="2833" y="2857"/>
                  </a:lnTo>
                  <a:lnTo>
                    <a:pt x="2806" y="2866"/>
                  </a:lnTo>
                  <a:lnTo>
                    <a:pt x="2771" y="2877"/>
                  </a:lnTo>
                  <a:lnTo>
                    <a:pt x="2735" y="2888"/>
                  </a:lnTo>
                  <a:lnTo>
                    <a:pt x="2695" y="2897"/>
                  </a:lnTo>
                  <a:lnTo>
                    <a:pt x="2653" y="2904"/>
                  </a:lnTo>
                  <a:lnTo>
                    <a:pt x="2613" y="2908"/>
                  </a:lnTo>
                  <a:lnTo>
                    <a:pt x="2573" y="2906"/>
                  </a:lnTo>
                  <a:lnTo>
                    <a:pt x="2535" y="2900"/>
                  </a:lnTo>
                  <a:lnTo>
                    <a:pt x="2500" y="2888"/>
                  </a:lnTo>
                  <a:lnTo>
                    <a:pt x="2469" y="2868"/>
                  </a:lnTo>
                  <a:lnTo>
                    <a:pt x="2440" y="2840"/>
                  </a:lnTo>
                  <a:lnTo>
                    <a:pt x="2415" y="2808"/>
                  </a:lnTo>
                  <a:lnTo>
                    <a:pt x="2389" y="2771"/>
                  </a:lnTo>
                  <a:lnTo>
                    <a:pt x="2368" y="2735"/>
                  </a:lnTo>
                  <a:lnTo>
                    <a:pt x="2346" y="2698"/>
                  </a:lnTo>
                  <a:lnTo>
                    <a:pt x="2324" y="2664"/>
                  </a:lnTo>
                  <a:lnTo>
                    <a:pt x="2300" y="2633"/>
                  </a:lnTo>
                  <a:lnTo>
                    <a:pt x="2269" y="2600"/>
                  </a:lnTo>
                  <a:lnTo>
                    <a:pt x="2229" y="2571"/>
                  </a:lnTo>
                  <a:lnTo>
                    <a:pt x="2184" y="2548"/>
                  </a:lnTo>
                  <a:lnTo>
                    <a:pt x="2133" y="2528"/>
                  </a:lnTo>
                  <a:lnTo>
                    <a:pt x="2080" y="2511"/>
                  </a:lnTo>
                  <a:lnTo>
                    <a:pt x="2024" y="2497"/>
                  </a:lnTo>
                  <a:lnTo>
                    <a:pt x="1968" y="2484"/>
                  </a:lnTo>
                  <a:lnTo>
                    <a:pt x="1911" y="2473"/>
                  </a:lnTo>
                  <a:lnTo>
                    <a:pt x="1857" y="2464"/>
                  </a:lnTo>
                  <a:lnTo>
                    <a:pt x="1780" y="2455"/>
                  </a:lnTo>
                  <a:lnTo>
                    <a:pt x="1702" y="2455"/>
                  </a:lnTo>
                  <a:lnTo>
                    <a:pt x="1622" y="2462"/>
                  </a:lnTo>
                  <a:lnTo>
                    <a:pt x="1542" y="2475"/>
                  </a:lnTo>
                  <a:lnTo>
                    <a:pt x="1460" y="2493"/>
                  </a:lnTo>
                  <a:lnTo>
                    <a:pt x="1382" y="2513"/>
                  </a:lnTo>
                  <a:lnTo>
                    <a:pt x="1306" y="2538"/>
                  </a:lnTo>
                  <a:lnTo>
                    <a:pt x="1233" y="2564"/>
                  </a:lnTo>
                  <a:lnTo>
                    <a:pt x="1166" y="2589"/>
                  </a:lnTo>
                  <a:lnTo>
                    <a:pt x="1102" y="2613"/>
                  </a:lnTo>
                  <a:lnTo>
                    <a:pt x="1046" y="2637"/>
                  </a:lnTo>
                  <a:lnTo>
                    <a:pt x="1017" y="2648"/>
                  </a:lnTo>
                  <a:lnTo>
                    <a:pt x="982" y="2664"/>
                  </a:lnTo>
                  <a:lnTo>
                    <a:pt x="944" y="2680"/>
                  </a:lnTo>
                  <a:lnTo>
                    <a:pt x="902" y="2697"/>
                  </a:lnTo>
                  <a:lnTo>
                    <a:pt x="858" y="2711"/>
                  </a:lnTo>
                  <a:lnTo>
                    <a:pt x="815" y="2724"/>
                  </a:lnTo>
                  <a:lnTo>
                    <a:pt x="769" y="2733"/>
                  </a:lnTo>
                  <a:lnTo>
                    <a:pt x="728" y="2737"/>
                  </a:lnTo>
                  <a:lnTo>
                    <a:pt x="689" y="2731"/>
                  </a:lnTo>
                  <a:lnTo>
                    <a:pt x="649" y="2720"/>
                  </a:lnTo>
                  <a:lnTo>
                    <a:pt x="617" y="2704"/>
                  </a:lnTo>
                  <a:lnTo>
                    <a:pt x="591" y="2686"/>
                  </a:lnTo>
                  <a:lnTo>
                    <a:pt x="569" y="2662"/>
                  </a:lnTo>
                  <a:lnTo>
                    <a:pt x="551" y="2638"/>
                  </a:lnTo>
                  <a:lnTo>
                    <a:pt x="537" y="2611"/>
                  </a:lnTo>
                  <a:lnTo>
                    <a:pt x="526" y="2584"/>
                  </a:lnTo>
                  <a:lnTo>
                    <a:pt x="515" y="2557"/>
                  </a:lnTo>
                  <a:lnTo>
                    <a:pt x="506" y="2531"/>
                  </a:lnTo>
                  <a:lnTo>
                    <a:pt x="495" y="2506"/>
                  </a:lnTo>
                  <a:lnTo>
                    <a:pt x="484" y="2482"/>
                  </a:lnTo>
                  <a:lnTo>
                    <a:pt x="471" y="2462"/>
                  </a:lnTo>
                  <a:lnTo>
                    <a:pt x="457" y="2446"/>
                  </a:lnTo>
                  <a:lnTo>
                    <a:pt x="437" y="2433"/>
                  </a:lnTo>
                  <a:lnTo>
                    <a:pt x="437" y="2451"/>
                  </a:lnTo>
                  <a:lnTo>
                    <a:pt x="448" y="2491"/>
                  </a:lnTo>
                  <a:lnTo>
                    <a:pt x="455" y="2533"/>
                  </a:lnTo>
                  <a:lnTo>
                    <a:pt x="464" y="2575"/>
                  </a:lnTo>
                  <a:lnTo>
                    <a:pt x="473" y="2617"/>
                  </a:lnTo>
                  <a:lnTo>
                    <a:pt x="484" y="2657"/>
                  </a:lnTo>
                  <a:lnTo>
                    <a:pt x="498" y="2693"/>
                  </a:lnTo>
                  <a:lnTo>
                    <a:pt x="517" y="2724"/>
                  </a:lnTo>
                  <a:lnTo>
                    <a:pt x="546" y="2755"/>
                  </a:lnTo>
                  <a:lnTo>
                    <a:pt x="578" y="2778"/>
                  </a:lnTo>
                  <a:lnTo>
                    <a:pt x="613" y="2795"/>
                  </a:lnTo>
                  <a:lnTo>
                    <a:pt x="649" y="2804"/>
                  </a:lnTo>
                  <a:lnTo>
                    <a:pt x="689" y="2808"/>
                  </a:lnTo>
                  <a:lnTo>
                    <a:pt x="729" y="2806"/>
                  </a:lnTo>
                  <a:lnTo>
                    <a:pt x="771" y="2800"/>
                  </a:lnTo>
                  <a:lnTo>
                    <a:pt x="813" y="2791"/>
                  </a:lnTo>
                  <a:lnTo>
                    <a:pt x="855" y="2780"/>
                  </a:lnTo>
                  <a:lnTo>
                    <a:pt x="898" y="2768"/>
                  </a:lnTo>
                  <a:lnTo>
                    <a:pt x="938" y="2753"/>
                  </a:lnTo>
                  <a:lnTo>
                    <a:pt x="978" y="2740"/>
                  </a:lnTo>
                  <a:lnTo>
                    <a:pt x="1017" y="2728"/>
                  </a:lnTo>
                  <a:lnTo>
                    <a:pt x="1051" y="2717"/>
                  </a:lnTo>
                  <a:lnTo>
                    <a:pt x="1086" y="2708"/>
                  </a:lnTo>
                  <a:lnTo>
                    <a:pt x="1089" y="2713"/>
                  </a:lnTo>
                  <a:lnTo>
                    <a:pt x="1097" y="2968"/>
                  </a:lnTo>
                  <a:lnTo>
                    <a:pt x="1089" y="2969"/>
                  </a:lnTo>
                  <a:lnTo>
                    <a:pt x="1060" y="3020"/>
                  </a:lnTo>
                  <a:lnTo>
                    <a:pt x="957" y="3040"/>
                  </a:lnTo>
                  <a:lnTo>
                    <a:pt x="928" y="2995"/>
                  </a:lnTo>
                  <a:lnTo>
                    <a:pt x="873" y="3002"/>
                  </a:lnTo>
                  <a:lnTo>
                    <a:pt x="857" y="3040"/>
                  </a:lnTo>
                  <a:lnTo>
                    <a:pt x="740" y="3064"/>
                  </a:lnTo>
                  <a:lnTo>
                    <a:pt x="726" y="3022"/>
                  </a:lnTo>
                  <a:lnTo>
                    <a:pt x="678" y="3026"/>
                  </a:lnTo>
                  <a:lnTo>
                    <a:pt x="657" y="3080"/>
                  </a:lnTo>
                  <a:lnTo>
                    <a:pt x="526" y="3077"/>
                  </a:lnTo>
                  <a:lnTo>
                    <a:pt x="518" y="3033"/>
                  </a:lnTo>
                  <a:lnTo>
                    <a:pt x="493" y="3033"/>
                  </a:lnTo>
                  <a:lnTo>
                    <a:pt x="473" y="3080"/>
                  </a:lnTo>
                  <a:lnTo>
                    <a:pt x="329" y="3071"/>
                  </a:lnTo>
                  <a:lnTo>
                    <a:pt x="340" y="3018"/>
                  </a:lnTo>
                  <a:lnTo>
                    <a:pt x="293" y="3015"/>
                  </a:lnTo>
                  <a:lnTo>
                    <a:pt x="277" y="3064"/>
                  </a:lnTo>
                  <a:lnTo>
                    <a:pt x="166" y="3037"/>
                  </a:lnTo>
                  <a:lnTo>
                    <a:pt x="164" y="3004"/>
                  </a:lnTo>
                  <a:lnTo>
                    <a:pt x="133" y="2998"/>
                  </a:lnTo>
                  <a:lnTo>
                    <a:pt x="104" y="2991"/>
                  </a:lnTo>
                  <a:lnTo>
                    <a:pt x="80" y="2980"/>
                  </a:lnTo>
                  <a:lnTo>
                    <a:pt x="60" y="2966"/>
                  </a:lnTo>
                  <a:lnTo>
                    <a:pt x="46" y="2948"/>
                  </a:lnTo>
                  <a:lnTo>
                    <a:pt x="40" y="2924"/>
                  </a:lnTo>
                  <a:lnTo>
                    <a:pt x="46" y="2897"/>
                  </a:lnTo>
                  <a:lnTo>
                    <a:pt x="57" y="2868"/>
                  </a:lnTo>
                  <a:lnTo>
                    <a:pt x="71" y="2838"/>
                  </a:lnTo>
                  <a:lnTo>
                    <a:pt x="89" y="2809"/>
                  </a:lnTo>
                  <a:lnTo>
                    <a:pt x="109" y="2780"/>
                  </a:lnTo>
                  <a:lnTo>
                    <a:pt x="128" y="2755"/>
                  </a:lnTo>
                  <a:lnTo>
                    <a:pt x="142" y="2731"/>
                  </a:lnTo>
                  <a:lnTo>
                    <a:pt x="153" y="2713"/>
                  </a:lnTo>
                  <a:lnTo>
                    <a:pt x="100" y="2657"/>
                  </a:lnTo>
                  <a:lnTo>
                    <a:pt x="106" y="2644"/>
                  </a:lnTo>
                  <a:lnTo>
                    <a:pt x="209" y="2600"/>
                  </a:lnTo>
                  <a:lnTo>
                    <a:pt x="244" y="2578"/>
                  </a:lnTo>
                  <a:lnTo>
                    <a:pt x="269" y="2555"/>
                  </a:lnTo>
                  <a:lnTo>
                    <a:pt x="284" y="2529"/>
                  </a:lnTo>
                  <a:lnTo>
                    <a:pt x="289" y="2506"/>
                  </a:lnTo>
                  <a:lnTo>
                    <a:pt x="288" y="2478"/>
                  </a:lnTo>
                  <a:lnTo>
                    <a:pt x="280" y="2451"/>
                  </a:lnTo>
                  <a:lnTo>
                    <a:pt x="266" y="2424"/>
                  </a:lnTo>
                  <a:lnTo>
                    <a:pt x="246" y="2397"/>
                  </a:lnTo>
                  <a:lnTo>
                    <a:pt x="222" y="2368"/>
                  </a:lnTo>
                  <a:lnTo>
                    <a:pt x="197" y="2340"/>
                  </a:lnTo>
                  <a:lnTo>
                    <a:pt x="169" y="2313"/>
                  </a:lnTo>
                  <a:lnTo>
                    <a:pt x="140" y="2284"/>
                  </a:lnTo>
                  <a:lnTo>
                    <a:pt x="111" y="2257"/>
                  </a:lnTo>
                  <a:lnTo>
                    <a:pt x="84" y="2229"/>
                  </a:lnTo>
                  <a:lnTo>
                    <a:pt x="58" y="2204"/>
                  </a:lnTo>
                  <a:lnTo>
                    <a:pt x="37" y="2178"/>
                  </a:lnTo>
                  <a:lnTo>
                    <a:pt x="18" y="2155"/>
                  </a:lnTo>
                  <a:lnTo>
                    <a:pt x="6" y="2131"/>
                  </a:lnTo>
                  <a:lnTo>
                    <a:pt x="0" y="2109"/>
                  </a:lnTo>
                  <a:lnTo>
                    <a:pt x="0" y="2088"/>
                  </a:lnTo>
                  <a:lnTo>
                    <a:pt x="11" y="2064"/>
                  </a:lnTo>
                  <a:lnTo>
                    <a:pt x="28" y="2044"/>
                  </a:lnTo>
                  <a:lnTo>
                    <a:pt x="48" y="2024"/>
                  </a:lnTo>
                  <a:lnTo>
                    <a:pt x="73" y="2006"/>
                  </a:lnTo>
                  <a:lnTo>
                    <a:pt x="100" y="1988"/>
                  </a:lnTo>
                  <a:lnTo>
                    <a:pt x="128" y="1969"/>
                  </a:lnTo>
                  <a:lnTo>
                    <a:pt x="155" y="1949"/>
                  </a:lnTo>
                  <a:lnTo>
                    <a:pt x="180" y="1928"/>
                  </a:lnTo>
                  <a:lnTo>
                    <a:pt x="200" y="1904"/>
                  </a:lnTo>
                  <a:lnTo>
                    <a:pt x="217" y="1877"/>
                  </a:lnTo>
                  <a:lnTo>
                    <a:pt x="226" y="1844"/>
                  </a:lnTo>
                  <a:lnTo>
                    <a:pt x="226" y="1811"/>
                  </a:lnTo>
                  <a:lnTo>
                    <a:pt x="218" y="1780"/>
                  </a:lnTo>
                  <a:lnTo>
                    <a:pt x="206" y="1753"/>
                  </a:lnTo>
                  <a:lnTo>
                    <a:pt x="189" y="1726"/>
                  </a:lnTo>
                  <a:lnTo>
                    <a:pt x="171" y="1700"/>
                  </a:lnTo>
                  <a:lnTo>
                    <a:pt x="151" y="1675"/>
                  </a:lnTo>
                  <a:lnTo>
                    <a:pt x="133" y="1648"/>
                  </a:lnTo>
                  <a:lnTo>
                    <a:pt x="117" y="1620"/>
                  </a:lnTo>
                  <a:lnTo>
                    <a:pt x="106" y="1591"/>
                  </a:lnTo>
                  <a:lnTo>
                    <a:pt x="102" y="1557"/>
                  </a:lnTo>
                  <a:lnTo>
                    <a:pt x="106" y="1520"/>
                  </a:lnTo>
                  <a:lnTo>
                    <a:pt x="173" y="1388"/>
                  </a:lnTo>
                  <a:lnTo>
                    <a:pt x="273" y="1144"/>
                  </a:lnTo>
                  <a:lnTo>
                    <a:pt x="286" y="1095"/>
                  </a:lnTo>
                  <a:lnTo>
                    <a:pt x="297" y="1040"/>
                  </a:lnTo>
                  <a:lnTo>
                    <a:pt x="302" y="984"/>
                  </a:lnTo>
                  <a:lnTo>
                    <a:pt x="309" y="928"/>
                  </a:lnTo>
                  <a:lnTo>
                    <a:pt x="318" y="873"/>
                  </a:lnTo>
                  <a:lnTo>
                    <a:pt x="329" y="820"/>
                  </a:lnTo>
                  <a:lnTo>
                    <a:pt x="346" y="771"/>
                  </a:lnTo>
                  <a:lnTo>
                    <a:pt x="384" y="697"/>
                  </a:lnTo>
                  <a:lnTo>
                    <a:pt x="433" y="622"/>
                  </a:lnTo>
                  <a:lnTo>
                    <a:pt x="493" y="551"/>
                  </a:lnTo>
                  <a:lnTo>
                    <a:pt x="560" y="484"/>
                  </a:lnTo>
                  <a:lnTo>
                    <a:pt x="635" y="420"/>
                  </a:lnTo>
                  <a:lnTo>
                    <a:pt x="717" y="360"/>
                  </a:lnTo>
                  <a:lnTo>
                    <a:pt x="802" y="304"/>
                  </a:lnTo>
                  <a:lnTo>
                    <a:pt x="889" y="251"/>
                  </a:lnTo>
                  <a:lnTo>
                    <a:pt x="978" y="206"/>
                  </a:lnTo>
                  <a:lnTo>
                    <a:pt x="1069" y="164"/>
                  </a:lnTo>
                  <a:lnTo>
                    <a:pt x="1158" y="129"/>
                  </a:lnTo>
                  <a:lnTo>
                    <a:pt x="1246" y="100"/>
                  </a:lnTo>
                  <a:lnTo>
                    <a:pt x="1566" y="17"/>
                  </a:lnTo>
                  <a:lnTo>
                    <a:pt x="1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6" name="Oval 1">
              <a:extLst>
                <a:ext uri="{FF2B5EF4-FFF2-40B4-BE49-F238E27FC236}">
                  <a16:creationId xmlns:a16="http://schemas.microsoft.com/office/drawing/2014/main" xmlns="" id="{A2652E53-C035-4D00-892B-1D4EA1FA2676}"/>
                </a:ext>
              </a:extLst>
            </p:cNvPr>
            <p:cNvSpPr/>
            <p:nvPr/>
          </p:nvSpPr>
          <p:spPr>
            <a:xfrm>
              <a:off x="4871289" y="2163115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6">
              <a:extLst>
                <a:ext uri="{FF2B5EF4-FFF2-40B4-BE49-F238E27FC236}">
                  <a16:creationId xmlns:a16="http://schemas.microsoft.com/office/drawing/2014/main" xmlns="" id="{F520F0E9-BFF0-402A-B809-FAEDF930CCC1}"/>
                </a:ext>
              </a:extLst>
            </p:cNvPr>
            <p:cNvSpPr/>
            <p:nvPr/>
          </p:nvSpPr>
          <p:spPr>
            <a:xfrm>
              <a:off x="4246861" y="1796567"/>
              <a:ext cx="265718" cy="292583"/>
            </a:xfrm>
            <a:custGeom>
              <a:avLst/>
              <a:gdLst/>
              <a:ahLst/>
              <a:cxnLst/>
              <a:rect l="l" t="t" r="r" b="b"/>
              <a:pathLst>
                <a:path w="3596792" h="396044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06148900-6FEA-4873-B8D4-8DADF714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431" y="1460681"/>
              <a:ext cx="217252" cy="281966"/>
            </a:xfrm>
            <a:custGeom>
              <a:avLst/>
              <a:gdLst>
                <a:gd name="T0" fmla="*/ 536 w 1882"/>
                <a:gd name="T1" fmla="*/ 10 h 2443"/>
                <a:gd name="T2" fmla="*/ 642 w 1882"/>
                <a:gd name="T3" fmla="*/ 32 h 2443"/>
                <a:gd name="T4" fmla="*/ 821 w 1882"/>
                <a:gd name="T5" fmla="*/ 80 h 2443"/>
                <a:gd name="T6" fmla="*/ 1054 w 1882"/>
                <a:gd name="T7" fmla="*/ 87 h 2443"/>
                <a:gd name="T8" fmla="*/ 1196 w 1882"/>
                <a:gd name="T9" fmla="*/ 59 h 2443"/>
                <a:gd name="T10" fmla="*/ 1321 w 1882"/>
                <a:gd name="T11" fmla="*/ 24 h 2443"/>
                <a:gd name="T12" fmla="*/ 1495 w 1882"/>
                <a:gd name="T13" fmla="*/ 8 h 2443"/>
                <a:gd name="T14" fmla="*/ 1566 w 1882"/>
                <a:gd name="T15" fmla="*/ 20 h 2443"/>
                <a:gd name="T16" fmla="*/ 1705 w 1882"/>
                <a:gd name="T17" fmla="*/ 69 h 2443"/>
                <a:gd name="T18" fmla="*/ 1811 w 1882"/>
                <a:gd name="T19" fmla="*/ 201 h 2443"/>
                <a:gd name="T20" fmla="*/ 1864 w 1882"/>
                <a:gd name="T21" fmla="*/ 359 h 2443"/>
                <a:gd name="T22" fmla="*/ 1881 w 1882"/>
                <a:gd name="T23" fmla="*/ 493 h 2443"/>
                <a:gd name="T24" fmla="*/ 1882 w 1882"/>
                <a:gd name="T25" fmla="*/ 550 h 2443"/>
                <a:gd name="T26" fmla="*/ 1842 w 1882"/>
                <a:gd name="T27" fmla="*/ 801 h 2443"/>
                <a:gd name="T28" fmla="*/ 1802 w 1882"/>
                <a:gd name="T29" fmla="*/ 923 h 2443"/>
                <a:gd name="T30" fmla="*/ 1727 w 1882"/>
                <a:gd name="T31" fmla="*/ 1080 h 2443"/>
                <a:gd name="T32" fmla="*/ 1661 w 1882"/>
                <a:gd name="T33" fmla="*/ 1268 h 2443"/>
                <a:gd name="T34" fmla="*/ 1644 w 1882"/>
                <a:gd name="T35" fmla="*/ 1341 h 2443"/>
                <a:gd name="T36" fmla="*/ 1636 w 1882"/>
                <a:gd name="T37" fmla="*/ 1465 h 2443"/>
                <a:gd name="T38" fmla="*/ 1614 w 1882"/>
                <a:gd name="T39" fmla="*/ 1657 h 2443"/>
                <a:gd name="T40" fmla="*/ 1567 w 1882"/>
                <a:gd name="T41" fmla="*/ 1913 h 2443"/>
                <a:gd name="T42" fmla="*/ 1526 w 1882"/>
                <a:gd name="T43" fmla="*/ 2084 h 2443"/>
                <a:gd name="T44" fmla="*/ 1493 w 1882"/>
                <a:gd name="T45" fmla="*/ 2189 h 2443"/>
                <a:gd name="T46" fmla="*/ 1400 w 1882"/>
                <a:gd name="T47" fmla="*/ 2375 h 2443"/>
                <a:gd name="T48" fmla="*/ 1327 w 1882"/>
                <a:gd name="T49" fmla="*/ 2438 h 2443"/>
                <a:gd name="T50" fmla="*/ 1287 w 1882"/>
                <a:gd name="T51" fmla="*/ 2441 h 2443"/>
                <a:gd name="T52" fmla="*/ 1243 w 1882"/>
                <a:gd name="T53" fmla="*/ 2407 h 2443"/>
                <a:gd name="T54" fmla="*/ 1201 w 1882"/>
                <a:gd name="T55" fmla="*/ 2280 h 2443"/>
                <a:gd name="T56" fmla="*/ 1180 w 1882"/>
                <a:gd name="T57" fmla="*/ 2148 h 2443"/>
                <a:gd name="T58" fmla="*/ 1174 w 1882"/>
                <a:gd name="T59" fmla="*/ 2039 h 2443"/>
                <a:gd name="T60" fmla="*/ 1152 w 1882"/>
                <a:gd name="T61" fmla="*/ 1785 h 2443"/>
                <a:gd name="T62" fmla="*/ 1125 w 1882"/>
                <a:gd name="T63" fmla="*/ 1654 h 2443"/>
                <a:gd name="T64" fmla="*/ 1089 w 1882"/>
                <a:gd name="T65" fmla="*/ 1553 h 2443"/>
                <a:gd name="T66" fmla="*/ 1008 w 1882"/>
                <a:gd name="T67" fmla="*/ 1480 h 2443"/>
                <a:gd name="T68" fmla="*/ 945 w 1882"/>
                <a:gd name="T69" fmla="*/ 1464 h 2443"/>
                <a:gd name="T70" fmla="*/ 860 w 1882"/>
                <a:gd name="T71" fmla="*/ 1476 h 2443"/>
                <a:gd name="T72" fmla="*/ 785 w 1882"/>
                <a:gd name="T73" fmla="*/ 1545 h 2443"/>
                <a:gd name="T74" fmla="*/ 761 w 1882"/>
                <a:gd name="T75" fmla="*/ 1600 h 2443"/>
                <a:gd name="T76" fmla="*/ 736 w 1882"/>
                <a:gd name="T77" fmla="*/ 1692 h 2443"/>
                <a:gd name="T78" fmla="*/ 711 w 1882"/>
                <a:gd name="T79" fmla="*/ 1877 h 2443"/>
                <a:gd name="T80" fmla="*/ 695 w 1882"/>
                <a:gd name="T81" fmla="*/ 2046 h 2443"/>
                <a:gd name="T82" fmla="*/ 690 w 1882"/>
                <a:gd name="T83" fmla="*/ 2157 h 2443"/>
                <a:gd name="T84" fmla="*/ 657 w 1882"/>
                <a:gd name="T85" fmla="*/ 2345 h 2443"/>
                <a:gd name="T86" fmla="*/ 613 w 1882"/>
                <a:gd name="T87" fmla="*/ 2424 h 2443"/>
                <a:gd name="T88" fmla="*/ 592 w 1882"/>
                <a:gd name="T89" fmla="*/ 2439 h 2443"/>
                <a:gd name="T90" fmla="*/ 481 w 1882"/>
                <a:gd name="T91" fmla="*/ 2389 h 2443"/>
                <a:gd name="T92" fmla="*/ 415 w 1882"/>
                <a:gd name="T93" fmla="*/ 2278 h 2443"/>
                <a:gd name="T94" fmla="*/ 392 w 1882"/>
                <a:gd name="T95" fmla="*/ 2217 h 2443"/>
                <a:gd name="T96" fmla="*/ 332 w 1882"/>
                <a:gd name="T97" fmla="*/ 2029 h 2443"/>
                <a:gd name="T98" fmla="*/ 286 w 1882"/>
                <a:gd name="T99" fmla="*/ 1821 h 2443"/>
                <a:gd name="T100" fmla="*/ 259 w 1882"/>
                <a:gd name="T101" fmla="*/ 1671 h 2443"/>
                <a:gd name="T102" fmla="*/ 240 w 1882"/>
                <a:gd name="T103" fmla="*/ 1555 h 2443"/>
                <a:gd name="T104" fmla="*/ 229 w 1882"/>
                <a:gd name="T105" fmla="*/ 1385 h 2443"/>
                <a:gd name="T106" fmla="*/ 218 w 1882"/>
                <a:gd name="T107" fmla="*/ 1279 h 2443"/>
                <a:gd name="T108" fmla="*/ 158 w 1882"/>
                <a:gd name="T109" fmla="*/ 1075 h 2443"/>
                <a:gd name="T110" fmla="*/ 131 w 1882"/>
                <a:gd name="T111" fmla="*/ 1004 h 2443"/>
                <a:gd name="T112" fmla="*/ 29 w 1882"/>
                <a:gd name="T113" fmla="*/ 722 h 2443"/>
                <a:gd name="T114" fmla="*/ 1 w 1882"/>
                <a:gd name="T115" fmla="*/ 565 h 2443"/>
                <a:gd name="T116" fmla="*/ 10 w 1882"/>
                <a:gd name="T117" fmla="*/ 393 h 2443"/>
                <a:gd name="T118" fmla="*/ 69 w 1882"/>
                <a:gd name="T119" fmla="*/ 212 h 2443"/>
                <a:gd name="T120" fmla="*/ 137 w 1882"/>
                <a:gd name="T121" fmla="*/ 118 h 2443"/>
                <a:gd name="T122" fmla="*/ 184 w 1882"/>
                <a:gd name="T123" fmla="*/ 71 h 2443"/>
                <a:gd name="T124" fmla="*/ 336 w 1882"/>
                <a:gd name="T125" fmla="*/ 6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2" h="2443">
                  <a:moveTo>
                    <a:pt x="405" y="0"/>
                  </a:moveTo>
                  <a:lnTo>
                    <a:pt x="440" y="0"/>
                  </a:lnTo>
                  <a:lnTo>
                    <a:pt x="473" y="2"/>
                  </a:lnTo>
                  <a:lnTo>
                    <a:pt x="506" y="6"/>
                  </a:lnTo>
                  <a:lnTo>
                    <a:pt x="536" y="10"/>
                  </a:lnTo>
                  <a:lnTo>
                    <a:pt x="564" y="14"/>
                  </a:lnTo>
                  <a:lnTo>
                    <a:pt x="589" y="20"/>
                  </a:lnTo>
                  <a:lnTo>
                    <a:pt x="611" y="24"/>
                  </a:lnTo>
                  <a:lnTo>
                    <a:pt x="628" y="29"/>
                  </a:lnTo>
                  <a:lnTo>
                    <a:pt x="642" y="32"/>
                  </a:lnTo>
                  <a:lnTo>
                    <a:pt x="650" y="35"/>
                  </a:lnTo>
                  <a:lnTo>
                    <a:pt x="654" y="35"/>
                  </a:lnTo>
                  <a:lnTo>
                    <a:pt x="711" y="55"/>
                  </a:lnTo>
                  <a:lnTo>
                    <a:pt x="766" y="69"/>
                  </a:lnTo>
                  <a:lnTo>
                    <a:pt x="821" y="80"/>
                  </a:lnTo>
                  <a:lnTo>
                    <a:pt x="873" y="87"/>
                  </a:lnTo>
                  <a:lnTo>
                    <a:pt x="922" y="90"/>
                  </a:lnTo>
                  <a:lnTo>
                    <a:pt x="969" y="91"/>
                  </a:lnTo>
                  <a:lnTo>
                    <a:pt x="1013" y="90"/>
                  </a:lnTo>
                  <a:lnTo>
                    <a:pt x="1054" y="87"/>
                  </a:lnTo>
                  <a:lnTo>
                    <a:pt x="1091" y="82"/>
                  </a:lnTo>
                  <a:lnTo>
                    <a:pt x="1124" y="77"/>
                  </a:lnTo>
                  <a:lnTo>
                    <a:pt x="1152" y="70"/>
                  </a:lnTo>
                  <a:lnTo>
                    <a:pt x="1176" y="65"/>
                  </a:lnTo>
                  <a:lnTo>
                    <a:pt x="1196" y="59"/>
                  </a:lnTo>
                  <a:lnTo>
                    <a:pt x="1210" y="55"/>
                  </a:lnTo>
                  <a:lnTo>
                    <a:pt x="1219" y="52"/>
                  </a:lnTo>
                  <a:lnTo>
                    <a:pt x="1221" y="50"/>
                  </a:lnTo>
                  <a:lnTo>
                    <a:pt x="1274" y="36"/>
                  </a:lnTo>
                  <a:lnTo>
                    <a:pt x="1321" y="24"/>
                  </a:lnTo>
                  <a:lnTo>
                    <a:pt x="1365" y="17"/>
                  </a:lnTo>
                  <a:lnTo>
                    <a:pt x="1404" y="11"/>
                  </a:lnTo>
                  <a:lnTo>
                    <a:pt x="1438" y="9"/>
                  </a:lnTo>
                  <a:lnTo>
                    <a:pt x="1469" y="8"/>
                  </a:lnTo>
                  <a:lnTo>
                    <a:pt x="1495" y="8"/>
                  </a:lnTo>
                  <a:lnTo>
                    <a:pt x="1517" y="10"/>
                  </a:lnTo>
                  <a:lnTo>
                    <a:pt x="1536" y="12"/>
                  </a:lnTo>
                  <a:lnTo>
                    <a:pt x="1550" y="15"/>
                  </a:lnTo>
                  <a:lnTo>
                    <a:pt x="1560" y="18"/>
                  </a:lnTo>
                  <a:lnTo>
                    <a:pt x="1566" y="20"/>
                  </a:lnTo>
                  <a:lnTo>
                    <a:pt x="1568" y="20"/>
                  </a:lnTo>
                  <a:lnTo>
                    <a:pt x="1607" y="26"/>
                  </a:lnTo>
                  <a:lnTo>
                    <a:pt x="1642" y="36"/>
                  </a:lnTo>
                  <a:lnTo>
                    <a:pt x="1675" y="52"/>
                  </a:lnTo>
                  <a:lnTo>
                    <a:pt x="1705" y="69"/>
                  </a:lnTo>
                  <a:lnTo>
                    <a:pt x="1731" y="91"/>
                  </a:lnTo>
                  <a:lnTo>
                    <a:pt x="1755" y="115"/>
                  </a:lnTo>
                  <a:lnTo>
                    <a:pt x="1776" y="141"/>
                  </a:lnTo>
                  <a:lnTo>
                    <a:pt x="1795" y="170"/>
                  </a:lnTo>
                  <a:lnTo>
                    <a:pt x="1811" y="201"/>
                  </a:lnTo>
                  <a:lnTo>
                    <a:pt x="1825" y="231"/>
                  </a:lnTo>
                  <a:lnTo>
                    <a:pt x="1837" y="263"/>
                  </a:lnTo>
                  <a:lnTo>
                    <a:pt x="1848" y="296"/>
                  </a:lnTo>
                  <a:lnTo>
                    <a:pt x="1856" y="328"/>
                  </a:lnTo>
                  <a:lnTo>
                    <a:pt x="1864" y="359"/>
                  </a:lnTo>
                  <a:lnTo>
                    <a:pt x="1869" y="390"/>
                  </a:lnTo>
                  <a:lnTo>
                    <a:pt x="1874" y="419"/>
                  </a:lnTo>
                  <a:lnTo>
                    <a:pt x="1877" y="446"/>
                  </a:lnTo>
                  <a:lnTo>
                    <a:pt x="1879" y="471"/>
                  </a:lnTo>
                  <a:lnTo>
                    <a:pt x="1881" y="493"/>
                  </a:lnTo>
                  <a:lnTo>
                    <a:pt x="1882" y="513"/>
                  </a:lnTo>
                  <a:lnTo>
                    <a:pt x="1882" y="528"/>
                  </a:lnTo>
                  <a:lnTo>
                    <a:pt x="1882" y="540"/>
                  </a:lnTo>
                  <a:lnTo>
                    <a:pt x="1882" y="548"/>
                  </a:lnTo>
                  <a:lnTo>
                    <a:pt x="1882" y="550"/>
                  </a:lnTo>
                  <a:lnTo>
                    <a:pt x="1877" y="610"/>
                  </a:lnTo>
                  <a:lnTo>
                    <a:pt x="1869" y="665"/>
                  </a:lnTo>
                  <a:lnTo>
                    <a:pt x="1860" y="716"/>
                  </a:lnTo>
                  <a:lnTo>
                    <a:pt x="1852" y="762"/>
                  </a:lnTo>
                  <a:lnTo>
                    <a:pt x="1842" y="801"/>
                  </a:lnTo>
                  <a:lnTo>
                    <a:pt x="1833" y="836"/>
                  </a:lnTo>
                  <a:lnTo>
                    <a:pt x="1823" y="866"/>
                  </a:lnTo>
                  <a:lnTo>
                    <a:pt x="1815" y="890"/>
                  </a:lnTo>
                  <a:lnTo>
                    <a:pt x="1808" y="910"/>
                  </a:lnTo>
                  <a:lnTo>
                    <a:pt x="1802" y="923"/>
                  </a:lnTo>
                  <a:lnTo>
                    <a:pt x="1799" y="931"/>
                  </a:lnTo>
                  <a:lnTo>
                    <a:pt x="1798" y="934"/>
                  </a:lnTo>
                  <a:lnTo>
                    <a:pt x="1772" y="985"/>
                  </a:lnTo>
                  <a:lnTo>
                    <a:pt x="1747" y="1033"/>
                  </a:lnTo>
                  <a:lnTo>
                    <a:pt x="1727" y="1080"/>
                  </a:lnTo>
                  <a:lnTo>
                    <a:pt x="1709" y="1124"/>
                  </a:lnTo>
                  <a:lnTo>
                    <a:pt x="1694" y="1166"/>
                  </a:lnTo>
                  <a:lnTo>
                    <a:pt x="1681" y="1203"/>
                  </a:lnTo>
                  <a:lnTo>
                    <a:pt x="1670" y="1237"/>
                  </a:lnTo>
                  <a:lnTo>
                    <a:pt x="1661" y="1268"/>
                  </a:lnTo>
                  <a:lnTo>
                    <a:pt x="1654" y="1293"/>
                  </a:lnTo>
                  <a:lnTo>
                    <a:pt x="1650" y="1314"/>
                  </a:lnTo>
                  <a:lnTo>
                    <a:pt x="1647" y="1328"/>
                  </a:lnTo>
                  <a:lnTo>
                    <a:pt x="1644" y="1338"/>
                  </a:lnTo>
                  <a:lnTo>
                    <a:pt x="1644" y="1341"/>
                  </a:lnTo>
                  <a:lnTo>
                    <a:pt x="1640" y="1373"/>
                  </a:lnTo>
                  <a:lnTo>
                    <a:pt x="1637" y="1403"/>
                  </a:lnTo>
                  <a:lnTo>
                    <a:pt x="1636" y="1428"/>
                  </a:lnTo>
                  <a:lnTo>
                    <a:pt x="1636" y="1449"/>
                  </a:lnTo>
                  <a:lnTo>
                    <a:pt x="1636" y="1465"/>
                  </a:lnTo>
                  <a:lnTo>
                    <a:pt x="1637" y="1476"/>
                  </a:lnTo>
                  <a:lnTo>
                    <a:pt x="1637" y="1479"/>
                  </a:lnTo>
                  <a:lnTo>
                    <a:pt x="1630" y="1540"/>
                  </a:lnTo>
                  <a:lnTo>
                    <a:pt x="1623" y="1600"/>
                  </a:lnTo>
                  <a:lnTo>
                    <a:pt x="1614" y="1657"/>
                  </a:lnTo>
                  <a:lnTo>
                    <a:pt x="1605" y="1714"/>
                  </a:lnTo>
                  <a:lnTo>
                    <a:pt x="1595" y="1768"/>
                  </a:lnTo>
                  <a:lnTo>
                    <a:pt x="1585" y="1819"/>
                  </a:lnTo>
                  <a:lnTo>
                    <a:pt x="1575" y="1868"/>
                  </a:lnTo>
                  <a:lnTo>
                    <a:pt x="1567" y="1913"/>
                  </a:lnTo>
                  <a:lnTo>
                    <a:pt x="1557" y="1956"/>
                  </a:lnTo>
                  <a:lnTo>
                    <a:pt x="1548" y="1994"/>
                  </a:lnTo>
                  <a:lnTo>
                    <a:pt x="1540" y="2029"/>
                  </a:lnTo>
                  <a:lnTo>
                    <a:pt x="1533" y="2059"/>
                  </a:lnTo>
                  <a:lnTo>
                    <a:pt x="1526" y="2084"/>
                  </a:lnTo>
                  <a:lnTo>
                    <a:pt x="1521" y="2105"/>
                  </a:lnTo>
                  <a:lnTo>
                    <a:pt x="1517" y="2120"/>
                  </a:lnTo>
                  <a:lnTo>
                    <a:pt x="1514" y="2129"/>
                  </a:lnTo>
                  <a:lnTo>
                    <a:pt x="1514" y="2132"/>
                  </a:lnTo>
                  <a:lnTo>
                    <a:pt x="1493" y="2189"/>
                  </a:lnTo>
                  <a:lnTo>
                    <a:pt x="1473" y="2240"/>
                  </a:lnTo>
                  <a:lnTo>
                    <a:pt x="1455" y="2283"/>
                  </a:lnTo>
                  <a:lnTo>
                    <a:pt x="1435" y="2319"/>
                  </a:lnTo>
                  <a:lnTo>
                    <a:pt x="1418" y="2349"/>
                  </a:lnTo>
                  <a:lnTo>
                    <a:pt x="1400" y="2375"/>
                  </a:lnTo>
                  <a:lnTo>
                    <a:pt x="1384" y="2395"/>
                  </a:lnTo>
                  <a:lnTo>
                    <a:pt x="1367" y="2412"/>
                  </a:lnTo>
                  <a:lnTo>
                    <a:pt x="1353" y="2424"/>
                  </a:lnTo>
                  <a:lnTo>
                    <a:pt x="1340" y="2433"/>
                  </a:lnTo>
                  <a:lnTo>
                    <a:pt x="1327" y="2438"/>
                  </a:lnTo>
                  <a:lnTo>
                    <a:pt x="1316" y="2441"/>
                  </a:lnTo>
                  <a:lnTo>
                    <a:pt x="1307" y="2443"/>
                  </a:lnTo>
                  <a:lnTo>
                    <a:pt x="1298" y="2443"/>
                  </a:lnTo>
                  <a:lnTo>
                    <a:pt x="1291" y="2443"/>
                  </a:lnTo>
                  <a:lnTo>
                    <a:pt x="1287" y="2441"/>
                  </a:lnTo>
                  <a:lnTo>
                    <a:pt x="1284" y="2440"/>
                  </a:lnTo>
                  <a:lnTo>
                    <a:pt x="1283" y="2439"/>
                  </a:lnTo>
                  <a:lnTo>
                    <a:pt x="1268" y="2434"/>
                  </a:lnTo>
                  <a:lnTo>
                    <a:pt x="1255" y="2423"/>
                  </a:lnTo>
                  <a:lnTo>
                    <a:pt x="1243" y="2407"/>
                  </a:lnTo>
                  <a:lnTo>
                    <a:pt x="1232" y="2388"/>
                  </a:lnTo>
                  <a:lnTo>
                    <a:pt x="1224" y="2364"/>
                  </a:lnTo>
                  <a:lnTo>
                    <a:pt x="1215" y="2337"/>
                  </a:lnTo>
                  <a:lnTo>
                    <a:pt x="1207" y="2310"/>
                  </a:lnTo>
                  <a:lnTo>
                    <a:pt x="1201" y="2280"/>
                  </a:lnTo>
                  <a:lnTo>
                    <a:pt x="1194" y="2252"/>
                  </a:lnTo>
                  <a:lnTo>
                    <a:pt x="1190" y="2222"/>
                  </a:lnTo>
                  <a:lnTo>
                    <a:pt x="1185" y="2195"/>
                  </a:lnTo>
                  <a:lnTo>
                    <a:pt x="1182" y="2170"/>
                  </a:lnTo>
                  <a:lnTo>
                    <a:pt x="1180" y="2148"/>
                  </a:lnTo>
                  <a:lnTo>
                    <a:pt x="1177" y="2128"/>
                  </a:lnTo>
                  <a:lnTo>
                    <a:pt x="1176" y="2114"/>
                  </a:lnTo>
                  <a:lnTo>
                    <a:pt x="1175" y="2105"/>
                  </a:lnTo>
                  <a:lnTo>
                    <a:pt x="1175" y="2102"/>
                  </a:lnTo>
                  <a:lnTo>
                    <a:pt x="1174" y="2039"/>
                  </a:lnTo>
                  <a:lnTo>
                    <a:pt x="1172" y="1980"/>
                  </a:lnTo>
                  <a:lnTo>
                    <a:pt x="1169" y="1925"/>
                  </a:lnTo>
                  <a:lnTo>
                    <a:pt x="1163" y="1874"/>
                  </a:lnTo>
                  <a:lnTo>
                    <a:pt x="1158" y="1828"/>
                  </a:lnTo>
                  <a:lnTo>
                    <a:pt x="1152" y="1785"/>
                  </a:lnTo>
                  <a:lnTo>
                    <a:pt x="1146" y="1749"/>
                  </a:lnTo>
                  <a:lnTo>
                    <a:pt x="1139" y="1716"/>
                  </a:lnTo>
                  <a:lnTo>
                    <a:pt x="1134" y="1690"/>
                  </a:lnTo>
                  <a:lnTo>
                    <a:pt x="1129" y="1669"/>
                  </a:lnTo>
                  <a:lnTo>
                    <a:pt x="1125" y="1654"/>
                  </a:lnTo>
                  <a:lnTo>
                    <a:pt x="1123" y="1644"/>
                  </a:lnTo>
                  <a:lnTo>
                    <a:pt x="1122" y="1640"/>
                  </a:lnTo>
                  <a:lnTo>
                    <a:pt x="1113" y="1606"/>
                  </a:lnTo>
                  <a:lnTo>
                    <a:pt x="1102" y="1578"/>
                  </a:lnTo>
                  <a:lnTo>
                    <a:pt x="1089" y="1553"/>
                  </a:lnTo>
                  <a:lnTo>
                    <a:pt x="1074" y="1532"/>
                  </a:lnTo>
                  <a:lnTo>
                    <a:pt x="1058" y="1514"/>
                  </a:lnTo>
                  <a:lnTo>
                    <a:pt x="1042" y="1500"/>
                  </a:lnTo>
                  <a:lnTo>
                    <a:pt x="1024" y="1489"/>
                  </a:lnTo>
                  <a:lnTo>
                    <a:pt x="1008" y="1480"/>
                  </a:lnTo>
                  <a:lnTo>
                    <a:pt x="992" y="1474"/>
                  </a:lnTo>
                  <a:lnTo>
                    <a:pt x="977" y="1469"/>
                  </a:lnTo>
                  <a:lnTo>
                    <a:pt x="964" y="1466"/>
                  </a:lnTo>
                  <a:lnTo>
                    <a:pt x="953" y="1465"/>
                  </a:lnTo>
                  <a:lnTo>
                    <a:pt x="945" y="1464"/>
                  </a:lnTo>
                  <a:lnTo>
                    <a:pt x="940" y="1464"/>
                  </a:lnTo>
                  <a:lnTo>
                    <a:pt x="937" y="1464"/>
                  </a:lnTo>
                  <a:lnTo>
                    <a:pt x="908" y="1464"/>
                  </a:lnTo>
                  <a:lnTo>
                    <a:pt x="883" y="1468"/>
                  </a:lnTo>
                  <a:lnTo>
                    <a:pt x="860" y="1476"/>
                  </a:lnTo>
                  <a:lnTo>
                    <a:pt x="840" y="1487"/>
                  </a:lnTo>
                  <a:lnTo>
                    <a:pt x="822" y="1500"/>
                  </a:lnTo>
                  <a:lnTo>
                    <a:pt x="808" y="1514"/>
                  </a:lnTo>
                  <a:lnTo>
                    <a:pt x="795" y="1530"/>
                  </a:lnTo>
                  <a:lnTo>
                    <a:pt x="785" y="1545"/>
                  </a:lnTo>
                  <a:lnTo>
                    <a:pt x="777" y="1559"/>
                  </a:lnTo>
                  <a:lnTo>
                    <a:pt x="771" y="1574"/>
                  </a:lnTo>
                  <a:lnTo>
                    <a:pt x="766" y="1585"/>
                  </a:lnTo>
                  <a:lnTo>
                    <a:pt x="763" y="1594"/>
                  </a:lnTo>
                  <a:lnTo>
                    <a:pt x="761" y="1600"/>
                  </a:lnTo>
                  <a:lnTo>
                    <a:pt x="761" y="1602"/>
                  </a:lnTo>
                  <a:lnTo>
                    <a:pt x="754" y="1616"/>
                  </a:lnTo>
                  <a:lnTo>
                    <a:pt x="748" y="1637"/>
                  </a:lnTo>
                  <a:lnTo>
                    <a:pt x="741" y="1662"/>
                  </a:lnTo>
                  <a:lnTo>
                    <a:pt x="736" y="1692"/>
                  </a:lnTo>
                  <a:lnTo>
                    <a:pt x="730" y="1726"/>
                  </a:lnTo>
                  <a:lnTo>
                    <a:pt x="725" y="1761"/>
                  </a:lnTo>
                  <a:lnTo>
                    <a:pt x="719" y="1799"/>
                  </a:lnTo>
                  <a:lnTo>
                    <a:pt x="715" y="1838"/>
                  </a:lnTo>
                  <a:lnTo>
                    <a:pt x="711" y="1877"/>
                  </a:lnTo>
                  <a:lnTo>
                    <a:pt x="707" y="1915"/>
                  </a:lnTo>
                  <a:lnTo>
                    <a:pt x="704" y="1953"/>
                  </a:lnTo>
                  <a:lnTo>
                    <a:pt x="701" y="1987"/>
                  </a:lnTo>
                  <a:lnTo>
                    <a:pt x="697" y="2018"/>
                  </a:lnTo>
                  <a:lnTo>
                    <a:pt x="695" y="2046"/>
                  </a:lnTo>
                  <a:lnTo>
                    <a:pt x="694" y="2069"/>
                  </a:lnTo>
                  <a:lnTo>
                    <a:pt x="693" y="2086"/>
                  </a:lnTo>
                  <a:lnTo>
                    <a:pt x="692" y="2097"/>
                  </a:lnTo>
                  <a:lnTo>
                    <a:pt x="692" y="2102"/>
                  </a:lnTo>
                  <a:lnTo>
                    <a:pt x="690" y="2157"/>
                  </a:lnTo>
                  <a:lnTo>
                    <a:pt x="685" y="2205"/>
                  </a:lnTo>
                  <a:lnTo>
                    <a:pt x="680" y="2247"/>
                  </a:lnTo>
                  <a:lnTo>
                    <a:pt x="673" y="2285"/>
                  </a:lnTo>
                  <a:lnTo>
                    <a:pt x="665" y="2318"/>
                  </a:lnTo>
                  <a:lnTo>
                    <a:pt x="657" y="2345"/>
                  </a:lnTo>
                  <a:lnTo>
                    <a:pt x="648" y="2368"/>
                  </a:lnTo>
                  <a:lnTo>
                    <a:pt x="639" y="2387"/>
                  </a:lnTo>
                  <a:lnTo>
                    <a:pt x="629" y="2402"/>
                  </a:lnTo>
                  <a:lnTo>
                    <a:pt x="622" y="2414"/>
                  </a:lnTo>
                  <a:lnTo>
                    <a:pt x="613" y="2424"/>
                  </a:lnTo>
                  <a:lnTo>
                    <a:pt x="606" y="2430"/>
                  </a:lnTo>
                  <a:lnTo>
                    <a:pt x="600" y="2435"/>
                  </a:lnTo>
                  <a:lnTo>
                    <a:pt x="595" y="2438"/>
                  </a:lnTo>
                  <a:lnTo>
                    <a:pt x="593" y="2439"/>
                  </a:lnTo>
                  <a:lnTo>
                    <a:pt x="592" y="2439"/>
                  </a:lnTo>
                  <a:lnTo>
                    <a:pt x="566" y="2439"/>
                  </a:lnTo>
                  <a:lnTo>
                    <a:pt x="543" y="2434"/>
                  </a:lnTo>
                  <a:lnTo>
                    <a:pt x="520" y="2423"/>
                  </a:lnTo>
                  <a:lnTo>
                    <a:pt x="500" y="2407"/>
                  </a:lnTo>
                  <a:lnTo>
                    <a:pt x="481" y="2389"/>
                  </a:lnTo>
                  <a:lnTo>
                    <a:pt x="464" y="2368"/>
                  </a:lnTo>
                  <a:lnTo>
                    <a:pt x="450" y="2346"/>
                  </a:lnTo>
                  <a:lnTo>
                    <a:pt x="435" y="2323"/>
                  </a:lnTo>
                  <a:lnTo>
                    <a:pt x="424" y="2300"/>
                  </a:lnTo>
                  <a:lnTo>
                    <a:pt x="415" y="2278"/>
                  </a:lnTo>
                  <a:lnTo>
                    <a:pt x="407" y="2258"/>
                  </a:lnTo>
                  <a:lnTo>
                    <a:pt x="400" y="2242"/>
                  </a:lnTo>
                  <a:lnTo>
                    <a:pt x="396" y="2228"/>
                  </a:lnTo>
                  <a:lnTo>
                    <a:pt x="393" y="2220"/>
                  </a:lnTo>
                  <a:lnTo>
                    <a:pt x="392" y="2217"/>
                  </a:lnTo>
                  <a:lnTo>
                    <a:pt x="380" y="2185"/>
                  </a:lnTo>
                  <a:lnTo>
                    <a:pt x="367" y="2149"/>
                  </a:lnTo>
                  <a:lnTo>
                    <a:pt x="355" y="2110"/>
                  </a:lnTo>
                  <a:lnTo>
                    <a:pt x="343" y="2071"/>
                  </a:lnTo>
                  <a:lnTo>
                    <a:pt x="332" y="2029"/>
                  </a:lnTo>
                  <a:lnTo>
                    <a:pt x="323" y="1987"/>
                  </a:lnTo>
                  <a:lnTo>
                    <a:pt x="312" y="1944"/>
                  </a:lnTo>
                  <a:lnTo>
                    <a:pt x="303" y="1901"/>
                  </a:lnTo>
                  <a:lnTo>
                    <a:pt x="294" y="1861"/>
                  </a:lnTo>
                  <a:lnTo>
                    <a:pt x="286" y="1821"/>
                  </a:lnTo>
                  <a:lnTo>
                    <a:pt x="279" y="1784"/>
                  </a:lnTo>
                  <a:lnTo>
                    <a:pt x="272" y="1750"/>
                  </a:lnTo>
                  <a:lnTo>
                    <a:pt x="267" y="1719"/>
                  </a:lnTo>
                  <a:lnTo>
                    <a:pt x="262" y="1692"/>
                  </a:lnTo>
                  <a:lnTo>
                    <a:pt x="259" y="1671"/>
                  </a:lnTo>
                  <a:lnTo>
                    <a:pt x="256" y="1655"/>
                  </a:lnTo>
                  <a:lnTo>
                    <a:pt x="255" y="1644"/>
                  </a:lnTo>
                  <a:lnTo>
                    <a:pt x="253" y="1640"/>
                  </a:lnTo>
                  <a:lnTo>
                    <a:pt x="246" y="1598"/>
                  </a:lnTo>
                  <a:lnTo>
                    <a:pt x="240" y="1555"/>
                  </a:lnTo>
                  <a:lnTo>
                    <a:pt x="236" y="1514"/>
                  </a:lnTo>
                  <a:lnTo>
                    <a:pt x="234" y="1477"/>
                  </a:lnTo>
                  <a:lnTo>
                    <a:pt x="232" y="1442"/>
                  </a:lnTo>
                  <a:lnTo>
                    <a:pt x="230" y="1411"/>
                  </a:lnTo>
                  <a:lnTo>
                    <a:pt x="229" y="1385"/>
                  </a:lnTo>
                  <a:lnTo>
                    <a:pt x="229" y="1363"/>
                  </a:lnTo>
                  <a:lnTo>
                    <a:pt x="230" y="1347"/>
                  </a:lnTo>
                  <a:lnTo>
                    <a:pt x="230" y="1337"/>
                  </a:lnTo>
                  <a:lnTo>
                    <a:pt x="230" y="1334"/>
                  </a:lnTo>
                  <a:lnTo>
                    <a:pt x="218" y="1279"/>
                  </a:lnTo>
                  <a:lnTo>
                    <a:pt x="205" y="1228"/>
                  </a:lnTo>
                  <a:lnTo>
                    <a:pt x="192" y="1182"/>
                  </a:lnTo>
                  <a:lnTo>
                    <a:pt x="180" y="1142"/>
                  </a:lnTo>
                  <a:lnTo>
                    <a:pt x="169" y="1106"/>
                  </a:lnTo>
                  <a:lnTo>
                    <a:pt x="158" y="1075"/>
                  </a:lnTo>
                  <a:lnTo>
                    <a:pt x="149" y="1050"/>
                  </a:lnTo>
                  <a:lnTo>
                    <a:pt x="142" y="1029"/>
                  </a:lnTo>
                  <a:lnTo>
                    <a:pt x="136" y="1015"/>
                  </a:lnTo>
                  <a:lnTo>
                    <a:pt x="132" y="1006"/>
                  </a:lnTo>
                  <a:lnTo>
                    <a:pt x="131" y="1004"/>
                  </a:lnTo>
                  <a:lnTo>
                    <a:pt x="102" y="939"/>
                  </a:lnTo>
                  <a:lnTo>
                    <a:pt x="77" y="879"/>
                  </a:lnTo>
                  <a:lnTo>
                    <a:pt x="57" y="822"/>
                  </a:lnTo>
                  <a:lnTo>
                    <a:pt x="41" y="769"/>
                  </a:lnTo>
                  <a:lnTo>
                    <a:pt x="29" y="722"/>
                  </a:lnTo>
                  <a:lnTo>
                    <a:pt x="19" y="678"/>
                  </a:lnTo>
                  <a:lnTo>
                    <a:pt x="11" y="641"/>
                  </a:lnTo>
                  <a:lnTo>
                    <a:pt x="6" y="609"/>
                  </a:lnTo>
                  <a:lnTo>
                    <a:pt x="2" y="584"/>
                  </a:lnTo>
                  <a:lnTo>
                    <a:pt x="1" y="565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10" y="393"/>
                  </a:lnTo>
                  <a:lnTo>
                    <a:pt x="19" y="350"/>
                  </a:lnTo>
                  <a:lnTo>
                    <a:pt x="30" y="309"/>
                  </a:lnTo>
                  <a:lnTo>
                    <a:pt x="42" y="273"/>
                  </a:lnTo>
                  <a:lnTo>
                    <a:pt x="55" y="241"/>
                  </a:lnTo>
                  <a:lnTo>
                    <a:pt x="69" y="212"/>
                  </a:lnTo>
                  <a:lnTo>
                    <a:pt x="85" y="186"/>
                  </a:lnTo>
                  <a:lnTo>
                    <a:pt x="99" y="164"/>
                  </a:lnTo>
                  <a:lnTo>
                    <a:pt x="113" y="146"/>
                  </a:lnTo>
                  <a:lnTo>
                    <a:pt x="126" y="130"/>
                  </a:lnTo>
                  <a:lnTo>
                    <a:pt x="137" y="118"/>
                  </a:lnTo>
                  <a:lnTo>
                    <a:pt x="147" y="109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1" y="96"/>
                  </a:lnTo>
                  <a:lnTo>
                    <a:pt x="184" y="71"/>
                  </a:lnTo>
                  <a:lnTo>
                    <a:pt x="210" y="52"/>
                  </a:lnTo>
                  <a:lnTo>
                    <a:pt x="238" y="34"/>
                  </a:lnTo>
                  <a:lnTo>
                    <a:pt x="269" y="22"/>
                  </a:lnTo>
                  <a:lnTo>
                    <a:pt x="302" y="12"/>
                  </a:lnTo>
                  <a:lnTo>
                    <a:pt x="336" y="6"/>
                  </a:lnTo>
                  <a:lnTo>
                    <a:pt x="370" y="1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40E5FCF7-0D66-4F20-BD94-47111326A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10" y="2174359"/>
              <a:ext cx="309009" cy="31643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xmlns="" id="{14767ADD-D77D-456D-99EF-831BDFEBA39C}"/>
                </a:ext>
              </a:extLst>
            </p:cNvPr>
            <p:cNvSpPr/>
            <p:nvPr/>
          </p:nvSpPr>
          <p:spPr>
            <a:xfrm>
              <a:off x="4487050" y="76423"/>
              <a:ext cx="278849" cy="277149"/>
            </a:xfrm>
            <a:custGeom>
              <a:avLst/>
              <a:gdLst/>
              <a:ahLst/>
              <a:cxnLst/>
              <a:rect l="l" t="t" r="r" b="b"/>
              <a:pathLst>
                <a:path w="3984740" h="3960440">
                  <a:moveTo>
                    <a:pt x="3524979" y="3362640"/>
                  </a:moveTo>
                  <a:cubicBezTo>
                    <a:pt x="3498469" y="3362640"/>
                    <a:pt x="3476978" y="3384131"/>
                    <a:pt x="3476978" y="3410641"/>
                  </a:cubicBezTo>
                  <a:lnTo>
                    <a:pt x="3476978" y="3602639"/>
                  </a:lnTo>
                  <a:cubicBezTo>
                    <a:pt x="3476978" y="3629149"/>
                    <a:pt x="3498469" y="3650640"/>
                    <a:pt x="3524979" y="3650640"/>
                  </a:cubicBezTo>
                  <a:lnTo>
                    <a:pt x="3716977" y="3650640"/>
                  </a:lnTo>
                  <a:cubicBezTo>
                    <a:pt x="3743487" y="3650640"/>
                    <a:pt x="3764978" y="3629149"/>
                    <a:pt x="3764978" y="3602639"/>
                  </a:cubicBezTo>
                  <a:lnTo>
                    <a:pt x="3764978" y="3410641"/>
                  </a:lnTo>
                  <a:cubicBezTo>
                    <a:pt x="3764978" y="3384131"/>
                    <a:pt x="3743487" y="3362640"/>
                    <a:pt x="3716977" y="3362640"/>
                  </a:cubicBezTo>
                  <a:close/>
                  <a:moveTo>
                    <a:pt x="650690" y="3362640"/>
                  </a:moveTo>
                  <a:cubicBezTo>
                    <a:pt x="624180" y="3362640"/>
                    <a:pt x="602689" y="3384131"/>
                    <a:pt x="602689" y="3410641"/>
                  </a:cubicBezTo>
                  <a:lnTo>
                    <a:pt x="602689" y="3602639"/>
                  </a:lnTo>
                  <a:cubicBezTo>
                    <a:pt x="602689" y="3629149"/>
                    <a:pt x="624180" y="3650640"/>
                    <a:pt x="650690" y="3650640"/>
                  </a:cubicBezTo>
                  <a:lnTo>
                    <a:pt x="842688" y="3650640"/>
                  </a:lnTo>
                  <a:cubicBezTo>
                    <a:pt x="869198" y="3650640"/>
                    <a:pt x="890689" y="3629149"/>
                    <a:pt x="890689" y="3602639"/>
                  </a:cubicBezTo>
                  <a:lnTo>
                    <a:pt x="890689" y="3410641"/>
                  </a:lnTo>
                  <a:cubicBezTo>
                    <a:pt x="890689" y="3384131"/>
                    <a:pt x="869198" y="3362640"/>
                    <a:pt x="842688" y="3362640"/>
                  </a:cubicBezTo>
                  <a:close/>
                  <a:moveTo>
                    <a:pt x="3086046" y="3362639"/>
                  </a:moveTo>
                  <a:cubicBezTo>
                    <a:pt x="3059536" y="3362639"/>
                    <a:pt x="3038045" y="3384130"/>
                    <a:pt x="3038045" y="3410640"/>
                  </a:cubicBezTo>
                  <a:lnTo>
                    <a:pt x="3038045" y="3602638"/>
                  </a:lnTo>
                  <a:cubicBezTo>
                    <a:pt x="3038045" y="3629148"/>
                    <a:pt x="3059536" y="3650639"/>
                    <a:pt x="3086046" y="3650639"/>
                  </a:cubicBezTo>
                  <a:lnTo>
                    <a:pt x="3278044" y="3650639"/>
                  </a:lnTo>
                  <a:cubicBezTo>
                    <a:pt x="3304554" y="3650639"/>
                    <a:pt x="3326045" y="3629148"/>
                    <a:pt x="3326045" y="3602638"/>
                  </a:cubicBezTo>
                  <a:lnTo>
                    <a:pt x="3326045" y="3410640"/>
                  </a:lnTo>
                  <a:cubicBezTo>
                    <a:pt x="3326045" y="3384130"/>
                    <a:pt x="3304554" y="3362639"/>
                    <a:pt x="3278044" y="3362639"/>
                  </a:cubicBezTo>
                  <a:close/>
                  <a:moveTo>
                    <a:pt x="211757" y="3362639"/>
                  </a:moveTo>
                  <a:cubicBezTo>
                    <a:pt x="185247" y="3362639"/>
                    <a:pt x="163756" y="3384130"/>
                    <a:pt x="163756" y="3410640"/>
                  </a:cubicBezTo>
                  <a:lnTo>
                    <a:pt x="163756" y="3602638"/>
                  </a:lnTo>
                  <a:cubicBezTo>
                    <a:pt x="163756" y="3629148"/>
                    <a:pt x="185247" y="3650639"/>
                    <a:pt x="211757" y="3650639"/>
                  </a:cubicBezTo>
                  <a:lnTo>
                    <a:pt x="403755" y="3650639"/>
                  </a:lnTo>
                  <a:cubicBezTo>
                    <a:pt x="430265" y="3650639"/>
                    <a:pt x="451756" y="3629148"/>
                    <a:pt x="451756" y="3602638"/>
                  </a:cubicBezTo>
                  <a:lnTo>
                    <a:pt x="451756" y="3410640"/>
                  </a:lnTo>
                  <a:cubicBezTo>
                    <a:pt x="451756" y="3384130"/>
                    <a:pt x="430265" y="3362639"/>
                    <a:pt x="403755" y="3362639"/>
                  </a:cubicBezTo>
                  <a:close/>
                  <a:moveTo>
                    <a:pt x="1716487" y="2922775"/>
                  </a:moveTo>
                  <a:lnTo>
                    <a:pt x="1716487" y="3786871"/>
                  </a:lnTo>
                  <a:lnTo>
                    <a:pt x="2220543" y="3786871"/>
                  </a:lnTo>
                  <a:lnTo>
                    <a:pt x="2220543" y="2922775"/>
                  </a:lnTo>
                  <a:close/>
                  <a:moveTo>
                    <a:pt x="3524979" y="2889857"/>
                  </a:moveTo>
                  <a:cubicBezTo>
                    <a:pt x="3498469" y="2889857"/>
                    <a:pt x="3476978" y="2911348"/>
                    <a:pt x="3476978" y="2937858"/>
                  </a:cubicBezTo>
                  <a:lnTo>
                    <a:pt x="3476978" y="3129856"/>
                  </a:lnTo>
                  <a:cubicBezTo>
                    <a:pt x="3476978" y="3156366"/>
                    <a:pt x="3498469" y="3177857"/>
                    <a:pt x="3524979" y="3177857"/>
                  </a:cubicBezTo>
                  <a:lnTo>
                    <a:pt x="3716977" y="3177857"/>
                  </a:lnTo>
                  <a:cubicBezTo>
                    <a:pt x="3743487" y="3177857"/>
                    <a:pt x="3764978" y="3156366"/>
                    <a:pt x="3764978" y="3129856"/>
                  </a:cubicBezTo>
                  <a:lnTo>
                    <a:pt x="3764978" y="2937858"/>
                  </a:lnTo>
                  <a:cubicBezTo>
                    <a:pt x="3764978" y="2911348"/>
                    <a:pt x="3743487" y="2889857"/>
                    <a:pt x="3716977" y="2889857"/>
                  </a:cubicBezTo>
                  <a:close/>
                  <a:moveTo>
                    <a:pt x="650690" y="2889857"/>
                  </a:moveTo>
                  <a:cubicBezTo>
                    <a:pt x="624180" y="2889857"/>
                    <a:pt x="602689" y="2911348"/>
                    <a:pt x="602689" y="2937858"/>
                  </a:cubicBezTo>
                  <a:lnTo>
                    <a:pt x="602689" y="3129856"/>
                  </a:lnTo>
                  <a:cubicBezTo>
                    <a:pt x="602689" y="3156366"/>
                    <a:pt x="624180" y="3177857"/>
                    <a:pt x="650690" y="3177857"/>
                  </a:cubicBezTo>
                  <a:lnTo>
                    <a:pt x="842688" y="3177857"/>
                  </a:lnTo>
                  <a:cubicBezTo>
                    <a:pt x="869198" y="3177857"/>
                    <a:pt x="890689" y="3156366"/>
                    <a:pt x="890689" y="3129856"/>
                  </a:cubicBezTo>
                  <a:lnTo>
                    <a:pt x="890689" y="2937858"/>
                  </a:lnTo>
                  <a:cubicBezTo>
                    <a:pt x="890689" y="2911348"/>
                    <a:pt x="869198" y="2889857"/>
                    <a:pt x="842688" y="2889857"/>
                  </a:cubicBezTo>
                  <a:close/>
                  <a:moveTo>
                    <a:pt x="3086046" y="2889856"/>
                  </a:moveTo>
                  <a:cubicBezTo>
                    <a:pt x="3059536" y="2889856"/>
                    <a:pt x="3038045" y="2911347"/>
                    <a:pt x="3038045" y="2937857"/>
                  </a:cubicBezTo>
                  <a:lnTo>
                    <a:pt x="3038045" y="3129855"/>
                  </a:lnTo>
                  <a:cubicBezTo>
                    <a:pt x="3038045" y="3156365"/>
                    <a:pt x="3059536" y="3177856"/>
                    <a:pt x="3086046" y="3177856"/>
                  </a:cubicBezTo>
                  <a:lnTo>
                    <a:pt x="3278044" y="3177856"/>
                  </a:lnTo>
                  <a:cubicBezTo>
                    <a:pt x="3304554" y="3177856"/>
                    <a:pt x="3326045" y="3156365"/>
                    <a:pt x="3326045" y="3129855"/>
                  </a:cubicBezTo>
                  <a:lnTo>
                    <a:pt x="3326045" y="2937857"/>
                  </a:lnTo>
                  <a:cubicBezTo>
                    <a:pt x="3326045" y="2911347"/>
                    <a:pt x="3304554" y="2889856"/>
                    <a:pt x="3278044" y="2889856"/>
                  </a:cubicBezTo>
                  <a:close/>
                  <a:moveTo>
                    <a:pt x="211757" y="2889856"/>
                  </a:moveTo>
                  <a:cubicBezTo>
                    <a:pt x="185247" y="2889856"/>
                    <a:pt x="163756" y="2911347"/>
                    <a:pt x="163756" y="2937857"/>
                  </a:cubicBezTo>
                  <a:lnTo>
                    <a:pt x="163756" y="3129855"/>
                  </a:lnTo>
                  <a:cubicBezTo>
                    <a:pt x="163756" y="3156365"/>
                    <a:pt x="185247" y="3177856"/>
                    <a:pt x="211757" y="3177856"/>
                  </a:cubicBezTo>
                  <a:lnTo>
                    <a:pt x="403755" y="3177856"/>
                  </a:lnTo>
                  <a:cubicBezTo>
                    <a:pt x="430265" y="3177856"/>
                    <a:pt x="451756" y="3156365"/>
                    <a:pt x="451756" y="3129855"/>
                  </a:cubicBezTo>
                  <a:lnTo>
                    <a:pt x="451756" y="2937857"/>
                  </a:lnTo>
                  <a:cubicBezTo>
                    <a:pt x="451756" y="2911347"/>
                    <a:pt x="430265" y="2889856"/>
                    <a:pt x="403755" y="2889856"/>
                  </a:cubicBezTo>
                  <a:close/>
                  <a:moveTo>
                    <a:pt x="3524979" y="2417074"/>
                  </a:moveTo>
                  <a:cubicBezTo>
                    <a:pt x="3498469" y="2417074"/>
                    <a:pt x="3476978" y="2438565"/>
                    <a:pt x="3476978" y="2465075"/>
                  </a:cubicBezTo>
                  <a:lnTo>
                    <a:pt x="3476978" y="2657073"/>
                  </a:lnTo>
                  <a:cubicBezTo>
                    <a:pt x="3476978" y="2683583"/>
                    <a:pt x="3498469" y="2705074"/>
                    <a:pt x="3524979" y="2705074"/>
                  </a:cubicBezTo>
                  <a:lnTo>
                    <a:pt x="3716977" y="2705074"/>
                  </a:lnTo>
                  <a:cubicBezTo>
                    <a:pt x="3743487" y="2705074"/>
                    <a:pt x="3764978" y="2683583"/>
                    <a:pt x="3764978" y="2657073"/>
                  </a:cubicBezTo>
                  <a:lnTo>
                    <a:pt x="3764978" y="2465075"/>
                  </a:lnTo>
                  <a:cubicBezTo>
                    <a:pt x="3764978" y="2438565"/>
                    <a:pt x="3743487" y="2417074"/>
                    <a:pt x="3716977" y="2417074"/>
                  </a:cubicBezTo>
                  <a:close/>
                  <a:moveTo>
                    <a:pt x="650690" y="2417074"/>
                  </a:moveTo>
                  <a:cubicBezTo>
                    <a:pt x="624180" y="2417074"/>
                    <a:pt x="602689" y="2438565"/>
                    <a:pt x="602689" y="2465075"/>
                  </a:cubicBezTo>
                  <a:lnTo>
                    <a:pt x="602689" y="2657073"/>
                  </a:lnTo>
                  <a:cubicBezTo>
                    <a:pt x="602689" y="2683583"/>
                    <a:pt x="624180" y="2705074"/>
                    <a:pt x="650690" y="2705074"/>
                  </a:cubicBezTo>
                  <a:lnTo>
                    <a:pt x="842688" y="2705074"/>
                  </a:lnTo>
                  <a:cubicBezTo>
                    <a:pt x="869198" y="2705074"/>
                    <a:pt x="890689" y="2683583"/>
                    <a:pt x="890689" y="2657073"/>
                  </a:cubicBezTo>
                  <a:lnTo>
                    <a:pt x="890689" y="2465075"/>
                  </a:lnTo>
                  <a:cubicBezTo>
                    <a:pt x="890689" y="2438565"/>
                    <a:pt x="869198" y="2417074"/>
                    <a:pt x="842688" y="2417074"/>
                  </a:cubicBezTo>
                  <a:close/>
                  <a:moveTo>
                    <a:pt x="3086046" y="2417073"/>
                  </a:moveTo>
                  <a:cubicBezTo>
                    <a:pt x="3059536" y="2417073"/>
                    <a:pt x="3038045" y="2438564"/>
                    <a:pt x="3038045" y="2465074"/>
                  </a:cubicBezTo>
                  <a:lnTo>
                    <a:pt x="3038045" y="2657072"/>
                  </a:lnTo>
                  <a:cubicBezTo>
                    <a:pt x="3038045" y="2683582"/>
                    <a:pt x="3059536" y="2705073"/>
                    <a:pt x="3086046" y="2705073"/>
                  </a:cubicBezTo>
                  <a:lnTo>
                    <a:pt x="3278044" y="2705073"/>
                  </a:lnTo>
                  <a:cubicBezTo>
                    <a:pt x="3304554" y="2705073"/>
                    <a:pt x="3326045" y="2683582"/>
                    <a:pt x="3326045" y="2657072"/>
                  </a:cubicBezTo>
                  <a:lnTo>
                    <a:pt x="3326045" y="2465074"/>
                  </a:lnTo>
                  <a:cubicBezTo>
                    <a:pt x="3326045" y="2438564"/>
                    <a:pt x="3304554" y="2417073"/>
                    <a:pt x="3278044" y="2417073"/>
                  </a:cubicBezTo>
                  <a:close/>
                  <a:moveTo>
                    <a:pt x="211757" y="2417073"/>
                  </a:moveTo>
                  <a:cubicBezTo>
                    <a:pt x="185247" y="2417073"/>
                    <a:pt x="163756" y="2438564"/>
                    <a:pt x="163756" y="2465074"/>
                  </a:cubicBezTo>
                  <a:lnTo>
                    <a:pt x="163756" y="2657072"/>
                  </a:lnTo>
                  <a:cubicBezTo>
                    <a:pt x="163756" y="2683582"/>
                    <a:pt x="185247" y="2705073"/>
                    <a:pt x="211757" y="2705073"/>
                  </a:cubicBezTo>
                  <a:lnTo>
                    <a:pt x="403755" y="2705073"/>
                  </a:lnTo>
                  <a:cubicBezTo>
                    <a:pt x="430265" y="2705073"/>
                    <a:pt x="451756" y="2683582"/>
                    <a:pt x="451756" y="2657072"/>
                  </a:cubicBezTo>
                  <a:lnTo>
                    <a:pt x="451756" y="2465074"/>
                  </a:lnTo>
                  <a:cubicBezTo>
                    <a:pt x="451756" y="2438564"/>
                    <a:pt x="430265" y="2417073"/>
                    <a:pt x="403755" y="2417073"/>
                  </a:cubicBezTo>
                  <a:close/>
                  <a:moveTo>
                    <a:pt x="1872516" y="2415464"/>
                  </a:moveTo>
                  <a:cubicBezTo>
                    <a:pt x="1846006" y="2415464"/>
                    <a:pt x="1824515" y="2436955"/>
                    <a:pt x="1824515" y="2463465"/>
                  </a:cubicBezTo>
                  <a:lnTo>
                    <a:pt x="1824515" y="2655463"/>
                  </a:lnTo>
                  <a:cubicBezTo>
                    <a:pt x="1824515" y="2681973"/>
                    <a:pt x="1846006" y="2703464"/>
                    <a:pt x="1872516" y="2703464"/>
                  </a:cubicBezTo>
                  <a:lnTo>
                    <a:pt x="2064514" y="2703464"/>
                  </a:lnTo>
                  <a:cubicBezTo>
                    <a:pt x="2091024" y="2703464"/>
                    <a:pt x="2112515" y="2681973"/>
                    <a:pt x="2112515" y="2655463"/>
                  </a:cubicBezTo>
                  <a:lnTo>
                    <a:pt x="2112515" y="2463465"/>
                  </a:lnTo>
                  <a:cubicBezTo>
                    <a:pt x="2112515" y="2436955"/>
                    <a:pt x="2091024" y="2415464"/>
                    <a:pt x="2064514" y="2415464"/>
                  </a:cubicBezTo>
                  <a:close/>
                  <a:moveTo>
                    <a:pt x="2324630" y="2415463"/>
                  </a:moveTo>
                  <a:cubicBezTo>
                    <a:pt x="2298120" y="2415463"/>
                    <a:pt x="2276629" y="2436954"/>
                    <a:pt x="2276629" y="2463464"/>
                  </a:cubicBezTo>
                  <a:lnTo>
                    <a:pt x="2276629" y="2655462"/>
                  </a:lnTo>
                  <a:cubicBezTo>
                    <a:pt x="2276629" y="2681972"/>
                    <a:pt x="2298120" y="2703463"/>
                    <a:pt x="2324630" y="2703463"/>
                  </a:cubicBezTo>
                  <a:lnTo>
                    <a:pt x="2516628" y="2703463"/>
                  </a:lnTo>
                  <a:cubicBezTo>
                    <a:pt x="2543138" y="2703463"/>
                    <a:pt x="2564629" y="2681972"/>
                    <a:pt x="2564629" y="2655462"/>
                  </a:cubicBezTo>
                  <a:lnTo>
                    <a:pt x="2564629" y="2463464"/>
                  </a:lnTo>
                  <a:cubicBezTo>
                    <a:pt x="2564629" y="2436954"/>
                    <a:pt x="2543138" y="2415463"/>
                    <a:pt x="2516628" y="2415463"/>
                  </a:cubicBezTo>
                  <a:close/>
                  <a:moveTo>
                    <a:pt x="1433583" y="2415463"/>
                  </a:moveTo>
                  <a:cubicBezTo>
                    <a:pt x="1407073" y="2415463"/>
                    <a:pt x="1385582" y="2436954"/>
                    <a:pt x="1385582" y="2463464"/>
                  </a:cubicBezTo>
                  <a:lnTo>
                    <a:pt x="1385582" y="2655462"/>
                  </a:lnTo>
                  <a:cubicBezTo>
                    <a:pt x="1385582" y="2681972"/>
                    <a:pt x="1407073" y="2703463"/>
                    <a:pt x="1433583" y="2703463"/>
                  </a:cubicBezTo>
                  <a:lnTo>
                    <a:pt x="1625581" y="2703463"/>
                  </a:lnTo>
                  <a:cubicBezTo>
                    <a:pt x="1652091" y="2703463"/>
                    <a:pt x="1673582" y="2681972"/>
                    <a:pt x="1673582" y="2655462"/>
                  </a:cubicBezTo>
                  <a:lnTo>
                    <a:pt x="1673582" y="2463464"/>
                  </a:lnTo>
                  <a:cubicBezTo>
                    <a:pt x="1673582" y="2436954"/>
                    <a:pt x="1652091" y="2415463"/>
                    <a:pt x="1625581" y="2415463"/>
                  </a:cubicBezTo>
                  <a:close/>
                  <a:moveTo>
                    <a:pt x="3524979" y="1944291"/>
                  </a:moveTo>
                  <a:cubicBezTo>
                    <a:pt x="3498469" y="1944291"/>
                    <a:pt x="3476978" y="1965782"/>
                    <a:pt x="3476978" y="1992292"/>
                  </a:cubicBezTo>
                  <a:lnTo>
                    <a:pt x="3476978" y="2184290"/>
                  </a:lnTo>
                  <a:cubicBezTo>
                    <a:pt x="3476978" y="2210800"/>
                    <a:pt x="3498469" y="2232291"/>
                    <a:pt x="3524979" y="2232291"/>
                  </a:cubicBezTo>
                  <a:lnTo>
                    <a:pt x="3716977" y="2232291"/>
                  </a:lnTo>
                  <a:cubicBezTo>
                    <a:pt x="3743487" y="2232291"/>
                    <a:pt x="3764978" y="2210800"/>
                    <a:pt x="3764978" y="2184290"/>
                  </a:cubicBezTo>
                  <a:lnTo>
                    <a:pt x="3764978" y="1992292"/>
                  </a:lnTo>
                  <a:cubicBezTo>
                    <a:pt x="3764978" y="1965782"/>
                    <a:pt x="3743487" y="1944291"/>
                    <a:pt x="3716977" y="1944291"/>
                  </a:cubicBezTo>
                  <a:close/>
                  <a:moveTo>
                    <a:pt x="650690" y="1944291"/>
                  </a:moveTo>
                  <a:cubicBezTo>
                    <a:pt x="624180" y="1944291"/>
                    <a:pt x="602689" y="1965782"/>
                    <a:pt x="602689" y="1992292"/>
                  </a:cubicBezTo>
                  <a:lnTo>
                    <a:pt x="602689" y="2184290"/>
                  </a:lnTo>
                  <a:cubicBezTo>
                    <a:pt x="602689" y="2210800"/>
                    <a:pt x="624180" y="2232291"/>
                    <a:pt x="650690" y="2232291"/>
                  </a:cubicBezTo>
                  <a:lnTo>
                    <a:pt x="842688" y="2232291"/>
                  </a:lnTo>
                  <a:cubicBezTo>
                    <a:pt x="869198" y="2232291"/>
                    <a:pt x="890689" y="2210800"/>
                    <a:pt x="890689" y="2184290"/>
                  </a:cubicBezTo>
                  <a:lnTo>
                    <a:pt x="890689" y="1992292"/>
                  </a:lnTo>
                  <a:cubicBezTo>
                    <a:pt x="890689" y="1965782"/>
                    <a:pt x="869198" y="1944291"/>
                    <a:pt x="842688" y="1944291"/>
                  </a:cubicBezTo>
                  <a:close/>
                  <a:moveTo>
                    <a:pt x="3086046" y="1944290"/>
                  </a:moveTo>
                  <a:cubicBezTo>
                    <a:pt x="3059536" y="1944290"/>
                    <a:pt x="3038045" y="1965781"/>
                    <a:pt x="3038045" y="1992291"/>
                  </a:cubicBezTo>
                  <a:lnTo>
                    <a:pt x="3038045" y="2184289"/>
                  </a:lnTo>
                  <a:cubicBezTo>
                    <a:pt x="3038045" y="2210799"/>
                    <a:pt x="3059536" y="2232290"/>
                    <a:pt x="3086046" y="2232290"/>
                  </a:cubicBezTo>
                  <a:lnTo>
                    <a:pt x="3278044" y="2232290"/>
                  </a:lnTo>
                  <a:cubicBezTo>
                    <a:pt x="3304554" y="2232290"/>
                    <a:pt x="3326045" y="2210799"/>
                    <a:pt x="3326045" y="2184289"/>
                  </a:cubicBezTo>
                  <a:lnTo>
                    <a:pt x="3326045" y="1992291"/>
                  </a:lnTo>
                  <a:cubicBezTo>
                    <a:pt x="3326045" y="1965781"/>
                    <a:pt x="3304554" y="1944290"/>
                    <a:pt x="3278044" y="1944290"/>
                  </a:cubicBezTo>
                  <a:close/>
                  <a:moveTo>
                    <a:pt x="211757" y="1944290"/>
                  </a:moveTo>
                  <a:cubicBezTo>
                    <a:pt x="185247" y="1944290"/>
                    <a:pt x="163756" y="1965781"/>
                    <a:pt x="163756" y="1992291"/>
                  </a:cubicBezTo>
                  <a:lnTo>
                    <a:pt x="163756" y="2184289"/>
                  </a:lnTo>
                  <a:cubicBezTo>
                    <a:pt x="163756" y="2210799"/>
                    <a:pt x="185247" y="2232290"/>
                    <a:pt x="211757" y="2232290"/>
                  </a:cubicBezTo>
                  <a:lnTo>
                    <a:pt x="403755" y="2232290"/>
                  </a:lnTo>
                  <a:cubicBezTo>
                    <a:pt x="430265" y="2232290"/>
                    <a:pt x="451756" y="2210799"/>
                    <a:pt x="451756" y="2184289"/>
                  </a:cubicBezTo>
                  <a:lnTo>
                    <a:pt x="451756" y="1992291"/>
                  </a:lnTo>
                  <a:cubicBezTo>
                    <a:pt x="451756" y="1965781"/>
                    <a:pt x="430265" y="1944290"/>
                    <a:pt x="403755" y="1944290"/>
                  </a:cubicBezTo>
                  <a:close/>
                  <a:moveTo>
                    <a:pt x="1872516" y="1944289"/>
                  </a:moveTo>
                  <a:cubicBezTo>
                    <a:pt x="1846006" y="1944289"/>
                    <a:pt x="1824515" y="1965780"/>
                    <a:pt x="1824515" y="1992290"/>
                  </a:cubicBezTo>
                  <a:lnTo>
                    <a:pt x="1824515" y="2184288"/>
                  </a:lnTo>
                  <a:cubicBezTo>
                    <a:pt x="1824515" y="2210798"/>
                    <a:pt x="1846006" y="2232289"/>
                    <a:pt x="1872516" y="2232289"/>
                  </a:cubicBezTo>
                  <a:lnTo>
                    <a:pt x="2064514" y="2232289"/>
                  </a:lnTo>
                  <a:cubicBezTo>
                    <a:pt x="2091024" y="2232289"/>
                    <a:pt x="2112515" y="2210798"/>
                    <a:pt x="2112515" y="2184288"/>
                  </a:cubicBezTo>
                  <a:lnTo>
                    <a:pt x="2112515" y="1992290"/>
                  </a:lnTo>
                  <a:cubicBezTo>
                    <a:pt x="2112515" y="1965780"/>
                    <a:pt x="2091024" y="1944289"/>
                    <a:pt x="2064514" y="1944289"/>
                  </a:cubicBezTo>
                  <a:close/>
                  <a:moveTo>
                    <a:pt x="2324630" y="1944288"/>
                  </a:moveTo>
                  <a:cubicBezTo>
                    <a:pt x="2298120" y="1944288"/>
                    <a:pt x="2276629" y="1965779"/>
                    <a:pt x="2276629" y="1992289"/>
                  </a:cubicBezTo>
                  <a:lnTo>
                    <a:pt x="2276629" y="2184287"/>
                  </a:lnTo>
                  <a:cubicBezTo>
                    <a:pt x="2276629" y="2210797"/>
                    <a:pt x="2298120" y="2232288"/>
                    <a:pt x="2324630" y="2232288"/>
                  </a:cubicBezTo>
                  <a:lnTo>
                    <a:pt x="2516628" y="2232288"/>
                  </a:lnTo>
                  <a:cubicBezTo>
                    <a:pt x="2543138" y="2232288"/>
                    <a:pt x="2564629" y="2210797"/>
                    <a:pt x="2564629" y="2184287"/>
                  </a:cubicBezTo>
                  <a:lnTo>
                    <a:pt x="2564629" y="1992289"/>
                  </a:lnTo>
                  <a:cubicBezTo>
                    <a:pt x="2564629" y="1965779"/>
                    <a:pt x="2543138" y="1944288"/>
                    <a:pt x="2516628" y="1944288"/>
                  </a:cubicBezTo>
                  <a:close/>
                  <a:moveTo>
                    <a:pt x="1433583" y="1944288"/>
                  </a:moveTo>
                  <a:cubicBezTo>
                    <a:pt x="1407073" y="1944288"/>
                    <a:pt x="1385582" y="1965779"/>
                    <a:pt x="1385582" y="1992289"/>
                  </a:cubicBezTo>
                  <a:lnTo>
                    <a:pt x="1385582" y="2184287"/>
                  </a:lnTo>
                  <a:cubicBezTo>
                    <a:pt x="1385582" y="2210797"/>
                    <a:pt x="1407073" y="2232288"/>
                    <a:pt x="1433583" y="2232288"/>
                  </a:cubicBezTo>
                  <a:lnTo>
                    <a:pt x="1625581" y="2232288"/>
                  </a:lnTo>
                  <a:cubicBezTo>
                    <a:pt x="1652091" y="2232288"/>
                    <a:pt x="1673582" y="2210797"/>
                    <a:pt x="1673582" y="2184287"/>
                  </a:cubicBezTo>
                  <a:lnTo>
                    <a:pt x="1673582" y="1992289"/>
                  </a:lnTo>
                  <a:cubicBezTo>
                    <a:pt x="1673582" y="1965779"/>
                    <a:pt x="1652091" y="1944288"/>
                    <a:pt x="1625581" y="1944288"/>
                  </a:cubicBezTo>
                  <a:close/>
                  <a:moveTo>
                    <a:pt x="3524979" y="1471508"/>
                  </a:moveTo>
                  <a:cubicBezTo>
                    <a:pt x="3498469" y="1471508"/>
                    <a:pt x="3476978" y="1492999"/>
                    <a:pt x="3476978" y="1519509"/>
                  </a:cubicBezTo>
                  <a:lnTo>
                    <a:pt x="3476978" y="1711507"/>
                  </a:lnTo>
                  <a:cubicBezTo>
                    <a:pt x="3476978" y="1738017"/>
                    <a:pt x="3498469" y="1759508"/>
                    <a:pt x="3524979" y="1759508"/>
                  </a:cubicBezTo>
                  <a:lnTo>
                    <a:pt x="3716977" y="1759508"/>
                  </a:lnTo>
                  <a:cubicBezTo>
                    <a:pt x="3743487" y="1759508"/>
                    <a:pt x="3764978" y="1738017"/>
                    <a:pt x="3764978" y="1711507"/>
                  </a:cubicBezTo>
                  <a:lnTo>
                    <a:pt x="3764978" y="1519509"/>
                  </a:lnTo>
                  <a:cubicBezTo>
                    <a:pt x="3764978" y="1492999"/>
                    <a:pt x="3743487" y="1471508"/>
                    <a:pt x="3716977" y="1471508"/>
                  </a:cubicBezTo>
                  <a:close/>
                  <a:moveTo>
                    <a:pt x="650690" y="1471508"/>
                  </a:moveTo>
                  <a:cubicBezTo>
                    <a:pt x="624180" y="1471508"/>
                    <a:pt x="602689" y="1492999"/>
                    <a:pt x="602689" y="1519509"/>
                  </a:cubicBezTo>
                  <a:lnTo>
                    <a:pt x="602689" y="1711507"/>
                  </a:lnTo>
                  <a:cubicBezTo>
                    <a:pt x="602689" y="1738017"/>
                    <a:pt x="624180" y="1759508"/>
                    <a:pt x="650690" y="1759508"/>
                  </a:cubicBezTo>
                  <a:lnTo>
                    <a:pt x="842688" y="1759508"/>
                  </a:lnTo>
                  <a:cubicBezTo>
                    <a:pt x="869198" y="1759508"/>
                    <a:pt x="890689" y="1738017"/>
                    <a:pt x="890689" y="1711507"/>
                  </a:cubicBezTo>
                  <a:lnTo>
                    <a:pt x="890689" y="1519509"/>
                  </a:lnTo>
                  <a:cubicBezTo>
                    <a:pt x="890689" y="1492999"/>
                    <a:pt x="869198" y="1471508"/>
                    <a:pt x="842688" y="1471508"/>
                  </a:cubicBezTo>
                  <a:close/>
                  <a:moveTo>
                    <a:pt x="3086046" y="1471507"/>
                  </a:moveTo>
                  <a:cubicBezTo>
                    <a:pt x="3059536" y="1471507"/>
                    <a:pt x="3038045" y="1492998"/>
                    <a:pt x="3038045" y="1519508"/>
                  </a:cubicBezTo>
                  <a:lnTo>
                    <a:pt x="3038045" y="1711506"/>
                  </a:lnTo>
                  <a:cubicBezTo>
                    <a:pt x="3038045" y="1738016"/>
                    <a:pt x="3059536" y="1759507"/>
                    <a:pt x="3086046" y="1759507"/>
                  </a:cubicBezTo>
                  <a:lnTo>
                    <a:pt x="3278044" y="1759507"/>
                  </a:lnTo>
                  <a:cubicBezTo>
                    <a:pt x="3304554" y="1759507"/>
                    <a:pt x="3326045" y="1738016"/>
                    <a:pt x="3326045" y="1711506"/>
                  </a:cubicBezTo>
                  <a:lnTo>
                    <a:pt x="3326045" y="1519508"/>
                  </a:lnTo>
                  <a:cubicBezTo>
                    <a:pt x="3326045" y="1492998"/>
                    <a:pt x="3304554" y="1471507"/>
                    <a:pt x="3278044" y="1471507"/>
                  </a:cubicBezTo>
                  <a:close/>
                  <a:moveTo>
                    <a:pt x="211757" y="1471507"/>
                  </a:moveTo>
                  <a:cubicBezTo>
                    <a:pt x="185247" y="1471507"/>
                    <a:pt x="163756" y="1492998"/>
                    <a:pt x="163756" y="1519508"/>
                  </a:cubicBezTo>
                  <a:lnTo>
                    <a:pt x="163756" y="1711506"/>
                  </a:lnTo>
                  <a:cubicBezTo>
                    <a:pt x="163756" y="1738016"/>
                    <a:pt x="185247" y="1759507"/>
                    <a:pt x="211757" y="1759507"/>
                  </a:cubicBezTo>
                  <a:lnTo>
                    <a:pt x="403755" y="1759507"/>
                  </a:lnTo>
                  <a:cubicBezTo>
                    <a:pt x="430265" y="1759507"/>
                    <a:pt x="451756" y="1738016"/>
                    <a:pt x="451756" y="1711506"/>
                  </a:cubicBezTo>
                  <a:lnTo>
                    <a:pt x="451756" y="1519508"/>
                  </a:lnTo>
                  <a:cubicBezTo>
                    <a:pt x="451756" y="1492998"/>
                    <a:pt x="430265" y="1471507"/>
                    <a:pt x="403755" y="1471507"/>
                  </a:cubicBezTo>
                  <a:close/>
                  <a:moveTo>
                    <a:pt x="1872516" y="1471506"/>
                  </a:moveTo>
                  <a:cubicBezTo>
                    <a:pt x="1846006" y="1471506"/>
                    <a:pt x="1824515" y="1492997"/>
                    <a:pt x="1824515" y="1519507"/>
                  </a:cubicBezTo>
                  <a:lnTo>
                    <a:pt x="1824515" y="1711505"/>
                  </a:lnTo>
                  <a:cubicBezTo>
                    <a:pt x="1824515" y="1738015"/>
                    <a:pt x="1846006" y="1759506"/>
                    <a:pt x="1872516" y="1759506"/>
                  </a:cubicBezTo>
                  <a:lnTo>
                    <a:pt x="2064514" y="1759506"/>
                  </a:lnTo>
                  <a:cubicBezTo>
                    <a:pt x="2091024" y="1759506"/>
                    <a:pt x="2112515" y="1738015"/>
                    <a:pt x="2112515" y="1711505"/>
                  </a:cubicBezTo>
                  <a:lnTo>
                    <a:pt x="2112515" y="1519507"/>
                  </a:lnTo>
                  <a:cubicBezTo>
                    <a:pt x="2112515" y="1492997"/>
                    <a:pt x="2091024" y="1471506"/>
                    <a:pt x="2064514" y="1471506"/>
                  </a:cubicBezTo>
                  <a:close/>
                  <a:moveTo>
                    <a:pt x="2324630" y="1471505"/>
                  </a:moveTo>
                  <a:cubicBezTo>
                    <a:pt x="2298120" y="1471505"/>
                    <a:pt x="2276629" y="1492996"/>
                    <a:pt x="2276629" y="1519506"/>
                  </a:cubicBezTo>
                  <a:lnTo>
                    <a:pt x="2276629" y="1711504"/>
                  </a:lnTo>
                  <a:cubicBezTo>
                    <a:pt x="2276629" y="1738014"/>
                    <a:pt x="2298120" y="1759505"/>
                    <a:pt x="2324630" y="1759505"/>
                  </a:cubicBezTo>
                  <a:lnTo>
                    <a:pt x="2516628" y="1759505"/>
                  </a:lnTo>
                  <a:cubicBezTo>
                    <a:pt x="2543138" y="1759505"/>
                    <a:pt x="2564629" y="1738014"/>
                    <a:pt x="2564629" y="1711504"/>
                  </a:cubicBezTo>
                  <a:lnTo>
                    <a:pt x="2564629" y="1519506"/>
                  </a:lnTo>
                  <a:cubicBezTo>
                    <a:pt x="2564629" y="1492996"/>
                    <a:pt x="2543138" y="1471505"/>
                    <a:pt x="2516628" y="1471505"/>
                  </a:cubicBezTo>
                  <a:close/>
                  <a:moveTo>
                    <a:pt x="1433583" y="1471505"/>
                  </a:moveTo>
                  <a:cubicBezTo>
                    <a:pt x="1407073" y="1471505"/>
                    <a:pt x="1385582" y="1492996"/>
                    <a:pt x="1385582" y="1519506"/>
                  </a:cubicBezTo>
                  <a:lnTo>
                    <a:pt x="1385582" y="1711504"/>
                  </a:lnTo>
                  <a:cubicBezTo>
                    <a:pt x="1385582" y="1738014"/>
                    <a:pt x="1407073" y="1759505"/>
                    <a:pt x="1433583" y="1759505"/>
                  </a:cubicBezTo>
                  <a:lnTo>
                    <a:pt x="1625581" y="1759505"/>
                  </a:lnTo>
                  <a:cubicBezTo>
                    <a:pt x="1652091" y="1759505"/>
                    <a:pt x="1673582" y="1738014"/>
                    <a:pt x="1673582" y="1711504"/>
                  </a:cubicBezTo>
                  <a:lnTo>
                    <a:pt x="1673582" y="1519506"/>
                  </a:lnTo>
                  <a:cubicBezTo>
                    <a:pt x="1673582" y="1492996"/>
                    <a:pt x="1652091" y="1471505"/>
                    <a:pt x="1625581" y="1471505"/>
                  </a:cubicBezTo>
                  <a:close/>
                  <a:moveTo>
                    <a:pt x="2832612" y="1192259"/>
                  </a:moveTo>
                  <a:lnTo>
                    <a:pt x="3984740" y="1192259"/>
                  </a:lnTo>
                  <a:lnTo>
                    <a:pt x="3984740" y="3960440"/>
                  </a:lnTo>
                  <a:lnTo>
                    <a:pt x="2832612" y="3960440"/>
                  </a:lnTo>
                  <a:close/>
                  <a:moveTo>
                    <a:pt x="0" y="1192259"/>
                  </a:moveTo>
                  <a:lnTo>
                    <a:pt x="1104420" y="1192259"/>
                  </a:lnTo>
                  <a:lnTo>
                    <a:pt x="1104420" y="3960440"/>
                  </a:lnTo>
                  <a:lnTo>
                    <a:pt x="0" y="3960440"/>
                  </a:lnTo>
                  <a:close/>
                  <a:moveTo>
                    <a:pt x="1819228" y="288032"/>
                  </a:moveTo>
                  <a:lnTo>
                    <a:pt x="1819228" y="590858"/>
                  </a:lnTo>
                  <a:lnTo>
                    <a:pt x="1516402" y="590858"/>
                  </a:lnTo>
                  <a:lnTo>
                    <a:pt x="1516402" y="889433"/>
                  </a:lnTo>
                  <a:lnTo>
                    <a:pt x="1819228" y="889433"/>
                  </a:lnTo>
                  <a:lnTo>
                    <a:pt x="1819228" y="1192259"/>
                  </a:lnTo>
                  <a:lnTo>
                    <a:pt x="2117803" y="1192259"/>
                  </a:lnTo>
                  <a:lnTo>
                    <a:pt x="2117803" y="889433"/>
                  </a:lnTo>
                  <a:lnTo>
                    <a:pt x="2420629" y="889433"/>
                  </a:lnTo>
                  <a:lnTo>
                    <a:pt x="2420629" y="590858"/>
                  </a:lnTo>
                  <a:lnTo>
                    <a:pt x="2117803" y="590858"/>
                  </a:lnTo>
                  <a:lnTo>
                    <a:pt x="2117803" y="288032"/>
                  </a:lnTo>
                  <a:close/>
                  <a:moveTo>
                    <a:pt x="1201775" y="0"/>
                  </a:moveTo>
                  <a:lnTo>
                    <a:pt x="2735258" y="0"/>
                  </a:lnTo>
                  <a:lnTo>
                    <a:pt x="2735258" y="3960440"/>
                  </a:lnTo>
                  <a:lnTo>
                    <a:pt x="1201775" y="3960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Round Same Side Corner Rectangle 3">
              <a:extLst>
                <a:ext uri="{FF2B5EF4-FFF2-40B4-BE49-F238E27FC236}">
                  <a16:creationId xmlns:a16="http://schemas.microsoft.com/office/drawing/2014/main" xmlns="" id="{CCED6378-39C7-42BC-B176-05A788C2607A}"/>
                </a:ext>
              </a:extLst>
            </p:cNvPr>
            <p:cNvSpPr/>
            <p:nvPr/>
          </p:nvSpPr>
          <p:spPr>
            <a:xfrm>
              <a:off x="4840369" y="1208505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Round Same Side Corner Rectangle 41">
              <a:extLst>
                <a:ext uri="{FF2B5EF4-FFF2-40B4-BE49-F238E27FC236}">
                  <a16:creationId xmlns:a16="http://schemas.microsoft.com/office/drawing/2014/main" xmlns="" id="{26CD3E0B-9D79-4590-9D5C-CBA933ACFE14}"/>
                </a:ext>
              </a:extLst>
            </p:cNvPr>
            <p:cNvSpPr/>
            <p:nvPr/>
          </p:nvSpPr>
          <p:spPr>
            <a:xfrm rot="18900000">
              <a:off x="4931367" y="696684"/>
              <a:ext cx="326741" cy="325067"/>
            </a:xfrm>
            <a:custGeom>
              <a:avLst/>
              <a:gdLst/>
              <a:ahLst/>
              <a:cxnLst/>
              <a:rect l="l" t="t" r="r" b="b"/>
              <a:pathLst>
                <a:path w="5013893" h="4988198">
                  <a:moveTo>
                    <a:pt x="2478390" y="2611081"/>
                  </a:moveTo>
                  <a:cubicBezTo>
                    <a:pt x="2457771" y="2592409"/>
                    <a:pt x="2429286" y="2580859"/>
                    <a:pt x="2397823" y="2580860"/>
                  </a:cubicBezTo>
                  <a:cubicBezTo>
                    <a:pt x="2334895" y="2580860"/>
                    <a:pt x="2283883" y="2627055"/>
                    <a:pt x="2283883" y="2684041"/>
                  </a:cubicBezTo>
                  <a:cubicBezTo>
                    <a:pt x="2283883" y="2741026"/>
                    <a:pt x="2334895" y="2787222"/>
                    <a:pt x="2397823" y="2787222"/>
                  </a:cubicBezTo>
                  <a:cubicBezTo>
                    <a:pt x="2460750" y="2787222"/>
                    <a:pt x="2511762" y="2741027"/>
                    <a:pt x="2511762" y="2684041"/>
                  </a:cubicBezTo>
                  <a:cubicBezTo>
                    <a:pt x="2511762" y="2655548"/>
                    <a:pt x="2499009" y="2629752"/>
                    <a:pt x="2478390" y="2611081"/>
                  </a:cubicBezTo>
                  <a:close/>
                  <a:moveTo>
                    <a:pt x="3181089" y="3310648"/>
                  </a:moveTo>
                  <a:lnTo>
                    <a:pt x="3181089" y="4278147"/>
                  </a:lnTo>
                  <a:cubicBezTo>
                    <a:pt x="3181089" y="4670297"/>
                    <a:pt x="2863188" y="4988198"/>
                    <a:pt x="2471038" y="4988198"/>
                  </a:cubicBezTo>
                  <a:lnTo>
                    <a:pt x="2466851" y="4988198"/>
                  </a:lnTo>
                  <a:cubicBezTo>
                    <a:pt x="2074701" y="4988198"/>
                    <a:pt x="1756800" y="4670297"/>
                    <a:pt x="1756800" y="4278147"/>
                  </a:cubicBezTo>
                  <a:lnTo>
                    <a:pt x="1756800" y="3310649"/>
                  </a:lnTo>
                  <a:close/>
                  <a:moveTo>
                    <a:pt x="2478390" y="2244919"/>
                  </a:moveTo>
                  <a:cubicBezTo>
                    <a:pt x="2457771" y="2226247"/>
                    <a:pt x="2429286" y="2214698"/>
                    <a:pt x="2397822" y="2214698"/>
                  </a:cubicBezTo>
                  <a:cubicBezTo>
                    <a:pt x="2334895" y="2214698"/>
                    <a:pt x="2283883" y="2260894"/>
                    <a:pt x="2283883" y="2317879"/>
                  </a:cubicBezTo>
                  <a:cubicBezTo>
                    <a:pt x="2283883" y="2374865"/>
                    <a:pt x="2334895" y="2421060"/>
                    <a:pt x="2397823" y="2421060"/>
                  </a:cubicBezTo>
                  <a:cubicBezTo>
                    <a:pt x="2460750" y="2421060"/>
                    <a:pt x="2511762" y="2374865"/>
                    <a:pt x="2511762" y="2317879"/>
                  </a:cubicBezTo>
                  <a:cubicBezTo>
                    <a:pt x="2511762" y="2289386"/>
                    <a:pt x="2499009" y="2263591"/>
                    <a:pt x="2478390" y="2244919"/>
                  </a:cubicBezTo>
                  <a:close/>
                  <a:moveTo>
                    <a:pt x="2883802" y="2611081"/>
                  </a:moveTo>
                  <a:cubicBezTo>
                    <a:pt x="2863183" y="2592409"/>
                    <a:pt x="2834698" y="2580860"/>
                    <a:pt x="2803234" y="2580860"/>
                  </a:cubicBezTo>
                  <a:cubicBezTo>
                    <a:pt x="2740307" y="2580860"/>
                    <a:pt x="2689295" y="2627055"/>
                    <a:pt x="2689295" y="2684041"/>
                  </a:cubicBezTo>
                  <a:cubicBezTo>
                    <a:pt x="2689295" y="2741027"/>
                    <a:pt x="2740307" y="2787222"/>
                    <a:pt x="2803234" y="2787222"/>
                  </a:cubicBezTo>
                  <a:cubicBezTo>
                    <a:pt x="2866162" y="2787222"/>
                    <a:pt x="2917174" y="2741027"/>
                    <a:pt x="2917174" y="2684041"/>
                  </a:cubicBezTo>
                  <a:cubicBezTo>
                    <a:pt x="2917174" y="2655548"/>
                    <a:pt x="2904421" y="2629753"/>
                    <a:pt x="2883802" y="2611081"/>
                  </a:cubicBezTo>
                  <a:close/>
                  <a:moveTo>
                    <a:pt x="2883802" y="2244919"/>
                  </a:moveTo>
                  <a:cubicBezTo>
                    <a:pt x="2863183" y="2226247"/>
                    <a:pt x="2834698" y="2214698"/>
                    <a:pt x="2803234" y="2214698"/>
                  </a:cubicBezTo>
                  <a:cubicBezTo>
                    <a:pt x="2740307" y="2214698"/>
                    <a:pt x="2689295" y="2260893"/>
                    <a:pt x="2689295" y="2317879"/>
                  </a:cubicBezTo>
                  <a:cubicBezTo>
                    <a:pt x="2689295" y="2374865"/>
                    <a:pt x="2740307" y="2421060"/>
                    <a:pt x="2803234" y="2421060"/>
                  </a:cubicBezTo>
                  <a:cubicBezTo>
                    <a:pt x="2866162" y="2421060"/>
                    <a:pt x="2917174" y="2374865"/>
                    <a:pt x="2917174" y="2317879"/>
                  </a:cubicBezTo>
                  <a:cubicBezTo>
                    <a:pt x="2917174" y="2289386"/>
                    <a:pt x="2904421" y="2263591"/>
                    <a:pt x="2883802" y="2244919"/>
                  </a:cubicBezTo>
                  <a:close/>
                  <a:moveTo>
                    <a:pt x="3090277" y="2137135"/>
                  </a:moveTo>
                  <a:cubicBezTo>
                    <a:pt x="3115489" y="2159966"/>
                    <a:pt x="3131082" y="2191507"/>
                    <a:pt x="3131082" y="2226346"/>
                  </a:cubicBezTo>
                  <a:lnTo>
                    <a:pt x="3131083" y="2730981"/>
                  </a:lnTo>
                  <a:cubicBezTo>
                    <a:pt x="3131083" y="2800659"/>
                    <a:pt x="3068708" y="2857144"/>
                    <a:pt x="2991765" y="2857144"/>
                  </a:cubicBezTo>
                  <a:lnTo>
                    <a:pt x="2178629" y="2857144"/>
                  </a:lnTo>
                  <a:cubicBezTo>
                    <a:pt x="2101685" y="2857144"/>
                    <a:pt x="2039311" y="2800659"/>
                    <a:pt x="2039311" y="2730981"/>
                  </a:cubicBezTo>
                  <a:lnTo>
                    <a:pt x="2039311" y="2226346"/>
                  </a:lnTo>
                  <a:cubicBezTo>
                    <a:pt x="2039311" y="2156668"/>
                    <a:pt x="2101685" y="2100183"/>
                    <a:pt x="2178628" y="2100183"/>
                  </a:cubicBezTo>
                  <a:lnTo>
                    <a:pt x="2991765" y="2100183"/>
                  </a:lnTo>
                  <a:cubicBezTo>
                    <a:pt x="3030237" y="2100183"/>
                    <a:pt x="3065066" y="2114305"/>
                    <a:pt x="3090277" y="2137135"/>
                  </a:cubicBezTo>
                  <a:close/>
                  <a:moveTo>
                    <a:pt x="3259975" y="2022388"/>
                  </a:moveTo>
                  <a:cubicBezTo>
                    <a:pt x="3226293" y="1991887"/>
                    <a:pt x="3179761" y="1973021"/>
                    <a:pt x="3128364" y="1973021"/>
                  </a:cubicBezTo>
                  <a:lnTo>
                    <a:pt x="2042028" y="1973021"/>
                  </a:lnTo>
                  <a:cubicBezTo>
                    <a:pt x="1939234" y="1973021"/>
                    <a:pt x="1855902" y="2048484"/>
                    <a:pt x="1855903" y="2141571"/>
                  </a:cubicBezTo>
                  <a:lnTo>
                    <a:pt x="1855903" y="2815756"/>
                  </a:lnTo>
                  <a:cubicBezTo>
                    <a:pt x="1855902" y="2908843"/>
                    <a:pt x="1939234" y="2984307"/>
                    <a:pt x="2042028" y="2984307"/>
                  </a:cubicBezTo>
                  <a:lnTo>
                    <a:pt x="3128364" y="2984307"/>
                  </a:lnTo>
                  <a:cubicBezTo>
                    <a:pt x="3231158" y="2984307"/>
                    <a:pt x="3314490" y="2908843"/>
                    <a:pt x="3314489" y="2815756"/>
                  </a:cubicBezTo>
                  <a:lnTo>
                    <a:pt x="3314490" y="2141572"/>
                  </a:lnTo>
                  <a:cubicBezTo>
                    <a:pt x="3314490" y="2095028"/>
                    <a:pt x="3293657" y="2052890"/>
                    <a:pt x="3259975" y="2022388"/>
                  </a:cubicBezTo>
                  <a:close/>
                  <a:moveTo>
                    <a:pt x="2951580" y="207969"/>
                  </a:moveTo>
                  <a:cubicBezTo>
                    <a:pt x="3080074" y="336463"/>
                    <a:pt x="3159549" y="513976"/>
                    <a:pt x="3159549" y="710051"/>
                  </a:cubicBezTo>
                  <a:lnTo>
                    <a:pt x="3159549" y="1677549"/>
                  </a:lnTo>
                  <a:lnTo>
                    <a:pt x="1735260" y="1677549"/>
                  </a:lnTo>
                  <a:lnTo>
                    <a:pt x="1735260" y="710051"/>
                  </a:lnTo>
                  <a:cubicBezTo>
                    <a:pt x="1735260" y="317901"/>
                    <a:pt x="2053161" y="0"/>
                    <a:pt x="2445311" y="0"/>
                  </a:cubicBezTo>
                  <a:lnTo>
                    <a:pt x="2449498" y="0"/>
                  </a:lnTo>
                  <a:cubicBezTo>
                    <a:pt x="2645573" y="0"/>
                    <a:pt x="2823086" y="79475"/>
                    <a:pt x="2951580" y="207969"/>
                  </a:cubicBezTo>
                  <a:close/>
                  <a:moveTo>
                    <a:pt x="4788706" y="1962817"/>
                  </a:moveTo>
                  <a:cubicBezTo>
                    <a:pt x="4927838" y="2088812"/>
                    <a:pt x="5013893" y="2262872"/>
                    <a:pt x="5013893" y="2455134"/>
                  </a:cubicBezTo>
                  <a:lnTo>
                    <a:pt x="5013893" y="2507346"/>
                  </a:lnTo>
                  <a:cubicBezTo>
                    <a:pt x="5013893" y="2891869"/>
                    <a:pt x="4669673" y="3203587"/>
                    <a:pt x="4245056" y="3203587"/>
                  </a:cubicBezTo>
                  <a:lnTo>
                    <a:pt x="768837" y="3203587"/>
                  </a:lnTo>
                  <a:cubicBezTo>
                    <a:pt x="344220" y="3203587"/>
                    <a:pt x="0" y="2891869"/>
                    <a:pt x="0" y="2507346"/>
                  </a:cubicBezTo>
                  <a:lnTo>
                    <a:pt x="0" y="2455134"/>
                  </a:lnTo>
                  <a:cubicBezTo>
                    <a:pt x="0" y="2070610"/>
                    <a:pt x="344220" y="1758893"/>
                    <a:pt x="768837" y="1758893"/>
                  </a:cubicBezTo>
                  <a:lnTo>
                    <a:pt x="4245056" y="1758893"/>
                  </a:lnTo>
                  <a:cubicBezTo>
                    <a:pt x="4457364" y="1758892"/>
                    <a:pt x="4649573" y="1836822"/>
                    <a:pt x="4788706" y="19628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Donut 1">
              <a:extLst>
                <a:ext uri="{FF2B5EF4-FFF2-40B4-BE49-F238E27FC236}">
                  <a16:creationId xmlns:a16="http://schemas.microsoft.com/office/drawing/2014/main" xmlns="" id="{4570CB0C-FF91-4841-A673-517A1CBF083E}"/>
                </a:ext>
              </a:extLst>
            </p:cNvPr>
            <p:cNvSpPr/>
            <p:nvPr/>
          </p:nvSpPr>
          <p:spPr>
            <a:xfrm>
              <a:off x="3783039" y="765645"/>
              <a:ext cx="279267" cy="309475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4" name="Donut 1">
              <a:extLst>
                <a:ext uri="{FF2B5EF4-FFF2-40B4-BE49-F238E27FC236}">
                  <a16:creationId xmlns:a16="http://schemas.microsoft.com/office/drawing/2014/main" xmlns="" id="{5CFA0770-640C-46CD-8A6E-C3284CCAD02E}"/>
                </a:ext>
              </a:extLst>
            </p:cNvPr>
            <p:cNvSpPr/>
            <p:nvPr/>
          </p:nvSpPr>
          <p:spPr>
            <a:xfrm>
              <a:off x="5193697" y="1768607"/>
              <a:ext cx="262796" cy="256174"/>
            </a:xfrm>
            <a:custGeom>
              <a:avLst/>
              <a:gdLst/>
              <a:ahLst/>
              <a:cxnLst/>
              <a:rect l="l" t="t" r="r" b="b"/>
              <a:pathLst>
                <a:path w="3578696" h="3488520">
                  <a:moveTo>
                    <a:pt x="936104" y="2084364"/>
                  </a:moveTo>
                  <a:cubicBezTo>
                    <a:pt x="677606" y="2084364"/>
                    <a:pt x="468052" y="2293918"/>
                    <a:pt x="468052" y="2552416"/>
                  </a:cubicBezTo>
                  <a:cubicBezTo>
                    <a:pt x="468052" y="2810914"/>
                    <a:pt x="677606" y="3020468"/>
                    <a:pt x="936104" y="3020468"/>
                  </a:cubicBezTo>
                  <a:cubicBezTo>
                    <a:pt x="1194602" y="3020468"/>
                    <a:pt x="1404156" y="2810914"/>
                    <a:pt x="1404156" y="2552416"/>
                  </a:cubicBezTo>
                  <a:cubicBezTo>
                    <a:pt x="1404156" y="2293918"/>
                    <a:pt x="1194602" y="2084364"/>
                    <a:pt x="936104" y="2084364"/>
                  </a:cubicBezTo>
                  <a:close/>
                  <a:moveTo>
                    <a:pt x="936104" y="1616312"/>
                  </a:moveTo>
                  <a:cubicBezTo>
                    <a:pt x="1453100" y="1616312"/>
                    <a:pt x="1872208" y="2035420"/>
                    <a:pt x="1872208" y="2552416"/>
                  </a:cubicBezTo>
                  <a:cubicBezTo>
                    <a:pt x="1872208" y="3069412"/>
                    <a:pt x="1453100" y="3488520"/>
                    <a:pt x="936104" y="3488520"/>
                  </a:cubicBezTo>
                  <a:cubicBezTo>
                    <a:pt x="419108" y="3488520"/>
                    <a:pt x="0" y="3069412"/>
                    <a:pt x="0" y="2552416"/>
                  </a:cubicBezTo>
                  <a:cubicBezTo>
                    <a:pt x="0" y="2035420"/>
                    <a:pt x="419108" y="1616312"/>
                    <a:pt x="936104" y="1616312"/>
                  </a:cubicBezTo>
                  <a:close/>
                  <a:moveTo>
                    <a:pt x="2034392" y="0"/>
                  </a:moveTo>
                  <a:lnTo>
                    <a:pt x="3578696" y="0"/>
                  </a:lnTo>
                  <a:lnTo>
                    <a:pt x="3578696" y="1544304"/>
                  </a:lnTo>
                  <a:lnTo>
                    <a:pt x="3002547" y="1544304"/>
                  </a:lnTo>
                  <a:lnTo>
                    <a:pt x="3002547" y="990027"/>
                  </a:lnTo>
                  <a:lnTo>
                    <a:pt x="1951220" y="2041355"/>
                  </a:lnTo>
                  <a:lnTo>
                    <a:pt x="1512167" y="1602301"/>
                  </a:lnTo>
                  <a:lnTo>
                    <a:pt x="2542690" y="571779"/>
                  </a:lnTo>
                  <a:lnTo>
                    <a:pt x="2034392" y="5717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xmlns="" id="{7EE4FA9B-4FAF-4603-AE78-76FB5584530A}"/>
                </a:ext>
              </a:extLst>
            </p:cNvPr>
            <p:cNvSpPr/>
            <p:nvPr/>
          </p:nvSpPr>
          <p:spPr>
            <a:xfrm>
              <a:off x="4664106" y="144692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xmlns="" id="{49D82B5D-85FB-4814-8BF7-2B8AC42742CE}"/>
                </a:ext>
              </a:extLst>
            </p:cNvPr>
            <p:cNvSpPr/>
            <p:nvPr/>
          </p:nvSpPr>
          <p:spPr>
            <a:xfrm>
              <a:off x="4642667" y="1811576"/>
              <a:ext cx="176275" cy="277574"/>
            </a:xfrm>
            <a:custGeom>
              <a:avLst/>
              <a:gdLst/>
              <a:ahLst/>
              <a:cxnLst/>
              <a:rect l="l" t="t" r="r" b="b"/>
              <a:pathLst>
                <a:path w="2518668" h="3966044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3">
              <a:extLst>
                <a:ext uri="{FF2B5EF4-FFF2-40B4-BE49-F238E27FC236}">
                  <a16:creationId xmlns:a16="http://schemas.microsoft.com/office/drawing/2014/main" xmlns="" id="{252C21EC-FBE2-4AA8-B508-24862AE7066E}"/>
                </a:ext>
              </a:extLst>
            </p:cNvPr>
            <p:cNvSpPr/>
            <p:nvPr/>
          </p:nvSpPr>
          <p:spPr>
            <a:xfrm>
              <a:off x="5521965" y="903118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48643248-57CA-4A90-BDE6-54B7D02439B0}"/>
                </a:ext>
              </a:extLst>
            </p:cNvPr>
            <p:cNvGrpSpPr/>
            <p:nvPr/>
          </p:nvGrpSpPr>
          <p:grpSpPr>
            <a:xfrm>
              <a:off x="3328507" y="857594"/>
              <a:ext cx="347999" cy="201330"/>
              <a:chOff x="2574555" y="3959226"/>
              <a:chExt cx="3941661" cy="2280393"/>
            </a:xfrm>
            <a:grpFill/>
          </p:grpSpPr>
          <p:sp>
            <p:nvSpPr>
              <p:cNvPr id="104" name="Donut 81">
                <a:extLst>
                  <a:ext uri="{FF2B5EF4-FFF2-40B4-BE49-F238E27FC236}">
                    <a16:creationId xmlns:a16="http://schemas.microsoft.com/office/drawing/2014/main" xmlns="" id="{EFE96B1B-9845-400E-A7A1-20B23324CAA1}"/>
                  </a:ext>
                </a:extLst>
              </p:cNvPr>
              <p:cNvSpPr/>
              <p:nvPr/>
            </p:nvSpPr>
            <p:spPr>
              <a:xfrm>
                <a:off x="2627784" y="5591547"/>
                <a:ext cx="648072" cy="64807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Donut 82">
                <a:extLst>
                  <a:ext uri="{FF2B5EF4-FFF2-40B4-BE49-F238E27FC236}">
                    <a16:creationId xmlns:a16="http://schemas.microsoft.com/office/drawing/2014/main" xmlns="" id="{015AE3E7-DD7A-4440-A469-D6D20A054058}"/>
                  </a:ext>
                </a:extLst>
              </p:cNvPr>
              <p:cNvSpPr/>
              <p:nvPr/>
            </p:nvSpPr>
            <p:spPr>
              <a:xfrm>
                <a:off x="5868144" y="5591547"/>
                <a:ext cx="648072" cy="64807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ounded Rectangle 83">
                <a:extLst>
                  <a:ext uri="{FF2B5EF4-FFF2-40B4-BE49-F238E27FC236}">
                    <a16:creationId xmlns:a16="http://schemas.microsoft.com/office/drawing/2014/main" xmlns="" id="{312807D1-C481-403F-9C35-4AE3C5FB3993}"/>
                  </a:ext>
                </a:extLst>
              </p:cNvPr>
              <p:cNvSpPr/>
              <p:nvPr/>
            </p:nvSpPr>
            <p:spPr>
              <a:xfrm>
                <a:off x="2883221" y="5472334"/>
                <a:ext cx="162018" cy="420204"/>
              </a:xfrm>
              <a:prstGeom prst="roundRect">
                <a:avLst>
                  <a:gd name="adj" fmla="val 44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Rounded Rectangle 84">
                <a:extLst>
                  <a:ext uri="{FF2B5EF4-FFF2-40B4-BE49-F238E27FC236}">
                    <a16:creationId xmlns:a16="http://schemas.microsoft.com/office/drawing/2014/main" xmlns="" id="{33AA24A8-52DD-4BAC-B3AB-34199C9D316B}"/>
                  </a:ext>
                </a:extLst>
              </p:cNvPr>
              <p:cNvSpPr/>
              <p:nvPr/>
            </p:nvSpPr>
            <p:spPr>
              <a:xfrm>
                <a:off x="6112101" y="5473128"/>
                <a:ext cx="162018" cy="398351"/>
              </a:xfrm>
              <a:prstGeom prst="roundRect">
                <a:avLst>
                  <a:gd name="adj" fmla="val 44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8" name="Rounded Rectangle 85">
                <a:extLst>
                  <a:ext uri="{FF2B5EF4-FFF2-40B4-BE49-F238E27FC236}">
                    <a16:creationId xmlns:a16="http://schemas.microsoft.com/office/drawing/2014/main" xmlns="" id="{032C802B-EB3F-4881-8C8D-CA95D2BA020C}"/>
                  </a:ext>
                </a:extLst>
              </p:cNvPr>
              <p:cNvSpPr/>
              <p:nvPr/>
            </p:nvSpPr>
            <p:spPr>
              <a:xfrm rot="18199600">
                <a:off x="3368262" y="3899876"/>
                <a:ext cx="288032" cy="1875445"/>
              </a:xfrm>
              <a:prstGeom prst="roundRect">
                <a:avLst>
                  <a:gd name="adj" fmla="val 360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Rounded Rectangle 86">
                <a:extLst>
                  <a:ext uri="{FF2B5EF4-FFF2-40B4-BE49-F238E27FC236}">
                    <a16:creationId xmlns:a16="http://schemas.microsoft.com/office/drawing/2014/main" xmlns="" id="{9602946C-2A31-4B7E-85D8-BAA54AEB235B}"/>
                  </a:ext>
                </a:extLst>
              </p:cNvPr>
              <p:cNvSpPr/>
              <p:nvPr/>
            </p:nvSpPr>
            <p:spPr>
              <a:xfrm>
                <a:off x="6156176" y="4765811"/>
                <a:ext cx="288032" cy="755600"/>
              </a:xfrm>
              <a:prstGeom prst="roundRect">
                <a:avLst>
                  <a:gd name="adj" fmla="val 360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0" name="Rounded Rectangle 87">
                <a:extLst>
                  <a:ext uri="{FF2B5EF4-FFF2-40B4-BE49-F238E27FC236}">
                    <a16:creationId xmlns:a16="http://schemas.microsoft.com/office/drawing/2014/main" xmlns="" id="{C88A8D1D-400F-49BD-A1B2-68B4C5EC90CA}"/>
                  </a:ext>
                </a:extLst>
              </p:cNvPr>
              <p:cNvSpPr/>
              <p:nvPr/>
            </p:nvSpPr>
            <p:spPr>
              <a:xfrm>
                <a:off x="2699792" y="5161371"/>
                <a:ext cx="3744416" cy="36004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Rounded Rectangle 16">
                <a:extLst>
                  <a:ext uri="{FF2B5EF4-FFF2-40B4-BE49-F238E27FC236}">
                    <a16:creationId xmlns:a16="http://schemas.microsoft.com/office/drawing/2014/main" xmlns="" id="{78049C3B-498F-4779-BC86-72F05387E61E}"/>
                  </a:ext>
                </a:extLst>
              </p:cNvPr>
              <p:cNvSpPr/>
              <p:nvPr/>
            </p:nvSpPr>
            <p:spPr>
              <a:xfrm>
                <a:off x="4294882" y="4509120"/>
                <a:ext cx="1801319" cy="552747"/>
              </a:xfrm>
              <a:custGeom>
                <a:avLst/>
                <a:gdLst/>
                <a:ahLst/>
                <a:cxnLst/>
                <a:rect l="l" t="t" r="r" b="b"/>
                <a:pathLst>
                  <a:path w="1467163" h="377555">
                    <a:moveTo>
                      <a:pt x="115742" y="0"/>
                    </a:moveTo>
                    <a:lnTo>
                      <a:pt x="1351421" y="0"/>
                    </a:lnTo>
                    <a:cubicBezTo>
                      <a:pt x="1415344" y="0"/>
                      <a:pt x="1467163" y="51819"/>
                      <a:pt x="1467163" y="115742"/>
                    </a:cubicBezTo>
                    <a:lnTo>
                      <a:pt x="1467163" y="377555"/>
                    </a:lnTo>
                    <a:lnTo>
                      <a:pt x="0" y="377555"/>
                    </a:lnTo>
                    <a:lnTo>
                      <a:pt x="0" y="115742"/>
                    </a:lnTo>
                    <a:cubicBezTo>
                      <a:pt x="0" y="51819"/>
                      <a:pt x="51819" y="0"/>
                      <a:pt x="1157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92A21ABE-1505-4045-917E-18BBB76ED234}"/>
                  </a:ext>
                </a:extLst>
              </p:cNvPr>
              <p:cNvSpPr/>
              <p:nvPr/>
            </p:nvSpPr>
            <p:spPr>
              <a:xfrm>
                <a:off x="3110319" y="3959226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3" name="Rounded Rectangle 19">
                <a:extLst>
                  <a:ext uri="{FF2B5EF4-FFF2-40B4-BE49-F238E27FC236}">
                    <a16:creationId xmlns:a16="http://schemas.microsoft.com/office/drawing/2014/main" xmlns="" id="{E159EEDB-CB26-4032-BFDE-E394568DB9E8}"/>
                  </a:ext>
                </a:extLst>
              </p:cNvPr>
              <p:cNvSpPr/>
              <p:nvPr/>
            </p:nvSpPr>
            <p:spPr>
              <a:xfrm rot="1961904">
                <a:off x="3453236" y="4426052"/>
                <a:ext cx="946970" cy="401316"/>
              </a:xfrm>
              <a:custGeom>
                <a:avLst/>
                <a:gdLst/>
                <a:ahLst/>
                <a:cxnLst/>
                <a:rect l="l" t="t" r="r" b="b"/>
                <a:pathLst>
                  <a:path w="946970" h="401316">
                    <a:moveTo>
                      <a:pt x="66114" y="94549"/>
                    </a:moveTo>
                    <a:cubicBezTo>
                      <a:pt x="80082" y="84288"/>
                      <a:pt x="96014" y="74649"/>
                      <a:pt x="113671" y="65740"/>
                    </a:cubicBezTo>
                    <a:cubicBezTo>
                      <a:pt x="137213" y="53862"/>
                      <a:pt x="163820" y="43284"/>
                      <a:pt x="192918" y="34269"/>
                    </a:cubicBezTo>
                    <a:cubicBezTo>
                      <a:pt x="262753" y="12633"/>
                      <a:pt x="346940" y="0"/>
                      <a:pt x="437561" y="0"/>
                    </a:cubicBezTo>
                    <a:lnTo>
                      <a:pt x="689345" y="0"/>
                    </a:lnTo>
                    <a:lnTo>
                      <a:pt x="946970" y="401316"/>
                    </a:lnTo>
                    <a:lnTo>
                      <a:pt x="437561" y="401315"/>
                    </a:lnTo>
                    <a:cubicBezTo>
                      <a:pt x="195904" y="401315"/>
                      <a:pt x="1" y="311478"/>
                      <a:pt x="0" y="200658"/>
                    </a:cubicBezTo>
                    <a:cubicBezTo>
                      <a:pt x="-1" y="161698"/>
                      <a:pt x="24212" y="125330"/>
                      <a:pt x="66114" y="945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xmlns="" id="{256E0920-A9C3-405D-8961-33554B9C8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6011" y="263026"/>
              <a:ext cx="223709" cy="305860"/>
            </a:xfrm>
            <a:custGeom>
              <a:avLst/>
              <a:gdLst>
                <a:gd name="T0" fmla="*/ 313 w 2568"/>
                <a:gd name="T1" fmla="*/ 3691 h 3758"/>
                <a:gd name="T2" fmla="*/ 788 w 2568"/>
                <a:gd name="T3" fmla="*/ 2204 h 3758"/>
                <a:gd name="T4" fmla="*/ 1180 w 2568"/>
                <a:gd name="T5" fmla="*/ 2733 h 3758"/>
                <a:gd name="T6" fmla="*/ 760 w 2568"/>
                <a:gd name="T7" fmla="*/ 3231 h 3758"/>
                <a:gd name="T8" fmla="*/ 486 w 2568"/>
                <a:gd name="T9" fmla="*/ 3544 h 3758"/>
                <a:gd name="T10" fmla="*/ 342 w 2568"/>
                <a:gd name="T11" fmla="*/ 3669 h 3758"/>
                <a:gd name="T12" fmla="*/ 295 w 2568"/>
                <a:gd name="T13" fmla="*/ 3657 h 3758"/>
                <a:gd name="T14" fmla="*/ 220 w 2568"/>
                <a:gd name="T15" fmla="*/ 3529 h 3758"/>
                <a:gd name="T16" fmla="*/ 126 w 2568"/>
                <a:gd name="T17" fmla="*/ 3349 h 3758"/>
                <a:gd name="T18" fmla="*/ 40 w 2568"/>
                <a:gd name="T19" fmla="*/ 3153 h 3758"/>
                <a:gd name="T20" fmla="*/ 0 w 2568"/>
                <a:gd name="T21" fmla="*/ 2980 h 3758"/>
                <a:gd name="T22" fmla="*/ 49 w 2568"/>
                <a:gd name="T23" fmla="*/ 2911 h 3758"/>
                <a:gd name="T24" fmla="*/ 144 w 2568"/>
                <a:gd name="T25" fmla="*/ 2806 h 3758"/>
                <a:gd name="T26" fmla="*/ 1244 w 2568"/>
                <a:gd name="T27" fmla="*/ 0 h 3758"/>
                <a:gd name="T28" fmla="*/ 1560 w 2568"/>
                <a:gd name="T29" fmla="*/ 51 h 3758"/>
                <a:gd name="T30" fmla="*/ 1791 w 2568"/>
                <a:gd name="T31" fmla="*/ 193 h 3758"/>
                <a:gd name="T32" fmla="*/ 1957 w 2568"/>
                <a:gd name="T33" fmla="*/ 398 h 3758"/>
                <a:gd name="T34" fmla="*/ 2077 w 2568"/>
                <a:gd name="T35" fmla="*/ 642 h 3758"/>
                <a:gd name="T36" fmla="*/ 2153 w 2568"/>
                <a:gd name="T37" fmla="*/ 858 h 3758"/>
                <a:gd name="T38" fmla="*/ 2180 w 2568"/>
                <a:gd name="T39" fmla="*/ 1082 h 3758"/>
                <a:gd name="T40" fmla="*/ 2073 w 2568"/>
                <a:gd name="T41" fmla="*/ 1427 h 3758"/>
                <a:gd name="T42" fmla="*/ 1937 w 2568"/>
                <a:gd name="T43" fmla="*/ 1682 h 3758"/>
                <a:gd name="T44" fmla="*/ 1844 w 2568"/>
                <a:gd name="T45" fmla="*/ 1817 h 3758"/>
                <a:gd name="T46" fmla="*/ 1539 w 2568"/>
                <a:gd name="T47" fmla="*/ 1055 h 3758"/>
                <a:gd name="T48" fmla="*/ 1639 w 2568"/>
                <a:gd name="T49" fmla="*/ 811 h 3758"/>
                <a:gd name="T50" fmla="*/ 1442 w 2568"/>
                <a:gd name="T51" fmla="*/ 627 h 3758"/>
                <a:gd name="T52" fmla="*/ 1180 w 2568"/>
                <a:gd name="T53" fmla="*/ 606 h 3758"/>
                <a:gd name="T54" fmla="*/ 1028 w 2568"/>
                <a:gd name="T55" fmla="*/ 667 h 3758"/>
                <a:gd name="T56" fmla="*/ 953 w 2568"/>
                <a:gd name="T57" fmla="*/ 742 h 3758"/>
                <a:gd name="T58" fmla="*/ 931 w 2568"/>
                <a:gd name="T59" fmla="*/ 818 h 3758"/>
                <a:gd name="T60" fmla="*/ 968 w 2568"/>
                <a:gd name="T61" fmla="*/ 909 h 3758"/>
                <a:gd name="T62" fmla="*/ 1153 w 2568"/>
                <a:gd name="T63" fmla="*/ 1213 h 3758"/>
                <a:gd name="T64" fmla="*/ 1486 w 2568"/>
                <a:gd name="T65" fmla="*/ 1644 h 3758"/>
                <a:gd name="T66" fmla="*/ 2184 w 2568"/>
                <a:gd name="T67" fmla="*/ 2517 h 3758"/>
                <a:gd name="T68" fmla="*/ 2566 w 2568"/>
                <a:gd name="T69" fmla="*/ 3055 h 3758"/>
                <a:gd name="T70" fmla="*/ 2540 w 2568"/>
                <a:gd name="T71" fmla="*/ 3186 h 3758"/>
                <a:gd name="T72" fmla="*/ 2489 w 2568"/>
                <a:gd name="T73" fmla="*/ 3382 h 3758"/>
                <a:gd name="T74" fmla="*/ 2411 w 2568"/>
                <a:gd name="T75" fmla="*/ 3615 h 3758"/>
                <a:gd name="T76" fmla="*/ 2320 w 2568"/>
                <a:gd name="T77" fmla="*/ 3753 h 3758"/>
                <a:gd name="T78" fmla="*/ 2222 w 2568"/>
                <a:gd name="T79" fmla="*/ 3722 h 3758"/>
                <a:gd name="T80" fmla="*/ 2137 w 2568"/>
                <a:gd name="T81" fmla="*/ 3622 h 3758"/>
                <a:gd name="T82" fmla="*/ 1829 w 2568"/>
                <a:gd name="T83" fmla="*/ 3253 h 3758"/>
                <a:gd name="T84" fmla="*/ 1304 w 2568"/>
                <a:gd name="T85" fmla="*/ 2600 h 3758"/>
                <a:gd name="T86" fmla="*/ 824 w 2568"/>
                <a:gd name="T87" fmla="*/ 1957 h 3758"/>
                <a:gd name="T88" fmla="*/ 533 w 2568"/>
                <a:gd name="T89" fmla="*/ 1477 h 3758"/>
                <a:gd name="T90" fmla="*/ 433 w 2568"/>
                <a:gd name="T91" fmla="*/ 1195 h 3758"/>
                <a:gd name="T92" fmla="*/ 429 w 2568"/>
                <a:gd name="T93" fmla="*/ 880 h 3758"/>
                <a:gd name="T94" fmla="*/ 559 w 2568"/>
                <a:gd name="T95" fmla="*/ 524 h 3758"/>
                <a:gd name="T96" fmla="*/ 762 w 2568"/>
                <a:gd name="T97" fmla="*/ 231 h 3758"/>
                <a:gd name="T98" fmla="*/ 1006 w 2568"/>
                <a:gd name="T99" fmla="*/ 55 h 3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8" h="3758">
                  <a:moveTo>
                    <a:pt x="313" y="3691"/>
                  </a:moveTo>
                  <a:lnTo>
                    <a:pt x="315" y="3695"/>
                  </a:lnTo>
                  <a:lnTo>
                    <a:pt x="311" y="3693"/>
                  </a:lnTo>
                  <a:lnTo>
                    <a:pt x="313" y="3691"/>
                  </a:lnTo>
                  <a:close/>
                  <a:moveTo>
                    <a:pt x="711" y="2122"/>
                  </a:moveTo>
                  <a:lnTo>
                    <a:pt x="739" y="2142"/>
                  </a:lnTo>
                  <a:lnTo>
                    <a:pt x="764" y="2169"/>
                  </a:lnTo>
                  <a:lnTo>
                    <a:pt x="788" y="2204"/>
                  </a:lnTo>
                  <a:lnTo>
                    <a:pt x="809" y="2238"/>
                  </a:lnTo>
                  <a:lnTo>
                    <a:pt x="829" y="2271"/>
                  </a:lnTo>
                  <a:lnTo>
                    <a:pt x="848" y="2300"/>
                  </a:lnTo>
                  <a:lnTo>
                    <a:pt x="1180" y="2733"/>
                  </a:lnTo>
                  <a:lnTo>
                    <a:pt x="1080" y="2862"/>
                  </a:lnTo>
                  <a:lnTo>
                    <a:pt x="977" y="2987"/>
                  </a:lnTo>
                  <a:lnTo>
                    <a:pt x="868" y="3109"/>
                  </a:lnTo>
                  <a:lnTo>
                    <a:pt x="760" y="3231"/>
                  </a:lnTo>
                  <a:lnTo>
                    <a:pt x="651" y="3353"/>
                  </a:lnTo>
                  <a:lnTo>
                    <a:pt x="548" y="3477"/>
                  </a:lnTo>
                  <a:lnTo>
                    <a:pt x="520" y="3509"/>
                  </a:lnTo>
                  <a:lnTo>
                    <a:pt x="486" y="3544"/>
                  </a:lnTo>
                  <a:lnTo>
                    <a:pt x="451" y="3578"/>
                  </a:lnTo>
                  <a:lnTo>
                    <a:pt x="413" y="3611"/>
                  </a:lnTo>
                  <a:lnTo>
                    <a:pt x="377" y="3642"/>
                  </a:lnTo>
                  <a:lnTo>
                    <a:pt x="342" y="3669"/>
                  </a:lnTo>
                  <a:lnTo>
                    <a:pt x="313" y="3691"/>
                  </a:lnTo>
                  <a:lnTo>
                    <a:pt x="311" y="3689"/>
                  </a:lnTo>
                  <a:lnTo>
                    <a:pt x="306" y="3677"/>
                  </a:lnTo>
                  <a:lnTo>
                    <a:pt x="295" y="3657"/>
                  </a:lnTo>
                  <a:lnTo>
                    <a:pt x="280" y="3631"/>
                  </a:lnTo>
                  <a:lnTo>
                    <a:pt x="262" y="3602"/>
                  </a:lnTo>
                  <a:lnTo>
                    <a:pt x="242" y="3567"/>
                  </a:lnTo>
                  <a:lnTo>
                    <a:pt x="220" y="3529"/>
                  </a:lnTo>
                  <a:lnTo>
                    <a:pt x="197" y="3487"/>
                  </a:lnTo>
                  <a:lnTo>
                    <a:pt x="173" y="3444"/>
                  </a:lnTo>
                  <a:lnTo>
                    <a:pt x="149" y="3397"/>
                  </a:lnTo>
                  <a:lnTo>
                    <a:pt x="126" y="3349"/>
                  </a:lnTo>
                  <a:lnTo>
                    <a:pt x="102" y="3300"/>
                  </a:lnTo>
                  <a:lnTo>
                    <a:pt x="79" y="3251"/>
                  </a:lnTo>
                  <a:lnTo>
                    <a:pt x="59" y="3202"/>
                  </a:lnTo>
                  <a:lnTo>
                    <a:pt x="40" y="3153"/>
                  </a:lnTo>
                  <a:lnTo>
                    <a:pt x="24" y="3107"/>
                  </a:lnTo>
                  <a:lnTo>
                    <a:pt x="13" y="3062"/>
                  </a:lnTo>
                  <a:lnTo>
                    <a:pt x="4" y="3020"/>
                  </a:lnTo>
                  <a:lnTo>
                    <a:pt x="0" y="2980"/>
                  </a:lnTo>
                  <a:lnTo>
                    <a:pt x="4" y="2971"/>
                  </a:lnTo>
                  <a:lnTo>
                    <a:pt x="13" y="2955"/>
                  </a:lnTo>
                  <a:lnTo>
                    <a:pt x="29" y="2935"/>
                  </a:lnTo>
                  <a:lnTo>
                    <a:pt x="49" y="2911"/>
                  </a:lnTo>
                  <a:lnTo>
                    <a:pt x="71" y="2886"/>
                  </a:lnTo>
                  <a:lnTo>
                    <a:pt x="97" y="2858"/>
                  </a:lnTo>
                  <a:lnTo>
                    <a:pt x="120" y="2833"/>
                  </a:lnTo>
                  <a:lnTo>
                    <a:pt x="144" y="2806"/>
                  </a:lnTo>
                  <a:lnTo>
                    <a:pt x="166" y="2782"/>
                  </a:lnTo>
                  <a:lnTo>
                    <a:pt x="184" y="2762"/>
                  </a:lnTo>
                  <a:lnTo>
                    <a:pt x="711" y="2122"/>
                  </a:lnTo>
                  <a:close/>
                  <a:moveTo>
                    <a:pt x="1244" y="0"/>
                  </a:moveTo>
                  <a:lnTo>
                    <a:pt x="1333" y="4"/>
                  </a:lnTo>
                  <a:lnTo>
                    <a:pt x="1415" y="13"/>
                  </a:lnTo>
                  <a:lnTo>
                    <a:pt x="1491" y="29"/>
                  </a:lnTo>
                  <a:lnTo>
                    <a:pt x="1560" y="51"/>
                  </a:lnTo>
                  <a:lnTo>
                    <a:pt x="1626" y="78"/>
                  </a:lnTo>
                  <a:lnTo>
                    <a:pt x="1686" y="111"/>
                  </a:lnTo>
                  <a:lnTo>
                    <a:pt x="1740" y="149"/>
                  </a:lnTo>
                  <a:lnTo>
                    <a:pt x="1791" y="193"/>
                  </a:lnTo>
                  <a:lnTo>
                    <a:pt x="1839" y="238"/>
                  </a:lnTo>
                  <a:lnTo>
                    <a:pt x="1880" y="289"/>
                  </a:lnTo>
                  <a:lnTo>
                    <a:pt x="1920" y="342"/>
                  </a:lnTo>
                  <a:lnTo>
                    <a:pt x="1957" y="398"/>
                  </a:lnTo>
                  <a:lnTo>
                    <a:pt x="1989" y="457"/>
                  </a:lnTo>
                  <a:lnTo>
                    <a:pt x="2020" y="517"/>
                  </a:lnTo>
                  <a:lnTo>
                    <a:pt x="2049" y="578"/>
                  </a:lnTo>
                  <a:lnTo>
                    <a:pt x="2077" y="642"/>
                  </a:lnTo>
                  <a:lnTo>
                    <a:pt x="2097" y="693"/>
                  </a:lnTo>
                  <a:lnTo>
                    <a:pt x="2117" y="746"/>
                  </a:lnTo>
                  <a:lnTo>
                    <a:pt x="2135" y="802"/>
                  </a:lnTo>
                  <a:lnTo>
                    <a:pt x="2153" y="858"/>
                  </a:lnTo>
                  <a:lnTo>
                    <a:pt x="2166" y="917"/>
                  </a:lnTo>
                  <a:lnTo>
                    <a:pt x="2177" y="973"/>
                  </a:lnTo>
                  <a:lnTo>
                    <a:pt x="2180" y="1029"/>
                  </a:lnTo>
                  <a:lnTo>
                    <a:pt x="2180" y="1082"/>
                  </a:lnTo>
                  <a:lnTo>
                    <a:pt x="2171" y="1133"/>
                  </a:lnTo>
                  <a:lnTo>
                    <a:pt x="2144" y="1238"/>
                  </a:lnTo>
                  <a:lnTo>
                    <a:pt x="2111" y="1335"/>
                  </a:lnTo>
                  <a:lnTo>
                    <a:pt x="2073" y="1427"/>
                  </a:lnTo>
                  <a:lnTo>
                    <a:pt x="2029" y="1515"/>
                  </a:lnTo>
                  <a:lnTo>
                    <a:pt x="1984" y="1597"/>
                  </a:lnTo>
                  <a:lnTo>
                    <a:pt x="1960" y="1640"/>
                  </a:lnTo>
                  <a:lnTo>
                    <a:pt x="1937" y="1682"/>
                  </a:lnTo>
                  <a:lnTo>
                    <a:pt x="1911" y="1724"/>
                  </a:lnTo>
                  <a:lnTo>
                    <a:pt x="1884" y="1769"/>
                  </a:lnTo>
                  <a:lnTo>
                    <a:pt x="1851" y="1817"/>
                  </a:lnTo>
                  <a:lnTo>
                    <a:pt x="1844" y="1817"/>
                  </a:lnTo>
                  <a:lnTo>
                    <a:pt x="1404" y="1240"/>
                  </a:lnTo>
                  <a:lnTo>
                    <a:pt x="1449" y="1182"/>
                  </a:lnTo>
                  <a:lnTo>
                    <a:pt x="1495" y="1120"/>
                  </a:lnTo>
                  <a:lnTo>
                    <a:pt x="1539" y="1055"/>
                  </a:lnTo>
                  <a:lnTo>
                    <a:pt x="1579" y="987"/>
                  </a:lnTo>
                  <a:lnTo>
                    <a:pt x="1611" y="917"/>
                  </a:lnTo>
                  <a:lnTo>
                    <a:pt x="1626" y="862"/>
                  </a:lnTo>
                  <a:lnTo>
                    <a:pt x="1639" y="811"/>
                  </a:lnTo>
                  <a:lnTo>
                    <a:pt x="1651" y="757"/>
                  </a:lnTo>
                  <a:lnTo>
                    <a:pt x="1582" y="702"/>
                  </a:lnTo>
                  <a:lnTo>
                    <a:pt x="1511" y="658"/>
                  </a:lnTo>
                  <a:lnTo>
                    <a:pt x="1442" y="627"/>
                  </a:lnTo>
                  <a:lnTo>
                    <a:pt x="1375" y="607"/>
                  </a:lnTo>
                  <a:lnTo>
                    <a:pt x="1308" y="597"/>
                  </a:lnTo>
                  <a:lnTo>
                    <a:pt x="1244" y="597"/>
                  </a:lnTo>
                  <a:lnTo>
                    <a:pt x="1180" y="606"/>
                  </a:lnTo>
                  <a:lnTo>
                    <a:pt x="1119" y="622"/>
                  </a:lnTo>
                  <a:lnTo>
                    <a:pt x="1060" y="646"/>
                  </a:lnTo>
                  <a:lnTo>
                    <a:pt x="1046" y="653"/>
                  </a:lnTo>
                  <a:lnTo>
                    <a:pt x="1028" y="667"/>
                  </a:lnTo>
                  <a:lnTo>
                    <a:pt x="1009" y="684"/>
                  </a:lnTo>
                  <a:lnTo>
                    <a:pt x="989" y="704"/>
                  </a:lnTo>
                  <a:lnTo>
                    <a:pt x="969" y="724"/>
                  </a:lnTo>
                  <a:lnTo>
                    <a:pt x="953" y="742"/>
                  </a:lnTo>
                  <a:lnTo>
                    <a:pt x="940" y="760"/>
                  </a:lnTo>
                  <a:lnTo>
                    <a:pt x="931" y="773"/>
                  </a:lnTo>
                  <a:lnTo>
                    <a:pt x="928" y="795"/>
                  </a:lnTo>
                  <a:lnTo>
                    <a:pt x="931" y="818"/>
                  </a:lnTo>
                  <a:lnTo>
                    <a:pt x="940" y="844"/>
                  </a:lnTo>
                  <a:lnTo>
                    <a:pt x="949" y="869"/>
                  </a:lnTo>
                  <a:lnTo>
                    <a:pt x="960" y="891"/>
                  </a:lnTo>
                  <a:lnTo>
                    <a:pt x="968" y="909"/>
                  </a:lnTo>
                  <a:lnTo>
                    <a:pt x="1004" y="989"/>
                  </a:lnTo>
                  <a:lnTo>
                    <a:pt x="1049" y="1067"/>
                  </a:lnTo>
                  <a:lnTo>
                    <a:pt x="1100" y="1142"/>
                  </a:lnTo>
                  <a:lnTo>
                    <a:pt x="1153" y="1213"/>
                  </a:lnTo>
                  <a:lnTo>
                    <a:pt x="1209" y="1284"/>
                  </a:lnTo>
                  <a:lnTo>
                    <a:pt x="1264" y="1353"/>
                  </a:lnTo>
                  <a:lnTo>
                    <a:pt x="1317" y="1422"/>
                  </a:lnTo>
                  <a:lnTo>
                    <a:pt x="1486" y="1644"/>
                  </a:lnTo>
                  <a:lnTo>
                    <a:pt x="1659" y="1864"/>
                  </a:lnTo>
                  <a:lnTo>
                    <a:pt x="1835" y="2080"/>
                  </a:lnTo>
                  <a:lnTo>
                    <a:pt x="2011" y="2298"/>
                  </a:lnTo>
                  <a:lnTo>
                    <a:pt x="2184" y="2517"/>
                  </a:lnTo>
                  <a:lnTo>
                    <a:pt x="2557" y="2966"/>
                  </a:lnTo>
                  <a:lnTo>
                    <a:pt x="2564" y="2991"/>
                  </a:lnTo>
                  <a:lnTo>
                    <a:pt x="2568" y="3020"/>
                  </a:lnTo>
                  <a:lnTo>
                    <a:pt x="2566" y="3055"/>
                  </a:lnTo>
                  <a:lnTo>
                    <a:pt x="2560" y="3089"/>
                  </a:lnTo>
                  <a:lnTo>
                    <a:pt x="2555" y="3126"/>
                  </a:lnTo>
                  <a:lnTo>
                    <a:pt x="2546" y="3157"/>
                  </a:lnTo>
                  <a:lnTo>
                    <a:pt x="2540" y="3186"/>
                  </a:lnTo>
                  <a:lnTo>
                    <a:pt x="2531" y="3224"/>
                  </a:lnTo>
                  <a:lnTo>
                    <a:pt x="2520" y="3271"/>
                  </a:lnTo>
                  <a:lnTo>
                    <a:pt x="2506" y="3324"/>
                  </a:lnTo>
                  <a:lnTo>
                    <a:pt x="2489" y="3382"/>
                  </a:lnTo>
                  <a:lnTo>
                    <a:pt x="2473" y="3442"/>
                  </a:lnTo>
                  <a:lnTo>
                    <a:pt x="2453" y="3502"/>
                  </a:lnTo>
                  <a:lnTo>
                    <a:pt x="2433" y="3560"/>
                  </a:lnTo>
                  <a:lnTo>
                    <a:pt x="2411" y="3615"/>
                  </a:lnTo>
                  <a:lnTo>
                    <a:pt x="2389" y="3664"/>
                  </a:lnTo>
                  <a:lnTo>
                    <a:pt x="2368" y="3704"/>
                  </a:lnTo>
                  <a:lnTo>
                    <a:pt x="2344" y="3735"/>
                  </a:lnTo>
                  <a:lnTo>
                    <a:pt x="2320" y="3753"/>
                  </a:lnTo>
                  <a:lnTo>
                    <a:pt x="2297" y="3758"/>
                  </a:lnTo>
                  <a:lnTo>
                    <a:pt x="2273" y="3753"/>
                  </a:lnTo>
                  <a:lnTo>
                    <a:pt x="2248" y="3740"/>
                  </a:lnTo>
                  <a:lnTo>
                    <a:pt x="2222" y="3722"/>
                  </a:lnTo>
                  <a:lnTo>
                    <a:pt x="2199" y="3698"/>
                  </a:lnTo>
                  <a:lnTo>
                    <a:pt x="2177" y="3673"/>
                  </a:lnTo>
                  <a:lnTo>
                    <a:pt x="2155" y="3647"/>
                  </a:lnTo>
                  <a:lnTo>
                    <a:pt x="2137" y="3622"/>
                  </a:lnTo>
                  <a:lnTo>
                    <a:pt x="2120" y="3602"/>
                  </a:lnTo>
                  <a:lnTo>
                    <a:pt x="2108" y="3586"/>
                  </a:lnTo>
                  <a:lnTo>
                    <a:pt x="1971" y="3418"/>
                  </a:lnTo>
                  <a:lnTo>
                    <a:pt x="1829" y="3253"/>
                  </a:lnTo>
                  <a:lnTo>
                    <a:pt x="1689" y="3086"/>
                  </a:lnTo>
                  <a:lnTo>
                    <a:pt x="1551" y="2917"/>
                  </a:lnTo>
                  <a:lnTo>
                    <a:pt x="1428" y="2758"/>
                  </a:lnTo>
                  <a:lnTo>
                    <a:pt x="1304" y="2600"/>
                  </a:lnTo>
                  <a:lnTo>
                    <a:pt x="1180" y="2444"/>
                  </a:lnTo>
                  <a:lnTo>
                    <a:pt x="1059" y="2284"/>
                  </a:lnTo>
                  <a:lnTo>
                    <a:pt x="940" y="2122"/>
                  </a:lnTo>
                  <a:lnTo>
                    <a:pt x="824" y="1957"/>
                  </a:lnTo>
                  <a:lnTo>
                    <a:pt x="711" y="1786"/>
                  </a:lnTo>
                  <a:lnTo>
                    <a:pt x="604" y="1609"/>
                  </a:lnTo>
                  <a:lnTo>
                    <a:pt x="568" y="1544"/>
                  </a:lnTo>
                  <a:lnTo>
                    <a:pt x="533" y="1477"/>
                  </a:lnTo>
                  <a:lnTo>
                    <a:pt x="500" y="1409"/>
                  </a:lnTo>
                  <a:lnTo>
                    <a:pt x="473" y="1340"/>
                  </a:lnTo>
                  <a:lnTo>
                    <a:pt x="451" y="1267"/>
                  </a:lnTo>
                  <a:lnTo>
                    <a:pt x="433" y="1195"/>
                  </a:lnTo>
                  <a:lnTo>
                    <a:pt x="422" y="1120"/>
                  </a:lnTo>
                  <a:lnTo>
                    <a:pt x="417" y="1042"/>
                  </a:lnTo>
                  <a:lnTo>
                    <a:pt x="419" y="962"/>
                  </a:lnTo>
                  <a:lnTo>
                    <a:pt x="429" y="880"/>
                  </a:lnTo>
                  <a:lnTo>
                    <a:pt x="448" y="795"/>
                  </a:lnTo>
                  <a:lnTo>
                    <a:pt x="477" y="706"/>
                  </a:lnTo>
                  <a:lnTo>
                    <a:pt x="513" y="613"/>
                  </a:lnTo>
                  <a:lnTo>
                    <a:pt x="559" y="524"/>
                  </a:lnTo>
                  <a:lnTo>
                    <a:pt x="608" y="440"/>
                  </a:lnTo>
                  <a:lnTo>
                    <a:pt x="660" y="360"/>
                  </a:lnTo>
                  <a:lnTo>
                    <a:pt x="717" y="286"/>
                  </a:lnTo>
                  <a:lnTo>
                    <a:pt x="762" y="231"/>
                  </a:lnTo>
                  <a:lnTo>
                    <a:pt x="815" y="180"/>
                  </a:lnTo>
                  <a:lnTo>
                    <a:pt x="873" y="133"/>
                  </a:lnTo>
                  <a:lnTo>
                    <a:pt x="937" y="91"/>
                  </a:lnTo>
                  <a:lnTo>
                    <a:pt x="1006" y="55"/>
                  </a:lnTo>
                  <a:lnTo>
                    <a:pt x="1080" y="29"/>
                  </a:lnTo>
                  <a:lnTo>
                    <a:pt x="12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0" name="Oval 1">
              <a:extLst>
                <a:ext uri="{FF2B5EF4-FFF2-40B4-BE49-F238E27FC236}">
                  <a16:creationId xmlns:a16="http://schemas.microsoft.com/office/drawing/2014/main" xmlns="" id="{437CFE91-B978-4AC2-987F-6664C3D6463B}"/>
                </a:ext>
              </a:extLst>
            </p:cNvPr>
            <p:cNvSpPr/>
            <p:nvPr/>
          </p:nvSpPr>
          <p:spPr>
            <a:xfrm>
              <a:off x="4490582" y="1030315"/>
              <a:ext cx="296737" cy="296736"/>
            </a:xfrm>
            <a:custGeom>
              <a:avLst/>
              <a:gdLst/>
              <a:ahLst/>
              <a:cxnLst/>
              <a:rect l="l" t="t" r="r" b="b"/>
              <a:pathLst>
                <a:path w="3848188" h="3848188">
                  <a:moveTo>
                    <a:pt x="1531053" y="504131"/>
                  </a:moveTo>
                  <a:lnTo>
                    <a:pt x="1531053" y="1481511"/>
                  </a:lnTo>
                  <a:lnTo>
                    <a:pt x="553673" y="1481511"/>
                  </a:lnTo>
                  <a:lnTo>
                    <a:pt x="553673" y="2263055"/>
                  </a:lnTo>
                  <a:lnTo>
                    <a:pt x="1531053" y="2263055"/>
                  </a:lnTo>
                  <a:lnTo>
                    <a:pt x="1531053" y="3240435"/>
                  </a:lnTo>
                  <a:lnTo>
                    <a:pt x="2312597" y="3240435"/>
                  </a:lnTo>
                  <a:lnTo>
                    <a:pt x="2312597" y="2263055"/>
                  </a:lnTo>
                  <a:lnTo>
                    <a:pt x="3289977" y="2263055"/>
                  </a:lnTo>
                  <a:lnTo>
                    <a:pt x="3289977" y="1481511"/>
                  </a:lnTo>
                  <a:lnTo>
                    <a:pt x="2312597" y="1481511"/>
                  </a:lnTo>
                  <a:lnTo>
                    <a:pt x="2312597" y="504131"/>
                  </a:lnTo>
                  <a:close/>
                  <a:moveTo>
                    <a:pt x="1924094" y="0"/>
                  </a:moveTo>
                  <a:cubicBezTo>
                    <a:pt x="2986742" y="0"/>
                    <a:pt x="3848188" y="861446"/>
                    <a:pt x="3848188" y="1924094"/>
                  </a:cubicBezTo>
                  <a:cubicBezTo>
                    <a:pt x="3848188" y="2986742"/>
                    <a:pt x="2986742" y="3848188"/>
                    <a:pt x="1924094" y="3848188"/>
                  </a:cubicBezTo>
                  <a:cubicBezTo>
                    <a:pt x="861446" y="3848188"/>
                    <a:pt x="0" y="2986742"/>
                    <a:pt x="0" y="1924094"/>
                  </a:cubicBezTo>
                  <a:cubicBezTo>
                    <a:pt x="0" y="861446"/>
                    <a:pt x="861446" y="0"/>
                    <a:pt x="19240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Donut 3">
              <a:extLst>
                <a:ext uri="{FF2B5EF4-FFF2-40B4-BE49-F238E27FC236}">
                  <a16:creationId xmlns:a16="http://schemas.microsoft.com/office/drawing/2014/main" xmlns="" id="{C9B78495-C8EB-411D-86FE-D1D6C6727DC8}"/>
                </a:ext>
              </a:extLst>
            </p:cNvPr>
            <p:cNvSpPr/>
            <p:nvPr/>
          </p:nvSpPr>
          <p:spPr>
            <a:xfrm rot="2542585">
              <a:off x="4516666" y="365237"/>
              <a:ext cx="186287" cy="354842"/>
            </a:xfrm>
            <a:custGeom>
              <a:avLst/>
              <a:gdLst/>
              <a:ahLst/>
              <a:cxnLst/>
              <a:rect l="l" t="t" r="r" b="b"/>
              <a:pathLst>
                <a:path w="2073250" h="3949150">
                  <a:moveTo>
                    <a:pt x="1279271" y="2220875"/>
                  </a:moveTo>
                  <a:lnTo>
                    <a:pt x="1285176" y="2794045"/>
                  </a:lnTo>
                  <a:lnTo>
                    <a:pt x="1962603" y="2794045"/>
                  </a:lnTo>
                  <a:lnTo>
                    <a:pt x="1962603" y="3261227"/>
                  </a:lnTo>
                  <a:lnTo>
                    <a:pt x="1289989" y="3261228"/>
                  </a:lnTo>
                  <a:lnTo>
                    <a:pt x="1297029" y="3944670"/>
                  </a:lnTo>
                  <a:lnTo>
                    <a:pt x="795159" y="3949150"/>
                  </a:lnTo>
                  <a:lnTo>
                    <a:pt x="788072" y="3261227"/>
                  </a:lnTo>
                  <a:lnTo>
                    <a:pt x="110647" y="3261227"/>
                  </a:lnTo>
                  <a:lnTo>
                    <a:pt x="110647" y="2794045"/>
                  </a:lnTo>
                  <a:lnTo>
                    <a:pt x="783259" y="2794045"/>
                  </a:lnTo>
                  <a:lnTo>
                    <a:pt x="777401" y="2225354"/>
                  </a:lnTo>
                  <a:close/>
                  <a:moveTo>
                    <a:pt x="1036626" y="518312"/>
                  </a:moveTo>
                  <a:cubicBezTo>
                    <a:pt x="750370" y="518312"/>
                    <a:pt x="518313" y="753722"/>
                    <a:pt x="518313" y="1044116"/>
                  </a:cubicBezTo>
                  <a:cubicBezTo>
                    <a:pt x="518313" y="1334510"/>
                    <a:pt x="750370" y="1569920"/>
                    <a:pt x="1036626" y="1569920"/>
                  </a:cubicBezTo>
                  <a:cubicBezTo>
                    <a:pt x="1322882" y="1569920"/>
                    <a:pt x="1554939" y="1334510"/>
                    <a:pt x="1554939" y="1044116"/>
                  </a:cubicBezTo>
                  <a:cubicBezTo>
                    <a:pt x="1554939" y="753722"/>
                    <a:pt x="1322882" y="518312"/>
                    <a:pt x="1036626" y="518312"/>
                  </a:cubicBezTo>
                  <a:close/>
                  <a:moveTo>
                    <a:pt x="1036625" y="0"/>
                  </a:moveTo>
                  <a:cubicBezTo>
                    <a:pt x="1609137" y="0"/>
                    <a:pt x="2073250" y="467467"/>
                    <a:pt x="2073250" y="1044116"/>
                  </a:cubicBezTo>
                  <a:cubicBezTo>
                    <a:pt x="2073250" y="1620765"/>
                    <a:pt x="1609137" y="2088232"/>
                    <a:pt x="1036625" y="2088232"/>
                  </a:cubicBezTo>
                  <a:cubicBezTo>
                    <a:pt x="464113" y="2088232"/>
                    <a:pt x="0" y="1620765"/>
                    <a:pt x="0" y="1044116"/>
                  </a:cubicBezTo>
                  <a:cubicBezTo>
                    <a:pt x="0" y="467467"/>
                    <a:pt x="464113" y="0"/>
                    <a:pt x="10366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35FF0B1C-59EC-4477-8B34-91F1F14B5539}"/>
                </a:ext>
              </a:extLst>
            </p:cNvPr>
            <p:cNvGrpSpPr/>
            <p:nvPr/>
          </p:nvGrpSpPr>
          <p:grpSpPr>
            <a:xfrm>
              <a:off x="3783054" y="1518900"/>
              <a:ext cx="323876" cy="330677"/>
              <a:chOff x="2062550" y="1001048"/>
              <a:chExt cx="5068291" cy="5174720"/>
            </a:xfrm>
            <a:grpFill/>
          </p:grpSpPr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xmlns="" id="{477984FB-3F24-45DE-9E99-F96EE934D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053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0" name="Freeform 27">
                <a:extLst>
                  <a:ext uri="{FF2B5EF4-FFF2-40B4-BE49-F238E27FC236}">
                    <a16:creationId xmlns:a16="http://schemas.microsoft.com/office/drawing/2014/main" xmlns="" id="{ABFCEA1C-8960-4842-8A8E-DEB49D2491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2274221"/>
                <a:ext cx="1925638" cy="3692538"/>
              </a:xfrm>
              <a:custGeom>
                <a:avLst/>
                <a:gdLst>
                  <a:gd name="T0" fmla="*/ 673 w 1213"/>
                  <a:gd name="T1" fmla="*/ 1963 h 2416"/>
                  <a:gd name="T2" fmla="*/ 674 w 1213"/>
                  <a:gd name="T3" fmla="*/ 2032 h 2416"/>
                  <a:gd name="T4" fmla="*/ 682 w 1213"/>
                  <a:gd name="T5" fmla="*/ 2170 h 2416"/>
                  <a:gd name="T6" fmla="*/ 753 w 1213"/>
                  <a:gd name="T7" fmla="*/ 2340 h 2416"/>
                  <a:gd name="T8" fmla="*/ 724 w 1213"/>
                  <a:gd name="T9" fmla="*/ 2341 h 2416"/>
                  <a:gd name="T10" fmla="*/ 624 w 1213"/>
                  <a:gd name="T11" fmla="*/ 2161 h 2416"/>
                  <a:gd name="T12" fmla="*/ 622 w 1213"/>
                  <a:gd name="T13" fmla="*/ 2007 h 2416"/>
                  <a:gd name="T14" fmla="*/ 573 w 1213"/>
                  <a:gd name="T15" fmla="*/ 980 h 2416"/>
                  <a:gd name="T16" fmla="*/ 662 w 1213"/>
                  <a:gd name="T17" fmla="*/ 1029 h 2416"/>
                  <a:gd name="T18" fmla="*/ 604 w 1213"/>
                  <a:gd name="T19" fmla="*/ 1089 h 2416"/>
                  <a:gd name="T20" fmla="*/ 558 w 1213"/>
                  <a:gd name="T21" fmla="*/ 1212 h 2416"/>
                  <a:gd name="T22" fmla="*/ 640 w 1213"/>
                  <a:gd name="T23" fmla="*/ 1354 h 2416"/>
                  <a:gd name="T24" fmla="*/ 796 w 1213"/>
                  <a:gd name="T25" fmla="*/ 1463 h 2416"/>
                  <a:gd name="T26" fmla="*/ 936 w 1213"/>
                  <a:gd name="T27" fmla="*/ 1585 h 2416"/>
                  <a:gd name="T28" fmla="*/ 956 w 1213"/>
                  <a:gd name="T29" fmla="*/ 1714 h 2416"/>
                  <a:gd name="T30" fmla="*/ 887 w 1213"/>
                  <a:gd name="T31" fmla="*/ 1836 h 2416"/>
                  <a:gd name="T32" fmla="*/ 829 w 1213"/>
                  <a:gd name="T33" fmla="*/ 1869 h 2416"/>
                  <a:gd name="T34" fmla="*/ 816 w 1213"/>
                  <a:gd name="T35" fmla="*/ 1860 h 2416"/>
                  <a:gd name="T36" fmla="*/ 864 w 1213"/>
                  <a:gd name="T37" fmla="*/ 1736 h 2416"/>
                  <a:gd name="T38" fmla="*/ 831 w 1213"/>
                  <a:gd name="T39" fmla="*/ 1596 h 2416"/>
                  <a:gd name="T40" fmla="*/ 711 w 1213"/>
                  <a:gd name="T41" fmla="*/ 1509 h 2416"/>
                  <a:gd name="T42" fmla="*/ 589 w 1213"/>
                  <a:gd name="T43" fmla="*/ 1429 h 2416"/>
                  <a:gd name="T44" fmla="*/ 494 w 1213"/>
                  <a:gd name="T45" fmla="*/ 1314 h 2416"/>
                  <a:gd name="T46" fmla="*/ 449 w 1213"/>
                  <a:gd name="T47" fmla="*/ 1185 h 2416"/>
                  <a:gd name="T48" fmla="*/ 511 w 1213"/>
                  <a:gd name="T49" fmla="*/ 1043 h 2416"/>
                  <a:gd name="T50" fmla="*/ 418 w 1213"/>
                  <a:gd name="T51" fmla="*/ 1 h 2416"/>
                  <a:gd name="T52" fmla="*/ 544 w 1213"/>
                  <a:gd name="T53" fmla="*/ 38 h 2416"/>
                  <a:gd name="T54" fmla="*/ 585 w 1213"/>
                  <a:gd name="T55" fmla="*/ 129 h 2416"/>
                  <a:gd name="T56" fmla="*/ 524 w 1213"/>
                  <a:gd name="T57" fmla="*/ 170 h 2416"/>
                  <a:gd name="T58" fmla="*/ 407 w 1213"/>
                  <a:gd name="T59" fmla="*/ 160 h 2416"/>
                  <a:gd name="T60" fmla="*/ 278 w 1213"/>
                  <a:gd name="T61" fmla="*/ 116 h 2416"/>
                  <a:gd name="T62" fmla="*/ 154 w 1213"/>
                  <a:gd name="T63" fmla="*/ 101 h 2416"/>
                  <a:gd name="T64" fmla="*/ 105 w 1213"/>
                  <a:gd name="T65" fmla="*/ 174 h 2416"/>
                  <a:gd name="T66" fmla="*/ 205 w 1213"/>
                  <a:gd name="T67" fmla="*/ 270 h 2416"/>
                  <a:gd name="T68" fmla="*/ 398 w 1213"/>
                  <a:gd name="T69" fmla="*/ 327 h 2416"/>
                  <a:gd name="T70" fmla="*/ 631 w 1213"/>
                  <a:gd name="T71" fmla="*/ 360 h 2416"/>
                  <a:gd name="T72" fmla="*/ 858 w 1213"/>
                  <a:gd name="T73" fmla="*/ 387 h 2416"/>
                  <a:gd name="T74" fmla="*/ 1029 w 1213"/>
                  <a:gd name="T75" fmla="*/ 429 h 2416"/>
                  <a:gd name="T76" fmla="*/ 1133 w 1213"/>
                  <a:gd name="T77" fmla="*/ 494 h 2416"/>
                  <a:gd name="T78" fmla="*/ 1207 w 1213"/>
                  <a:gd name="T79" fmla="*/ 605 h 2416"/>
                  <a:gd name="T80" fmla="*/ 1180 w 1213"/>
                  <a:gd name="T81" fmla="*/ 743 h 2416"/>
                  <a:gd name="T82" fmla="*/ 1071 w 1213"/>
                  <a:gd name="T83" fmla="*/ 854 h 2416"/>
                  <a:gd name="T84" fmla="*/ 829 w 1213"/>
                  <a:gd name="T85" fmla="*/ 892 h 2416"/>
                  <a:gd name="T86" fmla="*/ 934 w 1213"/>
                  <a:gd name="T87" fmla="*/ 818 h 2416"/>
                  <a:gd name="T88" fmla="*/ 1009 w 1213"/>
                  <a:gd name="T89" fmla="*/ 772 h 2416"/>
                  <a:gd name="T90" fmla="*/ 1018 w 1213"/>
                  <a:gd name="T91" fmla="*/ 758 h 2416"/>
                  <a:gd name="T92" fmla="*/ 1044 w 1213"/>
                  <a:gd name="T93" fmla="*/ 723 h 2416"/>
                  <a:gd name="T94" fmla="*/ 1027 w 1213"/>
                  <a:gd name="T95" fmla="*/ 600 h 2416"/>
                  <a:gd name="T96" fmla="*/ 898 w 1213"/>
                  <a:gd name="T97" fmla="*/ 512 h 2416"/>
                  <a:gd name="T98" fmla="*/ 665 w 1213"/>
                  <a:gd name="T99" fmla="*/ 480 h 2416"/>
                  <a:gd name="T100" fmla="*/ 396 w 1213"/>
                  <a:gd name="T101" fmla="*/ 441 h 2416"/>
                  <a:gd name="T102" fmla="*/ 113 w 1213"/>
                  <a:gd name="T103" fmla="*/ 316 h 2416"/>
                  <a:gd name="T104" fmla="*/ 33 w 1213"/>
                  <a:gd name="T105" fmla="*/ 245 h 2416"/>
                  <a:gd name="T106" fmla="*/ 5 w 1213"/>
                  <a:gd name="T107" fmla="*/ 129 h 2416"/>
                  <a:gd name="T108" fmla="*/ 85 w 1213"/>
                  <a:gd name="T109" fmla="*/ 41 h 2416"/>
                  <a:gd name="T110" fmla="*/ 213 w 1213"/>
                  <a:gd name="T111" fmla="*/ 12 h 2416"/>
                  <a:gd name="T112" fmla="*/ 324 w 1213"/>
                  <a:gd name="T113" fmla="*/ 3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3" h="2416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1" name="Freeform 45">
                <a:extLst>
                  <a:ext uri="{FF2B5EF4-FFF2-40B4-BE49-F238E27FC236}">
                    <a16:creationId xmlns:a16="http://schemas.microsoft.com/office/drawing/2014/main" xmlns="" id="{54A6046F-A548-4F10-BF69-09C9A49E3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671" y="2252358"/>
                <a:ext cx="1951038" cy="3489266"/>
              </a:xfrm>
              <a:custGeom>
                <a:avLst/>
                <a:gdLst>
                  <a:gd name="T0" fmla="*/ 391 w 1229"/>
                  <a:gd name="T1" fmla="*/ 1534 h 2283"/>
                  <a:gd name="T2" fmla="*/ 371 w 1229"/>
                  <a:gd name="T3" fmla="*/ 1636 h 2283"/>
                  <a:gd name="T4" fmla="*/ 353 w 1229"/>
                  <a:gd name="T5" fmla="*/ 1749 h 2283"/>
                  <a:gd name="T6" fmla="*/ 416 w 1229"/>
                  <a:gd name="T7" fmla="*/ 1823 h 2283"/>
                  <a:gd name="T8" fmla="*/ 511 w 1229"/>
                  <a:gd name="T9" fmla="*/ 1894 h 2283"/>
                  <a:gd name="T10" fmla="*/ 586 w 1229"/>
                  <a:gd name="T11" fmla="*/ 1992 h 2283"/>
                  <a:gd name="T12" fmla="*/ 596 w 1229"/>
                  <a:gd name="T13" fmla="*/ 2154 h 2283"/>
                  <a:gd name="T14" fmla="*/ 535 w 1229"/>
                  <a:gd name="T15" fmla="*/ 2283 h 2283"/>
                  <a:gd name="T16" fmla="*/ 536 w 1229"/>
                  <a:gd name="T17" fmla="*/ 2091 h 2283"/>
                  <a:gd name="T18" fmla="*/ 480 w 1229"/>
                  <a:gd name="T19" fmla="*/ 1969 h 2283"/>
                  <a:gd name="T20" fmla="*/ 369 w 1229"/>
                  <a:gd name="T21" fmla="*/ 1874 h 2283"/>
                  <a:gd name="T22" fmla="*/ 269 w 1229"/>
                  <a:gd name="T23" fmla="*/ 1763 h 2283"/>
                  <a:gd name="T24" fmla="*/ 260 w 1229"/>
                  <a:gd name="T25" fmla="*/ 1627 h 2283"/>
                  <a:gd name="T26" fmla="*/ 351 w 1229"/>
                  <a:gd name="T27" fmla="*/ 1516 h 2283"/>
                  <a:gd name="T28" fmla="*/ 276 w 1229"/>
                  <a:gd name="T29" fmla="*/ 518 h 2283"/>
                  <a:gd name="T30" fmla="*/ 255 w 1229"/>
                  <a:gd name="T31" fmla="*/ 541 h 2283"/>
                  <a:gd name="T32" fmla="*/ 156 w 1229"/>
                  <a:gd name="T33" fmla="*/ 660 h 2283"/>
                  <a:gd name="T34" fmla="*/ 207 w 1229"/>
                  <a:gd name="T35" fmla="*/ 787 h 2283"/>
                  <a:gd name="T36" fmla="*/ 362 w 1229"/>
                  <a:gd name="T37" fmla="*/ 876 h 2283"/>
                  <a:gd name="T38" fmla="*/ 540 w 1229"/>
                  <a:gd name="T39" fmla="*/ 941 h 2283"/>
                  <a:gd name="T40" fmla="*/ 691 w 1229"/>
                  <a:gd name="T41" fmla="*/ 1034 h 2283"/>
                  <a:gd name="T42" fmla="*/ 760 w 1229"/>
                  <a:gd name="T43" fmla="*/ 1185 h 2283"/>
                  <a:gd name="T44" fmla="*/ 715 w 1229"/>
                  <a:gd name="T45" fmla="*/ 1332 h 2283"/>
                  <a:gd name="T46" fmla="*/ 627 w 1229"/>
                  <a:gd name="T47" fmla="*/ 1440 h 2283"/>
                  <a:gd name="T48" fmla="*/ 567 w 1229"/>
                  <a:gd name="T49" fmla="*/ 1460 h 2283"/>
                  <a:gd name="T50" fmla="*/ 582 w 1229"/>
                  <a:gd name="T51" fmla="*/ 1354 h 2283"/>
                  <a:gd name="T52" fmla="*/ 651 w 1229"/>
                  <a:gd name="T53" fmla="*/ 1223 h 2283"/>
                  <a:gd name="T54" fmla="*/ 596 w 1229"/>
                  <a:gd name="T55" fmla="*/ 1092 h 2283"/>
                  <a:gd name="T56" fmla="*/ 433 w 1229"/>
                  <a:gd name="T57" fmla="*/ 1007 h 2283"/>
                  <a:gd name="T58" fmla="*/ 273 w 1229"/>
                  <a:gd name="T59" fmla="*/ 940 h 2283"/>
                  <a:gd name="T60" fmla="*/ 111 w 1229"/>
                  <a:gd name="T61" fmla="*/ 841 h 2283"/>
                  <a:gd name="T62" fmla="*/ 11 w 1229"/>
                  <a:gd name="T63" fmla="*/ 718 h 2283"/>
                  <a:gd name="T64" fmla="*/ 26 w 1229"/>
                  <a:gd name="T65" fmla="*/ 571 h 2283"/>
                  <a:gd name="T66" fmla="*/ 864 w 1229"/>
                  <a:gd name="T67" fmla="*/ 1 h 2283"/>
                  <a:gd name="T68" fmla="*/ 1056 w 1229"/>
                  <a:gd name="T69" fmla="*/ 31 h 2283"/>
                  <a:gd name="T70" fmla="*/ 1206 w 1229"/>
                  <a:gd name="T71" fmla="*/ 101 h 2283"/>
                  <a:gd name="T72" fmla="*/ 1215 w 1229"/>
                  <a:gd name="T73" fmla="*/ 218 h 2283"/>
                  <a:gd name="T74" fmla="*/ 1135 w 1229"/>
                  <a:gd name="T75" fmla="*/ 311 h 2283"/>
                  <a:gd name="T76" fmla="*/ 1046 w 1229"/>
                  <a:gd name="T77" fmla="*/ 369 h 2283"/>
                  <a:gd name="T78" fmla="*/ 902 w 1229"/>
                  <a:gd name="T79" fmla="*/ 432 h 2283"/>
                  <a:gd name="T80" fmla="*/ 735 w 1229"/>
                  <a:gd name="T81" fmla="*/ 396 h 2283"/>
                  <a:gd name="T82" fmla="*/ 624 w 1229"/>
                  <a:gd name="T83" fmla="*/ 360 h 2283"/>
                  <a:gd name="T84" fmla="*/ 816 w 1229"/>
                  <a:gd name="T85" fmla="*/ 340 h 2283"/>
                  <a:gd name="T86" fmla="*/ 1020 w 1229"/>
                  <a:gd name="T87" fmla="*/ 280 h 2283"/>
                  <a:gd name="T88" fmla="*/ 1126 w 1229"/>
                  <a:gd name="T89" fmla="*/ 192 h 2283"/>
                  <a:gd name="T90" fmla="*/ 1107 w 1229"/>
                  <a:gd name="T91" fmla="*/ 127 h 2283"/>
                  <a:gd name="T92" fmla="*/ 1004 w 1229"/>
                  <a:gd name="T93" fmla="*/ 114 h 2283"/>
                  <a:gd name="T94" fmla="*/ 891 w 1229"/>
                  <a:gd name="T95" fmla="*/ 131 h 2283"/>
                  <a:gd name="T96" fmla="*/ 778 w 1229"/>
                  <a:gd name="T97" fmla="*/ 174 h 2283"/>
                  <a:gd name="T98" fmla="*/ 655 w 1229"/>
                  <a:gd name="T99" fmla="*/ 165 h 2283"/>
                  <a:gd name="T100" fmla="*/ 633 w 1229"/>
                  <a:gd name="T101" fmla="*/ 98 h 2283"/>
                  <a:gd name="T102" fmla="*/ 738 w 1229"/>
                  <a:gd name="T103" fmla="*/ 11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9" h="2283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xmlns="" id="{D303D11D-7ABC-48FF-82FD-294C459C1EC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2550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3" name="Freeform 54">
                <a:extLst>
                  <a:ext uri="{FF2B5EF4-FFF2-40B4-BE49-F238E27FC236}">
                    <a16:creationId xmlns:a16="http://schemas.microsoft.com/office/drawing/2014/main" xmlns="" id="{BDB45847-3FD8-4446-91C1-FA7E4C56CB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556" y="1001048"/>
                <a:ext cx="460794" cy="5174720"/>
              </a:xfrm>
              <a:custGeom>
                <a:avLst/>
                <a:gdLst>
                  <a:gd name="T0" fmla="*/ 147 w 300"/>
                  <a:gd name="T1" fmla="*/ 3238 h 3369"/>
                  <a:gd name="T2" fmla="*/ 184 w 300"/>
                  <a:gd name="T3" fmla="*/ 3277 h 3369"/>
                  <a:gd name="T4" fmla="*/ 180 w 300"/>
                  <a:gd name="T5" fmla="*/ 3309 h 3369"/>
                  <a:gd name="T6" fmla="*/ 167 w 300"/>
                  <a:gd name="T7" fmla="*/ 3360 h 3369"/>
                  <a:gd name="T8" fmla="*/ 136 w 300"/>
                  <a:gd name="T9" fmla="*/ 3340 h 3369"/>
                  <a:gd name="T10" fmla="*/ 124 w 300"/>
                  <a:gd name="T11" fmla="*/ 3251 h 3369"/>
                  <a:gd name="T12" fmla="*/ 142 w 300"/>
                  <a:gd name="T13" fmla="*/ 2813 h 3369"/>
                  <a:gd name="T14" fmla="*/ 184 w 300"/>
                  <a:gd name="T15" fmla="*/ 2884 h 3369"/>
                  <a:gd name="T16" fmla="*/ 195 w 300"/>
                  <a:gd name="T17" fmla="*/ 2986 h 3369"/>
                  <a:gd name="T18" fmla="*/ 191 w 300"/>
                  <a:gd name="T19" fmla="*/ 3087 h 3369"/>
                  <a:gd name="T20" fmla="*/ 184 w 300"/>
                  <a:gd name="T21" fmla="*/ 3140 h 3369"/>
                  <a:gd name="T22" fmla="*/ 156 w 300"/>
                  <a:gd name="T23" fmla="*/ 3082 h 3369"/>
                  <a:gd name="T24" fmla="*/ 120 w 300"/>
                  <a:gd name="T25" fmla="*/ 2986 h 3369"/>
                  <a:gd name="T26" fmla="*/ 120 w 300"/>
                  <a:gd name="T27" fmla="*/ 2857 h 3369"/>
                  <a:gd name="T28" fmla="*/ 124 w 300"/>
                  <a:gd name="T29" fmla="*/ 2386 h 3369"/>
                  <a:gd name="T30" fmla="*/ 196 w 300"/>
                  <a:gd name="T31" fmla="*/ 2449 h 3369"/>
                  <a:gd name="T32" fmla="*/ 193 w 300"/>
                  <a:gd name="T33" fmla="*/ 2666 h 3369"/>
                  <a:gd name="T34" fmla="*/ 182 w 300"/>
                  <a:gd name="T35" fmla="*/ 2658 h 3369"/>
                  <a:gd name="T36" fmla="*/ 171 w 300"/>
                  <a:gd name="T37" fmla="*/ 2649 h 3369"/>
                  <a:gd name="T38" fmla="*/ 136 w 300"/>
                  <a:gd name="T39" fmla="*/ 2626 h 3369"/>
                  <a:gd name="T40" fmla="*/ 113 w 300"/>
                  <a:gd name="T41" fmla="*/ 1866 h 3369"/>
                  <a:gd name="T42" fmla="*/ 200 w 300"/>
                  <a:gd name="T43" fmla="*/ 1931 h 3369"/>
                  <a:gd name="T44" fmla="*/ 200 w 300"/>
                  <a:gd name="T45" fmla="*/ 2067 h 3369"/>
                  <a:gd name="T46" fmla="*/ 198 w 300"/>
                  <a:gd name="T47" fmla="*/ 2215 h 3369"/>
                  <a:gd name="T48" fmla="*/ 138 w 300"/>
                  <a:gd name="T49" fmla="*/ 2213 h 3369"/>
                  <a:gd name="T50" fmla="*/ 113 w 300"/>
                  <a:gd name="T51" fmla="*/ 1866 h 3369"/>
                  <a:gd name="T52" fmla="*/ 204 w 300"/>
                  <a:gd name="T53" fmla="*/ 1709 h 3369"/>
                  <a:gd name="T54" fmla="*/ 144 w 300"/>
                  <a:gd name="T55" fmla="*/ 1693 h 3369"/>
                  <a:gd name="T56" fmla="*/ 104 w 300"/>
                  <a:gd name="T57" fmla="*/ 1357 h 3369"/>
                  <a:gd name="T58" fmla="*/ 224 w 300"/>
                  <a:gd name="T59" fmla="*/ 20 h 3369"/>
                  <a:gd name="T60" fmla="*/ 287 w 300"/>
                  <a:gd name="T61" fmla="*/ 89 h 3369"/>
                  <a:gd name="T62" fmla="*/ 298 w 300"/>
                  <a:gd name="T63" fmla="*/ 173 h 3369"/>
                  <a:gd name="T64" fmla="*/ 260 w 300"/>
                  <a:gd name="T65" fmla="*/ 242 h 3369"/>
                  <a:gd name="T66" fmla="*/ 222 w 300"/>
                  <a:gd name="T67" fmla="*/ 377 h 3369"/>
                  <a:gd name="T68" fmla="*/ 218 w 300"/>
                  <a:gd name="T69" fmla="*/ 640 h 3369"/>
                  <a:gd name="T70" fmla="*/ 216 w 300"/>
                  <a:gd name="T71" fmla="*/ 880 h 3369"/>
                  <a:gd name="T72" fmla="*/ 213 w 300"/>
                  <a:gd name="T73" fmla="*/ 1166 h 3369"/>
                  <a:gd name="T74" fmla="*/ 96 w 300"/>
                  <a:gd name="T75" fmla="*/ 958 h 3369"/>
                  <a:gd name="T76" fmla="*/ 87 w 300"/>
                  <a:gd name="T77" fmla="*/ 637 h 3369"/>
                  <a:gd name="T78" fmla="*/ 82 w 300"/>
                  <a:gd name="T79" fmla="*/ 380 h 3369"/>
                  <a:gd name="T80" fmla="*/ 31 w 300"/>
                  <a:gd name="T81" fmla="*/ 237 h 3369"/>
                  <a:gd name="T82" fmla="*/ 0 w 300"/>
                  <a:gd name="T83" fmla="*/ 155 h 3369"/>
                  <a:gd name="T84" fmla="*/ 18 w 300"/>
                  <a:gd name="T85" fmla="*/ 73 h 3369"/>
                  <a:gd name="T86" fmla="*/ 85 w 300"/>
                  <a:gd name="T87" fmla="*/ 15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" h="3369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63" name="Rounded Rectangle 8">
              <a:extLst>
                <a:ext uri="{FF2B5EF4-FFF2-40B4-BE49-F238E27FC236}">
                  <a16:creationId xmlns:a16="http://schemas.microsoft.com/office/drawing/2014/main" xmlns="" id="{463DC39F-6D59-4B74-B92D-30C9B1ED83B7}"/>
                </a:ext>
              </a:extLst>
            </p:cNvPr>
            <p:cNvSpPr/>
            <p:nvPr/>
          </p:nvSpPr>
          <p:spPr>
            <a:xfrm>
              <a:off x="3485700" y="593822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Heart 3">
              <a:extLst>
                <a:ext uri="{FF2B5EF4-FFF2-40B4-BE49-F238E27FC236}">
                  <a16:creationId xmlns:a16="http://schemas.microsoft.com/office/drawing/2014/main" xmlns="" id="{7781C62E-2A67-4863-BF70-9A959C13C4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107" y="324353"/>
              <a:ext cx="262046" cy="237147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19">
              <a:extLst>
                <a:ext uri="{FF2B5EF4-FFF2-40B4-BE49-F238E27FC236}">
                  <a16:creationId xmlns:a16="http://schemas.microsoft.com/office/drawing/2014/main" xmlns="" id="{E7295182-73CD-41ED-8E63-11873224B0B7}"/>
                </a:ext>
              </a:extLst>
            </p:cNvPr>
            <p:cNvSpPr/>
            <p:nvPr/>
          </p:nvSpPr>
          <p:spPr>
            <a:xfrm rot="7840081">
              <a:off x="5210693" y="14748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1">
              <a:extLst>
                <a:ext uri="{FF2B5EF4-FFF2-40B4-BE49-F238E27FC236}">
                  <a16:creationId xmlns:a16="http://schemas.microsoft.com/office/drawing/2014/main" xmlns="" id="{D095E66B-07E6-49E9-9523-3A8CD88B5791}"/>
                </a:ext>
              </a:extLst>
            </p:cNvPr>
            <p:cNvSpPr/>
            <p:nvPr/>
          </p:nvSpPr>
          <p:spPr>
            <a:xfrm>
              <a:off x="4864288" y="443057"/>
              <a:ext cx="254332" cy="236887"/>
            </a:xfrm>
            <a:custGeom>
              <a:avLst/>
              <a:gdLst/>
              <a:ahLst/>
              <a:cxnLst/>
              <a:rect l="l" t="t" r="r" b="b"/>
              <a:pathLst>
                <a:path w="3990386" h="3716676">
                  <a:moveTo>
                    <a:pt x="815328" y="1024655"/>
                  </a:moveTo>
                  <a:lnTo>
                    <a:pt x="975083" y="1399035"/>
                  </a:lnTo>
                  <a:cubicBezTo>
                    <a:pt x="638627" y="1560898"/>
                    <a:pt x="407005" y="1905230"/>
                    <a:pt x="407005" y="2303661"/>
                  </a:cubicBezTo>
                  <a:cubicBezTo>
                    <a:pt x="407005" y="2859265"/>
                    <a:pt x="857411" y="3309671"/>
                    <a:pt x="1413015" y="3309671"/>
                  </a:cubicBezTo>
                  <a:cubicBezTo>
                    <a:pt x="1777624" y="3309671"/>
                    <a:pt x="2096929" y="3115704"/>
                    <a:pt x="2272372" y="2824721"/>
                  </a:cubicBezTo>
                  <a:lnTo>
                    <a:pt x="2725584" y="2824721"/>
                  </a:lnTo>
                  <a:cubicBezTo>
                    <a:pt x="2519172" y="3347435"/>
                    <a:pt x="2009214" y="3716676"/>
                    <a:pt x="1413015" y="3716676"/>
                  </a:cubicBezTo>
                  <a:cubicBezTo>
                    <a:pt x="632628" y="3716676"/>
                    <a:pt x="0" y="3084048"/>
                    <a:pt x="0" y="2303661"/>
                  </a:cubicBezTo>
                  <a:cubicBezTo>
                    <a:pt x="0" y="1737153"/>
                    <a:pt x="333381" y="1248511"/>
                    <a:pt x="815328" y="1024655"/>
                  </a:cubicBezTo>
                  <a:close/>
                  <a:moveTo>
                    <a:pt x="502561" y="298804"/>
                  </a:moveTo>
                  <a:lnTo>
                    <a:pt x="1108331" y="298804"/>
                  </a:lnTo>
                  <a:cubicBezTo>
                    <a:pt x="1136581" y="298804"/>
                    <a:pt x="1160045" y="319300"/>
                    <a:pt x="1163560" y="346422"/>
                  </a:cubicBezTo>
                  <a:cubicBezTo>
                    <a:pt x="1171623" y="350536"/>
                    <a:pt x="1176285" y="357879"/>
                    <a:pt x="1179664" y="366134"/>
                  </a:cubicBezTo>
                  <a:lnTo>
                    <a:pt x="1939668" y="2222669"/>
                  </a:lnTo>
                  <a:lnTo>
                    <a:pt x="3154304" y="2222669"/>
                  </a:lnTo>
                  <a:cubicBezTo>
                    <a:pt x="3181037" y="2222669"/>
                    <a:pt x="3204555" y="2236435"/>
                    <a:pt x="3216981" y="2258032"/>
                  </a:cubicBezTo>
                  <a:cubicBezTo>
                    <a:pt x="3225669" y="2266039"/>
                    <a:pt x="3231809" y="2276658"/>
                    <a:pt x="3235199" y="2288786"/>
                  </a:cubicBezTo>
                  <a:lnTo>
                    <a:pt x="3393107" y="2853741"/>
                  </a:lnTo>
                  <a:lnTo>
                    <a:pt x="3952285" y="2853741"/>
                  </a:lnTo>
                  <a:cubicBezTo>
                    <a:pt x="3973328" y="2853741"/>
                    <a:pt x="3990386" y="2870799"/>
                    <a:pt x="3990386" y="2891842"/>
                  </a:cubicBezTo>
                  <a:lnTo>
                    <a:pt x="3990386" y="3044241"/>
                  </a:lnTo>
                  <a:cubicBezTo>
                    <a:pt x="3990386" y="3065284"/>
                    <a:pt x="3973328" y="3082342"/>
                    <a:pt x="3952285" y="3082342"/>
                  </a:cubicBezTo>
                  <a:lnTo>
                    <a:pt x="3061939" y="3082342"/>
                  </a:lnTo>
                  <a:lnTo>
                    <a:pt x="3049108" y="3077027"/>
                  </a:lnTo>
                  <a:cubicBezTo>
                    <a:pt x="3012205" y="3083408"/>
                    <a:pt x="2976158" y="3060440"/>
                    <a:pt x="2965797" y="3023373"/>
                  </a:cubicBezTo>
                  <a:lnTo>
                    <a:pt x="2869786" y="2679869"/>
                  </a:lnTo>
                  <a:lnTo>
                    <a:pt x="1692884" y="2679869"/>
                  </a:lnTo>
                  <a:cubicBezTo>
                    <a:pt x="1669732" y="2679869"/>
                    <a:pt x="1648992" y="2669544"/>
                    <a:pt x="1635703" y="2652658"/>
                  </a:cubicBezTo>
                  <a:cubicBezTo>
                    <a:pt x="1623506" y="2645708"/>
                    <a:pt x="1614192" y="2634403"/>
                    <a:pt x="1608508" y="2620517"/>
                  </a:cubicBezTo>
                  <a:lnTo>
                    <a:pt x="798458" y="641730"/>
                  </a:lnTo>
                  <a:lnTo>
                    <a:pt x="502561" y="641730"/>
                  </a:lnTo>
                  <a:cubicBezTo>
                    <a:pt x="470995" y="641730"/>
                    <a:pt x="445406" y="616141"/>
                    <a:pt x="445406" y="584575"/>
                  </a:cubicBezTo>
                  <a:lnTo>
                    <a:pt x="445406" y="355959"/>
                  </a:lnTo>
                  <a:cubicBezTo>
                    <a:pt x="445406" y="324393"/>
                    <a:pt x="470995" y="298804"/>
                    <a:pt x="502561" y="298804"/>
                  </a:cubicBezTo>
                  <a:close/>
                  <a:moveTo>
                    <a:pt x="1644556" y="0"/>
                  </a:moveTo>
                  <a:cubicBezTo>
                    <a:pt x="1843401" y="0"/>
                    <a:pt x="2004596" y="161195"/>
                    <a:pt x="2004596" y="360040"/>
                  </a:cubicBezTo>
                  <a:cubicBezTo>
                    <a:pt x="2004596" y="473964"/>
                    <a:pt x="1951684" y="575530"/>
                    <a:pt x="1868092" y="640247"/>
                  </a:cubicBezTo>
                  <a:lnTo>
                    <a:pt x="1878646" y="636314"/>
                  </a:lnTo>
                  <a:cubicBezTo>
                    <a:pt x="1967954" y="603039"/>
                    <a:pt x="2067327" y="648462"/>
                    <a:pt x="2100603" y="737770"/>
                  </a:cubicBezTo>
                  <a:lnTo>
                    <a:pt x="2442797" y="1656185"/>
                  </a:lnTo>
                  <a:lnTo>
                    <a:pt x="3426891" y="1656185"/>
                  </a:lnTo>
                  <a:cubicBezTo>
                    <a:pt x="3470661" y="1656185"/>
                    <a:pt x="3509987" y="1675215"/>
                    <a:pt x="3536031" y="1706361"/>
                  </a:cubicBezTo>
                  <a:cubicBezTo>
                    <a:pt x="3559761" y="1719045"/>
                    <a:pt x="3578086" y="1741351"/>
                    <a:pt x="3585374" y="1769449"/>
                  </a:cubicBezTo>
                  <a:lnTo>
                    <a:pt x="3754795" y="2422620"/>
                  </a:lnTo>
                  <a:lnTo>
                    <a:pt x="3892220" y="2422620"/>
                  </a:lnTo>
                  <a:cubicBezTo>
                    <a:pt x="3946434" y="2422620"/>
                    <a:pt x="3990384" y="2466570"/>
                    <a:pt x="3990384" y="2520784"/>
                  </a:cubicBezTo>
                  <a:lnTo>
                    <a:pt x="3990384" y="2652151"/>
                  </a:lnTo>
                  <a:cubicBezTo>
                    <a:pt x="3990384" y="2706365"/>
                    <a:pt x="3946434" y="2750315"/>
                    <a:pt x="3892220" y="2750315"/>
                  </a:cubicBezTo>
                  <a:lnTo>
                    <a:pt x="3636525" y="2750315"/>
                  </a:lnTo>
                  <a:lnTo>
                    <a:pt x="3609239" y="2744806"/>
                  </a:lnTo>
                  <a:lnTo>
                    <a:pt x="3593280" y="2748946"/>
                  </a:lnTo>
                  <a:cubicBezTo>
                    <a:pt x="3538803" y="2763076"/>
                    <a:pt x="3483185" y="2730369"/>
                    <a:pt x="3469055" y="2675892"/>
                  </a:cubicBezTo>
                  <a:lnTo>
                    <a:pt x="3332515" y="2149490"/>
                  </a:lnTo>
                  <a:lnTo>
                    <a:pt x="2128309" y="2149490"/>
                  </a:lnTo>
                  <a:cubicBezTo>
                    <a:pt x="2066906" y="2149490"/>
                    <a:pt x="2014250" y="2112039"/>
                    <a:pt x="1992038" y="2058691"/>
                  </a:cubicBezTo>
                  <a:cubicBezTo>
                    <a:pt x="1977002" y="2042985"/>
                    <a:pt x="1965065" y="2023929"/>
                    <a:pt x="1957006" y="2002298"/>
                  </a:cubicBezTo>
                  <a:lnTo>
                    <a:pt x="1560791" y="938900"/>
                  </a:lnTo>
                  <a:cubicBezTo>
                    <a:pt x="1527867" y="850534"/>
                    <a:pt x="1571988" y="752315"/>
                    <a:pt x="1659645" y="718559"/>
                  </a:cubicBezTo>
                  <a:cubicBezTo>
                    <a:pt x="1654675" y="719975"/>
                    <a:pt x="1649628" y="720080"/>
                    <a:pt x="1644556" y="720080"/>
                  </a:cubicBezTo>
                  <a:cubicBezTo>
                    <a:pt x="1445711" y="720080"/>
                    <a:pt x="1284516" y="558885"/>
                    <a:pt x="1284516" y="360040"/>
                  </a:cubicBezTo>
                  <a:cubicBezTo>
                    <a:pt x="1284516" y="161195"/>
                    <a:pt x="1445711" y="0"/>
                    <a:pt x="16445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xmlns="" id="{5CB2E058-0B57-4D7C-8363-E4F5394A5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094" y="1043782"/>
              <a:ext cx="271140" cy="292344"/>
            </a:xfrm>
            <a:custGeom>
              <a:avLst/>
              <a:gdLst>
                <a:gd name="T0" fmla="*/ 1409 w 3363"/>
                <a:gd name="T1" fmla="*/ 1886 h 3626"/>
                <a:gd name="T2" fmla="*/ 1554 w 3363"/>
                <a:gd name="T3" fmla="*/ 2044 h 3626"/>
                <a:gd name="T4" fmla="*/ 972 w 3363"/>
                <a:gd name="T5" fmla="*/ 2917 h 3626"/>
                <a:gd name="T6" fmla="*/ 852 w 3363"/>
                <a:gd name="T7" fmla="*/ 3126 h 3626"/>
                <a:gd name="T8" fmla="*/ 820 w 3363"/>
                <a:gd name="T9" fmla="*/ 3247 h 3626"/>
                <a:gd name="T10" fmla="*/ 836 w 3363"/>
                <a:gd name="T11" fmla="*/ 3317 h 3626"/>
                <a:gd name="T12" fmla="*/ 850 w 3363"/>
                <a:gd name="T13" fmla="*/ 3389 h 3626"/>
                <a:gd name="T14" fmla="*/ 829 w 3363"/>
                <a:gd name="T15" fmla="*/ 3475 h 3626"/>
                <a:gd name="T16" fmla="*/ 761 w 3363"/>
                <a:gd name="T17" fmla="*/ 3557 h 3626"/>
                <a:gd name="T18" fmla="*/ 656 w 3363"/>
                <a:gd name="T19" fmla="*/ 3607 h 3626"/>
                <a:gd name="T20" fmla="*/ 538 w 3363"/>
                <a:gd name="T21" fmla="*/ 3626 h 3626"/>
                <a:gd name="T22" fmla="*/ 436 w 3363"/>
                <a:gd name="T23" fmla="*/ 3602 h 3626"/>
                <a:gd name="T24" fmla="*/ 374 w 3363"/>
                <a:gd name="T25" fmla="*/ 3520 h 3626"/>
                <a:gd name="T26" fmla="*/ 358 w 3363"/>
                <a:gd name="T27" fmla="*/ 3413 h 3626"/>
                <a:gd name="T28" fmla="*/ 361 w 3363"/>
                <a:gd name="T29" fmla="*/ 3322 h 3626"/>
                <a:gd name="T30" fmla="*/ 338 w 3363"/>
                <a:gd name="T31" fmla="*/ 3238 h 3626"/>
                <a:gd name="T32" fmla="*/ 278 w 3363"/>
                <a:gd name="T33" fmla="*/ 3184 h 3626"/>
                <a:gd name="T34" fmla="*/ 198 w 3363"/>
                <a:gd name="T35" fmla="*/ 3138 h 3626"/>
                <a:gd name="T36" fmla="*/ 112 w 3363"/>
                <a:gd name="T37" fmla="*/ 3095 h 3626"/>
                <a:gd name="T38" fmla="*/ 41 w 3363"/>
                <a:gd name="T39" fmla="*/ 3040 h 3626"/>
                <a:gd name="T40" fmla="*/ 1 w 3363"/>
                <a:gd name="T41" fmla="*/ 2964 h 3626"/>
                <a:gd name="T42" fmla="*/ 12 w 3363"/>
                <a:gd name="T43" fmla="*/ 2855 h 3626"/>
                <a:gd name="T44" fmla="*/ 74 w 3363"/>
                <a:gd name="T45" fmla="*/ 2747 h 3626"/>
                <a:gd name="T46" fmla="*/ 170 w 3363"/>
                <a:gd name="T47" fmla="*/ 2702 h 3626"/>
                <a:gd name="T48" fmla="*/ 289 w 3363"/>
                <a:gd name="T49" fmla="*/ 2684 h 3626"/>
                <a:gd name="T50" fmla="*/ 412 w 3363"/>
                <a:gd name="T51" fmla="*/ 2660 h 3626"/>
                <a:gd name="T52" fmla="*/ 585 w 3363"/>
                <a:gd name="T53" fmla="*/ 2573 h 3626"/>
                <a:gd name="T54" fmla="*/ 760 w 3363"/>
                <a:gd name="T55" fmla="*/ 2437 h 3626"/>
                <a:gd name="T56" fmla="*/ 941 w 3363"/>
                <a:gd name="T57" fmla="*/ 2282 h 3626"/>
                <a:gd name="T58" fmla="*/ 1136 w 3363"/>
                <a:gd name="T59" fmla="*/ 2066 h 3626"/>
                <a:gd name="T60" fmla="*/ 1316 w 3363"/>
                <a:gd name="T61" fmla="*/ 1831 h 3626"/>
                <a:gd name="T62" fmla="*/ 2690 w 3363"/>
                <a:gd name="T63" fmla="*/ 9 h 3626"/>
                <a:gd name="T64" fmla="*/ 2761 w 3363"/>
                <a:gd name="T65" fmla="*/ 57 h 3626"/>
                <a:gd name="T66" fmla="*/ 2796 w 3363"/>
                <a:gd name="T67" fmla="*/ 138 h 3626"/>
                <a:gd name="T68" fmla="*/ 2814 w 3363"/>
                <a:gd name="T69" fmla="*/ 249 h 3626"/>
                <a:gd name="T70" fmla="*/ 2905 w 3363"/>
                <a:gd name="T71" fmla="*/ 282 h 3626"/>
                <a:gd name="T72" fmla="*/ 2990 w 3363"/>
                <a:gd name="T73" fmla="*/ 238 h 3626"/>
                <a:gd name="T74" fmla="*/ 3081 w 3363"/>
                <a:gd name="T75" fmla="*/ 184 h 3626"/>
                <a:gd name="T76" fmla="*/ 3200 w 3363"/>
                <a:gd name="T77" fmla="*/ 189 h 3626"/>
                <a:gd name="T78" fmla="*/ 3296 w 3363"/>
                <a:gd name="T79" fmla="*/ 255 h 3626"/>
                <a:gd name="T80" fmla="*/ 3354 w 3363"/>
                <a:gd name="T81" fmla="*/ 366 h 3626"/>
                <a:gd name="T82" fmla="*/ 3356 w 3363"/>
                <a:gd name="T83" fmla="*/ 526 h 3626"/>
                <a:gd name="T84" fmla="*/ 3301 w 3363"/>
                <a:gd name="T85" fmla="*/ 624 h 3626"/>
                <a:gd name="T86" fmla="*/ 3205 w 3363"/>
                <a:gd name="T87" fmla="*/ 680 h 3626"/>
                <a:gd name="T88" fmla="*/ 3094 w 3363"/>
                <a:gd name="T89" fmla="*/ 689 h 3626"/>
                <a:gd name="T90" fmla="*/ 2994 w 3363"/>
                <a:gd name="T91" fmla="*/ 644 h 3626"/>
                <a:gd name="T92" fmla="*/ 2883 w 3363"/>
                <a:gd name="T93" fmla="*/ 575 h 3626"/>
                <a:gd name="T94" fmla="*/ 2712 w 3363"/>
                <a:gd name="T95" fmla="*/ 607 h 3626"/>
                <a:gd name="T96" fmla="*/ 2570 w 3363"/>
                <a:gd name="T97" fmla="*/ 695 h 3626"/>
                <a:gd name="T98" fmla="*/ 2454 w 3363"/>
                <a:gd name="T99" fmla="*/ 815 h 3626"/>
                <a:gd name="T100" fmla="*/ 2354 w 3363"/>
                <a:gd name="T101" fmla="*/ 949 h 3626"/>
                <a:gd name="T102" fmla="*/ 2267 w 3363"/>
                <a:gd name="T103" fmla="*/ 1073 h 3626"/>
                <a:gd name="T104" fmla="*/ 1698 w 3363"/>
                <a:gd name="T105" fmla="*/ 1762 h 3626"/>
                <a:gd name="T106" fmla="*/ 1465 w 3363"/>
                <a:gd name="T107" fmla="*/ 1769 h 3626"/>
                <a:gd name="T108" fmla="*/ 1625 w 3363"/>
                <a:gd name="T109" fmla="*/ 1426 h 3626"/>
                <a:gd name="T110" fmla="*/ 1823 w 3363"/>
                <a:gd name="T111" fmla="*/ 1177 h 3626"/>
                <a:gd name="T112" fmla="*/ 2390 w 3363"/>
                <a:gd name="T113" fmla="*/ 369 h 3626"/>
                <a:gd name="T114" fmla="*/ 2416 w 3363"/>
                <a:gd name="T115" fmla="*/ 304 h 3626"/>
                <a:gd name="T116" fmla="*/ 2405 w 3363"/>
                <a:gd name="T117" fmla="*/ 231 h 3626"/>
                <a:gd name="T118" fmla="*/ 2400 w 3363"/>
                <a:gd name="T119" fmla="*/ 157 h 3626"/>
                <a:gd name="T120" fmla="*/ 2440 w 3363"/>
                <a:gd name="T121" fmla="*/ 82 h 3626"/>
                <a:gd name="T122" fmla="*/ 2610 w 3363"/>
                <a:gd name="T123" fmla="*/ 0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3" h="3626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xmlns="" id="{9730F438-8CBB-4C9A-B22B-4D1758CAD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187" y="519003"/>
              <a:ext cx="267185" cy="286545"/>
            </a:xfrm>
            <a:custGeom>
              <a:avLst/>
              <a:gdLst>
                <a:gd name="T0" fmla="*/ 2709 w 3381"/>
                <a:gd name="T1" fmla="*/ 9 h 3626"/>
                <a:gd name="T2" fmla="*/ 2780 w 3381"/>
                <a:gd name="T3" fmla="*/ 57 h 3626"/>
                <a:gd name="T4" fmla="*/ 2814 w 3381"/>
                <a:gd name="T5" fmla="*/ 138 h 3626"/>
                <a:gd name="T6" fmla="*/ 2832 w 3381"/>
                <a:gd name="T7" fmla="*/ 249 h 3626"/>
                <a:gd name="T8" fmla="*/ 2923 w 3381"/>
                <a:gd name="T9" fmla="*/ 282 h 3626"/>
                <a:gd name="T10" fmla="*/ 3009 w 3381"/>
                <a:gd name="T11" fmla="*/ 238 h 3626"/>
                <a:gd name="T12" fmla="*/ 3100 w 3381"/>
                <a:gd name="T13" fmla="*/ 184 h 3626"/>
                <a:gd name="T14" fmla="*/ 3218 w 3381"/>
                <a:gd name="T15" fmla="*/ 189 h 3626"/>
                <a:gd name="T16" fmla="*/ 3314 w 3381"/>
                <a:gd name="T17" fmla="*/ 255 h 3626"/>
                <a:gd name="T18" fmla="*/ 3372 w 3381"/>
                <a:gd name="T19" fmla="*/ 366 h 3626"/>
                <a:gd name="T20" fmla="*/ 3372 w 3381"/>
                <a:gd name="T21" fmla="*/ 526 h 3626"/>
                <a:gd name="T22" fmla="*/ 3320 w 3381"/>
                <a:gd name="T23" fmla="*/ 624 h 3626"/>
                <a:gd name="T24" fmla="*/ 3223 w 3381"/>
                <a:gd name="T25" fmla="*/ 680 h 3626"/>
                <a:gd name="T26" fmla="*/ 3112 w 3381"/>
                <a:gd name="T27" fmla="*/ 689 h 3626"/>
                <a:gd name="T28" fmla="*/ 3012 w 3381"/>
                <a:gd name="T29" fmla="*/ 644 h 3626"/>
                <a:gd name="T30" fmla="*/ 2901 w 3381"/>
                <a:gd name="T31" fmla="*/ 575 h 3626"/>
                <a:gd name="T32" fmla="*/ 2730 w 3381"/>
                <a:gd name="T33" fmla="*/ 607 h 3626"/>
                <a:gd name="T34" fmla="*/ 2589 w 3381"/>
                <a:gd name="T35" fmla="*/ 695 h 3626"/>
                <a:gd name="T36" fmla="*/ 2472 w 3381"/>
                <a:gd name="T37" fmla="*/ 815 h 3626"/>
                <a:gd name="T38" fmla="*/ 2372 w 3381"/>
                <a:gd name="T39" fmla="*/ 949 h 3626"/>
                <a:gd name="T40" fmla="*/ 2285 w 3381"/>
                <a:gd name="T41" fmla="*/ 1073 h 3626"/>
                <a:gd name="T42" fmla="*/ 1645 w 3381"/>
                <a:gd name="T43" fmla="*/ 1931 h 3626"/>
                <a:gd name="T44" fmla="*/ 1012 w 3381"/>
                <a:gd name="T45" fmla="*/ 2853 h 3626"/>
                <a:gd name="T46" fmla="*/ 887 w 3381"/>
                <a:gd name="T47" fmla="*/ 3053 h 3626"/>
                <a:gd name="T48" fmla="*/ 820 w 3381"/>
                <a:gd name="T49" fmla="*/ 3224 h 3626"/>
                <a:gd name="T50" fmla="*/ 829 w 3381"/>
                <a:gd name="T51" fmla="*/ 3295 h 3626"/>
                <a:gd name="T52" fmla="*/ 847 w 3381"/>
                <a:gd name="T53" fmla="*/ 3364 h 3626"/>
                <a:gd name="T54" fmla="*/ 841 w 3381"/>
                <a:gd name="T55" fmla="*/ 3444 h 3626"/>
                <a:gd name="T56" fmla="*/ 789 w 3381"/>
                <a:gd name="T57" fmla="*/ 3533 h 3626"/>
                <a:gd name="T58" fmla="*/ 694 w 3381"/>
                <a:gd name="T59" fmla="*/ 3593 h 3626"/>
                <a:gd name="T60" fmla="*/ 576 w 3381"/>
                <a:gd name="T61" fmla="*/ 3624 h 3626"/>
                <a:gd name="T62" fmla="*/ 467 w 3381"/>
                <a:gd name="T63" fmla="*/ 3615 h 3626"/>
                <a:gd name="T64" fmla="*/ 392 w 3381"/>
                <a:gd name="T65" fmla="*/ 3560 h 3626"/>
                <a:gd name="T66" fmla="*/ 358 w 3381"/>
                <a:gd name="T67" fmla="*/ 3446 h 3626"/>
                <a:gd name="T68" fmla="*/ 361 w 3381"/>
                <a:gd name="T69" fmla="*/ 3351 h 3626"/>
                <a:gd name="T70" fmla="*/ 349 w 3381"/>
                <a:gd name="T71" fmla="*/ 3262 h 3626"/>
                <a:gd name="T72" fmla="*/ 301 w 3381"/>
                <a:gd name="T73" fmla="*/ 3200 h 3626"/>
                <a:gd name="T74" fmla="*/ 225 w 3381"/>
                <a:gd name="T75" fmla="*/ 3153 h 3626"/>
                <a:gd name="T76" fmla="*/ 140 w 3381"/>
                <a:gd name="T77" fmla="*/ 3111 h 3626"/>
                <a:gd name="T78" fmla="*/ 61 w 3381"/>
                <a:gd name="T79" fmla="*/ 3060 h 3626"/>
                <a:gd name="T80" fmla="*/ 10 w 3381"/>
                <a:gd name="T81" fmla="*/ 2991 h 3626"/>
                <a:gd name="T82" fmla="*/ 1 w 3381"/>
                <a:gd name="T83" fmla="*/ 2895 h 3626"/>
                <a:gd name="T84" fmla="*/ 49 w 3381"/>
                <a:gd name="T85" fmla="*/ 2775 h 3626"/>
                <a:gd name="T86" fmla="*/ 134 w 3381"/>
                <a:gd name="T87" fmla="*/ 2713 h 3626"/>
                <a:gd name="T88" fmla="*/ 247 w 3381"/>
                <a:gd name="T89" fmla="*/ 2689 h 3626"/>
                <a:gd name="T90" fmla="*/ 372 w 3381"/>
                <a:gd name="T91" fmla="*/ 2671 h 3626"/>
                <a:gd name="T92" fmla="*/ 527 w 3381"/>
                <a:gd name="T93" fmla="*/ 2609 h 3626"/>
                <a:gd name="T94" fmla="*/ 701 w 3381"/>
                <a:gd name="T95" fmla="*/ 2484 h 3626"/>
                <a:gd name="T96" fmla="*/ 869 w 3381"/>
                <a:gd name="T97" fmla="*/ 2346 h 3626"/>
                <a:gd name="T98" fmla="*/ 1074 w 3381"/>
                <a:gd name="T99" fmla="*/ 2142 h 3626"/>
                <a:gd name="T100" fmla="*/ 1252 w 3381"/>
                <a:gd name="T101" fmla="*/ 1913 h 3626"/>
                <a:gd name="T102" fmla="*/ 1534 w 3381"/>
                <a:gd name="T103" fmla="*/ 1549 h 3626"/>
                <a:gd name="T104" fmla="*/ 1736 w 3381"/>
                <a:gd name="T105" fmla="*/ 1289 h 3626"/>
                <a:gd name="T106" fmla="*/ 1909 w 3381"/>
                <a:gd name="T107" fmla="*/ 1093 h 3626"/>
                <a:gd name="T108" fmla="*/ 2423 w 3381"/>
                <a:gd name="T109" fmla="*/ 349 h 3626"/>
                <a:gd name="T110" fmla="*/ 2432 w 3381"/>
                <a:gd name="T111" fmla="*/ 280 h 3626"/>
                <a:gd name="T112" fmla="*/ 2420 w 3381"/>
                <a:gd name="T113" fmla="*/ 207 h 3626"/>
                <a:gd name="T114" fmla="*/ 2425 w 3381"/>
                <a:gd name="T115" fmla="*/ 131 h 3626"/>
                <a:gd name="T116" fmla="*/ 2489 w 3381"/>
                <a:gd name="T117" fmla="*/ 57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1" h="3626">
                  <a:moveTo>
                    <a:pt x="2629" y="0"/>
                  </a:moveTo>
                  <a:lnTo>
                    <a:pt x="2672" y="2"/>
                  </a:lnTo>
                  <a:lnTo>
                    <a:pt x="2709" y="9"/>
                  </a:lnTo>
                  <a:lnTo>
                    <a:pt x="2738" y="20"/>
                  </a:lnTo>
                  <a:lnTo>
                    <a:pt x="2761" y="37"/>
                  </a:lnTo>
                  <a:lnTo>
                    <a:pt x="2780" y="57"/>
                  </a:lnTo>
                  <a:lnTo>
                    <a:pt x="2794" y="80"/>
                  </a:lnTo>
                  <a:lnTo>
                    <a:pt x="2805" y="107"/>
                  </a:lnTo>
                  <a:lnTo>
                    <a:pt x="2814" y="138"/>
                  </a:lnTo>
                  <a:lnTo>
                    <a:pt x="2821" y="173"/>
                  </a:lnTo>
                  <a:lnTo>
                    <a:pt x="2827" y="209"/>
                  </a:lnTo>
                  <a:lnTo>
                    <a:pt x="2832" y="249"/>
                  </a:lnTo>
                  <a:lnTo>
                    <a:pt x="2860" y="266"/>
                  </a:lnTo>
                  <a:lnTo>
                    <a:pt x="2890" y="278"/>
                  </a:lnTo>
                  <a:lnTo>
                    <a:pt x="2923" y="282"/>
                  </a:lnTo>
                  <a:lnTo>
                    <a:pt x="2958" y="278"/>
                  </a:lnTo>
                  <a:lnTo>
                    <a:pt x="2992" y="266"/>
                  </a:lnTo>
                  <a:lnTo>
                    <a:pt x="3009" y="238"/>
                  </a:lnTo>
                  <a:lnTo>
                    <a:pt x="3034" y="215"/>
                  </a:lnTo>
                  <a:lnTo>
                    <a:pt x="3063" y="197"/>
                  </a:lnTo>
                  <a:lnTo>
                    <a:pt x="3100" y="184"/>
                  </a:lnTo>
                  <a:lnTo>
                    <a:pt x="3138" y="177"/>
                  </a:lnTo>
                  <a:lnTo>
                    <a:pt x="3178" y="178"/>
                  </a:lnTo>
                  <a:lnTo>
                    <a:pt x="3218" y="189"/>
                  </a:lnTo>
                  <a:lnTo>
                    <a:pt x="3252" y="206"/>
                  </a:lnTo>
                  <a:lnTo>
                    <a:pt x="3285" y="227"/>
                  </a:lnTo>
                  <a:lnTo>
                    <a:pt x="3314" y="255"/>
                  </a:lnTo>
                  <a:lnTo>
                    <a:pt x="3338" y="287"/>
                  </a:lnTo>
                  <a:lnTo>
                    <a:pt x="3358" y="324"/>
                  </a:lnTo>
                  <a:lnTo>
                    <a:pt x="3372" y="366"/>
                  </a:lnTo>
                  <a:lnTo>
                    <a:pt x="3380" y="415"/>
                  </a:lnTo>
                  <a:lnTo>
                    <a:pt x="3381" y="467"/>
                  </a:lnTo>
                  <a:lnTo>
                    <a:pt x="3372" y="526"/>
                  </a:lnTo>
                  <a:lnTo>
                    <a:pt x="3361" y="562"/>
                  </a:lnTo>
                  <a:lnTo>
                    <a:pt x="3343" y="597"/>
                  </a:lnTo>
                  <a:lnTo>
                    <a:pt x="3320" y="624"/>
                  </a:lnTo>
                  <a:lnTo>
                    <a:pt x="3290" y="647"/>
                  </a:lnTo>
                  <a:lnTo>
                    <a:pt x="3260" y="667"/>
                  </a:lnTo>
                  <a:lnTo>
                    <a:pt x="3223" y="680"/>
                  </a:lnTo>
                  <a:lnTo>
                    <a:pt x="3187" y="689"/>
                  </a:lnTo>
                  <a:lnTo>
                    <a:pt x="3149" y="693"/>
                  </a:lnTo>
                  <a:lnTo>
                    <a:pt x="3112" y="689"/>
                  </a:lnTo>
                  <a:lnTo>
                    <a:pt x="3076" y="680"/>
                  </a:lnTo>
                  <a:lnTo>
                    <a:pt x="3043" y="666"/>
                  </a:lnTo>
                  <a:lnTo>
                    <a:pt x="3012" y="644"/>
                  </a:lnTo>
                  <a:lnTo>
                    <a:pt x="2987" y="617"/>
                  </a:lnTo>
                  <a:lnTo>
                    <a:pt x="2965" y="582"/>
                  </a:lnTo>
                  <a:lnTo>
                    <a:pt x="2901" y="575"/>
                  </a:lnTo>
                  <a:lnTo>
                    <a:pt x="2840" y="578"/>
                  </a:lnTo>
                  <a:lnTo>
                    <a:pt x="2783" y="589"/>
                  </a:lnTo>
                  <a:lnTo>
                    <a:pt x="2730" y="607"/>
                  </a:lnTo>
                  <a:lnTo>
                    <a:pt x="2680" y="631"/>
                  </a:lnTo>
                  <a:lnTo>
                    <a:pt x="2632" y="660"/>
                  </a:lnTo>
                  <a:lnTo>
                    <a:pt x="2589" y="695"/>
                  </a:lnTo>
                  <a:lnTo>
                    <a:pt x="2547" y="731"/>
                  </a:lnTo>
                  <a:lnTo>
                    <a:pt x="2509" y="773"/>
                  </a:lnTo>
                  <a:lnTo>
                    <a:pt x="2472" y="815"/>
                  </a:lnTo>
                  <a:lnTo>
                    <a:pt x="2438" y="858"/>
                  </a:lnTo>
                  <a:lnTo>
                    <a:pt x="2403" y="904"/>
                  </a:lnTo>
                  <a:lnTo>
                    <a:pt x="2372" y="949"/>
                  </a:lnTo>
                  <a:lnTo>
                    <a:pt x="2341" y="993"/>
                  </a:lnTo>
                  <a:lnTo>
                    <a:pt x="2312" y="1035"/>
                  </a:lnTo>
                  <a:lnTo>
                    <a:pt x="2285" y="1073"/>
                  </a:lnTo>
                  <a:lnTo>
                    <a:pt x="2078" y="1326"/>
                  </a:lnTo>
                  <a:lnTo>
                    <a:pt x="1861" y="1627"/>
                  </a:lnTo>
                  <a:lnTo>
                    <a:pt x="1645" y="1931"/>
                  </a:lnTo>
                  <a:lnTo>
                    <a:pt x="1430" y="2235"/>
                  </a:lnTo>
                  <a:lnTo>
                    <a:pt x="1220" y="2542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47" y="1791"/>
                  </a:lnTo>
                  <a:lnTo>
                    <a:pt x="1440" y="1671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78" y="1355"/>
                  </a:lnTo>
                  <a:lnTo>
                    <a:pt x="1736" y="1289"/>
                  </a:lnTo>
                  <a:lnTo>
                    <a:pt x="1796" y="1226"/>
                  </a:lnTo>
                  <a:lnTo>
                    <a:pt x="1854" y="1160"/>
                  </a:lnTo>
                  <a:lnTo>
                    <a:pt x="1909" y="1093"/>
                  </a:lnTo>
                  <a:lnTo>
                    <a:pt x="2201" y="689"/>
                  </a:lnTo>
                  <a:lnTo>
                    <a:pt x="2409" y="369"/>
                  </a:lnTo>
                  <a:lnTo>
                    <a:pt x="2423" y="349"/>
                  </a:lnTo>
                  <a:lnTo>
                    <a:pt x="2430" y="327"/>
                  </a:lnTo>
                  <a:lnTo>
                    <a:pt x="2432" y="304"/>
                  </a:lnTo>
                  <a:lnTo>
                    <a:pt x="2432" y="280"/>
                  </a:lnTo>
                  <a:lnTo>
                    <a:pt x="2429" y="257"/>
                  </a:lnTo>
                  <a:lnTo>
                    <a:pt x="2423" y="231"/>
                  </a:lnTo>
                  <a:lnTo>
                    <a:pt x="2420" y="207"/>
                  </a:lnTo>
                  <a:lnTo>
                    <a:pt x="2416" y="182"/>
                  </a:lnTo>
                  <a:lnTo>
                    <a:pt x="2418" y="157"/>
                  </a:lnTo>
                  <a:lnTo>
                    <a:pt x="2425" y="131"/>
                  </a:lnTo>
                  <a:lnTo>
                    <a:pt x="2438" y="106"/>
                  </a:lnTo>
                  <a:lnTo>
                    <a:pt x="2458" y="82"/>
                  </a:lnTo>
                  <a:lnTo>
                    <a:pt x="2489" y="57"/>
                  </a:lnTo>
                  <a:lnTo>
                    <a:pt x="2529" y="33"/>
                  </a:lnTo>
                  <a:lnTo>
                    <a:pt x="26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9" name="Oval 7">
              <a:extLst>
                <a:ext uri="{FF2B5EF4-FFF2-40B4-BE49-F238E27FC236}">
                  <a16:creationId xmlns:a16="http://schemas.microsoft.com/office/drawing/2014/main" xmlns="" id="{ACB075FF-D75A-4055-970B-861B0FEC5B35}"/>
                </a:ext>
              </a:extLst>
            </p:cNvPr>
            <p:cNvSpPr/>
            <p:nvPr/>
          </p:nvSpPr>
          <p:spPr>
            <a:xfrm>
              <a:off x="5235611" y="1064229"/>
              <a:ext cx="251451" cy="251451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Chord 1">
              <a:extLst>
                <a:ext uri="{FF2B5EF4-FFF2-40B4-BE49-F238E27FC236}">
                  <a16:creationId xmlns:a16="http://schemas.microsoft.com/office/drawing/2014/main" xmlns="" id="{DC205596-37E7-44CA-8650-A2B2D5201B6C}"/>
                </a:ext>
              </a:extLst>
            </p:cNvPr>
            <p:cNvSpPr/>
            <p:nvPr/>
          </p:nvSpPr>
          <p:spPr>
            <a:xfrm rot="16200000">
              <a:off x="5434155" y="1230709"/>
              <a:ext cx="272228" cy="272559"/>
            </a:xfrm>
            <a:custGeom>
              <a:avLst/>
              <a:gdLst/>
              <a:ahLst/>
              <a:cxnLst/>
              <a:rect l="l" t="t" r="r" b="b"/>
              <a:pathLst>
                <a:path w="3967137" h="3971952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Round Same Side Corner Rectangle 5">
              <a:extLst>
                <a:ext uri="{FF2B5EF4-FFF2-40B4-BE49-F238E27FC236}">
                  <a16:creationId xmlns:a16="http://schemas.microsoft.com/office/drawing/2014/main" xmlns="" id="{1FC3E4E6-7BE7-4778-8D8A-C8F4911B3F61}"/>
                </a:ext>
              </a:extLst>
            </p:cNvPr>
            <p:cNvSpPr/>
            <p:nvPr/>
          </p:nvSpPr>
          <p:spPr>
            <a:xfrm>
              <a:off x="3262532" y="335827"/>
              <a:ext cx="305482" cy="214459"/>
            </a:xfrm>
            <a:custGeom>
              <a:avLst/>
              <a:gdLst/>
              <a:ahLst/>
              <a:cxnLst/>
              <a:rect l="l" t="t" r="r" b="b"/>
              <a:pathLst>
                <a:path w="3934890" h="3325069">
                  <a:moveTo>
                    <a:pt x="3256955" y="2654903"/>
                  </a:moveTo>
                  <a:cubicBezTo>
                    <a:pt x="3442016" y="2654903"/>
                    <a:pt x="3592038" y="2804925"/>
                    <a:pt x="3592038" y="2989986"/>
                  </a:cubicBezTo>
                  <a:cubicBezTo>
                    <a:pt x="3592038" y="3175047"/>
                    <a:pt x="3442016" y="3325069"/>
                    <a:pt x="3256955" y="3325069"/>
                  </a:cubicBezTo>
                  <a:cubicBezTo>
                    <a:pt x="3071894" y="3325069"/>
                    <a:pt x="2921872" y="3175047"/>
                    <a:pt x="2921872" y="2989986"/>
                  </a:cubicBezTo>
                  <a:cubicBezTo>
                    <a:pt x="2921872" y="2804925"/>
                    <a:pt x="3071894" y="2654903"/>
                    <a:pt x="3256955" y="2654903"/>
                  </a:cubicBezTo>
                  <a:close/>
                  <a:moveTo>
                    <a:pt x="1163958" y="2654903"/>
                  </a:moveTo>
                  <a:cubicBezTo>
                    <a:pt x="1349019" y="2654903"/>
                    <a:pt x="1499041" y="2804925"/>
                    <a:pt x="1499041" y="2989986"/>
                  </a:cubicBezTo>
                  <a:cubicBezTo>
                    <a:pt x="1499041" y="3175047"/>
                    <a:pt x="1349019" y="3325069"/>
                    <a:pt x="1163958" y="3325069"/>
                  </a:cubicBezTo>
                  <a:cubicBezTo>
                    <a:pt x="978897" y="3325069"/>
                    <a:pt x="828875" y="3175047"/>
                    <a:pt x="828875" y="2989986"/>
                  </a:cubicBezTo>
                  <a:cubicBezTo>
                    <a:pt x="828875" y="2804925"/>
                    <a:pt x="978897" y="2654903"/>
                    <a:pt x="1163958" y="2654903"/>
                  </a:cubicBezTo>
                  <a:close/>
                  <a:moveTo>
                    <a:pt x="76162" y="2262658"/>
                  </a:moveTo>
                  <a:lnTo>
                    <a:pt x="3934890" y="2262658"/>
                  </a:lnTo>
                  <a:lnTo>
                    <a:pt x="3934890" y="2865907"/>
                  </a:lnTo>
                  <a:lnTo>
                    <a:pt x="3688794" y="2865907"/>
                  </a:lnTo>
                  <a:cubicBezTo>
                    <a:pt x="3630311" y="2683593"/>
                    <a:pt x="3458928" y="2552630"/>
                    <a:pt x="3256956" y="2552630"/>
                  </a:cubicBezTo>
                  <a:cubicBezTo>
                    <a:pt x="3054984" y="2552630"/>
                    <a:pt x="2883601" y="2683593"/>
                    <a:pt x="2825119" y="2865907"/>
                  </a:cubicBezTo>
                  <a:lnTo>
                    <a:pt x="1595797" y="2865907"/>
                  </a:lnTo>
                  <a:cubicBezTo>
                    <a:pt x="1537314" y="2683593"/>
                    <a:pt x="1365931" y="2552630"/>
                    <a:pt x="1163959" y="2552630"/>
                  </a:cubicBezTo>
                  <a:cubicBezTo>
                    <a:pt x="952624" y="2552630"/>
                    <a:pt x="774779" y="2696018"/>
                    <a:pt x="724237" y="2891307"/>
                  </a:cubicBezTo>
                  <a:lnTo>
                    <a:pt x="398213" y="2891307"/>
                  </a:lnTo>
                  <a:cubicBezTo>
                    <a:pt x="178286" y="2891307"/>
                    <a:pt x="0" y="2713021"/>
                    <a:pt x="0" y="2493094"/>
                  </a:cubicBezTo>
                  <a:lnTo>
                    <a:pt x="0" y="2267371"/>
                  </a:lnTo>
                  <a:lnTo>
                    <a:pt x="76162" y="2267371"/>
                  </a:lnTo>
                  <a:close/>
                  <a:moveTo>
                    <a:pt x="940438" y="986308"/>
                  </a:moveTo>
                  <a:cubicBezTo>
                    <a:pt x="831368" y="986308"/>
                    <a:pt x="742949" y="1041027"/>
                    <a:pt x="742949" y="1108525"/>
                  </a:cubicBezTo>
                  <a:lnTo>
                    <a:pt x="742949" y="1420858"/>
                  </a:lnTo>
                  <a:lnTo>
                    <a:pt x="1337996" y="1420858"/>
                  </a:lnTo>
                  <a:lnTo>
                    <a:pt x="1337996" y="986308"/>
                  </a:lnTo>
                  <a:close/>
                  <a:moveTo>
                    <a:pt x="2566126" y="947333"/>
                  </a:moveTo>
                  <a:cubicBezTo>
                    <a:pt x="2490968" y="947333"/>
                    <a:pt x="2430039" y="1008262"/>
                    <a:pt x="2430039" y="1083421"/>
                  </a:cubicBezTo>
                  <a:lnTo>
                    <a:pt x="2430039" y="1283715"/>
                  </a:lnTo>
                  <a:lnTo>
                    <a:pt x="2240561" y="1283715"/>
                  </a:lnTo>
                  <a:cubicBezTo>
                    <a:pt x="2165402" y="1283715"/>
                    <a:pt x="2104473" y="1344644"/>
                    <a:pt x="2104473" y="1419803"/>
                  </a:cubicBezTo>
                  <a:lnTo>
                    <a:pt x="2104473" y="1443548"/>
                  </a:lnTo>
                  <a:cubicBezTo>
                    <a:pt x="2104473" y="1518707"/>
                    <a:pt x="2165402" y="1579635"/>
                    <a:pt x="2240561" y="1579635"/>
                  </a:cubicBezTo>
                  <a:lnTo>
                    <a:pt x="2430039" y="1579635"/>
                  </a:lnTo>
                  <a:lnTo>
                    <a:pt x="2430039" y="1758296"/>
                  </a:lnTo>
                  <a:cubicBezTo>
                    <a:pt x="2430039" y="1833454"/>
                    <a:pt x="2490968" y="1894383"/>
                    <a:pt x="2566126" y="1894383"/>
                  </a:cubicBezTo>
                  <a:lnTo>
                    <a:pt x="2589871" y="1894383"/>
                  </a:lnTo>
                  <a:cubicBezTo>
                    <a:pt x="2665030" y="1894383"/>
                    <a:pt x="2725959" y="1833454"/>
                    <a:pt x="2725959" y="1758296"/>
                  </a:cubicBezTo>
                  <a:lnTo>
                    <a:pt x="2725959" y="1579635"/>
                  </a:lnTo>
                  <a:lnTo>
                    <a:pt x="2915437" y="1579635"/>
                  </a:lnTo>
                  <a:cubicBezTo>
                    <a:pt x="2990595" y="1579635"/>
                    <a:pt x="3051524" y="1518707"/>
                    <a:pt x="3051524" y="1443548"/>
                  </a:cubicBezTo>
                  <a:lnTo>
                    <a:pt x="3051524" y="1419803"/>
                  </a:lnTo>
                  <a:cubicBezTo>
                    <a:pt x="3051524" y="1344644"/>
                    <a:pt x="2990595" y="1283715"/>
                    <a:pt x="2915437" y="1283715"/>
                  </a:cubicBezTo>
                  <a:lnTo>
                    <a:pt x="2725959" y="1283715"/>
                  </a:lnTo>
                  <a:lnTo>
                    <a:pt x="2725959" y="1083421"/>
                  </a:lnTo>
                  <a:cubicBezTo>
                    <a:pt x="2725959" y="1008262"/>
                    <a:pt x="2665030" y="947333"/>
                    <a:pt x="2589871" y="947333"/>
                  </a:cubicBezTo>
                  <a:close/>
                  <a:moveTo>
                    <a:pt x="2175584" y="448446"/>
                  </a:moveTo>
                  <a:lnTo>
                    <a:pt x="2342436" y="448446"/>
                  </a:lnTo>
                  <a:cubicBezTo>
                    <a:pt x="2365949" y="448446"/>
                    <a:pt x="2385010" y="467507"/>
                    <a:pt x="2385010" y="491020"/>
                  </a:cubicBezTo>
                  <a:lnTo>
                    <a:pt x="2385010" y="513872"/>
                  </a:lnTo>
                  <a:cubicBezTo>
                    <a:pt x="2385010" y="537385"/>
                    <a:pt x="2365949" y="556446"/>
                    <a:pt x="2342436" y="556446"/>
                  </a:cubicBezTo>
                  <a:lnTo>
                    <a:pt x="2175584" y="556446"/>
                  </a:lnTo>
                  <a:cubicBezTo>
                    <a:pt x="2152071" y="556446"/>
                    <a:pt x="2133010" y="537385"/>
                    <a:pt x="2133010" y="513872"/>
                  </a:cubicBezTo>
                  <a:lnTo>
                    <a:pt x="2133010" y="491020"/>
                  </a:lnTo>
                  <a:cubicBezTo>
                    <a:pt x="2133010" y="467507"/>
                    <a:pt x="2152071" y="448446"/>
                    <a:pt x="2175584" y="448446"/>
                  </a:cubicBezTo>
                  <a:close/>
                  <a:moveTo>
                    <a:pt x="1313354" y="439278"/>
                  </a:moveTo>
                  <a:lnTo>
                    <a:pt x="1480043" y="446666"/>
                  </a:lnTo>
                  <a:cubicBezTo>
                    <a:pt x="1503533" y="447707"/>
                    <a:pt x="1521731" y="467594"/>
                    <a:pt x="1520690" y="491084"/>
                  </a:cubicBezTo>
                  <a:lnTo>
                    <a:pt x="1519678" y="513913"/>
                  </a:lnTo>
                  <a:cubicBezTo>
                    <a:pt x="1518636" y="537403"/>
                    <a:pt x="1498750" y="555601"/>
                    <a:pt x="1475260" y="554560"/>
                  </a:cubicBezTo>
                  <a:lnTo>
                    <a:pt x="1308572" y="547172"/>
                  </a:lnTo>
                  <a:cubicBezTo>
                    <a:pt x="1285082" y="546130"/>
                    <a:pt x="1266884" y="526244"/>
                    <a:pt x="1267925" y="502754"/>
                  </a:cubicBezTo>
                  <a:lnTo>
                    <a:pt x="1268937" y="479925"/>
                  </a:lnTo>
                  <a:cubicBezTo>
                    <a:pt x="1269978" y="456435"/>
                    <a:pt x="1289864" y="438236"/>
                    <a:pt x="1313354" y="439278"/>
                  </a:cubicBezTo>
                  <a:close/>
                  <a:moveTo>
                    <a:pt x="1782480" y="391192"/>
                  </a:moveTo>
                  <a:lnTo>
                    <a:pt x="1854488" y="391192"/>
                  </a:lnTo>
                  <a:cubicBezTo>
                    <a:pt x="1947917" y="391192"/>
                    <a:pt x="2023656" y="466931"/>
                    <a:pt x="2023656" y="560360"/>
                  </a:cubicBezTo>
                  <a:lnTo>
                    <a:pt x="2023656" y="721195"/>
                  </a:lnTo>
                  <a:lnTo>
                    <a:pt x="3934890" y="721195"/>
                  </a:lnTo>
                  <a:lnTo>
                    <a:pt x="3934890" y="2109731"/>
                  </a:lnTo>
                  <a:lnTo>
                    <a:pt x="14197" y="2109731"/>
                  </a:lnTo>
                  <a:lnTo>
                    <a:pt x="14197" y="2114574"/>
                  </a:lnTo>
                  <a:lnTo>
                    <a:pt x="0" y="2114574"/>
                  </a:lnTo>
                  <a:lnTo>
                    <a:pt x="0" y="1828455"/>
                  </a:lnTo>
                  <a:cubicBezTo>
                    <a:pt x="0" y="1608528"/>
                    <a:pt x="178286" y="1430242"/>
                    <a:pt x="398213" y="1430242"/>
                  </a:cubicBezTo>
                  <a:lnTo>
                    <a:pt x="519518" y="1430242"/>
                  </a:lnTo>
                  <a:lnTo>
                    <a:pt x="519518" y="977203"/>
                  </a:lnTo>
                  <a:cubicBezTo>
                    <a:pt x="519518" y="876538"/>
                    <a:pt x="601123" y="794933"/>
                    <a:pt x="701788" y="794933"/>
                  </a:cubicBezTo>
                  <a:lnTo>
                    <a:pt x="1349377" y="794933"/>
                  </a:lnTo>
                  <a:lnTo>
                    <a:pt x="1349377" y="721195"/>
                  </a:lnTo>
                  <a:lnTo>
                    <a:pt x="1613312" y="721195"/>
                  </a:lnTo>
                  <a:lnTo>
                    <a:pt x="1613312" y="560360"/>
                  </a:lnTo>
                  <a:cubicBezTo>
                    <a:pt x="1613312" y="466931"/>
                    <a:pt x="1689051" y="391192"/>
                    <a:pt x="1782480" y="391192"/>
                  </a:cubicBezTo>
                  <a:close/>
                  <a:moveTo>
                    <a:pt x="2217013" y="121841"/>
                  </a:moveTo>
                  <a:cubicBezTo>
                    <a:pt x="2228118" y="123263"/>
                    <a:pt x="2238680" y="128922"/>
                    <a:pt x="2246068" y="138480"/>
                  </a:cubicBezTo>
                  <a:lnTo>
                    <a:pt x="2260428" y="157060"/>
                  </a:lnTo>
                  <a:cubicBezTo>
                    <a:pt x="2275203" y="176176"/>
                    <a:pt x="2271684" y="203650"/>
                    <a:pt x="2252568" y="218425"/>
                  </a:cubicBezTo>
                  <a:lnTo>
                    <a:pt x="2122407" y="319028"/>
                  </a:lnTo>
                  <a:cubicBezTo>
                    <a:pt x="2103291" y="333803"/>
                    <a:pt x="2075817" y="330283"/>
                    <a:pt x="2061042" y="311168"/>
                  </a:cubicBezTo>
                  <a:lnTo>
                    <a:pt x="2046682" y="292588"/>
                  </a:lnTo>
                  <a:cubicBezTo>
                    <a:pt x="2031907" y="273472"/>
                    <a:pt x="2035426" y="245997"/>
                    <a:pt x="2054542" y="231223"/>
                  </a:cubicBezTo>
                  <a:lnTo>
                    <a:pt x="2184703" y="130620"/>
                  </a:lnTo>
                  <a:cubicBezTo>
                    <a:pt x="2194261" y="123232"/>
                    <a:pt x="2205908" y="120418"/>
                    <a:pt x="2217013" y="121841"/>
                  </a:cubicBezTo>
                  <a:close/>
                  <a:moveTo>
                    <a:pt x="1478016" y="112448"/>
                  </a:moveTo>
                  <a:cubicBezTo>
                    <a:pt x="1488894" y="113071"/>
                    <a:pt x="1499534" y="117844"/>
                    <a:pt x="1507358" y="126619"/>
                  </a:cubicBezTo>
                  <a:lnTo>
                    <a:pt x="1618401" y="251155"/>
                  </a:lnTo>
                  <a:cubicBezTo>
                    <a:pt x="1634050" y="268704"/>
                    <a:pt x="1632508" y="295617"/>
                    <a:pt x="1614958" y="311265"/>
                  </a:cubicBezTo>
                  <a:lnTo>
                    <a:pt x="1597902" y="326473"/>
                  </a:lnTo>
                  <a:cubicBezTo>
                    <a:pt x="1580352" y="342122"/>
                    <a:pt x="1553440" y="340580"/>
                    <a:pt x="1537792" y="323030"/>
                  </a:cubicBezTo>
                  <a:lnTo>
                    <a:pt x="1426749" y="198495"/>
                  </a:lnTo>
                  <a:cubicBezTo>
                    <a:pt x="1411101" y="180945"/>
                    <a:pt x="1412642" y="154033"/>
                    <a:pt x="1430192" y="138385"/>
                  </a:cubicBezTo>
                  <a:lnTo>
                    <a:pt x="1447248" y="123176"/>
                  </a:lnTo>
                  <a:cubicBezTo>
                    <a:pt x="1456023" y="115352"/>
                    <a:pt x="1467139" y="111825"/>
                    <a:pt x="1478016" y="112448"/>
                  </a:cubicBezTo>
                  <a:close/>
                  <a:moveTo>
                    <a:pt x="1837237" y="58"/>
                  </a:moveTo>
                  <a:lnTo>
                    <a:pt x="1861379" y="1283"/>
                  </a:lnTo>
                  <a:cubicBezTo>
                    <a:pt x="1886217" y="2543"/>
                    <a:pt x="1905332" y="23700"/>
                    <a:pt x="1904072" y="48538"/>
                  </a:cubicBezTo>
                  <a:lnTo>
                    <a:pt x="1895868" y="210266"/>
                  </a:lnTo>
                  <a:cubicBezTo>
                    <a:pt x="1894608" y="235105"/>
                    <a:pt x="1873451" y="254219"/>
                    <a:pt x="1848613" y="252959"/>
                  </a:cubicBezTo>
                  <a:lnTo>
                    <a:pt x="1824471" y="251735"/>
                  </a:lnTo>
                  <a:cubicBezTo>
                    <a:pt x="1799633" y="250475"/>
                    <a:pt x="1780518" y="229317"/>
                    <a:pt x="1781778" y="204479"/>
                  </a:cubicBezTo>
                  <a:lnTo>
                    <a:pt x="1789981" y="42751"/>
                  </a:lnTo>
                  <a:cubicBezTo>
                    <a:pt x="1791241" y="17913"/>
                    <a:pt x="1812399" y="-1201"/>
                    <a:pt x="1837237" y="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Parallelogram 8">
              <a:extLst>
                <a:ext uri="{FF2B5EF4-FFF2-40B4-BE49-F238E27FC236}">
                  <a16:creationId xmlns:a16="http://schemas.microsoft.com/office/drawing/2014/main" xmlns="" id="{750F6538-79DB-4EB5-A158-7744C6C13E98}"/>
                </a:ext>
              </a:extLst>
            </p:cNvPr>
            <p:cNvSpPr/>
            <p:nvPr/>
          </p:nvSpPr>
          <p:spPr>
            <a:xfrm>
              <a:off x="4863131" y="1826407"/>
              <a:ext cx="330566" cy="201637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xmlns="" id="{07A08C50-D330-4A1A-9C33-5DEBB4A3E03A}"/>
                </a:ext>
              </a:extLst>
            </p:cNvPr>
            <p:cNvSpPr>
              <a:spLocks noEditPoints="1"/>
            </p:cNvSpPr>
            <p:nvPr/>
          </p:nvSpPr>
          <p:spPr bwMode="auto">
            <a:xfrm rot="21253676">
              <a:off x="3149259" y="539297"/>
              <a:ext cx="226547" cy="281295"/>
            </a:xfrm>
            <a:custGeom>
              <a:avLst/>
              <a:gdLst>
                <a:gd name="T0" fmla="*/ 284 w 1949"/>
                <a:gd name="T1" fmla="*/ 218 h 2420"/>
                <a:gd name="T2" fmla="*/ 313 w 1949"/>
                <a:gd name="T3" fmla="*/ 242 h 2420"/>
                <a:gd name="T4" fmla="*/ 313 w 1949"/>
                <a:gd name="T5" fmla="*/ 258 h 2420"/>
                <a:gd name="T6" fmla="*/ 171 w 1949"/>
                <a:gd name="T7" fmla="*/ 423 h 2420"/>
                <a:gd name="T8" fmla="*/ 362 w 1949"/>
                <a:gd name="T9" fmla="*/ 309 h 2420"/>
                <a:gd name="T10" fmla="*/ 398 w 1949"/>
                <a:gd name="T11" fmla="*/ 349 h 2420"/>
                <a:gd name="T12" fmla="*/ 286 w 1949"/>
                <a:gd name="T13" fmla="*/ 469 h 2420"/>
                <a:gd name="T14" fmla="*/ 262 w 1949"/>
                <a:gd name="T15" fmla="*/ 531 h 2420"/>
                <a:gd name="T16" fmla="*/ 273 w 1949"/>
                <a:gd name="T17" fmla="*/ 532 h 2420"/>
                <a:gd name="T18" fmla="*/ 482 w 1949"/>
                <a:gd name="T19" fmla="*/ 438 h 2420"/>
                <a:gd name="T20" fmla="*/ 337 w 1949"/>
                <a:gd name="T21" fmla="*/ 616 h 2420"/>
                <a:gd name="T22" fmla="*/ 351 w 1949"/>
                <a:gd name="T23" fmla="*/ 629 h 2420"/>
                <a:gd name="T24" fmla="*/ 449 w 1949"/>
                <a:gd name="T25" fmla="*/ 560 h 2420"/>
                <a:gd name="T26" fmla="*/ 533 w 1949"/>
                <a:gd name="T27" fmla="*/ 516 h 2420"/>
                <a:gd name="T28" fmla="*/ 546 w 1949"/>
                <a:gd name="T29" fmla="*/ 565 h 2420"/>
                <a:gd name="T30" fmla="*/ 469 w 1949"/>
                <a:gd name="T31" fmla="*/ 642 h 2420"/>
                <a:gd name="T32" fmla="*/ 422 w 1949"/>
                <a:gd name="T33" fmla="*/ 712 h 2420"/>
                <a:gd name="T34" fmla="*/ 606 w 1949"/>
                <a:gd name="T35" fmla="*/ 598 h 2420"/>
                <a:gd name="T36" fmla="*/ 626 w 1949"/>
                <a:gd name="T37" fmla="*/ 598 h 2420"/>
                <a:gd name="T38" fmla="*/ 646 w 1949"/>
                <a:gd name="T39" fmla="*/ 614 h 2420"/>
                <a:gd name="T40" fmla="*/ 653 w 1949"/>
                <a:gd name="T41" fmla="*/ 638 h 2420"/>
                <a:gd name="T42" fmla="*/ 609 w 1949"/>
                <a:gd name="T43" fmla="*/ 702 h 2420"/>
                <a:gd name="T44" fmla="*/ 506 w 1949"/>
                <a:gd name="T45" fmla="*/ 791 h 2420"/>
                <a:gd name="T46" fmla="*/ 633 w 1949"/>
                <a:gd name="T47" fmla="*/ 872 h 2420"/>
                <a:gd name="T48" fmla="*/ 1162 w 1949"/>
                <a:gd name="T49" fmla="*/ 1307 h 2420"/>
                <a:gd name="T50" fmla="*/ 1709 w 1949"/>
                <a:gd name="T51" fmla="*/ 1996 h 2420"/>
                <a:gd name="T52" fmla="*/ 1944 w 1949"/>
                <a:gd name="T53" fmla="*/ 2387 h 2420"/>
                <a:gd name="T54" fmla="*/ 1884 w 1949"/>
                <a:gd name="T55" fmla="*/ 2420 h 2420"/>
                <a:gd name="T56" fmla="*/ 1515 w 1949"/>
                <a:gd name="T57" fmla="*/ 1932 h 2420"/>
                <a:gd name="T58" fmla="*/ 1037 w 1949"/>
                <a:gd name="T59" fmla="*/ 1343 h 2420"/>
                <a:gd name="T60" fmla="*/ 617 w 1949"/>
                <a:gd name="T61" fmla="*/ 1000 h 2420"/>
                <a:gd name="T62" fmla="*/ 391 w 1949"/>
                <a:gd name="T63" fmla="*/ 863 h 2420"/>
                <a:gd name="T64" fmla="*/ 257 w 1949"/>
                <a:gd name="T65" fmla="*/ 707 h 2420"/>
                <a:gd name="T66" fmla="*/ 118 w 1949"/>
                <a:gd name="T67" fmla="*/ 552 h 2420"/>
                <a:gd name="T68" fmla="*/ 20 w 1949"/>
                <a:gd name="T69" fmla="*/ 447 h 2420"/>
                <a:gd name="T70" fmla="*/ 7 w 1949"/>
                <a:gd name="T71" fmla="*/ 371 h 2420"/>
                <a:gd name="T72" fmla="*/ 75 w 1949"/>
                <a:gd name="T73" fmla="*/ 327 h 2420"/>
                <a:gd name="T74" fmla="*/ 115 w 1949"/>
                <a:gd name="T75" fmla="*/ 338 h 2420"/>
                <a:gd name="T76" fmla="*/ 555 w 1949"/>
                <a:gd name="T77" fmla="*/ 3 h 2420"/>
                <a:gd name="T78" fmla="*/ 529 w 1949"/>
                <a:gd name="T79" fmla="*/ 36 h 2420"/>
                <a:gd name="T80" fmla="*/ 560 w 1949"/>
                <a:gd name="T81" fmla="*/ 132 h 2420"/>
                <a:gd name="T82" fmla="*/ 660 w 1949"/>
                <a:gd name="T83" fmla="*/ 220 h 2420"/>
                <a:gd name="T84" fmla="*/ 780 w 1949"/>
                <a:gd name="T85" fmla="*/ 300 h 2420"/>
                <a:gd name="T86" fmla="*/ 855 w 1949"/>
                <a:gd name="T87" fmla="*/ 411 h 2420"/>
                <a:gd name="T88" fmla="*/ 822 w 1949"/>
                <a:gd name="T89" fmla="*/ 540 h 2420"/>
                <a:gd name="T90" fmla="*/ 709 w 1949"/>
                <a:gd name="T91" fmla="*/ 560 h 2420"/>
                <a:gd name="T92" fmla="*/ 597 w 1949"/>
                <a:gd name="T93" fmla="*/ 483 h 2420"/>
                <a:gd name="T94" fmla="*/ 462 w 1949"/>
                <a:gd name="T95" fmla="*/ 349 h 2420"/>
                <a:gd name="T96" fmla="*/ 360 w 1949"/>
                <a:gd name="T97" fmla="*/ 194 h 2420"/>
                <a:gd name="T98" fmla="*/ 358 w 1949"/>
                <a:gd name="T99" fmla="*/ 87 h 2420"/>
                <a:gd name="T100" fmla="*/ 427 w 1949"/>
                <a:gd name="T101" fmla="*/ 14 h 2420"/>
                <a:gd name="T102" fmla="*/ 533 w 1949"/>
                <a:gd name="T103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49" h="2420">
                  <a:moveTo>
                    <a:pt x="262" y="214"/>
                  </a:moveTo>
                  <a:lnTo>
                    <a:pt x="267" y="214"/>
                  </a:lnTo>
                  <a:lnTo>
                    <a:pt x="277" y="216"/>
                  </a:lnTo>
                  <a:lnTo>
                    <a:pt x="284" y="218"/>
                  </a:lnTo>
                  <a:lnTo>
                    <a:pt x="289" y="218"/>
                  </a:lnTo>
                  <a:lnTo>
                    <a:pt x="302" y="225"/>
                  </a:lnTo>
                  <a:lnTo>
                    <a:pt x="309" y="234"/>
                  </a:lnTo>
                  <a:lnTo>
                    <a:pt x="313" y="242"/>
                  </a:lnTo>
                  <a:lnTo>
                    <a:pt x="315" y="247"/>
                  </a:lnTo>
                  <a:lnTo>
                    <a:pt x="315" y="251"/>
                  </a:lnTo>
                  <a:lnTo>
                    <a:pt x="315" y="252"/>
                  </a:lnTo>
                  <a:lnTo>
                    <a:pt x="313" y="258"/>
                  </a:lnTo>
                  <a:lnTo>
                    <a:pt x="311" y="263"/>
                  </a:lnTo>
                  <a:lnTo>
                    <a:pt x="309" y="271"/>
                  </a:lnTo>
                  <a:lnTo>
                    <a:pt x="166" y="405"/>
                  </a:lnTo>
                  <a:lnTo>
                    <a:pt x="171" y="423"/>
                  </a:lnTo>
                  <a:lnTo>
                    <a:pt x="180" y="434"/>
                  </a:lnTo>
                  <a:lnTo>
                    <a:pt x="198" y="438"/>
                  </a:lnTo>
                  <a:lnTo>
                    <a:pt x="349" y="311"/>
                  </a:lnTo>
                  <a:lnTo>
                    <a:pt x="362" y="309"/>
                  </a:lnTo>
                  <a:lnTo>
                    <a:pt x="375" y="314"/>
                  </a:lnTo>
                  <a:lnTo>
                    <a:pt x="386" y="322"/>
                  </a:lnTo>
                  <a:lnTo>
                    <a:pt x="395" y="336"/>
                  </a:lnTo>
                  <a:lnTo>
                    <a:pt x="398" y="349"/>
                  </a:lnTo>
                  <a:lnTo>
                    <a:pt x="398" y="362"/>
                  </a:lnTo>
                  <a:lnTo>
                    <a:pt x="362" y="400"/>
                  </a:lnTo>
                  <a:lnTo>
                    <a:pt x="324" y="434"/>
                  </a:lnTo>
                  <a:lnTo>
                    <a:pt x="286" y="469"/>
                  </a:lnTo>
                  <a:lnTo>
                    <a:pt x="249" y="507"/>
                  </a:lnTo>
                  <a:lnTo>
                    <a:pt x="255" y="525"/>
                  </a:lnTo>
                  <a:lnTo>
                    <a:pt x="258" y="529"/>
                  </a:lnTo>
                  <a:lnTo>
                    <a:pt x="262" y="531"/>
                  </a:lnTo>
                  <a:lnTo>
                    <a:pt x="264" y="532"/>
                  </a:lnTo>
                  <a:lnTo>
                    <a:pt x="267" y="534"/>
                  </a:lnTo>
                  <a:lnTo>
                    <a:pt x="269" y="534"/>
                  </a:lnTo>
                  <a:lnTo>
                    <a:pt x="273" y="532"/>
                  </a:lnTo>
                  <a:lnTo>
                    <a:pt x="278" y="531"/>
                  </a:lnTo>
                  <a:lnTo>
                    <a:pt x="438" y="405"/>
                  </a:lnTo>
                  <a:lnTo>
                    <a:pt x="469" y="418"/>
                  </a:lnTo>
                  <a:lnTo>
                    <a:pt x="482" y="438"/>
                  </a:lnTo>
                  <a:lnTo>
                    <a:pt x="482" y="465"/>
                  </a:lnTo>
                  <a:lnTo>
                    <a:pt x="335" y="602"/>
                  </a:lnTo>
                  <a:lnTo>
                    <a:pt x="335" y="611"/>
                  </a:lnTo>
                  <a:lnTo>
                    <a:pt x="337" y="616"/>
                  </a:lnTo>
                  <a:lnTo>
                    <a:pt x="338" y="622"/>
                  </a:lnTo>
                  <a:lnTo>
                    <a:pt x="342" y="623"/>
                  </a:lnTo>
                  <a:lnTo>
                    <a:pt x="347" y="625"/>
                  </a:lnTo>
                  <a:lnTo>
                    <a:pt x="351" y="629"/>
                  </a:lnTo>
                  <a:lnTo>
                    <a:pt x="358" y="631"/>
                  </a:lnTo>
                  <a:lnTo>
                    <a:pt x="387" y="612"/>
                  </a:lnTo>
                  <a:lnTo>
                    <a:pt x="417" y="587"/>
                  </a:lnTo>
                  <a:lnTo>
                    <a:pt x="449" y="560"/>
                  </a:lnTo>
                  <a:lnTo>
                    <a:pt x="480" y="532"/>
                  </a:lnTo>
                  <a:lnTo>
                    <a:pt x="515" y="511"/>
                  </a:lnTo>
                  <a:lnTo>
                    <a:pt x="524" y="512"/>
                  </a:lnTo>
                  <a:lnTo>
                    <a:pt x="533" y="516"/>
                  </a:lnTo>
                  <a:lnTo>
                    <a:pt x="542" y="522"/>
                  </a:lnTo>
                  <a:lnTo>
                    <a:pt x="549" y="534"/>
                  </a:lnTo>
                  <a:lnTo>
                    <a:pt x="553" y="549"/>
                  </a:lnTo>
                  <a:lnTo>
                    <a:pt x="546" y="565"/>
                  </a:lnTo>
                  <a:lnTo>
                    <a:pt x="531" y="583"/>
                  </a:lnTo>
                  <a:lnTo>
                    <a:pt x="513" y="602"/>
                  </a:lnTo>
                  <a:lnTo>
                    <a:pt x="491" y="622"/>
                  </a:lnTo>
                  <a:lnTo>
                    <a:pt x="469" y="642"/>
                  </a:lnTo>
                  <a:lnTo>
                    <a:pt x="447" y="660"/>
                  </a:lnTo>
                  <a:lnTo>
                    <a:pt x="429" y="680"/>
                  </a:lnTo>
                  <a:lnTo>
                    <a:pt x="418" y="698"/>
                  </a:lnTo>
                  <a:lnTo>
                    <a:pt x="422" y="712"/>
                  </a:lnTo>
                  <a:lnTo>
                    <a:pt x="427" y="722"/>
                  </a:lnTo>
                  <a:lnTo>
                    <a:pt x="437" y="727"/>
                  </a:lnTo>
                  <a:lnTo>
                    <a:pt x="449" y="727"/>
                  </a:lnTo>
                  <a:lnTo>
                    <a:pt x="606" y="598"/>
                  </a:lnTo>
                  <a:lnTo>
                    <a:pt x="611" y="598"/>
                  </a:lnTo>
                  <a:lnTo>
                    <a:pt x="617" y="598"/>
                  </a:lnTo>
                  <a:lnTo>
                    <a:pt x="622" y="598"/>
                  </a:lnTo>
                  <a:lnTo>
                    <a:pt x="626" y="598"/>
                  </a:lnTo>
                  <a:lnTo>
                    <a:pt x="633" y="602"/>
                  </a:lnTo>
                  <a:lnTo>
                    <a:pt x="638" y="605"/>
                  </a:lnTo>
                  <a:lnTo>
                    <a:pt x="642" y="609"/>
                  </a:lnTo>
                  <a:lnTo>
                    <a:pt x="646" y="614"/>
                  </a:lnTo>
                  <a:lnTo>
                    <a:pt x="649" y="620"/>
                  </a:lnTo>
                  <a:lnTo>
                    <a:pt x="655" y="625"/>
                  </a:lnTo>
                  <a:lnTo>
                    <a:pt x="653" y="631"/>
                  </a:lnTo>
                  <a:lnTo>
                    <a:pt x="653" y="638"/>
                  </a:lnTo>
                  <a:lnTo>
                    <a:pt x="651" y="645"/>
                  </a:lnTo>
                  <a:lnTo>
                    <a:pt x="649" y="651"/>
                  </a:lnTo>
                  <a:lnTo>
                    <a:pt x="633" y="678"/>
                  </a:lnTo>
                  <a:lnTo>
                    <a:pt x="609" y="702"/>
                  </a:lnTo>
                  <a:lnTo>
                    <a:pt x="582" y="723"/>
                  </a:lnTo>
                  <a:lnTo>
                    <a:pt x="555" y="743"/>
                  </a:lnTo>
                  <a:lnTo>
                    <a:pt x="527" y="765"/>
                  </a:lnTo>
                  <a:lnTo>
                    <a:pt x="506" y="791"/>
                  </a:lnTo>
                  <a:lnTo>
                    <a:pt x="506" y="803"/>
                  </a:lnTo>
                  <a:lnTo>
                    <a:pt x="511" y="814"/>
                  </a:lnTo>
                  <a:lnTo>
                    <a:pt x="522" y="822"/>
                  </a:lnTo>
                  <a:lnTo>
                    <a:pt x="633" y="872"/>
                  </a:lnTo>
                  <a:lnTo>
                    <a:pt x="746" y="927"/>
                  </a:lnTo>
                  <a:lnTo>
                    <a:pt x="862" y="987"/>
                  </a:lnTo>
                  <a:lnTo>
                    <a:pt x="1013" y="1143"/>
                  </a:lnTo>
                  <a:lnTo>
                    <a:pt x="1162" y="1307"/>
                  </a:lnTo>
                  <a:lnTo>
                    <a:pt x="1306" y="1476"/>
                  </a:lnTo>
                  <a:lnTo>
                    <a:pt x="1446" y="1649"/>
                  </a:lnTo>
                  <a:lnTo>
                    <a:pt x="1580" y="1823"/>
                  </a:lnTo>
                  <a:lnTo>
                    <a:pt x="1709" y="1996"/>
                  </a:lnTo>
                  <a:lnTo>
                    <a:pt x="1833" y="2169"/>
                  </a:lnTo>
                  <a:lnTo>
                    <a:pt x="1949" y="2338"/>
                  </a:lnTo>
                  <a:lnTo>
                    <a:pt x="1949" y="2367"/>
                  </a:lnTo>
                  <a:lnTo>
                    <a:pt x="1944" y="2387"/>
                  </a:lnTo>
                  <a:lnTo>
                    <a:pt x="1931" y="2403"/>
                  </a:lnTo>
                  <a:lnTo>
                    <a:pt x="1915" y="2414"/>
                  </a:lnTo>
                  <a:lnTo>
                    <a:pt x="1898" y="2420"/>
                  </a:lnTo>
                  <a:lnTo>
                    <a:pt x="1884" y="2420"/>
                  </a:lnTo>
                  <a:lnTo>
                    <a:pt x="1866" y="2418"/>
                  </a:lnTo>
                  <a:lnTo>
                    <a:pt x="1747" y="2252"/>
                  </a:lnTo>
                  <a:lnTo>
                    <a:pt x="1629" y="2091"/>
                  </a:lnTo>
                  <a:lnTo>
                    <a:pt x="1515" y="1932"/>
                  </a:lnTo>
                  <a:lnTo>
                    <a:pt x="1398" y="1778"/>
                  </a:lnTo>
                  <a:lnTo>
                    <a:pt x="1280" y="1629"/>
                  </a:lnTo>
                  <a:lnTo>
                    <a:pt x="1160" y="1483"/>
                  </a:lnTo>
                  <a:lnTo>
                    <a:pt x="1037" y="1343"/>
                  </a:lnTo>
                  <a:lnTo>
                    <a:pt x="906" y="1207"/>
                  </a:lnTo>
                  <a:lnTo>
                    <a:pt x="769" y="1078"/>
                  </a:lnTo>
                  <a:lnTo>
                    <a:pt x="693" y="1038"/>
                  </a:lnTo>
                  <a:lnTo>
                    <a:pt x="617" y="1000"/>
                  </a:lnTo>
                  <a:lnTo>
                    <a:pt x="535" y="963"/>
                  </a:lnTo>
                  <a:lnTo>
                    <a:pt x="446" y="927"/>
                  </a:lnTo>
                  <a:lnTo>
                    <a:pt x="420" y="896"/>
                  </a:lnTo>
                  <a:lnTo>
                    <a:pt x="391" y="863"/>
                  </a:lnTo>
                  <a:lnTo>
                    <a:pt x="360" y="827"/>
                  </a:lnTo>
                  <a:lnTo>
                    <a:pt x="327" y="789"/>
                  </a:lnTo>
                  <a:lnTo>
                    <a:pt x="291" y="749"/>
                  </a:lnTo>
                  <a:lnTo>
                    <a:pt x="257" y="707"/>
                  </a:lnTo>
                  <a:lnTo>
                    <a:pt x="220" y="667"/>
                  </a:lnTo>
                  <a:lnTo>
                    <a:pt x="184" y="627"/>
                  </a:lnTo>
                  <a:lnTo>
                    <a:pt x="151" y="589"/>
                  </a:lnTo>
                  <a:lnTo>
                    <a:pt x="118" y="552"/>
                  </a:lnTo>
                  <a:lnTo>
                    <a:pt x="87" y="520"/>
                  </a:lnTo>
                  <a:lnTo>
                    <a:pt x="62" y="491"/>
                  </a:lnTo>
                  <a:lnTo>
                    <a:pt x="38" y="465"/>
                  </a:lnTo>
                  <a:lnTo>
                    <a:pt x="20" y="447"/>
                  </a:lnTo>
                  <a:lnTo>
                    <a:pt x="6" y="434"/>
                  </a:lnTo>
                  <a:lnTo>
                    <a:pt x="0" y="414"/>
                  </a:lnTo>
                  <a:lnTo>
                    <a:pt x="0" y="392"/>
                  </a:lnTo>
                  <a:lnTo>
                    <a:pt x="7" y="371"/>
                  </a:lnTo>
                  <a:lnTo>
                    <a:pt x="26" y="347"/>
                  </a:lnTo>
                  <a:lnTo>
                    <a:pt x="47" y="334"/>
                  </a:lnTo>
                  <a:lnTo>
                    <a:pt x="62" y="329"/>
                  </a:lnTo>
                  <a:lnTo>
                    <a:pt x="75" y="327"/>
                  </a:lnTo>
                  <a:lnTo>
                    <a:pt x="86" y="329"/>
                  </a:lnTo>
                  <a:lnTo>
                    <a:pt x="95" y="332"/>
                  </a:lnTo>
                  <a:lnTo>
                    <a:pt x="104" y="336"/>
                  </a:lnTo>
                  <a:lnTo>
                    <a:pt x="115" y="338"/>
                  </a:lnTo>
                  <a:lnTo>
                    <a:pt x="262" y="214"/>
                  </a:lnTo>
                  <a:close/>
                  <a:moveTo>
                    <a:pt x="533" y="0"/>
                  </a:moveTo>
                  <a:lnTo>
                    <a:pt x="546" y="2"/>
                  </a:lnTo>
                  <a:lnTo>
                    <a:pt x="555" y="3"/>
                  </a:lnTo>
                  <a:lnTo>
                    <a:pt x="558" y="7"/>
                  </a:lnTo>
                  <a:lnTo>
                    <a:pt x="544" y="12"/>
                  </a:lnTo>
                  <a:lnTo>
                    <a:pt x="535" y="22"/>
                  </a:lnTo>
                  <a:lnTo>
                    <a:pt x="529" y="36"/>
                  </a:lnTo>
                  <a:lnTo>
                    <a:pt x="529" y="54"/>
                  </a:lnTo>
                  <a:lnTo>
                    <a:pt x="535" y="78"/>
                  </a:lnTo>
                  <a:lnTo>
                    <a:pt x="546" y="105"/>
                  </a:lnTo>
                  <a:lnTo>
                    <a:pt x="560" y="132"/>
                  </a:lnTo>
                  <a:lnTo>
                    <a:pt x="580" y="158"/>
                  </a:lnTo>
                  <a:lnTo>
                    <a:pt x="604" y="180"/>
                  </a:lnTo>
                  <a:lnTo>
                    <a:pt x="631" y="200"/>
                  </a:lnTo>
                  <a:lnTo>
                    <a:pt x="660" y="220"/>
                  </a:lnTo>
                  <a:lnTo>
                    <a:pt x="691" y="238"/>
                  </a:lnTo>
                  <a:lnTo>
                    <a:pt x="722" y="258"/>
                  </a:lnTo>
                  <a:lnTo>
                    <a:pt x="751" y="278"/>
                  </a:lnTo>
                  <a:lnTo>
                    <a:pt x="780" y="300"/>
                  </a:lnTo>
                  <a:lnTo>
                    <a:pt x="804" y="323"/>
                  </a:lnTo>
                  <a:lnTo>
                    <a:pt x="826" y="349"/>
                  </a:lnTo>
                  <a:lnTo>
                    <a:pt x="842" y="378"/>
                  </a:lnTo>
                  <a:lnTo>
                    <a:pt x="855" y="411"/>
                  </a:lnTo>
                  <a:lnTo>
                    <a:pt x="858" y="447"/>
                  </a:lnTo>
                  <a:lnTo>
                    <a:pt x="855" y="489"/>
                  </a:lnTo>
                  <a:lnTo>
                    <a:pt x="844" y="516"/>
                  </a:lnTo>
                  <a:lnTo>
                    <a:pt x="822" y="540"/>
                  </a:lnTo>
                  <a:lnTo>
                    <a:pt x="795" y="556"/>
                  </a:lnTo>
                  <a:lnTo>
                    <a:pt x="762" y="565"/>
                  </a:lnTo>
                  <a:lnTo>
                    <a:pt x="727" y="565"/>
                  </a:lnTo>
                  <a:lnTo>
                    <a:pt x="709" y="560"/>
                  </a:lnTo>
                  <a:lnTo>
                    <a:pt x="686" y="549"/>
                  </a:lnTo>
                  <a:lnTo>
                    <a:pt x="660" y="532"/>
                  </a:lnTo>
                  <a:lnTo>
                    <a:pt x="629" y="511"/>
                  </a:lnTo>
                  <a:lnTo>
                    <a:pt x="597" y="483"/>
                  </a:lnTo>
                  <a:lnTo>
                    <a:pt x="564" y="454"/>
                  </a:lnTo>
                  <a:lnTo>
                    <a:pt x="529" y="422"/>
                  </a:lnTo>
                  <a:lnTo>
                    <a:pt x="495" y="385"/>
                  </a:lnTo>
                  <a:lnTo>
                    <a:pt x="462" y="349"/>
                  </a:lnTo>
                  <a:lnTo>
                    <a:pt x="431" y="311"/>
                  </a:lnTo>
                  <a:lnTo>
                    <a:pt x="404" y="271"/>
                  </a:lnTo>
                  <a:lnTo>
                    <a:pt x="380" y="232"/>
                  </a:lnTo>
                  <a:lnTo>
                    <a:pt x="360" y="194"/>
                  </a:lnTo>
                  <a:lnTo>
                    <a:pt x="353" y="171"/>
                  </a:lnTo>
                  <a:lnTo>
                    <a:pt x="349" y="143"/>
                  </a:lnTo>
                  <a:lnTo>
                    <a:pt x="351" y="114"/>
                  </a:lnTo>
                  <a:lnTo>
                    <a:pt x="358" y="87"/>
                  </a:lnTo>
                  <a:lnTo>
                    <a:pt x="369" y="62"/>
                  </a:lnTo>
                  <a:lnTo>
                    <a:pt x="386" y="42"/>
                  </a:lnTo>
                  <a:lnTo>
                    <a:pt x="406" y="27"/>
                  </a:lnTo>
                  <a:lnTo>
                    <a:pt x="427" y="14"/>
                  </a:lnTo>
                  <a:lnTo>
                    <a:pt x="457" y="5"/>
                  </a:lnTo>
                  <a:lnTo>
                    <a:pt x="487" y="0"/>
                  </a:lnTo>
                  <a:lnTo>
                    <a:pt x="518" y="2"/>
                  </a:lnTo>
                  <a:lnTo>
                    <a:pt x="5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xmlns="" id="{DC1147FA-998E-447C-ADEF-89F0D9568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196" y="464392"/>
              <a:ext cx="272557" cy="272111"/>
            </a:xfrm>
            <a:custGeom>
              <a:avLst/>
              <a:gdLst/>
              <a:ahLst/>
              <a:cxnLst/>
              <a:rect l="l" t="t" r="r" b="b"/>
              <a:pathLst>
                <a:path w="3788345" h="3782142">
                  <a:moveTo>
                    <a:pt x="3559909" y="1946081"/>
                  </a:moveTo>
                  <a:lnTo>
                    <a:pt x="3571003" y="1946081"/>
                  </a:lnTo>
                  <a:lnTo>
                    <a:pt x="3598234" y="1951628"/>
                  </a:lnTo>
                  <a:lnTo>
                    <a:pt x="3623952" y="1957680"/>
                  </a:lnTo>
                  <a:lnTo>
                    <a:pt x="3648661" y="1965244"/>
                  </a:lnTo>
                  <a:lnTo>
                    <a:pt x="3671858" y="1975329"/>
                  </a:lnTo>
                  <a:lnTo>
                    <a:pt x="3692029" y="1986927"/>
                  </a:lnTo>
                  <a:lnTo>
                    <a:pt x="3710183" y="2001047"/>
                  </a:lnTo>
                  <a:lnTo>
                    <a:pt x="3725815" y="2018192"/>
                  </a:lnTo>
                  <a:lnTo>
                    <a:pt x="3746995" y="2049457"/>
                  </a:lnTo>
                  <a:lnTo>
                    <a:pt x="3763636" y="2082739"/>
                  </a:lnTo>
                  <a:lnTo>
                    <a:pt x="3775234" y="2116526"/>
                  </a:lnTo>
                  <a:lnTo>
                    <a:pt x="3783807" y="2151321"/>
                  </a:lnTo>
                  <a:lnTo>
                    <a:pt x="3787337" y="2187124"/>
                  </a:lnTo>
                  <a:lnTo>
                    <a:pt x="3788345" y="2223936"/>
                  </a:lnTo>
                  <a:lnTo>
                    <a:pt x="3785320" y="2259235"/>
                  </a:lnTo>
                  <a:lnTo>
                    <a:pt x="3779772" y="2296047"/>
                  </a:lnTo>
                  <a:lnTo>
                    <a:pt x="3772713" y="2331851"/>
                  </a:lnTo>
                  <a:lnTo>
                    <a:pt x="3762627" y="2367654"/>
                  </a:lnTo>
                  <a:lnTo>
                    <a:pt x="3750525" y="2402449"/>
                  </a:lnTo>
                  <a:lnTo>
                    <a:pt x="3736909" y="2436235"/>
                  </a:lnTo>
                  <a:lnTo>
                    <a:pt x="3722285" y="2468509"/>
                  </a:lnTo>
                  <a:lnTo>
                    <a:pt x="3706653" y="2499774"/>
                  </a:lnTo>
                  <a:lnTo>
                    <a:pt x="3691020" y="2529022"/>
                  </a:lnTo>
                  <a:lnTo>
                    <a:pt x="3674379" y="2555748"/>
                  </a:lnTo>
                  <a:lnTo>
                    <a:pt x="3657234" y="2580458"/>
                  </a:lnTo>
                  <a:lnTo>
                    <a:pt x="3641602" y="2603150"/>
                  </a:lnTo>
                  <a:lnTo>
                    <a:pt x="3617396" y="2630885"/>
                  </a:lnTo>
                  <a:lnTo>
                    <a:pt x="3591174" y="2657612"/>
                  </a:lnTo>
                  <a:lnTo>
                    <a:pt x="3560918" y="2682321"/>
                  </a:lnTo>
                  <a:lnTo>
                    <a:pt x="3527636" y="2704005"/>
                  </a:lnTo>
                  <a:lnTo>
                    <a:pt x="3491832" y="2723167"/>
                  </a:lnTo>
                  <a:lnTo>
                    <a:pt x="3454516" y="2738800"/>
                  </a:lnTo>
                  <a:lnTo>
                    <a:pt x="3415183" y="2750902"/>
                  </a:lnTo>
                  <a:lnTo>
                    <a:pt x="3395012" y="2753424"/>
                  </a:lnTo>
                  <a:lnTo>
                    <a:pt x="3373832" y="2754432"/>
                  </a:lnTo>
                  <a:lnTo>
                    <a:pt x="3352653" y="2754432"/>
                  </a:lnTo>
                  <a:lnTo>
                    <a:pt x="3329960" y="2752919"/>
                  </a:lnTo>
                  <a:lnTo>
                    <a:pt x="3307772" y="2751911"/>
                  </a:lnTo>
                  <a:lnTo>
                    <a:pt x="3284576" y="2750902"/>
                  </a:lnTo>
                  <a:lnTo>
                    <a:pt x="3263900" y="2751911"/>
                  </a:lnTo>
                  <a:lnTo>
                    <a:pt x="3242721" y="2754432"/>
                  </a:lnTo>
                  <a:lnTo>
                    <a:pt x="3223559" y="2759979"/>
                  </a:lnTo>
                  <a:lnTo>
                    <a:pt x="3204900" y="2768552"/>
                  </a:lnTo>
                  <a:lnTo>
                    <a:pt x="3189268" y="2781159"/>
                  </a:lnTo>
                  <a:lnTo>
                    <a:pt x="3172123" y="2800321"/>
                  </a:lnTo>
                  <a:lnTo>
                    <a:pt x="3156490" y="2823518"/>
                  </a:lnTo>
                  <a:lnTo>
                    <a:pt x="3142875" y="2847219"/>
                  </a:lnTo>
                  <a:lnTo>
                    <a:pt x="3129764" y="2870919"/>
                  </a:lnTo>
                  <a:lnTo>
                    <a:pt x="3117157" y="2895629"/>
                  </a:lnTo>
                  <a:lnTo>
                    <a:pt x="3097994" y="2927902"/>
                  </a:lnTo>
                  <a:lnTo>
                    <a:pt x="3078328" y="2961689"/>
                  </a:lnTo>
                  <a:lnTo>
                    <a:pt x="3058157" y="2995475"/>
                  </a:lnTo>
                  <a:lnTo>
                    <a:pt x="3037482" y="3028757"/>
                  </a:lnTo>
                  <a:lnTo>
                    <a:pt x="3015294" y="3061535"/>
                  </a:lnTo>
                  <a:lnTo>
                    <a:pt x="2991593" y="3092800"/>
                  </a:lnTo>
                  <a:lnTo>
                    <a:pt x="2966883" y="3122048"/>
                  </a:lnTo>
                  <a:lnTo>
                    <a:pt x="2940157" y="3147766"/>
                  </a:lnTo>
                  <a:lnTo>
                    <a:pt x="2910909" y="3169954"/>
                  </a:lnTo>
                  <a:lnTo>
                    <a:pt x="2867541" y="3196680"/>
                  </a:lnTo>
                  <a:lnTo>
                    <a:pt x="2820140" y="3221390"/>
                  </a:lnTo>
                  <a:lnTo>
                    <a:pt x="2768704" y="3241561"/>
                  </a:lnTo>
                  <a:lnTo>
                    <a:pt x="2715251" y="3257193"/>
                  </a:lnTo>
                  <a:lnTo>
                    <a:pt x="2688020" y="3261732"/>
                  </a:lnTo>
                  <a:lnTo>
                    <a:pt x="2659276" y="3266270"/>
                  </a:lnTo>
                  <a:lnTo>
                    <a:pt x="2630028" y="3268791"/>
                  </a:lnTo>
                  <a:lnTo>
                    <a:pt x="2600781" y="3272826"/>
                  </a:lnTo>
                  <a:lnTo>
                    <a:pt x="2572541" y="3276356"/>
                  </a:lnTo>
                  <a:lnTo>
                    <a:pt x="2544806" y="3280894"/>
                  </a:lnTo>
                  <a:lnTo>
                    <a:pt x="2518080" y="3287450"/>
                  </a:lnTo>
                  <a:lnTo>
                    <a:pt x="2493370" y="3295518"/>
                  </a:lnTo>
                  <a:lnTo>
                    <a:pt x="2470678" y="3306612"/>
                  </a:lnTo>
                  <a:lnTo>
                    <a:pt x="2451516" y="3321236"/>
                  </a:lnTo>
                  <a:lnTo>
                    <a:pt x="2434875" y="3339390"/>
                  </a:lnTo>
                  <a:lnTo>
                    <a:pt x="2421259" y="3359561"/>
                  </a:lnTo>
                  <a:lnTo>
                    <a:pt x="2411174" y="3382757"/>
                  </a:lnTo>
                  <a:lnTo>
                    <a:pt x="2402097" y="3407467"/>
                  </a:lnTo>
                  <a:lnTo>
                    <a:pt x="2394533" y="3433185"/>
                  </a:lnTo>
                  <a:lnTo>
                    <a:pt x="2386464" y="3460416"/>
                  </a:lnTo>
                  <a:lnTo>
                    <a:pt x="2377892" y="3489159"/>
                  </a:lnTo>
                  <a:lnTo>
                    <a:pt x="2370832" y="3517398"/>
                  </a:lnTo>
                  <a:lnTo>
                    <a:pt x="2362259" y="3545638"/>
                  </a:lnTo>
                  <a:lnTo>
                    <a:pt x="2354191" y="3574381"/>
                  </a:lnTo>
                  <a:lnTo>
                    <a:pt x="2344105" y="3602621"/>
                  </a:lnTo>
                  <a:lnTo>
                    <a:pt x="2334020" y="3630356"/>
                  </a:lnTo>
                  <a:lnTo>
                    <a:pt x="2322926" y="3656074"/>
                  </a:lnTo>
                  <a:lnTo>
                    <a:pt x="2310319" y="3680783"/>
                  </a:lnTo>
                  <a:lnTo>
                    <a:pt x="2295695" y="3702467"/>
                  </a:lnTo>
                  <a:lnTo>
                    <a:pt x="2279054" y="3723646"/>
                  </a:lnTo>
                  <a:lnTo>
                    <a:pt x="2259892" y="3741800"/>
                  </a:lnTo>
                  <a:lnTo>
                    <a:pt x="2238712" y="3756929"/>
                  </a:lnTo>
                  <a:lnTo>
                    <a:pt x="2215011" y="3769535"/>
                  </a:lnTo>
                  <a:lnTo>
                    <a:pt x="2190806" y="3777099"/>
                  </a:lnTo>
                  <a:lnTo>
                    <a:pt x="2165088" y="3780629"/>
                  </a:lnTo>
                  <a:lnTo>
                    <a:pt x="2138866" y="3782142"/>
                  </a:lnTo>
                  <a:lnTo>
                    <a:pt x="2111131" y="3781638"/>
                  </a:lnTo>
                  <a:lnTo>
                    <a:pt x="2082892" y="3779621"/>
                  </a:lnTo>
                  <a:lnTo>
                    <a:pt x="2054148" y="3776091"/>
                  </a:lnTo>
                  <a:lnTo>
                    <a:pt x="2025909" y="3772057"/>
                  </a:lnTo>
                  <a:lnTo>
                    <a:pt x="1997669" y="3768527"/>
                  </a:lnTo>
                  <a:lnTo>
                    <a:pt x="1970943" y="3766005"/>
                  </a:lnTo>
                  <a:lnTo>
                    <a:pt x="1944216" y="3764997"/>
                  </a:lnTo>
                  <a:lnTo>
                    <a:pt x="1947242" y="3756929"/>
                  </a:lnTo>
                  <a:lnTo>
                    <a:pt x="1975481" y="3756929"/>
                  </a:lnTo>
                  <a:lnTo>
                    <a:pt x="2005738" y="3756929"/>
                  </a:lnTo>
                  <a:lnTo>
                    <a:pt x="2037003" y="3755920"/>
                  </a:lnTo>
                  <a:lnTo>
                    <a:pt x="2067259" y="3753903"/>
                  </a:lnTo>
                  <a:lnTo>
                    <a:pt x="2097515" y="3751382"/>
                  </a:lnTo>
                  <a:lnTo>
                    <a:pt x="2125755" y="3747347"/>
                  </a:lnTo>
                  <a:lnTo>
                    <a:pt x="2152481" y="3741800"/>
                  </a:lnTo>
                  <a:lnTo>
                    <a:pt x="2177191" y="3733732"/>
                  </a:lnTo>
                  <a:lnTo>
                    <a:pt x="2199379" y="3724655"/>
                  </a:lnTo>
                  <a:lnTo>
                    <a:pt x="2216524" y="3712552"/>
                  </a:lnTo>
                  <a:lnTo>
                    <a:pt x="2230644" y="3697928"/>
                  </a:lnTo>
                  <a:lnTo>
                    <a:pt x="2242242" y="3680783"/>
                  </a:lnTo>
                  <a:lnTo>
                    <a:pt x="2253336" y="3658595"/>
                  </a:lnTo>
                  <a:lnTo>
                    <a:pt x="2262413" y="3633886"/>
                  </a:lnTo>
                  <a:lnTo>
                    <a:pt x="2270986" y="3605646"/>
                  </a:lnTo>
                  <a:lnTo>
                    <a:pt x="2278045" y="3575894"/>
                  </a:lnTo>
                  <a:lnTo>
                    <a:pt x="2284601" y="3545134"/>
                  </a:lnTo>
                  <a:lnTo>
                    <a:pt x="2291157" y="3512860"/>
                  </a:lnTo>
                  <a:lnTo>
                    <a:pt x="2297208" y="3479578"/>
                  </a:lnTo>
                  <a:lnTo>
                    <a:pt x="2303763" y="3447809"/>
                  </a:lnTo>
                  <a:lnTo>
                    <a:pt x="2310319" y="3414527"/>
                  </a:lnTo>
                  <a:lnTo>
                    <a:pt x="2317379" y="3383766"/>
                  </a:lnTo>
                  <a:lnTo>
                    <a:pt x="2324943" y="3353509"/>
                  </a:lnTo>
                  <a:lnTo>
                    <a:pt x="2333011" y="3325774"/>
                  </a:lnTo>
                  <a:lnTo>
                    <a:pt x="2343097" y="3300056"/>
                  </a:lnTo>
                  <a:lnTo>
                    <a:pt x="2354191" y="3277868"/>
                  </a:lnTo>
                  <a:lnTo>
                    <a:pt x="2366293" y="3258706"/>
                  </a:lnTo>
                  <a:lnTo>
                    <a:pt x="2385456" y="3238535"/>
                  </a:lnTo>
                  <a:lnTo>
                    <a:pt x="2406635" y="3221390"/>
                  </a:lnTo>
                  <a:lnTo>
                    <a:pt x="2430336" y="3206766"/>
                  </a:lnTo>
                  <a:lnTo>
                    <a:pt x="2456054" y="3193655"/>
                  </a:lnTo>
                  <a:lnTo>
                    <a:pt x="2483285" y="3183569"/>
                  </a:lnTo>
                  <a:lnTo>
                    <a:pt x="2512028" y="3174492"/>
                  </a:lnTo>
                  <a:lnTo>
                    <a:pt x="2542285" y="3166928"/>
                  </a:lnTo>
                  <a:lnTo>
                    <a:pt x="2573550" y="3159868"/>
                  </a:lnTo>
                  <a:lnTo>
                    <a:pt x="2604311" y="3152304"/>
                  </a:lnTo>
                  <a:lnTo>
                    <a:pt x="2635575" y="3146253"/>
                  </a:lnTo>
                  <a:lnTo>
                    <a:pt x="2667849" y="3138689"/>
                  </a:lnTo>
                  <a:lnTo>
                    <a:pt x="2699114" y="3130620"/>
                  </a:lnTo>
                  <a:lnTo>
                    <a:pt x="2729370" y="3121543"/>
                  </a:lnTo>
                  <a:lnTo>
                    <a:pt x="2758618" y="3111458"/>
                  </a:lnTo>
                  <a:lnTo>
                    <a:pt x="2786858" y="3098347"/>
                  </a:lnTo>
                  <a:lnTo>
                    <a:pt x="2813584" y="3083723"/>
                  </a:lnTo>
                  <a:lnTo>
                    <a:pt x="2838294" y="3065569"/>
                  </a:lnTo>
                  <a:lnTo>
                    <a:pt x="2860482" y="3045398"/>
                  </a:lnTo>
                  <a:lnTo>
                    <a:pt x="2880653" y="3020689"/>
                  </a:lnTo>
                  <a:lnTo>
                    <a:pt x="2906370" y="2980851"/>
                  </a:lnTo>
                  <a:lnTo>
                    <a:pt x="2929063" y="2938996"/>
                  </a:lnTo>
                  <a:lnTo>
                    <a:pt x="2950242" y="2894620"/>
                  </a:lnTo>
                  <a:lnTo>
                    <a:pt x="2970413" y="2849236"/>
                  </a:lnTo>
                  <a:lnTo>
                    <a:pt x="2988567" y="2803347"/>
                  </a:lnTo>
                  <a:lnTo>
                    <a:pt x="3007225" y="2756449"/>
                  </a:lnTo>
                  <a:lnTo>
                    <a:pt x="3026388" y="2709552"/>
                  </a:lnTo>
                  <a:lnTo>
                    <a:pt x="3032439" y="2692911"/>
                  </a:lnTo>
                  <a:lnTo>
                    <a:pt x="3041012" y="2673748"/>
                  </a:lnTo>
                  <a:lnTo>
                    <a:pt x="3048071" y="2652569"/>
                  </a:lnTo>
                  <a:lnTo>
                    <a:pt x="3053618" y="2629877"/>
                  </a:lnTo>
                  <a:lnTo>
                    <a:pt x="3055635" y="2606176"/>
                  </a:lnTo>
                  <a:lnTo>
                    <a:pt x="3053618" y="2582979"/>
                  </a:lnTo>
                  <a:lnTo>
                    <a:pt x="3052106" y="2576928"/>
                  </a:lnTo>
                  <a:lnTo>
                    <a:pt x="3048071" y="2566842"/>
                  </a:lnTo>
                  <a:lnTo>
                    <a:pt x="3042524" y="2553731"/>
                  </a:lnTo>
                  <a:lnTo>
                    <a:pt x="3036473" y="2537090"/>
                  </a:lnTo>
                  <a:lnTo>
                    <a:pt x="3028909" y="2517928"/>
                  </a:lnTo>
                  <a:lnTo>
                    <a:pt x="3022353" y="2494227"/>
                  </a:lnTo>
                  <a:lnTo>
                    <a:pt x="3017815" y="2467500"/>
                  </a:lnTo>
                  <a:lnTo>
                    <a:pt x="3013276" y="2438252"/>
                  </a:lnTo>
                  <a:lnTo>
                    <a:pt x="3014285" y="2441782"/>
                  </a:lnTo>
                  <a:lnTo>
                    <a:pt x="3015294" y="2441782"/>
                  </a:lnTo>
                  <a:lnTo>
                    <a:pt x="3015294" y="2437244"/>
                  </a:lnTo>
                  <a:lnTo>
                    <a:pt x="3015294" y="2430184"/>
                  </a:lnTo>
                  <a:lnTo>
                    <a:pt x="3016302" y="2419090"/>
                  </a:lnTo>
                  <a:lnTo>
                    <a:pt x="3017311" y="2404466"/>
                  </a:lnTo>
                  <a:lnTo>
                    <a:pt x="3018823" y="2387825"/>
                  </a:lnTo>
                  <a:lnTo>
                    <a:pt x="3021849" y="2368663"/>
                  </a:lnTo>
                  <a:lnTo>
                    <a:pt x="3026388" y="2346475"/>
                  </a:lnTo>
                  <a:lnTo>
                    <a:pt x="3032439" y="2323782"/>
                  </a:lnTo>
                  <a:lnTo>
                    <a:pt x="3040003" y="2299073"/>
                  </a:lnTo>
                  <a:lnTo>
                    <a:pt x="3050088" y="2272346"/>
                  </a:lnTo>
                  <a:lnTo>
                    <a:pt x="3062191" y="2244611"/>
                  </a:lnTo>
                  <a:lnTo>
                    <a:pt x="3076815" y="2217381"/>
                  </a:lnTo>
                  <a:lnTo>
                    <a:pt x="3093960" y="2188637"/>
                  </a:lnTo>
                  <a:lnTo>
                    <a:pt x="3114131" y="2160398"/>
                  </a:lnTo>
                  <a:lnTo>
                    <a:pt x="3138336" y="2132158"/>
                  </a:lnTo>
                  <a:lnTo>
                    <a:pt x="3165567" y="2104423"/>
                  </a:lnTo>
                  <a:lnTo>
                    <a:pt x="3195824" y="2077192"/>
                  </a:lnTo>
                  <a:lnTo>
                    <a:pt x="3231627" y="2051474"/>
                  </a:lnTo>
                  <a:lnTo>
                    <a:pt x="3269952" y="2026765"/>
                  </a:lnTo>
                  <a:lnTo>
                    <a:pt x="3314328" y="2003568"/>
                  </a:lnTo>
                  <a:lnTo>
                    <a:pt x="3426781" y="1959697"/>
                  </a:lnTo>
                  <a:lnTo>
                    <a:pt x="3438883" y="1957680"/>
                  </a:lnTo>
                  <a:lnTo>
                    <a:pt x="3453507" y="1956167"/>
                  </a:lnTo>
                  <a:lnTo>
                    <a:pt x="3471157" y="1954150"/>
                  </a:lnTo>
                  <a:lnTo>
                    <a:pt x="3490319" y="1951628"/>
                  </a:lnTo>
                  <a:lnTo>
                    <a:pt x="3509482" y="1949611"/>
                  </a:lnTo>
                  <a:lnTo>
                    <a:pt x="3528644" y="1947594"/>
                  </a:lnTo>
                  <a:lnTo>
                    <a:pt x="3546294" y="1946586"/>
                  </a:lnTo>
                  <a:close/>
                  <a:moveTo>
                    <a:pt x="3271797" y="76200"/>
                  </a:moveTo>
                  <a:lnTo>
                    <a:pt x="3292421" y="76200"/>
                  </a:lnTo>
                  <a:lnTo>
                    <a:pt x="3343044" y="86512"/>
                  </a:lnTo>
                  <a:lnTo>
                    <a:pt x="3390855" y="97762"/>
                  </a:lnTo>
                  <a:lnTo>
                    <a:pt x="3436791" y="111824"/>
                  </a:lnTo>
                  <a:lnTo>
                    <a:pt x="3479914" y="130573"/>
                  </a:lnTo>
                  <a:lnTo>
                    <a:pt x="3517412" y="152135"/>
                  </a:lnTo>
                  <a:lnTo>
                    <a:pt x="3551161" y="178384"/>
                  </a:lnTo>
                  <a:lnTo>
                    <a:pt x="3580223" y="210257"/>
                  </a:lnTo>
                  <a:lnTo>
                    <a:pt x="3619596" y="268380"/>
                  </a:lnTo>
                  <a:lnTo>
                    <a:pt x="3650532" y="330253"/>
                  </a:lnTo>
                  <a:lnTo>
                    <a:pt x="3672094" y="393063"/>
                  </a:lnTo>
                  <a:lnTo>
                    <a:pt x="3688031" y="457748"/>
                  </a:lnTo>
                  <a:lnTo>
                    <a:pt x="3694593" y="524308"/>
                  </a:lnTo>
                  <a:lnTo>
                    <a:pt x="3696468" y="592743"/>
                  </a:lnTo>
                  <a:lnTo>
                    <a:pt x="3690843" y="658365"/>
                  </a:lnTo>
                  <a:lnTo>
                    <a:pt x="3680531" y="726800"/>
                  </a:lnTo>
                  <a:lnTo>
                    <a:pt x="3667407" y="793360"/>
                  </a:lnTo>
                  <a:lnTo>
                    <a:pt x="3648657" y="859920"/>
                  </a:lnTo>
                  <a:lnTo>
                    <a:pt x="3626158" y="924605"/>
                  </a:lnTo>
                  <a:lnTo>
                    <a:pt x="3600847" y="987415"/>
                  </a:lnTo>
                  <a:lnTo>
                    <a:pt x="3573660" y="1047413"/>
                  </a:lnTo>
                  <a:lnTo>
                    <a:pt x="3544599" y="1105535"/>
                  </a:lnTo>
                  <a:lnTo>
                    <a:pt x="3515538" y="1159908"/>
                  </a:lnTo>
                  <a:lnTo>
                    <a:pt x="3484601" y="1209594"/>
                  </a:lnTo>
                  <a:lnTo>
                    <a:pt x="3452727" y="1255530"/>
                  </a:lnTo>
                  <a:lnTo>
                    <a:pt x="3423666" y="1297716"/>
                  </a:lnTo>
                  <a:lnTo>
                    <a:pt x="3378668" y="1349276"/>
                  </a:lnTo>
                  <a:lnTo>
                    <a:pt x="3329920" y="1398962"/>
                  </a:lnTo>
                  <a:lnTo>
                    <a:pt x="3273672" y="1444897"/>
                  </a:lnTo>
                  <a:lnTo>
                    <a:pt x="3211799" y="1485208"/>
                  </a:lnTo>
                  <a:lnTo>
                    <a:pt x="3145239" y="1520832"/>
                  </a:lnTo>
                  <a:lnTo>
                    <a:pt x="3075867" y="1549893"/>
                  </a:lnTo>
                  <a:lnTo>
                    <a:pt x="3002745" y="1572393"/>
                  </a:lnTo>
                  <a:lnTo>
                    <a:pt x="2965246" y="1577080"/>
                  </a:lnTo>
                  <a:lnTo>
                    <a:pt x="2925873" y="1578955"/>
                  </a:lnTo>
                  <a:lnTo>
                    <a:pt x="2886499" y="1578955"/>
                  </a:lnTo>
                  <a:lnTo>
                    <a:pt x="2844313" y="1576142"/>
                  </a:lnTo>
                  <a:lnTo>
                    <a:pt x="2803065" y="1574267"/>
                  </a:lnTo>
                  <a:lnTo>
                    <a:pt x="2759942" y="1572393"/>
                  </a:lnTo>
                  <a:lnTo>
                    <a:pt x="2721506" y="1574267"/>
                  </a:lnTo>
                  <a:lnTo>
                    <a:pt x="2682132" y="1578955"/>
                  </a:lnTo>
                  <a:lnTo>
                    <a:pt x="2646509" y="1589267"/>
                  </a:lnTo>
                  <a:lnTo>
                    <a:pt x="2611822" y="1605204"/>
                  </a:lnTo>
                  <a:lnTo>
                    <a:pt x="2582761" y="1628640"/>
                  </a:lnTo>
                  <a:lnTo>
                    <a:pt x="2550887" y="1664264"/>
                  </a:lnTo>
                  <a:lnTo>
                    <a:pt x="2521826" y="1707387"/>
                  </a:lnTo>
                  <a:lnTo>
                    <a:pt x="2496514" y="1751448"/>
                  </a:lnTo>
                  <a:lnTo>
                    <a:pt x="2472140" y="1795509"/>
                  </a:lnTo>
                  <a:lnTo>
                    <a:pt x="2448704" y="1841445"/>
                  </a:lnTo>
                  <a:lnTo>
                    <a:pt x="2413080" y="1901442"/>
                  </a:lnTo>
                  <a:lnTo>
                    <a:pt x="2376519" y="1964252"/>
                  </a:lnTo>
                  <a:lnTo>
                    <a:pt x="2339021" y="2027062"/>
                  </a:lnTo>
                  <a:lnTo>
                    <a:pt x="2300585" y="2088935"/>
                  </a:lnTo>
                  <a:lnTo>
                    <a:pt x="2259336" y="2149870"/>
                  </a:lnTo>
                  <a:lnTo>
                    <a:pt x="2215275" y="2207993"/>
                  </a:lnTo>
                  <a:lnTo>
                    <a:pt x="2169340" y="2262366"/>
                  </a:lnTo>
                  <a:lnTo>
                    <a:pt x="2119654" y="2310177"/>
                  </a:lnTo>
                  <a:lnTo>
                    <a:pt x="2065281" y="2351425"/>
                  </a:lnTo>
                  <a:lnTo>
                    <a:pt x="1984659" y="2401111"/>
                  </a:lnTo>
                  <a:lnTo>
                    <a:pt x="1896538" y="2447046"/>
                  </a:lnTo>
                  <a:lnTo>
                    <a:pt x="1800916" y="2484545"/>
                  </a:lnTo>
                  <a:lnTo>
                    <a:pt x="1701545" y="2513606"/>
                  </a:lnTo>
                  <a:lnTo>
                    <a:pt x="1650922" y="2522043"/>
                  </a:lnTo>
                  <a:lnTo>
                    <a:pt x="1597487" y="2530481"/>
                  </a:lnTo>
                  <a:lnTo>
                    <a:pt x="1543114" y="2535168"/>
                  </a:lnTo>
                  <a:lnTo>
                    <a:pt x="1488741" y="2542668"/>
                  </a:lnTo>
                  <a:lnTo>
                    <a:pt x="1436243" y="2549230"/>
                  </a:lnTo>
                  <a:lnTo>
                    <a:pt x="1384683" y="2557667"/>
                  </a:lnTo>
                  <a:lnTo>
                    <a:pt x="1334997" y="2569854"/>
                  </a:lnTo>
                  <a:lnTo>
                    <a:pt x="1289061" y="2584853"/>
                  </a:lnTo>
                  <a:lnTo>
                    <a:pt x="1246875" y="2605478"/>
                  </a:lnTo>
                  <a:lnTo>
                    <a:pt x="1211252" y="2632664"/>
                  </a:lnTo>
                  <a:lnTo>
                    <a:pt x="1180315" y="2666413"/>
                  </a:lnTo>
                  <a:lnTo>
                    <a:pt x="1155004" y="2703911"/>
                  </a:lnTo>
                  <a:lnTo>
                    <a:pt x="1136255" y="2747035"/>
                  </a:lnTo>
                  <a:lnTo>
                    <a:pt x="1119380" y="2792970"/>
                  </a:lnTo>
                  <a:lnTo>
                    <a:pt x="1105318" y="2840781"/>
                  </a:lnTo>
                  <a:lnTo>
                    <a:pt x="1090319" y="2891404"/>
                  </a:lnTo>
                  <a:lnTo>
                    <a:pt x="1074382" y="2944840"/>
                  </a:lnTo>
                  <a:lnTo>
                    <a:pt x="1061257" y="2997338"/>
                  </a:lnTo>
                  <a:lnTo>
                    <a:pt x="1045321" y="3049836"/>
                  </a:lnTo>
                  <a:lnTo>
                    <a:pt x="1030321" y="3103271"/>
                  </a:lnTo>
                  <a:lnTo>
                    <a:pt x="1011572" y="3155769"/>
                  </a:lnTo>
                  <a:lnTo>
                    <a:pt x="992823" y="3207329"/>
                  </a:lnTo>
                  <a:lnTo>
                    <a:pt x="972198" y="3255140"/>
                  </a:lnTo>
                  <a:lnTo>
                    <a:pt x="948762" y="3301076"/>
                  </a:lnTo>
                  <a:lnTo>
                    <a:pt x="921575" y="3341387"/>
                  </a:lnTo>
                  <a:lnTo>
                    <a:pt x="890639" y="3380760"/>
                  </a:lnTo>
                  <a:lnTo>
                    <a:pt x="855015" y="3414509"/>
                  </a:lnTo>
                  <a:lnTo>
                    <a:pt x="815642" y="3442633"/>
                  </a:lnTo>
                  <a:lnTo>
                    <a:pt x="771581" y="3466069"/>
                  </a:lnTo>
                  <a:lnTo>
                    <a:pt x="726583" y="3480131"/>
                  </a:lnTo>
                  <a:lnTo>
                    <a:pt x="678772" y="3486694"/>
                  </a:lnTo>
                  <a:lnTo>
                    <a:pt x="630024" y="3489506"/>
                  </a:lnTo>
                  <a:lnTo>
                    <a:pt x="578464" y="3488569"/>
                  </a:lnTo>
                  <a:lnTo>
                    <a:pt x="525966" y="3484819"/>
                  </a:lnTo>
                  <a:lnTo>
                    <a:pt x="472530" y="3478256"/>
                  </a:lnTo>
                  <a:lnTo>
                    <a:pt x="420032" y="3470757"/>
                  </a:lnTo>
                  <a:lnTo>
                    <a:pt x="367534" y="3464195"/>
                  </a:lnTo>
                  <a:lnTo>
                    <a:pt x="317849" y="3459507"/>
                  </a:lnTo>
                  <a:lnTo>
                    <a:pt x="268163" y="3457632"/>
                  </a:lnTo>
                  <a:lnTo>
                    <a:pt x="273788" y="3442633"/>
                  </a:lnTo>
                  <a:lnTo>
                    <a:pt x="326286" y="3442633"/>
                  </a:lnTo>
                  <a:lnTo>
                    <a:pt x="382534" y="3442633"/>
                  </a:lnTo>
                  <a:lnTo>
                    <a:pt x="440656" y="3440758"/>
                  </a:lnTo>
                  <a:lnTo>
                    <a:pt x="496904" y="3437008"/>
                  </a:lnTo>
                  <a:lnTo>
                    <a:pt x="553152" y="3432321"/>
                  </a:lnTo>
                  <a:lnTo>
                    <a:pt x="605650" y="3424821"/>
                  </a:lnTo>
                  <a:lnTo>
                    <a:pt x="655336" y="3414509"/>
                  </a:lnTo>
                  <a:lnTo>
                    <a:pt x="701271" y="3399510"/>
                  </a:lnTo>
                  <a:lnTo>
                    <a:pt x="742520" y="3382635"/>
                  </a:lnTo>
                  <a:lnTo>
                    <a:pt x="774394" y="3360136"/>
                  </a:lnTo>
                  <a:lnTo>
                    <a:pt x="800643" y="3332950"/>
                  </a:lnTo>
                  <a:lnTo>
                    <a:pt x="822204" y="3301076"/>
                  </a:lnTo>
                  <a:lnTo>
                    <a:pt x="842828" y="3259827"/>
                  </a:lnTo>
                  <a:lnTo>
                    <a:pt x="859703" y="3213892"/>
                  </a:lnTo>
                  <a:lnTo>
                    <a:pt x="875640" y="3161394"/>
                  </a:lnTo>
                  <a:lnTo>
                    <a:pt x="888764" y="3106083"/>
                  </a:lnTo>
                  <a:lnTo>
                    <a:pt x="900951" y="3048898"/>
                  </a:lnTo>
                  <a:lnTo>
                    <a:pt x="913138" y="2988900"/>
                  </a:lnTo>
                  <a:lnTo>
                    <a:pt x="924388" y="2927028"/>
                  </a:lnTo>
                  <a:lnTo>
                    <a:pt x="936575" y="2867968"/>
                  </a:lnTo>
                  <a:lnTo>
                    <a:pt x="948762" y="2806095"/>
                  </a:lnTo>
                  <a:lnTo>
                    <a:pt x="961886" y="2748910"/>
                  </a:lnTo>
                  <a:lnTo>
                    <a:pt x="975948" y="2692662"/>
                  </a:lnTo>
                  <a:lnTo>
                    <a:pt x="990948" y="2641101"/>
                  </a:lnTo>
                  <a:lnTo>
                    <a:pt x="1009697" y="2593291"/>
                  </a:lnTo>
                  <a:lnTo>
                    <a:pt x="1030321" y="2552042"/>
                  </a:lnTo>
                  <a:lnTo>
                    <a:pt x="1052820" y="2516419"/>
                  </a:lnTo>
                  <a:lnTo>
                    <a:pt x="1088444" y="2478920"/>
                  </a:lnTo>
                  <a:lnTo>
                    <a:pt x="1127817" y="2447046"/>
                  </a:lnTo>
                  <a:lnTo>
                    <a:pt x="1171878" y="2419860"/>
                  </a:lnTo>
                  <a:lnTo>
                    <a:pt x="1219689" y="2395486"/>
                  </a:lnTo>
                  <a:lnTo>
                    <a:pt x="1270312" y="2376736"/>
                  </a:lnTo>
                  <a:lnTo>
                    <a:pt x="1323747" y="2359862"/>
                  </a:lnTo>
                  <a:lnTo>
                    <a:pt x="1379995" y="2345800"/>
                  </a:lnTo>
                  <a:lnTo>
                    <a:pt x="1438118" y="2332676"/>
                  </a:lnTo>
                  <a:lnTo>
                    <a:pt x="1495303" y="2318614"/>
                  </a:lnTo>
                  <a:lnTo>
                    <a:pt x="1553426" y="2307364"/>
                  </a:lnTo>
                  <a:lnTo>
                    <a:pt x="1613424" y="2293302"/>
                  </a:lnTo>
                  <a:lnTo>
                    <a:pt x="1671546" y="2278303"/>
                  </a:lnTo>
                  <a:lnTo>
                    <a:pt x="1727794" y="2261428"/>
                  </a:lnTo>
                  <a:lnTo>
                    <a:pt x="1782167" y="2242679"/>
                  </a:lnTo>
                  <a:lnTo>
                    <a:pt x="1834665" y="2218305"/>
                  </a:lnTo>
                  <a:lnTo>
                    <a:pt x="1884351" y="2191119"/>
                  </a:lnTo>
                  <a:lnTo>
                    <a:pt x="1930286" y="2157370"/>
                  </a:lnTo>
                  <a:lnTo>
                    <a:pt x="1971535" y="2119871"/>
                  </a:lnTo>
                  <a:lnTo>
                    <a:pt x="2009033" y="2073936"/>
                  </a:lnTo>
                  <a:lnTo>
                    <a:pt x="2056844" y="1999876"/>
                  </a:lnTo>
                  <a:lnTo>
                    <a:pt x="2099030" y="1922067"/>
                  </a:lnTo>
                  <a:lnTo>
                    <a:pt x="2138403" y="1839570"/>
                  </a:lnTo>
                  <a:lnTo>
                    <a:pt x="2175902" y="1755198"/>
                  </a:lnTo>
                  <a:lnTo>
                    <a:pt x="2209651" y="1669889"/>
                  </a:lnTo>
                  <a:lnTo>
                    <a:pt x="2244337" y="1582705"/>
                  </a:lnTo>
                  <a:lnTo>
                    <a:pt x="2279960" y="1495520"/>
                  </a:lnTo>
                  <a:lnTo>
                    <a:pt x="2291210" y="1464584"/>
                  </a:lnTo>
                  <a:lnTo>
                    <a:pt x="2307147" y="1428961"/>
                  </a:lnTo>
                  <a:lnTo>
                    <a:pt x="2320271" y="1389587"/>
                  </a:lnTo>
                  <a:lnTo>
                    <a:pt x="2330583" y="1347401"/>
                  </a:lnTo>
                  <a:lnTo>
                    <a:pt x="2334333" y="1303340"/>
                  </a:lnTo>
                  <a:lnTo>
                    <a:pt x="2330583" y="1260217"/>
                  </a:lnTo>
                  <a:lnTo>
                    <a:pt x="2327771" y="1248967"/>
                  </a:lnTo>
                  <a:lnTo>
                    <a:pt x="2320271" y="1230218"/>
                  </a:lnTo>
                  <a:lnTo>
                    <a:pt x="2309959" y="1205844"/>
                  </a:lnTo>
                  <a:lnTo>
                    <a:pt x="2298710" y="1174908"/>
                  </a:lnTo>
                  <a:lnTo>
                    <a:pt x="2284648" y="1139284"/>
                  </a:lnTo>
                  <a:lnTo>
                    <a:pt x="2272461" y="1095223"/>
                  </a:lnTo>
                  <a:lnTo>
                    <a:pt x="2264024" y="1045538"/>
                  </a:lnTo>
                  <a:lnTo>
                    <a:pt x="2255586" y="991165"/>
                  </a:lnTo>
                  <a:lnTo>
                    <a:pt x="2257461" y="997727"/>
                  </a:lnTo>
                  <a:lnTo>
                    <a:pt x="2259336" y="997727"/>
                  </a:lnTo>
                  <a:lnTo>
                    <a:pt x="2259336" y="989290"/>
                  </a:lnTo>
                  <a:lnTo>
                    <a:pt x="2259336" y="976165"/>
                  </a:lnTo>
                  <a:lnTo>
                    <a:pt x="2261211" y="955541"/>
                  </a:lnTo>
                  <a:lnTo>
                    <a:pt x="2263086" y="928355"/>
                  </a:lnTo>
                  <a:lnTo>
                    <a:pt x="2265898" y="897419"/>
                  </a:lnTo>
                  <a:lnTo>
                    <a:pt x="2271523" y="861795"/>
                  </a:lnTo>
                  <a:lnTo>
                    <a:pt x="2279960" y="820546"/>
                  </a:lnTo>
                  <a:lnTo>
                    <a:pt x="2291210" y="778361"/>
                  </a:lnTo>
                  <a:lnTo>
                    <a:pt x="2305272" y="732425"/>
                  </a:lnTo>
                  <a:lnTo>
                    <a:pt x="2324021" y="682739"/>
                  </a:lnTo>
                  <a:lnTo>
                    <a:pt x="2346520" y="631179"/>
                  </a:lnTo>
                  <a:lnTo>
                    <a:pt x="2373707" y="580556"/>
                  </a:lnTo>
                  <a:lnTo>
                    <a:pt x="2405580" y="527120"/>
                  </a:lnTo>
                  <a:lnTo>
                    <a:pt x="2443079" y="474622"/>
                  </a:lnTo>
                  <a:lnTo>
                    <a:pt x="2488077" y="422124"/>
                  </a:lnTo>
                  <a:lnTo>
                    <a:pt x="2538700" y="370564"/>
                  </a:lnTo>
                  <a:lnTo>
                    <a:pt x="2594948" y="319941"/>
                  </a:lnTo>
                  <a:lnTo>
                    <a:pt x="2661508" y="272130"/>
                  </a:lnTo>
                  <a:lnTo>
                    <a:pt x="2732755" y="226194"/>
                  </a:lnTo>
                  <a:lnTo>
                    <a:pt x="2815252" y="183071"/>
                  </a:lnTo>
                  <a:lnTo>
                    <a:pt x="3024307" y="101512"/>
                  </a:lnTo>
                  <a:lnTo>
                    <a:pt x="3046806" y="97762"/>
                  </a:lnTo>
                  <a:lnTo>
                    <a:pt x="3073992" y="94949"/>
                  </a:lnTo>
                  <a:lnTo>
                    <a:pt x="3106803" y="91200"/>
                  </a:lnTo>
                  <a:lnTo>
                    <a:pt x="3142427" y="86512"/>
                  </a:lnTo>
                  <a:lnTo>
                    <a:pt x="3178051" y="82762"/>
                  </a:lnTo>
                  <a:lnTo>
                    <a:pt x="3213674" y="79013"/>
                  </a:lnTo>
                  <a:lnTo>
                    <a:pt x="3246485" y="77138"/>
                  </a:lnTo>
                  <a:close/>
                  <a:moveTo>
                    <a:pt x="1863056" y="0"/>
                  </a:moveTo>
                  <a:lnTo>
                    <a:pt x="1875848" y="0"/>
                  </a:lnTo>
                  <a:lnTo>
                    <a:pt x="1907248" y="6396"/>
                  </a:lnTo>
                  <a:lnTo>
                    <a:pt x="1936903" y="13374"/>
                  </a:lnTo>
                  <a:lnTo>
                    <a:pt x="1965396" y="22096"/>
                  </a:lnTo>
                  <a:lnTo>
                    <a:pt x="1992144" y="33726"/>
                  </a:lnTo>
                  <a:lnTo>
                    <a:pt x="2015403" y="47100"/>
                  </a:lnTo>
                  <a:lnTo>
                    <a:pt x="2036336" y="63381"/>
                  </a:lnTo>
                  <a:lnTo>
                    <a:pt x="2054362" y="83152"/>
                  </a:lnTo>
                  <a:lnTo>
                    <a:pt x="2078784" y="119203"/>
                  </a:lnTo>
                  <a:lnTo>
                    <a:pt x="2097973" y="157581"/>
                  </a:lnTo>
                  <a:lnTo>
                    <a:pt x="2111347" y="196540"/>
                  </a:lnTo>
                  <a:lnTo>
                    <a:pt x="2121232" y="236662"/>
                  </a:lnTo>
                  <a:lnTo>
                    <a:pt x="2125302" y="277947"/>
                  </a:lnTo>
                  <a:lnTo>
                    <a:pt x="2126465" y="320395"/>
                  </a:lnTo>
                  <a:lnTo>
                    <a:pt x="2122976" y="361098"/>
                  </a:lnTo>
                  <a:lnTo>
                    <a:pt x="2116580" y="403546"/>
                  </a:lnTo>
                  <a:lnTo>
                    <a:pt x="2108439" y="444831"/>
                  </a:lnTo>
                  <a:lnTo>
                    <a:pt x="2096810" y="486116"/>
                  </a:lnTo>
                  <a:lnTo>
                    <a:pt x="2082854" y="526238"/>
                  </a:lnTo>
                  <a:lnTo>
                    <a:pt x="2067154" y="565197"/>
                  </a:lnTo>
                  <a:lnTo>
                    <a:pt x="2050291" y="602412"/>
                  </a:lnTo>
                  <a:lnTo>
                    <a:pt x="2032266" y="638463"/>
                  </a:lnTo>
                  <a:lnTo>
                    <a:pt x="2014240" y="672189"/>
                  </a:lnTo>
                  <a:lnTo>
                    <a:pt x="1995051" y="703007"/>
                  </a:lnTo>
                  <a:lnTo>
                    <a:pt x="1975281" y="731500"/>
                  </a:lnTo>
                  <a:lnTo>
                    <a:pt x="1957255" y="757666"/>
                  </a:lnTo>
                  <a:lnTo>
                    <a:pt x="1929344" y="789647"/>
                  </a:lnTo>
                  <a:lnTo>
                    <a:pt x="1899107" y="820466"/>
                  </a:lnTo>
                  <a:lnTo>
                    <a:pt x="1864219" y="848958"/>
                  </a:lnTo>
                  <a:lnTo>
                    <a:pt x="1825841" y="873962"/>
                  </a:lnTo>
                  <a:lnTo>
                    <a:pt x="1784556" y="896058"/>
                  </a:lnTo>
                  <a:lnTo>
                    <a:pt x="1741527" y="914084"/>
                  </a:lnTo>
                  <a:lnTo>
                    <a:pt x="1696171" y="928039"/>
                  </a:lnTo>
                  <a:lnTo>
                    <a:pt x="1672912" y="930947"/>
                  </a:lnTo>
                  <a:lnTo>
                    <a:pt x="1648490" y="932110"/>
                  </a:lnTo>
                  <a:lnTo>
                    <a:pt x="1624068" y="932110"/>
                  </a:lnTo>
                  <a:lnTo>
                    <a:pt x="1597902" y="930365"/>
                  </a:lnTo>
                  <a:lnTo>
                    <a:pt x="1572317" y="929202"/>
                  </a:lnTo>
                  <a:lnTo>
                    <a:pt x="1545569" y="928039"/>
                  </a:lnTo>
                  <a:lnTo>
                    <a:pt x="1521728" y="929202"/>
                  </a:lnTo>
                  <a:lnTo>
                    <a:pt x="1497306" y="932110"/>
                  </a:lnTo>
                  <a:lnTo>
                    <a:pt x="1475210" y="938506"/>
                  </a:lnTo>
                  <a:lnTo>
                    <a:pt x="1453695" y="948391"/>
                  </a:lnTo>
                  <a:lnTo>
                    <a:pt x="1435669" y="962928"/>
                  </a:lnTo>
                  <a:lnTo>
                    <a:pt x="1415899" y="985024"/>
                  </a:lnTo>
                  <a:lnTo>
                    <a:pt x="1397873" y="1011772"/>
                  </a:lnTo>
                  <a:lnTo>
                    <a:pt x="1382173" y="1039102"/>
                  </a:lnTo>
                  <a:lnTo>
                    <a:pt x="1367055" y="1066431"/>
                  </a:lnTo>
                  <a:lnTo>
                    <a:pt x="1352518" y="1094924"/>
                  </a:lnTo>
                  <a:lnTo>
                    <a:pt x="1330422" y="1132138"/>
                  </a:lnTo>
                  <a:lnTo>
                    <a:pt x="1307744" y="1171097"/>
                  </a:lnTo>
                  <a:lnTo>
                    <a:pt x="1284485" y="1210056"/>
                  </a:lnTo>
                  <a:lnTo>
                    <a:pt x="1260644" y="1248434"/>
                  </a:lnTo>
                  <a:lnTo>
                    <a:pt x="1235059" y="1286230"/>
                  </a:lnTo>
                  <a:lnTo>
                    <a:pt x="1207730" y="1322281"/>
                  </a:lnTo>
                  <a:lnTo>
                    <a:pt x="1179238" y="1356007"/>
                  </a:lnTo>
                  <a:lnTo>
                    <a:pt x="1148419" y="1385663"/>
                  </a:lnTo>
                  <a:lnTo>
                    <a:pt x="1114693" y="1411248"/>
                  </a:lnTo>
                  <a:lnTo>
                    <a:pt x="1064686" y="1442066"/>
                  </a:lnTo>
                  <a:lnTo>
                    <a:pt x="1010027" y="1470558"/>
                  </a:lnTo>
                  <a:lnTo>
                    <a:pt x="950717" y="1493818"/>
                  </a:lnTo>
                  <a:lnTo>
                    <a:pt x="889080" y="1511843"/>
                  </a:lnTo>
                  <a:lnTo>
                    <a:pt x="857680" y="1517077"/>
                  </a:lnTo>
                  <a:lnTo>
                    <a:pt x="824536" y="1522310"/>
                  </a:lnTo>
                  <a:lnTo>
                    <a:pt x="790810" y="1525217"/>
                  </a:lnTo>
                  <a:lnTo>
                    <a:pt x="757084" y="1529869"/>
                  </a:lnTo>
                  <a:lnTo>
                    <a:pt x="724522" y="1533940"/>
                  </a:lnTo>
                  <a:lnTo>
                    <a:pt x="692540" y="1539173"/>
                  </a:lnTo>
                  <a:lnTo>
                    <a:pt x="661722" y="1546732"/>
                  </a:lnTo>
                  <a:lnTo>
                    <a:pt x="633230" y="1556036"/>
                  </a:lnTo>
                  <a:lnTo>
                    <a:pt x="607063" y="1568828"/>
                  </a:lnTo>
                  <a:lnTo>
                    <a:pt x="584967" y="1585691"/>
                  </a:lnTo>
                  <a:lnTo>
                    <a:pt x="565778" y="1606624"/>
                  </a:lnTo>
                  <a:lnTo>
                    <a:pt x="550078" y="1629883"/>
                  </a:lnTo>
                  <a:lnTo>
                    <a:pt x="538449" y="1656631"/>
                  </a:lnTo>
                  <a:lnTo>
                    <a:pt x="527982" y="1685124"/>
                  </a:lnTo>
                  <a:lnTo>
                    <a:pt x="519260" y="1714779"/>
                  </a:lnTo>
                  <a:lnTo>
                    <a:pt x="509956" y="1746179"/>
                  </a:lnTo>
                  <a:lnTo>
                    <a:pt x="500071" y="1779323"/>
                  </a:lnTo>
                  <a:lnTo>
                    <a:pt x="491931" y="1811886"/>
                  </a:lnTo>
                  <a:lnTo>
                    <a:pt x="482045" y="1844449"/>
                  </a:lnTo>
                  <a:lnTo>
                    <a:pt x="472742" y="1877593"/>
                  </a:lnTo>
                  <a:lnTo>
                    <a:pt x="461112" y="1910156"/>
                  </a:lnTo>
                  <a:lnTo>
                    <a:pt x="449483" y="1942137"/>
                  </a:lnTo>
                  <a:lnTo>
                    <a:pt x="436690" y="1971793"/>
                  </a:lnTo>
                  <a:lnTo>
                    <a:pt x="422153" y="2000285"/>
                  </a:lnTo>
                  <a:lnTo>
                    <a:pt x="405290" y="2025289"/>
                  </a:lnTo>
                  <a:lnTo>
                    <a:pt x="386102" y="2049711"/>
                  </a:lnTo>
                  <a:lnTo>
                    <a:pt x="364005" y="2070644"/>
                  </a:lnTo>
                  <a:lnTo>
                    <a:pt x="339583" y="2088088"/>
                  </a:lnTo>
                  <a:lnTo>
                    <a:pt x="312254" y="2102625"/>
                  </a:lnTo>
                  <a:lnTo>
                    <a:pt x="284343" y="2111347"/>
                  </a:lnTo>
                  <a:lnTo>
                    <a:pt x="254687" y="2115418"/>
                  </a:lnTo>
                  <a:lnTo>
                    <a:pt x="224450" y="2117162"/>
                  </a:lnTo>
                  <a:lnTo>
                    <a:pt x="192469" y="2116581"/>
                  </a:lnTo>
                  <a:lnTo>
                    <a:pt x="159906" y="2114255"/>
                  </a:lnTo>
                  <a:lnTo>
                    <a:pt x="126762" y="2110184"/>
                  </a:lnTo>
                  <a:lnTo>
                    <a:pt x="94199" y="2105533"/>
                  </a:lnTo>
                  <a:lnTo>
                    <a:pt x="61637" y="2101462"/>
                  </a:lnTo>
                  <a:lnTo>
                    <a:pt x="30818" y="2098555"/>
                  </a:lnTo>
                  <a:lnTo>
                    <a:pt x="0" y="2097392"/>
                  </a:lnTo>
                  <a:lnTo>
                    <a:pt x="3489" y="2088088"/>
                  </a:lnTo>
                  <a:lnTo>
                    <a:pt x="36052" y="2088088"/>
                  </a:lnTo>
                  <a:lnTo>
                    <a:pt x="70940" y="2088088"/>
                  </a:lnTo>
                  <a:lnTo>
                    <a:pt x="106992" y="2086925"/>
                  </a:lnTo>
                  <a:lnTo>
                    <a:pt x="141880" y="2084599"/>
                  </a:lnTo>
                  <a:lnTo>
                    <a:pt x="176769" y="2081692"/>
                  </a:lnTo>
                  <a:lnTo>
                    <a:pt x="209332" y="2077040"/>
                  </a:lnTo>
                  <a:lnTo>
                    <a:pt x="240150" y="2070644"/>
                  </a:lnTo>
                  <a:lnTo>
                    <a:pt x="268643" y="2061340"/>
                  </a:lnTo>
                  <a:lnTo>
                    <a:pt x="294228" y="2050874"/>
                  </a:lnTo>
                  <a:lnTo>
                    <a:pt x="313998" y="2036918"/>
                  </a:lnTo>
                  <a:lnTo>
                    <a:pt x="330280" y="2020055"/>
                  </a:lnTo>
                  <a:lnTo>
                    <a:pt x="343654" y="2000285"/>
                  </a:lnTo>
                  <a:lnTo>
                    <a:pt x="356446" y="1974700"/>
                  </a:lnTo>
                  <a:lnTo>
                    <a:pt x="366913" y="1946208"/>
                  </a:lnTo>
                  <a:lnTo>
                    <a:pt x="376798" y="1913645"/>
                  </a:lnTo>
                  <a:lnTo>
                    <a:pt x="384939" y="1879338"/>
                  </a:lnTo>
                  <a:lnTo>
                    <a:pt x="392498" y="1843867"/>
                  </a:lnTo>
                  <a:lnTo>
                    <a:pt x="400057" y="1806653"/>
                  </a:lnTo>
                  <a:lnTo>
                    <a:pt x="407035" y="1768275"/>
                  </a:lnTo>
                  <a:lnTo>
                    <a:pt x="414594" y="1731642"/>
                  </a:lnTo>
                  <a:lnTo>
                    <a:pt x="422153" y="1693265"/>
                  </a:lnTo>
                  <a:lnTo>
                    <a:pt x="430294" y="1657794"/>
                  </a:lnTo>
                  <a:lnTo>
                    <a:pt x="439016" y="1622906"/>
                  </a:lnTo>
                  <a:lnTo>
                    <a:pt x="448320" y="1590924"/>
                  </a:lnTo>
                  <a:lnTo>
                    <a:pt x="459949" y="1561269"/>
                  </a:lnTo>
                  <a:lnTo>
                    <a:pt x="472742" y="1535684"/>
                  </a:lnTo>
                  <a:lnTo>
                    <a:pt x="486697" y="1513588"/>
                  </a:lnTo>
                  <a:lnTo>
                    <a:pt x="508793" y="1490329"/>
                  </a:lnTo>
                  <a:lnTo>
                    <a:pt x="533215" y="1470558"/>
                  </a:lnTo>
                  <a:lnTo>
                    <a:pt x="560545" y="1453696"/>
                  </a:lnTo>
                  <a:lnTo>
                    <a:pt x="590200" y="1438577"/>
                  </a:lnTo>
                  <a:lnTo>
                    <a:pt x="621600" y="1426948"/>
                  </a:lnTo>
                  <a:lnTo>
                    <a:pt x="654744" y="1416481"/>
                  </a:lnTo>
                  <a:lnTo>
                    <a:pt x="689633" y="1407759"/>
                  </a:lnTo>
                  <a:lnTo>
                    <a:pt x="725685" y="1399618"/>
                  </a:lnTo>
                  <a:lnTo>
                    <a:pt x="761155" y="1390896"/>
                  </a:lnTo>
                  <a:lnTo>
                    <a:pt x="797206" y="1383918"/>
                  </a:lnTo>
                  <a:lnTo>
                    <a:pt x="834421" y="1375196"/>
                  </a:lnTo>
                  <a:lnTo>
                    <a:pt x="870473" y="1365892"/>
                  </a:lnTo>
                  <a:lnTo>
                    <a:pt x="905361" y="1355426"/>
                  </a:lnTo>
                  <a:lnTo>
                    <a:pt x="939087" y="1343796"/>
                  </a:lnTo>
                  <a:lnTo>
                    <a:pt x="971650" y="1328678"/>
                  </a:lnTo>
                  <a:lnTo>
                    <a:pt x="1002468" y="1311815"/>
                  </a:lnTo>
                  <a:lnTo>
                    <a:pt x="1030961" y="1290882"/>
                  </a:lnTo>
                  <a:lnTo>
                    <a:pt x="1056546" y="1267623"/>
                  </a:lnTo>
                  <a:lnTo>
                    <a:pt x="1079805" y="1239130"/>
                  </a:lnTo>
                  <a:lnTo>
                    <a:pt x="1109460" y="1193193"/>
                  </a:lnTo>
                  <a:lnTo>
                    <a:pt x="1135627" y="1144931"/>
                  </a:lnTo>
                  <a:lnTo>
                    <a:pt x="1160049" y="1093761"/>
                  </a:lnTo>
                  <a:lnTo>
                    <a:pt x="1183308" y="1041428"/>
                  </a:lnTo>
                  <a:lnTo>
                    <a:pt x="1204241" y="988513"/>
                  </a:lnTo>
                  <a:lnTo>
                    <a:pt x="1225756" y="934436"/>
                  </a:lnTo>
                  <a:lnTo>
                    <a:pt x="1247852" y="880358"/>
                  </a:lnTo>
                  <a:lnTo>
                    <a:pt x="1254830" y="861169"/>
                  </a:lnTo>
                  <a:lnTo>
                    <a:pt x="1264715" y="839073"/>
                  </a:lnTo>
                  <a:lnTo>
                    <a:pt x="1272855" y="814651"/>
                  </a:lnTo>
                  <a:lnTo>
                    <a:pt x="1279252" y="788485"/>
                  </a:lnTo>
                  <a:lnTo>
                    <a:pt x="1281578" y="761155"/>
                  </a:lnTo>
                  <a:lnTo>
                    <a:pt x="1279252" y="734407"/>
                  </a:lnTo>
                  <a:lnTo>
                    <a:pt x="1277507" y="727429"/>
                  </a:lnTo>
                  <a:lnTo>
                    <a:pt x="1272855" y="715800"/>
                  </a:lnTo>
                  <a:lnTo>
                    <a:pt x="1266459" y="700681"/>
                  </a:lnTo>
                  <a:lnTo>
                    <a:pt x="1259481" y="681493"/>
                  </a:lnTo>
                  <a:lnTo>
                    <a:pt x="1250759" y="659396"/>
                  </a:lnTo>
                  <a:lnTo>
                    <a:pt x="1243200" y="632067"/>
                  </a:lnTo>
                  <a:lnTo>
                    <a:pt x="1237967" y="601249"/>
                  </a:lnTo>
                  <a:lnTo>
                    <a:pt x="1232733" y="567523"/>
                  </a:lnTo>
                  <a:lnTo>
                    <a:pt x="1233896" y="571593"/>
                  </a:lnTo>
                  <a:lnTo>
                    <a:pt x="1235059" y="571593"/>
                  </a:lnTo>
                  <a:lnTo>
                    <a:pt x="1235059" y="566360"/>
                  </a:lnTo>
                  <a:lnTo>
                    <a:pt x="1235059" y="558219"/>
                  </a:lnTo>
                  <a:lnTo>
                    <a:pt x="1236222" y="545427"/>
                  </a:lnTo>
                  <a:lnTo>
                    <a:pt x="1237385" y="528564"/>
                  </a:lnTo>
                  <a:lnTo>
                    <a:pt x="1239130" y="509375"/>
                  </a:lnTo>
                  <a:lnTo>
                    <a:pt x="1242619" y="487279"/>
                  </a:lnTo>
                  <a:lnTo>
                    <a:pt x="1247852" y="461694"/>
                  </a:lnTo>
                  <a:lnTo>
                    <a:pt x="1254830" y="435527"/>
                  </a:lnTo>
                  <a:lnTo>
                    <a:pt x="1263552" y="407035"/>
                  </a:lnTo>
                  <a:lnTo>
                    <a:pt x="1275181" y="376217"/>
                  </a:lnTo>
                  <a:lnTo>
                    <a:pt x="1289137" y="344235"/>
                  </a:lnTo>
                  <a:lnTo>
                    <a:pt x="1306000" y="312835"/>
                  </a:lnTo>
                  <a:lnTo>
                    <a:pt x="1325770" y="279691"/>
                  </a:lnTo>
                  <a:lnTo>
                    <a:pt x="1349029" y="247128"/>
                  </a:lnTo>
                  <a:lnTo>
                    <a:pt x="1376940" y="214566"/>
                  </a:lnTo>
                  <a:lnTo>
                    <a:pt x="1408340" y="182584"/>
                  </a:lnTo>
                  <a:lnTo>
                    <a:pt x="1443228" y="151184"/>
                  </a:lnTo>
                  <a:lnTo>
                    <a:pt x="1484513" y="121529"/>
                  </a:lnTo>
                  <a:lnTo>
                    <a:pt x="1528706" y="93037"/>
                  </a:lnTo>
                  <a:lnTo>
                    <a:pt x="1579876" y="66288"/>
                  </a:lnTo>
                  <a:lnTo>
                    <a:pt x="1709545" y="15700"/>
                  </a:lnTo>
                  <a:lnTo>
                    <a:pt x="1723501" y="13374"/>
                  </a:lnTo>
                  <a:lnTo>
                    <a:pt x="1740364" y="11629"/>
                  </a:lnTo>
                  <a:lnTo>
                    <a:pt x="1760715" y="9304"/>
                  </a:lnTo>
                  <a:lnTo>
                    <a:pt x="1782812" y="6396"/>
                  </a:lnTo>
                  <a:lnTo>
                    <a:pt x="1804908" y="4070"/>
                  </a:lnTo>
                  <a:lnTo>
                    <a:pt x="1827004" y="1744"/>
                  </a:lnTo>
                  <a:lnTo>
                    <a:pt x="1847356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5" name="Oval 12287">
              <a:extLst>
                <a:ext uri="{FF2B5EF4-FFF2-40B4-BE49-F238E27FC236}">
                  <a16:creationId xmlns:a16="http://schemas.microsoft.com/office/drawing/2014/main" xmlns="" id="{26FB04BE-120F-45D2-AA73-B95A8D6854B4}"/>
                </a:ext>
              </a:extLst>
            </p:cNvPr>
            <p:cNvSpPr/>
            <p:nvPr/>
          </p:nvSpPr>
          <p:spPr>
            <a:xfrm>
              <a:off x="3843077" y="415956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xmlns="" id="{EBE77A68-0320-4AB3-92EC-805774E7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312" y="708937"/>
              <a:ext cx="277876" cy="316802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xmlns="" id="{8250C550-D7CE-41C6-83AD-77FF91A26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792" y="48540"/>
              <a:ext cx="213534" cy="300406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xmlns="" id="{851F144E-B12A-47CF-AAEB-FF2CDDC4F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3258" y="43425"/>
              <a:ext cx="273901" cy="333043"/>
            </a:xfrm>
            <a:custGeom>
              <a:avLst/>
              <a:gdLst>
                <a:gd name="T0" fmla="*/ 1033 w 2487"/>
                <a:gd name="T1" fmla="*/ 2647 h 3024"/>
                <a:gd name="T2" fmla="*/ 1169 w 2487"/>
                <a:gd name="T3" fmla="*/ 2318 h 3024"/>
                <a:gd name="T4" fmla="*/ 1260 w 2487"/>
                <a:gd name="T5" fmla="*/ 2242 h 3024"/>
                <a:gd name="T6" fmla="*/ 1367 w 2487"/>
                <a:gd name="T7" fmla="*/ 2700 h 3024"/>
                <a:gd name="T8" fmla="*/ 1462 w 2487"/>
                <a:gd name="T9" fmla="*/ 2265 h 3024"/>
                <a:gd name="T10" fmla="*/ 1118 w 2487"/>
                <a:gd name="T11" fmla="*/ 1982 h 3024"/>
                <a:gd name="T12" fmla="*/ 1140 w 2487"/>
                <a:gd name="T13" fmla="*/ 2189 h 3024"/>
                <a:gd name="T14" fmla="*/ 1475 w 2487"/>
                <a:gd name="T15" fmla="*/ 2080 h 3024"/>
                <a:gd name="T16" fmla="*/ 1698 w 2487"/>
                <a:gd name="T17" fmla="*/ 1654 h 3024"/>
                <a:gd name="T18" fmla="*/ 1509 w 2487"/>
                <a:gd name="T19" fmla="*/ 1891 h 3024"/>
                <a:gd name="T20" fmla="*/ 1675 w 2487"/>
                <a:gd name="T21" fmla="*/ 1876 h 3024"/>
                <a:gd name="T22" fmla="*/ 1787 w 2487"/>
                <a:gd name="T23" fmla="*/ 1649 h 3024"/>
                <a:gd name="T24" fmla="*/ 1784 w 2487"/>
                <a:gd name="T25" fmla="*/ 1573 h 3024"/>
                <a:gd name="T26" fmla="*/ 1896 w 2487"/>
                <a:gd name="T27" fmla="*/ 1634 h 3024"/>
                <a:gd name="T28" fmla="*/ 1971 w 2487"/>
                <a:gd name="T29" fmla="*/ 1433 h 3024"/>
                <a:gd name="T30" fmla="*/ 1380 w 2487"/>
                <a:gd name="T31" fmla="*/ 1365 h 3024"/>
                <a:gd name="T32" fmla="*/ 1335 w 2487"/>
                <a:gd name="T33" fmla="*/ 1805 h 3024"/>
                <a:gd name="T34" fmla="*/ 1289 w 2487"/>
                <a:gd name="T35" fmla="*/ 1393 h 3024"/>
                <a:gd name="T36" fmla="*/ 1171 w 2487"/>
                <a:gd name="T37" fmla="*/ 1469 h 3024"/>
                <a:gd name="T38" fmla="*/ 1149 w 2487"/>
                <a:gd name="T39" fmla="*/ 1791 h 3024"/>
                <a:gd name="T40" fmla="*/ 1038 w 2487"/>
                <a:gd name="T41" fmla="*/ 1416 h 3024"/>
                <a:gd name="T42" fmla="*/ 1033 w 2487"/>
                <a:gd name="T43" fmla="*/ 1638 h 3024"/>
                <a:gd name="T44" fmla="*/ 1047 w 2487"/>
                <a:gd name="T45" fmla="*/ 1831 h 3024"/>
                <a:gd name="T46" fmla="*/ 904 w 2487"/>
                <a:gd name="T47" fmla="*/ 1505 h 3024"/>
                <a:gd name="T48" fmla="*/ 945 w 2487"/>
                <a:gd name="T49" fmla="*/ 1756 h 3024"/>
                <a:gd name="T50" fmla="*/ 1316 w 2487"/>
                <a:gd name="T51" fmla="*/ 1891 h 3024"/>
                <a:gd name="T52" fmla="*/ 1480 w 2487"/>
                <a:gd name="T53" fmla="*/ 1520 h 3024"/>
                <a:gd name="T54" fmla="*/ 622 w 2487"/>
                <a:gd name="T55" fmla="*/ 1271 h 3024"/>
                <a:gd name="T56" fmla="*/ 831 w 2487"/>
                <a:gd name="T57" fmla="*/ 1405 h 3024"/>
                <a:gd name="T58" fmla="*/ 1925 w 2487"/>
                <a:gd name="T59" fmla="*/ 1156 h 3024"/>
                <a:gd name="T60" fmla="*/ 1987 w 2487"/>
                <a:gd name="T61" fmla="*/ 1218 h 3024"/>
                <a:gd name="T62" fmla="*/ 878 w 2487"/>
                <a:gd name="T63" fmla="*/ 1165 h 3024"/>
                <a:gd name="T64" fmla="*/ 929 w 2487"/>
                <a:gd name="T65" fmla="*/ 1384 h 3024"/>
                <a:gd name="T66" fmla="*/ 989 w 2487"/>
                <a:gd name="T67" fmla="*/ 1282 h 3024"/>
                <a:gd name="T68" fmla="*/ 913 w 2487"/>
                <a:gd name="T69" fmla="*/ 1064 h 3024"/>
                <a:gd name="T70" fmla="*/ 593 w 2487"/>
                <a:gd name="T71" fmla="*/ 1220 h 3024"/>
                <a:gd name="T72" fmla="*/ 1429 w 2487"/>
                <a:gd name="T73" fmla="*/ 976 h 3024"/>
                <a:gd name="T74" fmla="*/ 1387 w 2487"/>
                <a:gd name="T75" fmla="*/ 1276 h 3024"/>
                <a:gd name="T76" fmla="*/ 1518 w 2487"/>
                <a:gd name="T77" fmla="*/ 1231 h 3024"/>
                <a:gd name="T78" fmla="*/ 1556 w 2487"/>
                <a:gd name="T79" fmla="*/ 1002 h 3024"/>
                <a:gd name="T80" fmla="*/ 1142 w 2487"/>
                <a:gd name="T81" fmla="*/ 1094 h 3024"/>
                <a:gd name="T82" fmla="*/ 1165 w 2487"/>
                <a:gd name="T83" fmla="*/ 1298 h 3024"/>
                <a:gd name="T84" fmla="*/ 1222 w 2487"/>
                <a:gd name="T85" fmla="*/ 1136 h 3024"/>
                <a:gd name="T86" fmla="*/ 489 w 2487"/>
                <a:gd name="T87" fmla="*/ 916 h 3024"/>
                <a:gd name="T88" fmla="*/ 540 w 2487"/>
                <a:gd name="T89" fmla="*/ 902 h 3024"/>
                <a:gd name="T90" fmla="*/ 798 w 2487"/>
                <a:gd name="T91" fmla="*/ 938 h 3024"/>
                <a:gd name="T92" fmla="*/ 855 w 2487"/>
                <a:gd name="T93" fmla="*/ 927 h 3024"/>
                <a:gd name="T94" fmla="*/ 1491 w 2487"/>
                <a:gd name="T95" fmla="*/ 751 h 3024"/>
                <a:gd name="T96" fmla="*/ 1533 w 2487"/>
                <a:gd name="T97" fmla="*/ 840 h 3024"/>
                <a:gd name="T98" fmla="*/ 1125 w 2487"/>
                <a:gd name="T99" fmla="*/ 814 h 3024"/>
                <a:gd name="T100" fmla="*/ 1222 w 2487"/>
                <a:gd name="T101" fmla="*/ 898 h 3024"/>
                <a:gd name="T102" fmla="*/ 762 w 2487"/>
                <a:gd name="T103" fmla="*/ 596 h 3024"/>
                <a:gd name="T104" fmla="*/ 825 w 2487"/>
                <a:gd name="T105" fmla="*/ 734 h 3024"/>
                <a:gd name="T106" fmla="*/ 775 w 2487"/>
                <a:gd name="T107" fmla="*/ 604 h 3024"/>
                <a:gd name="T108" fmla="*/ 1475 w 2487"/>
                <a:gd name="T109" fmla="*/ 596 h 3024"/>
                <a:gd name="T110" fmla="*/ 1535 w 2487"/>
                <a:gd name="T111" fmla="*/ 433 h 3024"/>
                <a:gd name="T112" fmla="*/ 1120 w 2487"/>
                <a:gd name="T113" fmla="*/ 604 h 3024"/>
                <a:gd name="T114" fmla="*/ 2304 w 2487"/>
                <a:gd name="T115" fmla="*/ 173 h 3024"/>
                <a:gd name="T116" fmla="*/ 167 w 2487"/>
                <a:gd name="T117" fmla="*/ 2829 h 3024"/>
                <a:gd name="T118" fmla="*/ 95 w 2487"/>
                <a:gd name="T119" fmla="*/ 2914 h 3024"/>
                <a:gd name="T120" fmla="*/ 2367 w 2487"/>
                <a:gd name="T121" fmla="*/ 93 h 3024"/>
                <a:gd name="T122" fmla="*/ 2464 w 2487"/>
                <a:gd name="T123" fmla="*/ 302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7" h="3024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ADAC6CA7-5396-4E28-A638-B839CFDF4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764" y="147954"/>
              <a:ext cx="309009" cy="31643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0" name="Rounded Rectangle 3">
              <a:extLst>
                <a:ext uri="{FF2B5EF4-FFF2-40B4-BE49-F238E27FC236}">
                  <a16:creationId xmlns:a16="http://schemas.microsoft.com/office/drawing/2014/main" xmlns="" id="{C80B7F34-6199-4391-98AA-5639F9C6AD8E}"/>
                </a:ext>
              </a:extLst>
            </p:cNvPr>
            <p:cNvSpPr/>
            <p:nvPr/>
          </p:nvSpPr>
          <p:spPr>
            <a:xfrm>
              <a:off x="5325086" y="67529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3">
              <a:extLst>
                <a:ext uri="{FF2B5EF4-FFF2-40B4-BE49-F238E27FC236}">
                  <a16:creationId xmlns:a16="http://schemas.microsoft.com/office/drawing/2014/main" xmlns="" id="{AA203D9F-8099-4A4B-B50E-9D1D873C3EA8}"/>
                </a:ext>
              </a:extLst>
            </p:cNvPr>
            <p:cNvSpPr/>
            <p:nvPr/>
          </p:nvSpPr>
          <p:spPr>
            <a:xfrm>
              <a:off x="6107312" y="43425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xmlns="" id="{E0EDF44D-2EA0-4922-85A0-709A60E5B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115" y="14216"/>
              <a:ext cx="286470" cy="291957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xmlns="" id="{4FAA3944-5AF0-4F45-A76E-2874CC271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997" y="166898"/>
              <a:ext cx="295509" cy="149725"/>
            </a:xfrm>
            <a:custGeom>
              <a:avLst/>
              <a:gdLst>
                <a:gd name="T0" fmla="*/ 1865 w 3600"/>
                <a:gd name="T1" fmla="*/ 593 h 1824"/>
                <a:gd name="T2" fmla="*/ 1911 w 3600"/>
                <a:gd name="T3" fmla="*/ 800 h 1824"/>
                <a:gd name="T4" fmla="*/ 2124 w 3600"/>
                <a:gd name="T5" fmla="*/ 800 h 1824"/>
                <a:gd name="T6" fmla="*/ 2171 w 3600"/>
                <a:gd name="T7" fmla="*/ 593 h 1824"/>
                <a:gd name="T8" fmla="*/ 1800 w 3600"/>
                <a:gd name="T9" fmla="*/ 406 h 1824"/>
                <a:gd name="T10" fmla="*/ 2184 w 3600"/>
                <a:gd name="T11" fmla="*/ 580 h 1824"/>
                <a:gd name="T12" fmla="*/ 2302 w 3600"/>
                <a:gd name="T13" fmla="*/ 987 h 1824"/>
                <a:gd name="T14" fmla="*/ 2076 w 3600"/>
                <a:gd name="T15" fmla="*/ 1338 h 1824"/>
                <a:gd name="T16" fmla="*/ 1653 w 3600"/>
                <a:gd name="T17" fmla="*/ 1400 h 1824"/>
                <a:gd name="T18" fmla="*/ 1340 w 3600"/>
                <a:gd name="T19" fmla="*/ 1127 h 1824"/>
                <a:gd name="T20" fmla="*/ 1340 w 3600"/>
                <a:gd name="T21" fmla="*/ 698 h 1824"/>
                <a:gd name="T22" fmla="*/ 1653 w 3600"/>
                <a:gd name="T23" fmla="*/ 427 h 1824"/>
                <a:gd name="T24" fmla="*/ 2513 w 3600"/>
                <a:gd name="T25" fmla="*/ 437 h 1824"/>
                <a:gd name="T26" fmla="*/ 2645 w 3600"/>
                <a:gd name="T27" fmla="*/ 847 h 1824"/>
                <a:gd name="T28" fmla="*/ 2575 w 3600"/>
                <a:gd name="T29" fmla="*/ 1255 h 1824"/>
                <a:gd name="T30" fmla="*/ 2402 w 3600"/>
                <a:gd name="T31" fmla="*/ 1507 h 1824"/>
                <a:gd name="T32" fmla="*/ 2780 w 3600"/>
                <a:gd name="T33" fmla="*/ 1369 h 1824"/>
                <a:gd name="T34" fmla="*/ 3244 w 3600"/>
                <a:gd name="T35" fmla="*/ 1060 h 1824"/>
                <a:gd name="T36" fmla="*/ 3382 w 3600"/>
                <a:gd name="T37" fmla="*/ 927 h 1824"/>
                <a:gd name="T38" fmla="*/ 3329 w 3600"/>
                <a:gd name="T39" fmla="*/ 831 h 1824"/>
                <a:gd name="T40" fmla="*/ 3160 w 3600"/>
                <a:gd name="T41" fmla="*/ 686 h 1824"/>
                <a:gd name="T42" fmla="*/ 2580 w 3600"/>
                <a:gd name="T43" fmla="*/ 335 h 1824"/>
                <a:gd name="T44" fmla="*/ 636 w 3600"/>
                <a:gd name="T45" fmla="*/ 540 h 1824"/>
                <a:gd name="T46" fmla="*/ 293 w 3600"/>
                <a:gd name="T47" fmla="*/ 800 h 1824"/>
                <a:gd name="T48" fmla="*/ 209 w 3600"/>
                <a:gd name="T49" fmla="*/ 884 h 1824"/>
                <a:gd name="T50" fmla="*/ 271 w 3600"/>
                <a:gd name="T51" fmla="*/ 1004 h 1824"/>
                <a:gd name="T52" fmla="*/ 404 w 3600"/>
                <a:gd name="T53" fmla="*/ 1109 h 1824"/>
                <a:gd name="T54" fmla="*/ 767 w 3600"/>
                <a:gd name="T55" fmla="*/ 1357 h 1824"/>
                <a:gd name="T56" fmla="*/ 1240 w 3600"/>
                <a:gd name="T57" fmla="*/ 1562 h 1824"/>
                <a:gd name="T58" fmla="*/ 1015 w 3600"/>
                <a:gd name="T59" fmla="*/ 1227 h 1824"/>
                <a:gd name="T60" fmla="*/ 951 w 3600"/>
                <a:gd name="T61" fmla="*/ 802 h 1824"/>
                <a:gd name="T62" fmla="*/ 1115 w 3600"/>
                <a:gd name="T63" fmla="*/ 395 h 1824"/>
                <a:gd name="T64" fmla="*/ 1567 w 3600"/>
                <a:gd name="T65" fmla="*/ 249 h 1824"/>
                <a:gd name="T66" fmla="*/ 1225 w 3600"/>
                <a:gd name="T67" fmla="*/ 507 h 1824"/>
                <a:gd name="T68" fmla="*/ 1104 w 3600"/>
                <a:gd name="T69" fmla="*/ 947 h 1824"/>
                <a:gd name="T70" fmla="*/ 1289 w 3600"/>
                <a:gd name="T71" fmla="*/ 1384 h 1824"/>
                <a:gd name="T72" fmla="*/ 1689 w 3600"/>
                <a:gd name="T73" fmla="*/ 1607 h 1824"/>
                <a:gd name="T74" fmla="*/ 2176 w 3600"/>
                <a:gd name="T75" fmla="*/ 1491 h 1824"/>
                <a:gd name="T76" fmla="*/ 2465 w 3600"/>
                <a:gd name="T77" fmla="*/ 1113 h 1824"/>
                <a:gd name="T78" fmla="*/ 2433 w 3600"/>
                <a:gd name="T79" fmla="*/ 633 h 1824"/>
                <a:gd name="T80" fmla="*/ 2144 w 3600"/>
                <a:gd name="T81" fmla="*/ 304 h 1824"/>
                <a:gd name="T82" fmla="*/ 1733 w 3600"/>
                <a:gd name="T83" fmla="*/ 213 h 1824"/>
                <a:gd name="T84" fmla="*/ 2087 w 3600"/>
                <a:gd name="T85" fmla="*/ 18 h 1824"/>
                <a:gd name="T86" fmla="*/ 2680 w 3600"/>
                <a:gd name="T87" fmla="*/ 215 h 1824"/>
                <a:gd name="T88" fmla="*/ 3331 w 3600"/>
                <a:gd name="T89" fmla="*/ 615 h 1824"/>
                <a:gd name="T90" fmla="*/ 3584 w 3600"/>
                <a:gd name="T91" fmla="*/ 855 h 1824"/>
                <a:gd name="T92" fmla="*/ 3542 w 3600"/>
                <a:gd name="T93" fmla="*/ 1015 h 1824"/>
                <a:gd name="T94" fmla="*/ 3236 w 3600"/>
                <a:gd name="T95" fmla="*/ 1273 h 1824"/>
                <a:gd name="T96" fmla="*/ 2613 w 3600"/>
                <a:gd name="T97" fmla="*/ 1638 h 1824"/>
                <a:gd name="T98" fmla="*/ 1844 w 3600"/>
                <a:gd name="T99" fmla="*/ 1824 h 1824"/>
                <a:gd name="T100" fmla="*/ 1113 w 3600"/>
                <a:gd name="T101" fmla="*/ 1693 h 1824"/>
                <a:gd name="T102" fmla="*/ 533 w 3600"/>
                <a:gd name="T103" fmla="*/ 1397 h 1824"/>
                <a:gd name="T104" fmla="*/ 58 w 3600"/>
                <a:gd name="T105" fmla="*/ 1020 h 1824"/>
                <a:gd name="T106" fmla="*/ 24 w 3600"/>
                <a:gd name="T107" fmla="*/ 851 h 1824"/>
                <a:gd name="T108" fmla="*/ 191 w 3600"/>
                <a:gd name="T109" fmla="*/ 677 h 1824"/>
                <a:gd name="T110" fmla="*/ 431 w 3600"/>
                <a:gd name="T111" fmla="*/ 491 h 1824"/>
                <a:gd name="T112" fmla="*/ 1047 w 3600"/>
                <a:gd name="T113" fmla="*/ 149 h 1824"/>
                <a:gd name="T114" fmla="*/ 1464 w 3600"/>
                <a:gd name="T115" fmla="*/ 24 h 1824"/>
                <a:gd name="T116" fmla="*/ 1624 w 3600"/>
                <a:gd name="T117" fmla="*/ 6 h 1824"/>
                <a:gd name="T118" fmla="*/ 1747 w 3600"/>
                <a:gd name="T119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0" h="1824">
                  <a:moveTo>
                    <a:pt x="2018" y="497"/>
                  </a:moveTo>
                  <a:lnTo>
                    <a:pt x="1978" y="502"/>
                  </a:lnTo>
                  <a:lnTo>
                    <a:pt x="1944" y="515"/>
                  </a:lnTo>
                  <a:lnTo>
                    <a:pt x="1911" y="535"/>
                  </a:lnTo>
                  <a:lnTo>
                    <a:pt x="1885" y="560"/>
                  </a:lnTo>
                  <a:lnTo>
                    <a:pt x="1865" y="593"/>
                  </a:lnTo>
                  <a:lnTo>
                    <a:pt x="1853" y="627"/>
                  </a:lnTo>
                  <a:lnTo>
                    <a:pt x="1847" y="667"/>
                  </a:lnTo>
                  <a:lnTo>
                    <a:pt x="1853" y="706"/>
                  </a:lnTo>
                  <a:lnTo>
                    <a:pt x="1865" y="742"/>
                  </a:lnTo>
                  <a:lnTo>
                    <a:pt x="1885" y="773"/>
                  </a:lnTo>
                  <a:lnTo>
                    <a:pt x="1911" y="800"/>
                  </a:lnTo>
                  <a:lnTo>
                    <a:pt x="1944" y="820"/>
                  </a:lnTo>
                  <a:lnTo>
                    <a:pt x="1978" y="833"/>
                  </a:lnTo>
                  <a:lnTo>
                    <a:pt x="2018" y="837"/>
                  </a:lnTo>
                  <a:lnTo>
                    <a:pt x="2056" y="833"/>
                  </a:lnTo>
                  <a:lnTo>
                    <a:pt x="2093" y="820"/>
                  </a:lnTo>
                  <a:lnTo>
                    <a:pt x="2124" y="800"/>
                  </a:lnTo>
                  <a:lnTo>
                    <a:pt x="2151" y="773"/>
                  </a:lnTo>
                  <a:lnTo>
                    <a:pt x="2171" y="742"/>
                  </a:lnTo>
                  <a:lnTo>
                    <a:pt x="2184" y="706"/>
                  </a:lnTo>
                  <a:lnTo>
                    <a:pt x="2187" y="667"/>
                  </a:lnTo>
                  <a:lnTo>
                    <a:pt x="2184" y="627"/>
                  </a:lnTo>
                  <a:lnTo>
                    <a:pt x="2171" y="593"/>
                  </a:lnTo>
                  <a:lnTo>
                    <a:pt x="2151" y="560"/>
                  </a:lnTo>
                  <a:lnTo>
                    <a:pt x="2124" y="535"/>
                  </a:lnTo>
                  <a:lnTo>
                    <a:pt x="2093" y="515"/>
                  </a:lnTo>
                  <a:lnTo>
                    <a:pt x="2056" y="502"/>
                  </a:lnTo>
                  <a:lnTo>
                    <a:pt x="2018" y="497"/>
                  </a:lnTo>
                  <a:close/>
                  <a:moveTo>
                    <a:pt x="1800" y="406"/>
                  </a:moveTo>
                  <a:lnTo>
                    <a:pt x="1875" y="411"/>
                  </a:lnTo>
                  <a:lnTo>
                    <a:pt x="1947" y="427"/>
                  </a:lnTo>
                  <a:lnTo>
                    <a:pt x="2015" y="453"/>
                  </a:lnTo>
                  <a:lnTo>
                    <a:pt x="2076" y="487"/>
                  </a:lnTo>
                  <a:lnTo>
                    <a:pt x="2133" y="529"/>
                  </a:lnTo>
                  <a:lnTo>
                    <a:pt x="2184" y="580"/>
                  </a:lnTo>
                  <a:lnTo>
                    <a:pt x="2225" y="637"/>
                  </a:lnTo>
                  <a:lnTo>
                    <a:pt x="2260" y="698"/>
                  </a:lnTo>
                  <a:lnTo>
                    <a:pt x="2287" y="766"/>
                  </a:lnTo>
                  <a:lnTo>
                    <a:pt x="2302" y="838"/>
                  </a:lnTo>
                  <a:lnTo>
                    <a:pt x="2307" y="913"/>
                  </a:lnTo>
                  <a:lnTo>
                    <a:pt x="2302" y="987"/>
                  </a:lnTo>
                  <a:lnTo>
                    <a:pt x="2287" y="1060"/>
                  </a:lnTo>
                  <a:lnTo>
                    <a:pt x="2260" y="1127"/>
                  </a:lnTo>
                  <a:lnTo>
                    <a:pt x="2225" y="1189"/>
                  </a:lnTo>
                  <a:lnTo>
                    <a:pt x="2184" y="1246"/>
                  </a:lnTo>
                  <a:lnTo>
                    <a:pt x="2133" y="1297"/>
                  </a:lnTo>
                  <a:lnTo>
                    <a:pt x="2076" y="1338"/>
                  </a:lnTo>
                  <a:lnTo>
                    <a:pt x="2015" y="1375"/>
                  </a:lnTo>
                  <a:lnTo>
                    <a:pt x="1947" y="1400"/>
                  </a:lnTo>
                  <a:lnTo>
                    <a:pt x="1875" y="1415"/>
                  </a:lnTo>
                  <a:lnTo>
                    <a:pt x="1800" y="1422"/>
                  </a:lnTo>
                  <a:lnTo>
                    <a:pt x="1725" y="1415"/>
                  </a:lnTo>
                  <a:lnTo>
                    <a:pt x="1653" y="1400"/>
                  </a:lnTo>
                  <a:lnTo>
                    <a:pt x="1585" y="1375"/>
                  </a:lnTo>
                  <a:lnTo>
                    <a:pt x="1524" y="1338"/>
                  </a:lnTo>
                  <a:lnTo>
                    <a:pt x="1467" y="1297"/>
                  </a:lnTo>
                  <a:lnTo>
                    <a:pt x="1416" y="1246"/>
                  </a:lnTo>
                  <a:lnTo>
                    <a:pt x="1375" y="1189"/>
                  </a:lnTo>
                  <a:lnTo>
                    <a:pt x="1340" y="1127"/>
                  </a:lnTo>
                  <a:lnTo>
                    <a:pt x="1313" y="1060"/>
                  </a:lnTo>
                  <a:lnTo>
                    <a:pt x="1298" y="987"/>
                  </a:lnTo>
                  <a:lnTo>
                    <a:pt x="1293" y="913"/>
                  </a:lnTo>
                  <a:lnTo>
                    <a:pt x="1298" y="838"/>
                  </a:lnTo>
                  <a:lnTo>
                    <a:pt x="1313" y="766"/>
                  </a:lnTo>
                  <a:lnTo>
                    <a:pt x="1340" y="698"/>
                  </a:lnTo>
                  <a:lnTo>
                    <a:pt x="1375" y="637"/>
                  </a:lnTo>
                  <a:lnTo>
                    <a:pt x="1416" y="580"/>
                  </a:lnTo>
                  <a:lnTo>
                    <a:pt x="1467" y="529"/>
                  </a:lnTo>
                  <a:lnTo>
                    <a:pt x="1524" y="487"/>
                  </a:lnTo>
                  <a:lnTo>
                    <a:pt x="1585" y="453"/>
                  </a:lnTo>
                  <a:lnTo>
                    <a:pt x="1653" y="427"/>
                  </a:lnTo>
                  <a:lnTo>
                    <a:pt x="1725" y="411"/>
                  </a:lnTo>
                  <a:lnTo>
                    <a:pt x="1800" y="406"/>
                  </a:lnTo>
                  <a:close/>
                  <a:moveTo>
                    <a:pt x="2356" y="257"/>
                  </a:moveTo>
                  <a:lnTo>
                    <a:pt x="2444" y="349"/>
                  </a:lnTo>
                  <a:lnTo>
                    <a:pt x="2478" y="391"/>
                  </a:lnTo>
                  <a:lnTo>
                    <a:pt x="2513" y="437"/>
                  </a:lnTo>
                  <a:lnTo>
                    <a:pt x="2545" y="484"/>
                  </a:lnTo>
                  <a:lnTo>
                    <a:pt x="2575" y="533"/>
                  </a:lnTo>
                  <a:lnTo>
                    <a:pt x="2596" y="586"/>
                  </a:lnTo>
                  <a:lnTo>
                    <a:pt x="2622" y="677"/>
                  </a:lnTo>
                  <a:lnTo>
                    <a:pt x="2638" y="764"/>
                  </a:lnTo>
                  <a:lnTo>
                    <a:pt x="2645" y="847"/>
                  </a:lnTo>
                  <a:lnTo>
                    <a:pt x="2647" y="926"/>
                  </a:lnTo>
                  <a:lnTo>
                    <a:pt x="2644" y="1000"/>
                  </a:lnTo>
                  <a:lnTo>
                    <a:pt x="2633" y="1071"/>
                  </a:lnTo>
                  <a:lnTo>
                    <a:pt x="2616" y="1137"/>
                  </a:lnTo>
                  <a:lnTo>
                    <a:pt x="2598" y="1197"/>
                  </a:lnTo>
                  <a:lnTo>
                    <a:pt x="2575" y="1255"/>
                  </a:lnTo>
                  <a:lnTo>
                    <a:pt x="2549" y="1307"/>
                  </a:lnTo>
                  <a:lnTo>
                    <a:pt x="2520" y="1355"/>
                  </a:lnTo>
                  <a:lnTo>
                    <a:pt x="2491" y="1400"/>
                  </a:lnTo>
                  <a:lnTo>
                    <a:pt x="2460" y="1440"/>
                  </a:lnTo>
                  <a:lnTo>
                    <a:pt x="2431" y="1475"/>
                  </a:lnTo>
                  <a:lnTo>
                    <a:pt x="2402" y="1507"/>
                  </a:lnTo>
                  <a:lnTo>
                    <a:pt x="2373" y="1535"/>
                  </a:lnTo>
                  <a:lnTo>
                    <a:pt x="2347" y="1558"/>
                  </a:lnTo>
                  <a:lnTo>
                    <a:pt x="2324" y="1577"/>
                  </a:lnTo>
                  <a:lnTo>
                    <a:pt x="2482" y="1515"/>
                  </a:lnTo>
                  <a:lnTo>
                    <a:pt x="2633" y="1446"/>
                  </a:lnTo>
                  <a:lnTo>
                    <a:pt x="2780" y="1369"/>
                  </a:lnTo>
                  <a:lnTo>
                    <a:pt x="2920" y="1286"/>
                  </a:lnTo>
                  <a:lnTo>
                    <a:pt x="3053" y="1200"/>
                  </a:lnTo>
                  <a:lnTo>
                    <a:pt x="3180" y="1109"/>
                  </a:lnTo>
                  <a:lnTo>
                    <a:pt x="3198" y="1097"/>
                  </a:lnTo>
                  <a:lnTo>
                    <a:pt x="3220" y="1078"/>
                  </a:lnTo>
                  <a:lnTo>
                    <a:pt x="3244" y="1060"/>
                  </a:lnTo>
                  <a:lnTo>
                    <a:pt x="3271" y="1038"/>
                  </a:lnTo>
                  <a:lnTo>
                    <a:pt x="3296" y="1015"/>
                  </a:lnTo>
                  <a:lnTo>
                    <a:pt x="3322" y="993"/>
                  </a:lnTo>
                  <a:lnTo>
                    <a:pt x="3345" y="969"/>
                  </a:lnTo>
                  <a:lnTo>
                    <a:pt x="3365" y="947"/>
                  </a:lnTo>
                  <a:lnTo>
                    <a:pt x="3382" y="927"/>
                  </a:lnTo>
                  <a:lnTo>
                    <a:pt x="3391" y="909"/>
                  </a:lnTo>
                  <a:lnTo>
                    <a:pt x="3393" y="897"/>
                  </a:lnTo>
                  <a:lnTo>
                    <a:pt x="3385" y="886"/>
                  </a:lnTo>
                  <a:lnTo>
                    <a:pt x="3371" y="871"/>
                  </a:lnTo>
                  <a:lnTo>
                    <a:pt x="3353" y="853"/>
                  </a:lnTo>
                  <a:lnTo>
                    <a:pt x="3329" y="831"/>
                  </a:lnTo>
                  <a:lnTo>
                    <a:pt x="3304" y="807"/>
                  </a:lnTo>
                  <a:lnTo>
                    <a:pt x="3275" y="782"/>
                  </a:lnTo>
                  <a:lnTo>
                    <a:pt x="3245" y="757"/>
                  </a:lnTo>
                  <a:lnTo>
                    <a:pt x="3216" y="733"/>
                  </a:lnTo>
                  <a:lnTo>
                    <a:pt x="3187" y="707"/>
                  </a:lnTo>
                  <a:lnTo>
                    <a:pt x="3160" y="686"/>
                  </a:lnTo>
                  <a:lnTo>
                    <a:pt x="3071" y="622"/>
                  </a:lnTo>
                  <a:lnTo>
                    <a:pt x="2980" y="560"/>
                  </a:lnTo>
                  <a:lnTo>
                    <a:pt x="2885" y="498"/>
                  </a:lnTo>
                  <a:lnTo>
                    <a:pt x="2787" y="438"/>
                  </a:lnTo>
                  <a:lnTo>
                    <a:pt x="2685" y="384"/>
                  </a:lnTo>
                  <a:lnTo>
                    <a:pt x="2580" y="335"/>
                  </a:lnTo>
                  <a:lnTo>
                    <a:pt x="2469" y="291"/>
                  </a:lnTo>
                  <a:lnTo>
                    <a:pt x="2356" y="257"/>
                  </a:lnTo>
                  <a:close/>
                  <a:moveTo>
                    <a:pt x="1224" y="257"/>
                  </a:moveTo>
                  <a:lnTo>
                    <a:pt x="1016" y="337"/>
                  </a:lnTo>
                  <a:lnTo>
                    <a:pt x="716" y="493"/>
                  </a:lnTo>
                  <a:lnTo>
                    <a:pt x="636" y="540"/>
                  </a:lnTo>
                  <a:lnTo>
                    <a:pt x="558" y="593"/>
                  </a:lnTo>
                  <a:lnTo>
                    <a:pt x="484" y="649"/>
                  </a:lnTo>
                  <a:lnTo>
                    <a:pt x="409" y="706"/>
                  </a:lnTo>
                  <a:lnTo>
                    <a:pt x="336" y="760"/>
                  </a:lnTo>
                  <a:lnTo>
                    <a:pt x="313" y="782"/>
                  </a:lnTo>
                  <a:lnTo>
                    <a:pt x="293" y="800"/>
                  </a:lnTo>
                  <a:lnTo>
                    <a:pt x="276" y="815"/>
                  </a:lnTo>
                  <a:lnTo>
                    <a:pt x="258" y="831"/>
                  </a:lnTo>
                  <a:lnTo>
                    <a:pt x="240" y="847"/>
                  </a:lnTo>
                  <a:lnTo>
                    <a:pt x="216" y="869"/>
                  </a:lnTo>
                  <a:lnTo>
                    <a:pt x="215" y="875"/>
                  </a:lnTo>
                  <a:lnTo>
                    <a:pt x="209" y="884"/>
                  </a:lnTo>
                  <a:lnTo>
                    <a:pt x="205" y="897"/>
                  </a:lnTo>
                  <a:lnTo>
                    <a:pt x="202" y="913"/>
                  </a:lnTo>
                  <a:lnTo>
                    <a:pt x="202" y="929"/>
                  </a:lnTo>
                  <a:lnTo>
                    <a:pt x="207" y="946"/>
                  </a:lnTo>
                  <a:lnTo>
                    <a:pt x="242" y="977"/>
                  </a:lnTo>
                  <a:lnTo>
                    <a:pt x="271" y="1004"/>
                  </a:lnTo>
                  <a:lnTo>
                    <a:pt x="296" y="1026"/>
                  </a:lnTo>
                  <a:lnTo>
                    <a:pt x="320" y="1044"/>
                  </a:lnTo>
                  <a:lnTo>
                    <a:pt x="340" y="1060"/>
                  </a:lnTo>
                  <a:lnTo>
                    <a:pt x="360" y="1077"/>
                  </a:lnTo>
                  <a:lnTo>
                    <a:pt x="382" y="1093"/>
                  </a:lnTo>
                  <a:lnTo>
                    <a:pt x="404" y="1109"/>
                  </a:lnTo>
                  <a:lnTo>
                    <a:pt x="427" y="1129"/>
                  </a:lnTo>
                  <a:lnTo>
                    <a:pt x="484" y="1169"/>
                  </a:lnTo>
                  <a:lnTo>
                    <a:pt x="547" y="1215"/>
                  </a:lnTo>
                  <a:lnTo>
                    <a:pt x="616" y="1262"/>
                  </a:lnTo>
                  <a:lnTo>
                    <a:pt x="689" y="1309"/>
                  </a:lnTo>
                  <a:lnTo>
                    <a:pt x="767" y="1357"/>
                  </a:lnTo>
                  <a:lnTo>
                    <a:pt x="845" y="1404"/>
                  </a:lnTo>
                  <a:lnTo>
                    <a:pt x="927" y="1446"/>
                  </a:lnTo>
                  <a:lnTo>
                    <a:pt x="1007" y="1486"/>
                  </a:lnTo>
                  <a:lnTo>
                    <a:pt x="1087" y="1518"/>
                  </a:lnTo>
                  <a:lnTo>
                    <a:pt x="1165" y="1544"/>
                  </a:lnTo>
                  <a:lnTo>
                    <a:pt x="1240" y="1562"/>
                  </a:lnTo>
                  <a:lnTo>
                    <a:pt x="1196" y="1507"/>
                  </a:lnTo>
                  <a:lnTo>
                    <a:pt x="1155" y="1453"/>
                  </a:lnTo>
                  <a:lnTo>
                    <a:pt x="1115" y="1398"/>
                  </a:lnTo>
                  <a:lnTo>
                    <a:pt x="1078" y="1344"/>
                  </a:lnTo>
                  <a:lnTo>
                    <a:pt x="1044" y="1286"/>
                  </a:lnTo>
                  <a:lnTo>
                    <a:pt x="1015" y="1227"/>
                  </a:lnTo>
                  <a:lnTo>
                    <a:pt x="991" y="1166"/>
                  </a:lnTo>
                  <a:lnTo>
                    <a:pt x="971" y="1100"/>
                  </a:lnTo>
                  <a:lnTo>
                    <a:pt x="956" y="1031"/>
                  </a:lnTo>
                  <a:lnTo>
                    <a:pt x="947" y="960"/>
                  </a:lnTo>
                  <a:lnTo>
                    <a:pt x="945" y="884"/>
                  </a:lnTo>
                  <a:lnTo>
                    <a:pt x="951" y="802"/>
                  </a:lnTo>
                  <a:lnTo>
                    <a:pt x="964" y="717"/>
                  </a:lnTo>
                  <a:lnTo>
                    <a:pt x="984" y="626"/>
                  </a:lnTo>
                  <a:lnTo>
                    <a:pt x="1005" y="562"/>
                  </a:lnTo>
                  <a:lnTo>
                    <a:pt x="1036" y="502"/>
                  </a:lnTo>
                  <a:lnTo>
                    <a:pt x="1073" y="446"/>
                  </a:lnTo>
                  <a:lnTo>
                    <a:pt x="1115" y="395"/>
                  </a:lnTo>
                  <a:lnTo>
                    <a:pt x="1158" y="344"/>
                  </a:lnTo>
                  <a:lnTo>
                    <a:pt x="1200" y="298"/>
                  </a:lnTo>
                  <a:lnTo>
                    <a:pt x="1240" y="257"/>
                  </a:lnTo>
                  <a:lnTo>
                    <a:pt x="1224" y="257"/>
                  </a:lnTo>
                  <a:close/>
                  <a:moveTo>
                    <a:pt x="1733" y="213"/>
                  </a:moveTo>
                  <a:lnTo>
                    <a:pt x="1567" y="249"/>
                  </a:lnTo>
                  <a:lnTo>
                    <a:pt x="1500" y="278"/>
                  </a:lnTo>
                  <a:lnTo>
                    <a:pt x="1436" y="313"/>
                  </a:lnTo>
                  <a:lnTo>
                    <a:pt x="1376" y="355"/>
                  </a:lnTo>
                  <a:lnTo>
                    <a:pt x="1322" y="400"/>
                  </a:lnTo>
                  <a:lnTo>
                    <a:pt x="1271" y="451"/>
                  </a:lnTo>
                  <a:lnTo>
                    <a:pt x="1225" y="507"/>
                  </a:lnTo>
                  <a:lnTo>
                    <a:pt x="1185" y="567"/>
                  </a:lnTo>
                  <a:lnTo>
                    <a:pt x="1155" y="635"/>
                  </a:lnTo>
                  <a:lnTo>
                    <a:pt x="1127" y="706"/>
                  </a:lnTo>
                  <a:lnTo>
                    <a:pt x="1109" y="786"/>
                  </a:lnTo>
                  <a:lnTo>
                    <a:pt x="1102" y="867"/>
                  </a:lnTo>
                  <a:lnTo>
                    <a:pt x="1104" y="947"/>
                  </a:lnTo>
                  <a:lnTo>
                    <a:pt x="1115" y="1027"/>
                  </a:lnTo>
                  <a:lnTo>
                    <a:pt x="1135" y="1106"/>
                  </a:lnTo>
                  <a:lnTo>
                    <a:pt x="1162" y="1182"/>
                  </a:lnTo>
                  <a:lnTo>
                    <a:pt x="1198" y="1253"/>
                  </a:lnTo>
                  <a:lnTo>
                    <a:pt x="1240" y="1320"/>
                  </a:lnTo>
                  <a:lnTo>
                    <a:pt x="1289" y="1384"/>
                  </a:lnTo>
                  <a:lnTo>
                    <a:pt x="1345" y="1440"/>
                  </a:lnTo>
                  <a:lnTo>
                    <a:pt x="1405" y="1489"/>
                  </a:lnTo>
                  <a:lnTo>
                    <a:pt x="1471" y="1533"/>
                  </a:lnTo>
                  <a:lnTo>
                    <a:pt x="1540" y="1567"/>
                  </a:lnTo>
                  <a:lnTo>
                    <a:pt x="1613" y="1591"/>
                  </a:lnTo>
                  <a:lnTo>
                    <a:pt x="1689" y="1607"/>
                  </a:lnTo>
                  <a:lnTo>
                    <a:pt x="1767" y="1611"/>
                  </a:lnTo>
                  <a:lnTo>
                    <a:pt x="1847" y="1606"/>
                  </a:lnTo>
                  <a:lnTo>
                    <a:pt x="1940" y="1586"/>
                  </a:lnTo>
                  <a:lnTo>
                    <a:pt x="2025" y="1562"/>
                  </a:lnTo>
                  <a:lnTo>
                    <a:pt x="2104" y="1529"/>
                  </a:lnTo>
                  <a:lnTo>
                    <a:pt x="2176" y="1491"/>
                  </a:lnTo>
                  <a:lnTo>
                    <a:pt x="2240" y="1446"/>
                  </a:lnTo>
                  <a:lnTo>
                    <a:pt x="2298" y="1393"/>
                  </a:lnTo>
                  <a:lnTo>
                    <a:pt x="2349" y="1335"/>
                  </a:lnTo>
                  <a:lnTo>
                    <a:pt x="2393" y="1269"/>
                  </a:lnTo>
                  <a:lnTo>
                    <a:pt x="2433" y="1197"/>
                  </a:lnTo>
                  <a:lnTo>
                    <a:pt x="2465" y="1113"/>
                  </a:lnTo>
                  <a:lnTo>
                    <a:pt x="2485" y="1029"/>
                  </a:lnTo>
                  <a:lnTo>
                    <a:pt x="2495" y="946"/>
                  </a:lnTo>
                  <a:lnTo>
                    <a:pt x="2493" y="864"/>
                  </a:lnTo>
                  <a:lnTo>
                    <a:pt x="2482" y="784"/>
                  </a:lnTo>
                  <a:lnTo>
                    <a:pt x="2462" y="707"/>
                  </a:lnTo>
                  <a:lnTo>
                    <a:pt x="2433" y="633"/>
                  </a:lnTo>
                  <a:lnTo>
                    <a:pt x="2396" y="564"/>
                  </a:lnTo>
                  <a:lnTo>
                    <a:pt x="2355" y="500"/>
                  </a:lnTo>
                  <a:lnTo>
                    <a:pt x="2307" y="440"/>
                  </a:lnTo>
                  <a:lnTo>
                    <a:pt x="2256" y="387"/>
                  </a:lnTo>
                  <a:lnTo>
                    <a:pt x="2202" y="342"/>
                  </a:lnTo>
                  <a:lnTo>
                    <a:pt x="2144" y="304"/>
                  </a:lnTo>
                  <a:lnTo>
                    <a:pt x="2084" y="273"/>
                  </a:lnTo>
                  <a:lnTo>
                    <a:pt x="2024" y="251"/>
                  </a:lnTo>
                  <a:lnTo>
                    <a:pt x="1958" y="233"/>
                  </a:lnTo>
                  <a:lnTo>
                    <a:pt x="1891" y="222"/>
                  </a:lnTo>
                  <a:lnTo>
                    <a:pt x="1815" y="215"/>
                  </a:lnTo>
                  <a:lnTo>
                    <a:pt x="1733" y="213"/>
                  </a:lnTo>
                  <a:close/>
                  <a:moveTo>
                    <a:pt x="1796" y="0"/>
                  </a:moveTo>
                  <a:lnTo>
                    <a:pt x="1849" y="2"/>
                  </a:lnTo>
                  <a:lnTo>
                    <a:pt x="1907" y="4"/>
                  </a:lnTo>
                  <a:lnTo>
                    <a:pt x="1965" y="7"/>
                  </a:lnTo>
                  <a:lnTo>
                    <a:pt x="2027" y="11"/>
                  </a:lnTo>
                  <a:lnTo>
                    <a:pt x="2087" y="18"/>
                  </a:lnTo>
                  <a:lnTo>
                    <a:pt x="2147" y="27"/>
                  </a:lnTo>
                  <a:lnTo>
                    <a:pt x="2204" y="38"/>
                  </a:lnTo>
                  <a:lnTo>
                    <a:pt x="2256" y="53"/>
                  </a:lnTo>
                  <a:lnTo>
                    <a:pt x="2405" y="102"/>
                  </a:lnTo>
                  <a:lnTo>
                    <a:pt x="2545" y="157"/>
                  </a:lnTo>
                  <a:lnTo>
                    <a:pt x="2680" y="215"/>
                  </a:lnTo>
                  <a:lnTo>
                    <a:pt x="2809" y="277"/>
                  </a:lnTo>
                  <a:lnTo>
                    <a:pt x="2933" y="346"/>
                  </a:lnTo>
                  <a:lnTo>
                    <a:pt x="3051" y="417"/>
                  </a:lnTo>
                  <a:lnTo>
                    <a:pt x="3167" y="495"/>
                  </a:lnTo>
                  <a:lnTo>
                    <a:pt x="3280" y="577"/>
                  </a:lnTo>
                  <a:lnTo>
                    <a:pt x="3331" y="615"/>
                  </a:lnTo>
                  <a:lnTo>
                    <a:pt x="3382" y="653"/>
                  </a:lnTo>
                  <a:lnTo>
                    <a:pt x="3431" y="691"/>
                  </a:lnTo>
                  <a:lnTo>
                    <a:pt x="3480" y="733"/>
                  </a:lnTo>
                  <a:lnTo>
                    <a:pt x="3524" y="777"/>
                  </a:lnTo>
                  <a:lnTo>
                    <a:pt x="3564" y="826"/>
                  </a:lnTo>
                  <a:lnTo>
                    <a:pt x="3584" y="855"/>
                  </a:lnTo>
                  <a:lnTo>
                    <a:pt x="3596" y="882"/>
                  </a:lnTo>
                  <a:lnTo>
                    <a:pt x="3600" y="913"/>
                  </a:lnTo>
                  <a:lnTo>
                    <a:pt x="3596" y="944"/>
                  </a:lnTo>
                  <a:lnTo>
                    <a:pt x="3584" y="977"/>
                  </a:lnTo>
                  <a:lnTo>
                    <a:pt x="3562" y="998"/>
                  </a:lnTo>
                  <a:lnTo>
                    <a:pt x="3542" y="1015"/>
                  </a:lnTo>
                  <a:lnTo>
                    <a:pt x="3525" y="1031"/>
                  </a:lnTo>
                  <a:lnTo>
                    <a:pt x="3507" y="1047"/>
                  </a:lnTo>
                  <a:lnTo>
                    <a:pt x="3484" y="1069"/>
                  </a:lnTo>
                  <a:lnTo>
                    <a:pt x="3402" y="1137"/>
                  </a:lnTo>
                  <a:lnTo>
                    <a:pt x="3320" y="1206"/>
                  </a:lnTo>
                  <a:lnTo>
                    <a:pt x="3236" y="1273"/>
                  </a:lnTo>
                  <a:lnTo>
                    <a:pt x="3147" y="1337"/>
                  </a:lnTo>
                  <a:lnTo>
                    <a:pt x="3047" y="1404"/>
                  </a:lnTo>
                  <a:lnTo>
                    <a:pt x="2944" y="1467"/>
                  </a:lnTo>
                  <a:lnTo>
                    <a:pt x="2838" y="1527"/>
                  </a:lnTo>
                  <a:lnTo>
                    <a:pt x="2727" y="1586"/>
                  </a:lnTo>
                  <a:lnTo>
                    <a:pt x="2613" y="1638"/>
                  </a:lnTo>
                  <a:lnTo>
                    <a:pt x="2495" y="1687"/>
                  </a:lnTo>
                  <a:lnTo>
                    <a:pt x="2371" y="1731"/>
                  </a:lnTo>
                  <a:lnTo>
                    <a:pt x="2240" y="1769"/>
                  </a:lnTo>
                  <a:lnTo>
                    <a:pt x="2107" y="1798"/>
                  </a:lnTo>
                  <a:lnTo>
                    <a:pt x="1975" y="1817"/>
                  </a:lnTo>
                  <a:lnTo>
                    <a:pt x="1844" y="1824"/>
                  </a:lnTo>
                  <a:lnTo>
                    <a:pt x="1715" y="1822"/>
                  </a:lnTo>
                  <a:lnTo>
                    <a:pt x="1589" y="1809"/>
                  </a:lnTo>
                  <a:lnTo>
                    <a:pt x="1465" y="1791"/>
                  </a:lnTo>
                  <a:lnTo>
                    <a:pt x="1344" y="1764"/>
                  </a:lnTo>
                  <a:lnTo>
                    <a:pt x="1225" y="1731"/>
                  </a:lnTo>
                  <a:lnTo>
                    <a:pt x="1113" y="1693"/>
                  </a:lnTo>
                  <a:lnTo>
                    <a:pt x="1002" y="1649"/>
                  </a:lnTo>
                  <a:lnTo>
                    <a:pt x="896" y="1604"/>
                  </a:lnTo>
                  <a:lnTo>
                    <a:pt x="798" y="1553"/>
                  </a:lnTo>
                  <a:lnTo>
                    <a:pt x="704" y="1502"/>
                  </a:lnTo>
                  <a:lnTo>
                    <a:pt x="615" y="1449"/>
                  </a:lnTo>
                  <a:lnTo>
                    <a:pt x="533" y="1397"/>
                  </a:lnTo>
                  <a:lnTo>
                    <a:pt x="422" y="1320"/>
                  </a:lnTo>
                  <a:lnTo>
                    <a:pt x="316" y="1238"/>
                  </a:lnTo>
                  <a:lnTo>
                    <a:pt x="215" y="1157"/>
                  </a:lnTo>
                  <a:lnTo>
                    <a:pt x="113" y="1073"/>
                  </a:lnTo>
                  <a:lnTo>
                    <a:pt x="85" y="1049"/>
                  </a:lnTo>
                  <a:lnTo>
                    <a:pt x="58" y="1020"/>
                  </a:lnTo>
                  <a:lnTo>
                    <a:pt x="33" y="989"/>
                  </a:lnTo>
                  <a:lnTo>
                    <a:pt x="13" y="953"/>
                  </a:lnTo>
                  <a:lnTo>
                    <a:pt x="0" y="917"/>
                  </a:lnTo>
                  <a:lnTo>
                    <a:pt x="0" y="898"/>
                  </a:lnTo>
                  <a:lnTo>
                    <a:pt x="9" y="875"/>
                  </a:lnTo>
                  <a:lnTo>
                    <a:pt x="24" y="851"/>
                  </a:lnTo>
                  <a:lnTo>
                    <a:pt x="45" y="822"/>
                  </a:lnTo>
                  <a:lnTo>
                    <a:pt x="69" y="793"/>
                  </a:lnTo>
                  <a:lnTo>
                    <a:pt x="98" y="764"/>
                  </a:lnTo>
                  <a:lnTo>
                    <a:pt x="129" y="735"/>
                  </a:lnTo>
                  <a:lnTo>
                    <a:pt x="160" y="704"/>
                  </a:lnTo>
                  <a:lnTo>
                    <a:pt x="191" y="677"/>
                  </a:lnTo>
                  <a:lnTo>
                    <a:pt x="222" y="649"/>
                  </a:lnTo>
                  <a:lnTo>
                    <a:pt x="251" y="626"/>
                  </a:lnTo>
                  <a:lnTo>
                    <a:pt x="276" y="606"/>
                  </a:lnTo>
                  <a:lnTo>
                    <a:pt x="296" y="589"/>
                  </a:lnTo>
                  <a:lnTo>
                    <a:pt x="313" y="577"/>
                  </a:lnTo>
                  <a:lnTo>
                    <a:pt x="431" y="491"/>
                  </a:lnTo>
                  <a:lnTo>
                    <a:pt x="545" y="415"/>
                  </a:lnTo>
                  <a:lnTo>
                    <a:pt x="655" y="346"/>
                  </a:lnTo>
                  <a:lnTo>
                    <a:pt x="760" y="286"/>
                  </a:lnTo>
                  <a:lnTo>
                    <a:pt x="860" y="233"/>
                  </a:lnTo>
                  <a:lnTo>
                    <a:pt x="956" y="187"/>
                  </a:lnTo>
                  <a:lnTo>
                    <a:pt x="1047" y="149"/>
                  </a:lnTo>
                  <a:lnTo>
                    <a:pt x="1131" y="117"/>
                  </a:lnTo>
                  <a:lnTo>
                    <a:pt x="1211" y="89"/>
                  </a:lnTo>
                  <a:lnTo>
                    <a:pt x="1284" y="66"/>
                  </a:lnTo>
                  <a:lnTo>
                    <a:pt x="1351" y="49"/>
                  </a:lnTo>
                  <a:lnTo>
                    <a:pt x="1411" y="35"/>
                  </a:lnTo>
                  <a:lnTo>
                    <a:pt x="1464" y="24"/>
                  </a:lnTo>
                  <a:lnTo>
                    <a:pt x="1509" y="17"/>
                  </a:lnTo>
                  <a:lnTo>
                    <a:pt x="1547" y="11"/>
                  </a:lnTo>
                  <a:lnTo>
                    <a:pt x="1580" y="7"/>
                  </a:lnTo>
                  <a:lnTo>
                    <a:pt x="1602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42" y="4"/>
                  </a:lnTo>
                  <a:lnTo>
                    <a:pt x="1669" y="2"/>
                  </a:lnTo>
                  <a:lnTo>
                    <a:pt x="1704" y="2"/>
                  </a:lnTo>
                  <a:lnTo>
                    <a:pt x="1747" y="0"/>
                  </a:lnTo>
                  <a:lnTo>
                    <a:pt x="17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4" name="Oval 1">
              <a:extLst>
                <a:ext uri="{FF2B5EF4-FFF2-40B4-BE49-F238E27FC236}">
                  <a16:creationId xmlns:a16="http://schemas.microsoft.com/office/drawing/2014/main" xmlns="" id="{BAAE7D84-C900-459E-8AB4-D09DB158BAA6}"/>
                </a:ext>
              </a:extLst>
            </p:cNvPr>
            <p:cNvSpPr/>
            <p:nvPr/>
          </p:nvSpPr>
          <p:spPr>
            <a:xfrm>
              <a:off x="3725628" y="94418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C9521462-F865-4C78-A5E7-043B547EA746}"/>
                </a:ext>
              </a:extLst>
            </p:cNvPr>
            <p:cNvGrpSpPr/>
            <p:nvPr/>
          </p:nvGrpSpPr>
          <p:grpSpPr>
            <a:xfrm>
              <a:off x="3100246" y="76423"/>
              <a:ext cx="323876" cy="330677"/>
              <a:chOff x="2062550" y="1001048"/>
              <a:chExt cx="5068291" cy="5174720"/>
            </a:xfrm>
            <a:grpFill/>
          </p:grpSpPr>
          <p:sp>
            <p:nvSpPr>
              <p:cNvPr id="94" name="Freeform 18">
                <a:extLst>
                  <a:ext uri="{FF2B5EF4-FFF2-40B4-BE49-F238E27FC236}">
                    <a16:creationId xmlns:a16="http://schemas.microsoft.com/office/drawing/2014/main" xmlns="" id="{08ED8069-FFCE-4709-85B8-1B7CA5C7D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053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xmlns="" id="{BF9D628E-66BC-4A40-941F-5F3FAAB804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2274221"/>
                <a:ext cx="1925638" cy="3692538"/>
              </a:xfrm>
              <a:custGeom>
                <a:avLst/>
                <a:gdLst>
                  <a:gd name="T0" fmla="*/ 673 w 1213"/>
                  <a:gd name="T1" fmla="*/ 1963 h 2416"/>
                  <a:gd name="T2" fmla="*/ 674 w 1213"/>
                  <a:gd name="T3" fmla="*/ 2032 h 2416"/>
                  <a:gd name="T4" fmla="*/ 682 w 1213"/>
                  <a:gd name="T5" fmla="*/ 2170 h 2416"/>
                  <a:gd name="T6" fmla="*/ 753 w 1213"/>
                  <a:gd name="T7" fmla="*/ 2340 h 2416"/>
                  <a:gd name="T8" fmla="*/ 724 w 1213"/>
                  <a:gd name="T9" fmla="*/ 2341 h 2416"/>
                  <a:gd name="T10" fmla="*/ 624 w 1213"/>
                  <a:gd name="T11" fmla="*/ 2161 h 2416"/>
                  <a:gd name="T12" fmla="*/ 622 w 1213"/>
                  <a:gd name="T13" fmla="*/ 2007 h 2416"/>
                  <a:gd name="T14" fmla="*/ 573 w 1213"/>
                  <a:gd name="T15" fmla="*/ 980 h 2416"/>
                  <a:gd name="T16" fmla="*/ 662 w 1213"/>
                  <a:gd name="T17" fmla="*/ 1029 h 2416"/>
                  <a:gd name="T18" fmla="*/ 604 w 1213"/>
                  <a:gd name="T19" fmla="*/ 1089 h 2416"/>
                  <a:gd name="T20" fmla="*/ 558 w 1213"/>
                  <a:gd name="T21" fmla="*/ 1212 h 2416"/>
                  <a:gd name="T22" fmla="*/ 640 w 1213"/>
                  <a:gd name="T23" fmla="*/ 1354 h 2416"/>
                  <a:gd name="T24" fmla="*/ 796 w 1213"/>
                  <a:gd name="T25" fmla="*/ 1463 h 2416"/>
                  <a:gd name="T26" fmla="*/ 936 w 1213"/>
                  <a:gd name="T27" fmla="*/ 1585 h 2416"/>
                  <a:gd name="T28" fmla="*/ 956 w 1213"/>
                  <a:gd name="T29" fmla="*/ 1714 h 2416"/>
                  <a:gd name="T30" fmla="*/ 887 w 1213"/>
                  <a:gd name="T31" fmla="*/ 1836 h 2416"/>
                  <a:gd name="T32" fmla="*/ 829 w 1213"/>
                  <a:gd name="T33" fmla="*/ 1869 h 2416"/>
                  <a:gd name="T34" fmla="*/ 816 w 1213"/>
                  <a:gd name="T35" fmla="*/ 1860 h 2416"/>
                  <a:gd name="T36" fmla="*/ 864 w 1213"/>
                  <a:gd name="T37" fmla="*/ 1736 h 2416"/>
                  <a:gd name="T38" fmla="*/ 831 w 1213"/>
                  <a:gd name="T39" fmla="*/ 1596 h 2416"/>
                  <a:gd name="T40" fmla="*/ 711 w 1213"/>
                  <a:gd name="T41" fmla="*/ 1509 h 2416"/>
                  <a:gd name="T42" fmla="*/ 589 w 1213"/>
                  <a:gd name="T43" fmla="*/ 1429 h 2416"/>
                  <a:gd name="T44" fmla="*/ 494 w 1213"/>
                  <a:gd name="T45" fmla="*/ 1314 h 2416"/>
                  <a:gd name="T46" fmla="*/ 449 w 1213"/>
                  <a:gd name="T47" fmla="*/ 1185 h 2416"/>
                  <a:gd name="T48" fmla="*/ 511 w 1213"/>
                  <a:gd name="T49" fmla="*/ 1043 h 2416"/>
                  <a:gd name="T50" fmla="*/ 418 w 1213"/>
                  <a:gd name="T51" fmla="*/ 1 h 2416"/>
                  <a:gd name="T52" fmla="*/ 544 w 1213"/>
                  <a:gd name="T53" fmla="*/ 38 h 2416"/>
                  <a:gd name="T54" fmla="*/ 585 w 1213"/>
                  <a:gd name="T55" fmla="*/ 129 h 2416"/>
                  <a:gd name="T56" fmla="*/ 524 w 1213"/>
                  <a:gd name="T57" fmla="*/ 170 h 2416"/>
                  <a:gd name="T58" fmla="*/ 407 w 1213"/>
                  <a:gd name="T59" fmla="*/ 160 h 2416"/>
                  <a:gd name="T60" fmla="*/ 278 w 1213"/>
                  <a:gd name="T61" fmla="*/ 116 h 2416"/>
                  <a:gd name="T62" fmla="*/ 154 w 1213"/>
                  <a:gd name="T63" fmla="*/ 101 h 2416"/>
                  <a:gd name="T64" fmla="*/ 105 w 1213"/>
                  <a:gd name="T65" fmla="*/ 174 h 2416"/>
                  <a:gd name="T66" fmla="*/ 205 w 1213"/>
                  <a:gd name="T67" fmla="*/ 270 h 2416"/>
                  <a:gd name="T68" fmla="*/ 398 w 1213"/>
                  <a:gd name="T69" fmla="*/ 327 h 2416"/>
                  <a:gd name="T70" fmla="*/ 631 w 1213"/>
                  <a:gd name="T71" fmla="*/ 360 h 2416"/>
                  <a:gd name="T72" fmla="*/ 858 w 1213"/>
                  <a:gd name="T73" fmla="*/ 387 h 2416"/>
                  <a:gd name="T74" fmla="*/ 1029 w 1213"/>
                  <a:gd name="T75" fmla="*/ 429 h 2416"/>
                  <a:gd name="T76" fmla="*/ 1133 w 1213"/>
                  <a:gd name="T77" fmla="*/ 494 h 2416"/>
                  <a:gd name="T78" fmla="*/ 1207 w 1213"/>
                  <a:gd name="T79" fmla="*/ 605 h 2416"/>
                  <a:gd name="T80" fmla="*/ 1180 w 1213"/>
                  <a:gd name="T81" fmla="*/ 743 h 2416"/>
                  <a:gd name="T82" fmla="*/ 1071 w 1213"/>
                  <a:gd name="T83" fmla="*/ 854 h 2416"/>
                  <a:gd name="T84" fmla="*/ 829 w 1213"/>
                  <a:gd name="T85" fmla="*/ 892 h 2416"/>
                  <a:gd name="T86" fmla="*/ 934 w 1213"/>
                  <a:gd name="T87" fmla="*/ 818 h 2416"/>
                  <a:gd name="T88" fmla="*/ 1009 w 1213"/>
                  <a:gd name="T89" fmla="*/ 772 h 2416"/>
                  <a:gd name="T90" fmla="*/ 1018 w 1213"/>
                  <a:gd name="T91" fmla="*/ 758 h 2416"/>
                  <a:gd name="T92" fmla="*/ 1044 w 1213"/>
                  <a:gd name="T93" fmla="*/ 723 h 2416"/>
                  <a:gd name="T94" fmla="*/ 1027 w 1213"/>
                  <a:gd name="T95" fmla="*/ 600 h 2416"/>
                  <a:gd name="T96" fmla="*/ 898 w 1213"/>
                  <a:gd name="T97" fmla="*/ 512 h 2416"/>
                  <a:gd name="T98" fmla="*/ 665 w 1213"/>
                  <a:gd name="T99" fmla="*/ 480 h 2416"/>
                  <a:gd name="T100" fmla="*/ 396 w 1213"/>
                  <a:gd name="T101" fmla="*/ 441 h 2416"/>
                  <a:gd name="T102" fmla="*/ 113 w 1213"/>
                  <a:gd name="T103" fmla="*/ 316 h 2416"/>
                  <a:gd name="T104" fmla="*/ 33 w 1213"/>
                  <a:gd name="T105" fmla="*/ 245 h 2416"/>
                  <a:gd name="T106" fmla="*/ 5 w 1213"/>
                  <a:gd name="T107" fmla="*/ 129 h 2416"/>
                  <a:gd name="T108" fmla="*/ 85 w 1213"/>
                  <a:gd name="T109" fmla="*/ 41 h 2416"/>
                  <a:gd name="T110" fmla="*/ 213 w 1213"/>
                  <a:gd name="T111" fmla="*/ 12 h 2416"/>
                  <a:gd name="T112" fmla="*/ 324 w 1213"/>
                  <a:gd name="T113" fmla="*/ 3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3" h="2416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:a16="http://schemas.microsoft.com/office/drawing/2014/main" xmlns="" id="{840C5995-B710-48CF-9F9A-84C0EE7D3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671" y="2252358"/>
                <a:ext cx="1951038" cy="3489266"/>
              </a:xfrm>
              <a:custGeom>
                <a:avLst/>
                <a:gdLst>
                  <a:gd name="T0" fmla="*/ 391 w 1229"/>
                  <a:gd name="T1" fmla="*/ 1534 h 2283"/>
                  <a:gd name="T2" fmla="*/ 371 w 1229"/>
                  <a:gd name="T3" fmla="*/ 1636 h 2283"/>
                  <a:gd name="T4" fmla="*/ 353 w 1229"/>
                  <a:gd name="T5" fmla="*/ 1749 h 2283"/>
                  <a:gd name="T6" fmla="*/ 416 w 1229"/>
                  <a:gd name="T7" fmla="*/ 1823 h 2283"/>
                  <a:gd name="T8" fmla="*/ 511 w 1229"/>
                  <a:gd name="T9" fmla="*/ 1894 h 2283"/>
                  <a:gd name="T10" fmla="*/ 586 w 1229"/>
                  <a:gd name="T11" fmla="*/ 1992 h 2283"/>
                  <a:gd name="T12" fmla="*/ 596 w 1229"/>
                  <a:gd name="T13" fmla="*/ 2154 h 2283"/>
                  <a:gd name="T14" fmla="*/ 535 w 1229"/>
                  <a:gd name="T15" fmla="*/ 2283 h 2283"/>
                  <a:gd name="T16" fmla="*/ 536 w 1229"/>
                  <a:gd name="T17" fmla="*/ 2091 h 2283"/>
                  <a:gd name="T18" fmla="*/ 480 w 1229"/>
                  <a:gd name="T19" fmla="*/ 1969 h 2283"/>
                  <a:gd name="T20" fmla="*/ 369 w 1229"/>
                  <a:gd name="T21" fmla="*/ 1874 h 2283"/>
                  <a:gd name="T22" fmla="*/ 269 w 1229"/>
                  <a:gd name="T23" fmla="*/ 1763 h 2283"/>
                  <a:gd name="T24" fmla="*/ 260 w 1229"/>
                  <a:gd name="T25" fmla="*/ 1627 h 2283"/>
                  <a:gd name="T26" fmla="*/ 351 w 1229"/>
                  <a:gd name="T27" fmla="*/ 1516 h 2283"/>
                  <a:gd name="T28" fmla="*/ 276 w 1229"/>
                  <a:gd name="T29" fmla="*/ 518 h 2283"/>
                  <a:gd name="T30" fmla="*/ 255 w 1229"/>
                  <a:gd name="T31" fmla="*/ 541 h 2283"/>
                  <a:gd name="T32" fmla="*/ 156 w 1229"/>
                  <a:gd name="T33" fmla="*/ 660 h 2283"/>
                  <a:gd name="T34" fmla="*/ 207 w 1229"/>
                  <a:gd name="T35" fmla="*/ 787 h 2283"/>
                  <a:gd name="T36" fmla="*/ 362 w 1229"/>
                  <a:gd name="T37" fmla="*/ 876 h 2283"/>
                  <a:gd name="T38" fmla="*/ 540 w 1229"/>
                  <a:gd name="T39" fmla="*/ 941 h 2283"/>
                  <a:gd name="T40" fmla="*/ 691 w 1229"/>
                  <a:gd name="T41" fmla="*/ 1034 h 2283"/>
                  <a:gd name="T42" fmla="*/ 760 w 1229"/>
                  <a:gd name="T43" fmla="*/ 1185 h 2283"/>
                  <a:gd name="T44" fmla="*/ 715 w 1229"/>
                  <a:gd name="T45" fmla="*/ 1332 h 2283"/>
                  <a:gd name="T46" fmla="*/ 627 w 1229"/>
                  <a:gd name="T47" fmla="*/ 1440 h 2283"/>
                  <a:gd name="T48" fmla="*/ 567 w 1229"/>
                  <a:gd name="T49" fmla="*/ 1460 h 2283"/>
                  <a:gd name="T50" fmla="*/ 582 w 1229"/>
                  <a:gd name="T51" fmla="*/ 1354 h 2283"/>
                  <a:gd name="T52" fmla="*/ 651 w 1229"/>
                  <a:gd name="T53" fmla="*/ 1223 h 2283"/>
                  <a:gd name="T54" fmla="*/ 596 w 1229"/>
                  <a:gd name="T55" fmla="*/ 1092 h 2283"/>
                  <a:gd name="T56" fmla="*/ 433 w 1229"/>
                  <a:gd name="T57" fmla="*/ 1007 h 2283"/>
                  <a:gd name="T58" fmla="*/ 273 w 1229"/>
                  <a:gd name="T59" fmla="*/ 940 h 2283"/>
                  <a:gd name="T60" fmla="*/ 111 w 1229"/>
                  <a:gd name="T61" fmla="*/ 841 h 2283"/>
                  <a:gd name="T62" fmla="*/ 11 w 1229"/>
                  <a:gd name="T63" fmla="*/ 718 h 2283"/>
                  <a:gd name="T64" fmla="*/ 26 w 1229"/>
                  <a:gd name="T65" fmla="*/ 571 h 2283"/>
                  <a:gd name="T66" fmla="*/ 864 w 1229"/>
                  <a:gd name="T67" fmla="*/ 1 h 2283"/>
                  <a:gd name="T68" fmla="*/ 1056 w 1229"/>
                  <a:gd name="T69" fmla="*/ 31 h 2283"/>
                  <a:gd name="T70" fmla="*/ 1206 w 1229"/>
                  <a:gd name="T71" fmla="*/ 101 h 2283"/>
                  <a:gd name="T72" fmla="*/ 1215 w 1229"/>
                  <a:gd name="T73" fmla="*/ 218 h 2283"/>
                  <a:gd name="T74" fmla="*/ 1135 w 1229"/>
                  <a:gd name="T75" fmla="*/ 311 h 2283"/>
                  <a:gd name="T76" fmla="*/ 1046 w 1229"/>
                  <a:gd name="T77" fmla="*/ 369 h 2283"/>
                  <a:gd name="T78" fmla="*/ 902 w 1229"/>
                  <a:gd name="T79" fmla="*/ 432 h 2283"/>
                  <a:gd name="T80" fmla="*/ 735 w 1229"/>
                  <a:gd name="T81" fmla="*/ 396 h 2283"/>
                  <a:gd name="T82" fmla="*/ 624 w 1229"/>
                  <a:gd name="T83" fmla="*/ 360 h 2283"/>
                  <a:gd name="T84" fmla="*/ 816 w 1229"/>
                  <a:gd name="T85" fmla="*/ 340 h 2283"/>
                  <a:gd name="T86" fmla="*/ 1020 w 1229"/>
                  <a:gd name="T87" fmla="*/ 280 h 2283"/>
                  <a:gd name="T88" fmla="*/ 1126 w 1229"/>
                  <a:gd name="T89" fmla="*/ 192 h 2283"/>
                  <a:gd name="T90" fmla="*/ 1107 w 1229"/>
                  <a:gd name="T91" fmla="*/ 127 h 2283"/>
                  <a:gd name="T92" fmla="*/ 1004 w 1229"/>
                  <a:gd name="T93" fmla="*/ 114 h 2283"/>
                  <a:gd name="T94" fmla="*/ 891 w 1229"/>
                  <a:gd name="T95" fmla="*/ 131 h 2283"/>
                  <a:gd name="T96" fmla="*/ 778 w 1229"/>
                  <a:gd name="T97" fmla="*/ 174 h 2283"/>
                  <a:gd name="T98" fmla="*/ 655 w 1229"/>
                  <a:gd name="T99" fmla="*/ 165 h 2283"/>
                  <a:gd name="T100" fmla="*/ 633 w 1229"/>
                  <a:gd name="T101" fmla="*/ 98 h 2283"/>
                  <a:gd name="T102" fmla="*/ 738 w 1229"/>
                  <a:gd name="T103" fmla="*/ 11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9" h="2283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7" name="Freeform 18">
                <a:extLst>
                  <a:ext uri="{FF2B5EF4-FFF2-40B4-BE49-F238E27FC236}">
                    <a16:creationId xmlns:a16="http://schemas.microsoft.com/office/drawing/2014/main" xmlns="" id="{FA5F0FF4-BD32-427C-9BA2-C83EC0C4B53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2550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8" name="Freeform 54">
                <a:extLst>
                  <a:ext uri="{FF2B5EF4-FFF2-40B4-BE49-F238E27FC236}">
                    <a16:creationId xmlns:a16="http://schemas.microsoft.com/office/drawing/2014/main" xmlns="" id="{F9AF6E96-CA78-465F-97C4-DC9ED8D884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556" y="1001048"/>
                <a:ext cx="460794" cy="5174720"/>
              </a:xfrm>
              <a:custGeom>
                <a:avLst/>
                <a:gdLst>
                  <a:gd name="T0" fmla="*/ 147 w 300"/>
                  <a:gd name="T1" fmla="*/ 3238 h 3369"/>
                  <a:gd name="T2" fmla="*/ 184 w 300"/>
                  <a:gd name="T3" fmla="*/ 3277 h 3369"/>
                  <a:gd name="T4" fmla="*/ 180 w 300"/>
                  <a:gd name="T5" fmla="*/ 3309 h 3369"/>
                  <a:gd name="T6" fmla="*/ 167 w 300"/>
                  <a:gd name="T7" fmla="*/ 3360 h 3369"/>
                  <a:gd name="T8" fmla="*/ 136 w 300"/>
                  <a:gd name="T9" fmla="*/ 3340 h 3369"/>
                  <a:gd name="T10" fmla="*/ 124 w 300"/>
                  <a:gd name="T11" fmla="*/ 3251 h 3369"/>
                  <a:gd name="T12" fmla="*/ 142 w 300"/>
                  <a:gd name="T13" fmla="*/ 2813 h 3369"/>
                  <a:gd name="T14" fmla="*/ 184 w 300"/>
                  <a:gd name="T15" fmla="*/ 2884 h 3369"/>
                  <a:gd name="T16" fmla="*/ 195 w 300"/>
                  <a:gd name="T17" fmla="*/ 2986 h 3369"/>
                  <a:gd name="T18" fmla="*/ 191 w 300"/>
                  <a:gd name="T19" fmla="*/ 3087 h 3369"/>
                  <a:gd name="T20" fmla="*/ 184 w 300"/>
                  <a:gd name="T21" fmla="*/ 3140 h 3369"/>
                  <a:gd name="T22" fmla="*/ 156 w 300"/>
                  <a:gd name="T23" fmla="*/ 3082 h 3369"/>
                  <a:gd name="T24" fmla="*/ 120 w 300"/>
                  <a:gd name="T25" fmla="*/ 2986 h 3369"/>
                  <a:gd name="T26" fmla="*/ 120 w 300"/>
                  <a:gd name="T27" fmla="*/ 2857 h 3369"/>
                  <a:gd name="T28" fmla="*/ 124 w 300"/>
                  <a:gd name="T29" fmla="*/ 2386 h 3369"/>
                  <a:gd name="T30" fmla="*/ 196 w 300"/>
                  <a:gd name="T31" fmla="*/ 2449 h 3369"/>
                  <a:gd name="T32" fmla="*/ 193 w 300"/>
                  <a:gd name="T33" fmla="*/ 2666 h 3369"/>
                  <a:gd name="T34" fmla="*/ 182 w 300"/>
                  <a:gd name="T35" fmla="*/ 2658 h 3369"/>
                  <a:gd name="T36" fmla="*/ 171 w 300"/>
                  <a:gd name="T37" fmla="*/ 2649 h 3369"/>
                  <a:gd name="T38" fmla="*/ 136 w 300"/>
                  <a:gd name="T39" fmla="*/ 2626 h 3369"/>
                  <a:gd name="T40" fmla="*/ 113 w 300"/>
                  <a:gd name="T41" fmla="*/ 1866 h 3369"/>
                  <a:gd name="T42" fmla="*/ 200 w 300"/>
                  <a:gd name="T43" fmla="*/ 1931 h 3369"/>
                  <a:gd name="T44" fmla="*/ 200 w 300"/>
                  <a:gd name="T45" fmla="*/ 2067 h 3369"/>
                  <a:gd name="T46" fmla="*/ 198 w 300"/>
                  <a:gd name="T47" fmla="*/ 2215 h 3369"/>
                  <a:gd name="T48" fmla="*/ 138 w 300"/>
                  <a:gd name="T49" fmla="*/ 2213 h 3369"/>
                  <a:gd name="T50" fmla="*/ 113 w 300"/>
                  <a:gd name="T51" fmla="*/ 1866 h 3369"/>
                  <a:gd name="T52" fmla="*/ 204 w 300"/>
                  <a:gd name="T53" fmla="*/ 1709 h 3369"/>
                  <a:gd name="T54" fmla="*/ 144 w 300"/>
                  <a:gd name="T55" fmla="*/ 1693 h 3369"/>
                  <a:gd name="T56" fmla="*/ 104 w 300"/>
                  <a:gd name="T57" fmla="*/ 1357 h 3369"/>
                  <a:gd name="T58" fmla="*/ 224 w 300"/>
                  <a:gd name="T59" fmla="*/ 20 h 3369"/>
                  <a:gd name="T60" fmla="*/ 287 w 300"/>
                  <a:gd name="T61" fmla="*/ 89 h 3369"/>
                  <a:gd name="T62" fmla="*/ 298 w 300"/>
                  <a:gd name="T63" fmla="*/ 173 h 3369"/>
                  <a:gd name="T64" fmla="*/ 260 w 300"/>
                  <a:gd name="T65" fmla="*/ 242 h 3369"/>
                  <a:gd name="T66" fmla="*/ 222 w 300"/>
                  <a:gd name="T67" fmla="*/ 377 h 3369"/>
                  <a:gd name="T68" fmla="*/ 218 w 300"/>
                  <a:gd name="T69" fmla="*/ 640 h 3369"/>
                  <a:gd name="T70" fmla="*/ 216 w 300"/>
                  <a:gd name="T71" fmla="*/ 880 h 3369"/>
                  <a:gd name="T72" fmla="*/ 213 w 300"/>
                  <a:gd name="T73" fmla="*/ 1166 h 3369"/>
                  <a:gd name="T74" fmla="*/ 96 w 300"/>
                  <a:gd name="T75" fmla="*/ 958 h 3369"/>
                  <a:gd name="T76" fmla="*/ 87 w 300"/>
                  <a:gd name="T77" fmla="*/ 637 h 3369"/>
                  <a:gd name="T78" fmla="*/ 82 w 300"/>
                  <a:gd name="T79" fmla="*/ 380 h 3369"/>
                  <a:gd name="T80" fmla="*/ 31 w 300"/>
                  <a:gd name="T81" fmla="*/ 237 h 3369"/>
                  <a:gd name="T82" fmla="*/ 0 w 300"/>
                  <a:gd name="T83" fmla="*/ 155 h 3369"/>
                  <a:gd name="T84" fmla="*/ 18 w 300"/>
                  <a:gd name="T85" fmla="*/ 73 h 3369"/>
                  <a:gd name="T86" fmla="*/ 85 w 300"/>
                  <a:gd name="T87" fmla="*/ 15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" h="3369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86" name="Oval 19">
              <a:extLst>
                <a:ext uri="{FF2B5EF4-FFF2-40B4-BE49-F238E27FC236}">
                  <a16:creationId xmlns:a16="http://schemas.microsoft.com/office/drawing/2014/main" xmlns="" id="{0B4385FE-1792-476C-8A82-D1C5F14CD5B7}"/>
                </a:ext>
              </a:extLst>
            </p:cNvPr>
            <p:cNvSpPr/>
            <p:nvPr/>
          </p:nvSpPr>
          <p:spPr>
            <a:xfrm rot="7840081">
              <a:off x="5220968" y="216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ound Same Side Corner Rectangle 3">
              <a:extLst>
                <a:ext uri="{FF2B5EF4-FFF2-40B4-BE49-F238E27FC236}">
                  <a16:creationId xmlns:a16="http://schemas.microsoft.com/office/drawing/2014/main" xmlns="" id="{D5CD1206-F0A9-44FE-9FB6-D1BC59E97198}"/>
                </a:ext>
              </a:extLst>
            </p:cNvPr>
            <p:cNvSpPr/>
            <p:nvPr/>
          </p:nvSpPr>
          <p:spPr>
            <a:xfrm>
              <a:off x="4099789" y="53492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xmlns="" id="{70F6DD3F-53A7-4ACC-9CDA-FAF8A66C7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6172" y="550811"/>
              <a:ext cx="271140" cy="292344"/>
            </a:xfrm>
            <a:custGeom>
              <a:avLst/>
              <a:gdLst>
                <a:gd name="T0" fmla="*/ 1409 w 3363"/>
                <a:gd name="T1" fmla="*/ 1886 h 3626"/>
                <a:gd name="T2" fmla="*/ 1554 w 3363"/>
                <a:gd name="T3" fmla="*/ 2044 h 3626"/>
                <a:gd name="T4" fmla="*/ 972 w 3363"/>
                <a:gd name="T5" fmla="*/ 2917 h 3626"/>
                <a:gd name="T6" fmla="*/ 852 w 3363"/>
                <a:gd name="T7" fmla="*/ 3126 h 3626"/>
                <a:gd name="T8" fmla="*/ 820 w 3363"/>
                <a:gd name="T9" fmla="*/ 3247 h 3626"/>
                <a:gd name="T10" fmla="*/ 836 w 3363"/>
                <a:gd name="T11" fmla="*/ 3317 h 3626"/>
                <a:gd name="T12" fmla="*/ 850 w 3363"/>
                <a:gd name="T13" fmla="*/ 3389 h 3626"/>
                <a:gd name="T14" fmla="*/ 829 w 3363"/>
                <a:gd name="T15" fmla="*/ 3475 h 3626"/>
                <a:gd name="T16" fmla="*/ 761 w 3363"/>
                <a:gd name="T17" fmla="*/ 3557 h 3626"/>
                <a:gd name="T18" fmla="*/ 656 w 3363"/>
                <a:gd name="T19" fmla="*/ 3607 h 3626"/>
                <a:gd name="T20" fmla="*/ 538 w 3363"/>
                <a:gd name="T21" fmla="*/ 3626 h 3626"/>
                <a:gd name="T22" fmla="*/ 436 w 3363"/>
                <a:gd name="T23" fmla="*/ 3602 h 3626"/>
                <a:gd name="T24" fmla="*/ 374 w 3363"/>
                <a:gd name="T25" fmla="*/ 3520 h 3626"/>
                <a:gd name="T26" fmla="*/ 358 w 3363"/>
                <a:gd name="T27" fmla="*/ 3413 h 3626"/>
                <a:gd name="T28" fmla="*/ 361 w 3363"/>
                <a:gd name="T29" fmla="*/ 3322 h 3626"/>
                <a:gd name="T30" fmla="*/ 338 w 3363"/>
                <a:gd name="T31" fmla="*/ 3238 h 3626"/>
                <a:gd name="T32" fmla="*/ 278 w 3363"/>
                <a:gd name="T33" fmla="*/ 3184 h 3626"/>
                <a:gd name="T34" fmla="*/ 198 w 3363"/>
                <a:gd name="T35" fmla="*/ 3138 h 3626"/>
                <a:gd name="T36" fmla="*/ 112 w 3363"/>
                <a:gd name="T37" fmla="*/ 3095 h 3626"/>
                <a:gd name="T38" fmla="*/ 41 w 3363"/>
                <a:gd name="T39" fmla="*/ 3040 h 3626"/>
                <a:gd name="T40" fmla="*/ 1 w 3363"/>
                <a:gd name="T41" fmla="*/ 2964 h 3626"/>
                <a:gd name="T42" fmla="*/ 12 w 3363"/>
                <a:gd name="T43" fmla="*/ 2855 h 3626"/>
                <a:gd name="T44" fmla="*/ 74 w 3363"/>
                <a:gd name="T45" fmla="*/ 2747 h 3626"/>
                <a:gd name="T46" fmla="*/ 170 w 3363"/>
                <a:gd name="T47" fmla="*/ 2702 h 3626"/>
                <a:gd name="T48" fmla="*/ 289 w 3363"/>
                <a:gd name="T49" fmla="*/ 2684 h 3626"/>
                <a:gd name="T50" fmla="*/ 412 w 3363"/>
                <a:gd name="T51" fmla="*/ 2660 h 3626"/>
                <a:gd name="T52" fmla="*/ 585 w 3363"/>
                <a:gd name="T53" fmla="*/ 2573 h 3626"/>
                <a:gd name="T54" fmla="*/ 760 w 3363"/>
                <a:gd name="T55" fmla="*/ 2437 h 3626"/>
                <a:gd name="T56" fmla="*/ 941 w 3363"/>
                <a:gd name="T57" fmla="*/ 2282 h 3626"/>
                <a:gd name="T58" fmla="*/ 1136 w 3363"/>
                <a:gd name="T59" fmla="*/ 2066 h 3626"/>
                <a:gd name="T60" fmla="*/ 1316 w 3363"/>
                <a:gd name="T61" fmla="*/ 1831 h 3626"/>
                <a:gd name="T62" fmla="*/ 2690 w 3363"/>
                <a:gd name="T63" fmla="*/ 9 h 3626"/>
                <a:gd name="T64" fmla="*/ 2761 w 3363"/>
                <a:gd name="T65" fmla="*/ 57 h 3626"/>
                <a:gd name="T66" fmla="*/ 2796 w 3363"/>
                <a:gd name="T67" fmla="*/ 138 h 3626"/>
                <a:gd name="T68" fmla="*/ 2814 w 3363"/>
                <a:gd name="T69" fmla="*/ 249 h 3626"/>
                <a:gd name="T70" fmla="*/ 2905 w 3363"/>
                <a:gd name="T71" fmla="*/ 282 h 3626"/>
                <a:gd name="T72" fmla="*/ 2990 w 3363"/>
                <a:gd name="T73" fmla="*/ 238 h 3626"/>
                <a:gd name="T74" fmla="*/ 3081 w 3363"/>
                <a:gd name="T75" fmla="*/ 184 h 3626"/>
                <a:gd name="T76" fmla="*/ 3200 w 3363"/>
                <a:gd name="T77" fmla="*/ 189 h 3626"/>
                <a:gd name="T78" fmla="*/ 3296 w 3363"/>
                <a:gd name="T79" fmla="*/ 255 h 3626"/>
                <a:gd name="T80" fmla="*/ 3354 w 3363"/>
                <a:gd name="T81" fmla="*/ 366 h 3626"/>
                <a:gd name="T82" fmla="*/ 3356 w 3363"/>
                <a:gd name="T83" fmla="*/ 526 h 3626"/>
                <a:gd name="T84" fmla="*/ 3301 w 3363"/>
                <a:gd name="T85" fmla="*/ 624 h 3626"/>
                <a:gd name="T86" fmla="*/ 3205 w 3363"/>
                <a:gd name="T87" fmla="*/ 680 h 3626"/>
                <a:gd name="T88" fmla="*/ 3094 w 3363"/>
                <a:gd name="T89" fmla="*/ 689 h 3626"/>
                <a:gd name="T90" fmla="*/ 2994 w 3363"/>
                <a:gd name="T91" fmla="*/ 644 h 3626"/>
                <a:gd name="T92" fmla="*/ 2883 w 3363"/>
                <a:gd name="T93" fmla="*/ 575 h 3626"/>
                <a:gd name="T94" fmla="*/ 2712 w 3363"/>
                <a:gd name="T95" fmla="*/ 607 h 3626"/>
                <a:gd name="T96" fmla="*/ 2570 w 3363"/>
                <a:gd name="T97" fmla="*/ 695 h 3626"/>
                <a:gd name="T98" fmla="*/ 2454 w 3363"/>
                <a:gd name="T99" fmla="*/ 815 h 3626"/>
                <a:gd name="T100" fmla="*/ 2354 w 3363"/>
                <a:gd name="T101" fmla="*/ 949 h 3626"/>
                <a:gd name="T102" fmla="*/ 2267 w 3363"/>
                <a:gd name="T103" fmla="*/ 1073 h 3626"/>
                <a:gd name="T104" fmla="*/ 1698 w 3363"/>
                <a:gd name="T105" fmla="*/ 1762 h 3626"/>
                <a:gd name="T106" fmla="*/ 1465 w 3363"/>
                <a:gd name="T107" fmla="*/ 1769 h 3626"/>
                <a:gd name="T108" fmla="*/ 1625 w 3363"/>
                <a:gd name="T109" fmla="*/ 1426 h 3626"/>
                <a:gd name="T110" fmla="*/ 1823 w 3363"/>
                <a:gd name="T111" fmla="*/ 1177 h 3626"/>
                <a:gd name="T112" fmla="*/ 2390 w 3363"/>
                <a:gd name="T113" fmla="*/ 369 h 3626"/>
                <a:gd name="T114" fmla="*/ 2416 w 3363"/>
                <a:gd name="T115" fmla="*/ 304 h 3626"/>
                <a:gd name="T116" fmla="*/ 2405 w 3363"/>
                <a:gd name="T117" fmla="*/ 231 h 3626"/>
                <a:gd name="T118" fmla="*/ 2400 w 3363"/>
                <a:gd name="T119" fmla="*/ 157 h 3626"/>
                <a:gd name="T120" fmla="*/ 2440 w 3363"/>
                <a:gd name="T121" fmla="*/ 82 h 3626"/>
                <a:gd name="T122" fmla="*/ 2610 w 3363"/>
                <a:gd name="T123" fmla="*/ 0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3" h="3626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9" name="Oval 19">
              <a:extLst>
                <a:ext uri="{FF2B5EF4-FFF2-40B4-BE49-F238E27FC236}">
                  <a16:creationId xmlns:a16="http://schemas.microsoft.com/office/drawing/2014/main" xmlns="" id="{BDED07EA-7897-4C62-8D0E-B61C26FE41EC}"/>
                </a:ext>
              </a:extLst>
            </p:cNvPr>
            <p:cNvSpPr/>
            <p:nvPr/>
          </p:nvSpPr>
          <p:spPr>
            <a:xfrm rot="7840081">
              <a:off x="3586804" y="1467179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12287">
              <a:extLst>
                <a:ext uri="{FF2B5EF4-FFF2-40B4-BE49-F238E27FC236}">
                  <a16:creationId xmlns:a16="http://schemas.microsoft.com/office/drawing/2014/main" xmlns="" id="{51A43B8D-A6AD-4740-B0FA-2E45F53BE869}"/>
                </a:ext>
              </a:extLst>
            </p:cNvPr>
            <p:cNvSpPr/>
            <p:nvPr/>
          </p:nvSpPr>
          <p:spPr>
            <a:xfrm>
              <a:off x="4229581" y="2162779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Parallelogram 8">
              <a:extLst>
                <a:ext uri="{FF2B5EF4-FFF2-40B4-BE49-F238E27FC236}">
                  <a16:creationId xmlns:a16="http://schemas.microsoft.com/office/drawing/2014/main" xmlns="" id="{56ECE6B6-0CEF-48BE-9959-BCCA6324BDC3}"/>
                </a:ext>
              </a:extLst>
            </p:cNvPr>
            <p:cNvSpPr/>
            <p:nvPr/>
          </p:nvSpPr>
          <p:spPr>
            <a:xfrm>
              <a:off x="4912032" y="1041811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Parallelogram 8">
              <a:extLst>
                <a:ext uri="{FF2B5EF4-FFF2-40B4-BE49-F238E27FC236}">
                  <a16:creationId xmlns:a16="http://schemas.microsoft.com/office/drawing/2014/main" xmlns="" id="{E989D624-2991-485D-A922-80B2B9C5B1D9}"/>
                </a:ext>
              </a:extLst>
            </p:cNvPr>
            <p:cNvSpPr/>
            <p:nvPr/>
          </p:nvSpPr>
          <p:spPr>
            <a:xfrm>
              <a:off x="4118225" y="1037486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Rounded Rectangle 8">
              <a:extLst>
                <a:ext uri="{FF2B5EF4-FFF2-40B4-BE49-F238E27FC236}">
                  <a16:creationId xmlns:a16="http://schemas.microsoft.com/office/drawing/2014/main" xmlns="" id="{720365BF-6307-41A7-9330-018B8BFDEE31}"/>
                </a:ext>
              </a:extLst>
            </p:cNvPr>
            <p:cNvSpPr/>
            <p:nvPr/>
          </p:nvSpPr>
          <p:spPr>
            <a:xfrm>
              <a:off x="3935401" y="1256727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B15E2DC8-ED70-42B6-AAF5-61001F2C3C00}"/>
              </a:ext>
            </a:extLst>
          </p:cNvPr>
          <p:cNvSpPr/>
          <p:nvPr/>
        </p:nvSpPr>
        <p:spPr>
          <a:xfrm>
            <a:off x="5629928" y="6221558"/>
            <a:ext cx="948541" cy="310325"/>
          </a:xfrm>
          <a:prstGeom prst="ellipse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13E0240B-DF67-4259-BC4B-1FD270C2F6DF}"/>
              </a:ext>
            </a:extLst>
          </p:cNvPr>
          <p:cNvSpPr txBox="1"/>
          <p:nvPr/>
        </p:nvSpPr>
        <p:spPr>
          <a:xfrm>
            <a:off x="7710688" y="1170139"/>
            <a:ext cx="3606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/>
              <a:t>Keamanan </a:t>
            </a:r>
          </a:p>
          <a:p>
            <a:pPr marL="342900" indent="-342900" algn="just">
              <a:buFontTx/>
              <a:buChar char="-"/>
            </a:pPr>
            <a:r>
              <a:rPr lang="id-ID" sz="2000" dirty="0" smtClean="0"/>
              <a:t>Mual </a:t>
            </a:r>
            <a:r>
              <a:rPr lang="id-ID" sz="2000" dirty="0"/>
              <a:t>dan muntah untuk sementara waktu (disebabkan estrogen</a:t>
            </a:r>
            <a:r>
              <a:rPr lang="id-ID" sz="2000" dirty="0" smtClean="0"/>
              <a:t>)</a:t>
            </a:r>
          </a:p>
          <a:p>
            <a:pPr marL="342900" indent="-342900" algn="just">
              <a:buFontTx/>
              <a:buChar char="-"/>
            </a:pPr>
            <a:r>
              <a:rPr lang="id-ID" sz="2000" dirty="0" smtClean="0"/>
              <a:t>Tidak </a:t>
            </a:r>
            <a:r>
              <a:rPr lang="id-ID" sz="2000" dirty="0"/>
              <a:t>ada efek jangka panjang pada hampir semua wanita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916" y="4251034"/>
            <a:ext cx="5132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Efektifitas 2</a:t>
            </a:r>
            <a:r>
              <a:rPr lang="id-ID" sz="2400" dirty="0"/>
              <a:t>% failure rate bila dipakai secara </a:t>
            </a:r>
            <a:r>
              <a:rPr lang="id-ID" sz="2400" dirty="0" smtClean="0"/>
              <a:t>tepat</a:t>
            </a:r>
            <a:r>
              <a:rPr lang="id-ID" sz="2400" dirty="0"/>
              <a:t/>
            </a:r>
            <a:br>
              <a:rPr lang="id-ID" sz="2400" dirty="0"/>
            </a:b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053162-7417-4F53-BAE7-8AE167E4D739}"/>
              </a:ext>
            </a:extLst>
          </p:cNvPr>
          <p:cNvSpPr txBox="1"/>
          <p:nvPr/>
        </p:nvSpPr>
        <p:spPr>
          <a:xfrm>
            <a:off x="464287" y="792938"/>
            <a:ext cx="104296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Macam –macam Kontrasepsi Darurat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0B6AB8-D83E-4C13-9A33-24442B7C35BF}"/>
              </a:ext>
            </a:extLst>
          </p:cNvPr>
          <p:cNvSpPr txBox="1"/>
          <p:nvPr/>
        </p:nvSpPr>
        <p:spPr>
          <a:xfrm>
            <a:off x="5134708" y="2962763"/>
            <a:ext cx="13710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id-ID" altLang="ko-KR" sz="4000" b="1" dirty="0" smtClean="0">
                <a:solidFill>
                  <a:schemeClr val="accent2"/>
                </a:solidFill>
                <a:cs typeface="Arial" pitchFamily="34" charset="0"/>
              </a:rPr>
              <a:t>PIL 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73A704-58C5-4998-99F7-18AF3C078698}"/>
              </a:ext>
            </a:extLst>
          </p:cNvPr>
          <p:cNvSpPr txBox="1"/>
          <p:nvPr/>
        </p:nvSpPr>
        <p:spPr>
          <a:xfrm>
            <a:off x="5134708" y="4783751"/>
            <a:ext cx="13710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id-ID" altLang="ko-KR" sz="4000" b="1" dirty="0" smtClean="0">
                <a:solidFill>
                  <a:schemeClr val="accent3"/>
                </a:solidFill>
                <a:cs typeface="Arial" pitchFamily="34" charset="0"/>
              </a:rPr>
              <a:t>IUD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C3769A-87AC-4326-9CBE-84E245C49D2C}"/>
              </a:ext>
            </a:extLst>
          </p:cNvPr>
          <p:cNvSpPr txBox="1"/>
          <p:nvPr/>
        </p:nvSpPr>
        <p:spPr>
          <a:xfrm>
            <a:off x="2274278" y="3752693"/>
            <a:ext cx="4424408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Terdiri dari Estrogen dan Progestin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98F53E-A58E-430C-AD4C-F04BEEB8D99F}"/>
              </a:ext>
            </a:extLst>
          </p:cNvPr>
          <p:cNvSpPr txBox="1"/>
          <p:nvPr/>
        </p:nvSpPr>
        <p:spPr>
          <a:xfrm>
            <a:off x="2168770" y="5579527"/>
            <a:ext cx="452991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Bekerja bila dimasukkan dlm waktu 5 hari setelah senggama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t="42672" r="27904" b="13147"/>
          <a:stretch/>
        </p:blipFill>
        <p:spPr bwMode="auto">
          <a:xfrm>
            <a:off x="204955" y="346841"/>
            <a:ext cx="8276893" cy="62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38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Efek Samping </a:t>
            </a:r>
            <a:endParaRPr lang="en-US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0B4A7288-D321-43C0-9010-4F76222E35B4}"/>
              </a:ext>
            </a:extLst>
          </p:cNvPr>
          <p:cNvSpPr>
            <a:spLocks/>
          </p:cNvSpPr>
          <p:nvPr/>
        </p:nvSpPr>
        <p:spPr bwMode="auto">
          <a:xfrm>
            <a:off x="961968" y="1937654"/>
            <a:ext cx="578789" cy="589877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DE43ECE4-0761-4506-9CC5-72AFFBF70220}"/>
              </a:ext>
            </a:extLst>
          </p:cNvPr>
          <p:cNvSpPr>
            <a:spLocks noEditPoints="1"/>
          </p:cNvSpPr>
          <p:nvPr/>
        </p:nvSpPr>
        <p:spPr bwMode="auto">
          <a:xfrm>
            <a:off x="938138" y="3136415"/>
            <a:ext cx="626446" cy="4547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D64FB5CB-3DAD-4B79-8D20-B12BE9FF4E65}"/>
              </a:ext>
            </a:extLst>
          </p:cNvPr>
          <p:cNvSpPr>
            <a:spLocks noEditPoints="1"/>
          </p:cNvSpPr>
          <p:nvPr/>
        </p:nvSpPr>
        <p:spPr bwMode="auto">
          <a:xfrm>
            <a:off x="1035649" y="4191502"/>
            <a:ext cx="431429" cy="606946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2A904D16-CB31-4E7A-826F-5D83E294A6E5}"/>
              </a:ext>
            </a:extLst>
          </p:cNvPr>
          <p:cNvSpPr>
            <a:spLocks/>
          </p:cNvSpPr>
          <p:nvPr/>
        </p:nvSpPr>
        <p:spPr bwMode="auto">
          <a:xfrm>
            <a:off x="974358" y="5342502"/>
            <a:ext cx="554010" cy="56733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D5F123C-AB31-4EF1-9F5B-8A090F4A649B}"/>
              </a:ext>
            </a:extLst>
          </p:cNvPr>
          <p:cNvGrpSpPr/>
          <p:nvPr/>
        </p:nvGrpSpPr>
        <p:grpSpPr>
          <a:xfrm>
            <a:off x="8868300" y="3762813"/>
            <a:ext cx="989035" cy="2325669"/>
            <a:chOff x="6660232" y="3023478"/>
            <a:chExt cx="1152128" cy="27091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D9C46D8-A4F9-4E87-A4D9-86F77AF888BC}"/>
                </a:ext>
              </a:extLst>
            </p:cNvPr>
            <p:cNvGrpSpPr/>
            <p:nvPr/>
          </p:nvGrpSpPr>
          <p:grpSpPr>
            <a:xfrm rot="5400000">
              <a:off x="5910032" y="3902442"/>
              <a:ext cx="2652420" cy="1008000"/>
              <a:chOff x="3215725" y="3292527"/>
              <a:chExt cx="2652420" cy="1008000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xmlns="" id="{E45272B6-46AB-42D8-9866-FC941933121C}"/>
                  </a:ext>
                </a:extLst>
              </p:cNvPr>
              <p:cNvSpPr/>
              <p:nvPr/>
            </p:nvSpPr>
            <p:spPr>
              <a:xfrm rot="5400000">
                <a:off x="4855267" y="3287648"/>
                <a:ext cx="1008000" cy="1017757"/>
              </a:xfrm>
              <a:prstGeom prst="blockArc">
                <a:avLst>
                  <a:gd name="adj1" fmla="val 10800000"/>
                  <a:gd name="adj2" fmla="val 9456"/>
                  <a:gd name="adj3" fmla="val 1067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276D43C0-F34C-4774-95C2-489F4F0DA1F9}"/>
                  </a:ext>
                </a:extLst>
              </p:cNvPr>
              <p:cNvSpPr/>
              <p:nvPr/>
            </p:nvSpPr>
            <p:spPr>
              <a:xfrm rot="10800000">
                <a:off x="3215725" y="4192527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22EE9AAE-72D3-4720-8A7B-4992961E8150}"/>
                  </a:ext>
                </a:extLst>
              </p:cNvPr>
              <p:cNvSpPr/>
              <p:nvPr/>
            </p:nvSpPr>
            <p:spPr>
              <a:xfrm rot="10800000">
                <a:off x="3215725" y="3294974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xmlns="" id="{6E2241C2-B0CD-4F38-96AC-CDA2707F82D1}"/>
                </a:ext>
              </a:extLst>
            </p:cNvPr>
            <p:cNvSpPr/>
            <p:nvPr/>
          </p:nvSpPr>
          <p:spPr>
            <a:xfrm>
              <a:off x="6660232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ed Rectangle 32">
              <a:extLst>
                <a:ext uri="{FF2B5EF4-FFF2-40B4-BE49-F238E27FC236}">
                  <a16:creationId xmlns:a16="http://schemas.microsoft.com/office/drawing/2014/main" xmlns="" id="{9D5B935F-0473-4F7E-9F62-1E4199B5A07B}"/>
                </a:ext>
              </a:extLst>
            </p:cNvPr>
            <p:cNvSpPr/>
            <p:nvPr/>
          </p:nvSpPr>
          <p:spPr>
            <a:xfrm>
              <a:off x="7632350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30">
              <a:extLst>
                <a:ext uri="{FF2B5EF4-FFF2-40B4-BE49-F238E27FC236}">
                  <a16:creationId xmlns:a16="http://schemas.microsoft.com/office/drawing/2014/main" xmlns="" id="{C0A00DE5-6119-4245-A5E7-F436A9379E44}"/>
                </a:ext>
              </a:extLst>
            </p:cNvPr>
            <p:cNvSpPr/>
            <p:nvPr/>
          </p:nvSpPr>
          <p:spPr>
            <a:xfrm rot="10800000">
              <a:off x="6840241" y="4038397"/>
              <a:ext cx="789554" cy="15885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EC46105-D590-4109-AF37-09FE26AC7600}"/>
              </a:ext>
            </a:extLst>
          </p:cNvPr>
          <p:cNvSpPr/>
          <p:nvPr/>
        </p:nvSpPr>
        <p:spPr>
          <a:xfrm rot="19922172">
            <a:off x="9413601" y="5367261"/>
            <a:ext cx="158978" cy="15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D98CD62-A67E-4E19-8334-2D02A3F0B48A}"/>
              </a:ext>
            </a:extLst>
          </p:cNvPr>
          <p:cNvSpPr/>
          <p:nvPr/>
        </p:nvSpPr>
        <p:spPr>
          <a:xfrm rot="19922172">
            <a:off x="9414186" y="5216395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8D5DC49-0420-457F-B4E4-D6641A258F03}"/>
              </a:ext>
            </a:extLst>
          </p:cNvPr>
          <p:cNvSpPr/>
          <p:nvPr/>
        </p:nvSpPr>
        <p:spPr>
          <a:xfrm rot="19922172">
            <a:off x="9160816" y="509089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AAD2B2B-18D4-4626-9EC6-0266BB6D1910}"/>
              </a:ext>
            </a:extLst>
          </p:cNvPr>
          <p:cNvSpPr/>
          <p:nvPr/>
        </p:nvSpPr>
        <p:spPr>
          <a:xfrm rot="19922172">
            <a:off x="9225092" y="4743230"/>
            <a:ext cx="214669" cy="214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FA9258C-4092-46A9-8F74-E62FAC458DB5}"/>
              </a:ext>
            </a:extLst>
          </p:cNvPr>
          <p:cNvSpPr/>
          <p:nvPr/>
        </p:nvSpPr>
        <p:spPr>
          <a:xfrm rot="19922172">
            <a:off x="9331244" y="5671742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927C9FC-17D8-439C-8B58-6D9925AE43DB}"/>
              </a:ext>
            </a:extLst>
          </p:cNvPr>
          <p:cNvSpPr/>
          <p:nvPr/>
        </p:nvSpPr>
        <p:spPr>
          <a:xfrm rot="19922172">
            <a:off x="9305062" y="4473525"/>
            <a:ext cx="158978" cy="158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2EAA5E7-094D-4320-9ADC-4968FDC3A2FB}"/>
              </a:ext>
            </a:extLst>
          </p:cNvPr>
          <p:cNvSpPr/>
          <p:nvPr/>
        </p:nvSpPr>
        <p:spPr>
          <a:xfrm rot="19922172">
            <a:off x="9068678" y="4293265"/>
            <a:ext cx="129469" cy="1294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30D3ECD-1EE0-493F-BFAF-ABE74CB44558}"/>
              </a:ext>
            </a:extLst>
          </p:cNvPr>
          <p:cNvSpPr/>
          <p:nvPr/>
        </p:nvSpPr>
        <p:spPr>
          <a:xfrm rot="19922172">
            <a:off x="9347918" y="4261172"/>
            <a:ext cx="110234" cy="1102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A7C555A5-9A23-4E95-B3E6-C294CA6FC510}"/>
              </a:ext>
            </a:extLst>
          </p:cNvPr>
          <p:cNvSpPr/>
          <p:nvPr/>
        </p:nvSpPr>
        <p:spPr>
          <a:xfrm rot="19922172">
            <a:off x="9488278" y="498670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825E9003-B232-4D39-A290-8B04871AC466}"/>
              </a:ext>
            </a:extLst>
          </p:cNvPr>
          <p:cNvSpPr/>
          <p:nvPr/>
        </p:nvSpPr>
        <p:spPr>
          <a:xfrm rot="19922172">
            <a:off x="9230283" y="5514488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D7ED23D6-AD6A-4EAE-B37E-9164286BBDC0}"/>
              </a:ext>
            </a:extLst>
          </p:cNvPr>
          <p:cNvSpPr/>
          <p:nvPr/>
        </p:nvSpPr>
        <p:spPr>
          <a:xfrm rot="19922172">
            <a:off x="9515886" y="4104569"/>
            <a:ext cx="129469" cy="1294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B20A5C89-497D-492F-B5E9-B4FB4A0FD533}"/>
              </a:ext>
            </a:extLst>
          </p:cNvPr>
          <p:cNvSpPr/>
          <p:nvPr/>
        </p:nvSpPr>
        <p:spPr>
          <a:xfrm>
            <a:off x="7596534" y="2710959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54219DC5-813D-4195-ACDF-12C7B68CB214}"/>
              </a:ext>
            </a:extLst>
          </p:cNvPr>
          <p:cNvSpPr/>
          <p:nvPr/>
        </p:nvSpPr>
        <p:spPr>
          <a:xfrm>
            <a:off x="9038780" y="1781236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E240164E-E246-452A-BDE9-97169BA7D9E3}"/>
              </a:ext>
            </a:extLst>
          </p:cNvPr>
          <p:cNvSpPr/>
          <p:nvPr/>
        </p:nvSpPr>
        <p:spPr>
          <a:xfrm>
            <a:off x="10000279" y="2020519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F00617E1-C2A6-4FA7-8917-19C8140EB62F}"/>
              </a:ext>
            </a:extLst>
          </p:cNvPr>
          <p:cNvSpPr/>
          <p:nvPr/>
        </p:nvSpPr>
        <p:spPr>
          <a:xfrm>
            <a:off x="8077282" y="2020519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1" dirty="0"/>
              <a:t>0</a:t>
            </a:r>
            <a:endParaRPr lang="ko-KR" altLang="en-US" sz="270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91137CF-519E-45F9-9FCE-0391BA855F31}"/>
              </a:ext>
            </a:extLst>
          </p:cNvPr>
          <p:cNvSpPr/>
          <p:nvPr/>
        </p:nvSpPr>
        <p:spPr>
          <a:xfrm>
            <a:off x="10481026" y="2710959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Freeform 9">
            <a:extLst>
              <a:ext uri="{FF2B5EF4-FFF2-40B4-BE49-F238E27FC236}">
                <a16:creationId xmlns:a16="http://schemas.microsoft.com/office/drawing/2014/main" xmlns="" id="{071A618C-0E21-4692-BF2D-2E6D07D4BD88}"/>
              </a:ext>
            </a:extLst>
          </p:cNvPr>
          <p:cNvSpPr>
            <a:spLocks/>
          </p:cNvSpPr>
          <p:nvPr/>
        </p:nvSpPr>
        <p:spPr bwMode="auto">
          <a:xfrm>
            <a:off x="7753184" y="2838865"/>
            <a:ext cx="355109" cy="36191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xmlns="" id="{A769AA2B-743F-4ECC-9AAE-C93108EB02FF}"/>
              </a:ext>
            </a:extLst>
          </p:cNvPr>
          <p:cNvSpPr>
            <a:spLocks noEditPoints="1"/>
          </p:cNvSpPr>
          <p:nvPr/>
        </p:nvSpPr>
        <p:spPr bwMode="auto">
          <a:xfrm>
            <a:off x="10122095" y="2185831"/>
            <a:ext cx="429439" cy="317450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45" name="Freeform 18">
            <a:extLst>
              <a:ext uri="{FF2B5EF4-FFF2-40B4-BE49-F238E27FC236}">
                <a16:creationId xmlns:a16="http://schemas.microsoft.com/office/drawing/2014/main" xmlns="" id="{2B43F627-95E4-4791-A1F3-0F039F2A73F4}"/>
              </a:ext>
            </a:extLst>
          </p:cNvPr>
          <p:cNvSpPr>
            <a:spLocks/>
          </p:cNvSpPr>
          <p:nvPr/>
        </p:nvSpPr>
        <p:spPr bwMode="auto">
          <a:xfrm>
            <a:off x="8211989" y="2143649"/>
            <a:ext cx="344458" cy="392709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xmlns="" id="{8065E060-ED20-4CBA-9287-D4BC106589F7}"/>
              </a:ext>
            </a:extLst>
          </p:cNvPr>
          <p:cNvSpPr>
            <a:spLocks/>
          </p:cNvSpPr>
          <p:nvPr/>
        </p:nvSpPr>
        <p:spPr bwMode="auto">
          <a:xfrm>
            <a:off x="9238369" y="1930806"/>
            <a:ext cx="269307" cy="349526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xmlns="" id="{73555D6E-7B55-470A-980A-5A0CB3641745}"/>
              </a:ext>
            </a:extLst>
          </p:cNvPr>
          <p:cNvSpPr>
            <a:spLocks/>
          </p:cNvSpPr>
          <p:nvPr/>
        </p:nvSpPr>
        <p:spPr bwMode="auto">
          <a:xfrm>
            <a:off x="10613276" y="2838864"/>
            <a:ext cx="383048" cy="39225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51E3195-0B58-40E6-B1E7-A1CE7FD323AF}"/>
              </a:ext>
            </a:extLst>
          </p:cNvPr>
          <p:cNvCxnSpPr>
            <a:cxnSpLocks/>
            <a:stCxn id="57" idx="0"/>
            <a:endCxn id="39" idx="4"/>
          </p:cNvCxnSpPr>
          <p:nvPr/>
        </p:nvCxnSpPr>
        <p:spPr>
          <a:xfrm flipH="1" flipV="1">
            <a:off x="9362814" y="2429306"/>
            <a:ext cx="2" cy="150740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79FA5806-E324-40A3-9A9A-8FC41E2A2C13}"/>
              </a:ext>
            </a:extLst>
          </p:cNvPr>
          <p:cNvCxnSpPr>
            <a:cxnSpLocks/>
            <a:stCxn id="57" idx="0"/>
            <a:endCxn id="62" idx="4"/>
          </p:cNvCxnSpPr>
          <p:nvPr/>
        </p:nvCxnSpPr>
        <p:spPr>
          <a:xfrm flipH="1" flipV="1">
            <a:off x="888206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0ACD33BC-7736-4BFF-870C-7504F8BE9426}"/>
              </a:ext>
            </a:extLst>
          </p:cNvPr>
          <p:cNvCxnSpPr>
            <a:cxnSpLocks/>
            <a:stCxn id="57" idx="0"/>
            <a:endCxn id="63" idx="4"/>
          </p:cNvCxnSpPr>
          <p:nvPr/>
        </p:nvCxnSpPr>
        <p:spPr>
          <a:xfrm flipV="1">
            <a:off x="936281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3D33F58F-7B4B-4C2C-BE4B-98B7D688ED60}"/>
              </a:ext>
            </a:extLst>
          </p:cNvPr>
          <p:cNvCxnSpPr>
            <a:cxnSpLocks/>
            <a:stCxn id="57" idx="0"/>
            <a:endCxn id="42" idx="2"/>
          </p:cNvCxnSpPr>
          <p:nvPr/>
        </p:nvCxnSpPr>
        <p:spPr>
          <a:xfrm flipV="1">
            <a:off x="9362814" y="3034995"/>
            <a:ext cx="1118210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81">
            <a:extLst>
              <a:ext uri="{FF2B5EF4-FFF2-40B4-BE49-F238E27FC236}">
                <a16:creationId xmlns:a16="http://schemas.microsoft.com/office/drawing/2014/main" xmlns="" id="{4FF7E25F-472F-4228-A9DE-5168CF5C808A}"/>
              </a:ext>
            </a:extLst>
          </p:cNvPr>
          <p:cNvSpPr/>
          <p:nvPr/>
        </p:nvSpPr>
        <p:spPr>
          <a:xfrm>
            <a:off x="8720130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Freeform 114">
            <a:extLst>
              <a:ext uri="{FF2B5EF4-FFF2-40B4-BE49-F238E27FC236}">
                <a16:creationId xmlns:a16="http://schemas.microsoft.com/office/drawing/2014/main" xmlns="" id="{143FB8E0-49EC-4D40-B327-0A89028470D8}"/>
              </a:ext>
            </a:extLst>
          </p:cNvPr>
          <p:cNvSpPr/>
          <p:nvPr/>
        </p:nvSpPr>
        <p:spPr>
          <a:xfrm flipH="1">
            <a:off x="9400241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B904E957-F793-4E63-939E-A1AE230979BC}"/>
              </a:ext>
            </a:extLst>
          </p:cNvPr>
          <p:cNvCxnSpPr>
            <a:cxnSpLocks/>
            <a:stCxn id="38" idx="6"/>
            <a:endCxn id="57" idx="0"/>
          </p:cNvCxnSpPr>
          <p:nvPr/>
        </p:nvCxnSpPr>
        <p:spPr>
          <a:xfrm>
            <a:off x="8244605" y="3034995"/>
            <a:ext cx="1118211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26871E30-14F0-48BC-9C66-A3F379717F7A}"/>
              </a:ext>
            </a:extLst>
          </p:cNvPr>
          <p:cNvCxnSpPr>
            <a:stCxn id="57" idx="0"/>
            <a:endCxn id="60" idx="7"/>
          </p:cNvCxnSpPr>
          <p:nvPr/>
        </p:nvCxnSpPr>
        <p:spPr>
          <a:xfrm flipH="1" flipV="1">
            <a:off x="8630445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A16CEB2B-D271-4FA4-A05B-C80701C0722E}"/>
              </a:ext>
            </a:extLst>
          </p:cNvPr>
          <p:cNvCxnSpPr>
            <a:cxnSpLocks/>
            <a:stCxn id="57" idx="0"/>
            <a:endCxn id="58" idx="1"/>
          </p:cNvCxnSpPr>
          <p:nvPr/>
        </p:nvCxnSpPr>
        <p:spPr>
          <a:xfrm flipV="1">
            <a:off x="9362814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CEC265C8-B298-4055-AD38-90755612C8E2}"/>
              </a:ext>
            </a:extLst>
          </p:cNvPr>
          <p:cNvSpPr/>
          <p:nvPr/>
        </p:nvSpPr>
        <p:spPr>
          <a:xfrm>
            <a:off x="9255482" y="3936714"/>
            <a:ext cx="214669" cy="2146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2B3BD6B8-9221-4EBA-8A44-2E856F680296}"/>
              </a:ext>
            </a:extLst>
          </p:cNvPr>
          <p:cNvSpPr/>
          <p:nvPr/>
        </p:nvSpPr>
        <p:spPr>
          <a:xfrm>
            <a:off x="10000278" y="3367084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9" name="Freeform 18">
            <a:extLst>
              <a:ext uri="{FF2B5EF4-FFF2-40B4-BE49-F238E27FC236}">
                <a16:creationId xmlns:a16="http://schemas.microsoft.com/office/drawing/2014/main" xmlns="" id="{521D987E-F80C-4DB4-AB24-1357C4FC9B9C}"/>
              </a:ext>
            </a:extLst>
          </p:cNvPr>
          <p:cNvSpPr>
            <a:spLocks/>
          </p:cNvSpPr>
          <p:nvPr/>
        </p:nvSpPr>
        <p:spPr bwMode="auto">
          <a:xfrm>
            <a:off x="10152158" y="3512140"/>
            <a:ext cx="346341" cy="394856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56D478B3-F5CF-4C1B-8FC4-42CC9EE8F892}"/>
              </a:ext>
            </a:extLst>
          </p:cNvPr>
          <p:cNvSpPr/>
          <p:nvPr/>
        </p:nvSpPr>
        <p:spPr>
          <a:xfrm>
            <a:off x="8077282" y="3367084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xmlns="" id="{CDD0CC53-5420-44EF-961D-61FF33E6C236}"/>
              </a:ext>
            </a:extLst>
          </p:cNvPr>
          <p:cNvSpPr>
            <a:spLocks noEditPoints="1"/>
          </p:cNvSpPr>
          <p:nvPr/>
        </p:nvSpPr>
        <p:spPr bwMode="auto">
          <a:xfrm>
            <a:off x="8234469" y="3497030"/>
            <a:ext cx="347424" cy="388181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36A90C37-8007-4609-879B-7F7E994F6598}"/>
              </a:ext>
            </a:extLst>
          </p:cNvPr>
          <p:cNvSpPr/>
          <p:nvPr/>
        </p:nvSpPr>
        <p:spPr>
          <a:xfrm>
            <a:off x="8558031" y="2609329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4998D5A6-F07E-40ED-B037-B45FD7AB2901}"/>
              </a:ext>
            </a:extLst>
          </p:cNvPr>
          <p:cNvSpPr/>
          <p:nvPr/>
        </p:nvSpPr>
        <p:spPr>
          <a:xfrm>
            <a:off x="9519529" y="2609329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xmlns="" id="{B40236F5-E625-457C-B0A8-95EF662DE522}"/>
              </a:ext>
            </a:extLst>
          </p:cNvPr>
          <p:cNvSpPr>
            <a:spLocks noEditPoints="1"/>
          </p:cNvSpPr>
          <p:nvPr/>
        </p:nvSpPr>
        <p:spPr bwMode="auto">
          <a:xfrm>
            <a:off x="8700004" y="2813709"/>
            <a:ext cx="422438" cy="306645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5" name="Oval 1">
            <a:extLst>
              <a:ext uri="{FF2B5EF4-FFF2-40B4-BE49-F238E27FC236}">
                <a16:creationId xmlns:a16="http://schemas.microsoft.com/office/drawing/2014/main" xmlns="" id="{1713AC07-668A-4945-9731-34A0E1959518}"/>
              </a:ext>
            </a:extLst>
          </p:cNvPr>
          <p:cNvSpPr/>
          <p:nvPr/>
        </p:nvSpPr>
        <p:spPr>
          <a:xfrm>
            <a:off x="9668153" y="2762686"/>
            <a:ext cx="352758" cy="379334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" name="Rectangle 65"/>
          <p:cNvSpPr/>
          <p:nvPr/>
        </p:nvSpPr>
        <p:spPr>
          <a:xfrm>
            <a:off x="1824570" y="1623174"/>
            <a:ext cx="55852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id-ID" sz="2800" dirty="0" smtClean="0"/>
              <a:t>Mual atau muntah dan apabila ini terjadi dalam 2 jam pertama minum pil maka perlu diberikan dosis ulangan</a:t>
            </a:r>
          </a:p>
          <a:p>
            <a:pPr marL="457200" indent="-457200" algn="just">
              <a:buFontTx/>
              <a:buChar char="-"/>
            </a:pPr>
            <a:endParaRPr lang="id-ID" sz="2800" dirty="0"/>
          </a:p>
          <a:p>
            <a:pPr marL="457200" indent="-457200" algn="just">
              <a:buFontTx/>
              <a:buChar char="-"/>
            </a:pPr>
            <a:r>
              <a:rPr lang="id-ID" sz="2800" dirty="0" smtClean="0"/>
              <a:t>Perdarahan atau spotting pada 8 % pengguna pil kombinasi dan disekitar 50% mendapat haid tepat waktu atau bahkan lebih awal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300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ismail - [2010]</cp:lastModifiedBy>
  <cp:revision>75</cp:revision>
  <dcterms:created xsi:type="dcterms:W3CDTF">2020-01-20T05:08:25Z</dcterms:created>
  <dcterms:modified xsi:type="dcterms:W3CDTF">2022-06-07T22:10:58Z</dcterms:modified>
</cp:coreProperties>
</file>