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4"/>
  </p:notesMasterIdLst>
  <p:sldIdLst>
    <p:sldId id="256" r:id="rId2"/>
    <p:sldId id="257" r:id="rId3"/>
    <p:sldId id="258" r:id="rId4"/>
    <p:sldId id="259" r:id="rId5"/>
    <p:sldId id="260" r:id="rId6"/>
    <p:sldId id="261" r:id="rId7"/>
    <p:sldId id="262" r:id="rId8"/>
    <p:sldId id="264" r:id="rId9"/>
    <p:sldId id="267" r:id="rId10"/>
    <p:sldId id="268" r:id="rId11"/>
    <p:sldId id="269" r:id="rId12"/>
    <p:sldId id="270"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8043DA-D482-44FF-B496-E0C17CBF110C}">
  <a:tblStyle styleId="{698043DA-D482-44FF-B496-E0C17CBF11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5" autoAdjust="0"/>
  </p:normalViewPr>
  <p:slideViewPr>
    <p:cSldViewPr>
      <p:cViewPr>
        <p:scale>
          <a:sx n="100" d="100"/>
          <a:sy n="100" d="100"/>
        </p:scale>
        <p:origin x="-504"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28596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67be192b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67be192b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67be192b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67be192b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67be192b4_2_23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67be192b4_2_23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67be192b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67be192b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728">
            <a:off x="1738950" y="1407632"/>
            <a:ext cx="5666100" cy="174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232">
            <a:off x="2352145" y="3148973"/>
            <a:ext cx="4439700" cy="512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10">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5"/>
          <p:cNvSpPr txBox="1">
            <a:spLocks noGrp="1"/>
          </p:cNvSpPr>
          <p:nvPr>
            <p:ph type="title" hasCustomPrompt="1"/>
          </p:nvPr>
        </p:nvSpPr>
        <p:spPr>
          <a:xfrm flipH="1">
            <a:off x="3006599" y="1895850"/>
            <a:ext cx="2025600" cy="135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80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11" name="Google Shape;111;p15"/>
          <p:cNvSpPr txBox="1">
            <a:spLocks noGrp="1"/>
          </p:cNvSpPr>
          <p:nvPr>
            <p:ph type="title" idx="2"/>
          </p:nvPr>
        </p:nvSpPr>
        <p:spPr>
          <a:xfrm>
            <a:off x="5117725" y="1895850"/>
            <a:ext cx="2740200" cy="675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 name="Google Shape;112;p15"/>
          <p:cNvSpPr txBox="1">
            <a:spLocks noGrp="1"/>
          </p:cNvSpPr>
          <p:nvPr>
            <p:ph type="subTitle" idx="1"/>
          </p:nvPr>
        </p:nvSpPr>
        <p:spPr>
          <a:xfrm>
            <a:off x="5117725" y="2571750"/>
            <a:ext cx="2740200" cy="67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pic>
        <p:nvPicPr>
          <p:cNvPr id="113" name="Google Shape;113;p15"/>
          <p:cNvPicPr preferRelativeResize="0"/>
          <p:nvPr/>
        </p:nvPicPr>
        <p:blipFill rotWithShape="1">
          <a:blip r:embed="rId3">
            <a:alphaModFix/>
          </a:blip>
          <a:srcRect l="18314" t="-2190" r="50042" b="2628"/>
          <a:stretch/>
        </p:blipFill>
        <p:spPr>
          <a:xfrm flipH="1">
            <a:off x="805340" y="174564"/>
            <a:ext cx="1275079" cy="4118472"/>
          </a:xfrm>
          <a:prstGeom prst="rect">
            <a:avLst/>
          </a:prstGeom>
          <a:noFill/>
          <a:ln>
            <a:noFill/>
          </a:ln>
        </p:spPr>
      </p:pic>
      <p:pic>
        <p:nvPicPr>
          <p:cNvPr id="114" name="Google Shape;114;p15"/>
          <p:cNvPicPr preferRelativeResize="0"/>
          <p:nvPr/>
        </p:nvPicPr>
        <p:blipFill>
          <a:blip r:embed="rId4">
            <a:alphaModFix/>
          </a:blip>
          <a:stretch>
            <a:fillRect/>
          </a:stretch>
        </p:blipFill>
        <p:spPr>
          <a:xfrm>
            <a:off x="97526" y="312272"/>
            <a:ext cx="2025598" cy="2079396"/>
          </a:xfrm>
          <a:prstGeom prst="rect">
            <a:avLst/>
          </a:prstGeom>
          <a:noFill/>
          <a:ln>
            <a:noFill/>
          </a:ln>
        </p:spPr>
      </p:pic>
      <p:pic>
        <p:nvPicPr>
          <p:cNvPr id="115" name="Google Shape;115;p15"/>
          <p:cNvPicPr preferRelativeResize="0"/>
          <p:nvPr/>
        </p:nvPicPr>
        <p:blipFill>
          <a:blip r:embed="rId5">
            <a:alphaModFix/>
          </a:blip>
          <a:stretch>
            <a:fillRect/>
          </a:stretch>
        </p:blipFill>
        <p:spPr>
          <a:xfrm rot="1876519">
            <a:off x="7729128" y="3647285"/>
            <a:ext cx="1235440" cy="1267626"/>
          </a:xfrm>
          <a:prstGeom prst="rect">
            <a:avLst/>
          </a:prstGeom>
          <a:noFill/>
          <a:ln>
            <a:noFill/>
          </a:ln>
        </p:spPr>
      </p:pic>
      <p:pic>
        <p:nvPicPr>
          <p:cNvPr id="116" name="Google Shape;116;p15"/>
          <p:cNvPicPr preferRelativeResize="0"/>
          <p:nvPr/>
        </p:nvPicPr>
        <p:blipFill>
          <a:blip r:embed="rId4">
            <a:alphaModFix/>
          </a:blip>
          <a:stretch>
            <a:fillRect/>
          </a:stretch>
        </p:blipFill>
        <p:spPr>
          <a:xfrm rot="5400000">
            <a:off x="195188" y="3041972"/>
            <a:ext cx="2025598" cy="207939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3_1">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879175" y="383250"/>
            <a:ext cx="75507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Sacramento"/>
                <a:ea typeface="Sacramento"/>
                <a:cs typeface="Sacramento"/>
                <a:sym typeface="Sacrament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23" name="Google Shape;123;p17"/>
          <p:cNvPicPr preferRelativeResize="0"/>
          <p:nvPr/>
        </p:nvPicPr>
        <p:blipFill rotWithShape="1">
          <a:blip r:embed="rId3">
            <a:alphaModFix/>
          </a:blip>
          <a:srcRect t="2630" b="68651"/>
          <a:stretch/>
        </p:blipFill>
        <p:spPr>
          <a:xfrm rot="-5400000">
            <a:off x="-459886" y="1401562"/>
            <a:ext cx="3565474" cy="1051151"/>
          </a:xfrm>
          <a:prstGeom prst="rect">
            <a:avLst/>
          </a:prstGeom>
          <a:noFill/>
          <a:ln>
            <a:noFill/>
          </a:ln>
        </p:spPr>
      </p:pic>
      <p:pic>
        <p:nvPicPr>
          <p:cNvPr id="124" name="Google Shape;124;p17"/>
          <p:cNvPicPr preferRelativeResize="0"/>
          <p:nvPr/>
        </p:nvPicPr>
        <p:blipFill rotWithShape="1">
          <a:blip r:embed="rId4">
            <a:alphaModFix/>
          </a:blip>
          <a:srcRect l="-4347" t="17064" r="24430" b="58860"/>
          <a:stretch/>
        </p:blipFill>
        <p:spPr>
          <a:xfrm rot="-5400000" flipH="1">
            <a:off x="7259476" y="3407974"/>
            <a:ext cx="2240624" cy="692925"/>
          </a:xfrm>
          <a:prstGeom prst="rect">
            <a:avLst/>
          </a:prstGeom>
          <a:noFill/>
          <a:ln>
            <a:noFill/>
          </a:ln>
        </p:spPr>
      </p:pic>
      <p:pic>
        <p:nvPicPr>
          <p:cNvPr id="125" name="Google Shape;125;p17"/>
          <p:cNvPicPr preferRelativeResize="0"/>
          <p:nvPr/>
        </p:nvPicPr>
        <p:blipFill rotWithShape="1">
          <a:blip r:embed="rId5">
            <a:alphaModFix/>
          </a:blip>
          <a:srcRect l="49344"/>
          <a:stretch/>
        </p:blipFill>
        <p:spPr>
          <a:xfrm rot="-22" flipH="1">
            <a:off x="7962910" y="2634128"/>
            <a:ext cx="763340" cy="1546138"/>
          </a:xfrm>
          <a:prstGeom prst="rect">
            <a:avLst/>
          </a:prstGeom>
          <a:noFill/>
          <a:ln>
            <a:noFill/>
          </a:ln>
        </p:spPr>
      </p:pic>
      <p:pic>
        <p:nvPicPr>
          <p:cNvPr id="126" name="Google Shape;126;p17"/>
          <p:cNvPicPr preferRelativeResize="0"/>
          <p:nvPr/>
        </p:nvPicPr>
        <p:blipFill>
          <a:blip r:embed="rId6">
            <a:alphaModFix/>
          </a:blip>
          <a:stretch>
            <a:fillRect/>
          </a:stretch>
        </p:blipFill>
        <p:spPr>
          <a:xfrm rot="-1026026">
            <a:off x="-117323" y="3179075"/>
            <a:ext cx="1570628" cy="161155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9_1_1_1">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2076163" y="1279150"/>
            <a:ext cx="5370600" cy="15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1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4" name="Google Shape;254;p28"/>
          <p:cNvSpPr txBox="1">
            <a:spLocks noGrp="1"/>
          </p:cNvSpPr>
          <p:nvPr>
            <p:ph type="subTitle" idx="1"/>
          </p:nvPr>
        </p:nvSpPr>
        <p:spPr>
          <a:xfrm>
            <a:off x="2076163" y="2967700"/>
            <a:ext cx="5370600" cy="7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255" name="Google Shape;255;p28"/>
          <p:cNvPicPr preferRelativeResize="0"/>
          <p:nvPr/>
        </p:nvPicPr>
        <p:blipFill rotWithShape="1">
          <a:blip r:embed="rId3">
            <a:alphaModFix/>
          </a:blip>
          <a:srcRect t="2630" b="68651"/>
          <a:stretch/>
        </p:blipFill>
        <p:spPr>
          <a:xfrm rot="10799992">
            <a:off x="698839" y="3661439"/>
            <a:ext cx="4129351" cy="1217377"/>
          </a:xfrm>
          <a:prstGeom prst="rect">
            <a:avLst/>
          </a:prstGeom>
          <a:noFill/>
          <a:ln>
            <a:noFill/>
          </a:ln>
        </p:spPr>
      </p:pic>
      <p:pic>
        <p:nvPicPr>
          <p:cNvPr id="256" name="Google Shape;256;p28"/>
          <p:cNvPicPr preferRelativeResize="0"/>
          <p:nvPr/>
        </p:nvPicPr>
        <p:blipFill rotWithShape="1">
          <a:blip r:embed="rId4">
            <a:alphaModFix/>
          </a:blip>
          <a:srcRect l="25875" r="37202"/>
          <a:stretch/>
        </p:blipFill>
        <p:spPr>
          <a:xfrm rot="951342" flipH="1">
            <a:off x="7989808" y="2953423"/>
            <a:ext cx="635312" cy="1765551"/>
          </a:xfrm>
          <a:prstGeom prst="rect">
            <a:avLst/>
          </a:prstGeom>
          <a:noFill/>
          <a:ln>
            <a:noFill/>
          </a:ln>
        </p:spPr>
      </p:pic>
      <p:pic>
        <p:nvPicPr>
          <p:cNvPr id="257" name="Google Shape;257;p28"/>
          <p:cNvPicPr preferRelativeResize="0"/>
          <p:nvPr/>
        </p:nvPicPr>
        <p:blipFill>
          <a:blip r:embed="rId5">
            <a:alphaModFix/>
          </a:blip>
          <a:stretch>
            <a:fillRect/>
          </a:stretch>
        </p:blipFill>
        <p:spPr>
          <a:xfrm>
            <a:off x="7383326" y="161100"/>
            <a:ext cx="1570627" cy="1611551"/>
          </a:xfrm>
          <a:prstGeom prst="rect">
            <a:avLst/>
          </a:prstGeom>
          <a:noFill/>
          <a:ln>
            <a:noFill/>
          </a:ln>
        </p:spPr>
      </p:pic>
      <p:pic>
        <p:nvPicPr>
          <p:cNvPr id="258" name="Google Shape;258;p28"/>
          <p:cNvPicPr preferRelativeResize="0"/>
          <p:nvPr/>
        </p:nvPicPr>
        <p:blipFill rotWithShape="1">
          <a:blip r:embed="rId6">
            <a:alphaModFix/>
          </a:blip>
          <a:srcRect l="1368" t="9459" r="15186" b="66280"/>
          <a:stretch/>
        </p:blipFill>
        <p:spPr>
          <a:xfrm rot="10800000">
            <a:off x="803051" y="240004"/>
            <a:ext cx="1995496" cy="595292"/>
          </a:xfrm>
          <a:prstGeom prst="rect">
            <a:avLst/>
          </a:prstGeom>
          <a:noFill/>
          <a:ln>
            <a:noFill/>
          </a:ln>
        </p:spPr>
      </p:pic>
      <p:pic>
        <p:nvPicPr>
          <p:cNvPr id="259" name="Google Shape;259;p28"/>
          <p:cNvPicPr preferRelativeResize="0"/>
          <p:nvPr/>
        </p:nvPicPr>
        <p:blipFill>
          <a:blip r:embed="rId7">
            <a:alphaModFix/>
          </a:blip>
          <a:stretch>
            <a:fillRect/>
          </a:stretch>
        </p:blipFill>
        <p:spPr>
          <a:xfrm>
            <a:off x="698852" y="240001"/>
            <a:ext cx="1917073" cy="19670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297"/>
        <p:cNvGrpSpPr/>
        <p:nvPr/>
      </p:nvGrpSpPr>
      <p:grpSpPr>
        <a:xfrm>
          <a:off x="0" y="0"/>
          <a:ext cx="0" cy="0"/>
          <a:chOff x="0" y="0"/>
          <a:chExt cx="0" cy="0"/>
        </a:xfrm>
      </p:grpSpPr>
      <p:pic>
        <p:nvPicPr>
          <p:cNvPr id="298" name="Google Shape;298;p33"/>
          <p:cNvPicPr preferRelativeResize="0"/>
          <p:nvPr/>
        </p:nvPicPr>
        <p:blipFill rotWithShape="1">
          <a:blip r:embed="rId3">
            <a:alphaModFix/>
          </a:blip>
          <a:srcRect t="2630" b="68651"/>
          <a:stretch/>
        </p:blipFill>
        <p:spPr>
          <a:xfrm rot="-5400000">
            <a:off x="-459886" y="1401562"/>
            <a:ext cx="3565474" cy="1051151"/>
          </a:xfrm>
          <a:prstGeom prst="rect">
            <a:avLst/>
          </a:prstGeom>
          <a:noFill/>
          <a:ln>
            <a:noFill/>
          </a:ln>
        </p:spPr>
      </p:pic>
      <p:pic>
        <p:nvPicPr>
          <p:cNvPr id="299" name="Google Shape;299;p33"/>
          <p:cNvPicPr preferRelativeResize="0"/>
          <p:nvPr/>
        </p:nvPicPr>
        <p:blipFill rotWithShape="1">
          <a:blip r:embed="rId4">
            <a:alphaModFix/>
          </a:blip>
          <a:srcRect l="-4347" t="17064" r="24430" b="58860"/>
          <a:stretch/>
        </p:blipFill>
        <p:spPr>
          <a:xfrm rot="-5400000" flipH="1">
            <a:off x="7259476" y="3407974"/>
            <a:ext cx="2240624" cy="692925"/>
          </a:xfrm>
          <a:prstGeom prst="rect">
            <a:avLst/>
          </a:prstGeom>
          <a:noFill/>
          <a:ln>
            <a:noFill/>
          </a:ln>
        </p:spPr>
      </p:pic>
      <p:pic>
        <p:nvPicPr>
          <p:cNvPr id="300" name="Google Shape;300;p33"/>
          <p:cNvPicPr preferRelativeResize="0"/>
          <p:nvPr/>
        </p:nvPicPr>
        <p:blipFill rotWithShape="1">
          <a:blip r:embed="rId5">
            <a:alphaModFix/>
          </a:blip>
          <a:srcRect l="49344"/>
          <a:stretch/>
        </p:blipFill>
        <p:spPr>
          <a:xfrm rot="-22" flipH="1">
            <a:off x="7962910" y="2634128"/>
            <a:ext cx="763340" cy="1546138"/>
          </a:xfrm>
          <a:prstGeom prst="rect">
            <a:avLst/>
          </a:prstGeom>
          <a:noFill/>
          <a:ln>
            <a:noFill/>
          </a:ln>
        </p:spPr>
      </p:pic>
      <p:pic>
        <p:nvPicPr>
          <p:cNvPr id="301" name="Google Shape;301;p33"/>
          <p:cNvPicPr preferRelativeResize="0"/>
          <p:nvPr/>
        </p:nvPicPr>
        <p:blipFill>
          <a:blip r:embed="rId6">
            <a:alphaModFix/>
          </a:blip>
          <a:stretch>
            <a:fillRect/>
          </a:stretch>
        </p:blipFill>
        <p:spPr>
          <a:xfrm rot="-1026026">
            <a:off x="-117323" y="3179075"/>
            <a:ext cx="1570628" cy="1611552"/>
          </a:xfrm>
          <a:prstGeom prst="rect">
            <a:avLst/>
          </a:prstGeom>
          <a:noFill/>
          <a:ln>
            <a:noFill/>
          </a:ln>
        </p:spPr>
      </p:pic>
      <p:pic>
        <p:nvPicPr>
          <p:cNvPr id="302" name="Google Shape;302;p33"/>
          <p:cNvPicPr preferRelativeResize="0"/>
          <p:nvPr/>
        </p:nvPicPr>
        <p:blipFill>
          <a:blip r:embed="rId7">
            <a:alphaModFix/>
          </a:blip>
          <a:stretch>
            <a:fillRect/>
          </a:stretch>
        </p:blipFill>
        <p:spPr>
          <a:xfrm rot="-1802967" flipH="1">
            <a:off x="7340313" y="90246"/>
            <a:ext cx="1697725" cy="17420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303"/>
        <p:cNvGrpSpPr/>
        <p:nvPr/>
      </p:nvGrpSpPr>
      <p:grpSpPr>
        <a:xfrm>
          <a:off x="0" y="0"/>
          <a:ext cx="0" cy="0"/>
          <a:chOff x="0" y="0"/>
          <a:chExt cx="0" cy="0"/>
        </a:xfrm>
      </p:grpSpPr>
      <p:pic>
        <p:nvPicPr>
          <p:cNvPr id="304" name="Google Shape;304;p34"/>
          <p:cNvPicPr preferRelativeResize="0"/>
          <p:nvPr/>
        </p:nvPicPr>
        <p:blipFill>
          <a:blip r:embed="rId3">
            <a:alphaModFix/>
          </a:blip>
          <a:stretch>
            <a:fillRect/>
          </a:stretch>
        </p:blipFill>
        <p:spPr>
          <a:xfrm>
            <a:off x="7369424" y="3143376"/>
            <a:ext cx="1848727" cy="1897800"/>
          </a:xfrm>
          <a:prstGeom prst="rect">
            <a:avLst/>
          </a:prstGeom>
          <a:noFill/>
          <a:ln>
            <a:noFill/>
          </a:ln>
        </p:spPr>
      </p:pic>
      <p:pic>
        <p:nvPicPr>
          <p:cNvPr id="305" name="Google Shape;305;p34"/>
          <p:cNvPicPr preferRelativeResize="0"/>
          <p:nvPr/>
        </p:nvPicPr>
        <p:blipFill rotWithShape="1">
          <a:blip r:embed="rId4">
            <a:alphaModFix/>
          </a:blip>
          <a:srcRect l="1368" t="9459" r="15186" b="66280"/>
          <a:stretch/>
        </p:blipFill>
        <p:spPr>
          <a:xfrm rot="5400000">
            <a:off x="-122701" y="3207026"/>
            <a:ext cx="2578802" cy="769300"/>
          </a:xfrm>
          <a:prstGeom prst="rect">
            <a:avLst/>
          </a:prstGeom>
          <a:noFill/>
          <a:ln>
            <a:noFill/>
          </a:ln>
        </p:spPr>
      </p:pic>
      <p:pic>
        <p:nvPicPr>
          <p:cNvPr id="306" name="Google Shape;306;p34"/>
          <p:cNvPicPr preferRelativeResize="0"/>
          <p:nvPr/>
        </p:nvPicPr>
        <p:blipFill>
          <a:blip r:embed="rId5">
            <a:alphaModFix/>
          </a:blip>
          <a:stretch>
            <a:fillRect/>
          </a:stretch>
        </p:blipFill>
        <p:spPr>
          <a:xfrm flipH="1">
            <a:off x="7477920" y="3424026"/>
            <a:ext cx="1459151" cy="1497226"/>
          </a:xfrm>
          <a:prstGeom prst="rect">
            <a:avLst/>
          </a:prstGeom>
          <a:noFill/>
          <a:ln>
            <a:noFill/>
          </a:ln>
        </p:spPr>
      </p:pic>
      <p:pic>
        <p:nvPicPr>
          <p:cNvPr id="307" name="Google Shape;307;p34"/>
          <p:cNvPicPr preferRelativeResize="0"/>
          <p:nvPr/>
        </p:nvPicPr>
        <p:blipFill>
          <a:blip r:embed="rId6">
            <a:alphaModFix/>
          </a:blip>
          <a:stretch>
            <a:fillRect/>
          </a:stretch>
        </p:blipFill>
        <p:spPr>
          <a:xfrm>
            <a:off x="653946" y="3219659"/>
            <a:ext cx="1618449" cy="1661425"/>
          </a:xfrm>
          <a:prstGeom prst="rect">
            <a:avLst/>
          </a:prstGeom>
          <a:noFill/>
          <a:ln>
            <a:noFill/>
          </a:ln>
        </p:spPr>
      </p:pic>
      <p:pic>
        <p:nvPicPr>
          <p:cNvPr id="308" name="Google Shape;308;p34"/>
          <p:cNvPicPr preferRelativeResize="0"/>
          <p:nvPr/>
        </p:nvPicPr>
        <p:blipFill rotWithShape="1">
          <a:blip r:embed="rId7">
            <a:alphaModFix/>
          </a:blip>
          <a:srcRect l="-4042" t="48224" r="13610" b="27008"/>
          <a:stretch/>
        </p:blipFill>
        <p:spPr>
          <a:xfrm>
            <a:off x="3988776" y="241450"/>
            <a:ext cx="4827526" cy="950077"/>
          </a:xfrm>
          <a:prstGeom prst="rect">
            <a:avLst/>
          </a:prstGeom>
          <a:noFill/>
          <a:ln>
            <a:noFill/>
          </a:ln>
        </p:spPr>
      </p:pic>
      <p:pic>
        <p:nvPicPr>
          <p:cNvPr id="309" name="Google Shape;309;p34"/>
          <p:cNvPicPr preferRelativeResize="0"/>
          <p:nvPr/>
        </p:nvPicPr>
        <p:blipFill rotWithShape="1">
          <a:blip r:embed="rId8">
            <a:alphaModFix/>
          </a:blip>
          <a:srcRect l="25875" r="37202"/>
          <a:stretch/>
        </p:blipFill>
        <p:spPr>
          <a:xfrm rot="4466891">
            <a:off x="1334123" y="-233952"/>
            <a:ext cx="635313" cy="17655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3">
            <a:alphaModFix/>
          </a:blip>
          <a:srcRect t="2630" b="68651"/>
          <a:stretch/>
        </p:blipFill>
        <p:spPr>
          <a:xfrm rot="-5400000" flipH="1">
            <a:off x="-658712" y="2307287"/>
            <a:ext cx="4129351" cy="1217377"/>
          </a:xfrm>
          <a:prstGeom prst="rect">
            <a:avLst/>
          </a:prstGeom>
          <a:noFill/>
          <a:ln>
            <a:noFill/>
          </a:ln>
        </p:spPr>
      </p:pic>
      <p:pic>
        <p:nvPicPr>
          <p:cNvPr id="13" name="Google Shape;13;p3"/>
          <p:cNvPicPr preferRelativeResize="0"/>
          <p:nvPr/>
        </p:nvPicPr>
        <p:blipFill rotWithShape="1">
          <a:blip r:embed="rId4">
            <a:alphaModFix/>
          </a:blip>
          <a:srcRect l="-4350" t="17063" r="4349" b="58861"/>
          <a:stretch/>
        </p:blipFill>
        <p:spPr>
          <a:xfrm rot="-5400000">
            <a:off x="6428598" y="1074226"/>
            <a:ext cx="3684675" cy="910623"/>
          </a:xfrm>
          <a:prstGeom prst="rect">
            <a:avLst/>
          </a:prstGeom>
          <a:noFill/>
          <a:ln>
            <a:noFill/>
          </a:ln>
        </p:spPr>
      </p:pic>
      <p:pic>
        <p:nvPicPr>
          <p:cNvPr id="14" name="Google Shape;14;p3"/>
          <p:cNvPicPr preferRelativeResize="0"/>
          <p:nvPr/>
        </p:nvPicPr>
        <p:blipFill rotWithShape="1">
          <a:blip r:embed="rId5">
            <a:alphaModFix/>
          </a:blip>
          <a:srcRect l="49344"/>
          <a:stretch/>
        </p:blipFill>
        <p:spPr>
          <a:xfrm rot="-10799983">
            <a:off x="7723075" y="1339929"/>
            <a:ext cx="1003175" cy="2031944"/>
          </a:xfrm>
          <a:prstGeom prst="rect">
            <a:avLst/>
          </a:prstGeom>
          <a:noFill/>
          <a:ln>
            <a:noFill/>
          </a:ln>
        </p:spPr>
      </p:pic>
      <p:sp>
        <p:nvSpPr>
          <p:cNvPr id="15" name="Google Shape;15;p3"/>
          <p:cNvSpPr txBox="1">
            <a:spLocks noGrp="1"/>
          </p:cNvSpPr>
          <p:nvPr>
            <p:ph type="title" hasCustomPrompt="1"/>
          </p:nvPr>
        </p:nvSpPr>
        <p:spPr>
          <a:xfrm flipH="1">
            <a:off x="3105300" y="1091275"/>
            <a:ext cx="3238200" cy="12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80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6" name="Google Shape;16;p3"/>
          <p:cNvSpPr txBox="1">
            <a:spLocks noGrp="1"/>
          </p:cNvSpPr>
          <p:nvPr>
            <p:ph type="title" idx="2"/>
          </p:nvPr>
        </p:nvSpPr>
        <p:spPr>
          <a:xfrm>
            <a:off x="3105300" y="2156050"/>
            <a:ext cx="3238200" cy="84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3398550" y="3084375"/>
            <a:ext cx="2651700" cy="9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879150" y="1198150"/>
            <a:ext cx="7550700" cy="34098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300">
                <a:latin typeface="Catamaran"/>
                <a:ea typeface="Catamaran"/>
                <a:cs typeface="Catamaran"/>
                <a:sym typeface="Catamaran"/>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title"/>
          </p:nvPr>
        </p:nvSpPr>
        <p:spPr>
          <a:xfrm>
            <a:off x="879175" y="383250"/>
            <a:ext cx="75507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Sacramento"/>
                <a:ea typeface="Sacramento"/>
                <a:cs typeface="Sacramento"/>
                <a:sym typeface="Sacrament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21" name="Google Shape;21;p4"/>
          <p:cNvPicPr preferRelativeResize="0"/>
          <p:nvPr/>
        </p:nvPicPr>
        <p:blipFill rotWithShape="1">
          <a:blip r:embed="rId3">
            <a:alphaModFix/>
          </a:blip>
          <a:srcRect l="2334" t="52497" r="-6112" b="2175"/>
          <a:stretch/>
        </p:blipFill>
        <p:spPr>
          <a:xfrm rot="-5400000" flipH="1">
            <a:off x="7511388" y="698062"/>
            <a:ext cx="1686149" cy="756024"/>
          </a:xfrm>
          <a:prstGeom prst="rect">
            <a:avLst/>
          </a:prstGeom>
          <a:noFill/>
          <a:ln>
            <a:noFill/>
          </a:ln>
        </p:spPr>
      </p:pic>
      <p:pic>
        <p:nvPicPr>
          <p:cNvPr id="22" name="Google Shape;22;p4"/>
          <p:cNvPicPr preferRelativeResize="0"/>
          <p:nvPr/>
        </p:nvPicPr>
        <p:blipFill rotWithShape="1">
          <a:blip r:embed="rId4">
            <a:alphaModFix/>
          </a:blip>
          <a:srcRect l="5426" t="30207" r="6630" b="44479"/>
          <a:stretch/>
        </p:blipFill>
        <p:spPr>
          <a:xfrm rot="5400000">
            <a:off x="108488" y="3571239"/>
            <a:ext cx="1965127" cy="580398"/>
          </a:xfrm>
          <a:prstGeom prst="rect">
            <a:avLst/>
          </a:prstGeom>
          <a:noFill/>
          <a:ln>
            <a:noFill/>
          </a:ln>
        </p:spPr>
      </p:pic>
      <p:pic>
        <p:nvPicPr>
          <p:cNvPr id="23" name="Google Shape;23;p4"/>
          <p:cNvPicPr preferRelativeResize="0"/>
          <p:nvPr/>
        </p:nvPicPr>
        <p:blipFill>
          <a:blip r:embed="rId5">
            <a:alphaModFix/>
          </a:blip>
          <a:stretch>
            <a:fillRect/>
          </a:stretch>
        </p:blipFill>
        <p:spPr>
          <a:xfrm rot="1876516">
            <a:off x="8037080" y="3899848"/>
            <a:ext cx="1026902" cy="1053655"/>
          </a:xfrm>
          <a:prstGeom prst="rect">
            <a:avLst/>
          </a:prstGeom>
          <a:noFill/>
          <a:ln>
            <a:noFill/>
          </a:ln>
        </p:spPr>
      </p:pic>
      <p:pic>
        <p:nvPicPr>
          <p:cNvPr id="24" name="Google Shape;24;p4"/>
          <p:cNvPicPr preferRelativeResize="0"/>
          <p:nvPr/>
        </p:nvPicPr>
        <p:blipFill rotWithShape="1">
          <a:blip r:embed="rId6">
            <a:alphaModFix/>
          </a:blip>
          <a:srcRect l="22566" r="34695"/>
          <a:stretch/>
        </p:blipFill>
        <p:spPr>
          <a:xfrm rot="4079027">
            <a:off x="1171360" y="139988"/>
            <a:ext cx="486179" cy="1167747"/>
          </a:xfrm>
          <a:prstGeom prst="rect">
            <a:avLst/>
          </a:prstGeom>
          <a:noFill/>
          <a:ln>
            <a:noFill/>
          </a:ln>
        </p:spPr>
      </p:pic>
      <p:pic>
        <p:nvPicPr>
          <p:cNvPr id="25" name="Google Shape;25;p4"/>
          <p:cNvPicPr preferRelativeResize="0"/>
          <p:nvPr/>
        </p:nvPicPr>
        <p:blipFill rotWithShape="1">
          <a:blip r:embed="rId7">
            <a:alphaModFix/>
          </a:blip>
          <a:srcRect l="32944"/>
          <a:stretch/>
        </p:blipFill>
        <p:spPr>
          <a:xfrm>
            <a:off x="120379" y="1692750"/>
            <a:ext cx="1318223" cy="20171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body" idx="1"/>
          </p:nvPr>
        </p:nvSpPr>
        <p:spPr>
          <a:xfrm>
            <a:off x="2750250" y="1680150"/>
            <a:ext cx="4647300" cy="2121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Montserrat"/>
              <a:buChar char="●"/>
              <a:defRPr/>
            </a:lvl1pPr>
            <a:lvl2pPr marL="914400" lvl="1" indent="-317500" rtl="0">
              <a:lnSpc>
                <a:spcPct val="100000"/>
              </a:lnSpc>
              <a:spcBef>
                <a:spcPts val="0"/>
              </a:spcBef>
              <a:spcAft>
                <a:spcPts val="0"/>
              </a:spcAft>
              <a:buSzPts val="1400"/>
              <a:buFont typeface="Montserrat"/>
              <a:buChar char="○"/>
              <a:defRPr/>
            </a:lvl2pPr>
            <a:lvl3pPr marL="1371600" lvl="2" indent="-317500" rtl="0">
              <a:spcBef>
                <a:spcPts val="0"/>
              </a:spcBef>
              <a:spcAft>
                <a:spcPts val="0"/>
              </a:spcAft>
              <a:buSzPts val="1400"/>
              <a:buFont typeface="Montserrat"/>
              <a:buChar char="■"/>
              <a:defRPr/>
            </a:lvl3pPr>
            <a:lvl4pPr marL="1828800" lvl="3" indent="-317500" rtl="0">
              <a:spcBef>
                <a:spcPts val="0"/>
              </a:spcBef>
              <a:spcAft>
                <a:spcPts val="0"/>
              </a:spcAft>
              <a:buSzPts val="1400"/>
              <a:buFont typeface="Montserrat"/>
              <a:buChar char="●"/>
              <a:defRPr/>
            </a:lvl4pPr>
            <a:lvl5pPr marL="2286000" lvl="4" indent="-317500" rtl="0">
              <a:spcBef>
                <a:spcPts val="0"/>
              </a:spcBef>
              <a:spcAft>
                <a:spcPts val="0"/>
              </a:spcAft>
              <a:buSzPts val="1400"/>
              <a:buFont typeface="Montserrat"/>
              <a:buChar char="○"/>
              <a:defRPr/>
            </a:lvl5pPr>
            <a:lvl6pPr marL="2743200" lvl="5" indent="-317500" rtl="0">
              <a:spcBef>
                <a:spcPts val="0"/>
              </a:spcBef>
              <a:spcAft>
                <a:spcPts val="0"/>
              </a:spcAft>
              <a:buSzPts val="1400"/>
              <a:buFont typeface="Montserrat"/>
              <a:buChar char="■"/>
              <a:defRPr/>
            </a:lvl6pPr>
            <a:lvl7pPr marL="3200400" lvl="6" indent="-317500" rtl="0">
              <a:spcBef>
                <a:spcPts val="0"/>
              </a:spcBef>
              <a:spcAft>
                <a:spcPts val="0"/>
              </a:spcAft>
              <a:buSzPts val="1400"/>
              <a:buFont typeface="Montserrat"/>
              <a:buChar char="●"/>
              <a:defRPr/>
            </a:lvl7pPr>
            <a:lvl8pPr marL="3657600" lvl="7" indent="-317500" rtl="0">
              <a:spcBef>
                <a:spcPts val="0"/>
              </a:spcBef>
              <a:spcAft>
                <a:spcPts val="0"/>
              </a:spcAft>
              <a:buSzPts val="1400"/>
              <a:buFont typeface="Montserrat"/>
              <a:buChar char="○"/>
              <a:defRPr/>
            </a:lvl8pPr>
            <a:lvl9pPr marL="4114800" lvl="8" indent="-317500" rtl="0">
              <a:spcBef>
                <a:spcPts val="0"/>
              </a:spcBef>
              <a:spcAft>
                <a:spcPts val="0"/>
              </a:spcAft>
              <a:buSzPts val="1400"/>
              <a:buFont typeface="Montserrat"/>
              <a:buChar char="■"/>
              <a:defRPr/>
            </a:lvl9pPr>
          </a:lstStyle>
          <a:p>
            <a:endParaRPr/>
          </a:p>
        </p:txBody>
      </p:sp>
      <p:sp>
        <p:nvSpPr>
          <p:cNvPr id="45" name="Google Shape;45;p7"/>
          <p:cNvSpPr txBox="1">
            <a:spLocks noGrp="1"/>
          </p:cNvSpPr>
          <p:nvPr>
            <p:ph type="title"/>
          </p:nvPr>
        </p:nvSpPr>
        <p:spPr>
          <a:xfrm>
            <a:off x="879175" y="383250"/>
            <a:ext cx="75507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Sacramento"/>
                <a:ea typeface="Sacramento"/>
                <a:cs typeface="Sacramento"/>
                <a:sym typeface="Sacrament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46" name="Google Shape;46;p7"/>
          <p:cNvPicPr preferRelativeResize="0"/>
          <p:nvPr/>
        </p:nvPicPr>
        <p:blipFill rotWithShape="1">
          <a:blip r:embed="rId3">
            <a:alphaModFix/>
          </a:blip>
          <a:srcRect l="18314" t="-2190" r="50042" b="2628"/>
          <a:stretch/>
        </p:blipFill>
        <p:spPr>
          <a:xfrm flipH="1">
            <a:off x="795875" y="240150"/>
            <a:ext cx="905600" cy="2925076"/>
          </a:xfrm>
          <a:prstGeom prst="rect">
            <a:avLst/>
          </a:prstGeom>
          <a:noFill/>
          <a:ln>
            <a:noFill/>
          </a:ln>
        </p:spPr>
      </p:pic>
      <p:pic>
        <p:nvPicPr>
          <p:cNvPr id="47" name="Google Shape;47;p7"/>
          <p:cNvPicPr preferRelativeResize="0"/>
          <p:nvPr/>
        </p:nvPicPr>
        <p:blipFill>
          <a:blip r:embed="rId4">
            <a:alphaModFix/>
          </a:blip>
          <a:stretch>
            <a:fillRect/>
          </a:stretch>
        </p:blipFill>
        <p:spPr>
          <a:xfrm>
            <a:off x="-1" y="240149"/>
            <a:ext cx="1981648" cy="2034299"/>
          </a:xfrm>
          <a:prstGeom prst="rect">
            <a:avLst/>
          </a:prstGeom>
          <a:noFill/>
          <a:ln>
            <a:noFill/>
          </a:ln>
        </p:spPr>
      </p:pic>
      <p:pic>
        <p:nvPicPr>
          <p:cNvPr id="48" name="Google Shape;48;p7"/>
          <p:cNvPicPr preferRelativeResize="0"/>
          <p:nvPr/>
        </p:nvPicPr>
        <p:blipFill>
          <a:blip r:embed="rId5">
            <a:alphaModFix/>
          </a:blip>
          <a:stretch>
            <a:fillRect/>
          </a:stretch>
        </p:blipFill>
        <p:spPr>
          <a:xfrm rot="1876515">
            <a:off x="7599982" y="3385766"/>
            <a:ext cx="1567061" cy="1607886"/>
          </a:xfrm>
          <a:prstGeom prst="rect">
            <a:avLst/>
          </a:prstGeom>
          <a:noFill/>
          <a:ln>
            <a:noFill/>
          </a:ln>
        </p:spPr>
      </p:pic>
      <p:pic>
        <p:nvPicPr>
          <p:cNvPr id="49" name="Google Shape;49;p7"/>
          <p:cNvPicPr preferRelativeResize="0"/>
          <p:nvPr/>
        </p:nvPicPr>
        <p:blipFill rotWithShape="1">
          <a:blip r:embed="rId6">
            <a:alphaModFix/>
          </a:blip>
          <a:srcRect l="22566" r="34695"/>
          <a:stretch/>
        </p:blipFill>
        <p:spPr>
          <a:xfrm>
            <a:off x="945060" y="3605826"/>
            <a:ext cx="486177" cy="1167749"/>
          </a:xfrm>
          <a:prstGeom prst="rect">
            <a:avLst/>
          </a:prstGeom>
          <a:noFill/>
          <a:ln>
            <a:noFill/>
          </a:ln>
        </p:spPr>
      </p:pic>
      <p:pic>
        <p:nvPicPr>
          <p:cNvPr id="50" name="Google Shape;50;p7"/>
          <p:cNvPicPr preferRelativeResize="0"/>
          <p:nvPr/>
        </p:nvPicPr>
        <p:blipFill>
          <a:blip r:embed="rId7">
            <a:alphaModFix/>
          </a:blip>
          <a:stretch>
            <a:fillRect/>
          </a:stretch>
        </p:blipFill>
        <p:spPr>
          <a:xfrm>
            <a:off x="6498998" y="851300"/>
            <a:ext cx="2067152" cy="21210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2405275" y="1371600"/>
            <a:ext cx="4638300" cy="2400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3" name="Google Shape;53;p8"/>
          <p:cNvPicPr preferRelativeResize="0"/>
          <p:nvPr/>
        </p:nvPicPr>
        <p:blipFill>
          <a:blip r:embed="rId3">
            <a:alphaModFix/>
          </a:blip>
          <a:stretch>
            <a:fillRect/>
          </a:stretch>
        </p:blipFill>
        <p:spPr>
          <a:xfrm>
            <a:off x="7369424" y="3143376"/>
            <a:ext cx="1848727" cy="1897800"/>
          </a:xfrm>
          <a:prstGeom prst="rect">
            <a:avLst/>
          </a:prstGeom>
          <a:noFill/>
          <a:ln>
            <a:noFill/>
          </a:ln>
        </p:spPr>
      </p:pic>
      <p:pic>
        <p:nvPicPr>
          <p:cNvPr id="54" name="Google Shape;54;p8"/>
          <p:cNvPicPr preferRelativeResize="0"/>
          <p:nvPr/>
        </p:nvPicPr>
        <p:blipFill>
          <a:blip r:embed="rId4">
            <a:alphaModFix/>
          </a:blip>
          <a:stretch>
            <a:fillRect/>
          </a:stretch>
        </p:blipFill>
        <p:spPr>
          <a:xfrm rot="1802967">
            <a:off x="547988" y="127871"/>
            <a:ext cx="1697725" cy="1742028"/>
          </a:xfrm>
          <a:prstGeom prst="rect">
            <a:avLst/>
          </a:prstGeom>
          <a:noFill/>
          <a:ln>
            <a:noFill/>
          </a:ln>
        </p:spPr>
      </p:pic>
      <p:pic>
        <p:nvPicPr>
          <p:cNvPr id="55" name="Google Shape;55;p8"/>
          <p:cNvPicPr preferRelativeResize="0"/>
          <p:nvPr/>
        </p:nvPicPr>
        <p:blipFill rotWithShape="1">
          <a:blip r:embed="rId5">
            <a:alphaModFix/>
          </a:blip>
          <a:srcRect t="2630" b="68651"/>
          <a:stretch/>
        </p:blipFill>
        <p:spPr>
          <a:xfrm rot="-5400000" flipH="1">
            <a:off x="-360239" y="2855315"/>
            <a:ext cx="3282852" cy="967823"/>
          </a:xfrm>
          <a:prstGeom prst="rect">
            <a:avLst/>
          </a:prstGeom>
          <a:noFill/>
          <a:ln>
            <a:noFill/>
          </a:ln>
        </p:spPr>
      </p:pic>
      <p:pic>
        <p:nvPicPr>
          <p:cNvPr id="56" name="Google Shape;56;p8"/>
          <p:cNvPicPr preferRelativeResize="0"/>
          <p:nvPr/>
        </p:nvPicPr>
        <p:blipFill rotWithShape="1">
          <a:blip r:embed="rId6">
            <a:alphaModFix/>
          </a:blip>
          <a:srcRect l="14117" t="17063" r="17253" b="58861"/>
          <a:stretch/>
        </p:blipFill>
        <p:spPr>
          <a:xfrm rot="-5400000">
            <a:off x="6499050" y="1548277"/>
            <a:ext cx="3543773" cy="9106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1125225" y="1633050"/>
            <a:ext cx="3266400" cy="814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9"/>
          <p:cNvSpPr txBox="1">
            <a:spLocks noGrp="1"/>
          </p:cNvSpPr>
          <p:nvPr>
            <p:ph type="subTitle" idx="1"/>
          </p:nvPr>
        </p:nvSpPr>
        <p:spPr>
          <a:xfrm>
            <a:off x="948000" y="2447250"/>
            <a:ext cx="3443700" cy="144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60" name="Google Shape;60;p9"/>
          <p:cNvPicPr preferRelativeResize="0"/>
          <p:nvPr/>
        </p:nvPicPr>
        <p:blipFill>
          <a:blip r:embed="rId3">
            <a:alphaModFix/>
          </a:blip>
          <a:stretch>
            <a:fillRect/>
          </a:stretch>
        </p:blipFill>
        <p:spPr>
          <a:xfrm>
            <a:off x="698852" y="249801"/>
            <a:ext cx="1917073" cy="1967027"/>
          </a:xfrm>
          <a:prstGeom prst="rect">
            <a:avLst/>
          </a:prstGeom>
          <a:noFill/>
          <a:ln>
            <a:noFill/>
          </a:ln>
        </p:spPr>
      </p:pic>
      <p:pic>
        <p:nvPicPr>
          <p:cNvPr id="61" name="Google Shape;61;p9"/>
          <p:cNvPicPr preferRelativeResize="0"/>
          <p:nvPr/>
        </p:nvPicPr>
        <p:blipFill rotWithShape="1">
          <a:blip r:embed="rId4">
            <a:alphaModFix/>
          </a:blip>
          <a:srcRect t="2630" b="68651"/>
          <a:stretch/>
        </p:blipFill>
        <p:spPr>
          <a:xfrm rot="10799992">
            <a:off x="698849" y="3867082"/>
            <a:ext cx="4129351" cy="1011738"/>
          </a:xfrm>
          <a:prstGeom prst="rect">
            <a:avLst/>
          </a:prstGeom>
          <a:noFill/>
          <a:ln>
            <a:noFill/>
          </a:ln>
        </p:spPr>
      </p:pic>
      <p:pic>
        <p:nvPicPr>
          <p:cNvPr id="62" name="Google Shape;62;p9"/>
          <p:cNvPicPr preferRelativeResize="0"/>
          <p:nvPr/>
        </p:nvPicPr>
        <p:blipFill rotWithShape="1">
          <a:blip r:embed="rId5">
            <a:alphaModFix/>
          </a:blip>
          <a:srcRect l="25875" r="37202"/>
          <a:stretch/>
        </p:blipFill>
        <p:spPr>
          <a:xfrm rot="951342" flipH="1">
            <a:off x="7989808" y="2953423"/>
            <a:ext cx="635312" cy="1765551"/>
          </a:xfrm>
          <a:prstGeom prst="rect">
            <a:avLst/>
          </a:prstGeom>
          <a:noFill/>
          <a:ln>
            <a:noFill/>
          </a:ln>
        </p:spPr>
      </p:pic>
      <p:pic>
        <p:nvPicPr>
          <p:cNvPr id="63" name="Google Shape;63;p9"/>
          <p:cNvPicPr preferRelativeResize="0"/>
          <p:nvPr/>
        </p:nvPicPr>
        <p:blipFill>
          <a:blip r:embed="rId6">
            <a:alphaModFix/>
          </a:blip>
          <a:stretch>
            <a:fillRect/>
          </a:stretch>
        </p:blipFill>
        <p:spPr>
          <a:xfrm>
            <a:off x="7383326" y="161100"/>
            <a:ext cx="1570627" cy="16115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hasCustomPrompt="1"/>
          </p:nvPr>
        </p:nvSpPr>
        <p:spPr>
          <a:xfrm flipH="1">
            <a:off x="1191850" y="1724600"/>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85" name="Google Shape;85;p13"/>
          <p:cNvSpPr txBox="1">
            <a:spLocks noGrp="1"/>
          </p:cNvSpPr>
          <p:nvPr>
            <p:ph type="subTitle" idx="1"/>
          </p:nvPr>
        </p:nvSpPr>
        <p:spPr>
          <a:xfrm>
            <a:off x="2003463" y="2102325"/>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6" name="Google Shape;86;p13"/>
          <p:cNvSpPr txBox="1">
            <a:spLocks noGrp="1"/>
          </p:cNvSpPr>
          <p:nvPr>
            <p:ph type="subTitle" idx="2"/>
          </p:nvPr>
        </p:nvSpPr>
        <p:spPr>
          <a:xfrm>
            <a:off x="2003475" y="1562025"/>
            <a:ext cx="2244300" cy="46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3300">
                <a:latin typeface="Sacramento"/>
                <a:ea typeface="Sacramento"/>
                <a:cs typeface="Sacramento"/>
                <a:sym typeface="Sacramento"/>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87" name="Google Shape;87;p13"/>
          <p:cNvSpPr txBox="1">
            <a:spLocks noGrp="1"/>
          </p:cNvSpPr>
          <p:nvPr>
            <p:ph type="title" idx="3" hasCustomPrompt="1"/>
          </p:nvPr>
        </p:nvSpPr>
        <p:spPr>
          <a:xfrm flipH="1">
            <a:off x="1191850" y="3286225"/>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88" name="Google Shape;88;p13"/>
          <p:cNvSpPr txBox="1">
            <a:spLocks noGrp="1"/>
          </p:cNvSpPr>
          <p:nvPr>
            <p:ph type="subTitle" idx="4"/>
          </p:nvPr>
        </p:nvSpPr>
        <p:spPr>
          <a:xfrm>
            <a:off x="2003463" y="3752200"/>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9" name="Google Shape;89;p13"/>
          <p:cNvSpPr txBox="1">
            <a:spLocks noGrp="1"/>
          </p:cNvSpPr>
          <p:nvPr>
            <p:ph type="subTitle" idx="5"/>
          </p:nvPr>
        </p:nvSpPr>
        <p:spPr>
          <a:xfrm>
            <a:off x="2003475" y="3211996"/>
            <a:ext cx="2244300" cy="45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3300">
                <a:latin typeface="Sacramento"/>
                <a:ea typeface="Sacramento"/>
                <a:cs typeface="Sacramento"/>
                <a:sym typeface="Sacramento"/>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90" name="Google Shape;90;p13"/>
          <p:cNvSpPr txBox="1">
            <a:spLocks noGrp="1"/>
          </p:cNvSpPr>
          <p:nvPr>
            <p:ph type="title" idx="6" hasCustomPrompt="1"/>
          </p:nvPr>
        </p:nvSpPr>
        <p:spPr>
          <a:xfrm flipH="1">
            <a:off x="4693250" y="1648400"/>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1" name="Google Shape;91;p13"/>
          <p:cNvSpPr txBox="1">
            <a:spLocks noGrp="1"/>
          </p:cNvSpPr>
          <p:nvPr>
            <p:ph type="subTitle" idx="7"/>
          </p:nvPr>
        </p:nvSpPr>
        <p:spPr>
          <a:xfrm>
            <a:off x="5631650" y="2102325"/>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92" name="Google Shape;92;p13"/>
          <p:cNvSpPr txBox="1">
            <a:spLocks noGrp="1"/>
          </p:cNvSpPr>
          <p:nvPr>
            <p:ph type="title" idx="8" hasCustomPrompt="1"/>
          </p:nvPr>
        </p:nvSpPr>
        <p:spPr>
          <a:xfrm flipH="1">
            <a:off x="4693250" y="3286225"/>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3" name="Google Shape;93;p13"/>
          <p:cNvSpPr txBox="1">
            <a:spLocks noGrp="1"/>
          </p:cNvSpPr>
          <p:nvPr>
            <p:ph type="subTitle" idx="9"/>
          </p:nvPr>
        </p:nvSpPr>
        <p:spPr>
          <a:xfrm>
            <a:off x="5631650" y="3750550"/>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94" name="Google Shape;94;p13"/>
          <p:cNvSpPr txBox="1">
            <a:spLocks noGrp="1"/>
          </p:cNvSpPr>
          <p:nvPr>
            <p:ph type="subTitle" idx="13"/>
          </p:nvPr>
        </p:nvSpPr>
        <p:spPr>
          <a:xfrm>
            <a:off x="5631645" y="3209010"/>
            <a:ext cx="2244300" cy="45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3300">
                <a:latin typeface="Sacramento"/>
                <a:ea typeface="Sacramento"/>
                <a:cs typeface="Sacramento"/>
                <a:sym typeface="Sacramento"/>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95" name="Google Shape;95;p13"/>
          <p:cNvSpPr txBox="1">
            <a:spLocks noGrp="1"/>
          </p:cNvSpPr>
          <p:nvPr>
            <p:ph type="subTitle" idx="14"/>
          </p:nvPr>
        </p:nvSpPr>
        <p:spPr>
          <a:xfrm>
            <a:off x="5631645" y="1562025"/>
            <a:ext cx="2244300" cy="46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3300">
                <a:latin typeface="Sacramento"/>
                <a:ea typeface="Sacramento"/>
                <a:cs typeface="Sacramento"/>
                <a:sym typeface="Sacramento"/>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96" name="Google Shape;96;p13"/>
          <p:cNvSpPr txBox="1">
            <a:spLocks noGrp="1"/>
          </p:cNvSpPr>
          <p:nvPr>
            <p:ph type="title" idx="15"/>
          </p:nvPr>
        </p:nvSpPr>
        <p:spPr>
          <a:xfrm>
            <a:off x="879175" y="383250"/>
            <a:ext cx="75507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Sacramento"/>
                <a:ea typeface="Sacramento"/>
                <a:cs typeface="Sacramento"/>
                <a:sym typeface="Sacrament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97" name="Google Shape;97;p13"/>
          <p:cNvPicPr preferRelativeResize="0"/>
          <p:nvPr/>
        </p:nvPicPr>
        <p:blipFill rotWithShape="1">
          <a:blip r:embed="rId3">
            <a:alphaModFix/>
          </a:blip>
          <a:srcRect l="27871" r="27604" b="14559"/>
          <a:stretch/>
        </p:blipFill>
        <p:spPr>
          <a:xfrm rot="1187589">
            <a:off x="879174" y="223701"/>
            <a:ext cx="646956" cy="1273876"/>
          </a:xfrm>
          <a:prstGeom prst="rect">
            <a:avLst/>
          </a:prstGeom>
          <a:noFill/>
          <a:ln>
            <a:noFill/>
          </a:ln>
        </p:spPr>
      </p:pic>
      <p:pic>
        <p:nvPicPr>
          <p:cNvPr id="98" name="Google Shape;98;p13"/>
          <p:cNvPicPr preferRelativeResize="0"/>
          <p:nvPr/>
        </p:nvPicPr>
        <p:blipFill rotWithShape="1">
          <a:blip r:embed="rId4">
            <a:alphaModFix/>
          </a:blip>
          <a:srcRect l="14729" r="35576"/>
          <a:stretch/>
        </p:blipFill>
        <p:spPr>
          <a:xfrm rot="1732131" flipH="1">
            <a:off x="8149699" y="3587402"/>
            <a:ext cx="616993" cy="1273877"/>
          </a:xfrm>
          <a:prstGeom prst="rect">
            <a:avLst/>
          </a:prstGeom>
          <a:noFill/>
          <a:ln>
            <a:noFill/>
          </a:ln>
        </p:spPr>
      </p:pic>
      <p:pic>
        <p:nvPicPr>
          <p:cNvPr id="99" name="Google Shape;99;p13"/>
          <p:cNvPicPr preferRelativeResize="0"/>
          <p:nvPr/>
        </p:nvPicPr>
        <p:blipFill>
          <a:blip r:embed="rId5">
            <a:alphaModFix/>
          </a:blip>
          <a:stretch>
            <a:fillRect/>
          </a:stretch>
        </p:blipFill>
        <p:spPr>
          <a:xfrm>
            <a:off x="-398958" y="2778250"/>
            <a:ext cx="2097134" cy="2152827"/>
          </a:xfrm>
          <a:prstGeom prst="rect">
            <a:avLst/>
          </a:prstGeom>
          <a:noFill/>
          <a:ln>
            <a:noFill/>
          </a:ln>
        </p:spPr>
      </p:pic>
      <p:pic>
        <p:nvPicPr>
          <p:cNvPr id="100" name="Google Shape;100;p13"/>
          <p:cNvPicPr preferRelativeResize="0"/>
          <p:nvPr/>
        </p:nvPicPr>
        <p:blipFill>
          <a:blip r:embed="rId6">
            <a:alphaModFix/>
          </a:blip>
          <a:stretch>
            <a:fillRect/>
          </a:stretch>
        </p:blipFill>
        <p:spPr>
          <a:xfrm>
            <a:off x="7349174" y="369926"/>
            <a:ext cx="1427100" cy="14642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2726400" y="3068675"/>
            <a:ext cx="4148400" cy="55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3" name="Google Shape;103;p14"/>
          <p:cNvSpPr txBox="1">
            <a:spLocks noGrp="1"/>
          </p:cNvSpPr>
          <p:nvPr>
            <p:ph type="subTitle" idx="1"/>
          </p:nvPr>
        </p:nvSpPr>
        <p:spPr>
          <a:xfrm>
            <a:off x="1894650" y="1701613"/>
            <a:ext cx="5811900" cy="121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04" name="Google Shape;104;p14"/>
          <p:cNvPicPr preferRelativeResize="0"/>
          <p:nvPr/>
        </p:nvPicPr>
        <p:blipFill>
          <a:blip r:embed="rId3">
            <a:alphaModFix/>
          </a:blip>
          <a:stretch>
            <a:fillRect/>
          </a:stretch>
        </p:blipFill>
        <p:spPr>
          <a:xfrm>
            <a:off x="7369424" y="3143376"/>
            <a:ext cx="1848727" cy="1897800"/>
          </a:xfrm>
          <a:prstGeom prst="rect">
            <a:avLst/>
          </a:prstGeom>
          <a:noFill/>
          <a:ln>
            <a:noFill/>
          </a:ln>
        </p:spPr>
      </p:pic>
      <p:pic>
        <p:nvPicPr>
          <p:cNvPr id="105" name="Google Shape;105;p14"/>
          <p:cNvPicPr preferRelativeResize="0"/>
          <p:nvPr/>
        </p:nvPicPr>
        <p:blipFill rotWithShape="1">
          <a:blip r:embed="rId4">
            <a:alphaModFix/>
          </a:blip>
          <a:srcRect l="1368" t="9459" r="15186" b="66280"/>
          <a:stretch/>
        </p:blipFill>
        <p:spPr>
          <a:xfrm rot="5400000">
            <a:off x="-122701" y="3207026"/>
            <a:ext cx="2578802" cy="769300"/>
          </a:xfrm>
          <a:prstGeom prst="rect">
            <a:avLst/>
          </a:prstGeom>
          <a:noFill/>
          <a:ln>
            <a:noFill/>
          </a:ln>
        </p:spPr>
      </p:pic>
      <p:pic>
        <p:nvPicPr>
          <p:cNvPr id="106" name="Google Shape;106;p14"/>
          <p:cNvPicPr preferRelativeResize="0"/>
          <p:nvPr/>
        </p:nvPicPr>
        <p:blipFill>
          <a:blip r:embed="rId5">
            <a:alphaModFix/>
          </a:blip>
          <a:stretch>
            <a:fillRect/>
          </a:stretch>
        </p:blipFill>
        <p:spPr>
          <a:xfrm flipH="1">
            <a:off x="7477920" y="3424026"/>
            <a:ext cx="1459151" cy="1497226"/>
          </a:xfrm>
          <a:prstGeom prst="rect">
            <a:avLst/>
          </a:prstGeom>
          <a:noFill/>
          <a:ln>
            <a:noFill/>
          </a:ln>
        </p:spPr>
      </p:pic>
      <p:pic>
        <p:nvPicPr>
          <p:cNvPr id="107" name="Google Shape;107;p14"/>
          <p:cNvPicPr preferRelativeResize="0"/>
          <p:nvPr/>
        </p:nvPicPr>
        <p:blipFill>
          <a:blip r:embed="rId6">
            <a:alphaModFix/>
          </a:blip>
          <a:stretch>
            <a:fillRect/>
          </a:stretch>
        </p:blipFill>
        <p:spPr>
          <a:xfrm>
            <a:off x="653946" y="3219659"/>
            <a:ext cx="1618449" cy="1661425"/>
          </a:xfrm>
          <a:prstGeom prst="rect">
            <a:avLst/>
          </a:prstGeom>
          <a:noFill/>
          <a:ln>
            <a:noFill/>
          </a:ln>
        </p:spPr>
      </p:pic>
      <p:pic>
        <p:nvPicPr>
          <p:cNvPr id="108" name="Google Shape;108;p14"/>
          <p:cNvPicPr preferRelativeResize="0"/>
          <p:nvPr/>
        </p:nvPicPr>
        <p:blipFill rotWithShape="1">
          <a:blip r:embed="rId7">
            <a:alphaModFix/>
          </a:blip>
          <a:srcRect l="-4042" t="48224" r="13610" b="27008"/>
          <a:stretch/>
        </p:blipFill>
        <p:spPr>
          <a:xfrm>
            <a:off x="3988776" y="241450"/>
            <a:ext cx="4827526" cy="9500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1pPr>
            <a:lvl2pPr lvl="1">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2pPr>
            <a:lvl3pPr lvl="2">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3pPr>
            <a:lvl4pPr lvl="3">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4pPr>
            <a:lvl5pPr lvl="4">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5pPr>
            <a:lvl6pPr lvl="5">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6pPr>
            <a:lvl7pPr lvl="6">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7pPr>
            <a:lvl8pPr lvl="7">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8pPr>
            <a:lvl9pPr lvl="8">
              <a:lnSpc>
                <a:spcPct val="100000"/>
              </a:lnSpc>
              <a:spcBef>
                <a:spcPts val="0"/>
              </a:spcBef>
              <a:spcAft>
                <a:spcPts val="0"/>
              </a:spcAft>
              <a:buClr>
                <a:schemeClr val="dk1"/>
              </a:buClr>
              <a:buSzPts val="4000"/>
              <a:buFont typeface="Sacramento"/>
              <a:buNone/>
              <a:defRPr sz="4000">
                <a:solidFill>
                  <a:schemeClr val="dk1"/>
                </a:solidFill>
                <a:latin typeface="Sacramento"/>
                <a:ea typeface="Sacramento"/>
                <a:cs typeface="Sacramento"/>
                <a:sym typeface="Sacramen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0" r:id="rId9"/>
    <p:sldLayoutId id="2147483661" r:id="rId10"/>
    <p:sldLayoutId id="2147483663" r:id="rId11"/>
    <p:sldLayoutId id="2147483674" r:id="rId12"/>
    <p:sldLayoutId id="2147483679"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7"/>
          <p:cNvPicPr preferRelativeResize="0"/>
          <p:nvPr/>
        </p:nvPicPr>
        <p:blipFill rotWithShape="1">
          <a:blip r:embed="rId3">
            <a:alphaModFix/>
          </a:blip>
          <a:srcRect t="4036" b="4026"/>
          <a:stretch/>
        </p:blipFill>
        <p:spPr>
          <a:xfrm>
            <a:off x="2438399" y="742951"/>
            <a:ext cx="4572001" cy="2438400"/>
          </a:xfrm>
          <a:prstGeom prst="rect">
            <a:avLst/>
          </a:prstGeom>
          <a:noFill/>
          <a:ln>
            <a:noFill/>
          </a:ln>
          <a:effectLst>
            <a:outerShdw blurRad="57150" dist="9525" dir="360000" algn="bl" rotWithShape="0">
              <a:schemeClr val="dk1">
                <a:alpha val="18000"/>
              </a:schemeClr>
            </a:outerShdw>
          </a:effectLst>
        </p:spPr>
      </p:pic>
      <p:pic>
        <p:nvPicPr>
          <p:cNvPr id="319" name="Google Shape;319;p37"/>
          <p:cNvPicPr preferRelativeResize="0"/>
          <p:nvPr/>
        </p:nvPicPr>
        <p:blipFill rotWithShape="1">
          <a:blip r:embed="rId4">
            <a:alphaModFix/>
          </a:blip>
          <a:srcRect l="30512" r="21488"/>
          <a:stretch/>
        </p:blipFill>
        <p:spPr>
          <a:xfrm rot="-8455425">
            <a:off x="2499414" y="638209"/>
            <a:ext cx="626376" cy="1338985"/>
          </a:xfrm>
          <a:prstGeom prst="rect">
            <a:avLst/>
          </a:prstGeom>
          <a:noFill/>
          <a:ln>
            <a:noFill/>
          </a:ln>
        </p:spPr>
      </p:pic>
      <p:sp>
        <p:nvSpPr>
          <p:cNvPr id="321" name="Google Shape;321;p37"/>
          <p:cNvSpPr/>
          <p:nvPr/>
        </p:nvSpPr>
        <p:spPr>
          <a:xfrm rot="10262010">
            <a:off x="6342185" y="2610379"/>
            <a:ext cx="1171209" cy="939979"/>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FFFFF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22" name="Google Shape;322;p37"/>
          <p:cNvSpPr/>
          <p:nvPr/>
        </p:nvSpPr>
        <p:spPr>
          <a:xfrm rot="10543424">
            <a:off x="1867725" y="271979"/>
            <a:ext cx="1141347" cy="904301"/>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FFFFF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pic>
        <p:nvPicPr>
          <p:cNvPr id="323" name="Google Shape;323;p37"/>
          <p:cNvPicPr preferRelativeResize="0"/>
          <p:nvPr/>
        </p:nvPicPr>
        <p:blipFill rotWithShape="1">
          <a:blip r:embed="rId5">
            <a:alphaModFix/>
          </a:blip>
          <a:srcRect l="-2170" t="3593" r="2170" b="57170"/>
          <a:stretch/>
        </p:blipFill>
        <p:spPr>
          <a:xfrm rot="10799990">
            <a:off x="2438401" y="1815983"/>
            <a:ext cx="3036248" cy="1349424"/>
          </a:xfrm>
          <a:prstGeom prst="rect">
            <a:avLst/>
          </a:prstGeom>
          <a:noFill/>
          <a:ln>
            <a:noFill/>
          </a:ln>
        </p:spPr>
      </p:pic>
      <p:pic>
        <p:nvPicPr>
          <p:cNvPr id="324" name="Google Shape;324;p37"/>
          <p:cNvPicPr preferRelativeResize="0"/>
          <p:nvPr/>
        </p:nvPicPr>
        <p:blipFill rotWithShape="1">
          <a:blip r:embed="rId6">
            <a:alphaModFix/>
          </a:blip>
          <a:srcRect l="-4042" t="48224" r="13610" b="27008"/>
          <a:stretch/>
        </p:blipFill>
        <p:spPr>
          <a:xfrm>
            <a:off x="3886199" y="936361"/>
            <a:ext cx="2857798" cy="562427"/>
          </a:xfrm>
          <a:prstGeom prst="rect">
            <a:avLst/>
          </a:prstGeom>
          <a:noFill/>
          <a:ln>
            <a:noFill/>
          </a:ln>
        </p:spPr>
      </p:pic>
      <p:sp>
        <p:nvSpPr>
          <p:cNvPr id="326" name="Google Shape;326;p37"/>
          <p:cNvSpPr txBox="1">
            <a:spLocks noGrp="1"/>
          </p:cNvSpPr>
          <p:nvPr>
            <p:ph type="ctrTitle"/>
          </p:nvPr>
        </p:nvSpPr>
        <p:spPr>
          <a:xfrm rot="-728">
            <a:off x="2629163" y="888741"/>
            <a:ext cx="4114769" cy="6096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t>SOSIAL MEDIA DAN KERAHASIAAN</a:t>
            </a:r>
            <a:endParaRPr lang="en-US" sz="2200" b="1" dirty="0"/>
          </a:p>
        </p:txBody>
      </p:sp>
      <p:pic>
        <p:nvPicPr>
          <p:cNvPr id="327" name="Google Shape;327;p37"/>
          <p:cNvPicPr preferRelativeResize="0"/>
          <p:nvPr/>
        </p:nvPicPr>
        <p:blipFill>
          <a:blip r:embed="rId7">
            <a:alphaModFix/>
          </a:blip>
          <a:stretch>
            <a:fillRect/>
          </a:stretch>
        </p:blipFill>
        <p:spPr>
          <a:xfrm rot="-3026640">
            <a:off x="5289972" y="1433607"/>
            <a:ext cx="1348930" cy="1384773"/>
          </a:xfrm>
          <a:prstGeom prst="rect">
            <a:avLst/>
          </a:prstGeom>
          <a:noFill/>
          <a:ln>
            <a:noFill/>
          </a:ln>
        </p:spPr>
      </p:pic>
      <p:pic>
        <p:nvPicPr>
          <p:cNvPr id="13" name="Google Shape;319;p37"/>
          <p:cNvPicPr preferRelativeResize="0"/>
          <p:nvPr/>
        </p:nvPicPr>
        <p:blipFill rotWithShape="1">
          <a:blip r:embed="rId4">
            <a:alphaModFix/>
          </a:blip>
          <a:srcRect l="30512" r="21488"/>
          <a:stretch/>
        </p:blipFill>
        <p:spPr>
          <a:xfrm rot="-8455425">
            <a:off x="6320626" y="1863637"/>
            <a:ext cx="626376" cy="1338985"/>
          </a:xfrm>
          <a:prstGeom prst="rect">
            <a:avLst/>
          </a:prstGeom>
          <a:noFill/>
          <a:ln>
            <a:noFill/>
          </a:ln>
        </p:spPr>
      </p:pic>
      <p:sp>
        <p:nvSpPr>
          <p:cNvPr id="2" name="TextBox 1"/>
          <p:cNvSpPr txBox="1"/>
          <p:nvPr/>
        </p:nvSpPr>
        <p:spPr>
          <a:xfrm>
            <a:off x="757335" y="3250282"/>
            <a:ext cx="2366865" cy="1477328"/>
          </a:xfrm>
          <a:prstGeom prst="rect">
            <a:avLst/>
          </a:prstGeom>
          <a:noFill/>
        </p:spPr>
        <p:txBody>
          <a:bodyPr wrap="square" rtlCol="0">
            <a:spAutoFit/>
          </a:bodyPr>
          <a:lstStyle/>
          <a:p>
            <a:pPr algn="ctr">
              <a:lnSpc>
                <a:spcPct val="150000"/>
              </a:lnSpc>
            </a:pPr>
            <a:r>
              <a:rPr lang="id-ID" sz="1200" dirty="0" smtClean="0"/>
              <a:t>Kelompok 3: </a:t>
            </a:r>
          </a:p>
          <a:p>
            <a:pPr marL="342900" indent="-342900">
              <a:lnSpc>
                <a:spcPct val="150000"/>
              </a:lnSpc>
              <a:buAutoNum type="arabicPeriod"/>
            </a:pPr>
            <a:r>
              <a:rPr lang="id-ID" sz="1200" dirty="0" smtClean="0"/>
              <a:t>Dewi Sartika</a:t>
            </a:r>
            <a:r>
              <a:rPr lang="en-US" sz="1200" dirty="0" smtClean="0"/>
              <a:t>(202109002)</a:t>
            </a:r>
            <a:endParaRPr lang="id-ID" sz="1200" dirty="0" smtClean="0"/>
          </a:p>
          <a:p>
            <a:pPr marL="342900" indent="-342900">
              <a:lnSpc>
                <a:spcPct val="150000"/>
              </a:lnSpc>
              <a:buAutoNum type="arabicPeriod"/>
            </a:pPr>
            <a:r>
              <a:rPr lang="id-ID" sz="1200" dirty="0" smtClean="0"/>
              <a:t>Sarpiana</a:t>
            </a:r>
            <a:r>
              <a:rPr lang="en-US" sz="1200" dirty="0" smtClean="0"/>
              <a:t>(202109008)</a:t>
            </a:r>
            <a:endParaRPr lang="id-ID" sz="1200" dirty="0" smtClean="0"/>
          </a:p>
          <a:p>
            <a:pPr marL="342900" indent="-342900">
              <a:lnSpc>
                <a:spcPct val="150000"/>
              </a:lnSpc>
              <a:buAutoNum type="arabicPeriod"/>
            </a:pPr>
            <a:r>
              <a:rPr lang="id-ID" sz="1200" dirty="0" smtClean="0"/>
              <a:t>St. Haisah</a:t>
            </a:r>
            <a:r>
              <a:rPr lang="en-US" sz="1200" dirty="0" smtClean="0"/>
              <a:t>(202109012)</a:t>
            </a:r>
            <a:endParaRPr lang="id-ID" sz="1200" dirty="0" smtClean="0"/>
          </a:p>
          <a:p>
            <a:pPr marL="342900" indent="-342900">
              <a:lnSpc>
                <a:spcPct val="150000"/>
              </a:lnSpc>
              <a:buAutoNum type="arabicPeriod"/>
            </a:pPr>
            <a:r>
              <a:rPr lang="id-ID" sz="1200" dirty="0" smtClean="0"/>
              <a:t>Nur Hali</a:t>
            </a:r>
            <a:r>
              <a:rPr lang="en-US" sz="1200" dirty="0"/>
              <a:t>z</a:t>
            </a:r>
            <a:r>
              <a:rPr lang="id-ID" sz="1200" dirty="0" smtClean="0"/>
              <a:t>ah</a:t>
            </a:r>
            <a:r>
              <a:rPr lang="en-US" sz="1200" dirty="0" smtClean="0"/>
              <a:t>(202109148)</a:t>
            </a:r>
            <a:endParaRPr lang="id-ID" sz="1200"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199" y="1822185"/>
            <a:ext cx="1685926" cy="10884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49"/>
          <p:cNvPicPr preferRelativeResize="0"/>
          <p:nvPr/>
        </p:nvPicPr>
        <p:blipFill rotWithShape="1">
          <a:blip r:embed="rId3">
            <a:alphaModFix/>
          </a:blip>
          <a:srcRect l="-1692" t="37770" r="5529" b="32658"/>
          <a:stretch/>
        </p:blipFill>
        <p:spPr>
          <a:xfrm>
            <a:off x="2474900" y="1642550"/>
            <a:ext cx="5725800" cy="2135050"/>
          </a:xfrm>
          <a:prstGeom prst="rect">
            <a:avLst/>
          </a:prstGeom>
          <a:noFill/>
          <a:ln>
            <a:noFill/>
          </a:ln>
        </p:spPr>
      </p:pic>
      <p:sp>
        <p:nvSpPr>
          <p:cNvPr id="488" name="Google Shape;488;p49"/>
          <p:cNvSpPr txBox="1">
            <a:spLocks noGrp="1"/>
          </p:cNvSpPr>
          <p:nvPr>
            <p:ph type="title" idx="2"/>
          </p:nvPr>
        </p:nvSpPr>
        <p:spPr>
          <a:xfrm>
            <a:off x="2578550" y="514350"/>
            <a:ext cx="2740200" cy="6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500" b="1" dirty="0" smtClean="0"/>
              <a:t>selanjutnya….</a:t>
            </a:r>
            <a:endParaRPr lang="id-ID" sz="2500" b="1" dirty="0"/>
          </a:p>
        </p:txBody>
      </p:sp>
      <p:pic>
        <p:nvPicPr>
          <p:cNvPr id="490" name="Google Shape;490;p49"/>
          <p:cNvPicPr preferRelativeResize="0"/>
          <p:nvPr/>
        </p:nvPicPr>
        <p:blipFill rotWithShape="1">
          <a:blip r:embed="rId4">
            <a:alphaModFix/>
          </a:blip>
          <a:srcRect l="21679" r="39146"/>
          <a:stretch/>
        </p:blipFill>
        <p:spPr>
          <a:xfrm rot="-4842578">
            <a:off x="2984293" y="2066807"/>
            <a:ext cx="986236" cy="2583257"/>
          </a:xfrm>
          <a:prstGeom prst="rect">
            <a:avLst/>
          </a:prstGeom>
          <a:noFill/>
          <a:ln>
            <a:noFill/>
          </a:ln>
        </p:spPr>
      </p:pic>
      <p:pic>
        <p:nvPicPr>
          <p:cNvPr id="492" name="Google Shape;492;p49"/>
          <p:cNvPicPr preferRelativeResize="0"/>
          <p:nvPr/>
        </p:nvPicPr>
        <p:blipFill>
          <a:blip r:embed="rId5">
            <a:alphaModFix/>
          </a:blip>
          <a:stretch>
            <a:fillRect/>
          </a:stretch>
        </p:blipFill>
        <p:spPr>
          <a:xfrm>
            <a:off x="6563798" y="642187"/>
            <a:ext cx="2067152" cy="2121001"/>
          </a:xfrm>
          <a:prstGeom prst="rect">
            <a:avLst/>
          </a:prstGeom>
          <a:noFill/>
          <a:ln>
            <a:noFill/>
          </a:ln>
        </p:spPr>
      </p:pic>
      <p:sp>
        <p:nvSpPr>
          <p:cNvPr id="3" name="TextBox 2"/>
          <p:cNvSpPr txBox="1"/>
          <p:nvPr/>
        </p:nvSpPr>
        <p:spPr>
          <a:xfrm>
            <a:off x="1447800" y="1702687"/>
            <a:ext cx="6003073" cy="1169551"/>
          </a:xfrm>
          <a:prstGeom prst="rect">
            <a:avLst/>
          </a:prstGeom>
          <a:noFill/>
        </p:spPr>
        <p:txBody>
          <a:bodyPr wrap="square" rtlCol="0">
            <a:spAutoFit/>
          </a:bodyPr>
          <a:lstStyle/>
          <a:p>
            <a:pPr marL="285750" indent="-285750" algn="just">
              <a:buFont typeface="Courier New" pitchFamily="49" charset="0"/>
              <a:buChar char="o"/>
            </a:pPr>
            <a:r>
              <a:rPr lang="id-ID" dirty="0" smtClean="0"/>
              <a:t>Menghimpun data dan melakukan kegiatan perhimpunan data wujud         nyata dari evaluasi adalah pengukuran yaitu merumuskan tujuan yang harus dicapai setelah analisis.</a:t>
            </a:r>
          </a:p>
          <a:p>
            <a:pPr marL="342900" indent="-342900" algn="just">
              <a:buFont typeface="+mj-lt"/>
              <a:buAutoNum type="alphaUcPeriod"/>
            </a:pPr>
            <a:endParaRPr lang="id-ID" dirty="0" smtClean="0"/>
          </a:p>
          <a:p>
            <a:pPr marL="285750" indent="-285750" algn="just">
              <a:buFont typeface="Courier New" pitchFamily="49" charset="0"/>
              <a:buChar char="o"/>
            </a:pPr>
            <a:r>
              <a:rPr lang="id-ID" dirty="0" smtClean="0"/>
              <a:t>Melakukan verifikasi data</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50"/>
          <p:cNvPicPr preferRelativeResize="0"/>
          <p:nvPr/>
        </p:nvPicPr>
        <p:blipFill rotWithShape="1">
          <a:blip r:embed="rId3">
            <a:alphaModFix/>
          </a:blip>
          <a:srcRect l="9140" t="29946" b="41074"/>
          <a:stretch/>
        </p:blipFill>
        <p:spPr>
          <a:xfrm>
            <a:off x="1478950" y="2609350"/>
            <a:ext cx="1397248" cy="496476"/>
          </a:xfrm>
          <a:prstGeom prst="rect">
            <a:avLst/>
          </a:prstGeom>
          <a:noFill/>
          <a:ln>
            <a:noFill/>
          </a:ln>
        </p:spPr>
      </p:pic>
      <p:pic>
        <p:nvPicPr>
          <p:cNvPr id="498" name="Google Shape;498;p50"/>
          <p:cNvPicPr preferRelativeResize="0"/>
          <p:nvPr/>
        </p:nvPicPr>
        <p:blipFill rotWithShape="1">
          <a:blip r:embed="rId4">
            <a:alphaModFix/>
          </a:blip>
          <a:srcRect l="4056" t="32684" r="-1569" b="32684"/>
          <a:stretch/>
        </p:blipFill>
        <p:spPr>
          <a:xfrm>
            <a:off x="4976312" y="2601951"/>
            <a:ext cx="1397250" cy="496476"/>
          </a:xfrm>
          <a:prstGeom prst="rect">
            <a:avLst/>
          </a:prstGeom>
          <a:noFill/>
          <a:ln>
            <a:noFill/>
          </a:ln>
        </p:spPr>
      </p:pic>
      <p:pic>
        <p:nvPicPr>
          <p:cNvPr id="499" name="Google Shape;499;p50"/>
          <p:cNvPicPr preferRelativeResize="0"/>
          <p:nvPr/>
        </p:nvPicPr>
        <p:blipFill rotWithShape="1">
          <a:blip r:embed="rId5">
            <a:alphaModFix/>
          </a:blip>
          <a:srcRect l="10384" t="15424" r="5390" b="12968"/>
          <a:stretch/>
        </p:blipFill>
        <p:spPr>
          <a:xfrm>
            <a:off x="3213625" y="2593850"/>
            <a:ext cx="1425273" cy="569400"/>
          </a:xfrm>
          <a:prstGeom prst="rect">
            <a:avLst/>
          </a:prstGeom>
          <a:noFill/>
          <a:ln>
            <a:noFill/>
          </a:ln>
        </p:spPr>
      </p:pic>
      <p:pic>
        <p:nvPicPr>
          <p:cNvPr id="500" name="Google Shape;500;p50"/>
          <p:cNvPicPr preferRelativeResize="0"/>
          <p:nvPr/>
        </p:nvPicPr>
        <p:blipFill rotWithShape="1">
          <a:blip r:embed="rId6">
            <a:alphaModFix/>
          </a:blip>
          <a:srcRect l="-1692" t="37770" r="5529" b="32658"/>
          <a:stretch/>
        </p:blipFill>
        <p:spPr>
          <a:xfrm>
            <a:off x="6710950" y="2631000"/>
            <a:ext cx="1425274" cy="484803"/>
          </a:xfrm>
          <a:prstGeom prst="rect">
            <a:avLst/>
          </a:prstGeom>
          <a:noFill/>
          <a:ln>
            <a:noFill/>
          </a:ln>
        </p:spPr>
      </p:pic>
      <p:sp>
        <p:nvSpPr>
          <p:cNvPr id="3" name="TextBox 2"/>
          <p:cNvSpPr txBox="1"/>
          <p:nvPr/>
        </p:nvSpPr>
        <p:spPr>
          <a:xfrm>
            <a:off x="3704433" y="742950"/>
            <a:ext cx="1980029" cy="400110"/>
          </a:xfrm>
          <a:prstGeom prst="rect">
            <a:avLst/>
          </a:prstGeom>
          <a:noFill/>
        </p:spPr>
        <p:txBody>
          <a:bodyPr wrap="none" rtlCol="0">
            <a:spAutoFit/>
          </a:bodyPr>
          <a:lstStyle/>
          <a:p>
            <a:pPr algn="ctr"/>
            <a:r>
              <a:rPr lang="id-ID" sz="2000" b="1" dirty="0" smtClean="0"/>
              <a:t>Daftar Pustaka</a:t>
            </a:r>
            <a:endParaRPr lang="id-ID" sz="2000" b="1" dirty="0"/>
          </a:p>
        </p:txBody>
      </p:sp>
      <p:sp>
        <p:nvSpPr>
          <p:cNvPr id="4" name="TextBox 3"/>
          <p:cNvSpPr txBox="1"/>
          <p:nvPr/>
        </p:nvSpPr>
        <p:spPr>
          <a:xfrm>
            <a:off x="1111575" y="1384505"/>
            <a:ext cx="7165744" cy="2492990"/>
          </a:xfrm>
          <a:prstGeom prst="rect">
            <a:avLst/>
          </a:prstGeom>
          <a:noFill/>
        </p:spPr>
        <p:txBody>
          <a:bodyPr wrap="none" rtlCol="0">
            <a:spAutoFit/>
          </a:bodyPr>
          <a:lstStyle/>
          <a:p>
            <a:r>
              <a:rPr lang="id-ID" sz="1200" dirty="0" smtClean="0"/>
              <a:t>Setiawan, Dirgayuza. 2008. Gaul Ala Facebook untuk Pemula. Jakarta: Media Kita.</a:t>
            </a:r>
          </a:p>
          <a:p>
            <a:endParaRPr lang="id-ID" sz="1200" dirty="0" smtClean="0"/>
          </a:p>
          <a:p>
            <a:r>
              <a:rPr lang="id-ID" sz="1200" dirty="0" smtClean="0"/>
              <a:t>Mulyana, Deddy. 2000. Ilmu Komunikasi Suatu Pengantar. Bandung: PT. Remaja Rosdakarya.</a:t>
            </a:r>
          </a:p>
          <a:p>
            <a:endParaRPr lang="id-ID" sz="1200" dirty="0" smtClean="0"/>
          </a:p>
          <a:p>
            <a:r>
              <a:rPr lang="id-ID" sz="1200" dirty="0" smtClean="0"/>
              <a:t>Aw, Suranto. 2019. Perencanaan dan Evaluasi Program Komunikasi. Yogyakarta: Pena Pressindo.</a:t>
            </a:r>
          </a:p>
          <a:p>
            <a:endParaRPr lang="id-ID" sz="1200" dirty="0" smtClean="0"/>
          </a:p>
          <a:p>
            <a:r>
              <a:rPr lang="id-ID" sz="1200" dirty="0" smtClean="0"/>
              <a:t>Alyusi, S.D. 2016. Media Sosial, Interaksi, Identifikasi. Jakarta: Kencana.</a:t>
            </a:r>
          </a:p>
          <a:p>
            <a:endParaRPr lang="id-ID" sz="1200" dirty="0" smtClean="0"/>
          </a:p>
          <a:p>
            <a:r>
              <a:rPr lang="id-ID" sz="1200" dirty="0" smtClean="0"/>
              <a:t>Fiske, J. 2014. Pengantar Ilmu Komunikasi. Jakarta: PT. Raja Granfindo Presada.</a:t>
            </a:r>
          </a:p>
          <a:p>
            <a:endParaRPr lang="id-ID" sz="1200" dirty="0" smtClean="0"/>
          </a:p>
          <a:p>
            <a:r>
              <a:rPr lang="id-ID" sz="1200" dirty="0" smtClean="0"/>
              <a:t>Werner J, Severin J.W. 2011. Teori Komunikasi Sejarah, Metode, dan Terapan di dalam Media Massa,</a:t>
            </a:r>
          </a:p>
          <a:p>
            <a:r>
              <a:rPr lang="id-ID" sz="1200" dirty="0" smtClean="0"/>
              <a:t>               Edisi Kelima. Jakarta: Kencana.</a:t>
            </a:r>
          </a:p>
          <a:p>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81150"/>
            <a:ext cx="3962400" cy="569400"/>
          </a:xfrm>
        </p:spPr>
        <p:txBody>
          <a:bodyPr/>
          <a:lstStyle/>
          <a:p>
            <a:r>
              <a:rPr lang="en-US" dirty="0" smtClean="0">
                <a:latin typeface="Bodoni MT" pitchFamily="18" charset="0"/>
              </a:rPr>
              <a:t>Thank You</a:t>
            </a:r>
            <a:endParaRPr lang="en-US" dirty="0">
              <a:latin typeface="Bodoni MT" pitchFamily="18" charset="0"/>
            </a:endParaRPr>
          </a:p>
        </p:txBody>
      </p:sp>
      <p:sp>
        <p:nvSpPr>
          <p:cNvPr id="3" name="TextBox 2"/>
          <p:cNvSpPr txBox="1"/>
          <p:nvPr/>
        </p:nvSpPr>
        <p:spPr>
          <a:xfrm>
            <a:off x="5105400" y="2647950"/>
            <a:ext cx="2528256" cy="553998"/>
          </a:xfrm>
          <a:prstGeom prst="rect">
            <a:avLst/>
          </a:prstGeom>
          <a:noFill/>
        </p:spPr>
        <p:txBody>
          <a:bodyPr wrap="none" rtlCol="0">
            <a:spAutoFit/>
          </a:bodyPr>
          <a:lstStyle/>
          <a:p>
            <a:r>
              <a:rPr lang="en-US" sz="3000" dirty="0" smtClean="0">
                <a:latin typeface="Bell MT" pitchFamily="18" charset="0"/>
              </a:rPr>
              <a:t>Any Question?</a:t>
            </a:r>
            <a:endParaRPr lang="en-US" sz="3000" dirty="0">
              <a:latin typeface="Bell MT" pitchFamily="18" charset="0"/>
            </a:endParaRPr>
          </a:p>
        </p:txBody>
      </p:sp>
    </p:spTree>
    <p:extLst>
      <p:ext uri="{BB962C8B-B14F-4D97-AF65-F5344CB8AC3E}">
        <p14:creationId xmlns:p14="http://schemas.microsoft.com/office/powerpoint/2010/main" val="32784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pic>
        <p:nvPicPr>
          <p:cNvPr id="333" name="Google Shape;333;p38"/>
          <p:cNvPicPr preferRelativeResize="0"/>
          <p:nvPr/>
        </p:nvPicPr>
        <p:blipFill rotWithShape="1">
          <a:blip r:embed="rId4">
            <a:alphaModFix/>
          </a:blip>
          <a:srcRect l="8437" t="37043" r="2649" b="40303"/>
          <a:stretch/>
        </p:blipFill>
        <p:spPr>
          <a:xfrm>
            <a:off x="1885775" y="257500"/>
            <a:ext cx="5372449" cy="940652"/>
          </a:xfrm>
          <a:prstGeom prst="rect">
            <a:avLst/>
          </a:prstGeom>
          <a:noFill/>
          <a:ln>
            <a:noFill/>
          </a:ln>
        </p:spPr>
      </p:pic>
      <p:sp>
        <p:nvSpPr>
          <p:cNvPr id="335" name="Google Shape;335;p38"/>
          <p:cNvSpPr txBox="1">
            <a:spLocks noGrp="1"/>
          </p:cNvSpPr>
          <p:nvPr>
            <p:ph type="title"/>
          </p:nvPr>
        </p:nvSpPr>
        <p:spPr>
          <a:xfrm>
            <a:off x="2438400" y="383250"/>
            <a:ext cx="45720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500" b="1" dirty="0" smtClean="0"/>
              <a:t>Sosial media</a:t>
            </a:r>
            <a:endParaRPr lang="id-ID" sz="3500" b="1" dirty="0"/>
          </a:p>
        </p:txBody>
      </p:sp>
      <p:sp>
        <p:nvSpPr>
          <p:cNvPr id="3" name="TextBox 2"/>
          <p:cNvSpPr txBox="1"/>
          <p:nvPr/>
        </p:nvSpPr>
        <p:spPr>
          <a:xfrm>
            <a:off x="1219200" y="1231975"/>
            <a:ext cx="7086600" cy="3754874"/>
          </a:xfrm>
          <a:prstGeom prst="rect">
            <a:avLst/>
          </a:prstGeom>
          <a:noFill/>
        </p:spPr>
        <p:txBody>
          <a:bodyPr wrap="square" rtlCol="0">
            <a:spAutoFit/>
          </a:bodyPr>
          <a:lstStyle/>
          <a:p>
            <a:r>
              <a:rPr lang="id-ID" b="1" dirty="0" smtClean="0"/>
              <a:t>Pengertian sosial media</a:t>
            </a:r>
          </a:p>
          <a:p>
            <a:endParaRPr lang="id-ID" dirty="0" smtClean="0"/>
          </a:p>
          <a:p>
            <a:pPr marL="342900" indent="-342900" algn="just">
              <a:buAutoNum type="arabicPeriod"/>
            </a:pPr>
            <a:r>
              <a:rPr lang="id-ID" dirty="0" smtClean="0"/>
              <a:t>Menurut Mandibergh(2012), media sosial adalah media yang mewadahi kerja sama antara pengguna yang menghasilkan konten.</a:t>
            </a:r>
          </a:p>
          <a:p>
            <a:pPr marL="342900" indent="-342900" algn="just">
              <a:buAutoNum type="arabicPeriod"/>
            </a:pPr>
            <a:r>
              <a:rPr lang="id-ID" dirty="0" smtClean="0"/>
              <a:t>Menurut Meike dan Young(2012), mengartikan media sosial sebagai konvergensi antara komunikasi personal dalam arti saling berbagai di antara individu dan media publik untuk berbagai kepada siapa saja tanpa ada kekhususan individu.</a:t>
            </a:r>
          </a:p>
          <a:p>
            <a:pPr algn="just"/>
            <a:endParaRPr lang="id-ID" dirty="0" smtClean="0"/>
          </a:p>
          <a:p>
            <a:pPr algn="just"/>
            <a:r>
              <a:rPr lang="id-ID" b="1" dirty="0" smtClean="0"/>
              <a:t>Jenis-jenis sosial media</a:t>
            </a:r>
          </a:p>
          <a:p>
            <a:pPr algn="just"/>
            <a:endParaRPr lang="id-ID" b="1" dirty="0" smtClean="0"/>
          </a:p>
          <a:p>
            <a:pPr marL="285750" indent="-285750" algn="just">
              <a:buFont typeface="Wingdings" pitchFamily="2" charset="2"/>
              <a:buChar char="v"/>
            </a:pPr>
            <a:r>
              <a:rPr lang="id-ID" dirty="0" smtClean="0"/>
              <a:t>Bookmarking(memberikan sebuah kesempatan untuk meshare link dan tag yang diminati).</a:t>
            </a:r>
          </a:p>
          <a:p>
            <a:pPr marL="285750" indent="-285750" algn="just">
              <a:buFont typeface="Wingdings" pitchFamily="2" charset="2"/>
              <a:buChar char="v"/>
            </a:pPr>
            <a:r>
              <a:rPr lang="id-ID" dirty="0" smtClean="0"/>
              <a:t>Wiki(sebagai suatu informasi pada suatu tempat).</a:t>
            </a:r>
          </a:p>
          <a:p>
            <a:pPr marL="285750" indent="-285750" algn="just">
              <a:buFont typeface="Wingdings" pitchFamily="2" charset="2"/>
              <a:buChar char="v"/>
            </a:pPr>
            <a:r>
              <a:rPr lang="id-ID" dirty="0" smtClean="0"/>
              <a:t>Jejaring sosial: facebook, whatsapp, line, youtube, twitter, dan instagram.</a:t>
            </a:r>
          </a:p>
          <a:p>
            <a:pPr algn="just"/>
            <a:endParaRPr lang="id-ID" dirty="0" smtClean="0"/>
          </a:p>
          <a:p>
            <a:pPr marL="285750" indent="-285750">
              <a:buFont typeface="Wingdings" pitchFamily="2" charset="2"/>
              <a:buChar char="§"/>
            </a:pPr>
            <a:endParaRPr lang="en-US" dirty="0" smtClean="0"/>
          </a:p>
          <a:p>
            <a:pPr marL="285750" indent="-285750">
              <a:buFont typeface="Wingdings" pitchFamily="2" charset="2"/>
              <a:buChar char="v"/>
            </a:pPr>
            <a:endParaRPr lang="en-US"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1" y="3726528"/>
            <a:ext cx="1219200" cy="1131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39"/>
          <p:cNvPicPr preferRelativeResize="0"/>
          <p:nvPr/>
        </p:nvPicPr>
        <p:blipFill rotWithShape="1">
          <a:blip r:embed="rId3">
            <a:alphaModFix/>
          </a:blip>
          <a:srcRect l="9140" t="29946" b="41074"/>
          <a:stretch/>
        </p:blipFill>
        <p:spPr>
          <a:xfrm>
            <a:off x="726775" y="1395525"/>
            <a:ext cx="3737877" cy="1328174"/>
          </a:xfrm>
          <a:prstGeom prst="rect">
            <a:avLst/>
          </a:prstGeom>
          <a:noFill/>
          <a:ln>
            <a:noFill/>
          </a:ln>
        </p:spPr>
      </p:pic>
      <p:pic>
        <p:nvPicPr>
          <p:cNvPr id="341" name="Google Shape;341;p39"/>
          <p:cNvPicPr preferRelativeResize="0"/>
          <p:nvPr/>
        </p:nvPicPr>
        <p:blipFill rotWithShape="1">
          <a:blip r:embed="rId4">
            <a:alphaModFix/>
          </a:blip>
          <a:srcRect l="4056" t="32684" r="-1569" b="32684"/>
          <a:stretch/>
        </p:blipFill>
        <p:spPr>
          <a:xfrm>
            <a:off x="4553075" y="3026400"/>
            <a:ext cx="3737874" cy="1328174"/>
          </a:xfrm>
          <a:prstGeom prst="rect">
            <a:avLst/>
          </a:prstGeom>
          <a:noFill/>
          <a:ln>
            <a:noFill/>
          </a:ln>
        </p:spPr>
      </p:pic>
      <p:pic>
        <p:nvPicPr>
          <p:cNvPr id="342" name="Google Shape;342;p39"/>
          <p:cNvPicPr preferRelativeResize="0"/>
          <p:nvPr/>
        </p:nvPicPr>
        <p:blipFill rotWithShape="1">
          <a:blip r:embed="rId5">
            <a:alphaModFix/>
          </a:blip>
          <a:srcRect l="10384" t="15424" r="5390" b="12968"/>
          <a:stretch/>
        </p:blipFill>
        <p:spPr>
          <a:xfrm>
            <a:off x="640917" y="2577924"/>
            <a:ext cx="3812849" cy="1405425"/>
          </a:xfrm>
          <a:prstGeom prst="rect">
            <a:avLst/>
          </a:prstGeom>
          <a:noFill/>
          <a:ln>
            <a:noFill/>
          </a:ln>
        </p:spPr>
      </p:pic>
      <p:pic>
        <p:nvPicPr>
          <p:cNvPr id="343" name="Google Shape;343;p39"/>
          <p:cNvPicPr preferRelativeResize="0"/>
          <p:nvPr/>
        </p:nvPicPr>
        <p:blipFill rotWithShape="1">
          <a:blip r:embed="rId6">
            <a:alphaModFix/>
          </a:blip>
          <a:srcRect l="-1692" t="37770" r="5529" b="32658"/>
          <a:stretch/>
        </p:blipFill>
        <p:spPr>
          <a:xfrm>
            <a:off x="4953000" y="1504363"/>
            <a:ext cx="3257499" cy="1273876"/>
          </a:xfrm>
          <a:prstGeom prst="rect">
            <a:avLst/>
          </a:prstGeom>
          <a:noFill/>
          <a:ln>
            <a:noFill/>
          </a:ln>
        </p:spPr>
      </p:pic>
      <p:sp>
        <p:nvSpPr>
          <p:cNvPr id="346" name="Google Shape;346;p39"/>
          <p:cNvSpPr txBox="1">
            <a:spLocks noGrp="1"/>
          </p:cNvSpPr>
          <p:nvPr>
            <p:ph type="subTitle" idx="2"/>
          </p:nvPr>
        </p:nvSpPr>
        <p:spPr>
          <a:xfrm>
            <a:off x="1219200" y="1562025"/>
            <a:ext cx="2133600" cy="46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t>Manfaat</a:t>
            </a:r>
            <a:endParaRPr sz="2000" b="1" dirty="0"/>
          </a:p>
        </p:txBody>
      </p:sp>
      <p:sp>
        <p:nvSpPr>
          <p:cNvPr id="347" name="Google Shape;347;p39"/>
          <p:cNvSpPr txBox="1">
            <a:spLocks noGrp="1"/>
          </p:cNvSpPr>
          <p:nvPr>
            <p:ph type="title" idx="15"/>
          </p:nvPr>
        </p:nvSpPr>
        <p:spPr>
          <a:xfrm>
            <a:off x="1455505" y="361950"/>
            <a:ext cx="6835444"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t>MANFAAT DAN KERUGIAN SOSIAL MEDIA</a:t>
            </a:r>
            <a:endParaRPr sz="2000" b="1" dirty="0"/>
          </a:p>
        </p:txBody>
      </p:sp>
      <p:sp>
        <p:nvSpPr>
          <p:cNvPr id="356" name="Google Shape;356;p39"/>
          <p:cNvSpPr txBox="1">
            <a:spLocks noGrp="1"/>
          </p:cNvSpPr>
          <p:nvPr>
            <p:ph type="subTitle" idx="14"/>
          </p:nvPr>
        </p:nvSpPr>
        <p:spPr>
          <a:xfrm>
            <a:off x="5459599" y="1429461"/>
            <a:ext cx="2244300" cy="46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smtClean="0"/>
              <a:t>kerugian</a:t>
            </a:r>
            <a:endParaRPr lang="id-ID" sz="2000" b="1" dirty="0"/>
          </a:p>
        </p:txBody>
      </p:sp>
      <p:sp>
        <p:nvSpPr>
          <p:cNvPr id="357" name="Google Shape;357;p39"/>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 dirty="0">
              <a:latin typeface="Sacramento"/>
              <a:ea typeface="Sacramento"/>
              <a:cs typeface="Sacramento"/>
              <a:sym typeface="Sacramento"/>
            </a:endParaRPr>
          </a:p>
        </p:txBody>
      </p:sp>
      <p:sp>
        <p:nvSpPr>
          <p:cNvPr id="3" name="TextBox 2"/>
          <p:cNvSpPr txBox="1"/>
          <p:nvPr/>
        </p:nvSpPr>
        <p:spPr>
          <a:xfrm>
            <a:off x="856874" y="2031201"/>
            <a:ext cx="3257926" cy="1815882"/>
          </a:xfrm>
          <a:prstGeom prst="rect">
            <a:avLst/>
          </a:prstGeom>
          <a:noFill/>
        </p:spPr>
        <p:txBody>
          <a:bodyPr wrap="square" rtlCol="0">
            <a:spAutoFit/>
          </a:bodyPr>
          <a:lstStyle/>
          <a:p>
            <a:pPr marL="342900" indent="-342900">
              <a:buFont typeface="+mj-lt"/>
              <a:buAutoNum type="arabicPeriod"/>
            </a:pPr>
            <a:r>
              <a:rPr lang="id-ID" dirty="0" smtClean="0"/>
              <a:t>Sarana belajar, mendengarkan dan menyampaikan.</a:t>
            </a:r>
          </a:p>
          <a:p>
            <a:pPr marL="342900" indent="-342900">
              <a:buFont typeface="+mj-lt"/>
              <a:buAutoNum type="arabicPeriod"/>
            </a:pPr>
            <a:r>
              <a:rPr lang="id-ID" dirty="0" smtClean="0"/>
              <a:t>Sarana dokumentasi, administrasi dan integrasi.</a:t>
            </a:r>
          </a:p>
          <a:p>
            <a:pPr marL="342900" indent="-342900">
              <a:buFont typeface="+mj-lt"/>
              <a:buAutoNum type="arabicPeriod"/>
            </a:pPr>
            <a:r>
              <a:rPr lang="id-ID" dirty="0" smtClean="0"/>
              <a:t>Sarana perencanaan, strategi dan manajemen.</a:t>
            </a:r>
          </a:p>
          <a:p>
            <a:pPr marL="342900" indent="-342900">
              <a:buFont typeface="+mj-lt"/>
              <a:buAutoNum type="arabicPeriod"/>
            </a:pPr>
            <a:r>
              <a:rPr lang="id-ID" dirty="0" smtClean="0"/>
              <a:t>Sarana kontrol, evaluasi dan pengukuran.</a:t>
            </a:r>
            <a:endParaRPr lang="id-ID" dirty="0"/>
          </a:p>
        </p:txBody>
      </p:sp>
      <p:sp>
        <p:nvSpPr>
          <p:cNvPr id="9" name="TextBox 8"/>
          <p:cNvSpPr txBox="1"/>
          <p:nvPr/>
        </p:nvSpPr>
        <p:spPr>
          <a:xfrm>
            <a:off x="5029200" y="1892361"/>
            <a:ext cx="3581400" cy="2246769"/>
          </a:xfrm>
          <a:prstGeom prst="rect">
            <a:avLst/>
          </a:prstGeom>
          <a:noFill/>
        </p:spPr>
        <p:txBody>
          <a:bodyPr wrap="square" rtlCol="0">
            <a:spAutoFit/>
          </a:bodyPr>
          <a:lstStyle/>
          <a:p>
            <a:pPr marL="285750" indent="-285750">
              <a:buFont typeface="Wingdings" pitchFamily="2" charset="2"/>
              <a:buChar char="§"/>
            </a:pPr>
            <a:r>
              <a:rPr lang="id-ID" dirty="0" smtClean="0"/>
              <a:t>Pemborosan</a:t>
            </a:r>
          </a:p>
          <a:p>
            <a:pPr marL="285750" indent="-285750">
              <a:buFont typeface="Wingdings" pitchFamily="2" charset="2"/>
              <a:buChar char="§"/>
            </a:pPr>
            <a:r>
              <a:rPr lang="id-ID" dirty="0" smtClean="0"/>
              <a:t>Membuat kecanduan</a:t>
            </a:r>
          </a:p>
          <a:p>
            <a:pPr marL="285750" indent="-285750">
              <a:buFont typeface="Wingdings" pitchFamily="2" charset="2"/>
              <a:buChar char="§"/>
            </a:pPr>
            <a:r>
              <a:rPr lang="id-ID" dirty="0" smtClean="0"/>
              <a:t>Pornografi</a:t>
            </a:r>
          </a:p>
          <a:p>
            <a:pPr marL="285750" indent="-285750">
              <a:buFont typeface="Wingdings" pitchFamily="2" charset="2"/>
              <a:buChar char="§"/>
            </a:pPr>
            <a:r>
              <a:rPr lang="id-ID" dirty="0" smtClean="0"/>
              <a:t>Kesalah pahaman di jejaring sosial</a:t>
            </a:r>
          </a:p>
          <a:p>
            <a:pPr marL="285750" indent="-285750">
              <a:buFont typeface="Wingdings" pitchFamily="2" charset="2"/>
              <a:buChar char="§"/>
            </a:pPr>
            <a:r>
              <a:rPr lang="id-ID" dirty="0" smtClean="0"/>
              <a:t>Sarana kriminal</a:t>
            </a:r>
          </a:p>
          <a:p>
            <a:pPr marL="285750" indent="-285750">
              <a:buFont typeface="Wingdings" pitchFamily="2" charset="2"/>
              <a:buChar char="§"/>
            </a:pPr>
            <a:r>
              <a:rPr lang="id-ID" dirty="0" smtClean="0"/>
              <a:t>Tergantikannya kehidupan sosial</a:t>
            </a:r>
          </a:p>
          <a:p>
            <a:pPr marL="285750" indent="-285750">
              <a:buFont typeface="Wingdings" pitchFamily="2" charset="2"/>
              <a:buChar char="§"/>
            </a:pPr>
            <a:r>
              <a:rPr lang="id-ID" dirty="0" smtClean="0"/>
              <a:t>Berkurangnya perhatian terhadap keluarga</a:t>
            </a:r>
          </a:p>
          <a:p>
            <a:pPr marL="285750" indent="-285750">
              <a:buFont typeface="Wingdings" pitchFamily="2" charset="2"/>
              <a:buChar char="§"/>
            </a:pPr>
            <a:r>
              <a:rPr lang="id-ID" dirty="0" smtClean="0"/>
              <a:t>Kurangnya interaksi dengan dunia luar</a:t>
            </a:r>
          </a:p>
          <a:p>
            <a:pPr marL="285750" indent="-285750">
              <a:buFont typeface="Wingdings" pitchFamily="2" charset="2"/>
              <a:buChar char="§"/>
            </a:pPr>
            <a:endParaRPr lang="en-US" dirty="0"/>
          </a:p>
        </p:txBody>
      </p:sp>
      <p:cxnSp>
        <p:nvCxnSpPr>
          <p:cNvPr id="13" name="Straight Arrow Connector 12"/>
          <p:cNvCxnSpPr/>
          <p:nvPr/>
        </p:nvCxnSpPr>
        <p:spPr>
          <a:xfrm>
            <a:off x="4553075" y="1765349"/>
            <a:ext cx="0" cy="2589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5175" y="3867261"/>
            <a:ext cx="1219200" cy="9746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0"/>
          <p:cNvPicPr preferRelativeResize="0"/>
          <p:nvPr/>
        </p:nvPicPr>
        <p:blipFill>
          <a:blip r:embed="rId3">
            <a:alphaModFix/>
          </a:blip>
          <a:stretch>
            <a:fillRect/>
          </a:stretch>
        </p:blipFill>
        <p:spPr>
          <a:xfrm>
            <a:off x="4948975" y="2223701"/>
            <a:ext cx="2238525" cy="2297999"/>
          </a:xfrm>
          <a:prstGeom prst="rect">
            <a:avLst/>
          </a:prstGeom>
          <a:noFill/>
          <a:ln>
            <a:noFill/>
          </a:ln>
        </p:spPr>
      </p:pic>
      <p:pic>
        <p:nvPicPr>
          <p:cNvPr id="363" name="Google Shape;363;p40"/>
          <p:cNvPicPr preferRelativeResize="0"/>
          <p:nvPr/>
        </p:nvPicPr>
        <p:blipFill>
          <a:blip r:embed="rId3">
            <a:alphaModFix/>
          </a:blip>
          <a:stretch>
            <a:fillRect/>
          </a:stretch>
        </p:blipFill>
        <p:spPr>
          <a:xfrm>
            <a:off x="2097002" y="349558"/>
            <a:ext cx="2478698" cy="2544548"/>
          </a:xfrm>
          <a:prstGeom prst="rect">
            <a:avLst/>
          </a:prstGeom>
          <a:noFill/>
          <a:ln>
            <a:noFill/>
          </a:ln>
        </p:spPr>
      </p:pic>
      <p:pic>
        <p:nvPicPr>
          <p:cNvPr id="364" name="Google Shape;364;p40"/>
          <p:cNvPicPr preferRelativeResize="0"/>
          <p:nvPr/>
        </p:nvPicPr>
        <p:blipFill>
          <a:blip r:embed="rId4">
            <a:alphaModFix/>
          </a:blip>
          <a:stretch>
            <a:fillRect/>
          </a:stretch>
        </p:blipFill>
        <p:spPr>
          <a:xfrm rot="-199558">
            <a:off x="2674424" y="69897"/>
            <a:ext cx="4182847" cy="4763248"/>
          </a:xfrm>
          <a:prstGeom prst="rect">
            <a:avLst/>
          </a:prstGeom>
          <a:noFill/>
          <a:ln>
            <a:noFill/>
          </a:ln>
        </p:spPr>
      </p:pic>
      <p:pic>
        <p:nvPicPr>
          <p:cNvPr id="365" name="Google Shape;365;p40"/>
          <p:cNvPicPr preferRelativeResize="0"/>
          <p:nvPr/>
        </p:nvPicPr>
        <p:blipFill rotWithShape="1">
          <a:blip r:embed="rId5">
            <a:alphaModFix/>
          </a:blip>
          <a:srcRect/>
          <a:stretch/>
        </p:blipFill>
        <p:spPr>
          <a:xfrm rot="-530018">
            <a:off x="5422447" y="1303802"/>
            <a:ext cx="1761830" cy="1808645"/>
          </a:xfrm>
          <a:prstGeom prst="rect">
            <a:avLst/>
          </a:prstGeom>
          <a:noFill/>
          <a:ln>
            <a:noFill/>
          </a:ln>
        </p:spPr>
      </p:pic>
      <p:pic>
        <p:nvPicPr>
          <p:cNvPr id="366" name="Google Shape;366;p40"/>
          <p:cNvPicPr preferRelativeResize="0"/>
          <p:nvPr/>
        </p:nvPicPr>
        <p:blipFill rotWithShape="1">
          <a:blip r:embed="rId6">
            <a:alphaModFix/>
          </a:blip>
          <a:srcRect l="21679" r="39146"/>
          <a:stretch/>
        </p:blipFill>
        <p:spPr>
          <a:xfrm rot="-2937811">
            <a:off x="2627893" y="2147809"/>
            <a:ext cx="986235" cy="2583256"/>
          </a:xfrm>
          <a:prstGeom prst="rect">
            <a:avLst/>
          </a:prstGeom>
          <a:noFill/>
          <a:ln>
            <a:noFill/>
          </a:ln>
        </p:spPr>
      </p:pic>
      <p:pic>
        <p:nvPicPr>
          <p:cNvPr id="367" name="Google Shape;367;p40"/>
          <p:cNvPicPr preferRelativeResize="0"/>
          <p:nvPr/>
        </p:nvPicPr>
        <p:blipFill>
          <a:blip r:embed="rId7">
            <a:alphaModFix/>
          </a:blip>
          <a:stretch>
            <a:fillRect/>
          </a:stretch>
        </p:blipFill>
        <p:spPr>
          <a:xfrm>
            <a:off x="3578810" y="2719972"/>
            <a:ext cx="682203" cy="699976"/>
          </a:xfrm>
          <a:prstGeom prst="rect">
            <a:avLst/>
          </a:prstGeom>
          <a:noFill/>
          <a:ln>
            <a:noFill/>
          </a:ln>
        </p:spPr>
      </p:pic>
      <p:sp>
        <p:nvSpPr>
          <p:cNvPr id="368" name="Google Shape;368;p40"/>
          <p:cNvSpPr txBox="1">
            <a:spLocks noGrp="1"/>
          </p:cNvSpPr>
          <p:nvPr>
            <p:ph type="title"/>
          </p:nvPr>
        </p:nvSpPr>
        <p:spPr>
          <a:xfrm flipH="1">
            <a:off x="2097002" y="666750"/>
            <a:ext cx="5562600" cy="6449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smtClean="0"/>
              <a:t>Kerahasiaan media sosial</a:t>
            </a:r>
            <a:endParaRPr lang="id-ID" sz="2000" dirty="0"/>
          </a:p>
        </p:txBody>
      </p:sp>
      <p:sp>
        <p:nvSpPr>
          <p:cNvPr id="4" name="TextBox 3"/>
          <p:cNvSpPr txBox="1"/>
          <p:nvPr/>
        </p:nvSpPr>
        <p:spPr>
          <a:xfrm>
            <a:off x="1791144" y="1446212"/>
            <a:ext cx="5949406" cy="2031325"/>
          </a:xfrm>
          <a:prstGeom prst="rect">
            <a:avLst/>
          </a:prstGeom>
          <a:noFill/>
        </p:spPr>
        <p:txBody>
          <a:bodyPr wrap="square" rtlCol="0">
            <a:spAutoFit/>
          </a:bodyPr>
          <a:lstStyle/>
          <a:p>
            <a:pPr algn="just"/>
            <a:r>
              <a:rPr lang="id-ID" dirty="0" smtClean="0"/>
              <a:t>Privasi telah ada sejak lama, didefinisikan sebagai ruang privat. Samuel D. Warren dan Louis D. Brandeis(1890) menyebut privasi juga sebagai hak untuk dibiarkan sendiri. Definisi ini masih berlaku, namun harus ditempatkan dalam lingkungan modern dimana harus hidup berdampingan dengan minat masyarakat dalam kehidupan berjaringan. Dalam istilah praktis, seringkali terjadi setiap hari melalui informasi sederhana yang kita pilih untuk dibagikan, atau tidak untuk dibagikan. Jadi, privasi harus digambarkan sebagai fenomena yang sangat dinamis(Heselius, 2010).  </a:t>
            </a:r>
            <a:endParaRPr lang="id-ID"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8237" y="3333750"/>
            <a:ext cx="2622263" cy="14954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41"/>
          <p:cNvPicPr preferRelativeResize="0"/>
          <p:nvPr/>
        </p:nvPicPr>
        <p:blipFill rotWithShape="1">
          <a:blip r:embed="rId3">
            <a:alphaModFix/>
          </a:blip>
          <a:srcRect l="-1692" t="37770" r="5529" b="32658"/>
          <a:stretch/>
        </p:blipFill>
        <p:spPr>
          <a:xfrm>
            <a:off x="2356150" y="3068675"/>
            <a:ext cx="4827526" cy="696125"/>
          </a:xfrm>
          <a:prstGeom prst="rect">
            <a:avLst/>
          </a:prstGeom>
          <a:noFill/>
          <a:ln>
            <a:noFill/>
          </a:ln>
        </p:spPr>
      </p:pic>
      <p:sp>
        <p:nvSpPr>
          <p:cNvPr id="377" name="Google Shape;377;p41"/>
          <p:cNvSpPr txBox="1">
            <a:spLocks noGrp="1"/>
          </p:cNvSpPr>
          <p:nvPr>
            <p:ph type="subTitle" idx="1"/>
          </p:nvPr>
        </p:nvSpPr>
        <p:spPr>
          <a:xfrm>
            <a:off x="2438400" y="438150"/>
            <a:ext cx="4191000" cy="6095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E</a:t>
            </a:r>
            <a:r>
              <a:rPr lang="en" b="1" dirty="0" smtClean="0"/>
              <a:t>valuasi Komunikasi</a:t>
            </a:r>
            <a:endParaRPr b="1" dirty="0"/>
          </a:p>
        </p:txBody>
      </p:sp>
      <p:sp>
        <p:nvSpPr>
          <p:cNvPr id="3" name="TextBox 2"/>
          <p:cNvSpPr txBox="1"/>
          <p:nvPr/>
        </p:nvSpPr>
        <p:spPr>
          <a:xfrm>
            <a:off x="1219200" y="1584127"/>
            <a:ext cx="3196709" cy="307777"/>
          </a:xfrm>
          <a:prstGeom prst="rect">
            <a:avLst/>
          </a:prstGeom>
          <a:noFill/>
        </p:spPr>
        <p:txBody>
          <a:bodyPr wrap="none" rtlCol="0">
            <a:spAutoFit/>
          </a:bodyPr>
          <a:lstStyle/>
          <a:p>
            <a:r>
              <a:rPr lang="en-US" b="1" dirty="0" smtClean="0"/>
              <a:t>1. </a:t>
            </a:r>
            <a:r>
              <a:rPr lang="id-ID" b="1" dirty="0" smtClean="0"/>
              <a:t>Jenis evaluasi dalam komunikasi</a:t>
            </a:r>
            <a:endParaRPr lang="id-ID" b="1" dirty="0"/>
          </a:p>
        </p:txBody>
      </p:sp>
      <p:sp>
        <p:nvSpPr>
          <p:cNvPr id="4" name="TextBox 3"/>
          <p:cNvSpPr txBox="1"/>
          <p:nvPr/>
        </p:nvSpPr>
        <p:spPr>
          <a:xfrm>
            <a:off x="1524001" y="2114550"/>
            <a:ext cx="6019799" cy="1600438"/>
          </a:xfrm>
          <a:prstGeom prst="rect">
            <a:avLst/>
          </a:prstGeom>
          <a:noFill/>
        </p:spPr>
        <p:txBody>
          <a:bodyPr wrap="square" rtlCol="0">
            <a:spAutoFit/>
          </a:bodyPr>
          <a:lstStyle/>
          <a:p>
            <a:pPr algn="just"/>
            <a:r>
              <a:rPr lang="id-ID" dirty="0" smtClean="0"/>
              <a:t>Evaluasi adalah jenis kegiatan atau proses sebagai bahan pertimbangan dalam pengambilan keputusan atau kebijakan dalam satu kegiatan dengan didasari data dan informasi yang lengkap tentang obyek dalam evaluasi itu, sehingga akan menghasilkan sebuah produk yang punya nilai. Sebenarnya evaluasi juga merupakan proses memahami, memberi arti, mendapatkan, dan mengkomunikasikan suatu informasi bagi keperluan pengambil keputusan, Sukardi(2015:1).</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2"/>
          <p:cNvPicPr preferRelativeResize="0"/>
          <p:nvPr/>
        </p:nvPicPr>
        <p:blipFill rotWithShape="1">
          <a:blip r:embed="rId3">
            <a:alphaModFix/>
          </a:blip>
          <a:srcRect l="4897" t="37765" b="32159"/>
          <a:stretch/>
        </p:blipFill>
        <p:spPr>
          <a:xfrm>
            <a:off x="948000" y="1501725"/>
            <a:ext cx="3928798" cy="1063199"/>
          </a:xfrm>
          <a:prstGeom prst="rect">
            <a:avLst/>
          </a:prstGeom>
          <a:noFill/>
          <a:ln>
            <a:noFill/>
          </a:ln>
        </p:spPr>
      </p:pic>
      <p:sp>
        <p:nvSpPr>
          <p:cNvPr id="383" name="Google Shape;383;p42"/>
          <p:cNvSpPr txBox="1">
            <a:spLocks noGrp="1"/>
          </p:cNvSpPr>
          <p:nvPr>
            <p:ph type="title"/>
          </p:nvPr>
        </p:nvSpPr>
        <p:spPr>
          <a:xfrm>
            <a:off x="1440874" y="666750"/>
            <a:ext cx="3443700" cy="77424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b="1" dirty="0" smtClean="0"/>
              <a:t>2. </a:t>
            </a:r>
            <a:r>
              <a:rPr lang="id-ID" sz="2000" b="1" dirty="0" smtClean="0"/>
              <a:t>Teknik evaluasi</a:t>
            </a:r>
            <a:endParaRPr lang="id-ID" sz="2000" b="1" dirty="0"/>
          </a:p>
        </p:txBody>
      </p:sp>
      <p:sp>
        <p:nvSpPr>
          <p:cNvPr id="386" name="Google Shape;386;p42"/>
          <p:cNvSpPr/>
          <p:nvPr/>
        </p:nvSpPr>
        <p:spPr>
          <a:xfrm rot="-9847973">
            <a:off x="4290221" y="609986"/>
            <a:ext cx="1258334" cy="1009881"/>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FFFFF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42"/>
          <p:cNvSpPr/>
          <p:nvPr/>
        </p:nvSpPr>
        <p:spPr>
          <a:xfrm rot="-8543220">
            <a:off x="5873901" y="3652240"/>
            <a:ext cx="1298125" cy="1134493"/>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FFFFF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88" name="Google Shape;388;p42"/>
          <p:cNvPicPr preferRelativeResize="0"/>
          <p:nvPr/>
        </p:nvPicPr>
        <p:blipFill rotWithShape="1">
          <a:blip r:embed="rId4">
            <a:alphaModFix/>
          </a:blip>
          <a:srcRect l="28371" t="6277" r="30313" b="13747"/>
          <a:stretch/>
        </p:blipFill>
        <p:spPr>
          <a:xfrm rot="2495914">
            <a:off x="8082183" y="3595399"/>
            <a:ext cx="720486" cy="1431017"/>
          </a:xfrm>
          <a:prstGeom prst="rect">
            <a:avLst/>
          </a:prstGeom>
          <a:noFill/>
          <a:ln>
            <a:noFill/>
          </a:ln>
        </p:spPr>
      </p:pic>
      <p:sp>
        <p:nvSpPr>
          <p:cNvPr id="389" name="Google Shape;389;p42"/>
          <p:cNvSpPr/>
          <p:nvPr/>
        </p:nvSpPr>
        <p:spPr>
          <a:xfrm rot="-6941346">
            <a:off x="7101248" y="609987"/>
            <a:ext cx="1258377" cy="1009891"/>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FFFFF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TextBox 2"/>
          <p:cNvSpPr txBox="1"/>
          <p:nvPr/>
        </p:nvSpPr>
        <p:spPr>
          <a:xfrm>
            <a:off x="838199" y="1772647"/>
            <a:ext cx="4824403" cy="2292935"/>
          </a:xfrm>
          <a:prstGeom prst="rect">
            <a:avLst/>
          </a:prstGeom>
          <a:noFill/>
        </p:spPr>
        <p:txBody>
          <a:bodyPr wrap="square" rtlCol="0">
            <a:spAutoFit/>
          </a:bodyPr>
          <a:lstStyle/>
          <a:p>
            <a:pPr marL="342900" indent="-342900" algn="just">
              <a:lnSpc>
                <a:spcPct val="150000"/>
              </a:lnSpc>
              <a:buFont typeface="+mj-lt"/>
              <a:buAutoNum type="arabicPeriod"/>
            </a:pPr>
            <a:r>
              <a:rPr lang="id-ID" sz="1300" b="1" dirty="0" smtClean="0"/>
              <a:t>Komunikasi informatik </a:t>
            </a:r>
            <a:r>
              <a:rPr lang="id-ID" sz="1300" dirty="0" smtClean="0"/>
              <a:t>(edaran dan pengumuman).</a:t>
            </a:r>
          </a:p>
          <a:p>
            <a:pPr marL="342900" indent="-342900" algn="just">
              <a:lnSpc>
                <a:spcPct val="150000"/>
              </a:lnSpc>
              <a:buFont typeface="+mj-lt"/>
              <a:buAutoNum type="arabicPeriod"/>
            </a:pPr>
            <a:r>
              <a:rPr lang="id-ID" sz="1300" b="1" dirty="0" smtClean="0"/>
              <a:t>Komunikasi persuasif </a:t>
            </a:r>
            <a:r>
              <a:rPr lang="id-ID" sz="1300" dirty="0" smtClean="0"/>
              <a:t>(suatu proses dimana seseorang menyampaikan rangsangan biasanya dengan lambang bahasa untuk mempengaruhi perilaku orang lain).</a:t>
            </a:r>
          </a:p>
          <a:p>
            <a:pPr marL="342900" indent="-342900" algn="just">
              <a:lnSpc>
                <a:spcPct val="150000"/>
              </a:lnSpc>
              <a:buFont typeface="+mj-lt"/>
              <a:buAutoNum type="arabicPeriod"/>
            </a:pPr>
            <a:r>
              <a:rPr lang="id-ID" sz="1300" b="1" dirty="0" smtClean="0"/>
              <a:t>Komunikasi koersif </a:t>
            </a:r>
            <a:r>
              <a:rPr lang="id-ID" sz="1300" dirty="0" smtClean="0"/>
              <a:t>(memahami dan melaksanakan pesan sebagaimana dikehendaki oleh komunikator). </a:t>
            </a:r>
          </a:p>
          <a:p>
            <a:pPr marL="342900" indent="-342900">
              <a:buFont typeface="+mj-lt"/>
              <a:buAutoNum type="arabicPeriod"/>
            </a:pPr>
            <a:endParaRPr lang="id-ID" sz="1200" dirty="0" smtClean="0"/>
          </a:p>
          <a:p>
            <a:pPr marL="342900" indent="-342900">
              <a:buFont typeface="+mj-lt"/>
              <a:buAutoNum type="arabicPeriod"/>
            </a:pP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753" y="960432"/>
            <a:ext cx="2903570" cy="3105150"/>
          </a:xfrm>
          <a:prstGeom prst="rect">
            <a:avLst/>
          </a:prstGeom>
        </p:spPr>
      </p:pic>
      <p:pic>
        <p:nvPicPr>
          <p:cNvPr id="11" name="Google Shape;388;p42"/>
          <p:cNvPicPr preferRelativeResize="0"/>
          <p:nvPr/>
        </p:nvPicPr>
        <p:blipFill rotWithShape="1">
          <a:blip r:embed="rId4">
            <a:alphaModFix/>
          </a:blip>
          <a:srcRect l="28371" t="6277" r="30313" b="13747"/>
          <a:stretch/>
        </p:blipFill>
        <p:spPr>
          <a:xfrm rot="2495914">
            <a:off x="5533347" y="411076"/>
            <a:ext cx="720486" cy="14310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43"/>
          <p:cNvPicPr preferRelativeResize="0"/>
          <p:nvPr/>
        </p:nvPicPr>
        <p:blipFill rotWithShape="1">
          <a:blip r:embed="rId3">
            <a:alphaModFix/>
          </a:blip>
          <a:srcRect l="-1879" t="29564" r="3483" b="35238"/>
          <a:stretch/>
        </p:blipFill>
        <p:spPr>
          <a:xfrm flipH="1">
            <a:off x="2025900" y="1295400"/>
            <a:ext cx="5721075" cy="3138324"/>
          </a:xfrm>
          <a:prstGeom prst="rect">
            <a:avLst/>
          </a:prstGeom>
          <a:noFill/>
          <a:ln>
            <a:noFill/>
          </a:ln>
        </p:spPr>
      </p:pic>
      <p:sp>
        <p:nvSpPr>
          <p:cNvPr id="396" name="Google Shape;396;p43"/>
          <p:cNvSpPr txBox="1">
            <a:spLocks noGrp="1"/>
          </p:cNvSpPr>
          <p:nvPr>
            <p:ph type="title"/>
          </p:nvPr>
        </p:nvSpPr>
        <p:spPr>
          <a:xfrm>
            <a:off x="838200" y="697425"/>
            <a:ext cx="7550700" cy="569400"/>
          </a:xfrm>
          <a:prstGeom prst="rect">
            <a:avLst/>
          </a:prstGeom>
        </p:spPr>
        <p:txBody>
          <a:bodyPr spcFirstLastPara="1" wrap="square" lIns="91425" tIns="91425" rIns="91425" bIns="91425" anchor="ctr" anchorCtr="0">
            <a:noAutofit/>
          </a:bodyPr>
          <a:lstStyle/>
          <a:p>
            <a:r>
              <a:rPr lang="en-US" sz="2000" b="1" dirty="0" smtClean="0"/>
              <a:t>3. </a:t>
            </a:r>
            <a:r>
              <a:rPr lang="id-ID" sz="2000" b="1" dirty="0" smtClean="0"/>
              <a:t>Metode evaluasi </a:t>
            </a:r>
            <a:endParaRPr lang="id-ID" sz="2000" b="1" dirty="0"/>
          </a:p>
        </p:txBody>
      </p:sp>
      <p:sp>
        <p:nvSpPr>
          <p:cNvPr id="3" name="TextBox 2"/>
          <p:cNvSpPr txBox="1"/>
          <p:nvPr/>
        </p:nvSpPr>
        <p:spPr>
          <a:xfrm>
            <a:off x="1905000" y="1525734"/>
            <a:ext cx="5841976" cy="2677656"/>
          </a:xfrm>
          <a:prstGeom prst="rect">
            <a:avLst/>
          </a:prstGeom>
          <a:noFill/>
        </p:spPr>
        <p:txBody>
          <a:bodyPr wrap="square" rtlCol="0">
            <a:spAutoFit/>
          </a:bodyPr>
          <a:lstStyle/>
          <a:p>
            <a:pPr algn="just"/>
            <a:r>
              <a:rPr lang="en-US" b="1" dirty="0" smtClean="0"/>
              <a:t>1. </a:t>
            </a:r>
            <a:r>
              <a:rPr lang="id-ID" b="1" dirty="0" smtClean="0"/>
              <a:t>Metode evaluasi summative</a:t>
            </a:r>
            <a:endParaRPr lang="id-ID" dirty="0" smtClean="0"/>
          </a:p>
          <a:p>
            <a:pPr algn="just"/>
            <a:r>
              <a:rPr lang="id-ID" dirty="0" smtClean="0"/>
              <a:t>    Adalah evaluasi yang dilakukan untuk melihat hasil keseluruhan dari suatu program yang telah selesi dilaksanakan. Evaluasi ini dilakukan di akhir kegiatan.</a:t>
            </a:r>
          </a:p>
          <a:p>
            <a:pPr algn="just"/>
            <a:endParaRPr lang="id-ID" dirty="0" smtClean="0"/>
          </a:p>
          <a:p>
            <a:pPr algn="just"/>
            <a:r>
              <a:rPr lang="id-ID" b="1" dirty="0" smtClean="0"/>
              <a:t>2. Metode evaluasi formatif</a:t>
            </a:r>
          </a:p>
          <a:p>
            <a:pPr algn="just"/>
            <a:r>
              <a:rPr lang="id-ID" dirty="0" smtClean="0"/>
              <a:t>    Adalah evaluasi yang dilakukan lebih dari sekali dengan tujuan untuk melakukan perbaikan, (Scriven).</a:t>
            </a:r>
          </a:p>
          <a:p>
            <a:pPr algn="just"/>
            <a:endParaRPr lang="id-ID" dirty="0" smtClean="0"/>
          </a:p>
          <a:p>
            <a:pPr algn="just"/>
            <a:r>
              <a:rPr lang="id-ID" b="1" dirty="0" smtClean="0"/>
              <a:t>3. Metode 360 derajat mendapat umpan balik(feecback) ganda</a:t>
            </a:r>
            <a:endParaRPr lang="id-ID" dirty="0" smtClean="0"/>
          </a:p>
          <a:p>
            <a:pPr algn="just"/>
            <a:r>
              <a:rPr lang="id-ID" dirty="0" smtClean="0"/>
              <a:t>    Yakni selain dari pimpinan perusahaan/instansi, juga berasal dari kolega hingga konsumen.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45"/>
          <p:cNvPicPr preferRelativeResize="0"/>
          <p:nvPr/>
        </p:nvPicPr>
        <p:blipFill rotWithShape="1">
          <a:blip r:embed="rId3">
            <a:alphaModFix/>
          </a:blip>
          <a:srcRect l="4056" t="32684" r="-1569" b="32684"/>
          <a:stretch/>
        </p:blipFill>
        <p:spPr>
          <a:xfrm>
            <a:off x="2228225" y="2918050"/>
            <a:ext cx="5487298" cy="823050"/>
          </a:xfrm>
          <a:prstGeom prst="rect">
            <a:avLst/>
          </a:prstGeom>
          <a:noFill/>
          <a:ln>
            <a:noFill/>
          </a:ln>
        </p:spPr>
      </p:pic>
      <p:sp>
        <p:nvSpPr>
          <p:cNvPr id="427" name="Google Shape;427;p45"/>
          <p:cNvSpPr txBox="1">
            <a:spLocks noGrp="1"/>
          </p:cNvSpPr>
          <p:nvPr>
            <p:ph type="title"/>
          </p:nvPr>
        </p:nvSpPr>
        <p:spPr>
          <a:xfrm>
            <a:off x="838200" y="514350"/>
            <a:ext cx="5370600" cy="9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dirty="0" smtClean="0"/>
              <a:t>S</a:t>
            </a:r>
            <a:r>
              <a:rPr lang="en" sz="2500" b="1" dirty="0" smtClean="0"/>
              <a:t>elanjutnya…</a:t>
            </a:r>
            <a:endParaRPr sz="2500" b="1" dirty="0"/>
          </a:p>
        </p:txBody>
      </p:sp>
      <p:sp>
        <p:nvSpPr>
          <p:cNvPr id="5" name="TextBox 4"/>
          <p:cNvSpPr txBox="1"/>
          <p:nvPr/>
        </p:nvSpPr>
        <p:spPr>
          <a:xfrm>
            <a:off x="1219200" y="1617093"/>
            <a:ext cx="6705600" cy="1384995"/>
          </a:xfrm>
          <a:prstGeom prst="rect">
            <a:avLst/>
          </a:prstGeom>
          <a:noFill/>
        </p:spPr>
        <p:txBody>
          <a:bodyPr wrap="square" rtlCol="0">
            <a:spAutoFit/>
          </a:bodyPr>
          <a:lstStyle/>
          <a:p>
            <a:r>
              <a:rPr lang="en-US" b="1" dirty="0" smtClean="0"/>
              <a:t>4. </a:t>
            </a:r>
            <a:r>
              <a:rPr lang="id-ID" b="1" dirty="0" smtClean="0"/>
              <a:t>Metode analisis biaya manfaat</a:t>
            </a:r>
          </a:p>
          <a:p>
            <a:r>
              <a:rPr lang="id-ID" dirty="0" smtClean="0"/>
              <a:t>    Dilakukan dengan mengidentifikasikan komponen-komponen yang termasuk ke      dalam manfaat, dan tergolong biaya.</a:t>
            </a:r>
          </a:p>
          <a:p>
            <a:endParaRPr lang="id-ID" dirty="0" smtClean="0"/>
          </a:p>
          <a:p>
            <a:r>
              <a:rPr lang="id-ID" b="1" dirty="0" smtClean="0"/>
              <a:t>5. Metode keputusan teoritis</a:t>
            </a:r>
          </a:p>
          <a:p>
            <a:r>
              <a:rPr lang="id-ID" dirty="0" smtClean="0"/>
              <a:t>	</a:t>
            </a:r>
            <a:endParaRPr lang="id-ID" dirty="0"/>
          </a:p>
        </p:txBody>
      </p:sp>
      <p:sp>
        <p:nvSpPr>
          <p:cNvPr id="8" name="TextBox 7"/>
          <p:cNvSpPr txBox="1"/>
          <p:nvPr/>
        </p:nvSpPr>
        <p:spPr>
          <a:xfrm>
            <a:off x="1430694" y="2852521"/>
            <a:ext cx="6477000" cy="954107"/>
          </a:xfrm>
          <a:prstGeom prst="rect">
            <a:avLst/>
          </a:prstGeom>
          <a:noFill/>
        </p:spPr>
        <p:txBody>
          <a:bodyPr wrap="square" rtlCol="0">
            <a:spAutoFit/>
          </a:bodyPr>
          <a:lstStyle/>
          <a:p>
            <a:pPr marL="285750" indent="-285750">
              <a:buFont typeface="Wingdings" pitchFamily="2" charset="2"/>
              <a:buChar char="Ø"/>
            </a:pPr>
            <a:r>
              <a:rPr lang="id-ID" dirty="0" smtClean="0"/>
              <a:t>Evaluasi semu (tanpa perlu bertanya secara langsung kepada perorangan, kelompok,  dan masyarakat.</a:t>
            </a:r>
          </a:p>
          <a:p>
            <a:pPr marL="285750" indent="-285750">
              <a:buFont typeface="Wingdings" pitchFamily="2" charset="2"/>
              <a:buChar char="Ø"/>
            </a:pPr>
            <a:r>
              <a:rPr lang="id-ID" dirty="0" smtClean="0"/>
              <a:t>Evaluasi normal (perlu dilakukan berdasarkan program/kebijakan yang dituju, dan para pembuat kebijakan yang sudah mengumumkannya.</a:t>
            </a:r>
            <a:endParaRPr lang="id-ID" dirty="0"/>
          </a:p>
        </p:txBody>
      </p:sp>
      <p:sp>
        <p:nvSpPr>
          <p:cNvPr id="9" name="TextBox 8"/>
          <p:cNvSpPr txBox="1"/>
          <p:nvPr/>
        </p:nvSpPr>
        <p:spPr>
          <a:xfrm>
            <a:off x="1219200" y="3909931"/>
            <a:ext cx="5974713" cy="523220"/>
          </a:xfrm>
          <a:prstGeom prst="rect">
            <a:avLst/>
          </a:prstGeom>
          <a:noFill/>
        </p:spPr>
        <p:txBody>
          <a:bodyPr wrap="none" rtlCol="0">
            <a:spAutoFit/>
          </a:bodyPr>
          <a:lstStyle/>
          <a:p>
            <a:r>
              <a:rPr lang="en-US" b="1" dirty="0" smtClean="0"/>
              <a:t>6. </a:t>
            </a:r>
            <a:r>
              <a:rPr lang="id-ID" b="1" dirty="0" smtClean="0"/>
              <a:t>Metode evaluasi yang digunakan CIIP</a:t>
            </a:r>
          </a:p>
          <a:p>
            <a:r>
              <a:rPr lang="id-ID" dirty="0" smtClean="0"/>
              <a:t>    Model ini merupakan model evaluasi yang dilakukan secara kompleks.</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48"/>
          <p:cNvSpPr txBox="1">
            <a:spLocks noGrp="1"/>
          </p:cNvSpPr>
          <p:nvPr>
            <p:ph type="title"/>
          </p:nvPr>
        </p:nvSpPr>
        <p:spPr>
          <a:xfrm>
            <a:off x="2533024" y="438150"/>
            <a:ext cx="4638300" cy="9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tx1"/>
                </a:solidFill>
              </a:rPr>
              <a:t>4. </a:t>
            </a:r>
            <a:r>
              <a:rPr lang="en-US" sz="2000" b="1" dirty="0" smtClean="0">
                <a:solidFill>
                  <a:schemeClr val="tx1"/>
                </a:solidFill>
              </a:rPr>
              <a:t>P</a:t>
            </a:r>
            <a:r>
              <a:rPr lang="en" sz="2000" b="1" dirty="0" smtClean="0">
                <a:solidFill>
                  <a:schemeClr val="tx1"/>
                </a:solidFill>
              </a:rPr>
              <a:t>roses evaluasi</a:t>
            </a:r>
            <a:endParaRPr sz="2000" b="1" dirty="0">
              <a:solidFill>
                <a:schemeClr val="tx1"/>
              </a:solidFill>
            </a:endParaRPr>
          </a:p>
        </p:txBody>
      </p:sp>
      <p:sp>
        <p:nvSpPr>
          <p:cNvPr id="2" name="TextBox 1"/>
          <p:cNvSpPr txBox="1"/>
          <p:nvPr/>
        </p:nvSpPr>
        <p:spPr>
          <a:xfrm>
            <a:off x="838200" y="1581150"/>
            <a:ext cx="6649577" cy="738664"/>
          </a:xfrm>
          <a:prstGeom prst="rect">
            <a:avLst/>
          </a:prstGeom>
          <a:noFill/>
        </p:spPr>
        <p:txBody>
          <a:bodyPr wrap="none" rtlCol="0">
            <a:spAutoFit/>
          </a:bodyPr>
          <a:lstStyle/>
          <a:p>
            <a:r>
              <a:rPr lang="id-ID" dirty="0" smtClean="0"/>
              <a:t>Menurut Sudiyono 2001 langkah-langkah dalam pelaksanaan evaluasi terdiri dari:</a:t>
            </a:r>
          </a:p>
          <a:p>
            <a:endParaRPr lang="id-ID" dirty="0" smtClean="0"/>
          </a:p>
          <a:p>
            <a:pPr marL="285750" indent="-285750">
              <a:buFont typeface="Courier New" pitchFamily="49" charset="0"/>
              <a:buChar char="o"/>
            </a:pPr>
            <a:r>
              <a:rPr lang="id-ID" dirty="0" smtClean="0"/>
              <a:t>Penyusunan rencana evaluasi</a:t>
            </a:r>
            <a:endParaRPr lang="id-ID" dirty="0"/>
          </a:p>
        </p:txBody>
      </p:sp>
      <p:sp>
        <p:nvSpPr>
          <p:cNvPr id="3" name="TextBox 2"/>
          <p:cNvSpPr txBox="1"/>
          <p:nvPr/>
        </p:nvSpPr>
        <p:spPr>
          <a:xfrm>
            <a:off x="1371600" y="2343150"/>
            <a:ext cx="6490879" cy="1384995"/>
          </a:xfrm>
          <a:prstGeom prst="rect">
            <a:avLst/>
          </a:prstGeom>
          <a:noFill/>
        </p:spPr>
        <p:txBody>
          <a:bodyPr wrap="none" rtlCol="0">
            <a:spAutoFit/>
          </a:bodyPr>
          <a:lstStyle/>
          <a:p>
            <a:pPr marL="285750" indent="-285750">
              <a:buFont typeface="Wingdings" pitchFamily="2" charset="2"/>
              <a:buChar char="Ø"/>
            </a:pPr>
            <a:r>
              <a:rPr lang="id-ID" dirty="0" smtClean="0"/>
              <a:t>Merumuskan tujuan evaluasi</a:t>
            </a:r>
          </a:p>
          <a:p>
            <a:pPr marL="285750" indent="-285750">
              <a:buFont typeface="Wingdings" pitchFamily="2" charset="2"/>
              <a:buChar char="Ø"/>
            </a:pPr>
            <a:r>
              <a:rPr lang="id-ID" dirty="0" smtClean="0"/>
              <a:t>Menetapkan aspek-aspek yang akan di evaluasi</a:t>
            </a:r>
          </a:p>
          <a:p>
            <a:pPr marL="285750" indent="-285750">
              <a:buFont typeface="Wingdings" pitchFamily="2" charset="2"/>
              <a:buChar char="Ø"/>
            </a:pPr>
            <a:r>
              <a:rPr lang="id-ID" dirty="0" smtClean="0"/>
              <a:t>Memilih dan menentukan teknik akan digunakan untuk pengukuran evaluasi</a:t>
            </a:r>
          </a:p>
          <a:p>
            <a:pPr marL="285750" indent="-285750">
              <a:buFont typeface="Wingdings" pitchFamily="2" charset="2"/>
              <a:buChar char="Ø"/>
            </a:pPr>
            <a:r>
              <a:rPr lang="id-ID" dirty="0" smtClean="0"/>
              <a:t>Titik menyusun alat pengukur dalam evaluasi</a:t>
            </a:r>
          </a:p>
          <a:p>
            <a:pPr marL="285750" indent="-285750">
              <a:buFont typeface="Wingdings" pitchFamily="2" charset="2"/>
              <a:buChar char="Ø"/>
            </a:pPr>
            <a:r>
              <a:rPr lang="id-ID" dirty="0" smtClean="0"/>
              <a:t>Titik menentukan tolak ukur</a:t>
            </a:r>
          </a:p>
          <a:p>
            <a:pPr marL="285750" indent="-285750">
              <a:buFont typeface="Wingdings" pitchFamily="2" charset="2"/>
              <a:buChar char="Ø"/>
            </a:pPr>
            <a:r>
              <a:rPr lang="id-ID" dirty="0" smtClean="0"/>
              <a:t>Titik menentukan frekuensi dari kegiatan evaluasi</a:t>
            </a:r>
            <a:endParaRPr lang="id-ID" dirty="0"/>
          </a:p>
        </p:txBody>
      </p:sp>
    </p:spTree>
  </p:cSld>
  <p:clrMapOvr>
    <a:masterClrMapping/>
  </p:clrMapOvr>
</p:sld>
</file>

<file path=ppt/theme/theme1.xml><?xml version="1.0" encoding="utf-8"?>
<a:theme xmlns:a="http://schemas.openxmlformats.org/drawingml/2006/main" name="Watercolor Book Slideshow for Business by Slidesgo">
  <a:themeElements>
    <a:clrScheme name="Simple Light">
      <a:dk1>
        <a:srgbClr val="413533"/>
      </a:dk1>
      <a:lt1>
        <a:srgbClr val="BC9387"/>
      </a:lt1>
      <a:dk2>
        <a:srgbClr val="F8CCBC"/>
      </a:dk2>
      <a:lt2>
        <a:srgbClr val="FFD6CE"/>
      </a:lt2>
      <a:accent1>
        <a:srgbClr val="F1C5CF"/>
      </a:accent1>
      <a:accent2>
        <a:srgbClr val="FF938F"/>
      </a:accent2>
      <a:accent3>
        <a:srgbClr val="B7D7D6"/>
      </a:accent3>
      <a:accent4>
        <a:srgbClr val="8DB8AB"/>
      </a:accent4>
      <a:accent5>
        <a:srgbClr val="A2CCD1"/>
      </a:accent5>
      <a:accent6>
        <a:srgbClr val="FFFFFF"/>
      </a:accent6>
      <a:hlink>
        <a:srgbClr val="4F49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740</Words>
  <Application>Microsoft Office PowerPoint</Application>
  <PresentationFormat>On-screen Show (16:9)</PresentationFormat>
  <Paragraphs>90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Watercolor Book Slideshow for Business by Slidesgo</vt:lpstr>
      <vt:lpstr>SOSIAL MEDIA DAN KERAHASIAAN</vt:lpstr>
      <vt:lpstr>Sosial media</vt:lpstr>
      <vt:lpstr>MANFAAT DAN KERUGIAN SOSIAL MEDIA</vt:lpstr>
      <vt:lpstr>Kerahasiaan media sosial</vt:lpstr>
      <vt:lpstr>PowerPoint Presentation</vt:lpstr>
      <vt:lpstr>2. Teknik evaluasi</vt:lpstr>
      <vt:lpstr>3. Metode evaluasi </vt:lpstr>
      <vt:lpstr>Selanjutnya…</vt:lpstr>
      <vt:lpstr>4. Proses evaluasi</vt:lpstr>
      <vt:lpstr>selanjutnya….</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 MEDIA DAN KERAHASIAAN</dc:title>
  <cp:lastModifiedBy>BS.COM</cp:lastModifiedBy>
  <cp:revision>33</cp:revision>
  <dcterms:modified xsi:type="dcterms:W3CDTF">2022-10-10T11:58:59Z</dcterms:modified>
</cp:coreProperties>
</file>