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8"/>
  </p:notesMasterIdLst>
  <p:sldIdLst>
    <p:sldId id="256" r:id="rId2"/>
    <p:sldId id="257" r:id="rId3"/>
    <p:sldId id="269" r:id="rId4"/>
    <p:sldId id="259" r:id="rId5"/>
    <p:sldId id="262" r:id="rId6"/>
    <p:sldId id="261" r:id="rId7"/>
    <p:sldId id="272" r:id="rId8"/>
    <p:sldId id="266" r:id="rId9"/>
    <p:sldId id="273" r:id="rId10"/>
    <p:sldId id="271" r:id="rId11"/>
    <p:sldId id="265" r:id="rId12"/>
    <p:sldId id="267" r:id="rId13"/>
    <p:sldId id="270" r:id="rId14"/>
    <p:sldId id="274" r:id="rId15"/>
    <p:sldId id="275" r:id="rId16"/>
    <p:sldId id="268" r:id="rId17"/>
  </p:sldIdLst>
  <p:sldSz cx="9144000" cy="5143500" type="screen16x9"/>
  <p:notesSz cx="6858000" cy="9144000"/>
  <p:embeddedFontLst>
    <p:embeddedFont>
      <p:font typeface="Inter" charset="0"/>
      <p:regular r:id="rId19"/>
      <p:bold r:id="rId20"/>
    </p:embeddedFont>
    <p:embeddedFont>
      <p:font typeface="Bebas Neue" charset="0"/>
      <p:regular r:id="rId21"/>
    </p:embeddedFont>
    <p:embeddedFont>
      <p:font typeface="Roboto Condensed Light" charset="0"/>
      <p:regular r:id="rId22"/>
      <p:italic r:id="rId23"/>
    </p:embeddedFont>
    <p:embeddedFont>
      <p:font typeface="Fredoka One"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828A8C9-601D-42C3-B01D-4B6AFC9B639C}">
  <a:tblStyle styleId="{1828A8C9-601D-42C3-B01D-4B6AFC9B63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42" y="-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63B89-6F25-4FFF-A775-EBACBB014C64}"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ID"/>
        </a:p>
      </dgm:t>
    </dgm:pt>
    <dgm:pt modelId="{90DC8187-19D1-4A00-A306-8F419A5B2C5F}">
      <dgm:prSet phldrT="[Text]" custT="1"/>
      <dgm:spPr/>
      <dgm:t>
        <a:bodyPr/>
        <a:lstStyle/>
        <a:p>
          <a:r>
            <a:rPr lang="en-US" sz="1100" b="1"/>
            <a:t>Mengedukasi ibu tentang bayibaru lahir</a:t>
          </a:r>
          <a:endParaRPr lang="en-ID" sz="1100" b="1" dirty="0"/>
        </a:p>
      </dgm:t>
    </dgm:pt>
    <dgm:pt modelId="{614CE0ED-71B9-4CF7-8D28-BA7A482D6E4C}" type="parTrans" cxnId="{D8BC8D6A-F309-4EF8-964A-7F253DF18E75}">
      <dgm:prSet/>
      <dgm:spPr/>
      <dgm:t>
        <a:bodyPr/>
        <a:lstStyle/>
        <a:p>
          <a:endParaRPr lang="en-ID"/>
        </a:p>
      </dgm:t>
    </dgm:pt>
    <dgm:pt modelId="{4EF97707-438A-4AD2-B5E5-98363DCBD127}" type="sibTrans" cxnId="{D8BC8D6A-F309-4EF8-964A-7F253DF18E75}">
      <dgm:prSet custT="1"/>
      <dgm:spPr/>
      <dgm:t>
        <a:bodyPr/>
        <a:lstStyle/>
        <a:p>
          <a:r>
            <a:rPr lang="en-US" sz="1100" b="1"/>
            <a:t>Menjaga bayi </a:t>
          </a:r>
        </a:p>
        <a:p>
          <a:r>
            <a:rPr lang="en-US" sz="1100" b="1"/>
            <a:t>Baik siang dan malam hari</a:t>
          </a:r>
          <a:endParaRPr lang="en-ID" sz="1100" b="1" dirty="0"/>
        </a:p>
      </dgm:t>
    </dgm:pt>
    <dgm:pt modelId="{1A8F450B-2072-4C2E-AB15-C9FA2DBC0838}">
      <dgm:prSet phldrT="[Text]" custT="1"/>
      <dgm:spPr/>
      <dgm:t>
        <a:bodyPr/>
        <a:lstStyle/>
        <a:p>
          <a:r>
            <a:rPr lang="en-US" sz="1100" b="1"/>
            <a:t>Membantu menjadwalkan waktu makan dan tidur bayi</a:t>
          </a:r>
          <a:endParaRPr lang="en-ID" sz="1100" b="1" dirty="0"/>
        </a:p>
      </dgm:t>
    </dgm:pt>
    <dgm:pt modelId="{C44BE23F-9CE1-4277-A31E-37E5704C14A8}" type="parTrans" cxnId="{3517F510-85B2-408B-9992-57F2305CB72E}">
      <dgm:prSet/>
      <dgm:spPr/>
      <dgm:t>
        <a:bodyPr/>
        <a:lstStyle/>
        <a:p>
          <a:endParaRPr lang="en-ID"/>
        </a:p>
      </dgm:t>
    </dgm:pt>
    <dgm:pt modelId="{850C20E7-E4F1-4C41-86EA-95C466AB8415}" type="sibTrans" cxnId="{3517F510-85B2-408B-9992-57F2305CB72E}">
      <dgm:prSet custT="1"/>
      <dgm:spPr/>
      <dgm:t>
        <a:bodyPr/>
        <a:lstStyle/>
        <a:p>
          <a:r>
            <a:rPr lang="en-US" sz="1100" b="1"/>
            <a:t>Mengganti popok</a:t>
          </a:r>
        </a:p>
        <a:p>
          <a:r>
            <a:rPr lang="en-US" sz="1100" b="1"/>
            <a:t>Memandikan dan memakaikan baju</a:t>
          </a:r>
          <a:endParaRPr lang="en-ID" sz="1100" b="1" dirty="0"/>
        </a:p>
      </dgm:t>
    </dgm:pt>
    <dgm:pt modelId="{081BE700-C6B5-4411-A8CB-20B6103A88B1}">
      <dgm:prSet phldrT="[Text]" custT="1"/>
      <dgm:spPr/>
      <dgm:t>
        <a:bodyPr/>
        <a:lstStyle/>
        <a:p>
          <a:r>
            <a:rPr lang="en-US" sz="1100" b="1" dirty="0" err="1"/>
            <a:t>Membantu</a:t>
          </a:r>
          <a:r>
            <a:rPr lang="en-US" sz="1100" b="1" dirty="0"/>
            <a:t> </a:t>
          </a:r>
          <a:r>
            <a:rPr lang="en-US" sz="1100" b="1" dirty="0" err="1"/>
            <a:t>ibu</a:t>
          </a:r>
          <a:r>
            <a:rPr lang="en-US" sz="1100" b="1" dirty="0"/>
            <a:t> </a:t>
          </a:r>
          <a:r>
            <a:rPr lang="en-US" sz="1100" b="1" dirty="0" err="1"/>
            <a:t>seputar</a:t>
          </a:r>
          <a:r>
            <a:rPr lang="en-US" sz="1100" b="1" dirty="0"/>
            <a:t> ASI</a:t>
          </a:r>
          <a:endParaRPr lang="en-ID" sz="1100" b="1" dirty="0"/>
        </a:p>
      </dgm:t>
    </dgm:pt>
    <dgm:pt modelId="{49B465AF-FD8B-4015-A592-F39F14D7142D}" type="parTrans" cxnId="{136F30EE-A382-4A7F-AD63-1D58FF5A9ECB}">
      <dgm:prSet/>
      <dgm:spPr/>
      <dgm:t>
        <a:bodyPr/>
        <a:lstStyle/>
        <a:p>
          <a:endParaRPr lang="en-ID"/>
        </a:p>
      </dgm:t>
    </dgm:pt>
    <dgm:pt modelId="{CE2069B9-14F7-478F-BB9E-006725DDE2AF}" type="sibTrans" cxnId="{136F30EE-A382-4A7F-AD63-1D58FF5A9ECB}">
      <dgm:prSet custT="1"/>
      <dgm:spPr/>
      <dgm:t>
        <a:bodyPr/>
        <a:lstStyle/>
        <a:p>
          <a:r>
            <a:rPr lang="en-US" sz="1000" b="1" dirty="0" err="1"/>
            <a:t>Membuat</a:t>
          </a:r>
          <a:r>
            <a:rPr lang="en-US" sz="1000" b="1" dirty="0"/>
            <a:t> susu formula dan susu </a:t>
          </a:r>
          <a:r>
            <a:rPr lang="en-US" sz="1000" b="1" dirty="0" err="1"/>
            <a:t>botol</a:t>
          </a:r>
          <a:r>
            <a:rPr lang="en-US" sz="1000" b="1" dirty="0"/>
            <a:t> </a:t>
          </a:r>
          <a:r>
            <a:rPr lang="en-US" sz="1000" b="1" dirty="0" err="1"/>
            <a:t>sesuai</a:t>
          </a:r>
          <a:r>
            <a:rPr lang="en-US" sz="1000" b="1" dirty="0"/>
            <a:t> </a:t>
          </a:r>
          <a:r>
            <a:rPr lang="en-US" sz="1000" b="1" dirty="0" err="1"/>
            <a:t>dengan</a:t>
          </a:r>
          <a:r>
            <a:rPr lang="en-US" sz="1000" b="1" dirty="0"/>
            <a:t> </a:t>
          </a:r>
          <a:r>
            <a:rPr lang="en-US" sz="1000" b="1" dirty="0" err="1"/>
            <a:t>jadwal</a:t>
          </a:r>
          <a:r>
            <a:rPr lang="en-US" sz="1000" b="1" dirty="0"/>
            <a:t>(</a:t>
          </a:r>
          <a:r>
            <a:rPr lang="en-US" sz="1000" b="1" dirty="0" err="1"/>
            <a:t>jika</a:t>
          </a:r>
          <a:r>
            <a:rPr lang="en-US" sz="1000" b="1" dirty="0"/>
            <a:t> </a:t>
          </a:r>
          <a:r>
            <a:rPr lang="en-US" sz="1000" b="1" dirty="0" err="1"/>
            <a:t>tdk</a:t>
          </a:r>
          <a:r>
            <a:rPr lang="en-US" sz="1000" b="1" dirty="0"/>
            <a:t> </a:t>
          </a:r>
          <a:r>
            <a:rPr lang="en-US" sz="1000" b="1" dirty="0" err="1"/>
            <a:t>minum</a:t>
          </a:r>
          <a:r>
            <a:rPr lang="en-US" sz="1000" b="1" dirty="0"/>
            <a:t> </a:t>
          </a:r>
          <a:r>
            <a:rPr lang="en-US" sz="1100" b="1" dirty="0"/>
            <a:t>ASI)</a:t>
          </a:r>
          <a:endParaRPr lang="en-ID" sz="1100" b="1" dirty="0"/>
        </a:p>
      </dgm:t>
    </dgm:pt>
    <dgm:pt modelId="{5A4B592F-B516-4088-B606-75CE643E5220}" type="pres">
      <dgm:prSet presAssocID="{33463B89-6F25-4FFF-A775-EBACBB014C64}" presName="Name0" presStyleCnt="0">
        <dgm:presLayoutVars>
          <dgm:chMax/>
          <dgm:chPref/>
          <dgm:dir/>
          <dgm:animLvl val="lvl"/>
        </dgm:presLayoutVars>
      </dgm:prSet>
      <dgm:spPr/>
      <dgm:t>
        <a:bodyPr/>
        <a:lstStyle/>
        <a:p>
          <a:endParaRPr lang="en-US"/>
        </a:p>
      </dgm:t>
    </dgm:pt>
    <dgm:pt modelId="{1FA43252-C43E-46B6-82D5-98129F4DE42A}" type="pres">
      <dgm:prSet presAssocID="{90DC8187-19D1-4A00-A306-8F419A5B2C5F}" presName="composite" presStyleCnt="0"/>
      <dgm:spPr/>
    </dgm:pt>
    <dgm:pt modelId="{70E2004B-BD0C-4214-92A0-7EFC29354258}" type="pres">
      <dgm:prSet presAssocID="{90DC8187-19D1-4A00-A306-8F419A5B2C5F}" presName="Parent1" presStyleLbl="node1" presStyleIdx="0" presStyleCnt="6" custLinFactX="100000" custLinFactNeighborX="128058" custLinFactNeighborY="95276">
        <dgm:presLayoutVars>
          <dgm:chMax val="1"/>
          <dgm:chPref val="1"/>
          <dgm:bulletEnabled val="1"/>
        </dgm:presLayoutVars>
      </dgm:prSet>
      <dgm:spPr/>
      <dgm:t>
        <a:bodyPr/>
        <a:lstStyle/>
        <a:p>
          <a:endParaRPr lang="en-US"/>
        </a:p>
      </dgm:t>
    </dgm:pt>
    <dgm:pt modelId="{5DB8EB7C-DA4A-4534-B4B6-CBABB76FD65A}" type="pres">
      <dgm:prSet presAssocID="{90DC8187-19D1-4A00-A306-8F419A5B2C5F}" presName="Childtext1" presStyleLbl="revTx" presStyleIdx="0" presStyleCnt="3">
        <dgm:presLayoutVars>
          <dgm:chMax val="0"/>
          <dgm:chPref val="0"/>
          <dgm:bulletEnabled val="1"/>
        </dgm:presLayoutVars>
      </dgm:prSet>
      <dgm:spPr/>
    </dgm:pt>
    <dgm:pt modelId="{64E71906-7734-4AFA-85B7-52AD9FE9BF8A}" type="pres">
      <dgm:prSet presAssocID="{90DC8187-19D1-4A00-A306-8F419A5B2C5F}" presName="BalanceSpacing" presStyleCnt="0"/>
      <dgm:spPr/>
    </dgm:pt>
    <dgm:pt modelId="{29304D7F-7CD9-44B3-8565-CCC9293EA07D}" type="pres">
      <dgm:prSet presAssocID="{90DC8187-19D1-4A00-A306-8F419A5B2C5F}" presName="BalanceSpacing1" presStyleCnt="0"/>
      <dgm:spPr/>
    </dgm:pt>
    <dgm:pt modelId="{F2966FF2-E106-4D17-ABC7-5743520598DD}" type="pres">
      <dgm:prSet presAssocID="{4EF97707-438A-4AD2-B5E5-98363DCBD127}" presName="Accent1Text" presStyleLbl="node1" presStyleIdx="1" presStyleCnt="6" custLinFactX="-82251" custLinFactNeighborX="-100000" custLinFactNeighborY="92065"/>
      <dgm:spPr/>
      <dgm:t>
        <a:bodyPr/>
        <a:lstStyle/>
        <a:p>
          <a:endParaRPr lang="en-US"/>
        </a:p>
      </dgm:t>
    </dgm:pt>
    <dgm:pt modelId="{1294B7C1-D2CD-4C7C-9AE6-233E978241A4}" type="pres">
      <dgm:prSet presAssocID="{4EF97707-438A-4AD2-B5E5-98363DCBD127}" presName="spaceBetweenRectangles" presStyleCnt="0"/>
      <dgm:spPr/>
    </dgm:pt>
    <dgm:pt modelId="{E9CF1D05-FB8B-459B-B6E1-E93D485454BF}" type="pres">
      <dgm:prSet presAssocID="{1A8F450B-2072-4C2E-AB15-C9FA2DBC0838}" presName="composite" presStyleCnt="0"/>
      <dgm:spPr/>
    </dgm:pt>
    <dgm:pt modelId="{D85AEAB5-BFF1-4BCA-BCCA-F97A9D4CE2BC}" type="pres">
      <dgm:prSet presAssocID="{1A8F450B-2072-4C2E-AB15-C9FA2DBC0838}" presName="Parent1" presStyleLbl="node1" presStyleIdx="2" presStyleCnt="6" custLinFactX="-23920" custLinFactNeighborX="-100000" custLinFactNeighborY="9683">
        <dgm:presLayoutVars>
          <dgm:chMax val="1"/>
          <dgm:chPref val="1"/>
          <dgm:bulletEnabled val="1"/>
        </dgm:presLayoutVars>
      </dgm:prSet>
      <dgm:spPr/>
      <dgm:t>
        <a:bodyPr/>
        <a:lstStyle/>
        <a:p>
          <a:endParaRPr lang="en-US"/>
        </a:p>
      </dgm:t>
    </dgm:pt>
    <dgm:pt modelId="{8012ADB7-518E-420A-99D7-47262F5A6703}" type="pres">
      <dgm:prSet presAssocID="{1A8F450B-2072-4C2E-AB15-C9FA2DBC0838}" presName="Childtext1" presStyleLbl="revTx" presStyleIdx="1" presStyleCnt="3">
        <dgm:presLayoutVars>
          <dgm:chMax val="0"/>
          <dgm:chPref val="0"/>
          <dgm:bulletEnabled val="1"/>
        </dgm:presLayoutVars>
      </dgm:prSet>
      <dgm:spPr/>
    </dgm:pt>
    <dgm:pt modelId="{98D71E9B-F20C-4BD8-9E03-E5D58DAFC416}" type="pres">
      <dgm:prSet presAssocID="{1A8F450B-2072-4C2E-AB15-C9FA2DBC0838}" presName="BalanceSpacing" presStyleCnt="0"/>
      <dgm:spPr/>
    </dgm:pt>
    <dgm:pt modelId="{E1DDBE8B-BFA3-447A-9508-DB29C120BB75}" type="pres">
      <dgm:prSet presAssocID="{1A8F450B-2072-4C2E-AB15-C9FA2DBC0838}" presName="BalanceSpacing1" presStyleCnt="0"/>
      <dgm:spPr/>
    </dgm:pt>
    <dgm:pt modelId="{6252766C-F296-4277-BA32-7D1302013F12}" type="pres">
      <dgm:prSet presAssocID="{850C20E7-E4F1-4C41-86EA-95C466AB8415}" presName="Accent1Text" presStyleLbl="node1" presStyleIdx="3" presStyleCnt="6" custLinFactNeighborX="74439" custLinFactNeighborY="10329"/>
      <dgm:spPr/>
      <dgm:t>
        <a:bodyPr/>
        <a:lstStyle/>
        <a:p>
          <a:endParaRPr lang="en-US"/>
        </a:p>
      </dgm:t>
    </dgm:pt>
    <dgm:pt modelId="{6CBA09BC-5278-4AA3-9A5B-77320990868F}" type="pres">
      <dgm:prSet presAssocID="{850C20E7-E4F1-4C41-86EA-95C466AB8415}" presName="spaceBetweenRectangles" presStyleCnt="0"/>
      <dgm:spPr/>
    </dgm:pt>
    <dgm:pt modelId="{7E5BD9E2-50A5-4871-84B6-EDDFFED17779}" type="pres">
      <dgm:prSet presAssocID="{081BE700-C6B5-4411-A8CB-20B6103A88B1}" presName="composite" presStyleCnt="0"/>
      <dgm:spPr/>
    </dgm:pt>
    <dgm:pt modelId="{BCB1ACC4-96FE-46AA-81B1-0EC64110397A}" type="pres">
      <dgm:prSet presAssocID="{081BE700-C6B5-4411-A8CB-20B6103A88B1}" presName="Parent1" presStyleLbl="node1" presStyleIdx="4" presStyleCnt="6" custLinFactNeighborX="24414" custLinFactNeighborY="-72304">
        <dgm:presLayoutVars>
          <dgm:chMax val="1"/>
          <dgm:chPref val="1"/>
          <dgm:bulletEnabled val="1"/>
        </dgm:presLayoutVars>
      </dgm:prSet>
      <dgm:spPr/>
      <dgm:t>
        <a:bodyPr/>
        <a:lstStyle/>
        <a:p>
          <a:endParaRPr lang="en-US"/>
        </a:p>
      </dgm:t>
    </dgm:pt>
    <dgm:pt modelId="{61E330CE-820A-480B-8C9C-D91A86A02C43}" type="pres">
      <dgm:prSet presAssocID="{081BE700-C6B5-4411-A8CB-20B6103A88B1}" presName="Childtext1" presStyleLbl="revTx" presStyleIdx="2" presStyleCnt="3" custScaleY="95474">
        <dgm:presLayoutVars>
          <dgm:chMax val="0"/>
          <dgm:chPref val="0"/>
          <dgm:bulletEnabled val="1"/>
        </dgm:presLayoutVars>
      </dgm:prSet>
      <dgm:spPr/>
    </dgm:pt>
    <dgm:pt modelId="{05A5270C-3E7C-4226-A7E4-E06E6D3C4484}" type="pres">
      <dgm:prSet presAssocID="{081BE700-C6B5-4411-A8CB-20B6103A88B1}" presName="BalanceSpacing" presStyleCnt="0"/>
      <dgm:spPr/>
    </dgm:pt>
    <dgm:pt modelId="{29366BD4-21A1-4A46-9373-1BA026184DBF}" type="pres">
      <dgm:prSet presAssocID="{081BE700-C6B5-4411-A8CB-20B6103A88B1}" presName="BalanceSpacing1" presStyleCnt="0"/>
      <dgm:spPr/>
    </dgm:pt>
    <dgm:pt modelId="{440579B3-4FE2-40BE-80C2-846A1773EF48}" type="pres">
      <dgm:prSet presAssocID="{CE2069B9-14F7-478F-BB9E-006725DDE2AF}" presName="Accent1Text" presStyleLbl="node1" presStyleIdx="5" presStyleCnt="6" custLinFactNeighborX="32414" custLinFactNeighborY="-72304"/>
      <dgm:spPr/>
      <dgm:t>
        <a:bodyPr/>
        <a:lstStyle/>
        <a:p>
          <a:endParaRPr lang="en-US"/>
        </a:p>
      </dgm:t>
    </dgm:pt>
  </dgm:ptLst>
  <dgm:cxnLst>
    <dgm:cxn modelId="{DE7A30E5-9851-4BE4-A92C-2834E5E342F0}" type="presOf" srcId="{4EF97707-438A-4AD2-B5E5-98363DCBD127}" destId="{F2966FF2-E106-4D17-ABC7-5743520598DD}" srcOrd="0" destOrd="0" presId="urn:microsoft.com/office/officeart/2008/layout/AlternatingHexagons"/>
    <dgm:cxn modelId="{CBDC61C4-41BE-42B9-8322-51A9C7033842}" type="presOf" srcId="{90DC8187-19D1-4A00-A306-8F419A5B2C5F}" destId="{70E2004B-BD0C-4214-92A0-7EFC29354258}" srcOrd="0" destOrd="0" presId="urn:microsoft.com/office/officeart/2008/layout/AlternatingHexagons"/>
    <dgm:cxn modelId="{D8BC8D6A-F309-4EF8-964A-7F253DF18E75}" srcId="{33463B89-6F25-4FFF-A775-EBACBB014C64}" destId="{90DC8187-19D1-4A00-A306-8F419A5B2C5F}" srcOrd="0" destOrd="0" parTransId="{614CE0ED-71B9-4CF7-8D28-BA7A482D6E4C}" sibTransId="{4EF97707-438A-4AD2-B5E5-98363DCBD127}"/>
    <dgm:cxn modelId="{183288DC-54D9-494C-A4AA-4B228588C13C}" type="presOf" srcId="{33463B89-6F25-4FFF-A775-EBACBB014C64}" destId="{5A4B592F-B516-4088-B606-75CE643E5220}" srcOrd="0" destOrd="0" presId="urn:microsoft.com/office/officeart/2008/layout/AlternatingHexagons"/>
    <dgm:cxn modelId="{CA2034FF-85E3-4CB4-8ED5-9F33641E2604}" type="presOf" srcId="{081BE700-C6B5-4411-A8CB-20B6103A88B1}" destId="{BCB1ACC4-96FE-46AA-81B1-0EC64110397A}" srcOrd="0" destOrd="0" presId="urn:microsoft.com/office/officeart/2008/layout/AlternatingHexagons"/>
    <dgm:cxn modelId="{768E3B1D-086F-4D5A-815C-FD7CEA06F2BC}" type="presOf" srcId="{850C20E7-E4F1-4C41-86EA-95C466AB8415}" destId="{6252766C-F296-4277-BA32-7D1302013F12}" srcOrd="0" destOrd="0" presId="urn:microsoft.com/office/officeart/2008/layout/AlternatingHexagons"/>
    <dgm:cxn modelId="{DD78BA4F-6BE5-4285-9578-001D57B3D888}" type="presOf" srcId="{1A8F450B-2072-4C2E-AB15-C9FA2DBC0838}" destId="{D85AEAB5-BFF1-4BCA-BCCA-F97A9D4CE2BC}" srcOrd="0" destOrd="0" presId="urn:microsoft.com/office/officeart/2008/layout/AlternatingHexagons"/>
    <dgm:cxn modelId="{136F30EE-A382-4A7F-AD63-1D58FF5A9ECB}" srcId="{33463B89-6F25-4FFF-A775-EBACBB014C64}" destId="{081BE700-C6B5-4411-A8CB-20B6103A88B1}" srcOrd="2" destOrd="0" parTransId="{49B465AF-FD8B-4015-A592-F39F14D7142D}" sibTransId="{CE2069B9-14F7-478F-BB9E-006725DDE2AF}"/>
    <dgm:cxn modelId="{3517F510-85B2-408B-9992-57F2305CB72E}" srcId="{33463B89-6F25-4FFF-A775-EBACBB014C64}" destId="{1A8F450B-2072-4C2E-AB15-C9FA2DBC0838}" srcOrd="1" destOrd="0" parTransId="{C44BE23F-9CE1-4277-A31E-37E5704C14A8}" sibTransId="{850C20E7-E4F1-4C41-86EA-95C466AB8415}"/>
    <dgm:cxn modelId="{3B40DE44-A5FA-4838-94D3-FA6F060B5B00}" type="presOf" srcId="{CE2069B9-14F7-478F-BB9E-006725DDE2AF}" destId="{440579B3-4FE2-40BE-80C2-846A1773EF48}" srcOrd="0" destOrd="0" presId="urn:microsoft.com/office/officeart/2008/layout/AlternatingHexagons"/>
    <dgm:cxn modelId="{C0C3F2EB-D161-4F66-9C1E-08F91EBDBAA9}" type="presParOf" srcId="{5A4B592F-B516-4088-B606-75CE643E5220}" destId="{1FA43252-C43E-46B6-82D5-98129F4DE42A}" srcOrd="0" destOrd="0" presId="urn:microsoft.com/office/officeart/2008/layout/AlternatingHexagons"/>
    <dgm:cxn modelId="{A4AE5407-130C-4701-AC84-442F4E6AB67B}" type="presParOf" srcId="{1FA43252-C43E-46B6-82D5-98129F4DE42A}" destId="{70E2004B-BD0C-4214-92A0-7EFC29354258}" srcOrd="0" destOrd="0" presId="urn:microsoft.com/office/officeart/2008/layout/AlternatingHexagons"/>
    <dgm:cxn modelId="{DBBF9800-31EF-4E71-9E82-A1EE794AFDDE}" type="presParOf" srcId="{1FA43252-C43E-46B6-82D5-98129F4DE42A}" destId="{5DB8EB7C-DA4A-4534-B4B6-CBABB76FD65A}" srcOrd="1" destOrd="0" presId="urn:microsoft.com/office/officeart/2008/layout/AlternatingHexagons"/>
    <dgm:cxn modelId="{67D983FC-127D-4C81-A045-166B9C07837F}" type="presParOf" srcId="{1FA43252-C43E-46B6-82D5-98129F4DE42A}" destId="{64E71906-7734-4AFA-85B7-52AD9FE9BF8A}" srcOrd="2" destOrd="0" presId="urn:microsoft.com/office/officeart/2008/layout/AlternatingHexagons"/>
    <dgm:cxn modelId="{D96CE526-0B02-44BB-B8A8-9211D8CEBD56}" type="presParOf" srcId="{1FA43252-C43E-46B6-82D5-98129F4DE42A}" destId="{29304D7F-7CD9-44B3-8565-CCC9293EA07D}" srcOrd="3" destOrd="0" presId="urn:microsoft.com/office/officeart/2008/layout/AlternatingHexagons"/>
    <dgm:cxn modelId="{8740F07A-D4BE-4822-94B8-AB1CFC630A21}" type="presParOf" srcId="{1FA43252-C43E-46B6-82D5-98129F4DE42A}" destId="{F2966FF2-E106-4D17-ABC7-5743520598DD}" srcOrd="4" destOrd="0" presId="urn:microsoft.com/office/officeart/2008/layout/AlternatingHexagons"/>
    <dgm:cxn modelId="{568D5F1A-5F1D-4FB3-BE78-97ACACE267E1}" type="presParOf" srcId="{5A4B592F-B516-4088-B606-75CE643E5220}" destId="{1294B7C1-D2CD-4C7C-9AE6-233E978241A4}" srcOrd="1" destOrd="0" presId="urn:microsoft.com/office/officeart/2008/layout/AlternatingHexagons"/>
    <dgm:cxn modelId="{0CD173A7-AB2C-40A2-96F7-35AFA966285D}" type="presParOf" srcId="{5A4B592F-B516-4088-B606-75CE643E5220}" destId="{E9CF1D05-FB8B-459B-B6E1-E93D485454BF}" srcOrd="2" destOrd="0" presId="urn:microsoft.com/office/officeart/2008/layout/AlternatingHexagons"/>
    <dgm:cxn modelId="{D2D1ECFC-0DAE-4E76-AB04-8313CF1935DF}" type="presParOf" srcId="{E9CF1D05-FB8B-459B-B6E1-E93D485454BF}" destId="{D85AEAB5-BFF1-4BCA-BCCA-F97A9D4CE2BC}" srcOrd="0" destOrd="0" presId="urn:microsoft.com/office/officeart/2008/layout/AlternatingHexagons"/>
    <dgm:cxn modelId="{EB95B770-ACBE-4E6E-87F2-40C48975B88F}" type="presParOf" srcId="{E9CF1D05-FB8B-459B-B6E1-E93D485454BF}" destId="{8012ADB7-518E-420A-99D7-47262F5A6703}" srcOrd="1" destOrd="0" presId="urn:microsoft.com/office/officeart/2008/layout/AlternatingHexagons"/>
    <dgm:cxn modelId="{CF421F8A-E774-41F6-A66E-10F639BDC0F0}" type="presParOf" srcId="{E9CF1D05-FB8B-459B-B6E1-E93D485454BF}" destId="{98D71E9B-F20C-4BD8-9E03-E5D58DAFC416}" srcOrd="2" destOrd="0" presId="urn:microsoft.com/office/officeart/2008/layout/AlternatingHexagons"/>
    <dgm:cxn modelId="{F2B63437-06D5-4248-BA09-022DB38700E2}" type="presParOf" srcId="{E9CF1D05-FB8B-459B-B6E1-E93D485454BF}" destId="{E1DDBE8B-BFA3-447A-9508-DB29C120BB75}" srcOrd="3" destOrd="0" presId="urn:microsoft.com/office/officeart/2008/layout/AlternatingHexagons"/>
    <dgm:cxn modelId="{2413C2E0-99B8-4855-8B54-06BA03F8D5EB}" type="presParOf" srcId="{E9CF1D05-FB8B-459B-B6E1-E93D485454BF}" destId="{6252766C-F296-4277-BA32-7D1302013F12}" srcOrd="4" destOrd="0" presId="urn:microsoft.com/office/officeart/2008/layout/AlternatingHexagons"/>
    <dgm:cxn modelId="{6D2BF175-0CF8-4587-A831-03DCC55B1540}" type="presParOf" srcId="{5A4B592F-B516-4088-B606-75CE643E5220}" destId="{6CBA09BC-5278-4AA3-9A5B-77320990868F}" srcOrd="3" destOrd="0" presId="urn:microsoft.com/office/officeart/2008/layout/AlternatingHexagons"/>
    <dgm:cxn modelId="{F63266C0-C187-4B79-9020-F5077C2B35F6}" type="presParOf" srcId="{5A4B592F-B516-4088-B606-75CE643E5220}" destId="{7E5BD9E2-50A5-4871-84B6-EDDFFED17779}" srcOrd="4" destOrd="0" presId="urn:microsoft.com/office/officeart/2008/layout/AlternatingHexagons"/>
    <dgm:cxn modelId="{11F9A0F3-A0BA-4C74-99ED-A3BE5327F71C}" type="presParOf" srcId="{7E5BD9E2-50A5-4871-84B6-EDDFFED17779}" destId="{BCB1ACC4-96FE-46AA-81B1-0EC64110397A}" srcOrd="0" destOrd="0" presId="urn:microsoft.com/office/officeart/2008/layout/AlternatingHexagons"/>
    <dgm:cxn modelId="{96D39301-A686-4D51-B16A-5E3532460AB1}" type="presParOf" srcId="{7E5BD9E2-50A5-4871-84B6-EDDFFED17779}" destId="{61E330CE-820A-480B-8C9C-D91A86A02C43}" srcOrd="1" destOrd="0" presId="urn:microsoft.com/office/officeart/2008/layout/AlternatingHexagons"/>
    <dgm:cxn modelId="{CA01EC70-CBA1-4524-A7DF-7BD485C5706D}" type="presParOf" srcId="{7E5BD9E2-50A5-4871-84B6-EDDFFED17779}" destId="{05A5270C-3E7C-4226-A7E4-E06E6D3C4484}" srcOrd="2" destOrd="0" presId="urn:microsoft.com/office/officeart/2008/layout/AlternatingHexagons"/>
    <dgm:cxn modelId="{451FA179-3CE7-4049-9E60-98AF62CDB570}" type="presParOf" srcId="{7E5BD9E2-50A5-4871-84B6-EDDFFED17779}" destId="{29366BD4-21A1-4A46-9373-1BA026184DBF}" srcOrd="3" destOrd="0" presId="urn:microsoft.com/office/officeart/2008/layout/AlternatingHexagons"/>
    <dgm:cxn modelId="{E34D40E4-0897-419E-8139-EFD891F343A4}" type="presParOf" srcId="{7E5BD9E2-50A5-4871-84B6-EDDFFED17779}" destId="{440579B3-4FE2-40BE-80C2-846A1773EF4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4966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1"/>
        <p:cNvGrpSpPr/>
        <p:nvPr/>
      </p:nvGrpSpPr>
      <p:grpSpPr>
        <a:xfrm>
          <a:off x="0" y="0"/>
          <a:ext cx="0" cy="0"/>
          <a:chOff x="0" y="0"/>
          <a:chExt cx="0" cy="0"/>
        </a:xfrm>
      </p:grpSpPr>
      <p:sp>
        <p:nvSpPr>
          <p:cNvPr id="4282" name="Google Shape;4282;g111acf7fd4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3" name="Google Shape;4283;g111acf7fd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8"/>
        <p:cNvGrpSpPr/>
        <p:nvPr/>
      </p:nvGrpSpPr>
      <p:grpSpPr>
        <a:xfrm>
          <a:off x="0" y="0"/>
          <a:ext cx="0" cy="0"/>
          <a:chOff x="0" y="0"/>
          <a:chExt cx="0" cy="0"/>
        </a:xfrm>
      </p:grpSpPr>
      <p:sp>
        <p:nvSpPr>
          <p:cNvPr id="5139" name="Google Shape;5139;g10df81c5e5a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0" name="Google Shape;5140;g10df81c5e5a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4"/>
        <p:cNvGrpSpPr/>
        <p:nvPr/>
      </p:nvGrpSpPr>
      <p:grpSpPr>
        <a:xfrm>
          <a:off x="0" y="0"/>
          <a:ext cx="0" cy="0"/>
          <a:chOff x="0" y="0"/>
          <a:chExt cx="0" cy="0"/>
        </a:xfrm>
      </p:grpSpPr>
      <p:sp>
        <p:nvSpPr>
          <p:cNvPr id="5225" name="Google Shape;5225;g10df81c5e5a_0_1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6" name="Google Shape;5226;g10df81c5e5a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1"/>
        <p:cNvGrpSpPr/>
        <p:nvPr/>
      </p:nvGrpSpPr>
      <p:grpSpPr>
        <a:xfrm>
          <a:off x="0" y="0"/>
          <a:ext cx="0" cy="0"/>
          <a:chOff x="0" y="0"/>
          <a:chExt cx="0" cy="0"/>
        </a:xfrm>
      </p:grpSpPr>
      <p:sp>
        <p:nvSpPr>
          <p:cNvPr id="5202" name="Google Shape;5202;g10df81c5e5a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3" name="Google Shape;5203;g10df81c5e5a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1"/>
        <p:cNvGrpSpPr/>
        <p:nvPr/>
      </p:nvGrpSpPr>
      <p:grpSpPr>
        <a:xfrm>
          <a:off x="0" y="0"/>
          <a:ext cx="0" cy="0"/>
          <a:chOff x="0" y="0"/>
          <a:chExt cx="0" cy="0"/>
        </a:xfrm>
      </p:grpSpPr>
      <p:sp>
        <p:nvSpPr>
          <p:cNvPr id="4452" name="Google Shape;4452;g10df81c5e5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3" name="Google Shape;4453;g10df81c5e5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6"/>
        <p:cNvGrpSpPr/>
        <p:nvPr/>
      </p:nvGrpSpPr>
      <p:grpSpPr>
        <a:xfrm>
          <a:off x="0" y="0"/>
          <a:ext cx="0" cy="0"/>
          <a:chOff x="0" y="0"/>
          <a:chExt cx="0" cy="0"/>
        </a:xfrm>
      </p:grpSpPr>
      <p:sp>
        <p:nvSpPr>
          <p:cNvPr id="5207" name="Google Shape;5207;g10df81c5e5a_0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8" name="Google Shape;5208;g10df81c5e5a_0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3"/>
        <p:cNvGrpSpPr/>
        <p:nvPr/>
      </p:nvGrpSpPr>
      <p:grpSpPr>
        <a:xfrm>
          <a:off x="0" y="0"/>
          <a:ext cx="0" cy="0"/>
          <a:chOff x="0" y="0"/>
          <a:chExt cx="0" cy="0"/>
        </a:xfrm>
      </p:grpSpPr>
      <p:sp>
        <p:nvSpPr>
          <p:cNvPr id="4504" name="Google Shape;4504;g10df81c5e5a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5" name="Google Shape;4505;g10df81c5e5a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4"/>
        <p:cNvGrpSpPr/>
        <p:nvPr/>
      </p:nvGrpSpPr>
      <p:grpSpPr>
        <a:xfrm>
          <a:off x="0" y="0"/>
          <a:ext cx="0" cy="0"/>
          <a:chOff x="0" y="0"/>
          <a:chExt cx="0" cy="0"/>
        </a:xfrm>
      </p:grpSpPr>
      <p:sp>
        <p:nvSpPr>
          <p:cNvPr id="4675" name="Google Shape;4675;g111acf7fd42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6" name="Google Shape;4676;g111acf7fd42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7"/>
        <p:cNvGrpSpPr/>
        <p:nvPr/>
      </p:nvGrpSpPr>
      <p:grpSpPr>
        <a:xfrm>
          <a:off x="0" y="0"/>
          <a:ext cx="0" cy="0"/>
          <a:chOff x="0" y="0"/>
          <a:chExt cx="0" cy="0"/>
        </a:xfrm>
      </p:grpSpPr>
      <p:sp>
        <p:nvSpPr>
          <p:cNvPr id="4668" name="Google Shape;4668;g111acf7fd42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9" name="Google Shape;4669;g111acf7fd42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0"/>
        <p:cNvGrpSpPr/>
        <p:nvPr/>
      </p:nvGrpSpPr>
      <p:grpSpPr>
        <a:xfrm>
          <a:off x="0" y="0"/>
          <a:ext cx="0" cy="0"/>
          <a:chOff x="0" y="0"/>
          <a:chExt cx="0" cy="0"/>
        </a:xfrm>
      </p:grpSpPr>
      <p:sp>
        <p:nvSpPr>
          <p:cNvPr id="4981" name="Google Shape;4981;g10df81c5e5a_0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2" name="Google Shape;4982;g10df81c5e5a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6"/>
        <p:cNvGrpSpPr/>
        <p:nvPr/>
      </p:nvGrpSpPr>
      <p:grpSpPr>
        <a:xfrm>
          <a:off x="0" y="0"/>
          <a:ext cx="0" cy="0"/>
          <a:chOff x="0" y="0"/>
          <a:chExt cx="0" cy="0"/>
        </a:xfrm>
      </p:grpSpPr>
      <p:sp>
        <p:nvSpPr>
          <p:cNvPr id="5357" name="Google Shape;5357;g10df81c5e5a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8" name="Google Shape;5358;g10df81c5e5a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7"/>
        <p:cNvGrpSpPr/>
        <p:nvPr/>
      </p:nvGrpSpPr>
      <p:grpSpPr>
        <a:xfrm>
          <a:off x="0" y="0"/>
          <a:ext cx="0" cy="0"/>
          <a:chOff x="0" y="0"/>
          <a:chExt cx="0" cy="0"/>
        </a:xfrm>
      </p:grpSpPr>
      <p:sp>
        <p:nvSpPr>
          <p:cNvPr id="4858" name="Google Shape;4858;g10df81c5e5a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9" name="Google Shape;4859;g10df81c5e5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rot="9859776">
            <a:off x="480211" y="7804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9859776">
            <a:off x="5884724" y="448167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a:off x="1079016" y="3761836"/>
            <a:ext cx="1839379" cy="1448068"/>
            <a:chOff x="2343343" y="-407423"/>
            <a:chExt cx="1663693" cy="1309758"/>
          </a:xfrm>
        </p:grpSpPr>
        <p:sp>
          <p:nvSpPr>
            <p:cNvPr id="12" name="Google Shape;12;p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343343" y="-160052"/>
              <a:ext cx="1281074" cy="1062386"/>
              <a:chOff x="5492675" y="1584500"/>
              <a:chExt cx="338050" cy="280350"/>
            </a:xfrm>
          </p:grpSpPr>
          <p:sp>
            <p:nvSpPr>
              <p:cNvPr id="14" name="Google Shape;14;p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40;p2"/>
          <p:cNvGrpSpPr/>
          <p:nvPr/>
        </p:nvGrpSpPr>
        <p:grpSpPr>
          <a:xfrm>
            <a:off x="4644166" y="-189026"/>
            <a:ext cx="1839379" cy="1448068"/>
            <a:chOff x="2343343" y="-407423"/>
            <a:chExt cx="1663693" cy="1309758"/>
          </a:xfrm>
        </p:grpSpPr>
        <p:sp>
          <p:nvSpPr>
            <p:cNvPr id="41" name="Google Shape;41;p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a:off x="2343343" y="-160052"/>
              <a:ext cx="1281074" cy="1062386"/>
              <a:chOff x="5492675" y="1584500"/>
              <a:chExt cx="338050" cy="280350"/>
            </a:xfrm>
          </p:grpSpPr>
          <p:sp>
            <p:nvSpPr>
              <p:cNvPr id="43" name="Google Shape;43;p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69;p2"/>
          <p:cNvGrpSpPr/>
          <p:nvPr/>
        </p:nvGrpSpPr>
        <p:grpSpPr>
          <a:xfrm>
            <a:off x="404441" y="-225814"/>
            <a:ext cx="1839379" cy="1448068"/>
            <a:chOff x="2343343" y="-407423"/>
            <a:chExt cx="1663693" cy="1309758"/>
          </a:xfrm>
        </p:grpSpPr>
        <p:sp>
          <p:nvSpPr>
            <p:cNvPr id="70" name="Google Shape;70;p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2"/>
            <p:cNvGrpSpPr/>
            <p:nvPr/>
          </p:nvGrpSpPr>
          <p:grpSpPr>
            <a:xfrm>
              <a:off x="2343343" y="-160052"/>
              <a:ext cx="1281074" cy="1062386"/>
              <a:chOff x="5492675" y="1584500"/>
              <a:chExt cx="338050" cy="280350"/>
            </a:xfrm>
          </p:grpSpPr>
          <p:sp>
            <p:nvSpPr>
              <p:cNvPr id="72" name="Google Shape;72;p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 name="Google Shape;98;p2"/>
          <p:cNvGrpSpPr/>
          <p:nvPr/>
        </p:nvGrpSpPr>
        <p:grpSpPr>
          <a:xfrm rot="5871316">
            <a:off x="7658367" y="1001505"/>
            <a:ext cx="1839336" cy="1448034"/>
            <a:chOff x="2343343" y="-407423"/>
            <a:chExt cx="1663693" cy="1309758"/>
          </a:xfrm>
        </p:grpSpPr>
        <p:sp>
          <p:nvSpPr>
            <p:cNvPr id="99" name="Google Shape;99;p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2"/>
            <p:cNvGrpSpPr/>
            <p:nvPr/>
          </p:nvGrpSpPr>
          <p:grpSpPr>
            <a:xfrm>
              <a:off x="2343343" y="-160052"/>
              <a:ext cx="1281074" cy="1062386"/>
              <a:chOff x="5492675" y="1584500"/>
              <a:chExt cx="338050" cy="280350"/>
            </a:xfrm>
          </p:grpSpPr>
          <p:sp>
            <p:nvSpPr>
              <p:cNvPr id="101" name="Google Shape;101;p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 name="Google Shape;127;p2"/>
          <p:cNvGrpSpPr/>
          <p:nvPr/>
        </p:nvGrpSpPr>
        <p:grpSpPr>
          <a:xfrm>
            <a:off x="6631541" y="3695436"/>
            <a:ext cx="1839379" cy="1448068"/>
            <a:chOff x="2343343" y="-407423"/>
            <a:chExt cx="1663693" cy="1309758"/>
          </a:xfrm>
        </p:grpSpPr>
        <p:sp>
          <p:nvSpPr>
            <p:cNvPr id="128" name="Google Shape;128;p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
            <p:cNvGrpSpPr/>
            <p:nvPr/>
          </p:nvGrpSpPr>
          <p:grpSpPr>
            <a:xfrm>
              <a:off x="2343343" y="-160052"/>
              <a:ext cx="1281074" cy="1062386"/>
              <a:chOff x="5492675" y="1584500"/>
              <a:chExt cx="338050" cy="280350"/>
            </a:xfrm>
          </p:grpSpPr>
          <p:sp>
            <p:nvSpPr>
              <p:cNvPr id="130" name="Google Shape;130;p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 name="Google Shape;156;p2"/>
          <p:cNvSpPr/>
          <p:nvPr/>
        </p:nvSpPr>
        <p:spPr>
          <a:xfrm rot="9859776">
            <a:off x="8878861" y="24677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9859776">
            <a:off x="3888311" y="-18998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9859776">
            <a:off x="-194364" y="252874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00047" y="411475"/>
            <a:ext cx="8111543" cy="4340157"/>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txBox="1">
            <a:spLocks noGrp="1"/>
          </p:cNvSpPr>
          <p:nvPr>
            <p:ph type="ctrTitle"/>
          </p:nvPr>
        </p:nvSpPr>
        <p:spPr>
          <a:xfrm>
            <a:off x="4193025" y="1343825"/>
            <a:ext cx="3813000" cy="17466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1" name="Google Shape;161;p2"/>
          <p:cNvSpPr txBox="1">
            <a:spLocks noGrp="1"/>
          </p:cNvSpPr>
          <p:nvPr>
            <p:ph type="subTitle" idx="1"/>
          </p:nvPr>
        </p:nvSpPr>
        <p:spPr>
          <a:xfrm>
            <a:off x="4193023" y="3244550"/>
            <a:ext cx="40272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50"/>
        <p:cNvGrpSpPr/>
        <p:nvPr/>
      </p:nvGrpSpPr>
      <p:grpSpPr>
        <a:xfrm>
          <a:off x="0" y="0"/>
          <a:ext cx="0" cy="0"/>
          <a:chOff x="0" y="0"/>
          <a:chExt cx="0" cy="0"/>
        </a:xfrm>
      </p:grpSpPr>
      <p:grpSp>
        <p:nvGrpSpPr>
          <p:cNvPr id="1751" name="Google Shape;1751;p16"/>
          <p:cNvGrpSpPr/>
          <p:nvPr/>
        </p:nvGrpSpPr>
        <p:grpSpPr>
          <a:xfrm rot="10800000">
            <a:off x="441566" y="3803424"/>
            <a:ext cx="1839379" cy="1448068"/>
            <a:chOff x="2343343" y="-407423"/>
            <a:chExt cx="1663693" cy="1309758"/>
          </a:xfrm>
        </p:grpSpPr>
        <p:sp>
          <p:nvSpPr>
            <p:cNvPr id="1752" name="Google Shape;1752;p16"/>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16"/>
            <p:cNvGrpSpPr/>
            <p:nvPr/>
          </p:nvGrpSpPr>
          <p:grpSpPr>
            <a:xfrm>
              <a:off x="2343343" y="-160052"/>
              <a:ext cx="1281074" cy="1062386"/>
              <a:chOff x="5492675" y="1584500"/>
              <a:chExt cx="338050" cy="280350"/>
            </a:xfrm>
          </p:grpSpPr>
          <p:sp>
            <p:nvSpPr>
              <p:cNvPr id="1754" name="Google Shape;1754;p16"/>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6"/>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6"/>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6"/>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6"/>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6"/>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0" name="Google Shape;1780;p16"/>
          <p:cNvGrpSpPr/>
          <p:nvPr/>
        </p:nvGrpSpPr>
        <p:grpSpPr>
          <a:xfrm rot="1985786">
            <a:off x="7340980" y="95730"/>
            <a:ext cx="1839341" cy="1448038"/>
            <a:chOff x="2343343" y="-407423"/>
            <a:chExt cx="1663693" cy="1309758"/>
          </a:xfrm>
        </p:grpSpPr>
        <p:sp>
          <p:nvSpPr>
            <p:cNvPr id="1781" name="Google Shape;1781;p16"/>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16"/>
            <p:cNvGrpSpPr/>
            <p:nvPr/>
          </p:nvGrpSpPr>
          <p:grpSpPr>
            <a:xfrm>
              <a:off x="2343343" y="-160052"/>
              <a:ext cx="1281074" cy="1062386"/>
              <a:chOff x="5492675" y="1584500"/>
              <a:chExt cx="338050" cy="280350"/>
            </a:xfrm>
          </p:grpSpPr>
          <p:sp>
            <p:nvSpPr>
              <p:cNvPr id="1783" name="Google Shape;1783;p16"/>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6"/>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6"/>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6"/>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6"/>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6"/>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6"/>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6"/>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16"/>
          <p:cNvGrpSpPr/>
          <p:nvPr/>
        </p:nvGrpSpPr>
        <p:grpSpPr>
          <a:xfrm>
            <a:off x="513416" y="-144089"/>
            <a:ext cx="1839379" cy="1448068"/>
            <a:chOff x="2343343" y="-407423"/>
            <a:chExt cx="1663693" cy="1309758"/>
          </a:xfrm>
        </p:grpSpPr>
        <p:sp>
          <p:nvSpPr>
            <p:cNvPr id="1810" name="Google Shape;1810;p16"/>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1" name="Google Shape;1811;p16"/>
            <p:cNvGrpSpPr/>
            <p:nvPr/>
          </p:nvGrpSpPr>
          <p:grpSpPr>
            <a:xfrm>
              <a:off x="2343343" y="-160052"/>
              <a:ext cx="1281074" cy="1062386"/>
              <a:chOff x="5492675" y="1584500"/>
              <a:chExt cx="338050" cy="280350"/>
            </a:xfrm>
          </p:grpSpPr>
          <p:sp>
            <p:nvSpPr>
              <p:cNvPr id="1812" name="Google Shape;1812;p16"/>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8" name="Google Shape;1838;p16"/>
          <p:cNvGrpSpPr/>
          <p:nvPr/>
        </p:nvGrpSpPr>
        <p:grpSpPr>
          <a:xfrm rot="1634784">
            <a:off x="6653139" y="3752119"/>
            <a:ext cx="1839512" cy="1448172"/>
            <a:chOff x="2343343" y="-407423"/>
            <a:chExt cx="1663693" cy="1309758"/>
          </a:xfrm>
        </p:grpSpPr>
        <p:sp>
          <p:nvSpPr>
            <p:cNvPr id="1839" name="Google Shape;1839;p16"/>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6"/>
            <p:cNvGrpSpPr/>
            <p:nvPr/>
          </p:nvGrpSpPr>
          <p:grpSpPr>
            <a:xfrm>
              <a:off x="2343343" y="-160052"/>
              <a:ext cx="1281074" cy="1062386"/>
              <a:chOff x="5492675" y="1584500"/>
              <a:chExt cx="338050" cy="280350"/>
            </a:xfrm>
          </p:grpSpPr>
          <p:sp>
            <p:nvSpPr>
              <p:cNvPr id="1841" name="Google Shape;1841;p16"/>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6"/>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6"/>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6"/>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6"/>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6"/>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6"/>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6"/>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6"/>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6"/>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6"/>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6"/>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6"/>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6"/>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6"/>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6"/>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6"/>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6"/>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6"/>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6"/>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6"/>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6"/>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6"/>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6"/>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67" name="Google Shape;1867;p16"/>
          <p:cNvSpPr/>
          <p:nvPr/>
        </p:nvSpPr>
        <p:spPr>
          <a:xfrm rot="9859776">
            <a:off x="4228474" y="48565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6"/>
          <p:cNvSpPr/>
          <p:nvPr/>
        </p:nvSpPr>
        <p:spPr>
          <a:xfrm rot="9859776">
            <a:off x="8775311" y="239066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6"/>
          <p:cNvSpPr/>
          <p:nvPr/>
        </p:nvSpPr>
        <p:spPr>
          <a:xfrm rot="9859776">
            <a:off x="5611186" y="-16571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6"/>
          <p:cNvSpPr/>
          <p:nvPr/>
        </p:nvSpPr>
        <p:spPr>
          <a:xfrm rot="9859776">
            <a:off x="259261" y="239066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6"/>
          <p:cNvSpPr/>
          <p:nvPr/>
        </p:nvSpPr>
        <p:spPr>
          <a:xfrm>
            <a:off x="500047" y="411475"/>
            <a:ext cx="8111543" cy="4340157"/>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6"/>
          <p:cNvSpPr txBox="1">
            <a:spLocks noGrp="1"/>
          </p:cNvSpPr>
          <p:nvPr>
            <p:ph type="title"/>
          </p:nvPr>
        </p:nvSpPr>
        <p:spPr>
          <a:xfrm>
            <a:off x="1181249" y="2718850"/>
            <a:ext cx="4200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73" name="Google Shape;1873;p16"/>
          <p:cNvSpPr txBox="1">
            <a:spLocks noGrp="1"/>
          </p:cNvSpPr>
          <p:nvPr>
            <p:ph type="subTitle" idx="1"/>
          </p:nvPr>
        </p:nvSpPr>
        <p:spPr>
          <a:xfrm>
            <a:off x="1181240" y="1303976"/>
            <a:ext cx="5721000" cy="127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874"/>
        <p:cNvGrpSpPr/>
        <p:nvPr/>
      </p:nvGrpSpPr>
      <p:grpSpPr>
        <a:xfrm>
          <a:off x="0" y="0"/>
          <a:ext cx="0" cy="0"/>
          <a:chOff x="0" y="0"/>
          <a:chExt cx="0" cy="0"/>
        </a:xfrm>
      </p:grpSpPr>
      <p:grpSp>
        <p:nvGrpSpPr>
          <p:cNvPr id="1875" name="Google Shape;1875;p17"/>
          <p:cNvGrpSpPr/>
          <p:nvPr/>
        </p:nvGrpSpPr>
        <p:grpSpPr>
          <a:xfrm rot="10800000">
            <a:off x="-9" y="3601949"/>
            <a:ext cx="1839379" cy="1448068"/>
            <a:chOff x="2343343" y="-407423"/>
            <a:chExt cx="1663693" cy="1309758"/>
          </a:xfrm>
        </p:grpSpPr>
        <p:sp>
          <p:nvSpPr>
            <p:cNvPr id="1876" name="Google Shape;1876;p1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17"/>
            <p:cNvGrpSpPr/>
            <p:nvPr/>
          </p:nvGrpSpPr>
          <p:grpSpPr>
            <a:xfrm>
              <a:off x="2343343" y="-160052"/>
              <a:ext cx="1281074" cy="1062386"/>
              <a:chOff x="5492675" y="1584500"/>
              <a:chExt cx="338050" cy="280350"/>
            </a:xfrm>
          </p:grpSpPr>
          <p:sp>
            <p:nvSpPr>
              <p:cNvPr id="1878" name="Google Shape;1878;p1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4" name="Google Shape;1904;p17"/>
          <p:cNvGrpSpPr/>
          <p:nvPr/>
        </p:nvGrpSpPr>
        <p:grpSpPr>
          <a:xfrm>
            <a:off x="5110866" y="-70690"/>
            <a:ext cx="1839379" cy="1448068"/>
            <a:chOff x="2343343" y="-407423"/>
            <a:chExt cx="1663693" cy="1309758"/>
          </a:xfrm>
        </p:grpSpPr>
        <p:sp>
          <p:nvSpPr>
            <p:cNvPr id="1905" name="Google Shape;1905;p1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17"/>
            <p:cNvGrpSpPr/>
            <p:nvPr/>
          </p:nvGrpSpPr>
          <p:grpSpPr>
            <a:xfrm>
              <a:off x="2343343" y="-160052"/>
              <a:ext cx="1281074" cy="1062386"/>
              <a:chOff x="5492675" y="1584500"/>
              <a:chExt cx="338050" cy="280350"/>
            </a:xfrm>
          </p:grpSpPr>
          <p:sp>
            <p:nvSpPr>
              <p:cNvPr id="1907" name="Google Shape;1907;p1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3" name="Google Shape;1933;p17"/>
          <p:cNvGrpSpPr/>
          <p:nvPr/>
        </p:nvGrpSpPr>
        <p:grpSpPr>
          <a:xfrm>
            <a:off x="500041" y="60986"/>
            <a:ext cx="1839379" cy="1448068"/>
            <a:chOff x="2343343" y="-407423"/>
            <a:chExt cx="1663693" cy="1309758"/>
          </a:xfrm>
        </p:grpSpPr>
        <p:sp>
          <p:nvSpPr>
            <p:cNvPr id="1934" name="Google Shape;1934;p1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17"/>
            <p:cNvGrpSpPr/>
            <p:nvPr/>
          </p:nvGrpSpPr>
          <p:grpSpPr>
            <a:xfrm>
              <a:off x="2343343" y="-160052"/>
              <a:ext cx="1281074" cy="1062386"/>
              <a:chOff x="5492675" y="1584500"/>
              <a:chExt cx="338050" cy="280350"/>
            </a:xfrm>
          </p:grpSpPr>
          <p:sp>
            <p:nvSpPr>
              <p:cNvPr id="1936" name="Google Shape;1936;p1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2" name="Google Shape;1962;p17"/>
          <p:cNvGrpSpPr/>
          <p:nvPr/>
        </p:nvGrpSpPr>
        <p:grpSpPr>
          <a:xfrm rot="5871316">
            <a:off x="7490653" y="909909"/>
            <a:ext cx="1839336" cy="1448034"/>
            <a:chOff x="2343343" y="-407423"/>
            <a:chExt cx="1663693" cy="1309758"/>
          </a:xfrm>
        </p:grpSpPr>
        <p:sp>
          <p:nvSpPr>
            <p:cNvPr id="1963" name="Google Shape;1963;p1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17"/>
            <p:cNvGrpSpPr/>
            <p:nvPr/>
          </p:nvGrpSpPr>
          <p:grpSpPr>
            <a:xfrm>
              <a:off x="2343343" y="-160052"/>
              <a:ext cx="1281074" cy="1062386"/>
              <a:chOff x="5492675" y="1584500"/>
              <a:chExt cx="338050" cy="280350"/>
            </a:xfrm>
          </p:grpSpPr>
          <p:sp>
            <p:nvSpPr>
              <p:cNvPr id="1965" name="Google Shape;1965;p1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1" name="Google Shape;1991;p17"/>
          <p:cNvGrpSpPr/>
          <p:nvPr/>
        </p:nvGrpSpPr>
        <p:grpSpPr>
          <a:xfrm rot="1634784">
            <a:off x="7006639" y="3601906"/>
            <a:ext cx="1839512" cy="1448172"/>
            <a:chOff x="2343343" y="-407423"/>
            <a:chExt cx="1663693" cy="1309758"/>
          </a:xfrm>
        </p:grpSpPr>
        <p:sp>
          <p:nvSpPr>
            <p:cNvPr id="1992" name="Google Shape;1992;p1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3" name="Google Shape;1993;p17"/>
            <p:cNvGrpSpPr/>
            <p:nvPr/>
          </p:nvGrpSpPr>
          <p:grpSpPr>
            <a:xfrm>
              <a:off x="2343343" y="-160052"/>
              <a:ext cx="1281074" cy="1062386"/>
              <a:chOff x="5492675" y="1584500"/>
              <a:chExt cx="338050" cy="280350"/>
            </a:xfrm>
          </p:grpSpPr>
          <p:sp>
            <p:nvSpPr>
              <p:cNvPr id="1994" name="Google Shape;1994;p1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0" name="Google Shape;2020;p17"/>
          <p:cNvSpPr/>
          <p:nvPr/>
        </p:nvSpPr>
        <p:spPr>
          <a:xfrm rot="9859776">
            <a:off x="3874024" y="48388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7"/>
          <p:cNvSpPr/>
          <p:nvPr/>
        </p:nvSpPr>
        <p:spPr>
          <a:xfrm rot="9859776">
            <a:off x="8350761" y="246457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7"/>
          <p:cNvSpPr/>
          <p:nvPr/>
        </p:nvSpPr>
        <p:spPr>
          <a:xfrm rot="9859776">
            <a:off x="2120811" y="-16988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7"/>
          <p:cNvSpPr/>
          <p:nvPr/>
        </p:nvSpPr>
        <p:spPr>
          <a:xfrm rot="9859776">
            <a:off x="-343289" y="21559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7"/>
          <p:cNvSpPr/>
          <p:nvPr/>
        </p:nvSpPr>
        <p:spPr>
          <a:xfrm rot="10800000">
            <a:off x="500047" y="411475"/>
            <a:ext cx="8111543" cy="4340157"/>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7"/>
          <p:cNvSpPr txBox="1">
            <a:spLocks noGrp="1"/>
          </p:cNvSpPr>
          <p:nvPr>
            <p:ph type="subTitle" idx="1"/>
          </p:nvPr>
        </p:nvSpPr>
        <p:spPr>
          <a:xfrm>
            <a:off x="2303675" y="3004399"/>
            <a:ext cx="4536600" cy="60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6" name="Google Shape;2026;p17"/>
          <p:cNvSpPr txBox="1">
            <a:spLocks noGrp="1"/>
          </p:cNvSpPr>
          <p:nvPr>
            <p:ph type="title"/>
          </p:nvPr>
        </p:nvSpPr>
        <p:spPr>
          <a:xfrm>
            <a:off x="2303725" y="1646212"/>
            <a:ext cx="4536600" cy="140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283"/>
        <p:cNvGrpSpPr/>
        <p:nvPr/>
      </p:nvGrpSpPr>
      <p:grpSpPr>
        <a:xfrm>
          <a:off x="0" y="0"/>
          <a:ext cx="0" cy="0"/>
          <a:chOff x="0" y="0"/>
          <a:chExt cx="0" cy="0"/>
        </a:xfrm>
      </p:grpSpPr>
      <p:grpSp>
        <p:nvGrpSpPr>
          <p:cNvPr id="2284" name="Google Shape;2284;p20"/>
          <p:cNvGrpSpPr/>
          <p:nvPr/>
        </p:nvGrpSpPr>
        <p:grpSpPr>
          <a:xfrm rot="10800000">
            <a:off x="273216" y="3804674"/>
            <a:ext cx="1839379" cy="1448068"/>
            <a:chOff x="2343343" y="-407423"/>
            <a:chExt cx="1663693" cy="1309758"/>
          </a:xfrm>
        </p:grpSpPr>
        <p:sp>
          <p:nvSpPr>
            <p:cNvPr id="2285" name="Google Shape;2285;p2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20"/>
            <p:cNvGrpSpPr/>
            <p:nvPr/>
          </p:nvGrpSpPr>
          <p:grpSpPr>
            <a:xfrm>
              <a:off x="2343343" y="-160052"/>
              <a:ext cx="1281074" cy="1062386"/>
              <a:chOff x="5492675" y="1584500"/>
              <a:chExt cx="338050" cy="280350"/>
            </a:xfrm>
          </p:grpSpPr>
          <p:sp>
            <p:nvSpPr>
              <p:cNvPr id="2287" name="Google Shape;2287;p2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3" name="Google Shape;2313;p20"/>
          <p:cNvGrpSpPr/>
          <p:nvPr/>
        </p:nvGrpSpPr>
        <p:grpSpPr>
          <a:xfrm rot="1985786">
            <a:off x="7377105" y="171268"/>
            <a:ext cx="1839341" cy="1448038"/>
            <a:chOff x="2343343" y="-407423"/>
            <a:chExt cx="1663693" cy="1309758"/>
          </a:xfrm>
        </p:grpSpPr>
        <p:sp>
          <p:nvSpPr>
            <p:cNvPr id="2314" name="Google Shape;2314;p2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5" name="Google Shape;2315;p20"/>
            <p:cNvGrpSpPr/>
            <p:nvPr/>
          </p:nvGrpSpPr>
          <p:grpSpPr>
            <a:xfrm>
              <a:off x="2343343" y="-160052"/>
              <a:ext cx="1281074" cy="1062386"/>
              <a:chOff x="5492675" y="1584500"/>
              <a:chExt cx="338050" cy="280350"/>
            </a:xfrm>
          </p:grpSpPr>
          <p:sp>
            <p:nvSpPr>
              <p:cNvPr id="2316" name="Google Shape;2316;p2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2" name="Google Shape;2342;p20"/>
          <p:cNvGrpSpPr/>
          <p:nvPr/>
        </p:nvGrpSpPr>
        <p:grpSpPr>
          <a:xfrm>
            <a:off x="273216" y="111"/>
            <a:ext cx="1839379" cy="1448068"/>
            <a:chOff x="2343343" y="-407423"/>
            <a:chExt cx="1663693" cy="1309758"/>
          </a:xfrm>
        </p:grpSpPr>
        <p:sp>
          <p:nvSpPr>
            <p:cNvPr id="2343" name="Google Shape;2343;p2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20"/>
            <p:cNvGrpSpPr/>
            <p:nvPr/>
          </p:nvGrpSpPr>
          <p:grpSpPr>
            <a:xfrm>
              <a:off x="2343343" y="-160052"/>
              <a:ext cx="1281074" cy="1062386"/>
              <a:chOff x="5492675" y="1584500"/>
              <a:chExt cx="338050" cy="280350"/>
            </a:xfrm>
          </p:grpSpPr>
          <p:sp>
            <p:nvSpPr>
              <p:cNvPr id="2345" name="Google Shape;2345;p2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1" name="Google Shape;2371;p20"/>
          <p:cNvGrpSpPr/>
          <p:nvPr/>
        </p:nvGrpSpPr>
        <p:grpSpPr>
          <a:xfrm rot="1634784">
            <a:off x="7221864" y="3617819"/>
            <a:ext cx="1839512" cy="1448172"/>
            <a:chOff x="2343343" y="-407423"/>
            <a:chExt cx="1663693" cy="1309758"/>
          </a:xfrm>
        </p:grpSpPr>
        <p:sp>
          <p:nvSpPr>
            <p:cNvPr id="2372" name="Google Shape;2372;p2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20"/>
            <p:cNvGrpSpPr/>
            <p:nvPr/>
          </p:nvGrpSpPr>
          <p:grpSpPr>
            <a:xfrm>
              <a:off x="2343343" y="-160052"/>
              <a:ext cx="1281074" cy="1062386"/>
              <a:chOff x="5492675" y="1584500"/>
              <a:chExt cx="338050" cy="280350"/>
            </a:xfrm>
          </p:grpSpPr>
          <p:sp>
            <p:nvSpPr>
              <p:cNvPr id="2374" name="Google Shape;2374;p2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0" name="Google Shape;2400;p20"/>
          <p:cNvSpPr/>
          <p:nvPr/>
        </p:nvSpPr>
        <p:spPr>
          <a:xfrm rot="9859776">
            <a:off x="4422924" y="46093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0"/>
          <p:cNvSpPr/>
          <p:nvPr/>
        </p:nvSpPr>
        <p:spPr>
          <a:xfrm rot="9859776">
            <a:off x="8900061" y="23371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0"/>
          <p:cNvSpPr/>
          <p:nvPr/>
        </p:nvSpPr>
        <p:spPr>
          <a:xfrm rot="9859776">
            <a:off x="5867386" y="-22386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0"/>
          <p:cNvSpPr/>
          <p:nvPr/>
        </p:nvSpPr>
        <p:spPr>
          <a:xfrm rot="9859776">
            <a:off x="-325589" y="298996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0"/>
          <p:cNvSpPr/>
          <p:nvPr/>
        </p:nvSpPr>
        <p:spPr>
          <a:xfrm>
            <a:off x="264825" y="255823"/>
            <a:ext cx="8582017" cy="4614435"/>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0"/>
          <p:cNvSpPr txBox="1">
            <a:spLocks noGrp="1"/>
          </p:cNvSpPr>
          <p:nvPr>
            <p:ph type="title"/>
          </p:nvPr>
        </p:nvSpPr>
        <p:spPr>
          <a:xfrm>
            <a:off x="916425" y="2924988"/>
            <a:ext cx="2336400" cy="78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06" name="Google Shape;2406;p20"/>
          <p:cNvSpPr txBox="1">
            <a:spLocks noGrp="1"/>
          </p:cNvSpPr>
          <p:nvPr>
            <p:ph type="subTitle" idx="1"/>
          </p:nvPr>
        </p:nvSpPr>
        <p:spPr>
          <a:xfrm>
            <a:off x="916425" y="379940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7" name="Google Shape;2407;p20"/>
          <p:cNvSpPr txBox="1">
            <a:spLocks noGrp="1"/>
          </p:cNvSpPr>
          <p:nvPr>
            <p:ph type="title" idx="2"/>
          </p:nvPr>
        </p:nvSpPr>
        <p:spPr>
          <a:xfrm>
            <a:off x="3403800" y="2924988"/>
            <a:ext cx="2336400" cy="78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08" name="Google Shape;2408;p20"/>
          <p:cNvSpPr txBox="1">
            <a:spLocks noGrp="1"/>
          </p:cNvSpPr>
          <p:nvPr>
            <p:ph type="subTitle" idx="3"/>
          </p:nvPr>
        </p:nvSpPr>
        <p:spPr>
          <a:xfrm>
            <a:off x="3403800" y="379940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9" name="Google Shape;2409;p20"/>
          <p:cNvSpPr txBox="1">
            <a:spLocks noGrp="1"/>
          </p:cNvSpPr>
          <p:nvPr>
            <p:ph type="title" idx="4"/>
          </p:nvPr>
        </p:nvSpPr>
        <p:spPr>
          <a:xfrm>
            <a:off x="5872725" y="2924988"/>
            <a:ext cx="2336400" cy="78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0" name="Google Shape;2410;p20"/>
          <p:cNvSpPr txBox="1">
            <a:spLocks noGrp="1"/>
          </p:cNvSpPr>
          <p:nvPr>
            <p:ph type="subTitle" idx="5"/>
          </p:nvPr>
        </p:nvSpPr>
        <p:spPr>
          <a:xfrm>
            <a:off x="5872725" y="379940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1" name="Google Shape;2411;p20"/>
          <p:cNvSpPr txBox="1">
            <a:spLocks noGrp="1"/>
          </p:cNvSpPr>
          <p:nvPr>
            <p:ph type="title" idx="6"/>
          </p:nvPr>
        </p:nvSpPr>
        <p:spPr>
          <a:xfrm>
            <a:off x="720000" y="534801"/>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572"/>
        <p:cNvGrpSpPr/>
        <p:nvPr/>
      </p:nvGrpSpPr>
      <p:grpSpPr>
        <a:xfrm>
          <a:off x="0" y="0"/>
          <a:ext cx="0" cy="0"/>
          <a:chOff x="0" y="0"/>
          <a:chExt cx="0" cy="0"/>
        </a:xfrm>
      </p:grpSpPr>
      <p:grpSp>
        <p:nvGrpSpPr>
          <p:cNvPr id="2573" name="Google Shape;2573;p22"/>
          <p:cNvGrpSpPr/>
          <p:nvPr/>
        </p:nvGrpSpPr>
        <p:grpSpPr>
          <a:xfrm rot="10800000">
            <a:off x="441566" y="3803424"/>
            <a:ext cx="1839379" cy="1448068"/>
            <a:chOff x="2343343" y="-407423"/>
            <a:chExt cx="1663693" cy="1309758"/>
          </a:xfrm>
        </p:grpSpPr>
        <p:sp>
          <p:nvSpPr>
            <p:cNvPr id="2574" name="Google Shape;2574;p2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5" name="Google Shape;2575;p22"/>
            <p:cNvGrpSpPr/>
            <p:nvPr/>
          </p:nvGrpSpPr>
          <p:grpSpPr>
            <a:xfrm>
              <a:off x="2343343" y="-160052"/>
              <a:ext cx="1281074" cy="1062386"/>
              <a:chOff x="5492675" y="1584500"/>
              <a:chExt cx="338050" cy="280350"/>
            </a:xfrm>
          </p:grpSpPr>
          <p:sp>
            <p:nvSpPr>
              <p:cNvPr id="2576" name="Google Shape;2576;p2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2" name="Google Shape;2602;p22"/>
          <p:cNvGrpSpPr/>
          <p:nvPr/>
        </p:nvGrpSpPr>
        <p:grpSpPr>
          <a:xfrm rot="1985786">
            <a:off x="7340980" y="95730"/>
            <a:ext cx="1839341" cy="1448038"/>
            <a:chOff x="2343343" y="-407423"/>
            <a:chExt cx="1663693" cy="1309758"/>
          </a:xfrm>
        </p:grpSpPr>
        <p:sp>
          <p:nvSpPr>
            <p:cNvPr id="2603" name="Google Shape;2603;p2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4" name="Google Shape;2604;p22"/>
            <p:cNvGrpSpPr/>
            <p:nvPr/>
          </p:nvGrpSpPr>
          <p:grpSpPr>
            <a:xfrm>
              <a:off x="2343343" y="-160052"/>
              <a:ext cx="1281074" cy="1062386"/>
              <a:chOff x="5492675" y="1584500"/>
              <a:chExt cx="338050" cy="280350"/>
            </a:xfrm>
          </p:grpSpPr>
          <p:sp>
            <p:nvSpPr>
              <p:cNvPr id="2605" name="Google Shape;2605;p2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1" name="Google Shape;2631;p22"/>
          <p:cNvGrpSpPr/>
          <p:nvPr/>
        </p:nvGrpSpPr>
        <p:grpSpPr>
          <a:xfrm>
            <a:off x="310141" y="-44189"/>
            <a:ext cx="1839379" cy="1448068"/>
            <a:chOff x="2343343" y="-407423"/>
            <a:chExt cx="1663693" cy="1309758"/>
          </a:xfrm>
        </p:grpSpPr>
        <p:sp>
          <p:nvSpPr>
            <p:cNvPr id="2632" name="Google Shape;2632;p2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3" name="Google Shape;2633;p22"/>
            <p:cNvGrpSpPr/>
            <p:nvPr/>
          </p:nvGrpSpPr>
          <p:grpSpPr>
            <a:xfrm>
              <a:off x="2343343" y="-160052"/>
              <a:ext cx="1281074" cy="1062386"/>
              <a:chOff x="5492675" y="1584500"/>
              <a:chExt cx="338050" cy="280350"/>
            </a:xfrm>
          </p:grpSpPr>
          <p:sp>
            <p:nvSpPr>
              <p:cNvPr id="2634" name="Google Shape;2634;p2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0" name="Google Shape;2660;p22"/>
          <p:cNvGrpSpPr/>
          <p:nvPr/>
        </p:nvGrpSpPr>
        <p:grpSpPr>
          <a:xfrm rot="1634784">
            <a:off x="6653139" y="3840494"/>
            <a:ext cx="1839512" cy="1448172"/>
            <a:chOff x="2343343" y="-407423"/>
            <a:chExt cx="1663693" cy="1309758"/>
          </a:xfrm>
        </p:grpSpPr>
        <p:sp>
          <p:nvSpPr>
            <p:cNvPr id="2661" name="Google Shape;2661;p2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2" name="Google Shape;2662;p22"/>
            <p:cNvGrpSpPr/>
            <p:nvPr/>
          </p:nvGrpSpPr>
          <p:grpSpPr>
            <a:xfrm>
              <a:off x="2343343" y="-160052"/>
              <a:ext cx="1281074" cy="1062386"/>
              <a:chOff x="5492675" y="1584500"/>
              <a:chExt cx="338050" cy="280350"/>
            </a:xfrm>
          </p:grpSpPr>
          <p:sp>
            <p:nvSpPr>
              <p:cNvPr id="2663" name="Google Shape;2663;p2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9" name="Google Shape;2689;p22"/>
          <p:cNvSpPr/>
          <p:nvPr/>
        </p:nvSpPr>
        <p:spPr>
          <a:xfrm rot="9859776">
            <a:off x="4378724"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2"/>
          <p:cNvSpPr/>
          <p:nvPr/>
        </p:nvSpPr>
        <p:spPr>
          <a:xfrm rot="9859776">
            <a:off x="8545186" y="26028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2"/>
          <p:cNvSpPr/>
          <p:nvPr/>
        </p:nvSpPr>
        <p:spPr>
          <a:xfrm rot="9859776">
            <a:off x="3163161" y="-20988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2"/>
          <p:cNvSpPr/>
          <p:nvPr/>
        </p:nvSpPr>
        <p:spPr>
          <a:xfrm rot="9859776">
            <a:off x="-288664" y="20459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2"/>
          <p:cNvSpPr/>
          <p:nvPr/>
        </p:nvSpPr>
        <p:spPr>
          <a:xfrm flipH="1">
            <a:off x="264825" y="255823"/>
            <a:ext cx="8582017" cy="4614435"/>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2"/>
          <p:cNvSpPr txBox="1">
            <a:spLocks noGrp="1"/>
          </p:cNvSpPr>
          <p:nvPr>
            <p:ph type="title"/>
          </p:nvPr>
        </p:nvSpPr>
        <p:spPr>
          <a:xfrm>
            <a:off x="719975" y="1907601"/>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5" name="Google Shape;2695;p22"/>
          <p:cNvSpPr txBox="1">
            <a:spLocks noGrp="1"/>
          </p:cNvSpPr>
          <p:nvPr>
            <p:ph type="subTitle" idx="1"/>
          </p:nvPr>
        </p:nvSpPr>
        <p:spPr>
          <a:xfrm>
            <a:off x="837875" y="2310224"/>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6" name="Google Shape;2696;p22"/>
          <p:cNvSpPr txBox="1">
            <a:spLocks noGrp="1"/>
          </p:cNvSpPr>
          <p:nvPr>
            <p:ph type="title" idx="2"/>
          </p:nvPr>
        </p:nvSpPr>
        <p:spPr>
          <a:xfrm>
            <a:off x="3419271" y="1907601"/>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7" name="Google Shape;2697;p22"/>
          <p:cNvSpPr txBox="1">
            <a:spLocks noGrp="1"/>
          </p:cNvSpPr>
          <p:nvPr>
            <p:ph type="subTitle" idx="3"/>
          </p:nvPr>
        </p:nvSpPr>
        <p:spPr>
          <a:xfrm>
            <a:off x="3537171" y="2310224"/>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8" name="Google Shape;2698;p22"/>
          <p:cNvSpPr txBox="1">
            <a:spLocks noGrp="1"/>
          </p:cNvSpPr>
          <p:nvPr>
            <p:ph type="title" idx="4"/>
          </p:nvPr>
        </p:nvSpPr>
        <p:spPr>
          <a:xfrm>
            <a:off x="719975" y="3625978"/>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9" name="Google Shape;2699;p22"/>
          <p:cNvSpPr txBox="1">
            <a:spLocks noGrp="1"/>
          </p:cNvSpPr>
          <p:nvPr>
            <p:ph type="subTitle" idx="5"/>
          </p:nvPr>
        </p:nvSpPr>
        <p:spPr>
          <a:xfrm>
            <a:off x="837875" y="4028589"/>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0" name="Google Shape;2700;p22"/>
          <p:cNvSpPr txBox="1">
            <a:spLocks noGrp="1"/>
          </p:cNvSpPr>
          <p:nvPr>
            <p:ph type="title" idx="6"/>
          </p:nvPr>
        </p:nvSpPr>
        <p:spPr>
          <a:xfrm>
            <a:off x="3419271" y="3625978"/>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1" name="Google Shape;2701;p22"/>
          <p:cNvSpPr txBox="1">
            <a:spLocks noGrp="1"/>
          </p:cNvSpPr>
          <p:nvPr>
            <p:ph type="subTitle" idx="7"/>
          </p:nvPr>
        </p:nvSpPr>
        <p:spPr>
          <a:xfrm>
            <a:off x="3537171" y="4028589"/>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2" name="Google Shape;2702;p22"/>
          <p:cNvSpPr txBox="1">
            <a:spLocks noGrp="1"/>
          </p:cNvSpPr>
          <p:nvPr>
            <p:ph type="title" idx="8"/>
          </p:nvPr>
        </p:nvSpPr>
        <p:spPr>
          <a:xfrm>
            <a:off x="6118549" y="1907601"/>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3" name="Google Shape;2703;p22"/>
          <p:cNvSpPr txBox="1">
            <a:spLocks noGrp="1"/>
          </p:cNvSpPr>
          <p:nvPr>
            <p:ph type="subTitle" idx="9"/>
          </p:nvPr>
        </p:nvSpPr>
        <p:spPr>
          <a:xfrm>
            <a:off x="6236449" y="2310224"/>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4" name="Google Shape;2704;p22"/>
          <p:cNvSpPr txBox="1">
            <a:spLocks noGrp="1"/>
          </p:cNvSpPr>
          <p:nvPr>
            <p:ph type="title" idx="13"/>
          </p:nvPr>
        </p:nvSpPr>
        <p:spPr>
          <a:xfrm>
            <a:off x="6118549" y="3625978"/>
            <a:ext cx="2305500" cy="46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5" name="Google Shape;2705;p22"/>
          <p:cNvSpPr txBox="1">
            <a:spLocks noGrp="1"/>
          </p:cNvSpPr>
          <p:nvPr>
            <p:ph type="subTitle" idx="14"/>
          </p:nvPr>
        </p:nvSpPr>
        <p:spPr>
          <a:xfrm>
            <a:off x="6236449" y="4028589"/>
            <a:ext cx="2069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6" name="Google Shape;2706;p22"/>
          <p:cNvSpPr txBox="1">
            <a:spLocks noGrp="1"/>
          </p:cNvSpPr>
          <p:nvPr>
            <p:ph type="title" idx="15"/>
          </p:nvPr>
        </p:nvSpPr>
        <p:spPr>
          <a:xfrm>
            <a:off x="720000" y="533401"/>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971"/>
        <p:cNvGrpSpPr/>
        <p:nvPr/>
      </p:nvGrpSpPr>
      <p:grpSpPr>
        <a:xfrm>
          <a:off x="0" y="0"/>
          <a:ext cx="0" cy="0"/>
          <a:chOff x="0" y="0"/>
          <a:chExt cx="0" cy="0"/>
        </a:xfrm>
      </p:grpSpPr>
      <p:grpSp>
        <p:nvGrpSpPr>
          <p:cNvPr id="2972" name="Google Shape;2972;p25"/>
          <p:cNvGrpSpPr/>
          <p:nvPr/>
        </p:nvGrpSpPr>
        <p:grpSpPr>
          <a:xfrm rot="10800000">
            <a:off x="441566" y="3803424"/>
            <a:ext cx="1839379" cy="1448068"/>
            <a:chOff x="2343343" y="-407423"/>
            <a:chExt cx="1663693" cy="1309758"/>
          </a:xfrm>
        </p:grpSpPr>
        <p:sp>
          <p:nvSpPr>
            <p:cNvPr id="2973" name="Google Shape;2973;p2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4" name="Google Shape;2974;p25"/>
            <p:cNvGrpSpPr/>
            <p:nvPr/>
          </p:nvGrpSpPr>
          <p:grpSpPr>
            <a:xfrm>
              <a:off x="2343343" y="-160052"/>
              <a:ext cx="1281074" cy="1062386"/>
              <a:chOff x="5492675" y="1584500"/>
              <a:chExt cx="338050" cy="280350"/>
            </a:xfrm>
          </p:grpSpPr>
          <p:sp>
            <p:nvSpPr>
              <p:cNvPr id="2975" name="Google Shape;2975;p2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1" name="Google Shape;3001;p25"/>
          <p:cNvGrpSpPr/>
          <p:nvPr/>
        </p:nvGrpSpPr>
        <p:grpSpPr>
          <a:xfrm rot="1985786">
            <a:off x="7297580" y="7355"/>
            <a:ext cx="1839341" cy="1448038"/>
            <a:chOff x="2343343" y="-407423"/>
            <a:chExt cx="1663693" cy="1309758"/>
          </a:xfrm>
        </p:grpSpPr>
        <p:sp>
          <p:nvSpPr>
            <p:cNvPr id="3002" name="Google Shape;3002;p2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3" name="Google Shape;3003;p25"/>
            <p:cNvGrpSpPr/>
            <p:nvPr/>
          </p:nvGrpSpPr>
          <p:grpSpPr>
            <a:xfrm>
              <a:off x="2343343" y="-160052"/>
              <a:ext cx="1281074" cy="1062386"/>
              <a:chOff x="5492675" y="1584500"/>
              <a:chExt cx="338050" cy="280350"/>
            </a:xfrm>
          </p:grpSpPr>
          <p:sp>
            <p:nvSpPr>
              <p:cNvPr id="3004" name="Google Shape;3004;p2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0" name="Google Shape;3030;p25"/>
          <p:cNvGrpSpPr/>
          <p:nvPr/>
        </p:nvGrpSpPr>
        <p:grpSpPr>
          <a:xfrm>
            <a:off x="715091" y="-107014"/>
            <a:ext cx="1839379" cy="1448068"/>
            <a:chOff x="2343343" y="-407423"/>
            <a:chExt cx="1663693" cy="1309758"/>
          </a:xfrm>
        </p:grpSpPr>
        <p:sp>
          <p:nvSpPr>
            <p:cNvPr id="3031" name="Google Shape;3031;p2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2" name="Google Shape;3032;p25"/>
            <p:cNvGrpSpPr/>
            <p:nvPr/>
          </p:nvGrpSpPr>
          <p:grpSpPr>
            <a:xfrm>
              <a:off x="2343343" y="-160052"/>
              <a:ext cx="1281074" cy="1062386"/>
              <a:chOff x="5492675" y="1584500"/>
              <a:chExt cx="338050" cy="280350"/>
            </a:xfrm>
          </p:grpSpPr>
          <p:sp>
            <p:nvSpPr>
              <p:cNvPr id="3033" name="Google Shape;3033;p2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9" name="Google Shape;3059;p25"/>
          <p:cNvGrpSpPr/>
          <p:nvPr/>
        </p:nvGrpSpPr>
        <p:grpSpPr>
          <a:xfrm rot="1634784">
            <a:off x="7024314" y="3644144"/>
            <a:ext cx="1839512" cy="1448172"/>
            <a:chOff x="2343343" y="-407423"/>
            <a:chExt cx="1663693" cy="1309758"/>
          </a:xfrm>
        </p:grpSpPr>
        <p:sp>
          <p:nvSpPr>
            <p:cNvPr id="3060" name="Google Shape;3060;p2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1" name="Google Shape;3061;p25"/>
            <p:cNvGrpSpPr/>
            <p:nvPr/>
          </p:nvGrpSpPr>
          <p:grpSpPr>
            <a:xfrm>
              <a:off x="2343343" y="-160052"/>
              <a:ext cx="1281074" cy="1062386"/>
              <a:chOff x="5492675" y="1584500"/>
              <a:chExt cx="338050" cy="280350"/>
            </a:xfrm>
          </p:grpSpPr>
          <p:sp>
            <p:nvSpPr>
              <p:cNvPr id="3062" name="Google Shape;3062;p2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88" name="Google Shape;3088;p25"/>
          <p:cNvSpPr/>
          <p:nvPr/>
        </p:nvSpPr>
        <p:spPr>
          <a:xfrm>
            <a:off x="338783" y="242829"/>
            <a:ext cx="8487750" cy="4688750"/>
          </a:xfrm>
          <a:custGeom>
            <a:avLst/>
            <a:gdLst/>
            <a:ahLst/>
            <a:cxnLst/>
            <a:rect l="l" t="t" r="r" b="b"/>
            <a:pathLst>
              <a:path w="339510" h="187550" extrusionOk="0">
                <a:moveTo>
                  <a:pt x="23700" y="7193"/>
                </a:moveTo>
                <a:cubicBezTo>
                  <a:pt x="11474" y="10488"/>
                  <a:pt x="4358" y="15551"/>
                  <a:pt x="1063" y="26965"/>
                </a:cubicBezTo>
                <a:cubicBezTo>
                  <a:pt x="-2232" y="38379"/>
                  <a:pt x="3307" y="58008"/>
                  <a:pt x="3928" y="75678"/>
                </a:cubicBezTo>
                <a:cubicBezTo>
                  <a:pt x="4549" y="93348"/>
                  <a:pt x="4788" y="117896"/>
                  <a:pt x="4788" y="132987"/>
                </a:cubicBezTo>
                <a:cubicBezTo>
                  <a:pt x="4788" y="148078"/>
                  <a:pt x="585" y="157964"/>
                  <a:pt x="3928" y="166226"/>
                </a:cubicBezTo>
                <a:cubicBezTo>
                  <a:pt x="7271" y="174488"/>
                  <a:pt x="13575" y="179837"/>
                  <a:pt x="24846" y="182559"/>
                </a:cubicBezTo>
                <a:cubicBezTo>
                  <a:pt x="36117" y="185281"/>
                  <a:pt x="46719" y="182464"/>
                  <a:pt x="71553" y="182559"/>
                </a:cubicBezTo>
                <a:cubicBezTo>
                  <a:pt x="96387" y="182655"/>
                  <a:pt x="148491" y="182320"/>
                  <a:pt x="173850" y="183132"/>
                </a:cubicBezTo>
                <a:cubicBezTo>
                  <a:pt x="199209" y="183944"/>
                  <a:pt x="204749" y="187909"/>
                  <a:pt x="223709" y="187431"/>
                </a:cubicBezTo>
                <a:cubicBezTo>
                  <a:pt x="242669" y="186954"/>
                  <a:pt x="270369" y="181557"/>
                  <a:pt x="287609" y="180267"/>
                </a:cubicBezTo>
                <a:cubicBezTo>
                  <a:pt x="304850" y="178978"/>
                  <a:pt x="319559" y="188147"/>
                  <a:pt x="327152" y="179694"/>
                </a:cubicBezTo>
                <a:cubicBezTo>
                  <a:pt x="334746" y="171241"/>
                  <a:pt x="332215" y="144210"/>
                  <a:pt x="333170" y="129548"/>
                </a:cubicBezTo>
                <a:cubicBezTo>
                  <a:pt x="334125" y="114886"/>
                  <a:pt x="331832" y="103520"/>
                  <a:pt x="332883" y="91724"/>
                </a:cubicBezTo>
                <a:cubicBezTo>
                  <a:pt x="333934" y="79928"/>
                  <a:pt x="339331" y="70997"/>
                  <a:pt x="339474" y="58771"/>
                </a:cubicBezTo>
                <a:cubicBezTo>
                  <a:pt x="339617" y="46545"/>
                  <a:pt x="338805" y="27443"/>
                  <a:pt x="333743" y="18369"/>
                </a:cubicBezTo>
                <a:cubicBezTo>
                  <a:pt x="328681" y="9295"/>
                  <a:pt x="328681" y="6430"/>
                  <a:pt x="309100" y="4328"/>
                </a:cubicBezTo>
                <a:cubicBezTo>
                  <a:pt x="289519" y="2227"/>
                  <a:pt x="240902" y="6476"/>
                  <a:pt x="216259" y="5760"/>
                </a:cubicBezTo>
                <a:cubicBezTo>
                  <a:pt x="191616" y="5044"/>
                  <a:pt x="184882" y="-209"/>
                  <a:pt x="161242" y="30"/>
                </a:cubicBezTo>
                <a:cubicBezTo>
                  <a:pt x="137602" y="269"/>
                  <a:pt x="97343" y="5999"/>
                  <a:pt x="74419" y="7193"/>
                </a:cubicBezTo>
                <a:cubicBezTo>
                  <a:pt x="51495" y="8387"/>
                  <a:pt x="35926" y="3898"/>
                  <a:pt x="23700" y="7193"/>
                </a:cubicBezTo>
                <a:close/>
              </a:path>
            </a:pathLst>
          </a:custGeom>
          <a:solidFill>
            <a:schemeClr val="accent6"/>
          </a:solidFill>
          <a:ln>
            <a:noFill/>
          </a:ln>
        </p:spPr>
      </p:sp>
      <p:sp>
        <p:nvSpPr>
          <p:cNvPr id="3089" name="Google Shape;3089;p25"/>
          <p:cNvSpPr/>
          <p:nvPr/>
        </p:nvSpPr>
        <p:spPr>
          <a:xfrm rot="9859776">
            <a:off x="4422924" y="49903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5"/>
          <p:cNvSpPr/>
          <p:nvPr/>
        </p:nvSpPr>
        <p:spPr>
          <a:xfrm rot="9859776">
            <a:off x="8887111" y="23371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5"/>
          <p:cNvSpPr/>
          <p:nvPr/>
        </p:nvSpPr>
        <p:spPr>
          <a:xfrm rot="9859776">
            <a:off x="5936611" y="-23106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5"/>
          <p:cNvSpPr/>
          <p:nvPr/>
        </p:nvSpPr>
        <p:spPr>
          <a:xfrm rot="9859776">
            <a:off x="-288664" y="20459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5"/>
          <p:cNvSpPr txBox="1">
            <a:spLocks noGrp="1"/>
          </p:cNvSpPr>
          <p:nvPr>
            <p:ph type="title" hasCustomPrompt="1"/>
          </p:nvPr>
        </p:nvSpPr>
        <p:spPr>
          <a:xfrm>
            <a:off x="1240575" y="1625187"/>
            <a:ext cx="1417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94" name="Google Shape;3094;p25"/>
          <p:cNvSpPr txBox="1">
            <a:spLocks noGrp="1"/>
          </p:cNvSpPr>
          <p:nvPr>
            <p:ph type="subTitle" idx="1"/>
          </p:nvPr>
        </p:nvSpPr>
        <p:spPr>
          <a:xfrm>
            <a:off x="715100" y="2801101"/>
            <a:ext cx="24684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Fredoka One"/>
                <a:ea typeface="Fredoka One"/>
                <a:cs typeface="Fredoka One"/>
                <a:sym typeface="Fredoka 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5" name="Google Shape;3095;p25"/>
          <p:cNvSpPr txBox="1">
            <a:spLocks noGrp="1"/>
          </p:cNvSpPr>
          <p:nvPr>
            <p:ph type="title" idx="2" hasCustomPrompt="1"/>
          </p:nvPr>
        </p:nvSpPr>
        <p:spPr>
          <a:xfrm>
            <a:off x="3826300" y="1625187"/>
            <a:ext cx="1491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96" name="Google Shape;3096;p25"/>
          <p:cNvSpPr txBox="1">
            <a:spLocks noGrp="1"/>
          </p:cNvSpPr>
          <p:nvPr>
            <p:ph type="subTitle" idx="3"/>
          </p:nvPr>
        </p:nvSpPr>
        <p:spPr>
          <a:xfrm>
            <a:off x="3337825" y="2801111"/>
            <a:ext cx="24684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Fredoka One"/>
                <a:ea typeface="Fredoka One"/>
                <a:cs typeface="Fredoka One"/>
                <a:sym typeface="Fredoka 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7" name="Google Shape;3097;p25"/>
          <p:cNvSpPr txBox="1">
            <a:spLocks noGrp="1"/>
          </p:cNvSpPr>
          <p:nvPr>
            <p:ph type="title" idx="4" hasCustomPrompt="1"/>
          </p:nvPr>
        </p:nvSpPr>
        <p:spPr>
          <a:xfrm>
            <a:off x="6449100" y="1625162"/>
            <a:ext cx="1491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98" name="Google Shape;3098;p25"/>
          <p:cNvSpPr txBox="1">
            <a:spLocks noGrp="1"/>
          </p:cNvSpPr>
          <p:nvPr>
            <p:ph type="subTitle" idx="5"/>
          </p:nvPr>
        </p:nvSpPr>
        <p:spPr>
          <a:xfrm>
            <a:off x="5960550" y="2801096"/>
            <a:ext cx="24684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atin typeface="Fredoka One"/>
                <a:ea typeface="Fredoka One"/>
                <a:cs typeface="Fredoka One"/>
                <a:sym typeface="Fredoka 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9" name="Google Shape;3099;p25"/>
          <p:cNvSpPr txBox="1">
            <a:spLocks noGrp="1"/>
          </p:cNvSpPr>
          <p:nvPr>
            <p:ph type="subTitle" idx="6"/>
          </p:nvPr>
        </p:nvSpPr>
        <p:spPr>
          <a:xfrm>
            <a:off x="821988" y="3783687"/>
            <a:ext cx="2275800" cy="4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3100" name="Google Shape;3100;p25"/>
          <p:cNvSpPr txBox="1">
            <a:spLocks noGrp="1"/>
          </p:cNvSpPr>
          <p:nvPr>
            <p:ph type="subTitle" idx="7"/>
          </p:nvPr>
        </p:nvSpPr>
        <p:spPr>
          <a:xfrm>
            <a:off x="3423538" y="3783687"/>
            <a:ext cx="2275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01" name="Google Shape;3101;p25"/>
          <p:cNvSpPr txBox="1">
            <a:spLocks noGrp="1"/>
          </p:cNvSpPr>
          <p:nvPr>
            <p:ph type="subTitle" idx="8"/>
          </p:nvPr>
        </p:nvSpPr>
        <p:spPr>
          <a:xfrm>
            <a:off x="6046263" y="3783687"/>
            <a:ext cx="2275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02" name="Google Shape;3102;p25"/>
          <p:cNvSpPr txBox="1">
            <a:spLocks noGrp="1"/>
          </p:cNvSpPr>
          <p:nvPr>
            <p:ph type="title" idx="9"/>
          </p:nvPr>
        </p:nvSpPr>
        <p:spPr>
          <a:xfrm>
            <a:off x="720000" y="54220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72"/>
        <p:cNvGrpSpPr/>
        <p:nvPr/>
      </p:nvGrpSpPr>
      <p:grpSpPr>
        <a:xfrm>
          <a:off x="0" y="0"/>
          <a:ext cx="0" cy="0"/>
          <a:chOff x="0" y="0"/>
          <a:chExt cx="0" cy="0"/>
        </a:xfrm>
      </p:grpSpPr>
      <p:grpSp>
        <p:nvGrpSpPr>
          <p:cNvPr id="3973" name="Google Shape;3973;p32"/>
          <p:cNvGrpSpPr/>
          <p:nvPr/>
        </p:nvGrpSpPr>
        <p:grpSpPr>
          <a:xfrm rot="10800000">
            <a:off x="247093" y="3779909"/>
            <a:ext cx="1839379" cy="1448068"/>
            <a:chOff x="2343343" y="-407423"/>
            <a:chExt cx="1663693" cy="1309758"/>
          </a:xfrm>
        </p:grpSpPr>
        <p:sp>
          <p:nvSpPr>
            <p:cNvPr id="3974" name="Google Shape;3974;p3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5" name="Google Shape;3975;p32"/>
            <p:cNvGrpSpPr/>
            <p:nvPr/>
          </p:nvGrpSpPr>
          <p:grpSpPr>
            <a:xfrm>
              <a:off x="2343343" y="-160052"/>
              <a:ext cx="1281074" cy="1062386"/>
              <a:chOff x="5492675" y="1584500"/>
              <a:chExt cx="338050" cy="280350"/>
            </a:xfrm>
          </p:grpSpPr>
          <p:sp>
            <p:nvSpPr>
              <p:cNvPr id="3976" name="Google Shape;3976;p3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2" name="Google Shape;4002;p32"/>
          <p:cNvGrpSpPr/>
          <p:nvPr/>
        </p:nvGrpSpPr>
        <p:grpSpPr>
          <a:xfrm>
            <a:off x="5628916" y="-189027"/>
            <a:ext cx="1839379" cy="1448068"/>
            <a:chOff x="2343343" y="-407423"/>
            <a:chExt cx="1663693" cy="1309758"/>
          </a:xfrm>
        </p:grpSpPr>
        <p:sp>
          <p:nvSpPr>
            <p:cNvPr id="4003" name="Google Shape;4003;p3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4" name="Google Shape;4004;p32"/>
            <p:cNvGrpSpPr/>
            <p:nvPr/>
          </p:nvGrpSpPr>
          <p:grpSpPr>
            <a:xfrm>
              <a:off x="2343343" y="-160052"/>
              <a:ext cx="1281074" cy="1062386"/>
              <a:chOff x="5492675" y="1584500"/>
              <a:chExt cx="338050" cy="280350"/>
            </a:xfrm>
          </p:grpSpPr>
          <p:sp>
            <p:nvSpPr>
              <p:cNvPr id="4005" name="Google Shape;4005;p3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1" name="Google Shape;4031;p32"/>
          <p:cNvGrpSpPr/>
          <p:nvPr/>
        </p:nvGrpSpPr>
        <p:grpSpPr>
          <a:xfrm>
            <a:off x="577291" y="-40789"/>
            <a:ext cx="1839379" cy="1448068"/>
            <a:chOff x="2343343" y="-407423"/>
            <a:chExt cx="1663693" cy="1309758"/>
          </a:xfrm>
        </p:grpSpPr>
        <p:sp>
          <p:nvSpPr>
            <p:cNvPr id="4032" name="Google Shape;4032;p3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3" name="Google Shape;4033;p32"/>
            <p:cNvGrpSpPr/>
            <p:nvPr/>
          </p:nvGrpSpPr>
          <p:grpSpPr>
            <a:xfrm>
              <a:off x="2343343" y="-160052"/>
              <a:ext cx="1281074" cy="1062386"/>
              <a:chOff x="5492675" y="1584500"/>
              <a:chExt cx="338050" cy="280350"/>
            </a:xfrm>
          </p:grpSpPr>
          <p:sp>
            <p:nvSpPr>
              <p:cNvPr id="4034" name="Google Shape;4034;p3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0" name="Google Shape;4060;p32"/>
          <p:cNvGrpSpPr/>
          <p:nvPr/>
        </p:nvGrpSpPr>
        <p:grpSpPr>
          <a:xfrm rot="5871316">
            <a:off x="7592413" y="882156"/>
            <a:ext cx="1839336" cy="1448034"/>
            <a:chOff x="2343343" y="-407423"/>
            <a:chExt cx="1663693" cy="1309758"/>
          </a:xfrm>
        </p:grpSpPr>
        <p:sp>
          <p:nvSpPr>
            <p:cNvPr id="4061" name="Google Shape;4061;p3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2" name="Google Shape;4062;p32"/>
            <p:cNvGrpSpPr/>
            <p:nvPr/>
          </p:nvGrpSpPr>
          <p:grpSpPr>
            <a:xfrm>
              <a:off x="2343343" y="-160052"/>
              <a:ext cx="1281074" cy="1062386"/>
              <a:chOff x="5492675" y="1584500"/>
              <a:chExt cx="338050" cy="280350"/>
            </a:xfrm>
          </p:grpSpPr>
          <p:sp>
            <p:nvSpPr>
              <p:cNvPr id="4063" name="Google Shape;4063;p3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9" name="Google Shape;4089;p32"/>
          <p:cNvGrpSpPr/>
          <p:nvPr/>
        </p:nvGrpSpPr>
        <p:grpSpPr>
          <a:xfrm rot="1634784">
            <a:off x="6766116" y="3694415"/>
            <a:ext cx="1839512" cy="1448172"/>
            <a:chOff x="2343343" y="-407423"/>
            <a:chExt cx="1663693" cy="1309758"/>
          </a:xfrm>
        </p:grpSpPr>
        <p:sp>
          <p:nvSpPr>
            <p:cNvPr id="4090" name="Google Shape;4090;p32"/>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1" name="Google Shape;4091;p32"/>
            <p:cNvGrpSpPr/>
            <p:nvPr/>
          </p:nvGrpSpPr>
          <p:grpSpPr>
            <a:xfrm>
              <a:off x="2343343" y="-160052"/>
              <a:ext cx="1281074" cy="1062386"/>
              <a:chOff x="5492675" y="1584500"/>
              <a:chExt cx="338050" cy="280350"/>
            </a:xfrm>
          </p:grpSpPr>
          <p:sp>
            <p:nvSpPr>
              <p:cNvPr id="4092" name="Google Shape;4092;p32"/>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2"/>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2"/>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2"/>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2"/>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2"/>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2"/>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2"/>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2"/>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2"/>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2"/>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2"/>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2"/>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2"/>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2"/>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2"/>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2"/>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2"/>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2"/>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2"/>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2"/>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2"/>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2"/>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2"/>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2"/>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2"/>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18" name="Google Shape;4118;p32"/>
          <p:cNvSpPr/>
          <p:nvPr/>
        </p:nvSpPr>
        <p:spPr>
          <a:xfrm rot="9859776">
            <a:off x="4299199" y="48166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2"/>
          <p:cNvSpPr/>
          <p:nvPr/>
        </p:nvSpPr>
        <p:spPr>
          <a:xfrm rot="9859776">
            <a:off x="4458824" y="-179572"/>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2"/>
          <p:cNvSpPr/>
          <p:nvPr/>
        </p:nvSpPr>
        <p:spPr>
          <a:xfrm rot="9859776">
            <a:off x="4172049" y="213341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2"/>
          <p:cNvSpPr/>
          <p:nvPr/>
        </p:nvSpPr>
        <p:spPr>
          <a:xfrm rot="9859776">
            <a:off x="-284639" y="23209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2"/>
          <p:cNvSpPr/>
          <p:nvPr/>
        </p:nvSpPr>
        <p:spPr>
          <a:xfrm>
            <a:off x="282525" y="401675"/>
            <a:ext cx="4171151" cy="4340157"/>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2"/>
          <p:cNvSpPr/>
          <p:nvPr/>
        </p:nvSpPr>
        <p:spPr>
          <a:xfrm>
            <a:off x="4690325" y="401675"/>
            <a:ext cx="4171151" cy="4340157"/>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124"/>
        <p:cNvGrpSpPr/>
        <p:nvPr/>
      </p:nvGrpSpPr>
      <p:grpSpPr>
        <a:xfrm>
          <a:off x="0" y="0"/>
          <a:ext cx="0" cy="0"/>
          <a:chOff x="0" y="0"/>
          <a:chExt cx="0" cy="0"/>
        </a:xfrm>
      </p:grpSpPr>
      <p:grpSp>
        <p:nvGrpSpPr>
          <p:cNvPr id="4125" name="Google Shape;4125;p33"/>
          <p:cNvGrpSpPr/>
          <p:nvPr/>
        </p:nvGrpSpPr>
        <p:grpSpPr>
          <a:xfrm rot="10800000">
            <a:off x="314168" y="3483884"/>
            <a:ext cx="1839379" cy="1448068"/>
            <a:chOff x="2343343" y="-407423"/>
            <a:chExt cx="1663693" cy="1309758"/>
          </a:xfrm>
        </p:grpSpPr>
        <p:sp>
          <p:nvSpPr>
            <p:cNvPr id="4126" name="Google Shape;4126;p33"/>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7" name="Google Shape;4127;p33"/>
            <p:cNvGrpSpPr/>
            <p:nvPr/>
          </p:nvGrpSpPr>
          <p:grpSpPr>
            <a:xfrm>
              <a:off x="2343343" y="-160052"/>
              <a:ext cx="1281074" cy="1062386"/>
              <a:chOff x="5492675" y="1584500"/>
              <a:chExt cx="338050" cy="280350"/>
            </a:xfrm>
          </p:grpSpPr>
          <p:sp>
            <p:nvSpPr>
              <p:cNvPr id="4128" name="Google Shape;4128;p33"/>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3"/>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3"/>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3"/>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3"/>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3"/>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3"/>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3"/>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3"/>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3"/>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3"/>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3"/>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3"/>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3"/>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3"/>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3"/>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3"/>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3"/>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3"/>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3"/>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3"/>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3"/>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3"/>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3"/>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3"/>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3"/>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4" name="Google Shape;4154;p33"/>
          <p:cNvGrpSpPr/>
          <p:nvPr/>
        </p:nvGrpSpPr>
        <p:grpSpPr>
          <a:xfrm>
            <a:off x="5453141" y="199498"/>
            <a:ext cx="1839379" cy="1448068"/>
            <a:chOff x="2343343" y="-407423"/>
            <a:chExt cx="1663693" cy="1309758"/>
          </a:xfrm>
        </p:grpSpPr>
        <p:sp>
          <p:nvSpPr>
            <p:cNvPr id="4155" name="Google Shape;4155;p33"/>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6" name="Google Shape;4156;p33"/>
            <p:cNvGrpSpPr/>
            <p:nvPr/>
          </p:nvGrpSpPr>
          <p:grpSpPr>
            <a:xfrm>
              <a:off x="2343343" y="-160052"/>
              <a:ext cx="1281074" cy="1062386"/>
              <a:chOff x="5492675" y="1584500"/>
              <a:chExt cx="338050" cy="280350"/>
            </a:xfrm>
          </p:grpSpPr>
          <p:sp>
            <p:nvSpPr>
              <p:cNvPr id="4157" name="Google Shape;4157;p33"/>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3"/>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3"/>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3"/>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3"/>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3"/>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3"/>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3"/>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3"/>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3"/>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3"/>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3"/>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3"/>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3"/>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3"/>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3"/>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3"/>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3"/>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3"/>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3"/>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3"/>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3"/>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3"/>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3"/>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3"/>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3"/>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3" name="Google Shape;4183;p33"/>
          <p:cNvGrpSpPr/>
          <p:nvPr/>
        </p:nvGrpSpPr>
        <p:grpSpPr>
          <a:xfrm>
            <a:off x="577291" y="-40789"/>
            <a:ext cx="1839379" cy="1448068"/>
            <a:chOff x="2343343" y="-407423"/>
            <a:chExt cx="1663693" cy="1309758"/>
          </a:xfrm>
        </p:grpSpPr>
        <p:sp>
          <p:nvSpPr>
            <p:cNvPr id="4184" name="Google Shape;4184;p33"/>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5" name="Google Shape;4185;p33"/>
            <p:cNvGrpSpPr/>
            <p:nvPr/>
          </p:nvGrpSpPr>
          <p:grpSpPr>
            <a:xfrm>
              <a:off x="2343343" y="-160052"/>
              <a:ext cx="1281074" cy="1062386"/>
              <a:chOff x="5492675" y="1584500"/>
              <a:chExt cx="338050" cy="280350"/>
            </a:xfrm>
          </p:grpSpPr>
          <p:sp>
            <p:nvSpPr>
              <p:cNvPr id="4186" name="Google Shape;4186;p33"/>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3"/>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3"/>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3"/>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3"/>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3"/>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3"/>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3"/>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3"/>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3"/>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3"/>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3"/>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3"/>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3"/>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3"/>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3"/>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3"/>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3"/>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3"/>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3"/>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3"/>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3"/>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3"/>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3"/>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3"/>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3"/>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2" name="Google Shape;4212;p33"/>
          <p:cNvGrpSpPr/>
          <p:nvPr/>
        </p:nvGrpSpPr>
        <p:grpSpPr>
          <a:xfrm rot="5871316">
            <a:off x="7444413" y="1456331"/>
            <a:ext cx="1839336" cy="1448034"/>
            <a:chOff x="2343343" y="-407423"/>
            <a:chExt cx="1663693" cy="1309758"/>
          </a:xfrm>
        </p:grpSpPr>
        <p:sp>
          <p:nvSpPr>
            <p:cNvPr id="4213" name="Google Shape;4213;p33"/>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4" name="Google Shape;4214;p33"/>
            <p:cNvGrpSpPr/>
            <p:nvPr/>
          </p:nvGrpSpPr>
          <p:grpSpPr>
            <a:xfrm>
              <a:off x="2343343" y="-160052"/>
              <a:ext cx="1281074" cy="1062386"/>
              <a:chOff x="5492675" y="1584500"/>
              <a:chExt cx="338050" cy="280350"/>
            </a:xfrm>
          </p:grpSpPr>
          <p:sp>
            <p:nvSpPr>
              <p:cNvPr id="4215" name="Google Shape;4215;p33"/>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3"/>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3"/>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3"/>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3"/>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3"/>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3"/>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3"/>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3"/>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3"/>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3"/>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3"/>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3"/>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3"/>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3"/>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3"/>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3"/>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3"/>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3"/>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3"/>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3"/>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3"/>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3"/>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3"/>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3"/>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3"/>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41" name="Google Shape;4241;p33"/>
          <p:cNvGrpSpPr/>
          <p:nvPr/>
        </p:nvGrpSpPr>
        <p:grpSpPr>
          <a:xfrm rot="1634784">
            <a:off x="6766116" y="3694415"/>
            <a:ext cx="1839512" cy="1448172"/>
            <a:chOff x="2343343" y="-407423"/>
            <a:chExt cx="1663693" cy="1309758"/>
          </a:xfrm>
        </p:grpSpPr>
        <p:sp>
          <p:nvSpPr>
            <p:cNvPr id="4242" name="Google Shape;4242;p33"/>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3" name="Google Shape;4243;p33"/>
            <p:cNvGrpSpPr/>
            <p:nvPr/>
          </p:nvGrpSpPr>
          <p:grpSpPr>
            <a:xfrm>
              <a:off x="2343343" y="-160052"/>
              <a:ext cx="1281074" cy="1062386"/>
              <a:chOff x="5492675" y="1584500"/>
              <a:chExt cx="338050" cy="280350"/>
            </a:xfrm>
          </p:grpSpPr>
          <p:sp>
            <p:nvSpPr>
              <p:cNvPr id="4244" name="Google Shape;4244;p33"/>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3"/>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3"/>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3"/>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3"/>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3"/>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3"/>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3"/>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3"/>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3"/>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3"/>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3"/>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3"/>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3"/>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3"/>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3"/>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3"/>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3"/>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3"/>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3"/>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3"/>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3"/>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3"/>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3"/>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3"/>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3"/>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0" name="Google Shape;4270;p33"/>
          <p:cNvSpPr/>
          <p:nvPr/>
        </p:nvSpPr>
        <p:spPr>
          <a:xfrm rot="9859776">
            <a:off x="4688399" y="48209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3"/>
          <p:cNvSpPr/>
          <p:nvPr/>
        </p:nvSpPr>
        <p:spPr>
          <a:xfrm rot="9859776">
            <a:off x="4458824" y="-179572"/>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3"/>
          <p:cNvSpPr/>
          <p:nvPr/>
        </p:nvSpPr>
        <p:spPr>
          <a:xfrm rot="9859776">
            <a:off x="2695299" y="171254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3"/>
          <p:cNvSpPr/>
          <p:nvPr/>
        </p:nvSpPr>
        <p:spPr>
          <a:xfrm rot="9859776">
            <a:off x="-284639" y="23209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3"/>
          <p:cNvSpPr/>
          <p:nvPr/>
        </p:nvSpPr>
        <p:spPr>
          <a:xfrm rot="9859776">
            <a:off x="5576149" y="292004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6"/>
        <p:cNvGrpSpPr/>
        <p:nvPr/>
      </p:nvGrpSpPr>
      <p:grpSpPr>
        <a:xfrm>
          <a:off x="0" y="0"/>
          <a:ext cx="0" cy="0"/>
          <a:chOff x="0" y="0"/>
          <a:chExt cx="0" cy="0"/>
        </a:xfrm>
      </p:grpSpPr>
      <p:grpSp>
        <p:nvGrpSpPr>
          <p:cNvPr id="317" name="Google Shape;317;p4"/>
          <p:cNvGrpSpPr/>
          <p:nvPr/>
        </p:nvGrpSpPr>
        <p:grpSpPr>
          <a:xfrm>
            <a:off x="240880" y="3752201"/>
            <a:ext cx="1903762" cy="1286435"/>
            <a:chOff x="240880" y="3752201"/>
            <a:chExt cx="1903762" cy="1286435"/>
          </a:xfrm>
        </p:grpSpPr>
        <p:sp>
          <p:nvSpPr>
            <p:cNvPr id="318" name="Google Shape;318;p4"/>
            <p:cNvSpPr/>
            <p:nvPr/>
          </p:nvSpPr>
          <p:spPr>
            <a:xfrm rot="-5934101">
              <a:off x="243140" y="3947988"/>
              <a:ext cx="1040640" cy="894906"/>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4"/>
            <p:cNvGrpSpPr/>
            <p:nvPr/>
          </p:nvGrpSpPr>
          <p:grpSpPr>
            <a:xfrm rot="10518311">
              <a:off x="682692" y="3808188"/>
              <a:ext cx="1416246" cy="1174461"/>
              <a:chOff x="5492675" y="1584500"/>
              <a:chExt cx="338050" cy="280350"/>
            </a:xfrm>
          </p:grpSpPr>
          <p:sp>
            <p:nvSpPr>
              <p:cNvPr id="320" name="Google Shape;320;p4"/>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6" name="Google Shape;346;p4"/>
          <p:cNvGrpSpPr/>
          <p:nvPr/>
        </p:nvGrpSpPr>
        <p:grpSpPr>
          <a:xfrm>
            <a:off x="5134391" y="-132564"/>
            <a:ext cx="1839379" cy="1448068"/>
            <a:chOff x="2343343" y="-407423"/>
            <a:chExt cx="1663693" cy="1309758"/>
          </a:xfrm>
        </p:grpSpPr>
        <p:sp>
          <p:nvSpPr>
            <p:cNvPr id="347" name="Google Shape;347;p4"/>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4"/>
            <p:cNvGrpSpPr/>
            <p:nvPr/>
          </p:nvGrpSpPr>
          <p:grpSpPr>
            <a:xfrm>
              <a:off x="2343343" y="-160052"/>
              <a:ext cx="1281074" cy="1062386"/>
              <a:chOff x="5492675" y="1584500"/>
              <a:chExt cx="338050" cy="280350"/>
            </a:xfrm>
          </p:grpSpPr>
          <p:sp>
            <p:nvSpPr>
              <p:cNvPr id="349" name="Google Shape;349;p4"/>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4"/>
          <p:cNvGrpSpPr/>
          <p:nvPr/>
        </p:nvGrpSpPr>
        <p:grpSpPr>
          <a:xfrm>
            <a:off x="173041" y="-53889"/>
            <a:ext cx="1839379" cy="1448068"/>
            <a:chOff x="2343343" y="-407423"/>
            <a:chExt cx="1663693" cy="1309758"/>
          </a:xfrm>
        </p:grpSpPr>
        <p:sp>
          <p:nvSpPr>
            <p:cNvPr id="376" name="Google Shape;376;p4"/>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4"/>
            <p:cNvGrpSpPr/>
            <p:nvPr/>
          </p:nvGrpSpPr>
          <p:grpSpPr>
            <a:xfrm>
              <a:off x="2343343" y="-160052"/>
              <a:ext cx="1281074" cy="1062386"/>
              <a:chOff x="5492675" y="1584500"/>
              <a:chExt cx="338050" cy="280350"/>
            </a:xfrm>
          </p:grpSpPr>
          <p:sp>
            <p:nvSpPr>
              <p:cNvPr id="378" name="Google Shape;378;p4"/>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4" name="Google Shape;404;p4"/>
          <p:cNvGrpSpPr/>
          <p:nvPr/>
        </p:nvGrpSpPr>
        <p:grpSpPr>
          <a:xfrm rot="5871316">
            <a:off x="7509240" y="560309"/>
            <a:ext cx="1839336" cy="1448034"/>
            <a:chOff x="2343343" y="-407423"/>
            <a:chExt cx="1663693" cy="1309758"/>
          </a:xfrm>
        </p:grpSpPr>
        <p:sp>
          <p:nvSpPr>
            <p:cNvPr id="405" name="Google Shape;405;p4"/>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4"/>
            <p:cNvGrpSpPr/>
            <p:nvPr/>
          </p:nvGrpSpPr>
          <p:grpSpPr>
            <a:xfrm>
              <a:off x="2343343" y="-160052"/>
              <a:ext cx="1281074" cy="1062386"/>
              <a:chOff x="5492675" y="1584500"/>
              <a:chExt cx="338050" cy="280350"/>
            </a:xfrm>
          </p:grpSpPr>
          <p:sp>
            <p:nvSpPr>
              <p:cNvPr id="407" name="Google Shape;407;p4"/>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4"/>
          <p:cNvGrpSpPr/>
          <p:nvPr/>
        </p:nvGrpSpPr>
        <p:grpSpPr>
          <a:xfrm rot="1634784">
            <a:off x="7242964" y="3671319"/>
            <a:ext cx="1839512" cy="1448172"/>
            <a:chOff x="2343343" y="-407423"/>
            <a:chExt cx="1663693" cy="1309758"/>
          </a:xfrm>
        </p:grpSpPr>
        <p:sp>
          <p:nvSpPr>
            <p:cNvPr id="434" name="Google Shape;434;p4"/>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4"/>
            <p:cNvGrpSpPr/>
            <p:nvPr/>
          </p:nvGrpSpPr>
          <p:grpSpPr>
            <a:xfrm>
              <a:off x="2343343" y="-160052"/>
              <a:ext cx="1281074" cy="1062386"/>
              <a:chOff x="5492675" y="1584500"/>
              <a:chExt cx="338050" cy="280350"/>
            </a:xfrm>
          </p:grpSpPr>
          <p:sp>
            <p:nvSpPr>
              <p:cNvPr id="436" name="Google Shape;436;p4"/>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2" name="Google Shape;462;p4"/>
          <p:cNvSpPr/>
          <p:nvPr/>
        </p:nvSpPr>
        <p:spPr>
          <a:xfrm rot="9859776">
            <a:off x="3971249"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rot="9859776">
            <a:off x="8827986" y="20845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rot="9859776">
            <a:off x="1979386" y="-16986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rot="9859776">
            <a:off x="53211" y="23593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338783" y="242829"/>
            <a:ext cx="8487750" cy="4688750"/>
          </a:xfrm>
          <a:custGeom>
            <a:avLst/>
            <a:gdLst/>
            <a:ahLst/>
            <a:cxnLst/>
            <a:rect l="l" t="t" r="r" b="b"/>
            <a:pathLst>
              <a:path w="339510" h="187550" extrusionOk="0">
                <a:moveTo>
                  <a:pt x="23700" y="7193"/>
                </a:moveTo>
                <a:cubicBezTo>
                  <a:pt x="11474" y="10488"/>
                  <a:pt x="4358" y="15551"/>
                  <a:pt x="1063" y="26965"/>
                </a:cubicBezTo>
                <a:cubicBezTo>
                  <a:pt x="-2232" y="38379"/>
                  <a:pt x="3307" y="58008"/>
                  <a:pt x="3928" y="75678"/>
                </a:cubicBezTo>
                <a:cubicBezTo>
                  <a:pt x="4549" y="93348"/>
                  <a:pt x="4788" y="117896"/>
                  <a:pt x="4788" y="132987"/>
                </a:cubicBezTo>
                <a:cubicBezTo>
                  <a:pt x="4788" y="148078"/>
                  <a:pt x="585" y="157964"/>
                  <a:pt x="3928" y="166226"/>
                </a:cubicBezTo>
                <a:cubicBezTo>
                  <a:pt x="7271" y="174488"/>
                  <a:pt x="13575" y="179837"/>
                  <a:pt x="24846" y="182559"/>
                </a:cubicBezTo>
                <a:cubicBezTo>
                  <a:pt x="36117" y="185281"/>
                  <a:pt x="46719" y="182464"/>
                  <a:pt x="71553" y="182559"/>
                </a:cubicBezTo>
                <a:cubicBezTo>
                  <a:pt x="96387" y="182655"/>
                  <a:pt x="148491" y="182320"/>
                  <a:pt x="173850" y="183132"/>
                </a:cubicBezTo>
                <a:cubicBezTo>
                  <a:pt x="199209" y="183944"/>
                  <a:pt x="204749" y="187909"/>
                  <a:pt x="223709" y="187431"/>
                </a:cubicBezTo>
                <a:cubicBezTo>
                  <a:pt x="242669" y="186954"/>
                  <a:pt x="270369" y="181557"/>
                  <a:pt x="287609" y="180267"/>
                </a:cubicBezTo>
                <a:cubicBezTo>
                  <a:pt x="304850" y="178978"/>
                  <a:pt x="319559" y="188147"/>
                  <a:pt x="327152" y="179694"/>
                </a:cubicBezTo>
                <a:cubicBezTo>
                  <a:pt x="334746" y="171241"/>
                  <a:pt x="332215" y="144210"/>
                  <a:pt x="333170" y="129548"/>
                </a:cubicBezTo>
                <a:cubicBezTo>
                  <a:pt x="334125" y="114886"/>
                  <a:pt x="331832" y="103520"/>
                  <a:pt x="332883" y="91724"/>
                </a:cubicBezTo>
                <a:cubicBezTo>
                  <a:pt x="333934" y="79928"/>
                  <a:pt x="339331" y="70997"/>
                  <a:pt x="339474" y="58771"/>
                </a:cubicBezTo>
                <a:cubicBezTo>
                  <a:pt x="339617" y="46545"/>
                  <a:pt x="338805" y="27443"/>
                  <a:pt x="333743" y="18369"/>
                </a:cubicBezTo>
                <a:cubicBezTo>
                  <a:pt x="328681" y="9295"/>
                  <a:pt x="328681" y="6430"/>
                  <a:pt x="309100" y="4328"/>
                </a:cubicBezTo>
                <a:cubicBezTo>
                  <a:pt x="289519" y="2227"/>
                  <a:pt x="240902" y="6476"/>
                  <a:pt x="216259" y="5760"/>
                </a:cubicBezTo>
                <a:cubicBezTo>
                  <a:pt x="191616" y="5044"/>
                  <a:pt x="184882" y="-209"/>
                  <a:pt x="161242" y="30"/>
                </a:cubicBezTo>
                <a:cubicBezTo>
                  <a:pt x="137602" y="269"/>
                  <a:pt x="97343" y="5999"/>
                  <a:pt x="74419" y="7193"/>
                </a:cubicBezTo>
                <a:cubicBezTo>
                  <a:pt x="51495" y="8387"/>
                  <a:pt x="35926" y="3898"/>
                  <a:pt x="23700" y="7193"/>
                </a:cubicBezTo>
                <a:close/>
              </a:path>
            </a:pathLst>
          </a:custGeom>
          <a:solidFill>
            <a:schemeClr val="accent6"/>
          </a:solidFill>
          <a:ln>
            <a:noFill/>
          </a:ln>
        </p:spPr>
      </p:sp>
      <p:sp>
        <p:nvSpPr>
          <p:cNvPr id="467" name="Google Shape;467;p4"/>
          <p:cNvSpPr txBox="1">
            <a:spLocks noGrp="1"/>
          </p:cNvSpPr>
          <p:nvPr>
            <p:ph type="title"/>
          </p:nvPr>
        </p:nvSpPr>
        <p:spPr>
          <a:xfrm>
            <a:off x="720000" y="535562"/>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4"/>
          <p:cNvSpPr txBox="1">
            <a:spLocks noGrp="1"/>
          </p:cNvSpPr>
          <p:nvPr>
            <p:ph type="body" idx="1"/>
          </p:nvPr>
        </p:nvSpPr>
        <p:spPr>
          <a:xfrm>
            <a:off x="756300" y="1183262"/>
            <a:ext cx="76314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9"/>
        <p:cNvGrpSpPr/>
        <p:nvPr/>
      </p:nvGrpSpPr>
      <p:grpSpPr>
        <a:xfrm>
          <a:off x="0" y="0"/>
          <a:ext cx="0" cy="0"/>
          <a:chOff x="0" y="0"/>
          <a:chExt cx="0" cy="0"/>
        </a:xfrm>
      </p:grpSpPr>
      <p:grpSp>
        <p:nvGrpSpPr>
          <p:cNvPr id="470" name="Google Shape;470;p5"/>
          <p:cNvGrpSpPr/>
          <p:nvPr/>
        </p:nvGrpSpPr>
        <p:grpSpPr>
          <a:xfrm rot="10800000">
            <a:off x="283641" y="3761024"/>
            <a:ext cx="1839379" cy="1448068"/>
            <a:chOff x="2343343" y="-407423"/>
            <a:chExt cx="1663693" cy="1309758"/>
          </a:xfrm>
        </p:grpSpPr>
        <p:sp>
          <p:nvSpPr>
            <p:cNvPr id="471" name="Google Shape;471;p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5"/>
            <p:cNvGrpSpPr/>
            <p:nvPr/>
          </p:nvGrpSpPr>
          <p:grpSpPr>
            <a:xfrm>
              <a:off x="2343343" y="-160052"/>
              <a:ext cx="1281074" cy="1062386"/>
              <a:chOff x="5492675" y="1584500"/>
              <a:chExt cx="338050" cy="280350"/>
            </a:xfrm>
          </p:grpSpPr>
          <p:sp>
            <p:nvSpPr>
              <p:cNvPr id="473" name="Google Shape;473;p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9" name="Google Shape;499;p5"/>
          <p:cNvGrpSpPr/>
          <p:nvPr/>
        </p:nvGrpSpPr>
        <p:grpSpPr>
          <a:xfrm>
            <a:off x="5107891" y="-79539"/>
            <a:ext cx="1839379" cy="1448068"/>
            <a:chOff x="2343343" y="-407423"/>
            <a:chExt cx="1663693" cy="1309758"/>
          </a:xfrm>
        </p:grpSpPr>
        <p:sp>
          <p:nvSpPr>
            <p:cNvPr id="500" name="Google Shape;500;p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5"/>
            <p:cNvGrpSpPr/>
            <p:nvPr/>
          </p:nvGrpSpPr>
          <p:grpSpPr>
            <a:xfrm>
              <a:off x="2343343" y="-160052"/>
              <a:ext cx="1281074" cy="1062386"/>
              <a:chOff x="5492675" y="1584500"/>
              <a:chExt cx="338050" cy="280350"/>
            </a:xfrm>
          </p:grpSpPr>
          <p:sp>
            <p:nvSpPr>
              <p:cNvPr id="502" name="Google Shape;502;p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5"/>
          <p:cNvGrpSpPr/>
          <p:nvPr/>
        </p:nvGrpSpPr>
        <p:grpSpPr>
          <a:xfrm>
            <a:off x="393991" y="11"/>
            <a:ext cx="1839379" cy="1448068"/>
            <a:chOff x="2343343" y="-407423"/>
            <a:chExt cx="1663693" cy="1309758"/>
          </a:xfrm>
        </p:grpSpPr>
        <p:sp>
          <p:nvSpPr>
            <p:cNvPr id="529" name="Google Shape;529;p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5"/>
            <p:cNvGrpSpPr/>
            <p:nvPr/>
          </p:nvGrpSpPr>
          <p:grpSpPr>
            <a:xfrm>
              <a:off x="2343343" y="-160052"/>
              <a:ext cx="1281074" cy="1062386"/>
              <a:chOff x="5492675" y="1584500"/>
              <a:chExt cx="338050" cy="280350"/>
            </a:xfrm>
          </p:grpSpPr>
          <p:sp>
            <p:nvSpPr>
              <p:cNvPr id="531" name="Google Shape;531;p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 name="Google Shape;557;p5"/>
          <p:cNvGrpSpPr/>
          <p:nvPr/>
        </p:nvGrpSpPr>
        <p:grpSpPr>
          <a:xfrm rot="5871316">
            <a:off x="7509240" y="738734"/>
            <a:ext cx="1839336" cy="1448034"/>
            <a:chOff x="2343343" y="-407423"/>
            <a:chExt cx="1663693" cy="1309758"/>
          </a:xfrm>
        </p:grpSpPr>
        <p:sp>
          <p:nvSpPr>
            <p:cNvPr id="558" name="Google Shape;558;p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5"/>
            <p:cNvGrpSpPr/>
            <p:nvPr/>
          </p:nvGrpSpPr>
          <p:grpSpPr>
            <a:xfrm>
              <a:off x="2343343" y="-160052"/>
              <a:ext cx="1281074" cy="1062386"/>
              <a:chOff x="5492675" y="1584500"/>
              <a:chExt cx="338050" cy="280350"/>
            </a:xfrm>
          </p:grpSpPr>
          <p:sp>
            <p:nvSpPr>
              <p:cNvPr id="560" name="Google Shape;560;p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6" name="Google Shape;586;p5"/>
          <p:cNvGrpSpPr/>
          <p:nvPr/>
        </p:nvGrpSpPr>
        <p:grpSpPr>
          <a:xfrm rot="1634784">
            <a:off x="6829889" y="3681419"/>
            <a:ext cx="1839512" cy="1448172"/>
            <a:chOff x="2343343" y="-407423"/>
            <a:chExt cx="1663693" cy="1309758"/>
          </a:xfrm>
        </p:grpSpPr>
        <p:sp>
          <p:nvSpPr>
            <p:cNvPr id="587" name="Google Shape;587;p5"/>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5"/>
            <p:cNvGrpSpPr/>
            <p:nvPr/>
          </p:nvGrpSpPr>
          <p:grpSpPr>
            <a:xfrm>
              <a:off x="2343343" y="-160052"/>
              <a:ext cx="1281074" cy="1062386"/>
              <a:chOff x="5492675" y="1584500"/>
              <a:chExt cx="338050" cy="280350"/>
            </a:xfrm>
          </p:grpSpPr>
          <p:sp>
            <p:nvSpPr>
              <p:cNvPr id="589" name="Google Shape;589;p5"/>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 name="Google Shape;615;p5"/>
          <p:cNvSpPr/>
          <p:nvPr/>
        </p:nvSpPr>
        <p:spPr>
          <a:xfrm rot="9859776">
            <a:off x="4299199" y="50046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rot="9859776">
            <a:off x="8878686" y="22935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rot="9859776">
            <a:off x="2844986" y="12594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rot="9859776">
            <a:off x="-315164" y="19385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rot="10800000" flipH="1">
            <a:off x="338783" y="242829"/>
            <a:ext cx="8487750" cy="4688750"/>
          </a:xfrm>
          <a:custGeom>
            <a:avLst/>
            <a:gdLst/>
            <a:ahLst/>
            <a:cxnLst/>
            <a:rect l="l" t="t" r="r" b="b"/>
            <a:pathLst>
              <a:path w="339510" h="187550" extrusionOk="0">
                <a:moveTo>
                  <a:pt x="23700" y="7193"/>
                </a:moveTo>
                <a:cubicBezTo>
                  <a:pt x="11474" y="10488"/>
                  <a:pt x="4358" y="15551"/>
                  <a:pt x="1063" y="26965"/>
                </a:cubicBezTo>
                <a:cubicBezTo>
                  <a:pt x="-2232" y="38379"/>
                  <a:pt x="3307" y="58008"/>
                  <a:pt x="3928" y="75678"/>
                </a:cubicBezTo>
                <a:cubicBezTo>
                  <a:pt x="4549" y="93348"/>
                  <a:pt x="4788" y="117896"/>
                  <a:pt x="4788" y="132987"/>
                </a:cubicBezTo>
                <a:cubicBezTo>
                  <a:pt x="4788" y="148078"/>
                  <a:pt x="585" y="157964"/>
                  <a:pt x="3928" y="166226"/>
                </a:cubicBezTo>
                <a:cubicBezTo>
                  <a:pt x="7271" y="174488"/>
                  <a:pt x="13575" y="179837"/>
                  <a:pt x="24846" y="182559"/>
                </a:cubicBezTo>
                <a:cubicBezTo>
                  <a:pt x="36117" y="185281"/>
                  <a:pt x="46719" y="182464"/>
                  <a:pt x="71553" y="182559"/>
                </a:cubicBezTo>
                <a:cubicBezTo>
                  <a:pt x="96387" y="182655"/>
                  <a:pt x="148491" y="182320"/>
                  <a:pt x="173850" y="183132"/>
                </a:cubicBezTo>
                <a:cubicBezTo>
                  <a:pt x="199209" y="183944"/>
                  <a:pt x="204749" y="187909"/>
                  <a:pt x="223709" y="187431"/>
                </a:cubicBezTo>
                <a:cubicBezTo>
                  <a:pt x="242669" y="186954"/>
                  <a:pt x="270369" y="181557"/>
                  <a:pt x="287609" y="180267"/>
                </a:cubicBezTo>
                <a:cubicBezTo>
                  <a:pt x="304850" y="178978"/>
                  <a:pt x="319559" y="188147"/>
                  <a:pt x="327152" y="179694"/>
                </a:cubicBezTo>
                <a:cubicBezTo>
                  <a:pt x="334746" y="171241"/>
                  <a:pt x="332215" y="144210"/>
                  <a:pt x="333170" y="129548"/>
                </a:cubicBezTo>
                <a:cubicBezTo>
                  <a:pt x="334125" y="114886"/>
                  <a:pt x="331832" y="103520"/>
                  <a:pt x="332883" y="91724"/>
                </a:cubicBezTo>
                <a:cubicBezTo>
                  <a:pt x="333934" y="79928"/>
                  <a:pt x="339331" y="70997"/>
                  <a:pt x="339474" y="58771"/>
                </a:cubicBezTo>
                <a:cubicBezTo>
                  <a:pt x="339617" y="46545"/>
                  <a:pt x="338805" y="27443"/>
                  <a:pt x="333743" y="18369"/>
                </a:cubicBezTo>
                <a:cubicBezTo>
                  <a:pt x="328681" y="9295"/>
                  <a:pt x="328681" y="6430"/>
                  <a:pt x="309100" y="4328"/>
                </a:cubicBezTo>
                <a:cubicBezTo>
                  <a:pt x="289519" y="2227"/>
                  <a:pt x="240902" y="6476"/>
                  <a:pt x="216259" y="5760"/>
                </a:cubicBezTo>
                <a:cubicBezTo>
                  <a:pt x="191616" y="5044"/>
                  <a:pt x="184882" y="-209"/>
                  <a:pt x="161242" y="30"/>
                </a:cubicBezTo>
                <a:cubicBezTo>
                  <a:pt x="137602" y="269"/>
                  <a:pt x="97343" y="5999"/>
                  <a:pt x="74419" y="7193"/>
                </a:cubicBezTo>
                <a:cubicBezTo>
                  <a:pt x="51495" y="8387"/>
                  <a:pt x="35926" y="3898"/>
                  <a:pt x="23700" y="7193"/>
                </a:cubicBezTo>
                <a:close/>
              </a:path>
            </a:pathLst>
          </a:custGeom>
          <a:solidFill>
            <a:schemeClr val="accent6"/>
          </a:solidFill>
          <a:ln>
            <a:noFill/>
          </a:ln>
        </p:spPr>
      </p:sp>
      <p:sp>
        <p:nvSpPr>
          <p:cNvPr id="620" name="Google Shape;620;p5"/>
          <p:cNvSpPr txBox="1">
            <a:spLocks noGrp="1"/>
          </p:cNvSpPr>
          <p:nvPr>
            <p:ph type="subTitle" idx="1"/>
          </p:nvPr>
        </p:nvSpPr>
        <p:spPr>
          <a:xfrm>
            <a:off x="1595475" y="2376252"/>
            <a:ext cx="2298300" cy="7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400">
                <a:latin typeface="Fredoka One"/>
                <a:ea typeface="Fredoka One"/>
                <a:cs typeface="Fredoka One"/>
                <a:sym typeface="Fredok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21" name="Google Shape;621;p5"/>
          <p:cNvSpPr txBox="1">
            <a:spLocks noGrp="1"/>
          </p:cNvSpPr>
          <p:nvPr>
            <p:ph type="subTitle" idx="2"/>
          </p:nvPr>
        </p:nvSpPr>
        <p:spPr>
          <a:xfrm>
            <a:off x="5250225" y="2376252"/>
            <a:ext cx="2298300" cy="7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400">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22" name="Google Shape;622;p5"/>
          <p:cNvSpPr txBox="1">
            <a:spLocks noGrp="1"/>
          </p:cNvSpPr>
          <p:nvPr>
            <p:ph type="subTitle" idx="3"/>
          </p:nvPr>
        </p:nvSpPr>
        <p:spPr>
          <a:xfrm>
            <a:off x="1362975" y="3118476"/>
            <a:ext cx="2763300" cy="78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5"/>
          <p:cNvSpPr txBox="1">
            <a:spLocks noGrp="1"/>
          </p:cNvSpPr>
          <p:nvPr>
            <p:ph type="subTitle" idx="4"/>
          </p:nvPr>
        </p:nvSpPr>
        <p:spPr>
          <a:xfrm>
            <a:off x="5017750" y="3118476"/>
            <a:ext cx="2763300" cy="78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4" name="Google Shape;624;p5"/>
          <p:cNvSpPr txBox="1">
            <a:spLocks noGrp="1"/>
          </p:cNvSpPr>
          <p:nvPr>
            <p:ph type="title"/>
          </p:nvPr>
        </p:nvSpPr>
        <p:spPr>
          <a:xfrm>
            <a:off x="720000" y="533391"/>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8"/>
        <p:cNvGrpSpPr/>
        <p:nvPr/>
      </p:nvGrpSpPr>
      <p:grpSpPr>
        <a:xfrm>
          <a:off x="0" y="0"/>
          <a:ext cx="0" cy="0"/>
          <a:chOff x="0" y="0"/>
          <a:chExt cx="0" cy="0"/>
        </a:xfrm>
      </p:grpSpPr>
      <p:grpSp>
        <p:nvGrpSpPr>
          <p:cNvPr id="749" name="Google Shape;749;p7"/>
          <p:cNvGrpSpPr/>
          <p:nvPr/>
        </p:nvGrpSpPr>
        <p:grpSpPr>
          <a:xfrm rot="10800000">
            <a:off x="1079016" y="3761836"/>
            <a:ext cx="1839379" cy="1448068"/>
            <a:chOff x="2343343" y="-407423"/>
            <a:chExt cx="1663693" cy="1309758"/>
          </a:xfrm>
        </p:grpSpPr>
        <p:sp>
          <p:nvSpPr>
            <p:cNvPr id="750" name="Google Shape;750;p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7"/>
            <p:cNvGrpSpPr/>
            <p:nvPr/>
          </p:nvGrpSpPr>
          <p:grpSpPr>
            <a:xfrm>
              <a:off x="2343343" y="-160052"/>
              <a:ext cx="1281074" cy="1062386"/>
              <a:chOff x="5492675" y="1584500"/>
              <a:chExt cx="338050" cy="280350"/>
            </a:xfrm>
          </p:grpSpPr>
          <p:sp>
            <p:nvSpPr>
              <p:cNvPr id="752" name="Google Shape;752;p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8" name="Google Shape;778;p7"/>
          <p:cNvGrpSpPr/>
          <p:nvPr/>
        </p:nvGrpSpPr>
        <p:grpSpPr>
          <a:xfrm>
            <a:off x="4945466" y="-99389"/>
            <a:ext cx="1839379" cy="1448068"/>
            <a:chOff x="2343343" y="-407423"/>
            <a:chExt cx="1663693" cy="1309758"/>
          </a:xfrm>
        </p:grpSpPr>
        <p:sp>
          <p:nvSpPr>
            <p:cNvPr id="779" name="Google Shape;779;p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7"/>
            <p:cNvGrpSpPr/>
            <p:nvPr/>
          </p:nvGrpSpPr>
          <p:grpSpPr>
            <a:xfrm>
              <a:off x="2343343" y="-160052"/>
              <a:ext cx="1281074" cy="1062386"/>
              <a:chOff x="5492675" y="1584500"/>
              <a:chExt cx="338050" cy="280350"/>
            </a:xfrm>
          </p:grpSpPr>
          <p:sp>
            <p:nvSpPr>
              <p:cNvPr id="781" name="Google Shape;781;p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7" name="Google Shape;807;p7"/>
          <p:cNvGrpSpPr/>
          <p:nvPr/>
        </p:nvGrpSpPr>
        <p:grpSpPr>
          <a:xfrm>
            <a:off x="181991" y="11"/>
            <a:ext cx="1839379" cy="1448068"/>
            <a:chOff x="2343343" y="-407423"/>
            <a:chExt cx="1663693" cy="1309758"/>
          </a:xfrm>
        </p:grpSpPr>
        <p:sp>
          <p:nvSpPr>
            <p:cNvPr id="808" name="Google Shape;808;p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7"/>
            <p:cNvGrpSpPr/>
            <p:nvPr/>
          </p:nvGrpSpPr>
          <p:grpSpPr>
            <a:xfrm>
              <a:off x="2343343" y="-160052"/>
              <a:ext cx="1281074" cy="1062386"/>
              <a:chOff x="5492675" y="1584500"/>
              <a:chExt cx="338050" cy="280350"/>
            </a:xfrm>
          </p:grpSpPr>
          <p:sp>
            <p:nvSpPr>
              <p:cNvPr id="810" name="Google Shape;810;p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6" name="Google Shape;836;p7"/>
          <p:cNvGrpSpPr/>
          <p:nvPr/>
        </p:nvGrpSpPr>
        <p:grpSpPr>
          <a:xfrm rot="5871316">
            <a:off x="7573911" y="854403"/>
            <a:ext cx="1839336" cy="1448034"/>
            <a:chOff x="2343343" y="-407423"/>
            <a:chExt cx="1663693" cy="1309758"/>
          </a:xfrm>
        </p:grpSpPr>
        <p:sp>
          <p:nvSpPr>
            <p:cNvPr id="837" name="Google Shape;837;p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7"/>
            <p:cNvGrpSpPr/>
            <p:nvPr/>
          </p:nvGrpSpPr>
          <p:grpSpPr>
            <a:xfrm>
              <a:off x="2343343" y="-160052"/>
              <a:ext cx="1281074" cy="1062386"/>
              <a:chOff x="5492675" y="1584500"/>
              <a:chExt cx="338050" cy="280350"/>
            </a:xfrm>
          </p:grpSpPr>
          <p:sp>
            <p:nvSpPr>
              <p:cNvPr id="839" name="Google Shape;839;p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5" name="Google Shape;865;p7"/>
          <p:cNvGrpSpPr/>
          <p:nvPr/>
        </p:nvGrpSpPr>
        <p:grpSpPr>
          <a:xfrm rot="1634784">
            <a:off x="6829889" y="3681419"/>
            <a:ext cx="1839512" cy="1448172"/>
            <a:chOff x="2343343" y="-407423"/>
            <a:chExt cx="1663693" cy="1309758"/>
          </a:xfrm>
        </p:grpSpPr>
        <p:sp>
          <p:nvSpPr>
            <p:cNvPr id="866" name="Google Shape;866;p7"/>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7"/>
            <p:cNvGrpSpPr/>
            <p:nvPr/>
          </p:nvGrpSpPr>
          <p:grpSpPr>
            <a:xfrm>
              <a:off x="2343343" y="-160052"/>
              <a:ext cx="1281074" cy="1062386"/>
              <a:chOff x="5492675" y="1584500"/>
              <a:chExt cx="338050" cy="280350"/>
            </a:xfrm>
          </p:grpSpPr>
          <p:sp>
            <p:nvSpPr>
              <p:cNvPr id="868" name="Google Shape;868;p7"/>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4" name="Google Shape;894;p7"/>
          <p:cNvSpPr/>
          <p:nvPr/>
        </p:nvSpPr>
        <p:spPr>
          <a:xfrm rot="9859776">
            <a:off x="4625224"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9859776">
            <a:off x="8545186" y="25176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9859776">
            <a:off x="2319586" y="-19971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9859776">
            <a:off x="116286" y="417090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flipH="1">
            <a:off x="264825" y="255823"/>
            <a:ext cx="8582017" cy="4614435"/>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txBox="1">
            <a:spLocks noGrp="1"/>
          </p:cNvSpPr>
          <p:nvPr>
            <p:ph type="title"/>
          </p:nvPr>
        </p:nvSpPr>
        <p:spPr>
          <a:xfrm>
            <a:off x="4083700" y="942900"/>
            <a:ext cx="434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0" name="Google Shape;900;p7"/>
          <p:cNvSpPr txBox="1">
            <a:spLocks noGrp="1"/>
          </p:cNvSpPr>
          <p:nvPr>
            <p:ph type="body" idx="1"/>
          </p:nvPr>
        </p:nvSpPr>
        <p:spPr>
          <a:xfrm>
            <a:off x="4083700" y="2266875"/>
            <a:ext cx="4345200" cy="1953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1"/>
        <p:cNvGrpSpPr/>
        <p:nvPr/>
      </p:nvGrpSpPr>
      <p:grpSpPr>
        <a:xfrm>
          <a:off x="0" y="0"/>
          <a:ext cx="0" cy="0"/>
          <a:chOff x="0" y="0"/>
          <a:chExt cx="0" cy="0"/>
        </a:xfrm>
      </p:grpSpPr>
      <p:grpSp>
        <p:nvGrpSpPr>
          <p:cNvPr id="902" name="Google Shape;902;p8"/>
          <p:cNvGrpSpPr/>
          <p:nvPr/>
        </p:nvGrpSpPr>
        <p:grpSpPr>
          <a:xfrm rot="10800000">
            <a:off x="441566" y="3803424"/>
            <a:ext cx="1839379" cy="1448068"/>
            <a:chOff x="2343343" y="-407423"/>
            <a:chExt cx="1663693" cy="1309758"/>
          </a:xfrm>
        </p:grpSpPr>
        <p:sp>
          <p:nvSpPr>
            <p:cNvPr id="903" name="Google Shape;903;p8"/>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8"/>
            <p:cNvGrpSpPr/>
            <p:nvPr/>
          </p:nvGrpSpPr>
          <p:grpSpPr>
            <a:xfrm>
              <a:off x="2343343" y="-160052"/>
              <a:ext cx="1281074" cy="1062386"/>
              <a:chOff x="5492675" y="1584500"/>
              <a:chExt cx="338050" cy="280350"/>
            </a:xfrm>
          </p:grpSpPr>
          <p:sp>
            <p:nvSpPr>
              <p:cNvPr id="905" name="Google Shape;905;p8"/>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1" name="Google Shape;931;p8"/>
          <p:cNvGrpSpPr/>
          <p:nvPr/>
        </p:nvGrpSpPr>
        <p:grpSpPr>
          <a:xfrm rot="1985786">
            <a:off x="7340980" y="95730"/>
            <a:ext cx="1839341" cy="1448038"/>
            <a:chOff x="2343343" y="-407423"/>
            <a:chExt cx="1663693" cy="1309758"/>
          </a:xfrm>
        </p:grpSpPr>
        <p:sp>
          <p:nvSpPr>
            <p:cNvPr id="932" name="Google Shape;932;p8"/>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8"/>
            <p:cNvGrpSpPr/>
            <p:nvPr/>
          </p:nvGrpSpPr>
          <p:grpSpPr>
            <a:xfrm>
              <a:off x="2343343" y="-160052"/>
              <a:ext cx="1281074" cy="1062386"/>
              <a:chOff x="5492675" y="1584500"/>
              <a:chExt cx="338050" cy="280350"/>
            </a:xfrm>
          </p:grpSpPr>
          <p:sp>
            <p:nvSpPr>
              <p:cNvPr id="934" name="Google Shape;934;p8"/>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0" name="Google Shape;960;p8"/>
          <p:cNvGrpSpPr/>
          <p:nvPr/>
        </p:nvGrpSpPr>
        <p:grpSpPr>
          <a:xfrm>
            <a:off x="310141" y="-44189"/>
            <a:ext cx="1839379" cy="1448068"/>
            <a:chOff x="2343343" y="-407423"/>
            <a:chExt cx="1663693" cy="1309758"/>
          </a:xfrm>
        </p:grpSpPr>
        <p:sp>
          <p:nvSpPr>
            <p:cNvPr id="961" name="Google Shape;961;p8"/>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8"/>
            <p:cNvGrpSpPr/>
            <p:nvPr/>
          </p:nvGrpSpPr>
          <p:grpSpPr>
            <a:xfrm>
              <a:off x="2343343" y="-160052"/>
              <a:ext cx="1281074" cy="1062386"/>
              <a:chOff x="5492675" y="1584500"/>
              <a:chExt cx="338050" cy="280350"/>
            </a:xfrm>
          </p:grpSpPr>
          <p:sp>
            <p:nvSpPr>
              <p:cNvPr id="963" name="Google Shape;963;p8"/>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9" name="Google Shape;989;p8"/>
          <p:cNvGrpSpPr/>
          <p:nvPr/>
        </p:nvGrpSpPr>
        <p:grpSpPr>
          <a:xfrm rot="1634784">
            <a:off x="6653139" y="3840494"/>
            <a:ext cx="1839512" cy="1448172"/>
            <a:chOff x="2343343" y="-407423"/>
            <a:chExt cx="1663693" cy="1309758"/>
          </a:xfrm>
        </p:grpSpPr>
        <p:sp>
          <p:nvSpPr>
            <p:cNvPr id="990" name="Google Shape;990;p8"/>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8"/>
            <p:cNvGrpSpPr/>
            <p:nvPr/>
          </p:nvGrpSpPr>
          <p:grpSpPr>
            <a:xfrm>
              <a:off x="2343343" y="-160052"/>
              <a:ext cx="1281074" cy="1062386"/>
              <a:chOff x="5492675" y="1584500"/>
              <a:chExt cx="338050" cy="280350"/>
            </a:xfrm>
          </p:grpSpPr>
          <p:sp>
            <p:nvSpPr>
              <p:cNvPr id="992" name="Google Shape;992;p8"/>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8" name="Google Shape;1018;p8"/>
          <p:cNvSpPr/>
          <p:nvPr/>
        </p:nvSpPr>
        <p:spPr>
          <a:xfrm rot="9859776">
            <a:off x="4378724"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rot="9859776">
            <a:off x="8545186" y="26028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rot="9859776">
            <a:off x="6839611" y="6496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rot="9859776">
            <a:off x="-288664" y="20459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rot="10800000">
            <a:off x="180300" y="187400"/>
            <a:ext cx="8582017" cy="4614435"/>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a:t>       </a:t>
            </a:r>
            <a:endParaRPr/>
          </a:p>
        </p:txBody>
      </p:sp>
      <p:sp>
        <p:nvSpPr>
          <p:cNvPr id="1023" name="Google Shape;1023;p8"/>
          <p:cNvSpPr txBox="1">
            <a:spLocks noGrp="1"/>
          </p:cNvSpPr>
          <p:nvPr>
            <p:ph type="title"/>
          </p:nvPr>
        </p:nvSpPr>
        <p:spPr>
          <a:xfrm>
            <a:off x="715100" y="1317548"/>
            <a:ext cx="4983300" cy="25293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4"/>
        <p:cNvGrpSpPr/>
        <p:nvPr/>
      </p:nvGrpSpPr>
      <p:grpSpPr>
        <a:xfrm>
          <a:off x="0" y="0"/>
          <a:ext cx="0" cy="0"/>
          <a:chOff x="0" y="0"/>
          <a:chExt cx="0" cy="0"/>
        </a:xfrm>
      </p:grpSpPr>
      <p:grpSp>
        <p:nvGrpSpPr>
          <p:cNvPr id="1025" name="Google Shape;1025;p9"/>
          <p:cNvGrpSpPr/>
          <p:nvPr/>
        </p:nvGrpSpPr>
        <p:grpSpPr>
          <a:xfrm rot="10800000">
            <a:off x="441566" y="3803424"/>
            <a:ext cx="1839379" cy="1448068"/>
            <a:chOff x="2343343" y="-407423"/>
            <a:chExt cx="1663693" cy="1309758"/>
          </a:xfrm>
        </p:grpSpPr>
        <p:sp>
          <p:nvSpPr>
            <p:cNvPr id="1026" name="Google Shape;1026;p9"/>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9"/>
            <p:cNvGrpSpPr/>
            <p:nvPr/>
          </p:nvGrpSpPr>
          <p:grpSpPr>
            <a:xfrm>
              <a:off x="2343343" y="-160052"/>
              <a:ext cx="1281074" cy="1062386"/>
              <a:chOff x="5492675" y="1584500"/>
              <a:chExt cx="338050" cy="280350"/>
            </a:xfrm>
          </p:grpSpPr>
          <p:sp>
            <p:nvSpPr>
              <p:cNvPr id="1028" name="Google Shape;1028;p9"/>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4" name="Google Shape;1054;p9"/>
          <p:cNvGrpSpPr/>
          <p:nvPr/>
        </p:nvGrpSpPr>
        <p:grpSpPr>
          <a:xfrm rot="1985786">
            <a:off x="7429355" y="95730"/>
            <a:ext cx="1839341" cy="1448038"/>
            <a:chOff x="2343343" y="-407423"/>
            <a:chExt cx="1663693" cy="1309758"/>
          </a:xfrm>
        </p:grpSpPr>
        <p:sp>
          <p:nvSpPr>
            <p:cNvPr id="1055" name="Google Shape;1055;p9"/>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9"/>
            <p:cNvGrpSpPr/>
            <p:nvPr/>
          </p:nvGrpSpPr>
          <p:grpSpPr>
            <a:xfrm>
              <a:off x="2343343" y="-160052"/>
              <a:ext cx="1281074" cy="1062386"/>
              <a:chOff x="5492675" y="1584500"/>
              <a:chExt cx="338050" cy="280350"/>
            </a:xfrm>
          </p:grpSpPr>
          <p:sp>
            <p:nvSpPr>
              <p:cNvPr id="1057" name="Google Shape;1057;p9"/>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3" name="Google Shape;1083;p9"/>
          <p:cNvGrpSpPr/>
          <p:nvPr/>
        </p:nvGrpSpPr>
        <p:grpSpPr>
          <a:xfrm>
            <a:off x="310141" y="-44189"/>
            <a:ext cx="1839379" cy="1448068"/>
            <a:chOff x="2343343" y="-407423"/>
            <a:chExt cx="1663693" cy="1309758"/>
          </a:xfrm>
        </p:grpSpPr>
        <p:sp>
          <p:nvSpPr>
            <p:cNvPr id="1084" name="Google Shape;1084;p9"/>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9"/>
            <p:cNvGrpSpPr/>
            <p:nvPr/>
          </p:nvGrpSpPr>
          <p:grpSpPr>
            <a:xfrm>
              <a:off x="2343343" y="-160052"/>
              <a:ext cx="1281074" cy="1062386"/>
              <a:chOff x="5492675" y="1584500"/>
              <a:chExt cx="338050" cy="280350"/>
            </a:xfrm>
          </p:grpSpPr>
          <p:sp>
            <p:nvSpPr>
              <p:cNvPr id="1086" name="Google Shape;1086;p9"/>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2" name="Google Shape;1112;p9"/>
          <p:cNvGrpSpPr/>
          <p:nvPr/>
        </p:nvGrpSpPr>
        <p:grpSpPr>
          <a:xfrm rot="1634784">
            <a:off x="7075039" y="3698994"/>
            <a:ext cx="1839512" cy="1448172"/>
            <a:chOff x="2343343" y="-407423"/>
            <a:chExt cx="1663693" cy="1309758"/>
          </a:xfrm>
        </p:grpSpPr>
        <p:sp>
          <p:nvSpPr>
            <p:cNvPr id="1113" name="Google Shape;1113;p9"/>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4" name="Google Shape;1114;p9"/>
            <p:cNvGrpSpPr/>
            <p:nvPr/>
          </p:nvGrpSpPr>
          <p:grpSpPr>
            <a:xfrm>
              <a:off x="2343343" y="-160052"/>
              <a:ext cx="1281074" cy="1062386"/>
              <a:chOff x="5492675" y="1584500"/>
              <a:chExt cx="338050" cy="280350"/>
            </a:xfrm>
          </p:grpSpPr>
          <p:sp>
            <p:nvSpPr>
              <p:cNvPr id="1115" name="Google Shape;1115;p9"/>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1" name="Google Shape;1141;p9"/>
          <p:cNvSpPr/>
          <p:nvPr/>
        </p:nvSpPr>
        <p:spPr>
          <a:xfrm rot="9859776">
            <a:off x="4378724"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rot="9859776">
            <a:off x="8545186" y="2602853"/>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rot="9859776">
            <a:off x="5443261" y="-22401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rot="9859776">
            <a:off x="-288664" y="20459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338783" y="242829"/>
            <a:ext cx="8487750" cy="4688750"/>
          </a:xfrm>
          <a:custGeom>
            <a:avLst/>
            <a:gdLst/>
            <a:ahLst/>
            <a:cxnLst/>
            <a:rect l="l" t="t" r="r" b="b"/>
            <a:pathLst>
              <a:path w="339510" h="187550" extrusionOk="0">
                <a:moveTo>
                  <a:pt x="23700" y="7193"/>
                </a:moveTo>
                <a:cubicBezTo>
                  <a:pt x="11474" y="10488"/>
                  <a:pt x="4358" y="15551"/>
                  <a:pt x="1063" y="26965"/>
                </a:cubicBezTo>
                <a:cubicBezTo>
                  <a:pt x="-2232" y="38379"/>
                  <a:pt x="3307" y="58008"/>
                  <a:pt x="3928" y="75678"/>
                </a:cubicBezTo>
                <a:cubicBezTo>
                  <a:pt x="4549" y="93348"/>
                  <a:pt x="4788" y="117896"/>
                  <a:pt x="4788" y="132987"/>
                </a:cubicBezTo>
                <a:cubicBezTo>
                  <a:pt x="4788" y="148078"/>
                  <a:pt x="585" y="157964"/>
                  <a:pt x="3928" y="166226"/>
                </a:cubicBezTo>
                <a:cubicBezTo>
                  <a:pt x="7271" y="174488"/>
                  <a:pt x="13575" y="179837"/>
                  <a:pt x="24846" y="182559"/>
                </a:cubicBezTo>
                <a:cubicBezTo>
                  <a:pt x="36117" y="185281"/>
                  <a:pt x="46719" y="182464"/>
                  <a:pt x="71553" y="182559"/>
                </a:cubicBezTo>
                <a:cubicBezTo>
                  <a:pt x="96387" y="182655"/>
                  <a:pt x="148491" y="182320"/>
                  <a:pt x="173850" y="183132"/>
                </a:cubicBezTo>
                <a:cubicBezTo>
                  <a:pt x="199209" y="183944"/>
                  <a:pt x="204749" y="187909"/>
                  <a:pt x="223709" y="187431"/>
                </a:cubicBezTo>
                <a:cubicBezTo>
                  <a:pt x="242669" y="186954"/>
                  <a:pt x="270369" y="181557"/>
                  <a:pt x="287609" y="180267"/>
                </a:cubicBezTo>
                <a:cubicBezTo>
                  <a:pt x="304850" y="178978"/>
                  <a:pt x="319559" y="188147"/>
                  <a:pt x="327152" y="179694"/>
                </a:cubicBezTo>
                <a:cubicBezTo>
                  <a:pt x="334746" y="171241"/>
                  <a:pt x="332215" y="144210"/>
                  <a:pt x="333170" y="129548"/>
                </a:cubicBezTo>
                <a:cubicBezTo>
                  <a:pt x="334125" y="114886"/>
                  <a:pt x="331832" y="103520"/>
                  <a:pt x="332883" y="91724"/>
                </a:cubicBezTo>
                <a:cubicBezTo>
                  <a:pt x="333934" y="79928"/>
                  <a:pt x="339331" y="70997"/>
                  <a:pt x="339474" y="58771"/>
                </a:cubicBezTo>
                <a:cubicBezTo>
                  <a:pt x="339617" y="46545"/>
                  <a:pt x="338805" y="27443"/>
                  <a:pt x="333743" y="18369"/>
                </a:cubicBezTo>
                <a:cubicBezTo>
                  <a:pt x="328681" y="9295"/>
                  <a:pt x="328681" y="6430"/>
                  <a:pt x="309100" y="4328"/>
                </a:cubicBezTo>
                <a:cubicBezTo>
                  <a:pt x="289519" y="2227"/>
                  <a:pt x="240902" y="6476"/>
                  <a:pt x="216259" y="5760"/>
                </a:cubicBezTo>
                <a:cubicBezTo>
                  <a:pt x="191616" y="5044"/>
                  <a:pt x="184882" y="-209"/>
                  <a:pt x="161242" y="30"/>
                </a:cubicBezTo>
                <a:cubicBezTo>
                  <a:pt x="137602" y="269"/>
                  <a:pt x="97343" y="5999"/>
                  <a:pt x="74419" y="7193"/>
                </a:cubicBezTo>
                <a:cubicBezTo>
                  <a:pt x="51495" y="8387"/>
                  <a:pt x="35926" y="3898"/>
                  <a:pt x="23700" y="7193"/>
                </a:cubicBezTo>
                <a:close/>
              </a:path>
            </a:pathLst>
          </a:custGeom>
          <a:solidFill>
            <a:schemeClr val="accent6"/>
          </a:solidFill>
          <a:ln>
            <a:noFill/>
          </a:ln>
        </p:spPr>
      </p:sp>
      <p:sp>
        <p:nvSpPr>
          <p:cNvPr id="1146" name="Google Shape;1146;p9"/>
          <p:cNvSpPr txBox="1">
            <a:spLocks noGrp="1"/>
          </p:cNvSpPr>
          <p:nvPr>
            <p:ph type="title"/>
          </p:nvPr>
        </p:nvSpPr>
        <p:spPr>
          <a:xfrm>
            <a:off x="1022357" y="1588126"/>
            <a:ext cx="3767700" cy="1056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7" name="Google Shape;1147;p9"/>
          <p:cNvSpPr txBox="1">
            <a:spLocks noGrp="1"/>
          </p:cNvSpPr>
          <p:nvPr>
            <p:ph type="subTitle" idx="1"/>
          </p:nvPr>
        </p:nvSpPr>
        <p:spPr>
          <a:xfrm>
            <a:off x="1022357" y="2759976"/>
            <a:ext cx="3458100" cy="109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8"/>
        <p:cNvGrpSpPr/>
        <p:nvPr/>
      </p:nvGrpSpPr>
      <p:grpSpPr>
        <a:xfrm>
          <a:off x="0" y="0"/>
          <a:ext cx="0" cy="0"/>
          <a:chOff x="0" y="0"/>
          <a:chExt cx="0" cy="0"/>
        </a:xfrm>
      </p:grpSpPr>
      <p:grpSp>
        <p:nvGrpSpPr>
          <p:cNvPr id="1149" name="Google Shape;1149;p10"/>
          <p:cNvGrpSpPr/>
          <p:nvPr/>
        </p:nvGrpSpPr>
        <p:grpSpPr>
          <a:xfrm rot="2700000">
            <a:off x="2595243" y="3995797"/>
            <a:ext cx="1268169" cy="998377"/>
            <a:chOff x="2343343" y="-407423"/>
            <a:chExt cx="1663693" cy="1309758"/>
          </a:xfrm>
        </p:grpSpPr>
        <p:sp>
          <p:nvSpPr>
            <p:cNvPr id="1150" name="Google Shape;1150;p1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10"/>
            <p:cNvGrpSpPr/>
            <p:nvPr/>
          </p:nvGrpSpPr>
          <p:grpSpPr>
            <a:xfrm>
              <a:off x="2343343" y="-160052"/>
              <a:ext cx="1281074" cy="1062386"/>
              <a:chOff x="5492675" y="1584500"/>
              <a:chExt cx="338050" cy="280350"/>
            </a:xfrm>
          </p:grpSpPr>
          <p:sp>
            <p:nvSpPr>
              <p:cNvPr id="1152" name="Google Shape;1152;p1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8" name="Google Shape;1178;p10"/>
          <p:cNvGrpSpPr/>
          <p:nvPr/>
        </p:nvGrpSpPr>
        <p:grpSpPr>
          <a:xfrm rot="3950160">
            <a:off x="7930900" y="2699655"/>
            <a:ext cx="1268041" cy="998277"/>
            <a:chOff x="2343343" y="-407423"/>
            <a:chExt cx="1663693" cy="1309758"/>
          </a:xfrm>
        </p:grpSpPr>
        <p:sp>
          <p:nvSpPr>
            <p:cNvPr id="1179" name="Google Shape;1179;p10"/>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0" name="Google Shape;1180;p10"/>
            <p:cNvGrpSpPr/>
            <p:nvPr/>
          </p:nvGrpSpPr>
          <p:grpSpPr>
            <a:xfrm>
              <a:off x="2343343" y="-160052"/>
              <a:ext cx="1281074" cy="1062386"/>
              <a:chOff x="5492675" y="1584500"/>
              <a:chExt cx="338050" cy="280350"/>
            </a:xfrm>
          </p:grpSpPr>
          <p:sp>
            <p:nvSpPr>
              <p:cNvPr id="1181" name="Google Shape;1181;p10"/>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7" name="Google Shape;1207;p10"/>
          <p:cNvSpPr/>
          <p:nvPr/>
        </p:nvSpPr>
        <p:spPr>
          <a:xfrm>
            <a:off x="2978274" y="3128350"/>
            <a:ext cx="5797449" cy="1502660"/>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208" name="Google Shape;1208;p10"/>
          <p:cNvSpPr txBox="1">
            <a:spLocks noGrp="1"/>
          </p:cNvSpPr>
          <p:nvPr>
            <p:ph type="title"/>
          </p:nvPr>
        </p:nvSpPr>
        <p:spPr>
          <a:xfrm>
            <a:off x="3137200" y="3314150"/>
            <a:ext cx="5291700" cy="116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09" name="Google Shape;1209;p10"/>
          <p:cNvSpPr/>
          <p:nvPr/>
        </p:nvSpPr>
        <p:spPr>
          <a:xfrm rot="9859776">
            <a:off x="4815786" y="-13563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rot="9859776">
            <a:off x="-191439" y="188184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1"/>
        <p:cNvGrpSpPr/>
        <p:nvPr/>
      </p:nvGrpSpPr>
      <p:grpSpPr>
        <a:xfrm>
          <a:off x="0" y="0"/>
          <a:ext cx="0" cy="0"/>
          <a:chOff x="0" y="0"/>
          <a:chExt cx="0" cy="0"/>
        </a:xfrm>
      </p:grpSpPr>
      <p:grpSp>
        <p:nvGrpSpPr>
          <p:cNvPr id="1212" name="Google Shape;1212;p11"/>
          <p:cNvGrpSpPr/>
          <p:nvPr/>
        </p:nvGrpSpPr>
        <p:grpSpPr>
          <a:xfrm rot="10800000">
            <a:off x="160241" y="3720774"/>
            <a:ext cx="1839379" cy="1448068"/>
            <a:chOff x="2343343" y="-407423"/>
            <a:chExt cx="1663693" cy="1309758"/>
          </a:xfrm>
        </p:grpSpPr>
        <p:sp>
          <p:nvSpPr>
            <p:cNvPr id="1213" name="Google Shape;1213;p11"/>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4" name="Google Shape;1214;p11"/>
            <p:cNvGrpSpPr/>
            <p:nvPr/>
          </p:nvGrpSpPr>
          <p:grpSpPr>
            <a:xfrm>
              <a:off x="2343343" y="-160052"/>
              <a:ext cx="1281074" cy="1062386"/>
              <a:chOff x="5492675" y="1584500"/>
              <a:chExt cx="338050" cy="280350"/>
            </a:xfrm>
          </p:grpSpPr>
          <p:sp>
            <p:nvSpPr>
              <p:cNvPr id="1215" name="Google Shape;1215;p11"/>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1"/>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1"/>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1"/>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1"/>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1"/>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1" name="Google Shape;1241;p11"/>
          <p:cNvGrpSpPr/>
          <p:nvPr/>
        </p:nvGrpSpPr>
        <p:grpSpPr>
          <a:xfrm rot="1985786">
            <a:off x="7380405" y="61955"/>
            <a:ext cx="1839341" cy="1448038"/>
            <a:chOff x="2343343" y="-407423"/>
            <a:chExt cx="1663693" cy="1309758"/>
          </a:xfrm>
        </p:grpSpPr>
        <p:sp>
          <p:nvSpPr>
            <p:cNvPr id="1242" name="Google Shape;1242;p11"/>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11"/>
            <p:cNvGrpSpPr/>
            <p:nvPr/>
          </p:nvGrpSpPr>
          <p:grpSpPr>
            <a:xfrm>
              <a:off x="2343343" y="-160052"/>
              <a:ext cx="1281074" cy="1062386"/>
              <a:chOff x="5492675" y="1584500"/>
              <a:chExt cx="338050" cy="280350"/>
            </a:xfrm>
          </p:grpSpPr>
          <p:sp>
            <p:nvSpPr>
              <p:cNvPr id="1244" name="Google Shape;1244;p11"/>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1"/>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1"/>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1"/>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1"/>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1"/>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1"/>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1"/>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1"/>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1"/>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1"/>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0" name="Google Shape;1270;p11"/>
          <p:cNvGrpSpPr/>
          <p:nvPr/>
        </p:nvGrpSpPr>
        <p:grpSpPr>
          <a:xfrm>
            <a:off x="310141" y="-44189"/>
            <a:ext cx="1839379" cy="1448068"/>
            <a:chOff x="2343343" y="-407423"/>
            <a:chExt cx="1663693" cy="1309758"/>
          </a:xfrm>
        </p:grpSpPr>
        <p:sp>
          <p:nvSpPr>
            <p:cNvPr id="1271" name="Google Shape;1271;p11"/>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2" name="Google Shape;1272;p11"/>
            <p:cNvGrpSpPr/>
            <p:nvPr/>
          </p:nvGrpSpPr>
          <p:grpSpPr>
            <a:xfrm>
              <a:off x="2343343" y="-160052"/>
              <a:ext cx="1281074" cy="1062386"/>
              <a:chOff x="5492675" y="1584500"/>
              <a:chExt cx="338050" cy="280350"/>
            </a:xfrm>
          </p:grpSpPr>
          <p:sp>
            <p:nvSpPr>
              <p:cNvPr id="1273" name="Google Shape;1273;p11"/>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1"/>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1"/>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1"/>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1"/>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1"/>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1"/>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1"/>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9" name="Google Shape;1299;p11"/>
          <p:cNvGrpSpPr/>
          <p:nvPr/>
        </p:nvGrpSpPr>
        <p:grpSpPr>
          <a:xfrm rot="1634784">
            <a:off x="6927114" y="3645181"/>
            <a:ext cx="1839512" cy="1448172"/>
            <a:chOff x="2343343" y="-407423"/>
            <a:chExt cx="1663693" cy="1309758"/>
          </a:xfrm>
        </p:grpSpPr>
        <p:sp>
          <p:nvSpPr>
            <p:cNvPr id="1300" name="Google Shape;1300;p11"/>
            <p:cNvSpPr/>
            <p:nvPr/>
          </p:nvSpPr>
          <p:spPr>
            <a:xfrm rot="3988545">
              <a:off x="2977413" y="-219084"/>
              <a:ext cx="941313" cy="80949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2343343" y="-160052"/>
              <a:ext cx="1281074" cy="1062386"/>
              <a:chOff x="5492675" y="1584500"/>
              <a:chExt cx="338050" cy="280350"/>
            </a:xfrm>
          </p:grpSpPr>
          <p:sp>
            <p:nvSpPr>
              <p:cNvPr id="1302" name="Google Shape;1302;p11"/>
              <p:cNvSpPr/>
              <p:nvPr/>
            </p:nvSpPr>
            <p:spPr>
              <a:xfrm>
                <a:off x="5576500" y="1735900"/>
                <a:ext cx="34175" cy="41500"/>
              </a:xfrm>
              <a:custGeom>
                <a:avLst/>
                <a:gdLst/>
                <a:ahLst/>
                <a:cxnLst/>
                <a:rect l="l" t="t" r="r" b="b"/>
                <a:pathLst>
                  <a:path w="1367" h="1660" extrusionOk="0">
                    <a:moveTo>
                      <a:pt x="195" y="1"/>
                    </a:moveTo>
                    <a:cubicBezTo>
                      <a:pt x="165" y="1"/>
                      <a:pt x="137" y="18"/>
                      <a:pt x="124" y="44"/>
                    </a:cubicBezTo>
                    <a:cubicBezTo>
                      <a:pt x="1" y="332"/>
                      <a:pt x="186" y="681"/>
                      <a:pt x="330" y="908"/>
                    </a:cubicBezTo>
                    <a:cubicBezTo>
                      <a:pt x="495" y="1237"/>
                      <a:pt x="742" y="1484"/>
                      <a:pt x="1071" y="1648"/>
                    </a:cubicBezTo>
                    <a:cubicBezTo>
                      <a:pt x="1091" y="1656"/>
                      <a:pt x="1112" y="1660"/>
                      <a:pt x="1131" y="1660"/>
                    </a:cubicBezTo>
                    <a:cubicBezTo>
                      <a:pt x="1267" y="1660"/>
                      <a:pt x="1366" y="1486"/>
                      <a:pt x="1276" y="1360"/>
                    </a:cubicBezTo>
                    <a:cubicBezTo>
                      <a:pt x="1132" y="1093"/>
                      <a:pt x="886" y="908"/>
                      <a:pt x="700" y="661"/>
                    </a:cubicBezTo>
                    <a:cubicBezTo>
                      <a:pt x="556" y="455"/>
                      <a:pt x="453" y="146"/>
                      <a:pt x="248" y="23"/>
                    </a:cubicBezTo>
                    <a:cubicBezTo>
                      <a:pt x="232" y="7"/>
                      <a:pt x="213"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5625000" y="1781150"/>
                <a:ext cx="38975" cy="11075"/>
              </a:xfrm>
              <a:custGeom>
                <a:avLst/>
                <a:gdLst/>
                <a:ahLst/>
                <a:cxnLst/>
                <a:rect l="l" t="t" r="r" b="b"/>
                <a:pathLst>
                  <a:path w="1559" h="443" extrusionOk="0">
                    <a:moveTo>
                      <a:pt x="1330" y="1"/>
                    </a:moveTo>
                    <a:cubicBezTo>
                      <a:pt x="1040" y="1"/>
                      <a:pt x="749" y="70"/>
                      <a:pt x="449" y="70"/>
                    </a:cubicBezTo>
                    <a:cubicBezTo>
                      <a:pt x="354" y="70"/>
                      <a:pt x="257" y="63"/>
                      <a:pt x="159" y="44"/>
                    </a:cubicBezTo>
                    <a:cubicBezTo>
                      <a:pt x="153" y="43"/>
                      <a:pt x="147" y="42"/>
                      <a:pt x="141" y="42"/>
                    </a:cubicBezTo>
                    <a:cubicBezTo>
                      <a:pt x="32" y="42"/>
                      <a:pt x="0" y="211"/>
                      <a:pt x="98" y="250"/>
                    </a:cubicBezTo>
                    <a:cubicBezTo>
                      <a:pt x="326" y="353"/>
                      <a:pt x="612" y="443"/>
                      <a:pt x="884" y="443"/>
                    </a:cubicBezTo>
                    <a:cubicBezTo>
                      <a:pt x="1102" y="443"/>
                      <a:pt x="1311" y="385"/>
                      <a:pt x="1476" y="229"/>
                    </a:cubicBezTo>
                    <a:cubicBezTo>
                      <a:pt x="1558" y="167"/>
                      <a:pt x="1538" y="3"/>
                      <a:pt x="1414" y="3"/>
                    </a:cubicBezTo>
                    <a:cubicBezTo>
                      <a:pt x="1386" y="2"/>
                      <a:pt x="1358"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5684600" y="1729525"/>
                <a:ext cx="30300" cy="44100"/>
              </a:xfrm>
              <a:custGeom>
                <a:avLst/>
                <a:gdLst/>
                <a:ahLst/>
                <a:cxnLst/>
                <a:rect l="l" t="t" r="r" b="b"/>
                <a:pathLst>
                  <a:path w="1212" h="1764" extrusionOk="0">
                    <a:moveTo>
                      <a:pt x="892" y="0"/>
                    </a:moveTo>
                    <a:cubicBezTo>
                      <a:pt x="836" y="0"/>
                      <a:pt x="779" y="31"/>
                      <a:pt x="759" y="93"/>
                    </a:cubicBezTo>
                    <a:cubicBezTo>
                      <a:pt x="635" y="360"/>
                      <a:pt x="635" y="669"/>
                      <a:pt x="491" y="936"/>
                    </a:cubicBezTo>
                    <a:cubicBezTo>
                      <a:pt x="368" y="1224"/>
                      <a:pt x="141" y="1410"/>
                      <a:pt x="18" y="1656"/>
                    </a:cubicBezTo>
                    <a:cubicBezTo>
                      <a:pt x="0" y="1710"/>
                      <a:pt x="29" y="1763"/>
                      <a:pt x="77" y="1763"/>
                    </a:cubicBezTo>
                    <a:cubicBezTo>
                      <a:pt x="84" y="1763"/>
                      <a:pt x="92" y="1762"/>
                      <a:pt x="100" y="1759"/>
                    </a:cubicBezTo>
                    <a:cubicBezTo>
                      <a:pt x="676" y="1677"/>
                      <a:pt x="1211" y="628"/>
                      <a:pt x="1026" y="93"/>
                    </a:cubicBezTo>
                    <a:cubicBezTo>
                      <a:pt x="1005" y="31"/>
                      <a:pt x="949"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5668575" y="1678275"/>
                <a:ext cx="32875" cy="26025"/>
              </a:xfrm>
              <a:custGeom>
                <a:avLst/>
                <a:gdLst/>
                <a:ahLst/>
                <a:cxnLst/>
                <a:rect l="l" t="t" r="r" b="b"/>
                <a:pathLst>
                  <a:path w="1315" h="1041" extrusionOk="0">
                    <a:moveTo>
                      <a:pt x="265" y="1"/>
                    </a:moveTo>
                    <a:cubicBezTo>
                      <a:pt x="245" y="1"/>
                      <a:pt x="226" y="1"/>
                      <a:pt x="206" y="3"/>
                    </a:cubicBezTo>
                    <a:cubicBezTo>
                      <a:pt x="42" y="24"/>
                      <a:pt x="1" y="250"/>
                      <a:pt x="165" y="332"/>
                    </a:cubicBezTo>
                    <a:cubicBezTo>
                      <a:pt x="350" y="373"/>
                      <a:pt x="535" y="456"/>
                      <a:pt x="700" y="559"/>
                    </a:cubicBezTo>
                    <a:cubicBezTo>
                      <a:pt x="844" y="703"/>
                      <a:pt x="968" y="847"/>
                      <a:pt x="1091" y="1011"/>
                    </a:cubicBezTo>
                    <a:cubicBezTo>
                      <a:pt x="1112" y="1032"/>
                      <a:pt x="1137" y="1041"/>
                      <a:pt x="1161" y="1041"/>
                    </a:cubicBezTo>
                    <a:cubicBezTo>
                      <a:pt x="1210" y="1041"/>
                      <a:pt x="1256" y="1004"/>
                      <a:pt x="1256" y="950"/>
                    </a:cubicBezTo>
                    <a:cubicBezTo>
                      <a:pt x="1315" y="456"/>
                      <a:pt x="730"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5607375" y="1687600"/>
                <a:ext cx="22600" cy="27025"/>
              </a:xfrm>
              <a:custGeom>
                <a:avLst/>
                <a:gdLst/>
                <a:ahLst/>
                <a:cxnLst/>
                <a:rect l="l" t="t" r="r" b="b"/>
                <a:pathLst>
                  <a:path w="904" h="1081" extrusionOk="0">
                    <a:moveTo>
                      <a:pt x="762" y="0"/>
                    </a:moveTo>
                    <a:cubicBezTo>
                      <a:pt x="765" y="0"/>
                      <a:pt x="769" y="1"/>
                      <a:pt x="772" y="1"/>
                    </a:cubicBezTo>
                    <a:lnTo>
                      <a:pt x="772" y="1"/>
                    </a:lnTo>
                    <a:cubicBezTo>
                      <a:pt x="776" y="1"/>
                      <a:pt x="779" y="1"/>
                      <a:pt x="782" y="0"/>
                    </a:cubicBezTo>
                    <a:close/>
                    <a:moveTo>
                      <a:pt x="772" y="1"/>
                    </a:moveTo>
                    <a:cubicBezTo>
                      <a:pt x="365" y="29"/>
                      <a:pt x="0" y="539"/>
                      <a:pt x="0" y="926"/>
                    </a:cubicBezTo>
                    <a:cubicBezTo>
                      <a:pt x="13" y="1026"/>
                      <a:pt x="93" y="1080"/>
                      <a:pt x="177" y="1080"/>
                    </a:cubicBezTo>
                    <a:cubicBezTo>
                      <a:pt x="232" y="1080"/>
                      <a:pt x="289" y="1057"/>
                      <a:pt x="329" y="1009"/>
                    </a:cubicBezTo>
                    <a:cubicBezTo>
                      <a:pt x="432" y="865"/>
                      <a:pt x="494" y="700"/>
                      <a:pt x="576" y="556"/>
                    </a:cubicBezTo>
                    <a:cubicBezTo>
                      <a:pt x="679" y="412"/>
                      <a:pt x="782" y="268"/>
                      <a:pt x="864" y="124"/>
                    </a:cubicBezTo>
                    <a:cubicBezTo>
                      <a:pt x="903" y="66"/>
                      <a:pt x="832" y="8"/>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5626100" y="1749375"/>
                <a:ext cx="28625" cy="18125"/>
              </a:xfrm>
              <a:custGeom>
                <a:avLst/>
                <a:gdLst/>
                <a:ahLst/>
                <a:cxnLst/>
                <a:rect l="l" t="t" r="r" b="b"/>
                <a:pathLst>
                  <a:path w="1145" h="725" extrusionOk="0">
                    <a:moveTo>
                      <a:pt x="153" y="0"/>
                    </a:moveTo>
                    <a:cubicBezTo>
                      <a:pt x="71" y="0"/>
                      <a:pt x="1" y="82"/>
                      <a:pt x="33" y="163"/>
                    </a:cubicBezTo>
                    <a:lnTo>
                      <a:pt x="33" y="142"/>
                    </a:lnTo>
                    <a:cubicBezTo>
                      <a:pt x="121" y="441"/>
                      <a:pt x="508" y="724"/>
                      <a:pt x="837" y="724"/>
                    </a:cubicBezTo>
                    <a:cubicBezTo>
                      <a:pt x="894" y="724"/>
                      <a:pt x="949" y="716"/>
                      <a:pt x="1000" y="698"/>
                    </a:cubicBezTo>
                    <a:cubicBezTo>
                      <a:pt x="1144" y="657"/>
                      <a:pt x="1103" y="472"/>
                      <a:pt x="1000" y="430"/>
                    </a:cubicBezTo>
                    <a:cubicBezTo>
                      <a:pt x="897" y="389"/>
                      <a:pt x="712" y="348"/>
                      <a:pt x="568" y="286"/>
                    </a:cubicBezTo>
                    <a:cubicBezTo>
                      <a:pt x="445" y="204"/>
                      <a:pt x="321" y="122"/>
                      <a:pt x="218" y="19"/>
                    </a:cubicBezTo>
                    <a:cubicBezTo>
                      <a:pt x="197" y="6"/>
                      <a:pt x="174"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1"/>
              <p:cNvSpPr/>
              <p:nvPr/>
            </p:nvSpPr>
            <p:spPr>
              <a:xfrm>
                <a:off x="5664450" y="1723775"/>
                <a:ext cx="14450" cy="26075"/>
              </a:xfrm>
              <a:custGeom>
                <a:avLst/>
                <a:gdLst/>
                <a:ahLst/>
                <a:cxnLst/>
                <a:rect l="l" t="t" r="r" b="b"/>
                <a:pathLst>
                  <a:path w="578" h="1043" extrusionOk="0">
                    <a:moveTo>
                      <a:pt x="280" y="0"/>
                    </a:moveTo>
                    <a:cubicBezTo>
                      <a:pt x="193" y="0"/>
                      <a:pt x="110" y="80"/>
                      <a:pt x="124" y="179"/>
                    </a:cubicBezTo>
                    <a:cubicBezTo>
                      <a:pt x="145" y="302"/>
                      <a:pt x="166" y="426"/>
                      <a:pt x="145" y="570"/>
                    </a:cubicBezTo>
                    <a:cubicBezTo>
                      <a:pt x="124" y="693"/>
                      <a:pt x="42" y="796"/>
                      <a:pt x="1" y="919"/>
                    </a:cubicBezTo>
                    <a:cubicBezTo>
                      <a:pt x="1" y="981"/>
                      <a:pt x="63" y="1043"/>
                      <a:pt x="124" y="1043"/>
                    </a:cubicBezTo>
                    <a:cubicBezTo>
                      <a:pt x="495" y="940"/>
                      <a:pt x="577" y="343"/>
                      <a:pt x="392" y="55"/>
                    </a:cubicBezTo>
                    <a:cubicBezTo>
                      <a:pt x="360" y="17"/>
                      <a:pt x="319"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5637025" y="1705850"/>
                <a:ext cx="17700" cy="10725"/>
              </a:xfrm>
              <a:custGeom>
                <a:avLst/>
                <a:gdLst/>
                <a:ahLst/>
                <a:cxnLst/>
                <a:rect l="l" t="t" r="r" b="b"/>
                <a:pathLst>
                  <a:path w="708" h="429" extrusionOk="0">
                    <a:moveTo>
                      <a:pt x="446" y="0"/>
                    </a:moveTo>
                    <a:cubicBezTo>
                      <a:pt x="423" y="0"/>
                      <a:pt x="400" y="4"/>
                      <a:pt x="378" y="11"/>
                    </a:cubicBezTo>
                    <a:cubicBezTo>
                      <a:pt x="234" y="11"/>
                      <a:pt x="110" y="93"/>
                      <a:pt x="49" y="237"/>
                    </a:cubicBezTo>
                    <a:cubicBezTo>
                      <a:pt x="1" y="333"/>
                      <a:pt x="89" y="429"/>
                      <a:pt x="179" y="429"/>
                    </a:cubicBezTo>
                    <a:cubicBezTo>
                      <a:pt x="205" y="429"/>
                      <a:pt x="231" y="421"/>
                      <a:pt x="254" y="402"/>
                    </a:cubicBezTo>
                    <a:cubicBezTo>
                      <a:pt x="316" y="361"/>
                      <a:pt x="378" y="320"/>
                      <a:pt x="460" y="299"/>
                    </a:cubicBezTo>
                    <a:cubicBezTo>
                      <a:pt x="470" y="289"/>
                      <a:pt x="486" y="284"/>
                      <a:pt x="504" y="284"/>
                    </a:cubicBezTo>
                    <a:cubicBezTo>
                      <a:pt x="522" y="284"/>
                      <a:pt x="542" y="289"/>
                      <a:pt x="563" y="299"/>
                    </a:cubicBezTo>
                    <a:cubicBezTo>
                      <a:pt x="584" y="279"/>
                      <a:pt x="625" y="279"/>
                      <a:pt x="666" y="258"/>
                    </a:cubicBezTo>
                    <a:cubicBezTo>
                      <a:pt x="686" y="237"/>
                      <a:pt x="707" y="196"/>
                      <a:pt x="686" y="176"/>
                    </a:cubicBezTo>
                    <a:lnTo>
                      <a:pt x="686" y="155"/>
                    </a:lnTo>
                    <a:cubicBezTo>
                      <a:pt x="653" y="71"/>
                      <a:pt x="55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5641075" y="1729900"/>
                <a:ext cx="17500" cy="9700"/>
              </a:xfrm>
              <a:custGeom>
                <a:avLst/>
                <a:gdLst/>
                <a:ahLst/>
                <a:cxnLst/>
                <a:rect l="l" t="t" r="r" b="b"/>
                <a:pathLst>
                  <a:path w="700" h="388" extrusionOk="0">
                    <a:moveTo>
                      <a:pt x="127" y="0"/>
                    </a:moveTo>
                    <a:cubicBezTo>
                      <a:pt x="60" y="0"/>
                      <a:pt x="0" y="43"/>
                      <a:pt x="31" y="119"/>
                    </a:cubicBezTo>
                    <a:lnTo>
                      <a:pt x="31" y="98"/>
                    </a:lnTo>
                    <a:cubicBezTo>
                      <a:pt x="51" y="222"/>
                      <a:pt x="113" y="304"/>
                      <a:pt x="216" y="366"/>
                    </a:cubicBezTo>
                    <a:cubicBezTo>
                      <a:pt x="260" y="380"/>
                      <a:pt x="303" y="387"/>
                      <a:pt x="347" y="387"/>
                    </a:cubicBezTo>
                    <a:cubicBezTo>
                      <a:pt x="427" y="387"/>
                      <a:pt x="507" y="365"/>
                      <a:pt x="586" y="325"/>
                    </a:cubicBezTo>
                    <a:cubicBezTo>
                      <a:pt x="700" y="249"/>
                      <a:pt x="622" y="52"/>
                      <a:pt x="497" y="52"/>
                    </a:cubicBezTo>
                    <a:cubicBezTo>
                      <a:pt x="486" y="52"/>
                      <a:pt x="475" y="54"/>
                      <a:pt x="463" y="57"/>
                    </a:cubicBezTo>
                    <a:cubicBezTo>
                      <a:pt x="435" y="63"/>
                      <a:pt x="409" y="65"/>
                      <a:pt x="384" y="65"/>
                    </a:cubicBezTo>
                    <a:cubicBezTo>
                      <a:pt x="316" y="65"/>
                      <a:pt x="256" y="46"/>
                      <a:pt x="195" y="16"/>
                    </a:cubicBezTo>
                    <a:cubicBezTo>
                      <a:pt x="174" y="5"/>
                      <a:pt x="150"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5576250" y="1669325"/>
                <a:ext cx="24975" cy="29850"/>
              </a:xfrm>
              <a:custGeom>
                <a:avLst/>
                <a:gdLst/>
                <a:ahLst/>
                <a:cxnLst/>
                <a:rect l="l" t="t" r="r" b="b"/>
                <a:pathLst>
                  <a:path w="999" h="1194" extrusionOk="0">
                    <a:moveTo>
                      <a:pt x="867" y="0"/>
                    </a:moveTo>
                    <a:cubicBezTo>
                      <a:pt x="850" y="0"/>
                      <a:pt x="832" y="4"/>
                      <a:pt x="813" y="11"/>
                    </a:cubicBezTo>
                    <a:cubicBezTo>
                      <a:pt x="628" y="114"/>
                      <a:pt x="484" y="279"/>
                      <a:pt x="381" y="464"/>
                    </a:cubicBezTo>
                    <a:cubicBezTo>
                      <a:pt x="258" y="649"/>
                      <a:pt x="134" y="834"/>
                      <a:pt x="31" y="1040"/>
                    </a:cubicBezTo>
                    <a:cubicBezTo>
                      <a:pt x="1" y="1117"/>
                      <a:pt x="62" y="1193"/>
                      <a:pt x="129" y="1193"/>
                    </a:cubicBezTo>
                    <a:cubicBezTo>
                      <a:pt x="151" y="1193"/>
                      <a:pt x="175" y="1184"/>
                      <a:pt x="196" y="1164"/>
                    </a:cubicBezTo>
                    <a:cubicBezTo>
                      <a:pt x="361" y="1020"/>
                      <a:pt x="525" y="855"/>
                      <a:pt x="669" y="670"/>
                    </a:cubicBezTo>
                    <a:cubicBezTo>
                      <a:pt x="813" y="526"/>
                      <a:pt x="937" y="341"/>
                      <a:pt x="998" y="135"/>
                    </a:cubicBezTo>
                    <a:cubicBezTo>
                      <a:pt x="998" y="68"/>
                      <a:pt x="944" y="0"/>
                      <a:pt x="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5619725" y="1645175"/>
                <a:ext cx="43225" cy="16725"/>
              </a:xfrm>
              <a:custGeom>
                <a:avLst/>
                <a:gdLst/>
                <a:ahLst/>
                <a:cxnLst/>
                <a:rect l="l" t="t" r="r" b="b"/>
                <a:pathLst>
                  <a:path w="1729" h="669" extrusionOk="0">
                    <a:moveTo>
                      <a:pt x="1128" y="1"/>
                    </a:moveTo>
                    <a:cubicBezTo>
                      <a:pt x="721" y="1"/>
                      <a:pt x="335" y="185"/>
                      <a:pt x="62" y="504"/>
                    </a:cubicBezTo>
                    <a:cubicBezTo>
                      <a:pt x="0" y="566"/>
                      <a:pt x="62" y="669"/>
                      <a:pt x="165" y="669"/>
                    </a:cubicBezTo>
                    <a:cubicBezTo>
                      <a:pt x="391" y="628"/>
                      <a:pt x="597" y="545"/>
                      <a:pt x="823" y="504"/>
                    </a:cubicBezTo>
                    <a:cubicBezTo>
                      <a:pt x="1049" y="463"/>
                      <a:pt x="1276" y="484"/>
                      <a:pt x="1502" y="442"/>
                    </a:cubicBezTo>
                    <a:cubicBezTo>
                      <a:pt x="1708" y="401"/>
                      <a:pt x="1728" y="134"/>
                      <a:pt x="1564" y="72"/>
                    </a:cubicBezTo>
                    <a:cubicBezTo>
                      <a:pt x="1418" y="24"/>
                      <a:pt x="1272"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5691725" y="1663175"/>
                <a:ext cx="43750" cy="40275"/>
              </a:xfrm>
              <a:custGeom>
                <a:avLst/>
                <a:gdLst/>
                <a:ahLst/>
                <a:cxnLst/>
                <a:rect l="l" t="t" r="r" b="b"/>
                <a:pathLst>
                  <a:path w="1750" h="1611" extrusionOk="0">
                    <a:moveTo>
                      <a:pt x="210" y="1"/>
                    </a:moveTo>
                    <a:cubicBezTo>
                      <a:pt x="64" y="1"/>
                      <a:pt x="0" y="205"/>
                      <a:pt x="165" y="278"/>
                    </a:cubicBezTo>
                    <a:lnTo>
                      <a:pt x="165" y="257"/>
                    </a:lnTo>
                    <a:cubicBezTo>
                      <a:pt x="412" y="463"/>
                      <a:pt x="679" y="587"/>
                      <a:pt x="906" y="813"/>
                    </a:cubicBezTo>
                    <a:cubicBezTo>
                      <a:pt x="1111" y="1060"/>
                      <a:pt x="1317" y="1307"/>
                      <a:pt x="1482" y="1574"/>
                    </a:cubicBezTo>
                    <a:cubicBezTo>
                      <a:pt x="1513" y="1599"/>
                      <a:pt x="1550" y="1611"/>
                      <a:pt x="1587" y="1611"/>
                    </a:cubicBezTo>
                    <a:cubicBezTo>
                      <a:pt x="1670" y="1611"/>
                      <a:pt x="1749" y="1551"/>
                      <a:pt x="1749" y="1451"/>
                    </a:cubicBezTo>
                    <a:cubicBezTo>
                      <a:pt x="1667" y="813"/>
                      <a:pt x="926" y="31"/>
                      <a:pt x="268" y="11"/>
                    </a:cubicBezTo>
                    <a:cubicBezTo>
                      <a:pt x="248" y="4"/>
                      <a:pt x="228"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5716050" y="1735800"/>
                <a:ext cx="37925" cy="61800"/>
              </a:xfrm>
              <a:custGeom>
                <a:avLst/>
                <a:gdLst/>
                <a:ahLst/>
                <a:cxnLst/>
                <a:rect l="l" t="t" r="r" b="b"/>
                <a:pathLst>
                  <a:path w="1517" h="2472" extrusionOk="0">
                    <a:moveTo>
                      <a:pt x="999" y="1"/>
                    </a:moveTo>
                    <a:cubicBezTo>
                      <a:pt x="945" y="1"/>
                      <a:pt x="890" y="32"/>
                      <a:pt x="879" y="89"/>
                    </a:cubicBezTo>
                    <a:cubicBezTo>
                      <a:pt x="817" y="480"/>
                      <a:pt x="756" y="850"/>
                      <a:pt x="653" y="1220"/>
                    </a:cubicBezTo>
                    <a:cubicBezTo>
                      <a:pt x="529" y="1570"/>
                      <a:pt x="344" y="1920"/>
                      <a:pt x="97" y="2208"/>
                    </a:cubicBezTo>
                    <a:cubicBezTo>
                      <a:pt x="0" y="2321"/>
                      <a:pt x="106" y="2472"/>
                      <a:pt x="226" y="2472"/>
                    </a:cubicBezTo>
                    <a:cubicBezTo>
                      <a:pt x="259" y="2472"/>
                      <a:pt x="293" y="2461"/>
                      <a:pt x="324" y="2434"/>
                    </a:cubicBezTo>
                    <a:cubicBezTo>
                      <a:pt x="961" y="1940"/>
                      <a:pt x="1517" y="871"/>
                      <a:pt x="1105" y="68"/>
                    </a:cubicBezTo>
                    <a:cubicBezTo>
                      <a:pt x="1087" y="22"/>
                      <a:pt x="104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5633775" y="1812025"/>
                <a:ext cx="44450" cy="15525"/>
              </a:xfrm>
              <a:custGeom>
                <a:avLst/>
                <a:gdLst/>
                <a:ahLst/>
                <a:cxnLst/>
                <a:rect l="l" t="t" r="r" b="b"/>
                <a:pathLst>
                  <a:path w="1778" h="621" extrusionOk="0">
                    <a:moveTo>
                      <a:pt x="1657" y="1"/>
                    </a:moveTo>
                    <a:cubicBezTo>
                      <a:pt x="1651" y="1"/>
                      <a:pt x="1645" y="1"/>
                      <a:pt x="1639" y="2"/>
                    </a:cubicBezTo>
                    <a:cubicBezTo>
                      <a:pt x="1125" y="2"/>
                      <a:pt x="631" y="105"/>
                      <a:pt x="179" y="290"/>
                    </a:cubicBezTo>
                    <a:cubicBezTo>
                      <a:pt x="0" y="370"/>
                      <a:pt x="70" y="621"/>
                      <a:pt x="241" y="621"/>
                    </a:cubicBezTo>
                    <a:cubicBezTo>
                      <a:pt x="248" y="621"/>
                      <a:pt x="254" y="620"/>
                      <a:pt x="261" y="620"/>
                    </a:cubicBezTo>
                    <a:cubicBezTo>
                      <a:pt x="755" y="578"/>
                      <a:pt x="1249" y="414"/>
                      <a:pt x="1681" y="187"/>
                    </a:cubicBezTo>
                    <a:cubicBezTo>
                      <a:pt x="1777" y="149"/>
                      <a:pt x="1747" y="1"/>
                      <a:pt x="1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5552800" y="1773975"/>
                <a:ext cx="42250" cy="32475"/>
              </a:xfrm>
              <a:custGeom>
                <a:avLst/>
                <a:gdLst/>
                <a:ahLst/>
                <a:cxnLst/>
                <a:rect l="l" t="t" r="r" b="b"/>
                <a:pathLst>
                  <a:path w="1690" h="1299" extrusionOk="0">
                    <a:moveTo>
                      <a:pt x="194" y="1"/>
                    </a:moveTo>
                    <a:cubicBezTo>
                      <a:pt x="59" y="1"/>
                      <a:pt x="0" y="226"/>
                      <a:pt x="105" y="331"/>
                    </a:cubicBezTo>
                    <a:cubicBezTo>
                      <a:pt x="373" y="557"/>
                      <a:pt x="640" y="763"/>
                      <a:pt x="949" y="948"/>
                    </a:cubicBezTo>
                    <a:cubicBezTo>
                      <a:pt x="1134" y="1133"/>
                      <a:pt x="1360" y="1257"/>
                      <a:pt x="1628" y="1298"/>
                    </a:cubicBezTo>
                    <a:cubicBezTo>
                      <a:pt x="1669" y="1277"/>
                      <a:pt x="1690" y="1236"/>
                      <a:pt x="1669" y="1195"/>
                    </a:cubicBezTo>
                    <a:cubicBezTo>
                      <a:pt x="1607" y="928"/>
                      <a:pt x="1299" y="743"/>
                      <a:pt x="1072" y="578"/>
                    </a:cubicBezTo>
                    <a:cubicBezTo>
                      <a:pt x="825" y="372"/>
                      <a:pt x="558" y="187"/>
                      <a:pt x="270" y="22"/>
                    </a:cubicBezTo>
                    <a:cubicBezTo>
                      <a:pt x="243" y="7"/>
                      <a:pt x="217"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5533825" y="1677550"/>
                <a:ext cx="21225" cy="51200"/>
              </a:xfrm>
              <a:custGeom>
                <a:avLst/>
                <a:gdLst/>
                <a:ahLst/>
                <a:cxnLst/>
                <a:rect l="l" t="t" r="r" b="b"/>
                <a:pathLst>
                  <a:path w="849" h="2048" extrusionOk="0">
                    <a:moveTo>
                      <a:pt x="594" y="1"/>
                    </a:moveTo>
                    <a:cubicBezTo>
                      <a:pt x="527" y="1"/>
                      <a:pt x="461" y="34"/>
                      <a:pt x="432" y="114"/>
                    </a:cubicBezTo>
                    <a:cubicBezTo>
                      <a:pt x="103" y="691"/>
                      <a:pt x="0" y="1349"/>
                      <a:pt x="165" y="1987"/>
                    </a:cubicBezTo>
                    <a:cubicBezTo>
                      <a:pt x="182" y="2030"/>
                      <a:pt x="214" y="2048"/>
                      <a:pt x="247" y="2048"/>
                    </a:cubicBezTo>
                    <a:cubicBezTo>
                      <a:pt x="292" y="2048"/>
                      <a:pt x="338" y="2014"/>
                      <a:pt x="350" y="1966"/>
                    </a:cubicBezTo>
                    <a:lnTo>
                      <a:pt x="371" y="1966"/>
                    </a:lnTo>
                    <a:cubicBezTo>
                      <a:pt x="432" y="1699"/>
                      <a:pt x="453" y="1411"/>
                      <a:pt x="515" y="1123"/>
                    </a:cubicBezTo>
                    <a:cubicBezTo>
                      <a:pt x="576" y="835"/>
                      <a:pt x="679" y="546"/>
                      <a:pt x="782" y="258"/>
                    </a:cubicBezTo>
                    <a:cubicBezTo>
                      <a:pt x="848" y="112"/>
                      <a:pt x="718"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5579075" y="1618050"/>
                <a:ext cx="59950" cy="31000"/>
              </a:xfrm>
              <a:custGeom>
                <a:avLst/>
                <a:gdLst/>
                <a:ahLst/>
                <a:cxnLst/>
                <a:rect l="l" t="t" r="r" b="b"/>
                <a:pathLst>
                  <a:path w="2398" h="1240" extrusionOk="0">
                    <a:moveTo>
                      <a:pt x="2220" y="0"/>
                    </a:moveTo>
                    <a:cubicBezTo>
                      <a:pt x="2208" y="0"/>
                      <a:pt x="2195" y="2"/>
                      <a:pt x="2182" y="5"/>
                    </a:cubicBezTo>
                    <a:cubicBezTo>
                      <a:pt x="1791" y="108"/>
                      <a:pt x="1441" y="252"/>
                      <a:pt x="1091" y="458"/>
                    </a:cubicBezTo>
                    <a:cubicBezTo>
                      <a:pt x="721" y="602"/>
                      <a:pt x="392" y="807"/>
                      <a:pt x="83" y="1054"/>
                    </a:cubicBezTo>
                    <a:cubicBezTo>
                      <a:pt x="1" y="1116"/>
                      <a:pt x="42" y="1239"/>
                      <a:pt x="145" y="1239"/>
                    </a:cubicBezTo>
                    <a:lnTo>
                      <a:pt x="165" y="1239"/>
                    </a:lnTo>
                    <a:cubicBezTo>
                      <a:pt x="536" y="1157"/>
                      <a:pt x="906" y="1013"/>
                      <a:pt x="1256" y="828"/>
                    </a:cubicBezTo>
                    <a:cubicBezTo>
                      <a:pt x="1626" y="684"/>
                      <a:pt x="1976" y="499"/>
                      <a:pt x="2284" y="272"/>
                    </a:cubicBezTo>
                    <a:cubicBezTo>
                      <a:pt x="2398" y="197"/>
                      <a:pt x="2355"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5677325" y="1629900"/>
                <a:ext cx="46200" cy="21950"/>
              </a:xfrm>
              <a:custGeom>
                <a:avLst/>
                <a:gdLst/>
                <a:ahLst/>
                <a:cxnLst/>
                <a:rect l="l" t="t" r="r" b="b"/>
                <a:pathLst>
                  <a:path w="1848" h="878" extrusionOk="0">
                    <a:moveTo>
                      <a:pt x="411" y="0"/>
                    </a:moveTo>
                    <a:cubicBezTo>
                      <a:pt x="316" y="0"/>
                      <a:pt x="219" y="8"/>
                      <a:pt x="124" y="25"/>
                    </a:cubicBezTo>
                    <a:cubicBezTo>
                      <a:pt x="41" y="45"/>
                      <a:pt x="0" y="169"/>
                      <a:pt x="103" y="210"/>
                    </a:cubicBezTo>
                    <a:cubicBezTo>
                      <a:pt x="576" y="375"/>
                      <a:pt x="1050" y="601"/>
                      <a:pt x="1482" y="848"/>
                    </a:cubicBezTo>
                    <a:cubicBezTo>
                      <a:pt x="1515" y="868"/>
                      <a:pt x="1550" y="877"/>
                      <a:pt x="1585" y="877"/>
                    </a:cubicBezTo>
                    <a:cubicBezTo>
                      <a:pt x="1723" y="877"/>
                      <a:pt x="1848" y="733"/>
                      <a:pt x="1749" y="601"/>
                    </a:cubicBezTo>
                    <a:cubicBezTo>
                      <a:pt x="1404" y="221"/>
                      <a:pt x="913" y="0"/>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5756350" y="1691775"/>
                <a:ext cx="32600" cy="63250"/>
              </a:xfrm>
              <a:custGeom>
                <a:avLst/>
                <a:gdLst/>
                <a:ahLst/>
                <a:cxnLst/>
                <a:rect l="l" t="t" r="r" b="b"/>
                <a:pathLst>
                  <a:path w="1304" h="2530" extrusionOk="0">
                    <a:moveTo>
                      <a:pt x="130" y="0"/>
                    </a:moveTo>
                    <a:cubicBezTo>
                      <a:pt x="54" y="0"/>
                      <a:pt x="0" y="81"/>
                      <a:pt x="49" y="163"/>
                    </a:cubicBezTo>
                    <a:cubicBezTo>
                      <a:pt x="522" y="800"/>
                      <a:pt x="789" y="1582"/>
                      <a:pt x="831" y="2405"/>
                    </a:cubicBezTo>
                    <a:cubicBezTo>
                      <a:pt x="831" y="2492"/>
                      <a:pt x="885" y="2529"/>
                      <a:pt x="947" y="2529"/>
                    </a:cubicBezTo>
                    <a:cubicBezTo>
                      <a:pt x="1017" y="2529"/>
                      <a:pt x="1097" y="2482"/>
                      <a:pt x="1119" y="2405"/>
                    </a:cubicBezTo>
                    <a:cubicBezTo>
                      <a:pt x="1304" y="1500"/>
                      <a:pt x="934" y="554"/>
                      <a:pt x="193" y="19"/>
                    </a:cubicBezTo>
                    <a:cubicBezTo>
                      <a:pt x="171" y="6"/>
                      <a:pt x="15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5689450" y="1793925"/>
                <a:ext cx="74475" cy="63550"/>
              </a:xfrm>
              <a:custGeom>
                <a:avLst/>
                <a:gdLst/>
                <a:ahLst/>
                <a:cxnLst/>
                <a:rect l="l" t="t" r="r" b="b"/>
                <a:pathLst>
                  <a:path w="2979" h="2542" extrusionOk="0">
                    <a:moveTo>
                      <a:pt x="2864" y="0"/>
                    </a:moveTo>
                    <a:cubicBezTo>
                      <a:pt x="2835" y="0"/>
                      <a:pt x="2807" y="14"/>
                      <a:pt x="2787" y="47"/>
                    </a:cubicBezTo>
                    <a:cubicBezTo>
                      <a:pt x="2190" y="1076"/>
                      <a:pt x="1182" y="1693"/>
                      <a:pt x="153" y="2228"/>
                    </a:cubicBezTo>
                    <a:cubicBezTo>
                      <a:pt x="0" y="2305"/>
                      <a:pt x="43" y="2541"/>
                      <a:pt x="198" y="2541"/>
                    </a:cubicBezTo>
                    <a:cubicBezTo>
                      <a:pt x="210" y="2541"/>
                      <a:pt x="222" y="2540"/>
                      <a:pt x="235" y="2537"/>
                    </a:cubicBezTo>
                    <a:cubicBezTo>
                      <a:pt x="1511" y="2249"/>
                      <a:pt x="2375" y="1261"/>
                      <a:pt x="2951" y="130"/>
                    </a:cubicBezTo>
                    <a:cubicBezTo>
                      <a:pt x="2979" y="60"/>
                      <a:pt x="2922" y="0"/>
                      <a:pt x="2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5595025" y="1848075"/>
                <a:ext cx="51450" cy="16775"/>
              </a:xfrm>
              <a:custGeom>
                <a:avLst/>
                <a:gdLst/>
                <a:ahLst/>
                <a:cxnLst/>
                <a:rect l="l" t="t" r="r" b="b"/>
                <a:pathLst>
                  <a:path w="2058" h="671" extrusionOk="0">
                    <a:moveTo>
                      <a:pt x="206" y="0"/>
                    </a:moveTo>
                    <a:cubicBezTo>
                      <a:pt x="1" y="0"/>
                      <a:pt x="1" y="309"/>
                      <a:pt x="165" y="371"/>
                    </a:cubicBezTo>
                    <a:cubicBezTo>
                      <a:pt x="474" y="474"/>
                      <a:pt x="782" y="556"/>
                      <a:pt x="1132" y="577"/>
                    </a:cubicBezTo>
                    <a:cubicBezTo>
                      <a:pt x="1300" y="615"/>
                      <a:pt x="1492" y="670"/>
                      <a:pt x="1678" y="670"/>
                    </a:cubicBezTo>
                    <a:cubicBezTo>
                      <a:pt x="1788" y="670"/>
                      <a:pt x="1896" y="651"/>
                      <a:pt x="1996" y="597"/>
                    </a:cubicBezTo>
                    <a:cubicBezTo>
                      <a:pt x="2037" y="577"/>
                      <a:pt x="2058" y="515"/>
                      <a:pt x="2037" y="474"/>
                    </a:cubicBezTo>
                    <a:lnTo>
                      <a:pt x="2017" y="474"/>
                    </a:lnTo>
                    <a:cubicBezTo>
                      <a:pt x="1832" y="247"/>
                      <a:pt x="1502" y="227"/>
                      <a:pt x="1235" y="165"/>
                    </a:cubicBezTo>
                    <a:cubicBezTo>
                      <a:pt x="906" y="83"/>
                      <a:pt x="556" y="21"/>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5513825" y="1772350"/>
                <a:ext cx="46600" cy="49250"/>
              </a:xfrm>
              <a:custGeom>
                <a:avLst/>
                <a:gdLst/>
                <a:ahLst/>
                <a:cxnLst/>
                <a:rect l="l" t="t" r="r" b="b"/>
                <a:pathLst>
                  <a:path w="1864" h="1970" extrusionOk="0">
                    <a:moveTo>
                      <a:pt x="217" y="0"/>
                    </a:moveTo>
                    <a:cubicBezTo>
                      <a:pt x="94" y="0"/>
                      <a:pt x="0" y="165"/>
                      <a:pt x="80" y="293"/>
                    </a:cubicBezTo>
                    <a:cubicBezTo>
                      <a:pt x="327" y="643"/>
                      <a:pt x="615" y="972"/>
                      <a:pt x="924" y="1281"/>
                    </a:cubicBezTo>
                    <a:cubicBezTo>
                      <a:pt x="1129" y="1548"/>
                      <a:pt x="1397" y="1774"/>
                      <a:pt x="1685" y="1960"/>
                    </a:cubicBezTo>
                    <a:cubicBezTo>
                      <a:pt x="1701" y="1966"/>
                      <a:pt x="1717" y="1969"/>
                      <a:pt x="1731" y="1969"/>
                    </a:cubicBezTo>
                    <a:cubicBezTo>
                      <a:pt x="1811" y="1969"/>
                      <a:pt x="1864" y="1885"/>
                      <a:pt x="1829" y="1816"/>
                    </a:cubicBezTo>
                    <a:lnTo>
                      <a:pt x="1849" y="1816"/>
                    </a:lnTo>
                    <a:cubicBezTo>
                      <a:pt x="1747" y="1445"/>
                      <a:pt x="1397" y="1157"/>
                      <a:pt x="1150" y="890"/>
                    </a:cubicBezTo>
                    <a:cubicBezTo>
                      <a:pt x="903" y="581"/>
                      <a:pt x="636" y="293"/>
                      <a:pt x="327" y="46"/>
                    </a:cubicBezTo>
                    <a:cubicBezTo>
                      <a:pt x="290" y="14"/>
                      <a:pt x="252" y="0"/>
                      <a:pt x="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5492675" y="1683300"/>
                <a:ext cx="18625" cy="60075"/>
              </a:xfrm>
              <a:custGeom>
                <a:avLst/>
                <a:gdLst/>
                <a:ahLst/>
                <a:cxnLst/>
                <a:rect l="l" t="t" r="r" b="b"/>
                <a:pathLst>
                  <a:path w="745" h="2403" extrusionOk="0">
                    <a:moveTo>
                      <a:pt x="564" y="0"/>
                    </a:moveTo>
                    <a:cubicBezTo>
                      <a:pt x="500" y="0"/>
                      <a:pt x="437" y="35"/>
                      <a:pt x="412" y="111"/>
                    </a:cubicBezTo>
                    <a:cubicBezTo>
                      <a:pt x="124" y="707"/>
                      <a:pt x="0" y="1818"/>
                      <a:pt x="453" y="2374"/>
                    </a:cubicBezTo>
                    <a:cubicBezTo>
                      <a:pt x="471" y="2392"/>
                      <a:pt x="498" y="2403"/>
                      <a:pt x="526" y="2403"/>
                    </a:cubicBezTo>
                    <a:cubicBezTo>
                      <a:pt x="560" y="2403"/>
                      <a:pt x="595" y="2387"/>
                      <a:pt x="618" y="2353"/>
                    </a:cubicBezTo>
                    <a:cubicBezTo>
                      <a:pt x="659" y="2024"/>
                      <a:pt x="679" y="1695"/>
                      <a:pt x="638" y="1386"/>
                    </a:cubicBezTo>
                    <a:cubicBezTo>
                      <a:pt x="638" y="975"/>
                      <a:pt x="720" y="584"/>
                      <a:pt x="720" y="193"/>
                    </a:cubicBezTo>
                    <a:cubicBezTo>
                      <a:pt x="745" y="72"/>
                      <a:pt x="654"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5534150" y="1584500"/>
                <a:ext cx="52575" cy="47525"/>
              </a:xfrm>
              <a:custGeom>
                <a:avLst/>
                <a:gdLst/>
                <a:ahLst/>
                <a:cxnLst/>
                <a:rect l="l" t="t" r="r" b="b"/>
                <a:pathLst>
                  <a:path w="2103" h="1901" extrusionOk="0">
                    <a:moveTo>
                      <a:pt x="1857" y="1"/>
                    </a:moveTo>
                    <a:cubicBezTo>
                      <a:pt x="1824" y="1"/>
                      <a:pt x="1789" y="10"/>
                      <a:pt x="1757" y="30"/>
                    </a:cubicBezTo>
                    <a:cubicBezTo>
                      <a:pt x="1407" y="236"/>
                      <a:pt x="1098" y="503"/>
                      <a:pt x="831" y="792"/>
                    </a:cubicBezTo>
                    <a:cubicBezTo>
                      <a:pt x="543" y="1038"/>
                      <a:pt x="296" y="1326"/>
                      <a:pt x="70" y="1635"/>
                    </a:cubicBezTo>
                    <a:cubicBezTo>
                      <a:pt x="0" y="1739"/>
                      <a:pt x="77" y="1901"/>
                      <a:pt x="188" y="1901"/>
                    </a:cubicBezTo>
                    <a:cubicBezTo>
                      <a:pt x="209" y="1901"/>
                      <a:pt x="232" y="1895"/>
                      <a:pt x="255" y="1882"/>
                    </a:cubicBezTo>
                    <a:lnTo>
                      <a:pt x="275" y="1882"/>
                    </a:lnTo>
                    <a:cubicBezTo>
                      <a:pt x="604" y="1676"/>
                      <a:pt x="913" y="1429"/>
                      <a:pt x="1201" y="1141"/>
                    </a:cubicBezTo>
                    <a:cubicBezTo>
                      <a:pt x="1489" y="894"/>
                      <a:pt x="1777" y="586"/>
                      <a:pt x="2003" y="277"/>
                    </a:cubicBezTo>
                    <a:cubicBezTo>
                      <a:pt x="2102" y="146"/>
                      <a:pt x="199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5681425" y="1590250"/>
                <a:ext cx="54050" cy="18275"/>
              </a:xfrm>
              <a:custGeom>
                <a:avLst/>
                <a:gdLst/>
                <a:ahLst/>
                <a:cxnLst/>
                <a:rect l="l" t="t" r="r" b="b"/>
                <a:pathLst>
                  <a:path w="2162" h="731" extrusionOk="0">
                    <a:moveTo>
                      <a:pt x="299" y="1"/>
                    </a:moveTo>
                    <a:cubicBezTo>
                      <a:pt x="241" y="1"/>
                      <a:pt x="183" y="3"/>
                      <a:pt x="124" y="6"/>
                    </a:cubicBezTo>
                    <a:cubicBezTo>
                      <a:pt x="42" y="27"/>
                      <a:pt x="1" y="129"/>
                      <a:pt x="63" y="191"/>
                    </a:cubicBezTo>
                    <a:cubicBezTo>
                      <a:pt x="371" y="376"/>
                      <a:pt x="680" y="500"/>
                      <a:pt x="1030" y="582"/>
                    </a:cubicBezTo>
                    <a:cubicBezTo>
                      <a:pt x="1298" y="672"/>
                      <a:pt x="1583" y="730"/>
                      <a:pt x="1883" y="730"/>
                    </a:cubicBezTo>
                    <a:cubicBezTo>
                      <a:pt x="1927" y="730"/>
                      <a:pt x="1972" y="729"/>
                      <a:pt x="2017" y="726"/>
                    </a:cubicBezTo>
                    <a:cubicBezTo>
                      <a:pt x="2120" y="706"/>
                      <a:pt x="2161" y="562"/>
                      <a:pt x="2079" y="479"/>
                    </a:cubicBezTo>
                    <a:cubicBezTo>
                      <a:pt x="1791" y="294"/>
                      <a:pt x="1482" y="171"/>
                      <a:pt x="1153" y="129"/>
                    </a:cubicBezTo>
                    <a:cubicBezTo>
                      <a:pt x="879" y="44"/>
                      <a:pt x="59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782075" y="1653500"/>
                <a:ext cx="48650" cy="70450"/>
              </a:xfrm>
              <a:custGeom>
                <a:avLst/>
                <a:gdLst/>
                <a:ahLst/>
                <a:cxnLst/>
                <a:rect l="l" t="t" r="r" b="b"/>
                <a:pathLst>
                  <a:path w="1946" h="2818" extrusionOk="0">
                    <a:moveTo>
                      <a:pt x="177" y="0"/>
                    </a:moveTo>
                    <a:cubicBezTo>
                      <a:pt x="88" y="0"/>
                      <a:pt x="1" y="92"/>
                      <a:pt x="49" y="171"/>
                    </a:cubicBezTo>
                    <a:cubicBezTo>
                      <a:pt x="522" y="1015"/>
                      <a:pt x="1015" y="1817"/>
                      <a:pt x="1448" y="2681"/>
                    </a:cubicBezTo>
                    <a:cubicBezTo>
                      <a:pt x="1492" y="2777"/>
                      <a:pt x="1573" y="2817"/>
                      <a:pt x="1654" y="2817"/>
                    </a:cubicBezTo>
                    <a:cubicBezTo>
                      <a:pt x="1800" y="2817"/>
                      <a:pt x="1946" y="2688"/>
                      <a:pt x="1880" y="2517"/>
                    </a:cubicBezTo>
                    <a:cubicBezTo>
                      <a:pt x="1571" y="1550"/>
                      <a:pt x="1015" y="686"/>
                      <a:pt x="254" y="27"/>
                    </a:cubicBezTo>
                    <a:cubicBezTo>
                      <a:pt x="231" y="8"/>
                      <a:pt x="204"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8" name="Google Shape;1328;p11"/>
          <p:cNvSpPr/>
          <p:nvPr/>
        </p:nvSpPr>
        <p:spPr>
          <a:xfrm rot="9859776">
            <a:off x="4378724" y="49537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rot="9859776">
            <a:off x="8867061" y="2473328"/>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rot="9859776">
            <a:off x="6606961" y="-149885"/>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rot="9859776">
            <a:off x="-288664" y="2045990"/>
            <a:ext cx="545604" cy="469203"/>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264825" y="255823"/>
            <a:ext cx="8582017" cy="4614435"/>
          </a:xfrm>
          <a:custGeom>
            <a:avLst/>
            <a:gdLst/>
            <a:ahLst/>
            <a:cxnLst/>
            <a:rect l="l" t="t" r="r" b="b"/>
            <a:pathLst>
              <a:path w="40716" h="21070" extrusionOk="0">
                <a:moveTo>
                  <a:pt x="19268" y="0"/>
                </a:moveTo>
                <a:cubicBezTo>
                  <a:pt x="15878" y="0"/>
                  <a:pt x="12516" y="855"/>
                  <a:pt x="9122" y="855"/>
                </a:cubicBezTo>
                <a:cubicBezTo>
                  <a:pt x="9051" y="855"/>
                  <a:pt x="8980" y="855"/>
                  <a:pt x="8909" y="854"/>
                </a:cubicBezTo>
                <a:cubicBezTo>
                  <a:pt x="8187" y="847"/>
                  <a:pt x="7437" y="803"/>
                  <a:pt x="6695" y="803"/>
                </a:cubicBezTo>
                <a:cubicBezTo>
                  <a:pt x="5343" y="803"/>
                  <a:pt x="4018" y="948"/>
                  <a:pt x="2942" y="1718"/>
                </a:cubicBezTo>
                <a:cubicBezTo>
                  <a:pt x="1811" y="2541"/>
                  <a:pt x="1194" y="3899"/>
                  <a:pt x="864" y="5257"/>
                </a:cubicBezTo>
                <a:cubicBezTo>
                  <a:pt x="453" y="6944"/>
                  <a:pt x="391" y="8713"/>
                  <a:pt x="350" y="10462"/>
                </a:cubicBezTo>
                <a:lnTo>
                  <a:pt x="268" y="13898"/>
                </a:lnTo>
                <a:cubicBezTo>
                  <a:pt x="227" y="14926"/>
                  <a:pt x="0" y="16161"/>
                  <a:pt x="206" y="17190"/>
                </a:cubicBezTo>
                <a:cubicBezTo>
                  <a:pt x="494" y="18856"/>
                  <a:pt x="2037" y="19905"/>
                  <a:pt x="3580" y="20276"/>
                </a:cubicBezTo>
                <a:cubicBezTo>
                  <a:pt x="4609" y="20502"/>
                  <a:pt x="5658" y="20605"/>
                  <a:pt x="6687" y="20625"/>
                </a:cubicBezTo>
                <a:cubicBezTo>
                  <a:pt x="11753" y="20844"/>
                  <a:pt x="16827" y="21070"/>
                  <a:pt x="21891" y="21070"/>
                </a:cubicBezTo>
                <a:cubicBezTo>
                  <a:pt x="25402" y="21070"/>
                  <a:pt x="28908" y="20961"/>
                  <a:pt x="32404" y="20667"/>
                </a:cubicBezTo>
                <a:cubicBezTo>
                  <a:pt x="34276" y="20502"/>
                  <a:pt x="36149" y="20276"/>
                  <a:pt x="37918" y="19761"/>
                </a:cubicBezTo>
                <a:cubicBezTo>
                  <a:pt x="38761" y="19514"/>
                  <a:pt x="39481" y="18979"/>
                  <a:pt x="39996" y="18259"/>
                </a:cubicBezTo>
                <a:lnTo>
                  <a:pt x="40016" y="18259"/>
                </a:lnTo>
                <a:cubicBezTo>
                  <a:pt x="40448" y="17622"/>
                  <a:pt x="40695" y="16860"/>
                  <a:pt x="40695" y="16079"/>
                </a:cubicBezTo>
                <a:cubicBezTo>
                  <a:pt x="40716" y="12211"/>
                  <a:pt x="40675" y="8322"/>
                  <a:pt x="39893" y="4557"/>
                </a:cubicBezTo>
                <a:cubicBezTo>
                  <a:pt x="39584" y="3055"/>
                  <a:pt x="38988" y="1368"/>
                  <a:pt x="37568" y="813"/>
                </a:cubicBezTo>
                <a:cubicBezTo>
                  <a:pt x="37087" y="665"/>
                  <a:pt x="36590" y="583"/>
                  <a:pt x="36105" y="583"/>
                </a:cubicBezTo>
                <a:cubicBezTo>
                  <a:pt x="36051" y="583"/>
                  <a:pt x="35997" y="584"/>
                  <a:pt x="35943" y="587"/>
                </a:cubicBezTo>
                <a:cubicBezTo>
                  <a:pt x="35599" y="581"/>
                  <a:pt x="35256" y="579"/>
                  <a:pt x="34912" y="579"/>
                </a:cubicBezTo>
                <a:cubicBezTo>
                  <a:pt x="32833" y="579"/>
                  <a:pt x="30754" y="662"/>
                  <a:pt x="28682" y="662"/>
                </a:cubicBezTo>
                <a:cubicBezTo>
                  <a:pt x="27099" y="662"/>
                  <a:pt x="25521" y="614"/>
                  <a:pt x="23948" y="442"/>
                </a:cubicBezTo>
                <a:cubicBezTo>
                  <a:pt x="22734" y="298"/>
                  <a:pt x="21541" y="93"/>
                  <a:pt x="20348" y="31"/>
                </a:cubicBezTo>
                <a:cubicBezTo>
                  <a:pt x="19987" y="10"/>
                  <a:pt x="19627" y="0"/>
                  <a:pt x="1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txBox="1">
            <a:spLocks noGrp="1"/>
          </p:cNvSpPr>
          <p:nvPr>
            <p:ph type="title" hasCustomPrompt="1"/>
          </p:nvPr>
        </p:nvSpPr>
        <p:spPr>
          <a:xfrm>
            <a:off x="4613475" y="961298"/>
            <a:ext cx="1599600" cy="12888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34" name="Google Shape;1334;p11"/>
          <p:cNvSpPr txBox="1">
            <a:spLocks noGrp="1"/>
          </p:cNvSpPr>
          <p:nvPr>
            <p:ph type="subTitle" idx="1"/>
          </p:nvPr>
        </p:nvSpPr>
        <p:spPr>
          <a:xfrm>
            <a:off x="4613475" y="3720764"/>
            <a:ext cx="2592300" cy="59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35" name="Google Shape;1335;p11"/>
          <p:cNvSpPr txBox="1">
            <a:spLocks noGrp="1"/>
          </p:cNvSpPr>
          <p:nvPr>
            <p:ph type="subTitle" idx="2"/>
          </p:nvPr>
        </p:nvSpPr>
        <p:spPr>
          <a:xfrm>
            <a:off x="4613475" y="2713264"/>
            <a:ext cx="3570000" cy="1073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sz="3500">
                <a:latin typeface="Fredoka One"/>
                <a:ea typeface="Fredoka One"/>
                <a:cs typeface="Fredoka One"/>
                <a:sym typeface="Fredoka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2" r:id="rId10"/>
    <p:sldLayoutId id="2147483663" r:id="rId11"/>
    <p:sldLayoutId id="2147483666" r:id="rId12"/>
    <p:sldLayoutId id="2147483668" r:id="rId13"/>
    <p:sldLayoutId id="2147483671" r:id="rId14"/>
    <p:sldLayoutId id="2147483678" r:id="rId15"/>
    <p:sldLayoutId id="214748367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84"/>
        <p:cNvGrpSpPr/>
        <p:nvPr/>
      </p:nvGrpSpPr>
      <p:grpSpPr>
        <a:xfrm>
          <a:off x="0" y="0"/>
          <a:ext cx="0" cy="0"/>
          <a:chOff x="0" y="0"/>
          <a:chExt cx="0" cy="0"/>
        </a:xfrm>
      </p:grpSpPr>
      <p:grpSp>
        <p:nvGrpSpPr>
          <p:cNvPr id="4287" name="Google Shape;4287;p37"/>
          <p:cNvGrpSpPr/>
          <p:nvPr/>
        </p:nvGrpSpPr>
        <p:grpSpPr>
          <a:xfrm>
            <a:off x="1079018" y="2132739"/>
            <a:ext cx="567175" cy="2078725"/>
            <a:chOff x="6473325" y="2586400"/>
            <a:chExt cx="567175" cy="2078725"/>
          </a:xfrm>
        </p:grpSpPr>
        <p:sp>
          <p:nvSpPr>
            <p:cNvPr id="4288" name="Google Shape;4288;p37"/>
            <p:cNvSpPr/>
            <p:nvPr/>
          </p:nvSpPr>
          <p:spPr>
            <a:xfrm>
              <a:off x="6709075" y="2586400"/>
              <a:ext cx="150150" cy="94850"/>
            </a:xfrm>
            <a:custGeom>
              <a:avLst/>
              <a:gdLst/>
              <a:ahLst/>
              <a:cxnLst/>
              <a:rect l="l" t="t" r="r" b="b"/>
              <a:pathLst>
                <a:path w="6006" h="3794" extrusionOk="0">
                  <a:moveTo>
                    <a:pt x="1586" y="0"/>
                  </a:moveTo>
                  <a:cubicBezTo>
                    <a:pt x="965" y="0"/>
                    <a:pt x="475" y="140"/>
                    <a:pt x="312" y="279"/>
                  </a:cubicBezTo>
                  <a:cubicBezTo>
                    <a:pt x="1" y="591"/>
                    <a:pt x="1113" y="2370"/>
                    <a:pt x="2047" y="3170"/>
                  </a:cubicBezTo>
                  <a:lnTo>
                    <a:pt x="3737" y="3793"/>
                  </a:lnTo>
                  <a:cubicBezTo>
                    <a:pt x="3737" y="3793"/>
                    <a:pt x="5872" y="3304"/>
                    <a:pt x="5961" y="2815"/>
                  </a:cubicBezTo>
                  <a:cubicBezTo>
                    <a:pt x="6006" y="2325"/>
                    <a:pt x="4805" y="1213"/>
                    <a:pt x="3470" y="457"/>
                  </a:cubicBezTo>
                  <a:cubicBezTo>
                    <a:pt x="2833" y="117"/>
                    <a:pt x="2154" y="0"/>
                    <a:pt x="1586"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7"/>
            <p:cNvSpPr/>
            <p:nvPr/>
          </p:nvSpPr>
          <p:spPr>
            <a:xfrm>
              <a:off x="6742450" y="2868050"/>
              <a:ext cx="77850" cy="343625"/>
            </a:xfrm>
            <a:custGeom>
              <a:avLst/>
              <a:gdLst/>
              <a:ahLst/>
              <a:cxnLst/>
              <a:rect l="l" t="t" r="r" b="b"/>
              <a:pathLst>
                <a:path w="3114" h="13745" extrusionOk="0">
                  <a:moveTo>
                    <a:pt x="3025" y="0"/>
                  </a:moveTo>
                  <a:lnTo>
                    <a:pt x="3025" y="0"/>
                  </a:lnTo>
                  <a:cubicBezTo>
                    <a:pt x="3025" y="1"/>
                    <a:pt x="0" y="8318"/>
                    <a:pt x="667" y="12722"/>
                  </a:cubicBezTo>
                  <a:lnTo>
                    <a:pt x="2091" y="13745"/>
                  </a:lnTo>
                  <a:cubicBezTo>
                    <a:pt x="3114" y="8496"/>
                    <a:pt x="3025" y="1"/>
                    <a:pt x="3025" y="0"/>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7"/>
            <p:cNvSpPr/>
            <p:nvPr/>
          </p:nvSpPr>
          <p:spPr>
            <a:xfrm>
              <a:off x="6778025" y="2806875"/>
              <a:ext cx="100100" cy="415925"/>
            </a:xfrm>
            <a:custGeom>
              <a:avLst/>
              <a:gdLst/>
              <a:ahLst/>
              <a:cxnLst/>
              <a:rect l="l" t="t" r="r" b="b"/>
              <a:pathLst>
                <a:path w="4004" h="16637" extrusionOk="0">
                  <a:moveTo>
                    <a:pt x="4004" y="1"/>
                  </a:moveTo>
                  <a:cubicBezTo>
                    <a:pt x="4003" y="2"/>
                    <a:pt x="0" y="10054"/>
                    <a:pt x="134" y="15391"/>
                  </a:cubicBezTo>
                  <a:lnTo>
                    <a:pt x="1468" y="16637"/>
                  </a:lnTo>
                  <a:cubicBezTo>
                    <a:pt x="3070" y="10276"/>
                    <a:pt x="4004" y="2"/>
                    <a:pt x="4004" y="1"/>
                  </a:cubicBez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7"/>
            <p:cNvSpPr/>
            <p:nvPr/>
          </p:nvSpPr>
          <p:spPr>
            <a:xfrm>
              <a:off x="6617900" y="2824675"/>
              <a:ext cx="181275" cy="342525"/>
            </a:xfrm>
            <a:custGeom>
              <a:avLst/>
              <a:gdLst/>
              <a:ahLst/>
              <a:cxnLst/>
              <a:rect l="l" t="t" r="r" b="b"/>
              <a:pathLst>
                <a:path w="7251" h="13701" extrusionOk="0">
                  <a:moveTo>
                    <a:pt x="0" y="0"/>
                  </a:moveTo>
                  <a:lnTo>
                    <a:pt x="0" y="0"/>
                  </a:lnTo>
                  <a:cubicBezTo>
                    <a:pt x="1157" y="756"/>
                    <a:pt x="4760" y="6272"/>
                    <a:pt x="5116" y="13612"/>
                  </a:cubicBezTo>
                  <a:lnTo>
                    <a:pt x="5694" y="13701"/>
                  </a:lnTo>
                  <a:cubicBezTo>
                    <a:pt x="5694" y="13701"/>
                    <a:pt x="7251" y="7874"/>
                    <a:pt x="5694" y="4004"/>
                  </a:cubicBezTo>
                  <a:cubicBezTo>
                    <a:pt x="4181" y="89"/>
                    <a:pt x="1" y="0"/>
                    <a:pt x="0" y="0"/>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7"/>
            <p:cNvSpPr/>
            <p:nvPr/>
          </p:nvSpPr>
          <p:spPr>
            <a:xfrm>
              <a:off x="6568950" y="2908175"/>
              <a:ext cx="183525" cy="225675"/>
            </a:xfrm>
            <a:custGeom>
              <a:avLst/>
              <a:gdLst/>
              <a:ahLst/>
              <a:cxnLst/>
              <a:rect l="l" t="t" r="r" b="b"/>
              <a:pathLst>
                <a:path w="7341" h="9027" extrusionOk="0">
                  <a:moveTo>
                    <a:pt x="1176" y="1"/>
                  </a:moveTo>
                  <a:cubicBezTo>
                    <a:pt x="478" y="1"/>
                    <a:pt x="1" y="85"/>
                    <a:pt x="1" y="85"/>
                  </a:cubicBezTo>
                  <a:cubicBezTo>
                    <a:pt x="1" y="85"/>
                    <a:pt x="5383" y="3466"/>
                    <a:pt x="6629" y="8848"/>
                  </a:cubicBezTo>
                  <a:lnTo>
                    <a:pt x="7162" y="9026"/>
                  </a:lnTo>
                  <a:cubicBezTo>
                    <a:pt x="7162" y="9026"/>
                    <a:pt x="7340" y="3733"/>
                    <a:pt x="5428" y="1598"/>
                  </a:cubicBezTo>
                  <a:cubicBezTo>
                    <a:pt x="4220" y="249"/>
                    <a:pt x="2373" y="1"/>
                    <a:pt x="1176" y="1"/>
                  </a:cubicBez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745775" y="2693450"/>
              <a:ext cx="38950" cy="460400"/>
            </a:xfrm>
            <a:custGeom>
              <a:avLst/>
              <a:gdLst/>
              <a:ahLst/>
              <a:cxnLst/>
              <a:rect l="l" t="t" r="r" b="b"/>
              <a:pathLst>
                <a:path w="1558" h="18416" extrusionOk="0">
                  <a:moveTo>
                    <a:pt x="801" y="0"/>
                  </a:moveTo>
                  <a:lnTo>
                    <a:pt x="401" y="3292"/>
                  </a:lnTo>
                  <a:cubicBezTo>
                    <a:pt x="223" y="4493"/>
                    <a:pt x="223" y="5783"/>
                    <a:pt x="445" y="6984"/>
                  </a:cubicBezTo>
                  <a:cubicBezTo>
                    <a:pt x="890" y="10721"/>
                    <a:pt x="712" y="14546"/>
                    <a:pt x="1" y="18238"/>
                  </a:cubicBezTo>
                  <a:lnTo>
                    <a:pt x="846" y="18416"/>
                  </a:lnTo>
                  <a:cubicBezTo>
                    <a:pt x="1513" y="14590"/>
                    <a:pt x="1557" y="10721"/>
                    <a:pt x="979" y="6895"/>
                  </a:cubicBezTo>
                  <a:cubicBezTo>
                    <a:pt x="801" y="5739"/>
                    <a:pt x="801" y="4582"/>
                    <a:pt x="935" y="3426"/>
                  </a:cubicBezTo>
                  <a:lnTo>
                    <a:pt x="1335" y="134"/>
                  </a:lnTo>
                  <a:lnTo>
                    <a:pt x="801"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6669050" y="3122700"/>
              <a:ext cx="211300" cy="318075"/>
            </a:xfrm>
            <a:custGeom>
              <a:avLst/>
              <a:gdLst/>
              <a:ahLst/>
              <a:cxnLst/>
              <a:rect l="l" t="t" r="r" b="b"/>
              <a:pathLst>
                <a:path w="8452" h="12723" extrusionOk="0">
                  <a:moveTo>
                    <a:pt x="623" y="0"/>
                  </a:moveTo>
                  <a:cubicBezTo>
                    <a:pt x="267" y="0"/>
                    <a:pt x="0" y="312"/>
                    <a:pt x="45" y="623"/>
                  </a:cubicBezTo>
                  <a:lnTo>
                    <a:pt x="1468" y="12233"/>
                  </a:lnTo>
                  <a:cubicBezTo>
                    <a:pt x="1468" y="12500"/>
                    <a:pt x="1735" y="12722"/>
                    <a:pt x="2002" y="12722"/>
                  </a:cubicBezTo>
                  <a:lnTo>
                    <a:pt x="6450" y="12722"/>
                  </a:lnTo>
                  <a:cubicBezTo>
                    <a:pt x="6717" y="12722"/>
                    <a:pt x="6984" y="12500"/>
                    <a:pt x="7028" y="12233"/>
                  </a:cubicBezTo>
                  <a:lnTo>
                    <a:pt x="8407" y="623"/>
                  </a:lnTo>
                  <a:cubicBezTo>
                    <a:pt x="8452" y="312"/>
                    <a:pt x="8185" y="0"/>
                    <a:pt x="7829"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6670150" y="3122700"/>
              <a:ext cx="175725" cy="248000"/>
            </a:xfrm>
            <a:custGeom>
              <a:avLst/>
              <a:gdLst/>
              <a:ahLst/>
              <a:cxnLst/>
              <a:rect l="l" t="t" r="r" b="b"/>
              <a:pathLst>
                <a:path w="7029" h="9920" extrusionOk="0">
                  <a:moveTo>
                    <a:pt x="579" y="0"/>
                  </a:moveTo>
                  <a:cubicBezTo>
                    <a:pt x="223" y="0"/>
                    <a:pt x="1" y="312"/>
                    <a:pt x="45" y="623"/>
                  </a:cubicBezTo>
                  <a:lnTo>
                    <a:pt x="1157" y="9786"/>
                  </a:lnTo>
                  <a:cubicBezTo>
                    <a:pt x="1380" y="9875"/>
                    <a:pt x="1602" y="9875"/>
                    <a:pt x="1869" y="9920"/>
                  </a:cubicBezTo>
                  <a:cubicBezTo>
                    <a:pt x="4360" y="9920"/>
                    <a:pt x="6451" y="5649"/>
                    <a:pt x="7029"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793600" y="3201650"/>
              <a:ext cx="78975" cy="239125"/>
            </a:xfrm>
            <a:custGeom>
              <a:avLst/>
              <a:gdLst/>
              <a:ahLst/>
              <a:cxnLst/>
              <a:rect l="l" t="t" r="r" b="b"/>
              <a:pathLst>
                <a:path w="3159" h="9565" extrusionOk="0">
                  <a:moveTo>
                    <a:pt x="3158" y="1"/>
                  </a:moveTo>
                  <a:lnTo>
                    <a:pt x="3158" y="1"/>
                  </a:lnTo>
                  <a:cubicBezTo>
                    <a:pt x="1824" y="1068"/>
                    <a:pt x="578" y="4360"/>
                    <a:pt x="134" y="8408"/>
                  </a:cubicBezTo>
                  <a:cubicBezTo>
                    <a:pt x="89" y="8808"/>
                    <a:pt x="45" y="9164"/>
                    <a:pt x="0" y="9564"/>
                  </a:cubicBezTo>
                  <a:lnTo>
                    <a:pt x="1468" y="9564"/>
                  </a:lnTo>
                  <a:cubicBezTo>
                    <a:pt x="1735" y="9564"/>
                    <a:pt x="2002" y="9342"/>
                    <a:pt x="2046" y="9075"/>
                  </a:cubicBezTo>
                  <a:lnTo>
                    <a:pt x="3158" y="1"/>
                  </a:ln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7"/>
            <p:cNvSpPr/>
            <p:nvPr/>
          </p:nvSpPr>
          <p:spPr>
            <a:xfrm>
              <a:off x="6702400" y="3122700"/>
              <a:ext cx="44500" cy="160175"/>
            </a:xfrm>
            <a:custGeom>
              <a:avLst/>
              <a:gdLst/>
              <a:ahLst/>
              <a:cxnLst/>
              <a:rect l="l" t="t" r="r" b="b"/>
              <a:pathLst>
                <a:path w="1780" h="6407" extrusionOk="0">
                  <a:moveTo>
                    <a:pt x="1" y="0"/>
                  </a:moveTo>
                  <a:cubicBezTo>
                    <a:pt x="177" y="3532"/>
                    <a:pt x="704" y="6406"/>
                    <a:pt x="1147" y="6406"/>
                  </a:cubicBezTo>
                  <a:cubicBezTo>
                    <a:pt x="1150" y="6406"/>
                    <a:pt x="1154" y="6406"/>
                    <a:pt x="1157" y="6406"/>
                  </a:cubicBezTo>
                  <a:cubicBezTo>
                    <a:pt x="1602" y="6406"/>
                    <a:pt x="1780" y="3514"/>
                    <a:pt x="1602"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7"/>
            <p:cNvSpPr/>
            <p:nvPr/>
          </p:nvSpPr>
          <p:spPr>
            <a:xfrm>
              <a:off x="6726875" y="3533025"/>
              <a:ext cx="46725" cy="1132100"/>
            </a:xfrm>
            <a:custGeom>
              <a:avLst/>
              <a:gdLst/>
              <a:ahLst/>
              <a:cxnLst/>
              <a:rect l="l" t="t" r="r" b="b"/>
              <a:pathLst>
                <a:path w="1869" h="45284" extrusionOk="0">
                  <a:moveTo>
                    <a:pt x="0" y="1"/>
                  </a:moveTo>
                  <a:lnTo>
                    <a:pt x="712" y="45283"/>
                  </a:lnTo>
                  <a:lnTo>
                    <a:pt x="1780" y="45283"/>
                  </a:lnTo>
                  <a:lnTo>
                    <a:pt x="1869"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7"/>
            <p:cNvSpPr/>
            <p:nvPr/>
          </p:nvSpPr>
          <p:spPr>
            <a:xfrm>
              <a:off x="6595650" y="3642025"/>
              <a:ext cx="328075" cy="54500"/>
            </a:xfrm>
            <a:custGeom>
              <a:avLst/>
              <a:gdLst/>
              <a:ahLst/>
              <a:cxnLst/>
              <a:rect l="l" t="t" r="r" b="b"/>
              <a:pathLst>
                <a:path w="13123" h="2180" extrusionOk="0">
                  <a:moveTo>
                    <a:pt x="13123" y="0"/>
                  </a:moveTo>
                  <a:lnTo>
                    <a:pt x="1" y="1246"/>
                  </a:lnTo>
                  <a:lnTo>
                    <a:pt x="1" y="2180"/>
                  </a:lnTo>
                  <a:lnTo>
                    <a:pt x="13123" y="934"/>
                  </a:lnTo>
                  <a:lnTo>
                    <a:pt x="13123"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889225" y="3533025"/>
              <a:ext cx="151275" cy="1132100"/>
            </a:xfrm>
            <a:custGeom>
              <a:avLst/>
              <a:gdLst/>
              <a:ahLst/>
              <a:cxnLst/>
              <a:rect l="l" t="t" r="r" b="b"/>
              <a:pathLst>
                <a:path w="6051" h="45284" extrusionOk="0">
                  <a:moveTo>
                    <a:pt x="1" y="1"/>
                  </a:moveTo>
                  <a:lnTo>
                    <a:pt x="4983" y="45283"/>
                  </a:lnTo>
                  <a:lnTo>
                    <a:pt x="6050" y="45283"/>
                  </a:lnTo>
                  <a:lnTo>
                    <a:pt x="1869"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6473325" y="3533025"/>
              <a:ext cx="150150" cy="1132100"/>
            </a:xfrm>
            <a:custGeom>
              <a:avLst/>
              <a:gdLst/>
              <a:ahLst/>
              <a:cxnLst/>
              <a:rect l="l" t="t" r="r" b="b"/>
              <a:pathLst>
                <a:path w="6006" h="45284" extrusionOk="0">
                  <a:moveTo>
                    <a:pt x="4137" y="1"/>
                  </a:moveTo>
                  <a:lnTo>
                    <a:pt x="1" y="45283"/>
                  </a:lnTo>
                  <a:lnTo>
                    <a:pt x="1068" y="45283"/>
                  </a:lnTo>
                  <a:lnTo>
                    <a:pt x="6006"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6548950" y="3471875"/>
              <a:ext cx="414800" cy="71200"/>
            </a:xfrm>
            <a:custGeom>
              <a:avLst/>
              <a:gdLst/>
              <a:ahLst/>
              <a:cxnLst/>
              <a:rect l="l" t="t" r="r" b="b"/>
              <a:pathLst>
                <a:path w="16592" h="2848" extrusionOk="0">
                  <a:moveTo>
                    <a:pt x="0" y="1"/>
                  </a:moveTo>
                  <a:lnTo>
                    <a:pt x="712" y="2180"/>
                  </a:lnTo>
                  <a:cubicBezTo>
                    <a:pt x="845" y="2580"/>
                    <a:pt x="1246" y="2847"/>
                    <a:pt x="1691" y="2847"/>
                  </a:cubicBezTo>
                  <a:lnTo>
                    <a:pt x="14902" y="2847"/>
                  </a:lnTo>
                  <a:cubicBezTo>
                    <a:pt x="15346" y="2847"/>
                    <a:pt x="15702" y="2580"/>
                    <a:pt x="15880" y="2180"/>
                  </a:cubicBezTo>
                  <a:lnTo>
                    <a:pt x="16592"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513350" y="3430725"/>
              <a:ext cx="486000" cy="46725"/>
            </a:xfrm>
            <a:custGeom>
              <a:avLst/>
              <a:gdLst/>
              <a:ahLst/>
              <a:cxnLst/>
              <a:rect l="l" t="t" r="r" b="b"/>
              <a:pathLst>
                <a:path w="19440" h="1869" extrusionOk="0">
                  <a:moveTo>
                    <a:pt x="624" y="1"/>
                  </a:moveTo>
                  <a:cubicBezTo>
                    <a:pt x="268" y="1"/>
                    <a:pt x="1" y="268"/>
                    <a:pt x="1" y="623"/>
                  </a:cubicBezTo>
                  <a:lnTo>
                    <a:pt x="1" y="1246"/>
                  </a:lnTo>
                  <a:cubicBezTo>
                    <a:pt x="1" y="1602"/>
                    <a:pt x="268" y="1869"/>
                    <a:pt x="624" y="1869"/>
                  </a:cubicBezTo>
                  <a:lnTo>
                    <a:pt x="18817" y="1869"/>
                  </a:lnTo>
                  <a:cubicBezTo>
                    <a:pt x="19172" y="1869"/>
                    <a:pt x="19439" y="1602"/>
                    <a:pt x="19439" y="1246"/>
                  </a:cubicBezTo>
                  <a:lnTo>
                    <a:pt x="19439" y="623"/>
                  </a:lnTo>
                  <a:cubicBezTo>
                    <a:pt x="19439" y="268"/>
                    <a:pt x="19172" y="1"/>
                    <a:pt x="18817"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7"/>
            <p:cNvSpPr/>
            <p:nvPr/>
          </p:nvSpPr>
          <p:spPr>
            <a:xfrm>
              <a:off x="6712425" y="2702350"/>
              <a:ext cx="166825" cy="101325"/>
            </a:xfrm>
            <a:custGeom>
              <a:avLst/>
              <a:gdLst/>
              <a:ahLst/>
              <a:cxnLst/>
              <a:rect l="l" t="t" r="r" b="b"/>
              <a:pathLst>
                <a:path w="6673" h="4053" extrusionOk="0">
                  <a:moveTo>
                    <a:pt x="1824" y="0"/>
                  </a:moveTo>
                  <a:cubicBezTo>
                    <a:pt x="1824" y="0"/>
                    <a:pt x="0" y="1112"/>
                    <a:pt x="0" y="1691"/>
                  </a:cubicBezTo>
                  <a:cubicBezTo>
                    <a:pt x="41" y="2180"/>
                    <a:pt x="2063" y="4052"/>
                    <a:pt x="4181" y="4052"/>
                  </a:cubicBezTo>
                  <a:cubicBezTo>
                    <a:pt x="4374" y="4052"/>
                    <a:pt x="4567" y="4037"/>
                    <a:pt x="4760" y="4004"/>
                  </a:cubicBezTo>
                  <a:cubicBezTo>
                    <a:pt x="6672" y="3692"/>
                    <a:pt x="3470" y="401"/>
                    <a:pt x="3470" y="401"/>
                  </a:cubicBezTo>
                  <a:lnTo>
                    <a:pt x="1824" y="0"/>
                  </a:ln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7"/>
            <p:cNvSpPr/>
            <p:nvPr/>
          </p:nvSpPr>
          <p:spPr>
            <a:xfrm>
              <a:off x="6804725" y="2662550"/>
              <a:ext cx="135675" cy="115800"/>
            </a:xfrm>
            <a:custGeom>
              <a:avLst/>
              <a:gdLst/>
              <a:ahLst/>
              <a:cxnLst/>
              <a:rect l="l" t="t" r="r" b="b"/>
              <a:pathLst>
                <a:path w="5427" h="4632" extrusionOk="0">
                  <a:moveTo>
                    <a:pt x="2432" y="1"/>
                  </a:moveTo>
                  <a:cubicBezTo>
                    <a:pt x="1766" y="1"/>
                    <a:pt x="1027" y="292"/>
                    <a:pt x="89" y="747"/>
                  </a:cubicBezTo>
                  <a:lnTo>
                    <a:pt x="0" y="2482"/>
                  </a:lnTo>
                  <a:cubicBezTo>
                    <a:pt x="0" y="2482"/>
                    <a:pt x="1334" y="4439"/>
                    <a:pt x="1957" y="4617"/>
                  </a:cubicBezTo>
                  <a:cubicBezTo>
                    <a:pt x="2004" y="4627"/>
                    <a:pt x="2056" y="4631"/>
                    <a:pt x="2112" y="4631"/>
                  </a:cubicBezTo>
                  <a:cubicBezTo>
                    <a:pt x="2846" y="4631"/>
                    <a:pt x="4260" y="3849"/>
                    <a:pt x="4715" y="3105"/>
                  </a:cubicBezTo>
                  <a:cubicBezTo>
                    <a:pt x="5427" y="1904"/>
                    <a:pt x="4448" y="881"/>
                    <a:pt x="3514" y="302"/>
                  </a:cubicBezTo>
                  <a:cubicBezTo>
                    <a:pt x="3161" y="94"/>
                    <a:pt x="2808" y="1"/>
                    <a:pt x="2432"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612325" y="2597750"/>
              <a:ext cx="143475" cy="130650"/>
            </a:xfrm>
            <a:custGeom>
              <a:avLst/>
              <a:gdLst/>
              <a:ahLst/>
              <a:cxnLst/>
              <a:rect l="l" t="t" r="r" b="b"/>
              <a:pathLst>
                <a:path w="5739" h="5226" extrusionOk="0">
                  <a:moveTo>
                    <a:pt x="3535" y="1"/>
                  </a:moveTo>
                  <a:cubicBezTo>
                    <a:pt x="2892" y="1"/>
                    <a:pt x="1704" y="580"/>
                    <a:pt x="846" y="1738"/>
                  </a:cubicBezTo>
                  <a:cubicBezTo>
                    <a:pt x="1" y="2894"/>
                    <a:pt x="1558" y="4496"/>
                    <a:pt x="2536" y="5029"/>
                  </a:cubicBezTo>
                  <a:cubicBezTo>
                    <a:pt x="2784" y="5164"/>
                    <a:pt x="3017" y="5226"/>
                    <a:pt x="3249" y="5226"/>
                  </a:cubicBezTo>
                  <a:cubicBezTo>
                    <a:pt x="3934" y="5226"/>
                    <a:pt x="4608" y="4693"/>
                    <a:pt x="5605" y="3962"/>
                  </a:cubicBezTo>
                  <a:lnTo>
                    <a:pt x="5739" y="2183"/>
                  </a:lnTo>
                  <a:cubicBezTo>
                    <a:pt x="5739" y="2183"/>
                    <a:pt x="4226" y="92"/>
                    <a:pt x="3604" y="3"/>
                  </a:cubicBezTo>
                  <a:cubicBezTo>
                    <a:pt x="3581" y="1"/>
                    <a:pt x="3558" y="1"/>
                    <a:pt x="3535"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6710225" y="2644425"/>
              <a:ext cx="132325" cy="77825"/>
            </a:xfrm>
            <a:custGeom>
              <a:avLst/>
              <a:gdLst/>
              <a:ahLst/>
              <a:cxnLst/>
              <a:rect l="l" t="t" r="r" b="b"/>
              <a:pathLst>
                <a:path w="5293" h="3113" extrusionOk="0">
                  <a:moveTo>
                    <a:pt x="2195" y="1"/>
                  </a:moveTo>
                  <a:cubicBezTo>
                    <a:pt x="1476" y="1"/>
                    <a:pt x="798" y="397"/>
                    <a:pt x="444" y="1072"/>
                  </a:cubicBezTo>
                  <a:cubicBezTo>
                    <a:pt x="0" y="1857"/>
                    <a:pt x="1834" y="3113"/>
                    <a:pt x="3416" y="3113"/>
                  </a:cubicBezTo>
                  <a:cubicBezTo>
                    <a:pt x="3895" y="3113"/>
                    <a:pt x="4352" y="2997"/>
                    <a:pt x="4714" y="2718"/>
                  </a:cubicBezTo>
                  <a:cubicBezTo>
                    <a:pt x="5292" y="2228"/>
                    <a:pt x="4047" y="583"/>
                    <a:pt x="3024" y="182"/>
                  </a:cubicBezTo>
                  <a:cubicBezTo>
                    <a:pt x="2752" y="59"/>
                    <a:pt x="2471" y="1"/>
                    <a:pt x="2195" y="1"/>
                  </a:cubicBezTo>
                  <a:close/>
                </a:path>
              </a:pathLst>
            </a:custGeom>
            <a:solidFill>
              <a:srgbClr val="FFA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8" name="Google Shape;4308;p37"/>
          <p:cNvGrpSpPr/>
          <p:nvPr/>
        </p:nvGrpSpPr>
        <p:grpSpPr>
          <a:xfrm>
            <a:off x="1688476" y="1343832"/>
            <a:ext cx="2472069" cy="2839018"/>
            <a:chOff x="3912075" y="1533800"/>
            <a:chExt cx="339500" cy="389900"/>
          </a:xfrm>
        </p:grpSpPr>
        <p:sp>
          <p:nvSpPr>
            <p:cNvPr id="4309" name="Google Shape;4309;p37"/>
            <p:cNvSpPr/>
            <p:nvPr/>
          </p:nvSpPr>
          <p:spPr>
            <a:xfrm>
              <a:off x="4050950" y="1681375"/>
              <a:ext cx="18550" cy="9850"/>
            </a:xfrm>
            <a:custGeom>
              <a:avLst/>
              <a:gdLst/>
              <a:ahLst/>
              <a:cxnLst/>
              <a:rect l="l" t="t" r="r" b="b"/>
              <a:pathLst>
                <a:path w="742" h="394" extrusionOk="0">
                  <a:moveTo>
                    <a:pt x="396" y="1"/>
                  </a:moveTo>
                  <a:cubicBezTo>
                    <a:pt x="375" y="1"/>
                    <a:pt x="353" y="1"/>
                    <a:pt x="330" y="3"/>
                  </a:cubicBezTo>
                  <a:cubicBezTo>
                    <a:pt x="145" y="3"/>
                    <a:pt x="1" y="188"/>
                    <a:pt x="42" y="373"/>
                  </a:cubicBezTo>
                  <a:lnTo>
                    <a:pt x="83" y="393"/>
                  </a:lnTo>
                  <a:lnTo>
                    <a:pt x="742" y="126"/>
                  </a:lnTo>
                  <a:cubicBezTo>
                    <a:pt x="742" y="126"/>
                    <a:pt x="688" y="1"/>
                    <a:pt x="396"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4064325" y="1682850"/>
              <a:ext cx="7750" cy="11775"/>
            </a:xfrm>
            <a:custGeom>
              <a:avLst/>
              <a:gdLst/>
              <a:ahLst/>
              <a:cxnLst/>
              <a:rect l="l" t="t" r="r" b="b"/>
              <a:pathLst>
                <a:path w="310" h="471" extrusionOk="0">
                  <a:moveTo>
                    <a:pt x="87" y="0"/>
                  </a:moveTo>
                  <a:cubicBezTo>
                    <a:pt x="13" y="0"/>
                    <a:pt x="1" y="88"/>
                    <a:pt x="1" y="88"/>
                  </a:cubicBezTo>
                  <a:cubicBezTo>
                    <a:pt x="124" y="211"/>
                    <a:pt x="21" y="437"/>
                    <a:pt x="83" y="458"/>
                  </a:cubicBezTo>
                  <a:cubicBezTo>
                    <a:pt x="98" y="465"/>
                    <a:pt x="121" y="470"/>
                    <a:pt x="146" y="470"/>
                  </a:cubicBezTo>
                  <a:cubicBezTo>
                    <a:pt x="188" y="470"/>
                    <a:pt x="235" y="456"/>
                    <a:pt x="248" y="417"/>
                  </a:cubicBezTo>
                  <a:cubicBezTo>
                    <a:pt x="268" y="334"/>
                    <a:pt x="309" y="88"/>
                    <a:pt x="165" y="26"/>
                  </a:cubicBezTo>
                  <a:cubicBezTo>
                    <a:pt x="133" y="8"/>
                    <a:pt x="107" y="0"/>
                    <a:pt x="87"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4058675" y="1684900"/>
              <a:ext cx="7750" cy="11975"/>
            </a:xfrm>
            <a:custGeom>
              <a:avLst/>
              <a:gdLst/>
              <a:ahLst/>
              <a:cxnLst/>
              <a:rect l="l" t="t" r="r" b="b"/>
              <a:pathLst>
                <a:path w="310" h="479" extrusionOk="0">
                  <a:moveTo>
                    <a:pt x="86" y="1"/>
                  </a:moveTo>
                  <a:cubicBezTo>
                    <a:pt x="13" y="1"/>
                    <a:pt x="0" y="88"/>
                    <a:pt x="0" y="88"/>
                  </a:cubicBezTo>
                  <a:cubicBezTo>
                    <a:pt x="124" y="232"/>
                    <a:pt x="0" y="458"/>
                    <a:pt x="62" y="479"/>
                  </a:cubicBezTo>
                  <a:cubicBezTo>
                    <a:pt x="144" y="479"/>
                    <a:pt x="227" y="479"/>
                    <a:pt x="247" y="417"/>
                  </a:cubicBezTo>
                  <a:cubicBezTo>
                    <a:pt x="268" y="335"/>
                    <a:pt x="309" y="88"/>
                    <a:pt x="165" y="26"/>
                  </a:cubicBezTo>
                  <a:cubicBezTo>
                    <a:pt x="133" y="8"/>
                    <a:pt x="107" y="1"/>
                    <a:pt x="86"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4053525" y="1686900"/>
              <a:ext cx="7225" cy="11825"/>
            </a:xfrm>
            <a:custGeom>
              <a:avLst/>
              <a:gdLst/>
              <a:ahLst/>
              <a:cxnLst/>
              <a:rect l="l" t="t" r="r" b="b"/>
              <a:pathLst>
                <a:path w="289" h="473" extrusionOk="0">
                  <a:moveTo>
                    <a:pt x="70" y="0"/>
                  </a:moveTo>
                  <a:cubicBezTo>
                    <a:pt x="12" y="0"/>
                    <a:pt x="1" y="70"/>
                    <a:pt x="1" y="70"/>
                  </a:cubicBezTo>
                  <a:cubicBezTo>
                    <a:pt x="104" y="214"/>
                    <a:pt x="1" y="440"/>
                    <a:pt x="42" y="461"/>
                  </a:cubicBezTo>
                  <a:cubicBezTo>
                    <a:pt x="57" y="468"/>
                    <a:pt x="80" y="473"/>
                    <a:pt x="105" y="473"/>
                  </a:cubicBezTo>
                  <a:cubicBezTo>
                    <a:pt x="147" y="473"/>
                    <a:pt x="193" y="459"/>
                    <a:pt x="206" y="419"/>
                  </a:cubicBezTo>
                  <a:cubicBezTo>
                    <a:pt x="227" y="337"/>
                    <a:pt x="289" y="90"/>
                    <a:pt x="145" y="28"/>
                  </a:cubicBezTo>
                  <a:cubicBezTo>
                    <a:pt x="114" y="8"/>
                    <a:pt x="89" y="0"/>
                    <a:pt x="70"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4178525" y="1772975"/>
              <a:ext cx="4125" cy="40150"/>
            </a:xfrm>
            <a:custGeom>
              <a:avLst/>
              <a:gdLst/>
              <a:ahLst/>
              <a:cxnLst/>
              <a:rect l="l" t="t" r="r" b="b"/>
              <a:pathLst>
                <a:path w="165" h="1606" extrusionOk="0">
                  <a:moveTo>
                    <a:pt x="0" y="1"/>
                  </a:moveTo>
                  <a:lnTo>
                    <a:pt x="0" y="1605"/>
                  </a:lnTo>
                  <a:lnTo>
                    <a:pt x="165" y="1605"/>
                  </a:lnTo>
                  <a:lnTo>
                    <a:pt x="16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4143025" y="1772975"/>
              <a:ext cx="4150" cy="41700"/>
            </a:xfrm>
            <a:custGeom>
              <a:avLst/>
              <a:gdLst/>
              <a:ahLst/>
              <a:cxnLst/>
              <a:rect l="l" t="t" r="r" b="b"/>
              <a:pathLst>
                <a:path w="166" h="1668" extrusionOk="0">
                  <a:moveTo>
                    <a:pt x="1" y="1"/>
                  </a:moveTo>
                  <a:lnTo>
                    <a:pt x="1" y="1667"/>
                  </a:lnTo>
                  <a:lnTo>
                    <a:pt x="165" y="1667"/>
                  </a:lnTo>
                  <a:lnTo>
                    <a:pt x="16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4137875" y="1765775"/>
              <a:ext cx="51475" cy="7750"/>
            </a:xfrm>
            <a:custGeom>
              <a:avLst/>
              <a:gdLst/>
              <a:ahLst/>
              <a:cxnLst/>
              <a:rect l="l" t="t" r="r" b="b"/>
              <a:pathLst>
                <a:path w="2059" h="310" extrusionOk="0">
                  <a:moveTo>
                    <a:pt x="330" y="1"/>
                  </a:moveTo>
                  <a:cubicBezTo>
                    <a:pt x="145" y="1"/>
                    <a:pt x="1" y="145"/>
                    <a:pt x="1" y="309"/>
                  </a:cubicBezTo>
                  <a:lnTo>
                    <a:pt x="2058" y="309"/>
                  </a:lnTo>
                  <a:cubicBezTo>
                    <a:pt x="2058" y="145"/>
                    <a:pt x="1914" y="1"/>
                    <a:pt x="1729"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4137875" y="1765775"/>
              <a:ext cx="43250" cy="7750"/>
            </a:xfrm>
            <a:custGeom>
              <a:avLst/>
              <a:gdLst/>
              <a:ahLst/>
              <a:cxnLst/>
              <a:rect l="l" t="t" r="r" b="b"/>
              <a:pathLst>
                <a:path w="1730" h="310" extrusionOk="0">
                  <a:moveTo>
                    <a:pt x="268" y="1"/>
                  </a:moveTo>
                  <a:cubicBezTo>
                    <a:pt x="124" y="21"/>
                    <a:pt x="1" y="145"/>
                    <a:pt x="21" y="309"/>
                  </a:cubicBezTo>
                  <a:lnTo>
                    <a:pt x="1708" y="309"/>
                  </a:lnTo>
                  <a:cubicBezTo>
                    <a:pt x="1729" y="145"/>
                    <a:pt x="1606" y="21"/>
                    <a:pt x="1462"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4127075" y="1802300"/>
              <a:ext cx="87975" cy="87975"/>
            </a:xfrm>
            <a:custGeom>
              <a:avLst/>
              <a:gdLst/>
              <a:ahLst/>
              <a:cxnLst/>
              <a:rect l="l" t="t" r="r" b="b"/>
              <a:pathLst>
                <a:path w="3519" h="3519" extrusionOk="0">
                  <a:moveTo>
                    <a:pt x="62" y="0"/>
                  </a:moveTo>
                  <a:lnTo>
                    <a:pt x="1" y="62"/>
                  </a:lnTo>
                  <a:lnTo>
                    <a:pt x="3478" y="3519"/>
                  </a:lnTo>
                  <a:lnTo>
                    <a:pt x="3519" y="3477"/>
                  </a:lnTo>
                  <a:lnTo>
                    <a:pt x="62"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4127600" y="1802825"/>
              <a:ext cx="87450" cy="87975"/>
            </a:xfrm>
            <a:custGeom>
              <a:avLst/>
              <a:gdLst/>
              <a:ahLst/>
              <a:cxnLst/>
              <a:rect l="l" t="t" r="r" b="b"/>
              <a:pathLst>
                <a:path w="3498" h="3519" extrusionOk="0">
                  <a:moveTo>
                    <a:pt x="3457" y="0"/>
                  </a:moveTo>
                  <a:lnTo>
                    <a:pt x="0" y="3477"/>
                  </a:lnTo>
                  <a:lnTo>
                    <a:pt x="41" y="3518"/>
                  </a:lnTo>
                  <a:cubicBezTo>
                    <a:pt x="83" y="3477"/>
                    <a:pt x="3498" y="62"/>
                    <a:pt x="3498" y="62"/>
                  </a:cubicBezTo>
                  <a:lnTo>
                    <a:pt x="3457"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4170275" y="1785325"/>
              <a:ext cx="1575" cy="122450"/>
            </a:xfrm>
            <a:custGeom>
              <a:avLst/>
              <a:gdLst/>
              <a:ahLst/>
              <a:cxnLst/>
              <a:rect l="l" t="t" r="r" b="b"/>
              <a:pathLst>
                <a:path w="63" h="4898" extrusionOk="0">
                  <a:moveTo>
                    <a:pt x="1" y="0"/>
                  </a:moveTo>
                  <a:lnTo>
                    <a:pt x="1" y="4897"/>
                  </a:lnTo>
                  <a:lnTo>
                    <a:pt x="63" y="4897"/>
                  </a:lnTo>
                  <a:lnTo>
                    <a:pt x="63"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4116275" y="1779150"/>
              <a:ext cx="112150" cy="136850"/>
            </a:xfrm>
            <a:custGeom>
              <a:avLst/>
              <a:gdLst/>
              <a:ahLst/>
              <a:cxnLst/>
              <a:rect l="l" t="t" r="r" b="b"/>
              <a:pathLst>
                <a:path w="4486" h="5474" extrusionOk="0">
                  <a:moveTo>
                    <a:pt x="2243" y="309"/>
                  </a:moveTo>
                  <a:cubicBezTo>
                    <a:pt x="3334" y="309"/>
                    <a:pt x="4218" y="1400"/>
                    <a:pt x="4218" y="2737"/>
                  </a:cubicBezTo>
                  <a:cubicBezTo>
                    <a:pt x="4218" y="4074"/>
                    <a:pt x="3334" y="5165"/>
                    <a:pt x="2243" y="5165"/>
                  </a:cubicBezTo>
                  <a:cubicBezTo>
                    <a:pt x="1153" y="5165"/>
                    <a:pt x="289" y="4074"/>
                    <a:pt x="289" y="2737"/>
                  </a:cubicBezTo>
                  <a:cubicBezTo>
                    <a:pt x="289" y="1400"/>
                    <a:pt x="1153" y="309"/>
                    <a:pt x="2243" y="309"/>
                  </a:cubicBezTo>
                  <a:close/>
                  <a:moveTo>
                    <a:pt x="2243" y="1"/>
                  </a:moveTo>
                  <a:cubicBezTo>
                    <a:pt x="1009" y="1"/>
                    <a:pt x="1" y="1214"/>
                    <a:pt x="1" y="2737"/>
                  </a:cubicBezTo>
                  <a:cubicBezTo>
                    <a:pt x="1" y="4239"/>
                    <a:pt x="1009" y="5473"/>
                    <a:pt x="2243" y="5473"/>
                  </a:cubicBezTo>
                  <a:cubicBezTo>
                    <a:pt x="3478" y="5473"/>
                    <a:pt x="4486" y="4239"/>
                    <a:pt x="4486" y="2737"/>
                  </a:cubicBezTo>
                  <a:cubicBezTo>
                    <a:pt x="4486" y="1214"/>
                    <a:pt x="3478" y="1"/>
                    <a:pt x="2243"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4113200" y="1775050"/>
              <a:ext cx="118825" cy="145050"/>
            </a:xfrm>
            <a:custGeom>
              <a:avLst/>
              <a:gdLst/>
              <a:ahLst/>
              <a:cxnLst/>
              <a:rect l="l" t="t" r="r" b="b"/>
              <a:pathLst>
                <a:path w="4753" h="5802" extrusionOk="0">
                  <a:moveTo>
                    <a:pt x="2366" y="329"/>
                  </a:moveTo>
                  <a:cubicBezTo>
                    <a:pt x="3518" y="329"/>
                    <a:pt x="4444" y="1481"/>
                    <a:pt x="4444" y="2901"/>
                  </a:cubicBezTo>
                  <a:cubicBezTo>
                    <a:pt x="4444" y="4321"/>
                    <a:pt x="3518" y="5473"/>
                    <a:pt x="2366" y="5473"/>
                  </a:cubicBezTo>
                  <a:cubicBezTo>
                    <a:pt x="1214" y="5473"/>
                    <a:pt x="288" y="4321"/>
                    <a:pt x="288" y="2901"/>
                  </a:cubicBezTo>
                  <a:cubicBezTo>
                    <a:pt x="288" y="1481"/>
                    <a:pt x="1214" y="329"/>
                    <a:pt x="2366" y="329"/>
                  </a:cubicBezTo>
                  <a:close/>
                  <a:moveTo>
                    <a:pt x="2366" y="0"/>
                  </a:moveTo>
                  <a:cubicBezTo>
                    <a:pt x="1050" y="0"/>
                    <a:pt x="0" y="1296"/>
                    <a:pt x="0" y="2901"/>
                  </a:cubicBezTo>
                  <a:cubicBezTo>
                    <a:pt x="0" y="4506"/>
                    <a:pt x="1050" y="5802"/>
                    <a:pt x="2366" y="5802"/>
                  </a:cubicBezTo>
                  <a:cubicBezTo>
                    <a:pt x="3683" y="5802"/>
                    <a:pt x="4753" y="4506"/>
                    <a:pt x="4753" y="2901"/>
                  </a:cubicBezTo>
                  <a:cubicBezTo>
                    <a:pt x="4753" y="1296"/>
                    <a:pt x="3683" y="0"/>
                    <a:pt x="2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4113200" y="1779150"/>
              <a:ext cx="116250" cy="140950"/>
            </a:xfrm>
            <a:custGeom>
              <a:avLst/>
              <a:gdLst/>
              <a:ahLst/>
              <a:cxnLst/>
              <a:rect l="l" t="t" r="r" b="b"/>
              <a:pathLst>
                <a:path w="4650" h="5638" extrusionOk="0">
                  <a:moveTo>
                    <a:pt x="1605" y="1"/>
                  </a:moveTo>
                  <a:lnTo>
                    <a:pt x="1605" y="1"/>
                  </a:lnTo>
                  <a:cubicBezTo>
                    <a:pt x="659" y="392"/>
                    <a:pt x="0" y="1482"/>
                    <a:pt x="0" y="2737"/>
                  </a:cubicBezTo>
                  <a:cubicBezTo>
                    <a:pt x="0" y="4342"/>
                    <a:pt x="1070" y="5638"/>
                    <a:pt x="2366" y="5638"/>
                  </a:cubicBezTo>
                  <a:cubicBezTo>
                    <a:pt x="3436" y="5638"/>
                    <a:pt x="4341" y="4774"/>
                    <a:pt x="4650" y="3601"/>
                  </a:cubicBezTo>
                  <a:lnTo>
                    <a:pt x="4650" y="3601"/>
                  </a:lnTo>
                  <a:cubicBezTo>
                    <a:pt x="4527" y="3663"/>
                    <a:pt x="4403" y="3724"/>
                    <a:pt x="4280" y="3766"/>
                  </a:cubicBezTo>
                  <a:cubicBezTo>
                    <a:pt x="3950" y="4671"/>
                    <a:pt x="3210" y="5309"/>
                    <a:pt x="2366" y="5309"/>
                  </a:cubicBezTo>
                  <a:cubicBezTo>
                    <a:pt x="1214" y="5309"/>
                    <a:pt x="288" y="4157"/>
                    <a:pt x="288" y="2737"/>
                  </a:cubicBezTo>
                  <a:cubicBezTo>
                    <a:pt x="268" y="1811"/>
                    <a:pt x="700" y="947"/>
                    <a:pt x="1482" y="433"/>
                  </a:cubicBezTo>
                  <a:cubicBezTo>
                    <a:pt x="1502" y="268"/>
                    <a:pt x="1543" y="145"/>
                    <a:pt x="1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3973800" y="1713825"/>
              <a:ext cx="38600" cy="201650"/>
            </a:xfrm>
            <a:custGeom>
              <a:avLst/>
              <a:gdLst/>
              <a:ahLst/>
              <a:cxnLst/>
              <a:rect l="l" t="t" r="r" b="b"/>
              <a:pathLst>
                <a:path w="1544" h="8066" extrusionOk="0">
                  <a:moveTo>
                    <a:pt x="1441" y="1"/>
                  </a:moveTo>
                  <a:lnTo>
                    <a:pt x="1" y="289"/>
                  </a:lnTo>
                  <a:lnTo>
                    <a:pt x="844" y="8066"/>
                  </a:lnTo>
                  <a:lnTo>
                    <a:pt x="885" y="8066"/>
                  </a:lnTo>
                  <a:cubicBezTo>
                    <a:pt x="885" y="8066"/>
                    <a:pt x="1544" y="1338"/>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3968675" y="1722575"/>
              <a:ext cx="27275" cy="192900"/>
            </a:xfrm>
            <a:custGeom>
              <a:avLst/>
              <a:gdLst/>
              <a:ahLst/>
              <a:cxnLst/>
              <a:rect l="l" t="t" r="r" b="b"/>
              <a:pathLst>
                <a:path w="1091" h="7716" extrusionOk="0">
                  <a:moveTo>
                    <a:pt x="679" y="0"/>
                  </a:moveTo>
                  <a:lnTo>
                    <a:pt x="0" y="103"/>
                  </a:lnTo>
                  <a:lnTo>
                    <a:pt x="1049" y="7716"/>
                  </a:lnTo>
                  <a:lnTo>
                    <a:pt x="1090" y="7716"/>
                  </a:lnTo>
                  <a:lnTo>
                    <a:pt x="1090" y="7654"/>
                  </a:lnTo>
                  <a:lnTo>
                    <a:pt x="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3939850" y="1715900"/>
              <a:ext cx="57125" cy="199575"/>
            </a:xfrm>
            <a:custGeom>
              <a:avLst/>
              <a:gdLst/>
              <a:ahLst/>
              <a:cxnLst/>
              <a:rect l="l" t="t" r="r" b="b"/>
              <a:pathLst>
                <a:path w="2285" h="7983" extrusionOk="0">
                  <a:moveTo>
                    <a:pt x="2285" y="0"/>
                  </a:moveTo>
                  <a:lnTo>
                    <a:pt x="474" y="370"/>
                  </a:lnTo>
                  <a:cubicBezTo>
                    <a:pt x="474" y="370"/>
                    <a:pt x="371" y="4053"/>
                    <a:pt x="1" y="7983"/>
                  </a:cubicBezTo>
                  <a:lnTo>
                    <a:pt x="42" y="7983"/>
                  </a:lnTo>
                  <a:lnTo>
                    <a:pt x="1544" y="2263"/>
                  </a:lnTo>
                  <a:lnTo>
                    <a:pt x="2223" y="1996"/>
                  </a:lnTo>
                  <a:lnTo>
                    <a:pt x="2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3957850" y="1726700"/>
              <a:ext cx="52500" cy="21625"/>
            </a:xfrm>
            <a:custGeom>
              <a:avLst/>
              <a:gdLst/>
              <a:ahLst/>
              <a:cxnLst/>
              <a:rect l="l" t="t" r="r" b="b"/>
              <a:pathLst>
                <a:path w="2100" h="865" extrusionOk="0">
                  <a:moveTo>
                    <a:pt x="2100" y="0"/>
                  </a:moveTo>
                  <a:lnTo>
                    <a:pt x="63" y="247"/>
                  </a:lnTo>
                  <a:lnTo>
                    <a:pt x="1" y="864"/>
                  </a:lnTo>
                  <a:lnTo>
                    <a:pt x="2079" y="226"/>
                  </a:lnTo>
                  <a:lnTo>
                    <a:pt x="2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3987700" y="1731325"/>
              <a:ext cx="5675" cy="29325"/>
            </a:xfrm>
            <a:custGeom>
              <a:avLst/>
              <a:gdLst/>
              <a:ahLst/>
              <a:cxnLst/>
              <a:rect l="l" t="t" r="r" b="b"/>
              <a:pathLst>
                <a:path w="227" h="1173" extrusionOk="0">
                  <a:moveTo>
                    <a:pt x="227" y="0"/>
                  </a:moveTo>
                  <a:lnTo>
                    <a:pt x="0" y="62"/>
                  </a:lnTo>
                  <a:lnTo>
                    <a:pt x="0" y="1173"/>
                  </a:lnTo>
                  <a:lnTo>
                    <a:pt x="103" y="1152"/>
                  </a:ln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3978950" y="1736975"/>
              <a:ext cx="10825" cy="9800"/>
            </a:xfrm>
            <a:custGeom>
              <a:avLst/>
              <a:gdLst/>
              <a:ahLst/>
              <a:cxnLst/>
              <a:rect l="l" t="t" r="r" b="b"/>
              <a:pathLst>
                <a:path w="433" h="392" extrusionOk="0">
                  <a:moveTo>
                    <a:pt x="433" y="1"/>
                  </a:moveTo>
                  <a:lnTo>
                    <a:pt x="42" y="103"/>
                  </a:lnTo>
                  <a:lnTo>
                    <a:pt x="1" y="391"/>
                  </a:lnTo>
                  <a:lnTo>
                    <a:pt x="391" y="289"/>
                  </a:lnTo>
                  <a:lnTo>
                    <a:pt x="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3939850" y="1720525"/>
              <a:ext cx="23175" cy="194950"/>
            </a:xfrm>
            <a:custGeom>
              <a:avLst/>
              <a:gdLst/>
              <a:ahLst/>
              <a:cxnLst/>
              <a:rect l="l" t="t" r="r" b="b"/>
              <a:pathLst>
                <a:path w="927" h="7798" extrusionOk="0">
                  <a:moveTo>
                    <a:pt x="927" y="0"/>
                  </a:moveTo>
                  <a:lnTo>
                    <a:pt x="186" y="82"/>
                  </a:lnTo>
                  <a:cubicBezTo>
                    <a:pt x="289" y="2654"/>
                    <a:pt x="227" y="5226"/>
                    <a:pt x="1" y="7798"/>
                  </a:cubicBezTo>
                  <a:lnTo>
                    <a:pt x="21" y="7798"/>
                  </a:lnTo>
                  <a:cubicBezTo>
                    <a:pt x="454" y="5205"/>
                    <a:pt x="742" y="2613"/>
                    <a:pt x="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3972275" y="1620725"/>
              <a:ext cx="53000" cy="86350"/>
            </a:xfrm>
            <a:custGeom>
              <a:avLst/>
              <a:gdLst/>
              <a:ahLst/>
              <a:cxnLst/>
              <a:rect l="l" t="t" r="r" b="b"/>
              <a:pathLst>
                <a:path w="2120" h="3454" extrusionOk="0">
                  <a:moveTo>
                    <a:pt x="144" y="1"/>
                  </a:moveTo>
                  <a:lnTo>
                    <a:pt x="144" y="1"/>
                  </a:lnTo>
                  <a:cubicBezTo>
                    <a:pt x="0" y="680"/>
                    <a:pt x="41" y="1359"/>
                    <a:pt x="247" y="2017"/>
                  </a:cubicBezTo>
                  <a:cubicBezTo>
                    <a:pt x="546" y="2897"/>
                    <a:pt x="999" y="3453"/>
                    <a:pt x="1528" y="3453"/>
                  </a:cubicBezTo>
                  <a:cubicBezTo>
                    <a:pt x="1580" y="3453"/>
                    <a:pt x="1633" y="3448"/>
                    <a:pt x="1687" y="3437"/>
                  </a:cubicBezTo>
                  <a:cubicBezTo>
                    <a:pt x="1996" y="3375"/>
                    <a:pt x="2119" y="2326"/>
                    <a:pt x="1749" y="2285"/>
                  </a:cubicBezTo>
                  <a:cubicBezTo>
                    <a:pt x="1193" y="2223"/>
                    <a:pt x="1008" y="556"/>
                    <a:pt x="144" y="1"/>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3972275" y="1620725"/>
              <a:ext cx="50425" cy="86350"/>
            </a:xfrm>
            <a:custGeom>
              <a:avLst/>
              <a:gdLst/>
              <a:ahLst/>
              <a:cxnLst/>
              <a:rect l="l" t="t" r="r" b="b"/>
              <a:pathLst>
                <a:path w="2017" h="3454" extrusionOk="0">
                  <a:moveTo>
                    <a:pt x="144" y="1"/>
                  </a:moveTo>
                  <a:lnTo>
                    <a:pt x="144" y="1"/>
                  </a:lnTo>
                  <a:cubicBezTo>
                    <a:pt x="0" y="680"/>
                    <a:pt x="41" y="1359"/>
                    <a:pt x="247" y="2017"/>
                  </a:cubicBezTo>
                  <a:cubicBezTo>
                    <a:pt x="528" y="2897"/>
                    <a:pt x="979" y="3453"/>
                    <a:pt x="1523" y="3453"/>
                  </a:cubicBezTo>
                  <a:cubicBezTo>
                    <a:pt x="1577" y="3453"/>
                    <a:pt x="1632" y="3448"/>
                    <a:pt x="1687" y="3437"/>
                  </a:cubicBezTo>
                  <a:cubicBezTo>
                    <a:pt x="1893" y="3396"/>
                    <a:pt x="2016" y="2964"/>
                    <a:pt x="1975" y="2634"/>
                  </a:cubicBezTo>
                  <a:lnTo>
                    <a:pt x="1975" y="2634"/>
                  </a:lnTo>
                  <a:cubicBezTo>
                    <a:pt x="1951" y="2637"/>
                    <a:pt x="1928" y="2638"/>
                    <a:pt x="1905" y="2638"/>
                  </a:cubicBezTo>
                  <a:cubicBezTo>
                    <a:pt x="1370" y="2638"/>
                    <a:pt x="1037" y="1959"/>
                    <a:pt x="741" y="1091"/>
                  </a:cubicBezTo>
                  <a:cubicBezTo>
                    <a:pt x="597" y="700"/>
                    <a:pt x="391" y="330"/>
                    <a:pt x="144" y="1"/>
                  </a:cubicBezTo>
                  <a:close/>
                </a:path>
              </a:pathLst>
            </a:custGeom>
            <a:solidFill>
              <a:srgbClr val="443033">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4001075" y="1677275"/>
              <a:ext cx="26775" cy="30950"/>
            </a:xfrm>
            <a:custGeom>
              <a:avLst/>
              <a:gdLst/>
              <a:ahLst/>
              <a:cxnLst/>
              <a:rect l="l" t="t" r="r" b="b"/>
              <a:pathLst>
                <a:path w="1071" h="1238" extrusionOk="0">
                  <a:moveTo>
                    <a:pt x="671" y="1"/>
                  </a:moveTo>
                  <a:cubicBezTo>
                    <a:pt x="432" y="1"/>
                    <a:pt x="182" y="242"/>
                    <a:pt x="103" y="578"/>
                  </a:cubicBezTo>
                  <a:cubicBezTo>
                    <a:pt x="0" y="907"/>
                    <a:pt x="124" y="1216"/>
                    <a:pt x="371" y="1236"/>
                  </a:cubicBezTo>
                  <a:cubicBezTo>
                    <a:pt x="379" y="1237"/>
                    <a:pt x="388" y="1238"/>
                    <a:pt x="397" y="1238"/>
                  </a:cubicBezTo>
                  <a:cubicBezTo>
                    <a:pt x="637" y="1238"/>
                    <a:pt x="889" y="978"/>
                    <a:pt x="988" y="660"/>
                  </a:cubicBezTo>
                  <a:cubicBezTo>
                    <a:pt x="1070" y="311"/>
                    <a:pt x="947" y="23"/>
                    <a:pt x="700" y="2"/>
                  </a:cubicBezTo>
                  <a:cubicBezTo>
                    <a:pt x="690" y="1"/>
                    <a:pt x="680" y="1"/>
                    <a:pt x="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4001075" y="1682450"/>
              <a:ext cx="24700" cy="25775"/>
            </a:xfrm>
            <a:custGeom>
              <a:avLst/>
              <a:gdLst/>
              <a:ahLst/>
              <a:cxnLst/>
              <a:rect l="l" t="t" r="r" b="b"/>
              <a:pathLst>
                <a:path w="988" h="1031" extrusionOk="0">
                  <a:moveTo>
                    <a:pt x="288" y="1"/>
                  </a:moveTo>
                  <a:lnTo>
                    <a:pt x="288" y="1"/>
                  </a:lnTo>
                  <a:cubicBezTo>
                    <a:pt x="185" y="104"/>
                    <a:pt x="124" y="227"/>
                    <a:pt x="103" y="371"/>
                  </a:cubicBezTo>
                  <a:cubicBezTo>
                    <a:pt x="0" y="700"/>
                    <a:pt x="124" y="1009"/>
                    <a:pt x="371" y="1029"/>
                  </a:cubicBezTo>
                  <a:cubicBezTo>
                    <a:pt x="379" y="1030"/>
                    <a:pt x="388" y="1031"/>
                    <a:pt x="397" y="1031"/>
                  </a:cubicBezTo>
                  <a:cubicBezTo>
                    <a:pt x="637" y="1031"/>
                    <a:pt x="889" y="771"/>
                    <a:pt x="988" y="453"/>
                  </a:cubicBezTo>
                  <a:lnTo>
                    <a:pt x="988" y="392"/>
                  </a:lnTo>
                  <a:cubicBezTo>
                    <a:pt x="885" y="515"/>
                    <a:pt x="741" y="597"/>
                    <a:pt x="576" y="597"/>
                  </a:cubicBezTo>
                  <a:cubicBezTo>
                    <a:pt x="350" y="577"/>
                    <a:pt x="226" y="330"/>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4005700" y="1677300"/>
              <a:ext cx="54025" cy="25875"/>
            </a:xfrm>
            <a:custGeom>
              <a:avLst/>
              <a:gdLst/>
              <a:ahLst/>
              <a:cxnLst/>
              <a:rect l="l" t="t" r="r" b="b"/>
              <a:pathLst>
                <a:path w="2161" h="1035" extrusionOk="0">
                  <a:moveTo>
                    <a:pt x="1067" y="0"/>
                  </a:moveTo>
                  <a:cubicBezTo>
                    <a:pt x="856" y="0"/>
                    <a:pt x="637" y="23"/>
                    <a:pt x="432" y="83"/>
                  </a:cubicBezTo>
                  <a:cubicBezTo>
                    <a:pt x="124" y="166"/>
                    <a:pt x="0" y="927"/>
                    <a:pt x="268" y="1030"/>
                  </a:cubicBezTo>
                  <a:cubicBezTo>
                    <a:pt x="278" y="1033"/>
                    <a:pt x="290" y="1034"/>
                    <a:pt x="306" y="1034"/>
                  </a:cubicBezTo>
                  <a:cubicBezTo>
                    <a:pt x="582" y="1034"/>
                    <a:pt x="1716" y="535"/>
                    <a:pt x="1852" y="515"/>
                  </a:cubicBezTo>
                  <a:lnTo>
                    <a:pt x="2161" y="166"/>
                  </a:lnTo>
                  <a:cubicBezTo>
                    <a:pt x="2161" y="166"/>
                    <a:pt x="1643" y="0"/>
                    <a:pt x="1067"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3918775" y="1616825"/>
              <a:ext cx="93625" cy="123250"/>
            </a:xfrm>
            <a:custGeom>
              <a:avLst/>
              <a:gdLst/>
              <a:ahLst/>
              <a:cxnLst/>
              <a:rect l="l" t="t" r="r" b="b"/>
              <a:pathLst>
                <a:path w="3745" h="4930" extrusionOk="0">
                  <a:moveTo>
                    <a:pt x="1485" y="1"/>
                  </a:moveTo>
                  <a:cubicBezTo>
                    <a:pt x="1204" y="1"/>
                    <a:pt x="925" y="53"/>
                    <a:pt x="659" y="157"/>
                  </a:cubicBezTo>
                  <a:cubicBezTo>
                    <a:pt x="309" y="383"/>
                    <a:pt x="0" y="1103"/>
                    <a:pt x="391" y="2050"/>
                  </a:cubicBezTo>
                  <a:cubicBezTo>
                    <a:pt x="782" y="2955"/>
                    <a:pt x="967" y="3942"/>
                    <a:pt x="967" y="4930"/>
                  </a:cubicBezTo>
                  <a:cubicBezTo>
                    <a:pt x="967" y="4930"/>
                    <a:pt x="3025" y="4745"/>
                    <a:pt x="3745" y="4457"/>
                  </a:cubicBezTo>
                  <a:cubicBezTo>
                    <a:pt x="3745" y="4457"/>
                    <a:pt x="2984" y="321"/>
                    <a:pt x="2140" y="95"/>
                  </a:cubicBezTo>
                  <a:cubicBezTo>
                    <a:pt x="1924" y="32"/>
                    <a:pt x="1704" y="1"/>
                    <a:pt x="1485" y="1"/>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3920636" y="1640177"/>
              <a:ext cx="50425" cy="99750"/>
            </a:xfrm>
            <a:custGeom>
              <a:avLst/>
              <a:gdLst/>
              <a:ahLst/>
              <a:cxnLst/>
              <a:rect l="l" t="t" r="r" b="b"/>
              <a:pathLst>
                <a:path w="2017" h="3990" extrusionOk="0">
                  <a:moveTo>
                    <a:pt x="633" y="1"/>
                  </a:moveTo>
                  <a:cubicBezTo>
                    <a:pt x="592" y="1"/>
                    <a:pt x="553" y="14"/>
                    <a:pt x="515" y="40"/>
                  </a:cubicBezTo>
                  <a:cubicBezTo>
                    <a:pt x="165" y="287"/>
                    <a:pt x="0" y="431"/>
                    <a:pt x="309" y="1171"/>
                  </a:cubicBezTo>
                  <a:cubicBezTo>
                    <a:pt x="679" y="2056"/>
                    <a:pt x="906" y="3002"/>
                    <a:pt x="967" y="3990"/>
                  </a:cubicBezTo>
                  <a:cubicBezTo>
                    <a:pt x="967" y="3990"/>
                    <a:pt x="1441" y="3949"/>
                    <a:pt x="2017" y="3867"/>
                  </a:cubicBezTo>
                  <a:cubicBezTo>
                    <a:pt x="1733" y="1690"/>
                    <a:pt x="1100" y="1"/>
                    <a:pt x="633" y="1"/>
                  </a:cubicBezTo>
                  <a:close/>
                </a:path>
              </a:pathLst>
            </a:custGeom>
            <a:solidFill>
              <a:srgbClr val="443033">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4096225" y="1845000"/>
              <a:ext cx="60725" cy="4125"/>
            </a:xfrm>
            <a:custGeom>
              <a:avLst/>
              <a:gdLst/>
              <a:ahLst/>
              <a:cxnLst/>
              <a:rect l="l" t="t" r="r" b="b"/>
              <a:pathLst>
                <a:path w="2429" h="165" extrusionOk="0">
                  <a:moveTo>
                    <a:pt x="0" y="0"/>
                  </a:moveTo>
                  <a:lnTo>
                    <a:pt x="41" y="165"/>
                  </a:lnTo>
                  <a:lnTo>
                    <a:pt x="2428" y="165"/>
                  </a:lnTo>
                  <a:lnTo>
                    <a:pt x="2428"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4042950" y="1683625"/>
              <a:ext cx="87750" cy="131550"/>
            </a:xfrm>
            <a:custGeom>
              <a:avLst/>
              <a:gdLst/>
              <a:ahLst/>
              <a:cxnLst/>
              <a:rect l="l" t="t" r="r" b="b"/>
              <a:pathLst>
                <a:path w="3510" h="5262" extrusionOk="0">
                  <a:moveTo>
                    <a:pt x="1185" y="0"/>
                  </a:moveTo>
                  <a:cubicBezTo>
                    <a:pt x="1144" y="0"/>
                    <a:pt x="1103" y="5"/>
                    <a:pt x="1062" y="15"/>
                  </a:cubicBezTo>
                  <a:lnTo>
                    <a:pt x="115" y="427"/>
                  </a:lnTo>
                  <a:cubicBezTo>
                    <a:pt x="1" y="508"/>
                    <a:pt x="42" y="616"/>
                    <a:pt x="146" y="616"/>
                  </a:cubicBezTo>
                  <a:cubicBezTo>
                    <a:pt x="173" y="616"/>
                    <a:pt x="204" y="609"/>
                    <a:pt x="239" y="592"/>
                  </a:cubicBezTo>
                  <a:lnTo>
                    <a:pt x="1164" y="242"/>
                  </a:lnTo>
                  <a:cubicBezTo>
                    <a:pt x="1180" y="237"/>
                    <a:pt x="1195" y="234"/>
                    <a:pt x="1210" y="234"/>
                  </a:cubicBezTo>
                  <a:cubicBezTo>
                    <a:pt x="1254" y="234"/>
                    <a:pt x="1293" y="257"/>
                    <a:pt x="1308" y="303"/>
                  </a:cubicBezTo>
                  <a:lnTo>
                    <a:pt x="3304" y="5262"/>
                  </a:lnTo>
                  <a:lnTo>
                    <a:pt x="3510" y="5200"/>
                  </a:lnTo>
                  <a:lnTo>
                    <a:pt x="1494" y="201"/>
                  </a:lnTo>
                  <a:cubicBezTo>
                    <a:pt x="1452" y="118"/>
                    <a:pt x="1391" y="57"/>
                    <a:pt x="1308" y="15"/>
                  </a:cubicBezTo>
                  <a:cubicBezTo>
                    <a:pt x="1267" y="5"/>
                    <a:pt x="1226"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4023175" y="1701475"/>
              <a:ext cx="107525" cy="113200"/>
            </a:xfrm>
            <a:custGeom>
              <a:avLst/>
              <a:gdLst/>
              <a:ahLst/>
              <a:cxnLst/>
              <a:rect l="l" t="t" r="r" b="b"/>
              <a:pathLst>
                <a:path w="4301" h="4528" extrusionOk="0">
                  <a:moveTo>
                    <a:pt x="1" y="1"/>
                  </a:moveTo>
                  <a:lnTo>
                    <a:pt x="1832" y="4527"/>
                  </a:lnTo>
                  <a:lnTo>
                    <a:pt x="4301" y="4527"/>
                  </a:lnTo>
                  <a:lnTo>
                    <a:pt x="2490"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4023175" y="1701475"/>
              <a:ext cx="56600" cy="113200"/>
            </a:xfrm>
            <a:custGeom>
              <a:avLst/>
              <a:gdLst/>
              <a:ahLst/>
              <a:cxnLst/>
              <a:rect l="l" t="t" r="r" b="b"/>
              <a:pathLst>
                <a:path w="2264" h="4528" extrusionOk="0">
                  <a:moveTo>
                    <a:pt x="1" y="1"/>
                  </a:moveTo>
                  <a:lnTo>
                    <a:pt x="1832" y="4527"/>
                  </a:lnTo>
                  <a:lnTo>
                    <a:pt x="1976" y="4527"/>
                  </a:lnTo>
                  <a:cubicBezTo>
                    <a:pt x="1832" y="4095"/>
                    <a:pt x="1729" y="3663"/>
                    <a:pt x="1667" y="3231"/>
                  </a:cubicBezTo>
                  <a:cubicBezTo>
                    <a:pt x="1462" y="1770"/>
                    <a:pt x="1729" y="474"/>
                    <a:pt x="2264"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3985425" y="1684825"/>
              <a:ext cx="85625" cy="130350"/>
            </a:xfrm>
            <a:custGeom>
              <a:avLst/>
              <a:gdLst/>
              <a:ahLst/>
              <a:cxnLst/>
              <a:rect l="l" t="t" r="r" b="b"/>
              <a:pathLst>
                <a:path w="3425" h="5214" extrusionOk="0">
                  <a:moveTo>
                    <a:pt x="1105" y="1"/>
                  </a:moveTo>
                  <a:cubicBezTo>
                    <a:pt x="1048" y="1"/>
                    <a:pt x="991" y="16"/>
                    <a:pt x="935" y="50"/>
                  </a:cubicBezTo>
                  <a:lnTo>
                    <a:pt x="91" y="544"/>
                  </a:lnTo>
                  <a:cubicBezTo>
                    <a:pt x="1" y="580"/>
                    <a:pt x="54" y="760"/>
                    <a:pt x="152" y="760"/>
                  </a:cubicBezTo>
                  <a:cubicBezTo>
                    <a:pt x="165" y="760"/>
                    <a:pt x="179" y="757"/>
                    <a:pt x="194" y="749"/>
                  </a:cubicBezTo>
                  <a:lnTo>
                    <a:pt x="1099" y="214"/>
                  </a:lnTo>
                  <a:lnTo>
                    <a:pt x="1182" y="214"/>
                  </a:lnTo>
                  <a:cubicBezTo>
                    <a:pt x="1223" y="235"/>
                    <a:pt x="1243" y="255"/>
                    <a:pt x="1243" y="276"/>
                  </a:cubicBezTo>
                  <a:lnTo>
                    <a:pt x="3239" y="5214"/>
                  </a:lnTo>
                  <a:lnTo>
                    <a:pt x="3424" y="5131"/>
                  </a:lnTo>
                  <a:lnTo>
                    <a:pt x="1449" y="214"/>
                  </a:lnTo>
                  <a:cubicBezTo>
                    <a:pt x="1408" y="132"/>
                    <a:pt x="1326" y="50"/>
                    <a:pt x="1243" y="29"/>
                  </a:cubicBezTo>
                  <a:cubicBezTo>
                    <a:pt x="1197" y="11"/>
                    <a:pt x="1151" y="1"/>
                    <a:pt x="1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4151775" y="1840350"/>
              <a:ext cx="7725" cy="11875"/>
            </a:xfrm>
            <a:custGeom>
              <a:avLst/>
              <a:gdLst/>
              <a:ahLst/>
              <a:cxnLst/>
              <a:rect l="l" t="t" r="r" b="b"/>
              <a:pathLst>
                <a:path w="309" h="475" extrusionOk="0">
                  <a:moveTo>
                    <a:pt x="144" y="1"/>
                  </a:moveTo>
                  <a:cubicBezTo>
                    <a:pt x="62" y="1"/>
                    <a:pt x="0" y="104"/>
                    <a:pt x="0" y="227"/>
                  </a:cubicBezTo>
                  <a:cubicBezTo>
                    <a:pt x="0" y="371"/>
                    <a:pt x="62" y="474"/>
                    <a:pt x="144" y="474"/>
                  </a:cubicBezTo>
                  <a:cubicBezTo>
                    <a:pt x="247" y="474"/>
                    <a:pt x="309" y="371"/>
                    <a:pt x="309" y="227"/>
                  </a:cubicBezTo>
                  <a:cubicBezTo>
                    <a:pt x="309" y="104"/>
                    <a:pt x="247" y="1"/>
                    <a:pt x="144"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4063300" y="1811050"/>
              <a:ext cx="90550" cy="7725"/>
            </a:xfrm>
            <a:custGeom>
              <a:avLst/>
              <a:gdLst/>
              <a:ahLst/>
              <a:cxnLst/>
              <a:rect l="l" t="t" r="r" b="b"/>
              <a:pathLst>
                <a:path w="3622" h="309" extrusionOk="0">
                  <a:moveTo>
                    <a:pt x="1" y="0"/>
                  </a:moveTo>
                  <a:lnTo>
                    <a:pt x="186" y="309"/>
                  </a:lnTo>
                  <a:lnTo>
                    <a:pt x="3622" y="309"/>
                  </a:lnTo>
                  <a:lnTo>
                    <a:pt x="3622" y="0"/>
                  </a:lnTo>
                  <a:close/>
                </a:path>
              </a:pathLst>
            </a:custGeom>
            <a:solidFill>
              <a:srgbClr val="3A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4174400" y="1806925"/>
              <a:ext cx="49925" cy="89525"/>
            </a:xfrm>
            <a:custGeom>
              <a:avLst/>
              <a:gdLst/>
              <a:ahLst/>
              <a:cxnLst/>
              <a:rect l="l" t="t" r="r" b="b"/>
              <a:pathLst>
                <a:path w="1997" h="3581" extrusionOk="0">
                  <a:moveTo>
                    <a:pt x="227" y="1"/>
                  </a:moveTo>
                  <a:lnTo>
                    <a:pt x="1" y="165"/>
                  </a:lnTo>
                  <a:lnTo>
                    <a:pt x="1935" y="3580"/>
                  </a:lnTo>
                  <a:lnTo>
                    <a:pt x="1996" y="3539"/>
                  </a:lnTo>
                  <a:lnTo>
                    <a:pt x="2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4147150" y="1812575"/>
              <a:ext cx="49900" cy="90050"/>
            </a:xfrm>
            <a:custGeom>
              <a:avLst/>
              <a:gdLst/>
              <a:ahLst/>
              <a:cxnLst/>
              <a:rect l="l" t="t" r="r" b="b"/>
              <a:pathLst>
                <a:path w="1996" h="3602" extrusionOk="0">
                  <a:moveTo>
                    <a:pt x="226" y="1"/>
                  </a:moveTo>
                  <a:lnTo>
                    <a:pt x="0" y="165"/>
                  </a:lnTo>
                  <a:lnTo>
                    <a:pt x="1914" y="3601"/>
                  </a:lnTo>
                  <a:lnTo>
                    <a:pt x="1996" y="3560"/>
                  </a:lnTo>
                  <a:lnTo>
                    <a:pt x="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4061750" y="1802300"/>
              <a:ext cx="81825" cy="11850"/>
            </a:xfrm>
            <a:custGeom>
              <a:avLst/>
              <a:gdLst/>
              <a:ahLst/>
              <a:cxnLst/>
              <a:rect l="l" t="t" r="r" b="b"/>
              <a:pathLst>
                <a:path w="3273" h="474" extrusionOk="0">
                  <a:moveTo>
                    <a:pt x="1" y="0"/>
                  </a:moveTo>
                  <a:lnTo>
                    <a:pt x="63" y="350"/>
                  </a:lnTo>
                  <a:lnTo>
                    <a:pt x="3272" y="474"/>
                  </a:lnTo>
                  <a:lnTo>
                    <a:pt x="3272" y="474"/>
                  </a:lnTo>
                  <a:lnTo>
                    <a:pt x="3231" y="165"/>
                  </a:lnTo>
                  <a:lnTo>
                    <a:pt x="1"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4055075" y="1802825"/>
              <a:ext cx="87975" cy="87450"/>
            </a:xfrm>
            <a:custGeom>
              <a:avLst/>
              <a:gdLst/>
              <a:ahLst/>
              <a:cxnLst/>
              <a:rect l="l" t="t" r="r" b="b"/>
              <a:pathLst>
                <a:path w="3519" h="3498" extrusionOk="0">
                  <a:moveTo>
                    <a:pt x="42" y="0"/>
                  </a:moveTo>
                  <a:lnTo>
                    <a:pt x="0" y="41"/>
                  </a:lnTo>
                  <a:lnTo>
                    <a:pt x="3457" y="3498"/>
                  </a:lnTo>
                  <a:lnTo>
                    <a:pt x="3519" y="3456"/>
                  </a:lnTo>
                  <a:lnTo>
                    <a:pt x="42"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4055600" y="1802825"/>
              <a:ext cx="87450" cy="87975"/>
            </a:xfrm>
            <a:custGeom>
              <a:avLst/>
              <a:gdLst/>
              <a:ahLst/>
              <a:cxnLst/>
              <a:rect l="l" t="t" r="r" b="b"/>
              <a:pathLst>
                <a:path w="3498" h="3519" extrusionOk="0">
                  <a:moveTo>
                    <a:pt x="3456" y="0"/>
                  </a:moveTo>
                  <a:lnTo>
                    <a:pt x="0" y="3477"/>
                  </a:lnTo>
                  <a:lnTo>
                    <a:pt x="41" y="3518"/>
                  </a:lnTo>
                  <a:lnTo>
                    <a:pt x="3498" y="62"/>
                  </a:lnTo>
                  <a:lnTo>
                    <a:pt x="3456"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4098275" y="1785325"/>
              <a:ext cx="1575" cy="122450"/>
            </a:xfrm>
            <a:custGeom>
              <a:avLst/>
              <a:gdLst/>
              <a:ahLst/>
              <a:cxnLst/>
              <a:rect l="l" t="t" r="r" b="b"/>
              <a:pathLst>
                <a:path w="63" h="4898" extrusionOk="0">
                  <a:moveTo>
                    <a:pt x="1" y="0"/>
                  </a:moveTo>
                  <a:lnTo>
                    <a:pt x="1" y="4897"/>
                  </a:lnTo>
                  <a:lnTo>
                    <a:pt x="62" y="4897"/>
                  </a:lnTo>
                  <a:lnTo>
                    <a:pt x="62"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4095200" y="1840350"/>
              <a:ext cx="8250" cy="11875"/>
            </a:xfrm>
            <a:custGeom>
              <a:avLst/>
              <a:gdLst/>
              <a:ahLst/>
              <a:cxnLst/>
              <a:rect l="l" t="t" r="r" b="b"/>
              <a:pathLst>
                <a:path w="330" h="475" extrusionOk="0">
                  <a:moveTo>
                    <a:pt x="165" y="1"/>
                  </a:moveTo>
                  <a:cubicBezTo>
                    <a:pt x="62" y="1"/>
                    <a:pt x="0" y="104"/>
                    <a:pt x="0" y="227"/>
                  </a:cubicBezTo>
                  <a:cubicBezTo>
                    <a:pt x="0" y="371"/>
                    <a:pt x="62" y="474"/>
                    <a:pt x="165" y="474"/>
                  </a:cubicBezTo>
                  <a:cubicBezTo>
                    <a:pt x="247" y="474"/>
                    <a:pt x="329" y="371"/>
                    <a:pt x="329" y="227"/>
                  </a:cubicBezTo>
                  <a:cubicBezTo>
                    <a:pt x="329" y="104"/>
                    <a:pt x="247" y="1"/>
                    <a:pt x="165"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4044775" y="1775050"/>
              <a:ext cx="118325" cy="145050"/>
            </a:xfrm>
            <a:custGeom>
              <a:avLst/>
              <a:gdLst/>
              <a:ahLst/>
              <a:cxnLst/>
              <a:rect l="l" t="t" r="r" b="b"/>
              <a:pathLst>
                <a:path w="4733" h="5802" extrusionOk="0">
                  <a:moveTo>
                    <a:pt x="2367" y="329"/>
                  </a:moveTo>
                  <a:cubicBezTo>
                    <a:pt x="3499" y="329"/>
                    <a:pt x="4424" y="1481"/>
                    <a:pt x="4424" y="2901"/>
                  </a:cubicBezTo>
                  <a:cubicBezTo>
                    <a:pt x="4424" y="4321"/>
                    <a:pt x="3499" y="5473"/>
                    <a:pt x="2367" y="5473"/>
                  </a:cubicBezTo>
                  <a:cubicBezTo>
                    <a:pt x="1215" y="5473"/>
                    <a:pt x="289" y="4321"/>
                    <a:pt x="289" y="2901"/>
                  </a:cubicBezTo>
                  <a:cubicBezTo>
                    <a:pt x="289" y="1481"/>
                    <a:pt x="1215" y="329"/>
                    <a:pt x="2367" y="329"/>
                  </a:cubicBezTo>
                  <a:close/>
                  <a:moveTo>
                    <a:pt x="2367" y="0"/>
                  </a:moveTo>
                  <a:cubicBezTo>
                    <a:pt x="1050" y="0"/>
                    <a:pt x="1" y="1296"/>
                    <a:pt x="1" y="2901"/>
                  </a:cubicBezTo>
                  <a:cubicBezTo>
                    <a:pt x="1" y="4506"/>
                    <a:pt x="1050" y="5802"/>
                    <a:pt x="2367" y="5802"/>
                  </a:cubicBezTo>
                  <a:cubicBezTo>
                    <a:pt x="3663" y="5802"/>
                    <a:pt x="4733" y="4506"/>
                    <a:pt x="4733" y="2901"/>
                  </a:cubicBezTo>
                  <a:cubicBezTo>
                    <a:pt x="4733" y="1296"/>
                    <a:pt x="3663" y="0"/>
                    <a:pt x="2367" y="0"/>
                  </a:cubicBezTo>
                  <a:close/>
                </a:path>
              </a:pathLst>
            </a:custGeom>
            <a:solidFill>
              <a:srgbClr val="82C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3914150" y="1622225"/>
              <a:ext cx="55350" cy="79325"/>
            </a:xfrm>
            <a:custGeom>
              <a:avLst/>
              <a:gdLst/>
              <a:ahLst/>
              <a:cxnLst/>
              <a:rect l="l" t="t" r="r" b="b"/>
              <a:pathLst>
                <a:path w="2214" h="3173" extrusionOk="0">
                  <a:moveTo>
                    <a:pt x="846" y="0"/>
                  </a:moveTo>
                  <a:cubicBezTo>
                    <a:pt x="819" y="0"/>
                    <a:pt x="791" y="8"/>
                    <a:pt x="761" y="23"/>
                  </a:cubicBezTo>
                  <a:cubicBezTo>
                    <a:pt x="412" y="208"/>
                    <a:pt x="0" y="784"/>
                    <a:pt x="309" y="1916"/>
                  </a:cubicBezTo>
                  <a:cubicBezTo>
                    <a:pt x="515" y="2677"/>
                    <a:pt x="905" y="3089"/>
                    <a:pt x="1276" y="3171"/>
                  </a:cubicBezTo>
                  <a:cubicBezTo>
                    <a:pt x="1285" y="3172"/>
                    <a:pt x="1294" y="3173"/>
                    <a:pt x="1304" y="3173"/>
                  </a:cubicBezTo>
                  <a:cubicBezTo>
                    <a:pt x="1638" y="3173"/>
                    <a:pt x="2213" y="2486"/>
                    <a:pt x="1893" y="2286"/>
                  </a:cubicBezTo>
                  <a:cubicBezTo>
                    <a:pt x="1255" y="1916"/>
                    <a:pt x="1255" y="1690"/>
                    <a:pt x="1255" y="1216"/>
                  </a:cubicBezTo>
                  <a:cubicBezTo>
                    <a:pt x="1255" y="859"/>
                    <a:pt x="1134" y="0"/>
                    <a:pt x="846"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3915675" y="1632050"/>
              <a:ext cx="47350" cy="69550"/>
            </a:xfrm>
            <a:custGeom>
              <a:avLst/>
              <a:gdLst/>
              <a:ahLst/>
              <a:cxnLst/>
              <a:rect l="l" t="t" r="r" b="b"/>
              <a:pathLst>
                <a:path w="1894" h="2782" extrusionOk="0">
                  <a:moveTo>
                    <a:pt x="310" y="1"/>
                  </a:moveTo>
                  <a:cubicBezTo>
                    <a:pt x="104" y="330"/>
                    <a:pt x="1" y="844"/>
                    <a:pt x="207" y="1585"/>
                  </a:cubicBezTo>
                  <a:cubicBezTo>
                    <a:pt x="412" y="2305"/>
                    <a:pt x="844" y="2696"/>
                    <a:pt x="1215" y="2778"/>
                  </a:cubicBezTo>
                  <a:cubicBezTo>
                    <a:pt x="1227" y="2780"/>
                    <a:pt x="1240" y="2782"/>
                    <a:pt x="1254" y="2782"/>
                  </a:cubicBezTo>
                  <a:cubicBezTo>
                    <a:pt x="1462" y="2782"/>
                    <a:pt x="1778" y="2494"/>
                    <a:pt x="1894" y="2243"/>
                  </a:cubicBezTo>
                  <a:lnTo>
                    <a:pt x="1894" y="2243"/>
                  </a:lnTo>
                  <a:cubicBezTo>
                    <a:pt x="1811" y="2305"/>
                    <a:pt x="1688" y="2346"/>
                    <a:pt x="1585" y="2346"/>
                  </a:cubicBezTo>
                  <a:cubicBezTo>
                    <a:pt x="988" y="2222"/>
                    <a:pt x="515" y="1790"/>
                    <a:pt x="330" y="1214"/>
                  </a:cubicBezTo>
                  <a:cubicBezTo>
                    <a:pt x="186" y="823"/>
                    <a:pt x="186" y="412"/>
                    <a:pt x="310" y="1"/>
                  </a:cubicBezTo>
                  <a:close/>
                </a:path>
              </a:pathLst>
            </a:custGeom>
            <a:solidFill>
              <a:srgbClr val="3B9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936250" y="1674725"/>
              <a:ext cx="29350" cy="29375"/>
            </a:xfrm>
            <a:custGeom>
              <a:avLst/>
              <a:gdLst/>
              <a:ahLst/>
              <a:cxnLst/>
              <a:rect l="l" t="t" r="r" b="b"/>
              <a:pathLst>
                <a:path w="1174" h="1175" extrusionOk="0">
                  <a:moveTo>
                    <a:pt x="631" y="0"/>
                  </a:moveTo>
                  <a:cubicBezTo>
                    <a:pt x="620" y="0"/>
                    <a:pt x="609" y="0"/>
                    <a:pt x="598" y="1"/>
                  </a:cubicBezTo>
                  <a:cubicBezTo>
                    <a:pt x="268" y="22"/>
                    <a:pt x="1" y="289"/>
                    <a:pt x="1" y="618"/>
                  </a:cubicBezTo>
                  <a:cubicBezTo>
                    <a:pt x="1" y="916"/>
                    <a:pt x="249" y="1175"/>
                    <a:pt x="562" y="1175"/>
                  </a:cubicBezTo>
                  <a:cubicBezTo>
                    <a:pt x="574" y="1175"/>
                    <a:pt x="586" y="1175"/>
                    <a:pt x="598" y="1174"/>
                  </a:cubicBezTo>
                  <a:cubicBezTo>
                    <a:pt x="906" y="1174"/>
                    <a:pt x="1174" y="906"/>
                    <a:pt x="1174" y="577"/>
                  </a:cubicBezTo>
                  <a:cubicBezTo>
                    <a:pt x="1174" y="260"/>
                    <a:pt x="925"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3936925" y="1677275"/>
              <a:ext cx="62625" cy="23925"/>
            </a:xfrm>
            <a:custGeom>
              <a:avLst/>
              <a:gdLst/>
              <a:ahLst/>
              <a:cxnLst/>
              <a:rect l="l" t="t" r="r" b="b"/>
              <a:pathLst>
                <a:path w="2505" h="957" extrusionOk="0">
                  <a:moveTo>
                    <a:pt x="638" y="0"/>
                  </a:moveTo>
                  <a:cubicBezTo>
                    <a:pt x="0" y="0"/>
                    <a:pt x="103" y="685"/>
                    <a:pt x="303" y="846"/>
                  </a:cubicBezTo>
                  <a:cubicBezTo>
                    <a:pt x="375" y="909"/>
                    <a:pt x="599" y="956"/>
                    <a:pt x="888" y="956"/>
                  </a:cubicBezTo>
                  <a:cubicBezTo>
                    <a:pt x="1256" y="956"/>
                    <a:pt x="1731" y="879"/>
                    <a:pt x="2134" y="660"/>
                  </a:cubicBezTo>
                  <a:lnTo>
                    <a:pt x="2504" y="352"/>
                  </a:lnTo>
                  <a:cubicBezTo>
                    <a:pt x="1908" y="187"/>
                    <a:pt x="1311" y="64"/>
                    <a:pt x="694" y="2"/>
                  </a:cubicBezTo>
                  <a:cubicBezTo>
                    <a:pt x="675" y="1"/>
                    <a:pt x="656" y="0"/>
                    <a:pt x="638"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4234075" y="1903625"/>
              <a:ext cx="11325" cy="15975"/>
            </a:xfrm>
            <a:custGeom>
              <a:avLst/>
              <a:gdLst/>
              <a:ahLst/>
              <a:cxnLst/>
              <a:rect l="l" t="t" r="r" b="b"/>
              <a:pathLst>
                <a:path w="453" h="639" extrusionOk="0">
                  <a:moveTo>
                    <a:pt x="226" y="0"/>
                  </a:moveTo>
                  <a:cubicBezTo>
                    <a:pt x="103" y="0"/>
                    <a:pt x="0" y="144"/>
                    <a:pt x="0" y="309"/>
                  </a:cubicBezTo>
                  <a:cubicBezTo>
                    <a:pt x="0" y="494"/>
                    <a:pt x="103" y="638"/>
                    <a:pt x="226" y="638"/>
                  </a:cubicBezTo>
                  <a:cubicBezTo>
                    <a:pt x="350" y="638"/>
                    <a:pt x="453" y="474"/>
                    <a:pt x="453" y="309"/>
                  </a:cubicBezTo>
                  <a:cubicBezTo>
                    <a:pt x="453" y="144"/>
                    <a:pt x="350" y="0"/>
                    <a:pt x="226"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4190350" y="1903625"/>
              <a:ext cx="11325" cy="15975"/>
            </a:xfrm>
            <a:custGeom>
              <a:avLst/>
              <a:gdLst/>
              <a:ahLst/>
              <a:cxnLst/>
              <a:rect l="l" t="t" r="r" b="b"/>
              <a:pathLst>
                <a:path w="453" h="639" extrusionOk="0">
                  <a:moveTo>
                    <a:pt x="227" y="0"/>
                  </a:moveTo>
                  <a:cubicBezTo>
                    <a:pt x="103" y="0"/>
                    <a:pt x="0" y="144"/>
                    <a:pt x="0" y="309"/>
                  </a:cubicBezTo>
                  <a:cubicBezTo>
                    <a:pt x="0" y="494"/>
                    <a:pt x="103" y="638"/>
                    <a:pt x="227" y="638"/>
                  </a:cubicBezTo>
                  <a:cubicBezTo>
                    <a:pt x="350" y="638"/>
                    <a:pt x="453" y="474"/>
                    <a:pt x="453" y="309"/>
                  </a:cubicBezTo>
                  <a:cubicBezTo>
                    <a:pt x="453" y="144"/>
                    <a:pt x="350" y="0"/>
                    <a:pt x="227"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4193950" y="1888700"/>
              <a:ext cx="57625" cy="13925"/>
            </a:xfrm>
            <a:custGeom>
              <a:avLst/>
              <a:gdLst/>
              <a:ahLst/>
              <a:cxnLst/>
              <a:rect l="l" t="t" r="r" b="b"/>
              <a:pathLst>
                <a:path w="2305" h="557" extrusionOk="0">
                  <a:moveTo>
                    <a:pt x="2222" y="1"/>
                  </a:moveTo>
                  <a:lnTo>
                    <a:pt x="0" y="433"/>
                  </a:lnTo>
                  <a:lnTo>
                    <a:pt x="42" y="556"/>
                  </a:lnTo>
                  <a:lnTo>
                    <a:pt x="2305" y="248"/>
                  </a:lnTo>
                  <a:lnTo>
                    <a:pt x="2222" y="1"/>
                  </a:lnTo>
                  <a:close/>
                </a:path>
              </a:pathLst>
            </a:custGeom>
            <a:solidFill>
              <a:srgbClr val="71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4215025" y="1888700"/>
              <a:ext cx="36550" cy="11350"/>
            </a:xfrm>
            <a:custGeom>
              <a:avLst/>
              <a:gdLst/>
              <a:ahLst/>
              <a:cxnLst/>
              <a:rect l="l" t="t" r="r" b="b"/>
              <a:pathLst>
                <a:path w="1462" h="454" extrusionOk="0">
                  <a:moveTo>
                    <a:pt x="1379" y="1"/>
                  </a:moveTo>
                  <a:lnTo>
                    <a:pt x="1" y="289"/>
                  </a:lnTo>
                  <a:lnTo>
                    <a:pt x="42" y="453"/>
                  </a:lnTo>
                  <a:lnTo>
                    <a:pt x="1462" y="248"/>
                  </a:lnTo>
                  <a:lnTo>
                    <a:pt x="1379" y="1"/>
                  </a:ln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3992325" y="1913875"/>
              <a:ext cx="18025" cy="5725"/>
            </a:xfrm>
            <a:custGeom>
              <a:avLst/>
              <a:gdLst/>
              <a:ahLst/>
              <a:cxnLst/>
              <a:rect l="l" t="t" r="r" b="b"/>
              <a:pathLst>
                <a:path w="721" h="229" extrusionOk="0">
                  <a:moveTo>
                    <a:pt x="163" y="1"/>
                  </a:moveTo>
                  <a:cubicBezTo>
                    <a:pt x="156" y="1"/>
                    <a:pt x="150" y="1"/>
                    <a:pt x="144" y="2"/>
                  </a:cubicBezTo>
                  <a:cubicBezTo>
                    <a:pt x="0" y="43"/>
                    <a:pt x="42" y="228"/>
                    <a:pt x="42" y="228"/>
                  </a:cubicBezTo>
                  <a:lnTo>
                    <a:pt x="721" y="228"/>
                  </a:lnTo>
                  <a:cubicBezTo>
                    <a:pt x="721" y="228"/>
                    <a:pt x="322"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3927000" y="1913875"/>
              <a:ext cx="17000" cy="5725"/>
            </a:xfrm>
            <a:custGeom>
              <a:avLst/>
              <a:gdLst/>
              <a:ahLst/>
              <a:cxnLst/>
              <a:rect l="l" t="t" r="r" b="b"/>
              <a:pathLst>
                <a:path w="680" h="229" extrusionOk="0">
                  <a:moveTo>
                    <a:pt x="538" y="1"/>
                  </a:moveTo>
                  <a:cubicBezTo>
                    <a:pt x="380" y="1"/>
                    <a:pt x="1" y="228"/>
                    <a:pt x="1" y="228"/>
                  </a:cubicBezTo>
                  <a:lnTo>
                    <a:pt x="638" y="228"/>
                  </a:lnTo>
                  <a:cubicBezTo>
                    <a:pt x="638" y="228"/>
                    <a:pt x="679" y="43"/>
                    <a:pt x="556" y="2"/>
                  </a:cubicBezTo>
                  <a:cubicBezTo>
                    <a:pt x="550" y="1"/>
                    <a:pt x="544"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3989225" y="1684900"/>
              <a:ext cx="18550" cy="10950"/>
            </a:xfrm>
            <a:custGeom>
              <a:avLst/>
              <a:gdLst/>
              <a:ahLst/>
              <a:cxnLst/>
              <a:rect l="l" t="t" r="r" b="b"/>
              <a:pathLst>
                <a:path w="742" h="438" extrusionOk="0">
                  <a:moveTo>
                    <a:pt x="505" y="1"/>
                  </a:moveTo>
                  <a:cubicBezTo>
                    <a:pt x="452" y="1"/>
                    <a:pt x="387" y="8"/>
                    <a:pt x="310" y="26"/>
                  </a:cubicBezTo>
                  <a:cubicBezTo>
                    <a:pt x="124" y="47"/>
                    <a:pt x="1" y="232"/>
                    <a:pt x="63" y="417"/>
                  </a:cubicBezTo>
                  <a:lnTo>
                    <a:pt x="124" y="438"/>
                  </a:lnTo>
                  <a:lnTo>
                    <a:pt x="742" y="88"/>
                  </a:lnTo>
                  <a:cubicBezTo>
                    <a:pt x="742" y="88"/>
                    <a:pt x="692" y="1"/>
                    <a:pt x="505"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4002600" y="1685850"/>
              <a:ext cx="7750" cy="11550"/>
            </a:xfrm>
            <a:custGeom>
              <a:avLst/>
              <a:gdLst/>
              <a:ahLst/>
              <a:cxnLst/>
              <a:rect l="l" t="t" r="r" b="b"/>
              <a:pathLst>
                <a:path w="310" h="462" extrusionOk="0">
                  <a:moveTo>
                    <a:pt x="92" y="0"/>
                  </a:moveTo>
                  <a:cubicBezTo>
                    <a:pt x="1" y="0"/>
                    <a:pt x="1" y="91"/>
                    <a:pt x="1" y="91"/>
                  </a:cubicBezTo>
                  <a:cubicBezTo>
                    <a:pt x="145" y="214"/>
                    <a:pt x="63" y="461"/>
                    <a:pt x="124" y="461"/>
                  </a:cubicBezTo>
                  <a:cubicBezTo>
                    <a:pt x="186" y="461"/>
                    <a:pt x="268" y="461"/>
                    <a:pt x="289" y="400"/>
                  </a:cubicBezTo>
                  <a:cubicBezTo>
                    <a:pt x="289" y="317"/>
                    <a:pt x="310" y="70"/>
                    <a:pt x="145" y="9"/>
                  </a:cubicBezTo>
                  <a:cubicBezTo>
                    <a:pt x="124" y="3"/>
                    <a:pt x="107" y="0"/>
                    <a:pt x="92"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3996950" y="1688750"/>
              <a:ext cx="7750" cy="11725"/>
            </a:xfrm>
            <a:custGeom>
              <a:avLst/>
              <a:gdLst/>
              <a:ahLst/>
              <a:cxnLst/>
              <a:rect l="l" t="t" r="r" b="b"/>
              <a:pathLst>
                <a:path w="310" h="469" extrusionOk="0">
                  <a:moveTo>
                    <a:pt x="100" y="1"/>
                  </a:moveTo>
                  <a:cubicBezTo>
                    <a:pt x="15" y="1"/>
                    <a:pt x="1" y="98"/>
                    <a:pt x="1" y="98"/>
                  </a:cubicBezTo>
                  <a:cubicBezTo>
                    <a:pt x="165" y="222"/>
                    <a:pt x="62" y="469"/>
                    <a:pt x="124" y="469"/>
                  </a:cubicBezTo>
                  <a:cubicBezTo>
                    <a:pt x="186" y="469"/>
                    <a:pt x="289" y="469"/>
                    <a:pt x="289" y="387"/>
                  </a:cubicBezTo>
                  <a:cubicBezTo>
                    <a:pt x="309" y="304"/>
                    <a:pt x="309" y="57"/>
                    <a:pt x="165" y="16"/>
                  </a:cubicBezTo>
                  <a:cubicBezTo>
                    <a:pt x="140" y="5"/>
                    <a:pt x="118" y="1"/>
                    <a:pt x="100"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3992325" y="1691275"/>
              <a:ext cx="7225" cy="11450"/>
            </a:xfrm>
            <a:custGeom>
              <a:avLst/>
              <a:gdLst/>
              <a:ahLst/>
              <a:cxnLst/>
              <a:rect l="l" t="t" r="r" b="b"/>
              <a:pathLst>
                <a:path w="289" h="458" extrusionOk="0">
                  <a:moveTo>
                    <a:pt x="74" y="1"/>
                  </a:moveTo>
                  <a:cubicBezTo>
                    <a:pt x="0" y="1"/>
                    <a:pt x="0" y="80"/>
                    <a:pt x="0" y="80"/>
                  </a:cubicBezTo>
                  <a:cubicBezTo>
                    <a:pt x="124" y="224"/>
                    <a:pt x="21" y="450"/>
                    <a:pt x="83" y="450"/>
                  </a:cubicBezTo>
                  <a:cubicBezTo>
                    <a:pt x="98" y="455"/>
                    <a:pt x="115" y="458"/>
                    <a:pt x="132" y="458"/>
                  </a:cubicBezTo>
                  <a:cubicBezTo>
                    <a:pt x="182" y="458"/>
                    <a:pt x="232" y="435"/>
                    <a:pt x="247" y="388"/>
                  </a:cubicBezTo>
                  <a:cubicBezTo>
                    <a:pt x="268" y="327"/>
                    <a:pt x="288" y="80"/>
                    <a:pt x="144" y="18"/>
                  </a:cubicBezTo>
                  <a:cubicBezTo>
                    <a:pt x="116" y="6"/>
                    <a:pt x="93" y="1"/>
                    <a:pt x="74"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4191375" y="1906700"/>
              <a:ext cx="6200" cy="9300"/>
            </a:xfrm>
            <a:custGeom>
              <a:avLst/>
              <a:gdLst/>
              <a:ahLst/>
              <a:cxnLst/>
              <a:rect l="l" t="t" r="r" b="b"/>
              <a:pathLst>
                <a:path w="248" h="372" extrusionOk="0">
                  <a:moveTo>
                    <a:pt x="124" y="1"/>
                  </a:moveTo>
                  <a:cubicBezTo>
                    <a:pt x="62" y="1"/>
                    <a:pt x="1" y="83"/>
                    <a:pt x="1" y="186"/>
                  </a:cubicBezTo>
                  <a:cubicBezTo>
                    <a:pt x="1" y="289"/>
                    <a:pt x="62" y="371"/>
                    <a:pt x="124" y="371"/>
                  </a:cubicBezTo>
                  <a:cubicBezTo>
                    <a:pt x="206" y="371"/>
                    <a:pt x="247" y="289"/>
                    <a:pt x="247" y="186"/>
                  </a:cubicBezTo>
                  <a:cubicBezTo>
                    <a:pt x="247" y="83"/>
                    <a:pt x="206" y="1"/>
                    <a:pt x="124"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4235100" y="1906700"/>
              <a:ext cx="6700" cy="9300"/>
            </a:xfrm>
            <a:custGeom>
              <a:avLst/>
              <a:gdLst/>
              <a:ahLst/>
              <a:cxnLst/>
              <a:rect l="l" t="t" r="r" b="b"/>
              <a:pathLst>
                <a:path w="268" h="372" extrusionOk="0">
                  <a:moveTo>
                    <a:pt x="144" y="1"/>
                  </a:moveTo>
                  <a:cubicBezTo>
                    <a:pt x="62" y="1"/>
                    <a:pt x="0" y="83"/>
                    <a:pt x="0" y="186"/>
                  </a:cubicBezTo>
                  <a:cubicBezTo>
                    <a:pt x="0" y="289"/>
                    <a:pt x="62" y="371"/>
                    <a:pt x="144" y="371"/>
                  </a:cubicBezTo>
                  <a:cubicBezTo>
                    <a:pt x="206" y="371"/>
                    <a:pt x="268" y="289"/>
                    <a:pt x="268" y="186"/>
                  </a:cubicBezTo>
                  <a:cubicBezTo>
                    <a:pt x="268" y="83"/>
                    <a:pt x="206" y="1"/>
                    <a:pt x="144"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4071025" y="1808475"/>
              <a:ext cx="65850" cy="7225"/>
            </a:xfrm>
            <a:custGeom>
              <a:avLst/>
              <a:gdLst/>
              <a:ahLst/>
              <a:cxnLst/>
              <a:rect l="l" t="t" r="r" b="b"/>
              <a:pathLst>
                <a:path w="2634" h="289" extrusionOk="0">
                  <a:moveTo>
                    <a:pt x="41" y="0"/>
                  </a:moveTo>
                  <a:lnTo>
                    <a:pt x="0" y="288"/>
                  </a:lnTo>
                  <a:lnTo>
                    <a:pt x="2593" y="288"/>
                  </a:lnTo>
                  <a:lnTo>
                    <a:pt x="2634" y="0"/>
                  </a:ln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4107025" y="1772975"/>
              <a:ext cx="4125" cy="18025"/>
            </a:xfrm>
            <a:custGeom>
              <a:avLst/>
              <a:gdLst/>
              <a:ahLst/>
              <a:cxnLst/>
              <a:rect l="l" t="t" r="r" b="b"/>
              <a:pathLst>
                <a:path w="165" h="721" extrusionOk="0">
                  <a:moveTo>
                    <a:pt x="0" y="1"/>
                  </a:moveTo>
                  <a:lnTo>
                    <a:pt x="0" y="721"/>
                  </a:lnTo>
                  <a:lnTo>
                    <a:pt x="165" y="515"/>
                  </a:lnTo>
                  <a:lnTo>
                    <a:pt x="16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4112675" y="1811050"/>
              <a:ext cx="17000" cy="3625"/>
            </a:xfrm>
            <a:custGeom>
              <a:avLst/>
              <a:gdLst/>
              <a:ahLst/>
              <a:cxnLst/>
              <a:rect l="l" t="t" r="r" b="b"/>
              <a:pathLst>
                <a:path w="680" h="145" extrusionOk="0">
                  <a:moveTo>
                    <a:pt x="124" y="0"/>
                  </a:moveTo>
                  <a:lnTo>
                    <a:pt x="1" y="144"/>
                  </a:lnTo>
                  <a:lnTo>
                    <a:pt x="659" y="144"/>
                  </a:lnTo>
                  <a:lnTo>
                    <a:pt x="680"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4103925" y="1765775"/>
              <a:ext cx="13925" cy="7750"/>
            </a:xfrm>
            <a:custGeom>
              <a:avLst/>
              <a:gdLst/>
              <a:ahLst/>
              <a:cxnLst/>
              <a:rect l="l" t="t" r="r" b="b"/>
              <a:pathLst>
                <a:path w="557" h="310" extrusionOk="0">
                  <a:moveTo>
                    <a:pt x="1" y="1"/>
                  </a:moveTo>
                  <a:cubicBezTo>
                    <a:pt x="145" y="21"/>
                    <a:pt x="268" y="145"/>
                    <a:pt x="268" y="309"/>
                  </a:cubicBezTo>
                  <a:lnTo>
                    <a:pt x="556" y="309"/>
                  </a:lnTo>
                  <a:cubicBezTo>
                    <a:pt x="536" y="145"/>
                    <a:pt x="412" y="1"/>
                    <a:pt x="227"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4096725" y="1843450"/>
              <a:ext cx="4150" cy="5675"/>
            </a:xfrm>
            <a:custGeom>
              <a:avLst/>
              <a:gdLst/>
              <a:ahLst/>
              <a:cxnLst/>
              <a:rect l="l" t="t" r="r" b="b"/>
              <a:pathLst>
                <a:path w="166" h="227" extrusionOk="0">
                  <a:moveTo>
                    <a:pt x="83" y="0"/>
                  </a:moveTo>
                  <a:cubicBezTo>
                    <a:pt x="21" y="0"/>
                    <a:pt x="1" y="41"/>
                    <a:pt x="1" y="103"/>
                  </a:cubicBezTo>
                  <a:cubicBezTo>
                    <a:pt x="1" y="165"/>
                    <a:pt x="21" y="227"/>
                    <a:pt x="83" y="227"/>
                  </a:cubicBezTo>
                  <a:cubicBezTo>
                    <a:pt x="124" y="227"/>
                    <a:pt x="166" y="185"/>
                    <a:pt x="166" y="103"/>
                  </a:cubicBezTo>
                  <a:cubicBezTo>
                    <a:pt x="166" y="41"/>
                    <a:pt x="124" y="0"/>
                    <a:pt x="83" y="0"/>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4104450" y="1768350"/>
              <a:ext cx="2600" cy="2800"/>
            </a:xfrm>
            <a:custGeom>
              <a:avLst/>
              <a:gdLst/>
              <a:ahLst/>
              <a:cxnLst/>
              <a:rect l="l" t="t" r="r" b="b"/>
              <a:pathLst>
                <a:path w="104" h="112" extrusionOk="0">
                  <a:moveTo>
                    <a:pt x="21" y="1"/>
                  </a:moveTo>
                  <a:cubicBezTo>
                    <a:pt x="1" y="21"/>
                    <a:pt x="1" y="42"/>
                    <a:pt x="21" y="83"/>
                  </a:cubicBezTo>
                  <a:cubicBezTo>
                    <a:pt x="36" y="97"/>
                    <a:pt x="50" y="112"/>
                    <a:pt x="65" y="112"/>
                  </a:cubicBezTo>
                  <a:cubicBezTo>
                    <a:pt x="71" y="112"/>
                    <a:pt x="77" y="109"/>
                    <a:pt x="83" y="103"/>
                  </a:cubicBezTo>
                  <a:cubicBezTo>
                    <a:pt x="103" y="103"/>
                    <a:pt x="103" y="62"/>
                    <a:pt x="83" y="42"/>
                  </a:cubicBezTo>
                  <a:cubicBezTo>
                    <a:pt x="83" y="1"/>
                    <a:pt x="42" y="1"/>
                    <a:pt x="21"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4070500" y="1768650"/>
              <a:ext cx="2600" cy="2800"/>
            </a:xfrm>
            <a:custGeom>
              <a:avLst/>
              <a:gdLst/>
              <a:ahLst/>
              <a:cxnLst/>
              <a:rect l="l" t="t" r="r" b="b"/>
              <a:pathLst>
                <a:path w="104" h="112" extrusionOk="0">
                  <a:moveTo>
                    <a:pt x="39" y="1"/>
                  </a:moveTo>
                  <a:cubicBezTo>
                    <a:pt x="33" y="1"/>
                    <a:pt x="27" y="3"/>
                    <a:pt x="21" y="9"/>
                  </a:cubicBezTo>
                  <a:cubicBezTo>
                    <a:pt x="1" y="9"/>
                    <a:pt x="1" y="50"/>
                    <a:pt x="21" y="71"/>
                  </a:cubicBezTo>
                  <a:cubicBezTo>
                    <a:pt x="42" y="91"/>
                    <a:pt x="62" y="112"/>
                    <a:pt x="83" y="112"/>
                  </a:cubicBezTo>
                  <a:cubicBezTo>
                    <a:pt x="104" y="91"/>
                    <a:pt x="104" y="71"/>
                    <a:pt x="83" y="30"/>
                  </a:cubicBezTo>
                  <a:cubicBezTo>
                    <a:pt x="68" y="15"/>
                    <a:pt x="54" y="1"/>
                    <a:pt x="39"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4054550" y="1681725"/>
              <a:ext cx="10325" cy="14525"/>
            </a:xfrm>
            <a:custGeom>
              <a:avLst/>
              <a:gdLst/>
              <a:ahLst/>
              <a:cxnLst/>
              <a:rect l="l" t="t" r="r" b="b"/>
              <a:pathLst>
                <a:path w="413" h="581" extrusionOk="0">
                  <a:moveTo>
                    <a:pt x="177" y="0"/>
                  </a:moveTo>
                  <a:cubicBezTo>
                    <a:pt x="103" y="0"/>
                    <a:pt x="63" y="71"/>
                    <a:pt x="63" y="71"/>
                  </a:cubicBezTo>
                  <a:cubicBezTo>
                    <a:pt x="248" y="297"/>
                    <a:pt x="1" y="524"/>
                    <a:pt x="63" y="544"/>
                  </a:cubicBezTo>
                  <a:cubicBezTo>
                    <a:pt x="93" y="565"/>
                    <a:pt x="140" y="580"/>
                    <a:pt x="183" y="580"/>
                  </a:cubicBezTo>
                  <a:cubicBezTo>
                    <a:pt x="227" y="580"/>
                    <a:pt x="268" y="565"/>
                    <a:pt x="289" y="524"/>
                  </a:cubicBezTo>
                  <a:cubicBezTo>
                    <a:pt x="330" y="441"/>
                    <a:pt x="412" y="153"/>
                    <a:pt x="289" y="50"/>
                  </a:cubicBezTo>
                  <a:cubicBezTo>
                    <a:pt x="246" y="13"/>
                    <a:pt x="208" y="0"/>
                    <a:pt x="177"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3971225" y="1763200"/>
              <a:ext cx="24200" cy="31925"/>
            </a:xfrm>
            <a:custGeom>
              <a:avLst/>
              <a:gdLst/>
              <a:ahLst/>
              <a:cxnLst/>
              <a:rect l="l" t="t" r="r" b="b"/>
              <a:pathLst>
                <a:path w="968" h="1277" extrusionOk="0">
                  <a:moveTo>
                    <a:pt x="968" y="1"/>
                  </a:moveTo>
                  <a:cubicBezTo>
                    <a:pt x="796" y="187"/>
                    <a:pt x="565" y="283"/>
                    <a:pt x="322" y="283"/>
                  </a:cubicBezTo>
                  <a:cubicBezTo>
                    <a:pt x="216" y="283"/>
                    <a:pt x="107" y="265"/>
                    <a:pt x="1" y="227"/>
                  </a:cubicBezTo>
                  <a:lnTo>
                    <a:pt x="1" y="227"/>
                  </a:lnTo>
                  <a:lnTo>
                    <a:pt x="227" y="351"/>
                  </a:lnTo>
                  <a:lnTo>
                    <a:pt x="63" y="1276"/>
                  </a:lnTo>
                  <a:lnTo>
                    <a:pt x="371" y="412"/>
                  </a:lnTo>
                  <a:lnTo>
                    <a:pt x="680" y="392"/>
                  </a:lnTo>
                  <a:lnTo>
                    <a:pt x="9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4169775" y="1662400"/>
              <a:ext cx="12375" cy="15975"/>
            </a:xfrm>
            <a:custGeom>
              <a:avLst/>
              <a:gdLst/>
              <a:ahLst/>
              <a:cxnLst/>
              <a:rect l="l" t="t" r="r" b="b"/>
              <a:pathLst>
                <a:path w="495" h="639" extrusionOk="0">
                  <a:moveTo>
                    <a:pt x="412" y="0"/>
                  </a:moveTo>
                  <a:cubicBezTo>
                    <a:pt x="412" y="0"/>
                    <a:pt x="186" y="227"/>
                    <a:pt x="0" y="371"/>
                  </a:cubicBezTo>
                  <a:lnTo>
                    <a:pt x="124" y="638"/>
                  </a:lnTo>
                  <a:lnTo>
                    <a:pt x="494" y="165"/>
                  </a:lnTo>
                  <a:lnTo>
                    <a:pt x="412" y="0"/>
                  </a:ln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4063825" y="1669600"/>
              <a:ext cx="33450" cy="63275"/>
            </a:xfrm>
            <a:custGeom>
              <a:avLst/>
              <a:gdLst/>
              <a:ahLst/>
              <a:cxnLst/>
              <a:rect l="l" t="t" r="r" b="b"/>
              <a:pathLst>
                <a:path w="1338" h="2531" extrusionOk="0">
                  <a:moveTo>
                    <a:pt x="988" y="0"/>
                  </a:moveTo>
                  <a:cubicBezTo>
                    <a:pt x="700" y="83"/>
                    <a:pt x="453" y="268"/>
                    <a:pt x="329" y="535"/>
                  </a:cubicBezTo>
                  <a:cubicBezTo>
                    <a:pt x="0" y="1050"/>
                    <a:pt x="473" y="2531"/>
                    <a:pt x="473" y="2531"/>
                  </a:cubicBezTo>
                  <a:cubicBezTo>
                    <a:pt x="1070" y="1934"/>
                    <a:pt x="1337" y="1729"/>
                    <a:pt x="1214" y="1317"/>
                  </a:cubicBezTo>
                  <a:cubicBezTo>
                    <a:pt x="1152" y="967"/>
                    <a:pt x="1152" y="618"/>
                    <a:pt x="1214" y="268"/>
                  </a:cubicBezTo>
                  <a:lnTo>
                    <a:pt x="988" y="0"/>
                  </a:lnTo>
                  <a:close/>
                </a:path>
              </a:pathLst>
            </a:custGeom>
            <a:solidFill>
              <a:srgbClr val="3B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4097250" y="1694250"/>
              <a:ext cx="30375" cy="29375"/>
            </a:xfrm>
            <a:custGeom>
              <a:avLst/>
              <a:gdLst/>
              <a:ahLst/>
              <a:cxnLst/>
              <a:rect l="l" t="t" r="r" b="b"/>
              <a:pathLst>
                <a:path w="1215" h="1175" extrusionOk="0">
                  <a:moveTo>
                    <a:pt x="693" y="0"/>
                  </a:moveTo>
                  <a:cubicBezTo>
                    <a:pt x="416" y="0"/>
                    <a:pt x="133" y="87"/>
                    <a:pt x="62" y="146"/>
                  </a:cubicBezTo>
                  <a:cubicBezTo>
                    <a:pt x="0" y="228"/>
                    <a:pt x="62" y="599"/>
                    <a:pt x="330" y="1175"/>
                  </a:cubicBezTo>
                  <a:lnTo>
                    <a:pt x="1214" y="187"/>
                  </a:lnTo>
                  <a:cubicBezTo>
                    <a:pt x="1101" y="47"/>
                    <a:pt x="898" y="0"/>
                    <a:pt x="693" y="0"/>
                  </a:cubicBezTo>
                  <a:close/>
                </a:path>
              </a:pathLst>
            </a:custGeom>
            <a:solidFill>
              <a:srgbClr val="FFA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4100325" y="1695600"/>
              <a:ext cx="24200" cy="11050"/>
            </a:xfrm>
            <a:custGeom>
              <a:avLst/>
              <a:gdLst/>
              <a:ahLst/>
              <a:cxnLst/>
              <a:rect l="l" t="t" r="r" b="b"/>
              <a:pathLst>
                <a:path w="968" h="442" extrusionOk="0">
                  <a:moveTo>
                    <a:pt x="597" y="1"/>
                  </a:moveTo>
                  <a:cubicBezTo>
                    <a:pt x="374" y="1"/>
                    <a:pt x="130" y="77"/>
                    <a:pt x="83" y="113"/>
                  </a:cubicBezTo>
                  <a:cubicBezTo>
                    <a:pt x="1" y="195"/>
                    <a:pt x="145" y="215"/>
                    <a:pt x="495" y="442"/>
                  </a:cubicBezTo>
                  <a:lnTo>
                    <a:pt x="968" y="174"/>
                  </a:lnTo>
                  <a:cubicBezTo>
                    <a:pt x="915" y="43"/>
                    <a:pt x="762" y="1"/>
                    <a:pt x="597"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4111125" y="1664975"/>
              <a:ext cx="70000" cy="47850"/>
            </a:xfrm>
            <a:custGeom>
              <a:avLst/>
              <a:gdLst/>
              <a:ahLst/>
              <a:cxnLst/>
              <a:rect l="l" t="t" r="r" b="b"/>
              <a:pathLst>
                <a:path w="2800" h="1914" extrusionOk="0">
                  <a:moveTo>
                    <a:pt x="2573" y="0"/>
                  </a:moveTo>
                  <a:cubicBezTo>
                    <a:pt x="2573" y="0"/>
                    <a:pt x="1606" y="885"/>
                    <a:pt x="1523" y="926"/>
                  </a:cubicBezTo>
                  <a:cubicBezTo>
                    <a:pt x="1462" y="947"/>
                    <a:pt x="742" y="1255"/>
                    <a:pt x="83" y="1482"/>
                  </a:cubicBezTo>
                  <a:cubicBezTo>
                    <a:pt x="1" y="1502"/>
                    <a:pt x="371" y="1893"/>
                    <a:pt x="598" y="1914"/>
                  </a:cubicBezTo>
                  <a:cubicBezTo>
                    <a:pt x="1112" y="1914"/>
                    <a:pt x="1626" y="1872"/>
                    <a:pt x="2141" y="1770"/>
                  </a:cubicBezTo>
                  <a:lnTo>
                    <a:pt x="2799" y="1543"/>
                  </a:lnTo>
                  <a:lnTo>
                    <a:pt x="2573" y="0"/>
                  </a:ln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4111125" y="1693250"/>
              <a:ext cx="70000" cy="20600"/>
            </a:xfrm>
            <a:custGeom>
              <a:avLst/>
              <a:gdLst/>
              <a:ahLst/>
              <a:cxnLst/>
              <a:rect l="l" t="t" r="r" b="b"/>
              <a:pathLst>
                <a:path w="2800" h="824" extrusionOk="0">
                  <a:moveTo>
                    <a:pt x="2737" y="1"/>
                  </a:moveTo>
                  <a:cubicBezTo>
                    <a:pt x="2634" y="42"/>
                    <a:pt x="2511" y="104"/>
                    <a:pt x="2388" y="145"/>
                  </a:cubicBezTo>
                  <a:cubicBezTo>
                    <a:pt x="1965" y="309"/>
                    <a:pt x="1570" y="406"/>
                    <a:pt x="1258" y="406"/>
                  </a:cubicBezTo>
                  <a:cubicBezTo>
                    <a:pt x="1023" y="406"/>
                    <a:pt x="836" y="351"/>
                    <a:pt x="721" y="227"/>
                  </a:cubicBezTo>
                  <a:cubicBezTo>
                    <a:pt x="515" y="309"/>
                    <a:pt x="268" y="289"/>
                    <a:pt x="83" y="351"/>
                  </a:cubicBezTo>
                  <a:cubicBezTo>
                    <a:pt x="1" y="392"/>
                    <a:pt x="371" y="783"/>
                    <a:pt x="598" y="824"/>
                  </a:cubicBezTo>
                  <a:cubicBezTo>
                    <a:pt x="1112" y="824"/>
                    <a:pt x="1626" y="762"/>
                    <a:pt x="2141" y="659"/>
                  </a:cubicBezTo>
                  <a:lnTo>
                    <a:pt x="2799" y="433"/>
                  </a:lnTo>
                  <a:lnTo>
                    <a:pt x="27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4099825" y="1698400"/>
              <a:ext cx="68950" cy="107000"/>
            </a:xfrm>
            <a:custGeom>
              <a:avLst/>
              <a:gdLst/>
              <a:ahLst/>
              <a:cxnLst/>
              <a:rect l="l" t="t" r="r" b="b"/>
              <a:pathLst>
                <a:path w="2758" h="4280" extrusionOk="0">
                  <a:moveTo>
                    <a:pt x="1400" y="0"/>
                  </a:moveTo>
                  <a:cubicBezTo>
                    <a:pt x="1400" y="0"/>
                    <a:pt x="1400" y="0"/>
                    <a:pt x="1399" y="1"/>
                  </a:cubicBezTo>
                  <a:cubicBezTo>
                    <a:pt x="1173" y="42"/>
                    <a:pt x="967" y="42"/>
                    <a:pt x="762" y="42"/>
                  </a:cubicBezTo>
                  <a:cubicBezTo>
                    <a:pt x="515" y="83"/>
                    <a:pt x="288" y="227"/>
                    <a:pt x="144" y="412"/>
                  </a:cubicBezTo>
                  <a:cubicBezTo>
                    <a:pt x="0" y="1708"/>
                    <a:pt x="21" y="3004"/>
                    <a:pt x="247" y="4280"/>
                  </a:cubicBezTo>
                  <a:lnTo>
                    <a:pt x="2490" y="4280"/>
                  </a:lnTo>
                  <a:lnTo>
                    <a:pt x="2757" y="3601"/>
                  </a:lnTo>
                  <a:lnTo>
                    <a:pt x="2037" y="3087"/>
                  </a:lnTo>
                  <a:cubicBezTo>
                    <a:pt x="2037" y="3087"/>
                    <a:pt x="1485" y="0"/>
                    <a:pt x="1400"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4099300" y="1698925"/>
              <a:ext cx="57650" cy="105975"/>
            </a:xfrm>
            <a:custGeom>
              <a:avLst/>
              <a:gdLst/>
              <a:ahLst/>
              <a:cxnLst/>
              <a:rect l="l" t="t" r="r" b="b"/>
              <a:pathLst>
                <a:path w="2306" h="4239" extrusionOk="0">
                  <a:moveTo>
                    <a:pt x="762" y="0"/>
                  </a:moveTo>
                  <a:cubicBezTo>
                    <a:pt x="515" y="41"/>
                    <a:pt x="289" y="165"/>
                    <a:pt x="145" y="370"/>
                  </a:cubicBezTo>
                  <a:cubicBezTo>
                    <a:pt x="1" y="1646"/>
                    <a:pt x="21" y="2963"/>
                    <a:pt x="248" y="4238"/>
                  </a:cubicBezTo>
                  <a:lnTo>
                    <a:pt x="2305" y="4238"/>
                  </a:lnTo>
                  <a:cubicBezTo>
                    <a:pt x="1955" y="3868"/>
                    <a:pt x="1379" y="3662"/>
                    <a:pt x="1029" y="3312"/>
                  </a:cubicBezTo>
                  <a:cubicBezTo>
                    <a:pt x="680" y="3004"/>
                    <a:pt x="824" y="370"/>
                    <a:pt x="1276"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4103925" y="1720525"/>
              <a:ext cx="14950" cy="25725"/>
            </a:xfrm>
            <a:custGeom>
              <a:avLst/>
              <a:gdLst/>
              <a:ahLst/>
              <a:cxnLst/>
              <a:rect l="l" t="t" r="r" b="b"/>
              <a:pathLst>
                <a:path w="598" h="1029" extrusionOk="0">
                  <a:moveTo>
                    <a:pt x="22" y="0"/>
                  </a:moveTo>
                  <a:lnTo>
                    <a:pt x="22" y="0"/>
                  </a:lnTo>
                  <a:cubicBezTo>
                    <a:pt x="1" y="432"/>
                    <a:pt x="227" y="844"/>
                    <a:pt x="598" y="1029"/>
                  </a:cubicBezTo>
                  <a:lnTo>
                    <a:pt x="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4156925" y="1741600"/>
              <a:ext cx="16475" cy="6200"/>
            </a:xfrm>
            <a:custGeom>
              <a:avLst/>
              <a:gdLst/>
              <a:ahLst/>
              <a:cxnLst/>
              <a:rect l="l" t="t" r="r" b="b"/>
              <a:pathLst>
                <a:path w="659" h="248" extrusionOk="0">
                  <a:moveTo>
                    <a:pt x="124" y="1"/>
                  </a:moveTo>
                  <a:lnTo>
                    <a:pt x="0" y="248"/>
                  </a:lnTo>
                  <a:lnTo>
                    <a:pt x="597" y="248"/>
                  </a:lnTo>
                  <a:lnTo>
                    <a:pt x="658" y="62"/>
                  </a:lnTo>
                  <a:cubicBezTo>
                    <a:pt x="658" y="62"/>
                    <a:pt x="350" y="42"/>
                    <a:pt x="124"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4102475" y="1707075"/>
              <a:ext cx="62175" cy="63875"/>
            </a:xfrm>
            <a:custGeom>
              <a:avLst/>
              <a:gdLst/>
              <a:ahLst/>
              <a:cxnLst/>
              <a:rect l="l" t="t" r="r" b="b"/>
              <a:pathLst>
                <a:path w="2487" h="2555" extrusionOk="0">
                  <a:moveTo>
                    <a:pt x="93" y="1"/>
                  </a:moveTo>
                  <a:cubicBezTo>
                    <a:pt x="35" y="1"/>
                    <a:pt x="1" y="445"/>
                    <a:pt x="80" y="662"/>
                  </a:cubicBezTo>
                  <a:cubicBezTo>
                    <a:pt x="306" y="1114"/>
                    <a:pt x="573" y="1546"/>
                    <a:pt x="882" y="1958"/>
                  </a:cubicBezTo>
                  <a:cubicBezTo>
                    <a:pt x="1026" y="2061"/>
                    <a:pt x="2013" y="2554"/>
                    <a:pt x="2013" y="2554"/>
                  </a:cubicBezTo>
                  <a:lnTo>
                    <a:pt x="2487" y="1402"/>
                  </a:lnTo>
                  <a:cubicBezTo>
                    <a:pt x="2487" y="1402"/>
                    <a:pt x="1252" y="1032"/>
                    <a:pt x="1191" y="991"/>
                  </a:cubicBezTo>
                  <a:cubicBezTo>
                    <a:pt x="841" y="641"/>
                    <a:pt x="491" y="312"/>
                    <a:pt x="100" y="3"/>
                  </a:cubicBezTo>
                  <a:cubicBezTo>
                    <a:pt x="98" y="2"/>
                    <a:pt x="95" y="1"/>
                    <a:pt x="93"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4098875" y="1702975"/>
              <a:ext cx="58075" cy="67975"/>
            </a:xfrm>
            <a:custGeom>
              <a:avLst/>
              <a:gdLst/>
              <a:ahLst/>
              <a:cxnLst/>
              <a:rect l="l" t="t" r="r" b="b"/>
              <a:pathLst>
                <a:path w="2323" h="2719" extrusionOk="0">
                  <a:moveTo>
                    <a:pt x="135" y="1"/>
                  </a:moveTo>
                  <a:cubicBezTo>
                    <a:pt x="74" y="1"/>
                    <a:pt x="0" y="525"/>
                    <a:pt x="80" y="743"/>
                  </a:cubicBezTo>
                  <a:cubicBezTo>
                    <a:pt x="326" y="1217"/>
                    <a:pt x="635" y="1669"/>
                    <a:pt x="964" y="2081"/>
                  </a:cubicBezTo>
                  <a:cubicBezTo>
                    <a:pt x="1108" y="2204"/>
                    <a:pt x="2157" y="2718"/>
                    <a:pt x="2157" y="2718"/>
                  </a:cubicBezTo>
                  <a:lnTo>
                    <a:pt x="2322" y="2307"/>
                  </a:lnTo>
                  <a:cubicBezTo>
                    <a:pt x="1993" y="2225"/>
                    <a:pt x="1664" y="2081"/>
                    <a:pt x="1396" y="1875"/>
                  </a:cubicBezTo>
                  <a:cubicBezTo>
                    <a:pt x="738" y="1422"/>
                    <a:pt x="368" y="826"/>
                    <a:pt x="553" y="538"/>
                  </a:cubicBezTo>
                  <a:cubicBezTo>
                    <a:pt x="573" y="496"/>
                    <a:pt x="594" y="476"/>
                    <a:pt x="635" y="455"/>
                  </a:cubicBezTo>
                  <a:cubicBezTo>
                    <a:pt x="491" y="332"/>
                    <a:pt x="306" y="147"/>
                    <a:pt x="141" y="3"/>
                  </a:cubicBezTo>
                  <a:cubicBezTo>
                    <a:pt x="139" y="1"/>
                    <a:pt x="137" y="1"/>
                    <a:pt x="135" y="1"/>
                  </a:cubicBezTo>
                  <a:close/>
                </a:path>
              </a:pathLst>
            </a:custGeom>
            <a:solidFill>
              <a:srgbClr val="FFA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4108050" y="1698400"/>
              <a:ext cx="23175" cy="14950"/>
            </a:xfrm>
            <a:custGeom>
              <a:avLst/>
              <a:gdLst/>
              <a:ahLst/>
              <a:cxnLst/>
              <a:rect l="l" t="t" r="r" b="b"/>
              <a:pathLst>
                <a:path w="927" h="598" extrusionOk="0">
                  <a:moveTo>
                    <a:pt x="412" y="1"/>
                  </a:moveTo>
                  <a:cubicBezTo>
                    <a:pt x="268" y="42"/>
                    <a:pt x="124" y="103"/>
                    <a:pt x="1" y="206"/>
                  </a:cubicBezTo>
                  <a:cubicBezTo>
                    <a:pt x="289" y="330"/>
                    <a:pt x="556" y="453"/>
                    <a:pt x="803" y="597"/>
                  </a:cubicBezTo>
                  <a:cubicBezTo>
                    <a:pt x="844" y="391"/>
                    <a:pt x="885" y="206"/>
                    <a:pt x="926" y="21"/>
                  </a:cubicBezTo>
                  <a:cubicBezTo>
                    <a:pt x="762" y="21"/>
                    <a:pt x="577" y="2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4114225" y="1685025"/>
              <a:ext cx="10825" cy="15975"/>
            </a:xfrm>
            <a:custGeom>
              <a:avLst/>
              <a:gdLst/>
              <a:ahLst/>
              <a:cxnLst/>
              <a:rect l="l" t="t" r="r" b="b"/>
              <a:pathLst>
                <a:path w="433" h="639" extrusionOk="0">
                  <a:moveTo>
                    <a:pt x="0" y="1"/>
                  </a:moveTo>
                  <a:cubicBezTo>
                    <a:pt x="21" y="186"/>
                    <a:pt x="21" y="392"/>
                    <a:pt x="0" y="577"/>
                  </a:cubicBezTo>
                  <a:lnTo>
                    <a:pt x="330" y="638"/>
                  </a:lnTo>
                  <a:lnTo>
                    <a:pt x="432" y="536"/>
                  </a:lnTo>
                  <a:lnTo>
                    <a:pt x="432" y="103"/>
                  </a:lnTo>
                  <a:lnTo>
                    <a:pt x="0" y="1"/>
                  </a:ln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4079750" y="1633902"/>
              <a:ext cx="72775" cy="59450"/>
            </a:xfrm>
            <a:custGeom>
              <a:avLst/>
              <a:gdLst/>
              <a:ahLst/>
              <a:cxnLst/>
              <a:rect l="l" t="t" r="r" b="b"/>
              <a:pathLst>
                <a:path w="2911" h="2378" extrusionOk="0">
                  <a:moveTo>
                    <a:pt x="1307" y="1"/>
                  </a:moveTo>
                  <a:cubicBezTo>
                    <a:pt x="1170" y="1"/>
                    <a:pt x="1034" y="22"/>
                    <a:pt x="906" y="68"/>
                  </a:cubicBezTo>
                  <a:cubicBezTo>
                    <a:pt x="351" y="253"/>
                    <a:pt x="1" y="1179"/>
                    <a:pt x="166" y="1714"/>
                  </a:cubicBezTo>
                  <a:cubicBezTo>
                    <a:pt x="303" y="2160"/>
                    <a:pt x="784" y="2377"/>
                    <a:pt x="1298" y="2377"/>
                  </a:cubicBezTo>
                  <a:cubicBezTo>
                    <a:pt x="1400" y="2377"/>
                    <a:pt x="1503" y="2369"/>
                    <a:pt x="1606" y="2352"/>
                  </a:cubicBezTo>
                  <a:lnTo>
                    <a:pt x="2490" y="1735"/>
                  </a:lnTo>
                  <a:cubicBezTo>
                    <a:pt x="2911" y="718"/>
                    <a:pt x="2093" y="1"/>
                    <a:pt x="1307" y="1"/>
                  </a:cubicBezTo>
                  <a:close/>
                </a:path>
              </a:pathLst>
            </a:custGeom>
            <a:solidFill>
              <a:srgbClr val="3B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4079250" y="1634425"/>
              <a:ext cx="38075" cy="59500"/>
            </a:xfrm>
            <a:custGeom>
              <a:avLst/>
              <a:gdLst/>
              <a:ahLst/>
              <a:cxnLst/>
              <a:rect l="l" t="t" r="r" b="b"/>
              <a:pathLst>
                <a:path w="1523" h="2380" extrusionOk="0">
                  <a:moveTo>
                    <a:pt x="1369" y="1"/>
                  </a:moveTo>
                  <a:cubicBezTo>
                    <a:pt x="1214" y="1"/>
                    <a:pt x="1060" y="24"/>
                    <a:pt x="906" y="70"/>
                  </a:cubicBezTo>
                  <a:cubicBezTo>
                    <a:pt x="350" y="255"/>
                    <a:pt x="0" y="1181"/>
                    <a:pt x="186" y="1716"/>
                  </a:cubicBezTo>
                  <a:cubicBezTo>
                    <a:pt x="318" y="2169"/>
                    <a:pt x="796" y="2379"/>
                    <a:pt x="1319" y="2379"/>
                  </a:cubicBezTo>
                  <a:cubicBezTo>
                    <a:pt x="1366" y="2379"/>
                    <a:pt x="1413" y="2378"/>
                    <a:pt x="1461" y="2374"/>
                  </a:cubicBezTo>
                  <a:cubicBezTo>
                    <a:pt x="1111" y="2086"/>
                    <a:pt x="906" y="1675"/>
                    <a:pt x="926" y="1222"/>
                  </a:cubicBezTo>
                  <a:cubicBezTo>
                    <a:pt x="906" y="749"/>
                    <a:pt x="1132" y="276"/>
                    <a:pt x="1523" y="8"/>
                  </a:cubicBezTo>
                  <a:cubicBezTo>
                    <a:pt x="1471" y="3"/>
                    <a:pt x="1420" y="1"/>
                    <a:pt x="1369" y="1"/>
                  </a:cubicBezTo>
                  <a:close/>
                </a:path>
              </a:pathLst>
            </a:custGeom>
            <a:solidFill>
              <a:srgbClr val="3B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4094675" y="1646925"/>
              <a:ext cx="53000" cy="49375"/>
            </a:xfrm>
            <a:custGeom>
              <a:avLst/>
              <a:gdLst/>
              <a:ahLst/>
              <a:cxnLst/>
              <a:rect l="l" t="t" r="r" b="b"/>
              <a:pathLst>
                <a:path w="2120" h="1975" extrusionOk="0">
                  <a:moveTo>
                    <a:pt x="1187" y="1"/>
                  </a:moveTo>
                  <a:cubicBezTo>
                    <a:pt x="1101" y="1"/>
                    <a:pt x="1014" y="14"/>
                    <a:pt x="926" y="43"/>
                  </a:cubicBezTo>
                  <a:cubicBezTo>
                    <a:pt x="762" y="578"/>
                    <a:pt x="1" y="1257"/>
                    <a:pt x="103" y="1545"/>
                  </a:cubicBezTo>
                  <a:cubicBezTo>
                    <a:pt x="208" y="1790"/>
                    <a:pt x="550" y="1975"/>
                    <a:pt x="966" y="1975"/>
                  </a:cubicBezTo>
                  <a:cubicBezTo>
                    <a:pt x="1040" y="1975"/>
                    <a:pt x="1116" y="1969"/>
                    <a:pt x="1194" y="1957"/>
                  </a:cubicBezTo>
                  <a:cubicBezTo>
                    <a:pt x="1976" y="1792"/>
                    <a:pt x="2120" y="1298"/>
                    <a:pt x="1996" y="722"/>
                  </a:cubicBezTo>
                  <a:cubicBezTo>
                    <a:pt x="1945" y="299"/>
                    <a:pt x="1588" y="1"/>
                    <a:pt x="1187"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4088500" y="1677425"/>
              <a:ext cx="10325" cy="10300"/>
            </a:xfrm>
            <a:custGeom>
              <a:avLst/>
              <a:gdLst/>
              <a:ahLst/>
              <a:cxnLst/>
              <a:rect l="l" t="t" r="r" b="b"/>
              <a:pathLst>
                <a:path w="413" h="412" extrusionOk="0">
                  <a:moveTo>
                    <a:pt x="121" y="1"/>
                  </a:moveTo>
                  <a:cubicBezTo>
                    <a:pt x="98" y="1"/>
                    <a:pt x="78" y="6"/>
                    <a:pt x="62" y="17"/>
                  </a:cubicBezTo>
                  <a:cubicBezTo>
                    <a:pt x="1" y="58"/>
                    <a:pt x="21" y="181"/>
                    <a:pt x="104" y="284"/>
                  </a:cubicBezTo>
                  <a:cubicBezTo>
                    <a:pt x="148" y="359"/>
                    <a:pt x="225" y="412"/>
                    <a:pt x="288" y="412"/>
                  </a:cubicBezTo>
                  <a:cubicBezTo>
                    <a:pt x="312" y="412"/>
                    <a:pt x="334" y="404"/>
                    <a:pt x="350" y="387"/>
                  </a:cubicBezTo>
                  <a:cubicBezTo>
                    <a:pt x="412" y="346"/>
                    <a:pt x="412" y="222"/>
                    <a:pt x="330" y="119"/>
                  </a:cubicBezTo>
                  <a:cubicBezTo>
                    <a:pt x="269" y="43"/>
                    <a:pt x="185" y="1"/>
                    <a:pt x="121"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4145600" y="1784675"/>
              <a:ext cx="26775" cy="73200"/>
            </a:xfrm>
            <a:custGeom>
              <a:avLst/>
              <a:gdLst/>
              <a:ahLst/>
              <a:cxnLst/>
              <a:rect l="l" t="t" r="r" b="b"/>
              <a:pathLst>
                <a:path w="1071" h="2928" extrusionOk="0">
                  <a:moveTo>
                    <a:pt x="545" y="1"/>
                  </a:moveTo>
                  <a:cubicBezTo>
                    <a:pt x="345" y="1"/>
                    <a:pt x="0" y="197"/>
                    <a:pt x="0" y="479"/>
                  </a:cubicBezTo>
                  <a:cubicBezTo>
                    <a:pt x="62" y="1302"/>
                    <a:pt x="206" y="2125"/>
                    <a:pt x="432" y="2927"/>
                  </a:cubicBezTo>
                  <a:lnTo>
                    <a:pt x="535" y="2927"/>
                  </a:lnTo>
                  <a:cubicBezTo>
                    <a:pt x="535" y="2927"/>
                    <a:pt x="1070" y="561"/>
                    <a:pt x="1050" y="335"/>
                  </a:cubicBezTo>
                  <a:cubicBezTo>
                    <a:pt x="1009" y="88"/>
                    <a:pt x="782" y="26"/>
                    <a:pt x="597" y="6"/>
                  </a:cubicBezTo>
                  <a:cubicBezTo>
                    <a:pt x="581" y="2"/>
                    <a:pt x="564" y="1"/>
                    <a:pt x="545"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4154350" y="1853125"/>
              <a:ext cx="18025" cy="15300"/>
            </a:xfrm>
            <a:custGeom>
              <a:avLst/>
              <a:gdLst/>
              <a:ahLst/>
              <a:cxnLst/>
              <a:rect l="l" t="t" r="r" b="b"/>
              <a:pathLst>
                <a:path w="721" h="612" extrusionOk="0">
                  <a:moveTo>
                    <a:pt x="183" y="0"/>
                  </a:moveTo>
                  <a:cubicBezTo>
                    <a:pt x="73" y="0"/>
                    <a:pt x="0" y="272"/>
                    <a:pt x="0" y="272"/>
                  </a:cubicBezTo>
                  <a:cubicBezTo>
                    <a:pt x="0" y="272"/>
                    <a:pt x="272" y="612"/>
                    <a:pt x="615" y="612"/>
                  </a:cubicBezTo>
                  <a:cubicBezTo>
                    <a:pt x="650" y="612"/>
                    <a:pt x="685" y="608"/>
                    <a:pt x="720" y="601"/>
                  </a:cubicBezTo>
                  <a:cubicBezTo>
                    <a:pt x="720" y="601"/>
                    <a:pt x="329" y="45"/>
                    <a:pt x="206" y="4"/>
                  </a:cubicBezTo>
                  <a:cubicBezTo>
                    <a:pt x="198" y="2"/>
                    <a:pt x="191"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4150750" y="1853075"/>
              <a:ext cx="10825" cy="15300"/>
            </a:xfrm>
            <a:custGeom>
              <a:avLst/>
              <a:gdLst/>
              <a:ahLst/>
              <a:cxnLst/>
              <a:rect l="l" t="t" r="r" b="b"/>
              <a:pathLst>
                <a:path w="433" h="612" extrusionOk="0">
                  <a:moveTo>
                    <a:pt x="238" y="1"/>
                  </a:moveTo>
                  <a:cubicBezTo>
                    <a:pt x="136" y="1"/>
                    <a:pt x="0" y="171"/>
                    <a:pt x="0" y="171"/>
                  </a:cubicBezTo>
                  <a:cubicBezTo>
                    <a:pt x="0" y="171"/>
                    <a:pt x="0" y="612"/>
                    <a:pt x="343" y="612"/>
                  </a:cubicBezTo>
                  <a:cubicBezTo>
                    <a:pt x="371" y="612"/>
                    <a:pt x="400" y="609"/>
                    <a:pt x="432" y="603"/>
                  </a:cubicBezTo>
                  <a:cubicBezTo>
                    <a:pt x="432" y="603"/>
                    <a:pt x="371" y="47"/>
                    <a:pt x="268" y="6"/>
                  </a:cubicBezTo>
                  <a:cubicBezTo>
                    <a:pt x="258" y="2"/>
                    <a:pt x="248" y="1"/>
                    <a:pt x="238" y="1"/>
                  </a:cubicBezTo>
                  <a:close/>
                </a:path>
              </a:pathLst>
            </a:custGeom>
            <a:solidFill>
              <a:srgbClr val="DDDA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4122450" y="1698925"/>
              <a:ext cx="8775" cy="14425"/>
            </a:xfrm>
            <a:custGeom>
              <a:avLst/>
              <a:gdLst/>
              <a:ahLst/>
              <a:cxnLst/>
              <a:rect l="l" t="t" r="r" b="b"/>
              <a:pathLst>
                <a:path w="351" h="577" extrusionOk="0">
                  <a:moveTo>
                    <a:pt x="268" y="0"/>
                  </a:moveTo>
                  <a:cubicBezTo>
                    <a:pt x="124" y="124"/>
                    <a:pt x="42" y="268"/>
                    <a:pt x="1" y="432"/>
                  </a:cubicBezTo>
                  <a:cubicBezTo>
                    <a:pt x="83" y="473"/>
                    <a:pt x="165" y="514"/>
                    <a:pt x="227" y="576"/>
                  </a:cubicBezTo>
                  <a:cubicBezTo>
                    <a:pt x="268" y="370"/>
                    <a:pt x="309" y="185"/>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4157425" y="1790975"/>
              <a:ext cx="4150" cy="61750"/>
            </a:xfrm>
            <a:custGeom>
              <a:avLst/>
              <a:gdLst/>
              <a:ahLst/>
              <a:cxnLst/>
              <a:rect l="l" t="t" r="r" b="b"/>
              <a:pathLst>
                <a:path w="166" h="2470" extrusionOk="0">
                  <a:moveTo>
                    <a:pt x="165" y="1"/>
                  </a:moveTo>
                  <a:lnTo>
                    <a:pt x="165" y="1"/>
                  </a:lnTo>
                  <a:cubicBezTo>
                    <a:pt x="62" y="824"/>
                    <a:pt x="1" y="1647"/>
                    <a:pt x="21" y="2470"/>
                  </a:cubicBezTo>
                  <a:lnTo>
                    <a:pt x="83" y="2264"/>
                  </a:lnTo>
                  <a:lnTo>
                    <a:pt x="165" y="1"/>
                  </a:lnTo>
                  <a:close/>
                </a:path>
              </a:pathLst>
            </a:custGeom>
            <a:solidFill>
              <a:srgbClr val="653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4113700" y="1773500"/>
              <a:ext cx="13400" cy="25225"/>
            </a:xfrm>
            <a:custGeom>
              <a:avLst/>
              <a:gdLst/>
              <a:ahLst/>
              <a:cxnLst/>
              <a:rect l="l" t="t" r="r" b="b"/>
              <a:pathLst>
                <a:path w="536" h="1009" extrusionOk="0">
                  <a:moveTo>
                    <a:pt x="536" y="0"/>
                  </a:moveTo>
                  <a:lnTo>
                    <a:pt x="536" y="0"/>
                  </a:lnTo>
                  <a:cubicBezTo>
                    <a:pt x="309" y="62"/>
                    <a:pt x="124" y="227"/>
                    <a:pt x="42" y="453"/>
                  </a:cubicBezTo>
                  <a:cubicBezTo>
                    <a:pt x="1" y="638"/>
                    <a:pt x="21" y="823"/>
                    <a:pt x="63" y="1008"/>
                  </a:cubicBezTo>
                  <a:cubicBezTo>
                    <a:pt x="42" y="618"/>
                    <a:pt x="227" y="247"/>
                    <a:pt x="536" y="0"/>
                  </a:cubicBezTo>
                  <a:close/>
                </a:path>
              </a:pathLst>
            </a:custGeom>
            <a:solidFill>
              <a:srgbClr val="FFA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4111650" y="1769025"/>
              <a:ext cx="19575" cy="8100"/>
            </a:xfrm>
            <a:custGeom>
              <a:avLst/>
              <a:gdLst/>
              <a:ahLst/>
              <a:cxnLst/>
              <a:rect l="l" t="t" r="r" b="b"/>
              <a:pathLst>
                <a:path w="783" h="324" extrusionOk="0">
                  <a:moveTo>
                    <a:pt x="493" y="1"/>
                  </a:moveTo>
                  <a:cubicBezTo>
                    <a:pt x="433" y="1"/>
                    <a:pt x="371" y="12"/>
                    <a:pt x="309" y="35"/>
                  </a:cubicBezTo>
                  <a:cubicBezTo>
                    <a:pt x="186" y="118"/>
                    <a:pt x="83" y="200"/>
                    <a:pt x="1" y="323"/>
                  </a:cubicBezTo>
                  <a:cubicBezTo>
                    <a:pt x="162" y="162"/>
                    <a:pt x="373" y="77"/>
                    <a:pt x="595" y="77"/>
                  </a:cubicBezTo>
                  <a:cubicBezTo>
                    <a:pt x="657" y="77"/>
                    <a:pt x="720" y="84"/>
                    <a:pt x="782" y="97"/>
                  </a:cubicBezTo>
                  <a:cubicBezTo>
                    <a:pt x="692" y="33"/>
                    <a:pt x="594" y="1"/>
                    <a:pt x="493" y="1"/>
                  </a:cubicBezTo>
                  <a:close/>
                </a:path>
              </a:pathLst>
            </a:custGeom>
            <a:solidFill>
              <a:srgbClr val="FFA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4091075" y="1680200"/>
              <a:ext cx="6200" cy="6075"/>
            </a:xfrm>
            <a:custGeom>
              <a:avLst/>
              <a:gdLst/>
              <a:ahLst/>
              <a:cxnLst/>
              <a:rect l="l" t="t" r="r" b="b"/>
              <a:pathLst>
                <a:path w="248" h="243" extrusionOk="0">
                  <a:moveTo>
                    <a:pt x="67" y="1"/>
                  </a:moveTo>
                  <a:cubicBezTo>
                    <a:pt x="56" y="1"/>
                    <a:pt x="47" y="3"/>
                    <a:pt x="42" y="8"/>
                  </a:cubicBezTo>
                  <a:cubicBezTo>
                    <a:pt x="1" y="50"/>
                    <a:pt x="1" y="111"/>
                    <a:pt x="42" y="173"/>
                  </a:cubicBezTo>
                  <a:cubicBezTo>
                    <a:pt x="88" y="219"/>
                    <a:pt x="134" y="242"/>
                    <a:pt x="172" y="242"/>
                  </a:cubicBezTo>
                  <a:cubicBezTo>
                    <a:pt x="184" y="242"/>
                    <a:pt x="196" y="240"/>
                    <a:pt x="206" y="235"/>
                  </a:cubicBezTo>
                  <a:cubicBezTo>
                    <a:pt x="247" y="194"/>
                    <a:pt x="227" y="132"/>
                    <a:pt x="186" y="70"/>
                  </a:cubicBezTo>
                  <a:cubicBezTo>
                    <a:pt x="155" y="24"/>
                    <a:pt x="101" y="1"/>
                    <a:pt x="67" y="1"/>
                  </a:cubicBezTo>
                  <a:close/>
                </a:path>
              </a:pathLst>
            </a:custGeom>
            <a:solidFill>
              <a:srgbClr val="653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4093125" y="1681225"/>
              <a:ext cx="4675" cy="4550"/>
            </a:xfrm>
            <a:custGeom>
              <a:avLst/>
              <a:gdLst/>
              <a:ahLst/>
              <a:cxnLst/>
              <a:rect l="l" t="t" r="r" b="b"/>
              <a:pathLst>
                <a:path w="187" h="182" extrusionOk="0">
                  <a:moveTo>
                    <a:pt x="46" y="1"/>
                  </a:moveTo>
                  <a:cubicBezTo>
                    <a:pt x="35" y="1"/>
                    <a:pt x="27" y="3"/>
                    <a:pt x="21" y="9"/>
                  </a:cubicBezTo>
                  <a:cubicBezTo>
                    <a:pt x="1" y="29"/>
                    <a:pt x="1" y="91"/>
                    <a:pt x="21" y="132"/>
                  </a:cubicBezTo>
                  <a:cubicBezTo>
                    <a:pt x="37" y="162"/>
                    <a:pt x="85" y="181"/>
                    <a:pt x="117" y="181"/>
                  </a:cubicBezTo>
                  <a:cubicBezTo>
                    <a:pt x="129" y="181"/>
                    <a:pt x="139" y="179"/>
                    <a:pt x="145" y="173"/>
                  </a:cubicBezTo>
                  <a:cubicBezTo>
                    <a:pt x="165" y="153"/>
                    <a:pt x="186" y="91"/>
                    <a:pt x="145" y="50"/>
                  </a:cubicBezTo>
                  <a:cubicBezTo>
                    <a:pt x="115" y="20"/>
                    <a:pt x="74" y="1"/>
                    <a:pt x="46"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4166175" y="1744175"/>
              <a:ext cx="14825" cy="6950"/>
            </a:xfrm>
            <a:custGeom>
              <a:avLst/>
              <a:gdLst/>
              <a:ahLst/>
              <a:cxnLst/>
              <a:rect l="l" t="t" r="r" b="b"/>
              <a:pathLst>
                <a:path w="593" h="278" extrusionOk="0">
                  <a:moveTo>
                    <a:pt x="165" y="1"/>
                  </a:moveTo>
                  <a:lnTo>
                    <a:pt x="0" y="42"/>
                  </a:lnTo>
                  <a:cubicBezTo>
                    <a:pt x="103" y="145"/>
                    <a:pt x="227" y="206"/>
                    <a:pt x="350" y="268"/>
                  </a:cubicBezTo>
                  <a:cubicBezTo>
                    <a:pt x="371" y="275"/>
                    <a:pt x="389" y="278"/>
                    <a:pt x="407" y="278"/>
                  </a:cubicBezTo>
                  <a:cubicBezTo>
                    <a:pt x="548" y="278"/>
                    <a:pt x="592" y="78"/>
                    <a:pt x="556" y="42"/>
                  </a:cubicBezTo>
                  <a:cubicBezTo>
                    <a:pt x="535" y="11"/>
                    <a:pt x="479" y="6"/>
                    <a:pt x="407" y="6"/>
                  </a:cubicBezTo>
                  <a:cubicBezTo>
                    <a:pt x="371" y="6"/>
                    <a:pt x="331" y="7"/>
                    <a:pt x="290" y="7"/>
                  </a:cubicBezTo>
                  <a:cubicBezTo>
                    <a:pt x="249" y="7"/>
                    <a:pt x="206" y="6"/>
                    <a:pt x="165"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4168750" y="1739000"/>
              <a:ext cx="15450" cy="7250"/>
            </a:xfrm>
            <a:custGeom>
              <a:avLst/>
              <a:gdLst/>
              <a:ahLst/>
              <a:cxnLst/>
              <a:rect l="l" t="t" r="r" b="b"/>
              <a:pathLst>
                <a:path w="618" h="290" extrusionOk="0">
                  <a:moveTo>
                    <a:pt x="588" y="0"/>
                  </a:moveTo>
                  <a:cubicBezTo>
                    <a:pt x="526" y="0"/>
                    <a:pt x="258" y="168"/>
                    <a:pt x="83" y="187"/>
                  </a:cubicBezTo>
                  <a:cubicBezTo>
                    <a:pt x="0" y="187"/>
                    <a:pt x="165" y="290"/>
                    <a:pt x="227" y="290"/>
                  </a:cubicBezTo>
                  <a:cubicBezTo>
                    <a:pt x="288" y="290"/>
                    <a:pt x="617" y="43"/>
                    <a:pt x="597" y="2"/>
                  </a:cubicBezTo>
                  <a:cubicBezTo>
                    <a:pt x="595" y="1"/>
                    <a:pt x="592" y="0"/>
                    <a:pt x="588"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4173875" y="1743150"/>
              <a:ext cx="14875" cy="3825"/>
            </a:xfrm>
            <a:custGeom>
              <a:avLst/>
              <a:gdLst/>
              <a:ahLst/>
              <a:cxnLst/>
              <a:rect l="l" t="t" r="r" b="b"/>
              <a:pathLst>
                <a:path w="595" h="153" extrusionOk="0">
                  <a:moveTo>
                    <a:pt x="1" y="0"/>
                  </a:moveTo>
                  <a:lnTo>
                    <a:pt x="1" y="0"/>
                  </a:lnTo>
                  <a:cubicBezTo>
                    <a:pt x="42" y="103"/>
                    <a:pt x="124" y="144"/>
                    <a:pt x="227" y="144"/>
                  </a:cubicBezTo>
                  <a:cubicBezTo>
                    <a:pt x="253" y="150"/>
                    <a:pt x="280" y="153"/>
                    <a:pt x="305" y="153"/>
                  </a:cubicBezTo>
                  <a:cubicBezTo>
                    <a:pt x="461" y="153"/>
                    <a:pt x="595" y="59"/>
                    <a:pt x="577" y="42"/>
                  </a:cubicBezTo>
                  <a:lnTo>
                    <a:pt x="577" y="42"/>
                  </a:lnTo>
                  <a:cubicBezTo>
                    <a:pt x="511" y="56"/>
                    <a:pt x="443" y="63"/>
                    <a:pt x="374" y="63"/>
                  </a:cubicBezTo>
                  <a:cubicBezTo>
                    <a:pt x="249" y="63"/>
                    <a:pt x="121" y="40"/>
                    <a:pt x="1"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4172850" y="1745200"/>
              <a:ext cx="16300" cy="4425"/>
            </a:xfrm>
            <a:custGeom>
              <a:avLst/>
              <a:gdLst/>
              <a:ahLst/>
              <a:cxnLst/>
              <a:rect l="l" t="t" r="r" b="b"/>
              <a:pathLst>
                <a:path w="652" h="177" extrusionOk="0">
                  <a:moveTo>
                    <a:pt x="1" y="1"/>
                  </a:moveTo>
                  <a:lnTo>
                    <a:pt x="1" y="1"/>
                  </a:lnTo>
                  <a:cubicBezTo>
                    <a:pt x="63" y="83"/>
                    <a:pt x="145" y="124"/>
                    <a:pt x="227" y="165"/>
                  </a:cubicBezTo>
                  <a:cubicBezTo>
                    <a:pt x="263" y="173"/>
                    <a:pt x="302" y="177"/>
                    <a:pt x="340" y="177"/>
                  </a:cubicBezTo>
                  <a:cubicBezTo>
                    <a:pt x="498" y="177"/>
                    <a:pt x="651" y="120"/>
                    <a:pt x="618" y="104"/>
                  </a:cubicBezTo>
                  <a:lnTo>
                    <a:pt x="618" y="104"/>
                  </a:lnTo>
                  <a:cubicBezTo>
                    <a:pt x="583" y="107"/>
                    <a:pt x="547" y="109"/>
                    <a:pt x="512" y="109"/>
                  </a:cubicBezTo>
                  <a:cubicBezTo>
                    <a:pt x="342" y="109"/>
                    <a:pt x="171" y="69"/>
                    <a:pt x="1"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4170800" y="1747775"/>
              <a:ext cx="14825" cy="3975"/>
            </a:xfrm>
            <a:custGeom>
              <a:avLst/>
              <a:gdLst/>
              <a:ahLst/>
              <a:cxnLst/>
              <a:rect l="l" t="t" r="r" b="b"/>
              <a:pathLst>
                <a:path w="593" h="159" extrusionOk="0">
                  <a:moveTo>
                    <a:pt x="1" y="1"/>
                  </a:moveTo>
                  <a:lnTo>
                    <a:pt x="1" y="1"/>
                  </a:lnTo>
                  <a:cubicBezTo>
                    <a:pt x="62" y="62"/>
                    <a:pt x="165" y="124"/>
                    <a:pt x="268" y="145"/>
                  </a:cubicBezTo>
                  <a:cubicBezTo>
                    <a:pt x="304" y="155"/>
                    <a:pt x="343" y="159"/>
                    <a:pt x="380" y="159"/>
                  </a:cubicBezTo>
                  <a:cubicBezTo>
                    <a:pt x="492" y="159"/>
                    <a:pt x="592" y="124"/>
                    <a:pt x="577" y="124"/>
                  </a:cubicBezTo>
                  <a:cubicBezTo>
                    <a:pt x="371" y="124"/>
                    <a:pt x="186" y="62"/>
                    <a:pt x="1"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4177500" y="1658275"/>
              <a:ext cx="13375" cy="11850"/>
            </a:xfrm>
            <a:custGeom>
              <a:avLst/>
              <a:gdLst/>
              <a:ahLst/>
              <a:cxnLst/>
              <a:rect l="l" t="t" r="r" b="b"/>
              <a:pathLst>
                <a:path w="535" h="474" extrusionOk="0">
                  <a:moveTo>
                    <a:pt x="329" y="1"/>
                  </a:moveTo>
                  <a:cubicBezTo>
                    <a:pt x="267" y="1"/>
                    <a:pt x="185" y="186"/>
                    <a:pt x="82" y="309"/>
                  </a:cubicBezTo>
                  <a:lnTo>
                    <a:pt x="0" y="474"/>
                  </a:lnTo>
                  <a:cubicBezTo>
                    <a:pt x="144" y="433"/>
                    <a:pt x="267" y="371"/>
                    <a:pt x="391" y="309"/>
                  </a:cubicBezTo>
                  <a:cubicBezTo>
                    <a:pt x="535" y="207"/>
                    <a:pt x="391" y="1"/>
                    <a:pt x="329"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4179150" y="1652100"/>
              <a:ext cx="5575" cy="13450"/>
            </a:xfrm>
            <a:custGeom>
              <a:avLst/>
              <a:gdLst/>
              <a:ahLst/>
              <a:cxnLst/>
              <a:rect l="l" t="t" r="r" b="b"/>
              <a:pathLst>
                <a:path w="223" h="538" extrusionOk="0">
                  <a:moveTo>
                    <a:pt x="160" y="1"/>
                  </a:moveTo>
                  <a:cubicBezTo>
                    <a:pt x="119" y="1"/>
                    <a:pt x="99" y="351"/>
                    <a:pt x="16" y="515"/>
                  </a:cubicBezTo>
                  <a:cubicBezTo>
                    <a:pt x="0" y="531"/>
                    <a:pt x="1" y="537"/>
                    <a:pt x="11" y="537"/>
                  </a:cubicBezTo>
                  <a:cubicBezTo>
                    <a:pt x="40" y="537"/>
                    <a:pt x="150" y="484"/>
                    <a:pt x="181" y="454"/>
                  </a:cubicBezTo>
                  <a:cubicBezTo>
                    <a:pt x="222" y="412"/>
                    <a:pt x="201" y="1"/>
                    <a:pt x="160"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4180575" y="1651600"/>
              <a:ext cx="10300" cy="10950"/>
            </a:xfrm>
            <a:custGeom>
              <a:avLst/>
              <a:gdLst/>
              <a:ahLst/>
              <a:cxnLst/>
              <a:rect l="l" t="t" r="r" b="b"/>
              <a:pathLst>
                <a:path w="412" h="438" extrusionOk="0">
                  <a:moveTo>
                    <a:pt x="371" y="0"/>
                  </a:moveTo>
                  <a:cubicBezTo>
                    <a:pt x="288" y="165"/>
                    <a:pt x="165" y="309"/>
                    <a:pt x="0" y="432"/>
                  </a:cubicBezTo>
                  <a:cubicBezTo>
                    <a:pt x="15" y="436"/>
                    <a:pt x="30" y="438"/>
                    <a:pt x="46" y="438"/>
                  </a:cubicBezTo>
                  <a:cubicBezTo>
                    <a:pt x="118" y="438"/>
                    <a:pt x="197" y="401"/>
                    <a:pt x="247" y="350"/>
                  </a:cubicBezTo>
                  <a:cubicBezTo>
                    <a:pt x="371" y="206"/>
                    <a:pt x="412" y="0"/>
                    <a:pt x="371"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4181600" y="1653650"/>
              <a:ext cx="12375" cy="10825"/>
            </a:xfrm>
            <a:custGeom>
              <a:avLst/>
              <a:gdLst/>
              <a:ahLst/>
              <a:cxnLst/>
              <a:rect l="l" t="t" r="r" b="b"/>
              <a:pathLst>
                <a:path w="495" h="433" extrusionOk="0">
                  <a:moveTo>
                    <a:pt x="453" y="1"/>
                  </a:moveTo>
                  <a:cubicBezTo>
                    <a:pt x="412" y="1"/>
                    <a:pt x="268" y="309"/>
                    <a:pt x="1" y="433"/>
                  </a:cubicBezTo>
                  <a:cubicBezTo>
                    <a:pt x="83" y="433"/>
                    <a:pt x="165" y="392"/>
                    <a:pt x="247" y="350"/>
                  </a:cubicBezTo>
                  <a:cubicBezTo>
                    <a:pt x="392" y="227"/>
                    <a:pt x="494" y="1"/>
                    <a:pt x="453" y="1"/>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4182125" y="1657775"/>
              <a:ext cx="11850" cy="9275"/>
            </a:xfrm>
            <a:custGeom>
              <a:avLst/>
              <a:gdLst/>
              <a:ahLst/>
              <a:cxnLst/>
              <a:rect l="l" t="t" r="r" b="b"/>
              <a:pathLst>
                <a:path w="474" h="371" extrusionOk="0">
                  <a:moveTo>
                    <a:pt x="432" y="0"/>
                  </a:moveTo>
                  <a:cubicBezTo>
                    <a:pt x="329" y="144"/>
                    <a:pt x="165" y="288"/>
                    <a:pt x="0" y="371"/>
                  </a:cubicBezTo>
                  <a:cubicBezTo>
                    <a:pt x="103" y="371"/>
                    <a:pt x="206" y="329"/>
                    <a:pt x="268" y="247"/>
                  </a:cubicBezTo>
                  <a:cubicBezTo>
                    <a:pt x="412" y="165"/>
                    <a:pt x="473" y="0"/>
                    <a:pt x="432"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4133725" y="1667675"/>
              <a:ext cx="7775" cy="6125"/>
            </a:xfrm>
            <a:custGeom>
              <a:avLst/>
              <a:gdLst/>
              <a:ahLst/>
              <a:cxnLst/>
              <a:rect l="l" t="t" r="r" b="b"/>
              <a:pathLst>
                <a:path w="311" h="245" extrusionOk="0">
                  <a:moveTo>
                    <a:pt x="226" y="1"/>
                  </a:moveTo>
                  <a:cubicBezTo>
                    <a:pt x="129" y="1"/>
                    <a:pt x="0" y="245"/>
                    <a:pt x="139" y="245"/>
                  </a:cubicBezTo>
                  <a:cubicBezTo>
                    <a:pt x="147" y="245"/>
                    <a:pt x="156" y="244"/>
                    <a:pt x="167" y="242"/>
                  </a:cubicBezTo>
                  <a:cubicBezTo>
                    <a:pt x="249" y="221"/>
                    <a:pt x="311" y="139"/>
                    <a:pt x="290" y="57"/>
                  </a:cubicBezTo>
                  <a:cubicBezTo>
                    <a:pt x="274" y="17"/>
                    <a:pt x="251" y="1"/>
                    <a:pt x="226"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4106500" y="1658527"/>
              <a:ext cx="12375" cy="8675"/>
            </a:xfrm>
            <a:custGeom>
              <a:avLst/>
              <a:gdLst/>
              <a:ahLst/>
              <a:cxnLst/>
              <a:rect l="l" t="t" r="r" b="b"/>
              <a:pathLst>
                <a:path w="495" h="347" extrusionOk="0">
                  <a:moveTo>
                    <a:pt x="406" y="0"/>
                  </a:moveTo>
                  <a:cubicBezTo>
                    <a:pt x="395" y="0"/>
                    <a:pt x="383" y="3"/>
                    <a:pt x="371" y="9"/>
                  </a:cubicBezTo>
                  <a:lnTo>
                    <a:pt x="63" y="132"/>
                  </a:lnTo>
                  <a:cubicBezTo>
                    <a:pt x="21" y="153"/>
                    <a:pt x="1" y="194"/>
                    <a:pt x="21" y="235"/>
                  </a:cubicBezTo>
                  <a:lnTo>
                    <a:pt x="42" y="297"/>
                  </a:lnTo>
                  <a:cubicBezTo>
                    <a:pt x="57" y="327"/>
                    <a:pt x="83" y="346"/>
                    <a:pt x="112" y="346"/>
                  </a:cubicBezTo>
                  <a:cubicBezTo>
                    <a:pt x="123" y="346"/>
                    <a:pt x="134" y="344"/>
                    <a:pt x="145" y="338"/>
                  </a:cubicBezTo>
                  <a:lnTo>
                    <a:pt x="453" y="194"/>
                  </a:lnTo>
                  <a:cubicBezTo>
                    <a:pt x="474" y="194"/>
                    <a:pt x="495" y="153"/>
                    <a:pt x="495" y="112"/>
                  </a:cubicBezTo>
                  <a:lnTo>
                    <a:pt x="453" y="29"/>
                  </a:lnTo>
                  <a:cubicBezTo>
                    <a:pt x="453" y="15"/>
                    <a:pt x="433" y="0"/>
                    <a:pt x="406" y="0"/>
                  </a:cubicBezTo>
                  <a:close/>
                </a:path>
              </a:pathLst>
            </a:custGeom>
            <a:solidFill>
              <a:srgbClr val="3B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4132225" y="1657575"/>
              <a:ext cx="11850" cy="7050"/>
            </a:xfrm>
            <a:custGeom>
              <a:avLst/>
              <a:gdLst/>
              <a:ahLst/>
              <a:cxnLst/>
              <a:rect l="l" t="t" r="r" b="b"/>
              <a:pathLst>
                <a:path w="474" h="282" extrusionOk="0">
                  <a:moveTo>
                    <a:pt x="74" y="0"/>
                  </a:moveTo>
                  <a:cubicBezTo>
                    <a:pt x="51" y="0"/>
                    <a:pt x="36" y="19"/>
                    <a:pt x="21" y="49"/>
                  </a:cubicBezTo>
                  <a:lnTo>
                    <a:pt x="21" y="111"/>
                  </a:lnTo>
                  <a:cubicBezTo>
                    <a:pt x="1" y="152"/>
                    <a:pt x="21" y="193"/>
                    <a:pt x="62" y="193"/>
                  </a:cubicBezTo>
                  <a:lnTo>
                    <a:pt x="371" y="276"/>
                  </a:lnTo>
                  <a:cubicBezTo>
                    <a:pt x="375" y="280"/>
                    <a:pt x="379" y="281"/>
                    <a:pt x="385" y="281"/>
                  </a:cubicBezTo>
                  <a:cubicBezTo>
                    <a:pt x="406" y="281"/>
                    <a:pt x="436" y="251"/>
                    <a:pt x="453" y="235"/>
                  </a:cubicBezTo>
                  <a:lnTo>
                    <a:pt x="453" y="152"/>
                  </a:lnTo>
                  <a:cubicBezTo>
                    <a:pt x="474" y="111"/>
                    <a:pt x="453" y="90"/>
                    <a:pt x="412" y="70"/>
                  </a:cubicBezTo>
                  <a:lnTo>
                    <a:pt x="103" y="8"/>
                  </a:lnTo>
                  <a:cubicBezTo>
                    <a:pt x="92" y="3"/>
                    <a:pt x="83" y="0"/>
                    <a:pt x="74" y="0"/>
                  </a:cubicBezTo>
                  <a:close/>
                </a:path>
              </a:pathLst>
            </a:custGeom>
            <a:solidFill>
              <a:srgbClr val="3B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4126575" y="1676800"/>
              <a:ext cx="8000" cy="5175"/>
            </a:xfrm>
            <a:custGeom>
              <a:avLst/>
              <a:gdLst/>
              <a:ahLst/>
              <a:cxnLst/>
              <a:rect l="l" t="t" r="r" b="b"/>
              <a:pathLst>
                <a:path w="320" h="207" extrusionOk="0">
                  <a:moveTo>
                    <a:pt x="82" y="0"/>
                  </a:moveTo>
                  <a:lnTo>
                    <a:pt x="62" y="42"/>
                  </a:lnTo>
                  <a:cubicBezTo>
                    <a:pt x="121" y="81"/>
                    <a:pt x="180" y="177"/>
                    <a:pt x="23" y="203"/>
                  </a:cubicBezTo>
                  <a:lnTo>
                    <a:pt x="23" y="203"/>
                  </a:lnTo>
                  <a:cubicBezTo>
                    <a:pt x="320" y="158"/>
                    <a:pt x="123" y="21"/>
                    <a:pt x="82" y="0"/>
                  </a:cubicBezTo>
                  <a:close/>
                  <a:moveTo>
                    <a:pt x="23" y="203"/>
                  </a:moveTo>
                  <a:cubicBezTo>
                    <a:pt x="16" y="204"/>
                    <a:pt x="8" y="205"/>
                    <a:pt x="0" y="206"/>
                  </a:cubicBezTo>
                  <a:cubicBezTo>
                    <a:pt x="8" y="205"/>
                    <a:pt x="16" y="204"/>
                    <a:pt x="23" y="203"/>
                  </a:cubicBezTo>
                  <a:close/>
                </a:path>
              </a:pathLst>
            </a:custGeom>
            <a:solidFill>
              <a:srgbClr val="653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4112000" y="1670575"/>
              <a:ext cx="7400" cy="6325"/>
            </a:xfrm>
            <a:custGeom>
              <a:avLst/>
              <a:gdLst/>
              <a:ahLst/>
              <a:cxnLst/>
              <a:rect l="l" t="t" r="r" b="b"/>
              <a:pathLst>
                <a:path w="296" h="253" extrusionOk="0">
                  <a:moveTo>
                    <a:pt x="210" y="1"/>
                  </a:moveTo>
                  <a:cubicBezTo>
                    <a:pt x="117" y="1"/>
                    <a:pt x="1" y="252"/>
                    <a:pt x="127" y="252"/>
                  </a:cubicBezTo>
                  <a:cubicBezTo>
                    <a:pt x="134" y="252"/>
                    <a:pt x="142" y="251"/>
                    <a:pt x="151" y="249"/>
                  </a:cubicBezTo>
                  <a:cubicBezTo>
                    <a:pt x="233" y="229"/>
                    <a:pt x="295" y="147"/>
                    <a:pt x="275" y="64"/>
                  </a:cubicBezTo>
                  <a:cubicBezTo>
                    <a:pt x="258" y="19"/>
                    <a:pt x="235" y="1"/>
                    <a:pt x="210"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4117300" y="1683925"/>
              <a:ext cx="8275" cy="8125"/>
            </a:xfrm>
            <a:custGeom>
              <a:avLst/>
              <a:gdLst/>
              <a:ahLst/>
              <a:cxnLst/>
              <a:rect l="l" t="t" r="r" b="b"/>
              <a:pathLst>
                <a:path w="331" h="325" extrusionOk="0">
                  <a:moveTo>
                    <a:pt x="106" y="0"/>
                  </a:moveTo>
                  <a:cubicBezTo>
                    <a:pt x="65" y="0"/>
                    <a:pt x="26" y="8"/>
                    <a:pt x="1" y="45"/>
                  </a:cubicBezTo>
                  <a:cubicBezTo>
                    <a:pt x="1" y="127"/>
                    <a:pt x="21" y="230"/>
                    <a:pt x="83" y="312"/>
                  </a:cubicBezTo>
                  <a:cubicBezTo>
                    <a:pt x="96" y="320"/>
                    <a:pt x="110" y="324"/>
                    <a:pt x="124" y="324"/>
                  </a:cubicBezTo>
                  <a:cubicBezTo>
                    <a:pt x="184" y="324"/>
                    <a:pt x="260" y="259"/>
                    <a:pt x="309" y="127"/>
                  </a:cubicBezTo>
                  <a:cubicBezTo>
                    <a:pt x="330" y="24"/>
                    <a:pt x="248" y="3"/>
                    <a:pt x="186" y="3"/>
                  </a:cubicBezTo>
                  <a:cubicBezTo>
                    <a:pt x="161" y="3"/>
                    <a:pt x="133" y="0"/>
                    <a:pt x="106"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4115250" y="1681950"/>
              <a:ext cx="3625" cy="4125"/>
            </a:xfrm>
            <a:custGeom>
              <a:avLst/>
              <a:gdLst/>
              <a:ahLst/>
              <a:cxnLst/>
              <a:rect l="l" t="t" r="r" b="b"/>
              <a:pathLst>
                <a:path w="145" h="165" extrusionOk="0">
                  <a:moveTo>
                    <a:pt x="145" y="0"/>
                  </a:moveTo>
                  <a:cubicBezTo>
                    <a:pt x="103" y="0"/>
                    <a:pt x="62" y="0"/>
                    <a:pt x="21" y="21"/>
                  </a:cubicBezTo>
                  <a:cubicBezTo>
                    <a:pt x="1" y="62"/>
                    <a:pt x="1" y="103"/>
                    <a:pt x="1" y="165"/>
                  </a:cubicBezTo>
                  <a:cubicBezTo>
                    <a:pt x="21" y="82"/>
                    <a:pt x="83" y="21"/>
                    <a:pt x="145" y="0"/>
                  </a:cubicBezTo>
                  <a:close/>
                </a:path>
              </a:pathLst>
            </a:custGeom>
            <a:solidFill>
              <a:srgbClr val="6531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4117825" y="1684000"/>
              <a:ext cx="7225" cy="4150"/>
            </a:xfrm>
            <a:custGeom>
              <a:avLst/>
              <a:gdLst/>
              <a:ahLst/>
              <a:cxnLst/>
              <a:rect l="l" t="t" r="r" b="b"/>
              <a:pathLst>
                <a:path w="289" h="166" extrusionOk="0">
                  <a:moveTo>
                    <a:pt x="165" y="0"/>
                  </a:moveTo>
                  <a:cubicBezTo>
                    <a:pt x="103" y="0"/>
                    <a:pt x="21" y="0"/>
                    <a:pt x="0" y="42"/>
                  </a:cubicBezTo>
                  <a:cubicBezTo>
                    <a:pt x="0" y="62"/>
                    <a:pt x="0" y="103"/>
                    <a:pt x="0" y="124"/>
                  </a:cubicBezTo>
                  <a:lnTo>
                    <a:pt x="247" y="165"/>
                  </a:lnTo>
                  <a:cubicBezTo>
                    <a:pt x="247" y="144"/>
                    <a:pt x="247" y="124"/>
                    <a:pt x="268" y="124"/>
                  </a:cubicBezTo>
                  <a:cubicBezTo>
                    <a:pt x="288" y="42"/>
                    <a:pt x="227" y="0"/>
                    <a:pt x="165" y="0"/>
                  </a:cubicBezTo>
                  <a:close/>
                </a:path>
              </a:pathLst>
            </a:custGeom>
            <a:solidFill>
              <a:srgbClr val="FF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3982025" y="1737500"/>
              <a:ext cx="6725" cy="6200"/>
            </a:xfrm>
            <a:custGeom>
              <a:avLst/>
              <a:gdLst/>
              <a:ahLst/>
              <a:cxnLst/>
              <a:rect l="l" t="t" r="r" b="b"/>
              <a:pathLst>
                <a:path w="269" h="248" extrusionOk="0">
                  <a:moveTo>
                    <a:pt x="268" y="0"/>
                  </a:moveTo>
                  <a:lnTo>
                    <a:pt x="22" y="62"/>
                  </a:lnTo>
                  <a:lnTo>
                    <a:pt x="1" y="247"/>
                  </a:lnTo>
                  <a:lnTo>
                    <a:pt x="248" y="185"/>
                  </a:lnTo>
                  <a:lnTo>
                    <a:pt x="2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3934725" y="1617250"/>
              <a:ext cx="36025" cy="12575"/>
            </a:xfrm>
            <a:custGeom>
              <a:avLst/>
              <a:gdLst/>
              <a:ahLst/>
              <a:cxnLst/>
              <a:rect l="l" t="t" r="r" b="b"/>
              <a:pathLst>
                <a:path w="1441" h="503" extrusionOk="0">
                  <a:moveTo>
                    <a:pt x="843" y="0"/>
                  </a:moveTo>
                  <a:cubicBezTo>
                    <a:pt x="563" y="0"/>
                    <a:pt x="285" y="52"/>
                    <a:pt x="21" y="160"/>
                  </a:cubicBezTo>
                  <a:lnTo>
                    <a:pt x="0" y="181"/>
                  </a:lnTo>
                  <a:cubicBezTo>
                    <a:pt x="393" y="427"/>
                    <a:pt x="669" y="503"/>
                    <a:pt x="900" y="503"/>
                  </a:cubicBezTo>
                  <a:cubicBezTo>
                    <a:pt x="959" y="503"/>
                    <a:pt x="1016" y="498"/>
                    <a:pt x="1070" y="490"/>
                  </a:cubicBezTo>
                  <a:cubicBezTo>
                    <a:pt x="1276" y="428"/>
                    <a:pt x="1420" y="263"/>
                    <a:pt x="1440" y="78"/>
                  </a:cubicBezTo>
                  <a:cubicBezTo>
                    <a:pt x="1243" y="27"/>
                    <a:pt x="1043" y="0"/>
                    <a:pt x="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3912075" y="1533800"/>
              <a:ext cx="65875" cy="78725"/>
            </a:xfrm>
            <a:custGeom>
              <a:avLst/>
              <a:gdLst/>
              <a:ahLst/>
              <a:cxnLst/>
              <a:rect l="l" t="t" r="r" b="b"/>
              <a:pathLst>
                <a:path w="2635" h="3149" extrusionOk="0">
                  <a:moveTo>
                    <a:pt x="2305" y="1"/>
                  </a:moveTo>
                  <a:lnTo>
                    <a:pt x="2305" y="1"/>
                  </a:lnTo>
                  <a:cubicBezTo>
                    <a:pt x="2099" y="124"/>
                    <a:pt x="1853" y="207"/>
                    <a:pt x="1626" y="227"/>
                  </a:cubicBezTo>
                  <a:cubicBezTo>
                    <a:pt x="618" y="371"/>
                    <a:pt x="166" y="803"/>
                    <a:pt x="330" y="1071"/>
                  </a:cubicBezTo>
                  <a:cubicBezTo>
                    <a:pt x="1" y="1400"/>
                    <a:pt x="556" y="2429"/>
                    <a:pt x="1112" y="3149"/>
                  </a:cubicBezTo>
                  <a:lnTo>
                    <a:pt x="2223" y="2676"/>
                  </a:lnTo>
                  <a:cubicBezTo>
                    <a:pt x="2634" y="1873"/>
                    <a:pt x="2387" y="207"/>
                    <a:pt x="2305" y="1"/>
                  </a:cubicBezTo>
                  <a:close/>
                </a:path>
              </a:pathLst>
            </a:custGeom>
            <a:solidFill>
              <a:srgbClr val="93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912600" y="1554900"/>
              <a:ext cx="61225" cy="57625"/>
            </a:xfrm>
            <a:custGeom>
              <a:avLst/>
              <a:gdLst/>
              <a:ahLst/>
              <a:cxnLst/>
              <a:rect l="l" t="t" r="r" b="b"/>
              <a:pathLst>
                <a:path w="2449" h="2305" extrusionOk="0">
                  <a:moveTo>
                    <a:pt x="2408" y="0"/>
                  </a:moveTo>
                  <a:lnTo>
                    <a:pt x="2408" y="0"/>
                  </a:lnTo>
                  <a:cubicBezTo>
                    <a:pt x="2408" y="170"/>
                    <a:pt x="2155" y="293"/>
                    <a:pt x="1924" y="293"/>
                  </a:cubicBezTo>
                  <a:cubicBezTo>
                    <a:pt x="1846" y="293"/>
                    <a:pt x="1771" y="279"/>
                    <a:pt x="1708" y="247"/>
                  </a:cubicBezTo>
                  <a:cubicBezTo>
                    <a:pt x="1412" y="73"/>
                    <a:pt x="1174" y="20"/>
                    <a:pt x="983" y="20"/>
                  </a:cubicBezTo>
                  <a:cubicBezTo>
                    <a:pt x="688" y="20"/>
                    <a:pt x="506" y="147"/>
                    <a:pt x="394" y="147"/>
                  </a:cubicBezTo>
                  <a:cubicBezTo>
                    <a:pt x="348" y="147"/>
                    <a:pt x="313" y="125"/>
                    <a:pt x="289" y="62"/>
                  </a:cubicBezTo>
                  <a:lnTo>
                    <a:pt x="289" y="62"/>
                  </a:lnTo>
                  <a:cubicBezTo>
                    <a:pt x="289" y="124"/>
                    <a:pt x="289" y="186"/>
                    <a:pt x="330" y="227"/>
                  </a:cubicBezTo>
                  <a:cubicBezTo>
                    <a:pt x="0" y="556"/>
                    <a:pt x="556" y="1585"/>
                    <a:pt x="1091" y="2305"/>
                  </a:cubicBezTo>
                  <a:lnTo>
                    <a:pt x="2202" y="1832"/>
                  </a:lnTo>
                  <a:cubicBezTo>
                    <a:pt x="2449" y="1358"/>
                    <a:pt x="2449" y="597"/>
                    <a:pt x="2408" y="0"/>
                  </a:cubicBezTo>
                  <a:close/>
                </a:path>
              </a:pathLst>
            </a:custGeom>
            <a:solidFill>
              <a:srgbClr val="7C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3933175" y="1568850"/>
              <a:ext cx="33975" cy="57575"/>
            </a:xfrm>
            <a:custGeom>
              <a:avLst/>
              <a:gdLst/>
              <a:ahLst/>
              <a:cxnLst/>
              <a:rect l="l" t="t" r="r" b="b"/>
              <a:pathLst>
                <a:path w="1359" h="2303" extrusionOk="0">
                  <a:moveTo>
                    <a:pt x="166" y="0"/>
                  </a:moveTo>
                  <a:cubicBezTo>
                    <a:pt x="112" y="0"/>
                    <a:pt x="75" y="18"/>
                    <a:pt x="62" y="60"/>
                  </a:cubicBezTo>
                  <a:cubicBezTo>
                    <a:pt x="0" y="348"/>
                    <a:pt x="206" y="1274"/>
                    <a:pt x="227" y="2035"/>
                  </a:cubicBezTo>
                  <a:cubicBezTo>
                    <a:pt x="474" y="2179"/>
                    <a:pt x="741" y="2282"/>
                    <a:pt x="1029" y="2302"/>
                  </a:cubicBezTo>
                  <a:cubicBezTo>
                    <a:pt x="1194" y="2302"/>
                    <a:pt x="1338" y="2158"/>
                    <a:pt x="1358" y="1994"/>
                  </a:cubicBezTo>
                  <a:lnTo>
                    <a:pt x="1214" y="512"/>
                  </a:lnTo>
                  <a:cubicBezTo>
                    <a:pt x="1214" y="512"/>
                    <a:pt x="453" y="0"/>
                    <a:pt x="166"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3929575" y="1552200"/>
              <a:ext cx="45275" cy="64450"/>
            </a:xfrm>
            <a:custGeom>
              <a:avLst/>
              <a:gdLst/>
              <a:ahLst/>
              <a:cxnLst/>
              <a:rect l="l" t="t" r="r" b="b"/>
              <a:pathLst>
                <a:path w="1811" h="2578" extrusionOk="0">
                  <a:moveTo>
                    <a:pt x="1016" y="1"/>
                  </a:moveTo>
                  <a:cubicBezTo>
                    <a:pt x="676" y="1"/>
                    <a:pt x="276" y="151"/>
                    <a:pt x="186" y="294"/>
                  </a:cubicBezTo>
                  <a:cubicBezTo>
                    <a:pt x="0" y="582"/>
                    <a:pt x="453" y="2145"/>
                    <a:pt x="494" y="2248"/>
                  </a:cubicBezTo>
                  <a:cubicBezTo>
                    <a:pt x="535" y="2351"/>
                    <a:pt x="1173" y="2577"/>
                    <a:pt x="1667" y="2577"/>
                  </a:cubicBezTo>
                  <a:cubicBezTo>
                    <a:pt x="1770" y="2577"/>
                    <a:pt x="1811" y="685"/>
                    <a:pt x="1482" y="191"/>
                  </a:cubicBezTo>
                  <a:cubicBezTo>
                    <a:pt x="1398" y="53"/>
                    <a:pt x="1217" y="1"/>
                    <a:pt x="1016"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3928550" y="1557525"/>
              <a:ext cx="17000" cy="39575"/>
            </a:xfrm>
            <a:custGeom>
              <a:avLst/>
              <a:gdLst/>
              <a:ahLst/>
              <a:cxnLst/>
              <a:rect l="l" t="t" r="r" b="b"/>
              <a:pathLst>
                <a:path w="680" h="1583" extrusionOk="0">
                  <a:moveTo>
                    <a:pt x="210" y="0"/>
                  </a:moveTo>
                  <a:cubicBezTo>
                    <a:pt x="143" y="0"/>
                    <a:pt x="72" y="41"/>
                    <a:pt x="0" y="122"/>
                  </a:cubicBezTo>
                  <a:lnTo>
                    <a:pt x="144" y="1089"/>
                  </a:lnTo>
                  <a:lnTo>
                    <a:pt x="432" y="1582"/>
                  </a:lnTo>
                  <a:lnTo>
                    <a:pt x="679" y="1582"/>
                  </a:lnTo>
                  <a:cubicBezTo>
                    <a:pt x="647" y="521"/>
                    <a:pt x="451" y="0"/>
                    <a:pt x="210" y="0"/>
                  </a:cubicBezTo>
                  <a:close/>
                </a:path>
              </a:pathLst>
            </a:custGeom>
            <a:solidFill>
              <a:srgbClr val="7C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3928025" y="1584050"/>
              <a:ext cx="12900" cy="16125"/>
            </a:xfrm>
            <a:custGeom>
              <a:avLst/>
              <a:gdLst/>
              <a:ahLst/>
              <a:cxnLst/>
              <a:rect l="l" t="t" r="r" b="b"/>
              <a:pathLst>
                <a:path w="516" h="645" extrusionOk="0">
                  <a:moveTo>
                    <a:pt x="244" y="1"/>
                  </a:moveTo>
                  <a:cubicBezTo>
                    <a:pt x="192" y="1"/>
                    <a:pt x="142" y="28"/>
                    <a:pt x="104" y="89"/>
                  </a:cubicBezTo>
                  <a:cubicBezTo>
                    <a:pt x="1" y="254"/>
                    <a:pt x="124" y="439"/>
                    <a:pt x="474" y="645"/>
                  </a:cubicBezTo>
                  <a:cubicBezTo>
                    <a:pt x="515" y="501"/>
                    <a:pt x="515" y="336"/>
                    <a:pt x="474" y="192"/>
                  </a:cubicBezTo>
                  <a:cubicBezTo>
                    <a:pt x="422" y="76"/>
                    <a:pt x="331" y="1"/>
                    <a:pt x="244" y="1"/>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3931125" y="1587225"/>
              <a:ext cx="7725" cy="9350"/>
            </a:xfrm>
            <a:custGeom>
              <a:avLst/>
              <a:gdLst/>
              <a:ahLst/>
              <a:cxnLst/>
              <a:rect l="l" t="t" r="r" b="b"/>
              <a:pathLst>
                <a:path w="309" h="374" extrusionOk="0">
                  <a:moveTo>
                    <a:pt x="141" y="1"/>
                  </a:moveTo>
                  <a:cubicBezTo>
                    <a:pt x="113" y="1"/>
                    <a:pt x="85" y="15"/>
                    <a:pt x="62" y="45"/>
                  </a:cubicBezTo>
                  <a:cubicBezTo>
                    <a:pt x="0" y="148"/>
                    <a:pt x="62" y="271"/>
                    <a:pt x="268" y="374"/>
                  </a:cubicBezTo>
                  <a:cubicBezTo>
                    <a:pt x="288" y="292"/>
                    <a:pt x="309" y="209"/>
                    <a:pt x="268" y="106"/>
                  </a:cubicBezTo>
                  <a:cubicBezTo>
                    <a:pt x="242" y="41"/>
                    <a:pt x="191" y="1"/>
                    <a:pt x="141" y="1"/>
                  </a:cubicBezTo>
                  <a:close/>
                </a:path>
              </a:pathLst>
            </a:custGeom>
            <a:solidFill>
              <a:srgbClr val="EA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3933175" y="1590525"/>
              <a:ext cx="5675" cy="6575"/>
            </a:xfrm>
            <a:custGeom>
              <a:avLst/>
              <a:gdLst/>
              <a:ahLst/>
              <a:cxnLst/>
              <a:rect l="l" t="t" r="r" b="b"/>
              <a:pathLst>
                <a:path w="227" h="263" extrusionOk="0">
                  <a:moveTo>
                    <a:pt x="119" y="0"/>
                  </a:moveTo>
                  <a:cubicBezTo>
                    <a:pt x="93" y="0"/>
                    <a:pt x="66" y="12"/>
                    <a:pt x="42" y="36"/>
                  </a:cubicBezTo>
                  <a:cubicBezTo>
                    <a:pt x="0" y="98"/>
                    <a:pt x="62" y="180"/>
                    <a:pt x="206" y="262"/>
                  </a:cubicBezTo>
                  <a:cubicBezTo>
                    <a:pt x="227" y="201"/>
                    <a:pt x="227" y="139"/>
                    <a:pt x="206" y="77"/>
                  </a:cubicBezTo>
                  <a:cubicBezTo>
                    <a:pt x="194" y="28"/>
                    <a:pt x="159" y="0"/>
                    <a:pt x="119"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952725" y="1572900"/>
              <a:ext cx="4125" cy="7325"/>
            </a:xfrm>
            <a:custGeom>
              <a:avLst/>
              <a:gdLst/>
              <a:ahLst/>
              <a:cxnLst/>
              <a:rect l="l" t="t" r="r" b="b"/>
              <a:pathLst>
                <a:path w="165" h="293" extrusionOk="0">
                  <a:moveTo>
                    <a:pt x="83" y="1"/>
                  </a:moveTo>
                  <a:cubicBezTo>
                    <a:pt x="41" y="1"/>
                    <a:pt x="0" y="83"/>
                    <a:pt x="0" y="165"/>
                  </a:cubicBezTo>
                  <a:cubicBezTo>
                    <a:pt x="0" y="237"/>
                    <a:pt x="31" y="293"/>
                    <a:pt x="66" y="293"/>
                  </a:cubicBezTo>
                  <a:cubicBezTo>
                    <a:pt x="72" y="293"/>
                    <a:pt x="77" y="291"/>
                    <a:pt x="83" y="289"/>
                  </a:cubicBezTo>
                  <a:cubicBezTo>
                    <a:pt x="124" y="289"/>
                    <a:pt x="165" y="206"/>
                    <a:pt x="165" y="124"/>
                  </a:cubicBezTo>
                  <a:cubicBezTo>
                    <a:pt x="144" y="42"/>
                    <a:pt x="103" y="1"/>
                    <a:pt x="83"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3965575" y="1573325"/>
              <a:ext cx="3625" cy="6375"/>
            </a:xfrm>
            <a:custGeom>
              <a:avLst/>
              <a:gdLst/>
              <a:ahLst/>
              <a:cxnLst/>
              <a:rect l="l" t="t" r="r" b="b"/>
              <a:pathLst>
                <a:path w="145" h="255" extrusionOk="0">
                  <a:moveTo>
                    <a:pt x="47" y="0"/>
                  </a:moveTo>
                  <a:cubicBezTo>
                    <a:pt x="16" y="0"/>
                    <a:pt x="1" y="56"/>
                    <a:pt x="1" y="128"/>
                  </a:cubicBezTo>
                  <a:cubicBezTo>
                    <a:pt x="1" y="189"/>
                    <a:pt x="21" y="251"/>
                    <a:pt x="62" y="251"/>
                  </a:cubicBezTo>
                  <a:cubicBezTo>
                    <a:pt x="68" y="254"/>
                    <a:pt x="73" y="255"/>
                    <a:pt x="78" y="255"/>
                  </a:cubicBezTo>
                  <a:cubicBezTo>
                    <a:pt x="114" y="255"/>
                    <a:pt x="145" y="199"/>
                    <a:pt x="145" y="128"/>
                  </a:cubicBezTo>
                  <a:cubicBezTo>
                    <a:pt x="145" y="66"/>
                    <a:pt x="103" y="4"/>
                    <a:pt x="62" y="4"/>
                  </a:cubicBezTo>
                  <a:cubicBezTo>
                    <a:pt x="57" y="1"/>
                    <a:pt x="52" y="0"/>
                    <a:pt x="47"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946025" y="1563125"/>
              <a:ext cx="10325" cy="10325"/>
            </a:xfrm>
            <a:custGeom>
              <a:avLst/>
              <a:gdLst/>
              <a:ahLst/>
              <a:cxnLst/>
              <a:rect l="l" t="t" r="r" b="b"/>
              <a:pathLst>
                <a:path w="413" h="413" extrusionOk="0">
                  <a:moveTo>
                    <a:pt x="392" y="1"/>
                  </a:moveTo>
                  <a:cubicBezTo>
                    <a:pt x="227" y="21"/>
                    <a:pt x="83" y="103"/>
                    <a:pt x="1" y="227"/>
                  </a:cubicBezTo>
                  <a:lnTo>
                    <a:pt x="63" y="412"/>
                  </a:lnTo>
                  <a:cubicBezTo>
                    <a:pt x="145" y="268"/>
                    <a:pt x="268" y="186"/>
                    <a:pt x="412" y="145"/>
                  </a:cubicBezTo>
                  <a:lnTo>
                    <a:pt x="392" y="1"/>
                  </a:lnTo>
                  <a:close/>
                </a:path>
              </a:pathLst>
            </a:custGeom>
            <a:solidFill>
              <a:srgbClr val="93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3963525" y="1563000"/>
              <a:ext cx="8775" cy="7875"/>
            </a:xfrm>
            <a:custGeom>
              <a:avLst/>
              <a:gdLst/>
              <a:ahLst/>
              <a:cxnLst/>
              <a:rect l="l" t="t" r="r" b="b"/>
              <a:pathLst>
                <a:path w="351" h="315" extrusionOk="0">
                  <a:moveTo>
                    <a:pt x="64" y="0"/>
                  </a:moveTo>
                  <a:cubicBezTo>
                    <a:pt x="43" y="0"/>
                    <a:pt x="21" y="2"/>
                    <a:pt x="0" y="6"/>
                  </a:cubicBezTo>
                  <a:lnTo>
                    <a:pt x="0" y="170"/>
                  </a:lnTo>
                  <a:cubicBezTo>
                    <a:pt x="124" y="170"/>
                    <a:pt x="247" y="211"/>
                    <a:pt x="309" y="314"/>
                  </a:cubicBezTo>
                  <a:lnTo>
                    <a:pt x="350" y="108"/>
                  </a:lnTo>
                  <a:cubicBezTo>
                    <a:pt x="265" y="40"/>
                    <a:pt x="165" y="0"/>
                    <a:pt x="64" y="0"/>
                  </a:cubicBezTo>
                  <a:close/>
                </a:path>
              </a:pathLst>
            </a:custGeom>
            <a:solidFill>
              <a:srgbClr val="93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3955800" y="1595025"/>
              <a:ext cx="12900" cy="11875"/>
            </a:xfrm>
            <a:custGeom>
              <a:avLst/>
              <a:gdLst/>
              <a:ahLst/>
              <a:cxnLst/>
              <a:rect l="l" t="t" r="r" b="b"/>
              <a:pathLst>
                <a:path w="516" h="475" extrusionOk="0">
                  <a:moveTo>
                    <a:pt x="515" y="0"/>
                  </a:moveTo>
                  <a:lnTo>
                    <a:pt x="1" y="41"/>
                  </a:lnTo>
                  <a:cubicBezTo>
                    <a:pt x="1" y="41"/>
                    <a:pt x="60" y="474"/>
                    <a:pt x="235" y="474"/>
                  </a:cubicBezTo>
                  <a:cubicBezTo>
                    <a:pt x="239" y="474"/>
                    <a:pt x="243" y="474"/>
                    <a:pt x="248" y="473"/>
                  </a:cubicBezTo>
                  <a:cubicBezTo>
                    <a:pt x="453" y="432"/>
                    <a:pt x="515" y="0"/>
                    <a:pt x="515" y="0"/>
                  </a:cubicBezTo>
                  <a:close/>
                </a:path>
              </a:pathLst>
            </a:custGeom>
            <a:solidFill>
              <a:srgbClr val="491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3960950" y="1607650"/>
              <a:ext cx="3625" cy="1275"/>
            </a:xfrm>
            <a:custGeom>
              <a:avLst/>
              <a:gdLst/>
              <a:ahLst/>
              <a:cxnLst/>
              <a:rect l="l" t="t" r="r" b="b"/>
              <a:pathLst>
                <a:path w="145" h="51" extrusionOk="0">
                  <a:moveTo>
                    <a:pt x="13" y="0"/>
                  </a:moveTo>
                  <a:cubicBezTo>
                    <a:pt x="5" y="0"/>
                    <a:pt x="0" y="3"/>
                    <a:pt x="0" y="10"/>
                  </a:cubicBezTo>
                  <a:cubicBezTo>
                    <a:pt x="0" y="30"/>
                    <a:pt x="42" y="51"/>
                    <a:pt x="83" y="51"/>
                  </a:cubicBezTo>
                  <a:cubicBezTo>
                    <a:pt x="124" y="51"/>
                    <a:pt x="144" y="30"/>
                    <a:pt x="144" y="10"/>
                  </a:cubicBezTo>
                  <a:cubicBezTo>
                    <a:pt x="144" y="3"/>
                    <a:pt x="142" y="0"/>
                    <a:pt x="138" y="0"/>
                  </a:cubicBezTo>
                  <a:cubicBezTo>
                    <a:pt x="128" y="0"/>
                    <a:pt x="110" y="10"/>
                    <a:pt x="83" y="10"/>
                  </a:cubicBezTo>
                  <a:cubicBezTo>
                    <a:pt x="55" y="10"/>
                    <a:pt x="28" y="0"/>
                    <a:pt x="13"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3958375" y="1574950"/>
              <a:ext cx="9800" cy="18175"/>
            </a:xfrm>
            <a:custGeom>
              <a:avLst/>
              <a:gdLst/>
              <a:ahLst/>
              <a:cxnLst/>
              <a:rect l="l" t="t" r="r" b="b"/>
              <a:pathLst>
                <a:path w="392" h="727" extrusionOk="0">
                  <a:moveTo>
                    <a:pt x="103" y="1"/>
                  </a:moveTo>
                  <a:lnTo>
                    <a:pt x="1" y="721"/>
                  </a:lnTo>
                  <a:cubicBezTo>
                    <a:pt x="26" y="725"/>
                    <a:pt x="51" y="726"/>
                    <a:pt x="75" y="726"/>
                  </a:cubicBezTo>
                  <a:cubicBezTo>
                    <a:pt x="188" y="726"/>
                    <a:pt x="290" y="689"/>
                    <a:pt x="391" y="639"/>
                  </a:cubicBezTo>
                  <a:lnTo>
                    <a:pt x="165" y="1"/>
                  </a:lnTo>
                  <a:close/>
                </a:path>
              </a:pathLst>
            </a:custGeom>
            <a:solidFill>
              <a:srgbClr val="EA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3958375" y="1573925"/>
              <a:ext cx="7750" cy="18025"/>
            </a:xfrm>
            <a:custGeom>
              <a:avLst/>
              <a:gdLst/>
              <a:ahLst/>
              <a:cxnLst/>
              <a:rect l="l" t="t" r="r" b="b"/>
              <a:pathLst>
                <a:path w="310" h="721" extrusionOk="0">
                  <a:moveTo>
                    <a:pt x="42" y="1"/>
                  </a:moveTo>
                  <a:lnTo>
                    <a:pt x="1" y="721"/>
                  </a:lnTo>
                  <a:cubicBezTo>
                    <a:pt x="103" y="721"/>
                    <a:pt x="206" y="700"/>
                    <a:pt x="309" y="638"/>
                  </a:cubicBezTo>
                  <a:lnTo>
                    <a:pt x="145" y="21"/>
                  </a:lnTo>
                  <a:lnTo>
                    <a:pt x="42" y="1"/>
                  </a:ln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956825" y="1595025"/>
              <a:ext cx="11350" cy="7725"/>
            </a:xfrm>
            <a:custGeom>
              <a:avLst/>
              <a:gdLst/>
              <a:ahLst/>
              <a:cxnLst/>
              <a:rect l="l" t="t" r="r" b="b"/>
              <a:pathLst>
                <a:path w="454" h="309" extrusionOk="0">
                  <a:moveTo>
                    <a:pt x="453" y="0"/>
                  </a:moveTo>
                  <a:lnTo>
                    <a:pt x="1" y="41"/>
                  </a:lnTo>
                  <a:cubicBezTo>
                    <a:pt x="1" y="144"/>
                    <a:pt x="21" y="227"/>
                    <a:pt x="63" y="309"/>
                  </a:cubicBezTo>
                  <a:cubicBezTo>
                    <a:pt x="186" y="309"/>
                    <a:pt x="309" y="288"/>
                    <a:pt x="412" y="227"/>
                  </a:cubicBezTo>
                  <a:cubicBezTo>
                    <a:pt x="433" y="144"/>
                    <a:pt x="453" y="82"/>
                    <a:pt x="453" y="0"/>
                  </a:cubicBezTo>
                  <a:close/>
                </a:path>
              </a:pathLst>
            </a:custGeom>
            <a:solidFill>
              <a:srgbClr val="FFF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123475" y="1697375"/>
              <a:ext cx="8250" cy="4125"/>
            </a:xfrm>
            <a:custGeom>
              <a:avLst/>
              <a:gdLst/>
              <a:ahLst/>
              <a:cxnLst/>
              <a:rect l="l" t="t" r="r" b="b"/>
              <a:pathLst>
                <a:path w="330" h="165" extrusionOk="0">
                  <a:moveTo>
                    <a:pt x="1" y="0"/>
                  </a:moveTo>
                  <a:cubicBezTo>
                    <a:pt x="1" y="42"/>
                    <a:pt x="1" y="62"/>
                    <a:pt x="1" y="103"/>
                  </a:cubicBezTo>
                  <a:lnTo>
                    <a:pt x="289" y="165"/>
                  </a:lnTo>
                  <a:cubicBezTo>
                    <a:pt x="309" y="124"/>
                    <a:pt x="309" y="103"/>
                    <a:pt x="330" y="6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4071025" y="1772975"/>
              <a:ext cx="4125" cy="41700"/>
            </a:xfrm>
            <a:custGeom>
              <a:avLst/>
              <a:gdLst/>
              <a:ahLst/>
              <a:cxnLst/>
              <a:rect l="l" t="t" r="r" b="b"/>
              <a:pathLst>
                <a:path w="165" h="1668" extrusionOk="0">
                  <a:moveTo>
                    <a:pt x="0" y="1"/>
                  </a:moveTo>
                  <a:lnTo>
                    <a:pt x="0" y="1667"/>
                  </a:lnTo>
                  <a:lnTo>
                    <a:pt x="165" y="1667"/>
                  </a:lnTo>
                  <a:lnTo>
                    <a:pt x="16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4071025" y="1772975"/>
              <a:ext cx="4650" cy="25225"/>
            </a:xfrm>
            <a:custGeom>
              <a:avLst/>
              <a:gdLst/>
              <a:ahLst/>
              <a:cxnLst/>
              <a:rect l="l" t="t" r="r" b="b"/>
              <a:pathLst>
                <a:path w="186" h="1009" extrusionOk="0">
                  <a:moveTo>
                    <a:pt x="0" y="1"/>
                  </a:moveTo>
                  <a:lnTo>
                    <a:pt x="0" y="1009"/>
                  </a:lnTo>
                  <a:lnTo>
                    <a:pt x="185" y="700"/>
                  </a:lnTo>
                  <a:lnTo>
                    <a:pt x="18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4071025" y="1811050"/>
              <a:ext cx="58650" cy="3625"/>
            </a:xfrm>
            <a:custGeom>
              <a:avLst/>
              <a:gdLst/>
              <a:ahLst/>
              <a:cxnLst/>
              <a:rect l="l" t="t" r="r" b="b"/>
              <a:pathLst>
                <a:path w="2346" h="145" extrusionOk="0">
                  <a:moveTo>
                    <a:pt x="41" y="0"/>
                  </a:moveTo>
                  <a:lnTo>
                    <a:pt x="0" y="144"/>
                  </a:lnTo>
                  <a:lnTo>
                    <a:pt x="2325" y="144"/>
                  </a:lnTo>
                  <a:lnTo>
                    <a:pt x="2346"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4066400" y="1765775"/>
              <a:ext cx="51450" cy="7750"/>
            </a:xfrm>
            <a:custGeom>
              <a:avLst/>
              <a:gdLst/>
              <a:ahLst/>
              <a:cxnLst/>
              <a:rect l="l" t="t" r="r" b="b"/>
              <a:pathLst>
                <a:path w="2058" h="310" extrusionOk="0">
                  <a:moveTo>
                    <a:pt x="309" y="1"/>
                  </a:moveTo>
                  <a:cubicBezTo>
                    <a:pt x="144" y="1"/>
                    <a:pt x="0" y="145"/>
                    <a:pt x="0" y="309"/>
                  </a:cubicBezTo>
                  <a:lnTo>
                    <a:pt x="2057" y="309"/>
                  </a:lnTo>
                  <a:cubicBezTo>
                    <a:pt x="2037" y="145"/>
                    <a:pt x="1913" y="1"/>
                    <a:pt x="1728" y="1"/>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4107025" y="1772975"/>
              <a:ext cx="4125" cy="40150"/>
            </a:xfrm>
            <a:custGeom>
              <a:avLst/>
              <a:gdLst/>
              <a:ahLst/>
              <a:cxnLst/>
              <a:rect l="l" t="t" r="r" b="b"/>
              <a:pathLst>
                <a:path w="165" h="1606" extrusionOk="0">
                  <a:moveTo>
                    <a:pt x="0" y="1"/>
                  </a:moveTo>
                  <a:lnTo>
                    <a:pt x="0" y="1605"/>
                  </a:lnTo>
                  <a:lnTo>
                    <a:pt x="165" y="1605"/>
                  </a:lnTo>
                  <a:lnTo>
                    <a:pt x="165"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4047875" y="1778650"/>
              <a:ext cx="111625" cy="136825"/>
            </a:xfrm>
            <a:custGeom>
              <a:avLst/>
              <a:gdLst/>
              <a:ahLst/>
              <a:cxnLst/>
              <a:rect l="l" t="t" r="r" b="b"/>
              <a:pathLst>
                <a:path w="4465" h="5473" extrusionOk="0">
                  <a:moveTo>
                    <a:pt x="2243" y="329"/>
                  </a:moveTo>
                  <a:cubicBezTo>
                    <a:pt x="3313" y="329"/>
                    <a:pt x="4197" y="1399"/>
                    <a:pt x="4197" y="2736"/>
                  </a:cubicBezTo>
                  <a:cubicBezTo>
                    <a:pt x="4197" y="4074"/>
                    <a:pt x="3313" y="5164"/>
                    <a:pt x="2243" y="5164"/>
                  </a:cubicBezTo>
                  <a:cubicBezTo>
                    <a:pt x="1153" y="5164"/>
                    <a:pt x="288" y="4074"/>
                    <a:pt x="288" y="2736"/>
                  </a:cubicBezTo>
                  <a:cubicBezTo>
                    <a:pt x="288" y="1399"/>
                    <a:pt x="1153" y="329"/>
                    <a:pt x="2243" y="329"/>
                  </a:cubicBezTo>
                  <a:close/>
                  <a:moveTo>
                    <a:pt x="2243" y="0"/>
                  </a:moveTo>
                  <a:cubicBezTo>
                    <a:pt x="1009" y="0"/>
                    <a:pt x="0" y="1234"/>
                    <a:pt x="0" y="2736"/>
                  </a:cubicBezTo>
                  <a:cubicBezTo>
                    <a:pt x="0" y="4259"/>
                    <a:pt x="1009" y="5473"/>
                    <a:pt x="2243" y="5473"/>
                  </a:cubicBezTo>
                  <a:cubicBezTo>
                    <a:pt x="3477" y="5473"/>
                    <a:pt x="4465" y="4259"/>
                    <a:pt x="4465" y="2736"/>
                  </a:cubicBezTo>
                  <a:cubicBezTo>
                    <a:pt x="4465" y="1234"/>
                    <a:pt x="3477" y="0"/>
                    <a:pt x="2243"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4040675" y="1769375"/>
              <a:ext cx="125525" cy="154325"/>
            </a:xfrm>
            <a:custGeom>
              <a:avLst/>
              <a:gdLst/>
              <a:ahLst/>
              <a:cxnLst/>
              <a:rect l="l" t="t" r="r" b="b"/>
              <a:pathLst>
                <a:path w="5021" h="6173" extrusionOk="0">
                  <a:moveTo>
                    <a:pt x="2510" y="392"/>
                  </a:moveTo>
                  <a:cubicBezTo>
                    <a:pt x="3724" y="392"/>
                    <a:pt x="4691" y="1605"/>
                    <a:pt x="4691" y="3107"/>
                  </a:cubicBezTo>
                  <a:cubicBezTo>
                    <a:pt x="4691" y="4609"/>
                    <a:pt x="3724" y="5823"/>
                    <a:pt x="2510" y="5823"/>
                  </a:cubicBezTo>
                  <a:cubicBezTo>
                    <a:pt x="1297" y="5823"/>
                    <a:pt x="309" y="4609"/>
                    <a:pt x="309" y="3107"/>
                  </a:cubicBezTo>
                  <a:cubicBezTo>
                    <a:pt x="309" y="1605"/>
                    <a:pt x="1297" y="392"/>
                    <a:pt x="2510" y="392"/>
                  </a:cubicBezTo>
                  <a:close/>
                  <a:moveTo>
                    <a:pt x="2510" y="1"/>
                  </a:moveTo>
                  <a:cubicBezTo>
                    <a:pt x="1111" y="1"/>
                    <a:pt x="0" y="1379"/>
                    <a:pt x="0" y="3087"/>
                  </a:cubicBezTo>
                  <a:cubicBezTo>
                    <a:pt x="0" y="4794"/>
                    <a:pt x="1111" y="6173"/>
                    <a:pt x="2510" y="6173"/>
                  </a:cubicBezTo>
                  <a:cubicBezTo>
                    <a:pt x="3889" y="6173"/>
                    <a:pt x="5020" y="4794"/>
                    <a:pt x="5020" y="3087"/>
                  </a:cubicBezTo>
                  <a:cubicBezTo>
                    <a:pt x="5020" y="1379"/>
                    <a:pt x="3889" y="1"/>
                    <a:pt x="2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4135767" y="1669413"/>
              <a:ext cx="9775" cy="8650"/>
            </a:xfrm>
            <a:custGeom>
              <a:avLst/>
              <a:gdLst/>
              <a:ahLst/>
              <a:cxnLst/>
              <a:rect l="l" t="t" r="r" b="b"/>
              <a:pathLst>
                <a:path w="391" h="346" extrusionOk="0">
                  <a:moveTo>
                    <a:pt x="192" y="0"/>
                  </a:moveTo>
                  <a:cubicBezTo>
                    <a:pt x="98" y="0"/>
                    <a:pt x="1" y="76"/>
                    <a:pt x="36" y="204"/>
                  </a:cubicBezTo>
                  <a:cubicBezTo>
                    <a:pt x="45" y="302"/>
                    <a:pt x="119" y="346"/>
                    <a:pt x="194" y="346"/>
                  </a:cubicBezTo>
                  <a:cubicBezTo>
                    <a:pt x="292" y="346"/>
                    <a:pt x="391" y="270"/>
                    <a:pt x="344" y="142"/>
                  </a:cubicBezTo>
                  <a:cubicBezTo>
                    <a:pt x="335" y="44"/>
                    <a:pt x="265" y="0"/>
                    <a:pt x="192"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4112075" y="1672175"/>
              <a:ext cx="7825" cy="6775"/>
            </a:xfrm>
            <a:custGeom>
              <a:avLst/>
              <a:gdLst/>
              <a:ahLst/>
              <a:cxnLst/>
              <a:rect l="l" t="t" r="r" b="b"/>
              <a:pathLst>
                <a:path w="313" h="271" extrusionOk="0">
                  <a:moveTo>
                    <a:pt x="228" y="0"/>
                  </a:moveTo>
                  <a:cubicBezTo>
                    <a:pt x="130" y="0"/>
                    <a:pt x="1" y="270"/>
                    <a:pt x="143" y="270"/>
                  </a:cubicBezTo>
                  <a:cubicBezTo>
                    <a:pt x="151" y="270"/>
                    <a:pt x="159" y="269"/>
                    <a:pt x="169" y="268"/>
                  </a:cubicBezTo>
                  <a:cubicBezTo>
                    <a:pt x="251" y="247"/>
                    <a:pt x="313" y="165"/>
                    <a:pt x="292" y="62"/>
                  </a:cubicBezTo>
                  <a:cubicBezTo>
                    <a:pt x="276" y="18"/>
                    <a:pt x="253" y="0"/>
                    <a:pt x="228" y="0"/>
                  </a:cubicBezTo>
                  <a:close/>
                </a:path>
              </a:pathLst>
            </a:custGeom>
            <a:solidFill>
              <a:srgbClr val="985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xmlns="" id="{48873052-2B01-44C6-B671-B156F531AFE5}"/>
              </a:ext>
            </a:extLst>
          </p:cNvPr>
          <p:cNvSpPr/>
          <p:nvPr/>
        </p:nvSpPr>
        <p:spPr>
          <a:xfrm>
            <a:off x="2771053" y="1197351"/>
            <a:ext cx="3393090" cy="5635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Home </a:t>
            </a:r>
            <a:r>
              <a:rPr lang="en-US" dirty="0" smtClean="0"/>
              <a:t>care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9"/>
        <p:cNvGrpSpPr/>
        <p:nvPr/>
      </p:nvGrpSpPr>
      <p:grpSpPr>
        <a:xfrm>
          <a:off x="0" y="0"/>
          <a:ext cx="0" cy="0"/>
          <a:chOff x="0" y="0"/>
          <a:chExt cx="0" cy="0"/>
        </a:xfrm>
      </p:grpSpPr>
      <p:sp>
        <p:nvSpPr>
          <p:cNvPr id="5360" name="Google Shape;5360;p52"/>
          <p:cNvSpPr/>
          <p:nvPr/>
        </p:nvSpPr>
        <p:spPr>
          <a:xfrm rot="423587">
            <a:off x="3895568" y="1410861"/>
            <a:ext cx="1409850" cy="121244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52"/>
          <p:cNvSpPr/>
          <p:nvPr/>
        </p:nvSpPr>
        <p:spPr>
          <a:xfrm rot="423587">
            <a:off x="6518318" y="1410861"/>
            <a:ext cx="1409850" cy="121244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52"/>
          <p:cNvSpPr/>
          <p:nvPr/>
        </p:nvSpPr>
        <p:spPr>
          <a:xfrm rot="423587">
            <a:off x="1244375" y="1378805"/>
            <a:ext cx="1409850" cy="121244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52"/>
          <p:cNvSpPr txBox="1">
            <a:spLocks noGrp="1"/>
          </p:cNvSpPr>
          <p:nvPr>
            <p:ph type="title"/>
          </p:nvPr>
        </p:nvSpPr>
        <p:spPr>
          <a:xfrm>
            <a:off x="1240575" y="1625187"/>
            <a:ext cx="1417500" cy="828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ID" sz="1200" dirty="0" err="1"/>
              <a:t>Pengelola</a:t>
            </a:r>
            <a:r>
              <a:rPr lang="en-ID" sz="1200" dirty="0"/>
              <a:t> </a:t>
            </a:r>
            <a:r>
              <a:rPr lang="en-ID" sz="1200" dirty="0" err="1"/>
              <a:t>pelayanan</a:t>
            </a:r>
            <a:endParaRPr sz="1200" dirty="0"/>
          </a:p>
        </p:txBody>
      </p:sp>
      <p:sp>
        <p:nvSpPr>
          <p:cNvPr id="5364" name="Google Shape;5364;p52"/>
          <p:cNvSpPr txBox="1">
            <a:spLocks noGrp="1"/>
          </p:cNvSpPr>
          <p:nvPr>
            <p:ph type="subTitle" idx="1"/>
          </p:nvPr>
        </p:nvSpPr>
        <p:spPr>
          <a:xfrm>
            <a:off x="715100" y="3001717"/>
            <a:ext cx="2468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1200" dirty="0"/>
              <a:t>Pengelola pelayanan adalah agensi atau unit yang bertanggung jawab</a:t>
            </a:r>
          </a:p>
          <a:p>
            <a:pPr marL="0" lvl="0" indent="0" algn="ctr" rtl="0">
              <a:spcBef>
                <a:spcPts val="0"/>
              </a:spcBef>
              <a:spcAft>
                <a:spcPts val="0"/>
              </a:spcAft>
              <a:buNone/>
            </a:pPr>
            <a:r>
              <a:rPr lang="en-ID" sz="1200" dirty="0" err="1"/>
              <a:t>Pengelola</a:t>
            </a:r>
            <a:r>
              <a:rPr lang="en-ID" sz="1200" dirty="0"/>
              <a:t> </a:t>
            </a:r>
            <a:r>
              <a:rPr lang="en-ID" sz="1200" dirty="0" err="1"/>
              <a:t>pelayanan</a:t>
            </a:r>
            <a:r>
              <a:rPr lang="en-ID" sz="1200" dirty="0"/>
              <a:t> </a:t>
            </a:r>
            <a:r>
              <a:rPr lang="en-ID" sz="1200" dirty="0" err="1"/>
              <a:t>bisa</a:t>
            </a:r>
            <a:r>
              <a:rPr lang="en-ID" sz="1200" dirty="0"/>
              <a:t> </a:t>
            </a:r>
            <a:r>
              <a:rPr lang="en-ID" sz="1200" dirty="0" err="1"/>
              <a:t>Puskesmas</a:t>
            </a:r>
            <a:r>
              <a:rPr lang="en-ID" sz="1200" dirty="0"/>
              <a:t>, RS, </a:t>
            </a:r>
            <a:r>
              <a:rPr lang="en-ID" sz="1200" dirty="0" err="1"/>
              <a:t>Klinik</a:t>
            </a:r>
            <a:r>
              <a:rPr lang="en-ID" sz="1200" dirty="0"/>
              <a:t>, </a:t>
            </a:r>
            <a:r>
              <a:rPr lang="en-ID" sz="1200" dirty="0" err="1"/>
              <a:t>Praktek</a:t>
            </a:r>
            <a:r>
              <a:rPr lang="en-ID" sz="1200" dirty="0"/>
              <a:t> </a:t>
            </a:r>
            <a:r>
              <a:rPr lang="en-ID" sz="1200" dirty="0" err="1"/>
              <a:t>mandiri</a:t>
            </a:r>
            <a:r>
              <a:rPr lang="en-ID" sz="1200" dirty="0"/>
              <a:t>/</a:t>
            </a:r>
            <a:r>
              <a:rPr lang="en-ID" sz="1200" dirty="0" err="1"/>
              <a:t>perorangan</a:t>
            </a:r>
            <a:r>
              <a:rPr lang="en-ID" sz="1200" dirty="0"/>
              <a:t> </a:t>
            </a:r>
            <a:r>
              <a:rPr lang="en-ID" sz="1200" dirty="0" err="1"/>
              <a:t>atau</a:t>
            </a:r>
            <a:r>
              <a:rPr lang="en-ID" sz="1200" dirty="0"/>
              <a:t> </a:t>
            </a:r>
            <a:r>
              <a:rPr lang="en-ID" sz="1200" dirty="0" err="1"/>
              <a:t>praktek</a:t>
            </a:r>
            <a:endParaRPr sz="1200" dirty="0"/>
          </a:p>
        </p:txBody>
      </p:sp>
      <p:sp>
        <p:nvSpPr>
          <p:cNvPr id="5365" name="Google Shape;5365;p52"/>
          <p:cNvSpPr txBox="1">
            <a:spLocks noGrp="1"/>
          </p:cNvSpPr>
          <p:nvPr>
            <p:ph type="title" idx="2"/>
          </p:nvPr>
        </p:nvSpPr>
        <p:spPr>
          <a:xfrm>
            <a:off x="3826300" y="1625187"/>
            <a:ext cx="14913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200" dirty="0" err="1"/>
              <a:t>Pelaksana</a:t>
            </a:r>
            <a:r>
              <a:rPr lang="en-ID" sz="1200" dirty="0"/>
              <a:t> </a:t>
            </a:r>
            <a:r>
              <a:rPr lang="en-ID" sz="1200" dirty="0" err="1"/>
              <a:t>pelayanan</a:t>
            </a:r>
            <a:endParaRPr sz="1200" dirty="0"/>
          </a:p>
        </p:txBody>
      </p:sp>
      <p:sp>
        <p:nvSpPr>
          <p:cNvPr id="5366" name="Google Shape;5366;p52"/>
          <p:cNvSpPr txBox="1">
            <a:spLocks noGrp="1"/>
          </p:cNvSpPr>
          <p:nvPr>
            <p:ph type="subTitle" idx="3"/>
          </p:nvPr>
        </p:nvSpPr>
        <p:spPr>
          <a:xfrm>
            <a:off x="3294969" y="3098823"/>
            <a:ext cx="2468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200" dirty="0" err="1"/>
              <a:t>Pelaksana</a:t>
            </a:r>
            <a:r>
              <a:rPr lang="en-ID" sz="1200" dirty="0"/>
              <a:t> </a:t>
            </a:r>
            <a:r>
              <a:rPr lang="en-ID" sz="1200" dirty="0" err="1"/>
              <a:t>pelayanan</a:t>
            </a:r>
            <a:r>
              <a:rPr lang="en-ID" sz="1200" dirty="0"/>
              <a:t> </a:t>
            </a:r>
            <a:r>
              <a:rPr lang="en-ID" sz="1200" dirty="0" err="1"/>
              <a:t>adalah</a:t>
            </a:r>
            <a:r>
              <a:rPr lang="en-ID" sz="1200" dirty="0"/>
              <a:t> </a:t>
            </a:r>
            <a:r>
              <a:rPr lang="en-ID" sz="1200" dirty="0" err="1"/>
              <a:t>terdiri</a:t>
            </a:r>
            <a:r>
              <a:rPr lang="en-ID" sz="1200" dirty="0"/>
              <a:t> </a:t>
            </a:r>
            <a:r>
              <a:rPr lang="en-ID" sz="1200" dirty="0" err="1"/>
              <a:t>dari</a:t>
            </a:r>
            <a:r>
              <a:rPr lang="en-ID" sz="1200" dirty="0"/>
              <a:t> </a:t>
            </a:r>
            <a:r>
              <a:rPr lang="en-ID" sz="1200" dirty="0" err="1"/>
              <a:t>tenaga</a:t>
            </a:r>
            <a:r>
              <a:rPr lang="en-ID" sz="1200" dirty="0"/>
              <a:t> </a:t>
            </a:r>
            <a:r>
              <a:rPr lang="en-ID" sz="1200" dirty="0" err="1"/>
              <a:t>kesehatan</a:t>
            </a:r>
            <a:r>
              <a:rPr lang="en-ID" sz="1200" dirty="0"/>
              <a:t> professional yang </a:t>
            </a:r>
            <a:r>
              <a:rPr lang="en-ID" sz="1200" dirty="0" err="1"/>
              <a:t>menpunyai</a:t>
            </a:r>
            <a:r>
              <a:rPr lang="en-ID" sz="1200" dirty="0"/>
              <a:t> </a:t>
            </a:r>
            <a:r>
              <a:rPr lang="en-ID" sz="1200" dirty="0" err="1"/>
              <a:t>surat</a:t>
            </a:r>
            <a:r>
              <a:rPr lang="en-ID" sz="1200" dirty="0"/>
              <a:t> </a:t>
            </a:r>
            <a:r>
              <a:rPr lang="en-ID" sz="1200" dirty="0" err="1"/>
              <a:t>tanda</a:t>
            </a:r>
            <a:r>
              <a:rPr lang="en-ID" sz="1200" dirty="0"/>
              <a:t> </a:t>
            </a:r>
            <a:r>
              <a:rPr lang="en-ID" sz="1200" dirty="0" err="1"/>
              <a:t>registrasi</a:t>
            </a:r>
            <a:r>
              <a:rPr lang="en-ID" sz="1200" dirty="0"/>
              <a:t>/</a:t>
            </a:r>
            <a:r>
              <a:rPr lang="en-ID" sz="1200" dirty="0" err="1"/>
              <a:t>ijin</a:t>
            </a:r>
            <a:r>
              <a:rPr lang="en-ID" sz="1200" dirty="0"/>
              <a:t> </a:t>
            </a:r>
            <a:r>
              <a:rPr lang="en-ID" sz="1200" dirty="0" err="1"/>
              <a:t>praktek</a:t>
            </a:r>
            <a:r>
              <a:rPr lang="en-ID" sz="1200" dirty="0"/>
              <a:t> </a:t>
            </a:r>
            <a:r>
              <a:rPr lang="en-ID" sz="1200" dirty="0" err="1"/>
              <a:t>yg</a:t>
            </a:r>
            <a:r>
              <a:rPr lang="en-ID" sz="1200" dirty="0"/>
              <a:t> </a:t>
            </a:r>
            <a:r>
              <a:rPr lang="en-ID" sz="1200" dirty="0" err="1"/>
              <a:t>merupakan</a:t>
            </a:r>
            <a:r>
              <a:rPr lang="en-ID" sz="1200" dirty="0"/>
              <a:t> </a:t>
            </a:r>
            <a:r>
              <a:rPr lang="en-ID" sz="1200" dirty="0" err="1"/>
              <a:t>kolaborasi</a:t>
            </a:r>
            <a:r>
              <a:rPr lang="en-ID" sz="1200" dirty="0"/>
              <a:t> </a:t>
            </a:r>
            <a:r>
              <a:rPr lang="en-ID" sz="1200" dirty="0" err="1"/>
              <a:t>praktisi</a:t>
            </a:r>
            <a:r>
              <a:rPr lang="en-ID" sz="1200" dirty="0"/>
              <a:t> </a:t>
            </a:r>
            <a:r>
              <a:rPr lang="en-ID" sz="1200" dirty="0" err="1"/>
              <a:t>kesehatan</a:t>
            </a:r>
            <a:r>
              <a:rPr lang="en-ID" sz="1200" dirty="0"/>
              <a:t> </a:t>
            </a:r>
            <a:r>
              <a:rPr lang="en-ID" sz="1200" dirty="0" err="1"/>
              <a:t>baik</a:t>
            </a:r>
            <a:r>
              <a:rPr lang="en-ID" sz="1200" dirty="0"/>
              <a:t> </a:t>
            </a:r>
            <a:r>
              <a:rPr lang="en-ID" sz="1200" dirty="0" err="1"/>
              <a:t>itu</a:t>
            </a:r>
            <a:r>
              <a:rPr lang="en-ID" sz="1200" dirty="0"/>
              <a:t> </a:t>
            </a:r>
            <a:r>
              <a:rPr lang="en-ID" sz="1200" dirty="0" err="1"/>
              <a:t>Bidan</a:t>
            </a:r>
            <a:r>
              <a:rPr lang="en-ID" sz="1200" dirty="0"/>
              <a:t>, </a:t>
            </a:r>
            <a:r>
              <a:rPr lang="en-ID" sz="1200" dirty="0" err="1"/>
              <a:t>perawat</a:t>
            </a:r>
            <a:r>
              <a:rPr lang="en-ID" sz="1200" dirty="0"/>
              <a:t>, </a:t>
            </a:r>
            <a:r>
              <a:rPr lang="en-ID" sz="1200" dirty="0" err="1"/>
              <a:t>dokter</a:t>
            </a:r>
            <a:r>
              <a:rPr lang="en-ID" sz="1200" dirty="0"/>
              <a:t>, </a:t>
            </a:r>
            <a:r>
              <a:rPr lang="en-ID" sz="1200" dirty="0" err="1"/>
              <a:t>fisioterapi</a:t>
            </a:r>
            <a:r>
              <a:rPr lang="en-ID" sz="1200" dirty="0"/>
              <a:t>, </a:t>
            </a:r>
            <a:r>
              <a:rPr lang="en-ID" sz="1200" dirty="0" err="1"/>
              <a:t>ahli</a:t>
            </a:r>
            <a:r>
              <a:rPr lang="en-ID" sz="1200" dirty="0"/>
              <a:t> </a:t>
            </a:r>
            <a:r>
              <a:rPr lang="en-ID" sz="1200" dirty="0" err="1"/>
              <a:t>gizi</a:t>
            </a:r>
            <a:r>
              <a:rPr lang="en-ID" sz="1200" dirty="0"/>
              <a:t> </a:t>
            </a:r>
            <a:endParaRPr sz="1200" dirty="0"/>
          </a:p>
        </p:txBody>
      </p:sp>
      <p:sp>
        <p:nvSpPr>
          <p:cNvPr id="5367" name="Google Shape;5367;p52"/>
          <p:cNvSpPr txBox="1">
            <a:spLocks noGrp="1"/>
          </p:cNvSpPr>
          <p:nvPr>
            <p:ph type="title" idx="4"/>
          </p:nvPr>
        </p:nvSpPr>
        <p:spPr>
          <a:xfrm>
            <a:off x="6449100" y="1625162"/>
            <a:ext cx="14913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200" dirty="0" err="1"/>
              <a:t>Klien</a:t>
            </a:r>
            <a:endParaRPr sz="1200" dirty="0"/>
          </a:p>
        </p:txBody>
      </p:sp>
      <p:sp>
        <p:nvSpPr>
          <p:cNvPr id="5368" name="Google Shape;5368;p52"/>
          <p:cNvSpPr txBox="1">
            <a:spLocks noGrp="1"/>
          </p:cNvSpPr>
          <p:nvPr>
            <p:ph type="subTitle" idx="5"/>
          </p:nvPr>
        </p:nvSpPr>
        <p:spPr>
          <a:xfrm>
            <a:off x="5960502" y="2919257"/>
            <a:ext cx="2468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200" dirty="0" err="1"/>
              <a:t>Klien</a:t>
            </a:r>
            <a:r>
              <a:rPr lang="en-ID" sz="1200" dirty="0"/>
              <a:t> </a:t>
            </a:r>
            <a:r>
              <a:rPr lang="en-ID" sz="1200" dirty="0" err="1"/>
              <a:t>adalah</a:t>
            </a:r>
            <a:r>
              <a:rPr lang="en-ID" sz="1200" dirty="0"/>
              <a:t> </a:t>
            </a:r>
            <a:r>
              <a:rPr lang="en-ID" sz="1200" dirty="0" err="1"/>
              <a:t>penerima</a:t>
            </a:r>
            <a:r>
              <a:rPr lang="en-ID" sz="1200" dirty="0"/>
              <a:t> </a:t>
            </a:r>
            <a:r>
              <a:rPr lang="en-ID" sz="1200" dirty="0" err="1"/>
              <a:t>perawatan</a:t>
            </a:r>
            <a:r>
              <a:rPr lang="en-ID" sz="1200" dirty="0"/>
              <a:t> </a:t>
            </a:r>
            <a:r>
              <a:rPr lang="en-ID" sz="1200" dirty="0" err="1"/>
              <a:t>kesehatan</a:t>
            </a:r>
            <a:r>
              <a:rPr lang="en-ID" sz="1200" dirty="0"/>
              <a:t> di </a:t>
            </a:r>
            <a:r>
              <a:rPr lang="en-ID" sz="1200" dirty="0" err="1"/>
              <a:t>rumah</a:t>
            </a:r>
            <a:r>
              <a:rPr lang="en-ID" sz="1200" dirty="0"/>
              <a:t> </a:t>
            </a:r>
            <a:r>
              <a:rPr lang="en-ID" sz="1200" dirty="0" err="1"/>
              <a:t>dengan</a:t>
            </a:r>
            <a:r>
              <a:rPr lang="en-ID" sz="1200" dirty="0"/>
              <a:t> </a:t>
            </a:r>
            <a:r>
              <a:rPr lang="en-ID" sz="1200" dirty="0" err="1"/>
              <a:t>melibatkan</a:t>
            </a:r>
            <a:r>
              <a:rPr lang="en-ID" sz="1200" dirty="0"/>
              <a:t> salah </a:t>
            </a:r>
            <a:r>
              <a:rPr lang="en-ID" sz="1200" dirty="0" err="1"/>
              <a:t>satu</a:t>
            </a:r>
            <a:r>
              <a:rPr lang="en-ID" sz="1200" dirty="0"/>
              <a:t> </a:t>
            </a:r>
            <a:r>
              <a:rPr lang="en-ID" sz="1200" dirty="0" err="1"/>
              <a:t>anggota</a:t>
            </a:r>
            <a:r>
              <a:rPr lang="en-ID" sz="1200" dirty="0"/>
              <a:t> </a:t>
            </a:r>
            <a:r>
              <a:rPr lang="en-ID" sz="1200" dirty="0" err="1"/>
              <a:t>keluarga</a:t>
            </a:r>
            <a:r>
              <a:rPr lang="en-ID" sz="1200" dirty="0"/>
              <a:t> </a:t>
            </a:r>
            <a:r>
              <a:rPr lang="en-ID" sz="1200" dirty="0" err="1"/>
              <a:t>sebagai</a:t>
            </a:r>
            <a:r>
              <a:rPr lang="en-ID" sz="1200" dirty="0"/>
              <a:t> </a:t>
            </a:r>
            <a:r>
              <a:rPr lang="en-ID" sz="1200" dirty="0" err="1"/>
              <a:t>penanggung</a:t>
            </a:r>
            <a:r>
              <a:rPr lang="en-ID" sz="1200" dirty="0"/>
              <a:t> </a:t>
            </a:r>
            <a:r>
              <a:rPr lang="en-ID" sz="1200" dirty="0" err="1"/>
              <a:t>jawab</a:t>
            </a:r>
            <a:r>
              <a:rPr lang="en-ID" sz="1200" dirty="0"/>
              <a:t> yang </a:t>
            </a:r>
            <a:r>
              <a:rPr lang="en-ID" sz="1200" dirty="0" err="1"/>
              <a:t>mewakili</a:t>
            </a:r>
            <a:r>
              <a:rPr lang="en-ID" sz="1200" dirty="0"/>
              <a:t> </a:t>
            </a:r>
            <a:r>
              <a:rPr lang="en-ID" sz="1200" dirty="0" err="1"/>
              <a:t>klien</a:t>
            </a:r>
            <a:endParaRPr sz="1200" dirty="0"/>
          </a:p>
        </p:txBody>
      </p:sp>
      <p:sp>
        <p:nvSpPr>
          <p:cNvPr id="5372" name="Google Shape;5372;p52"/>
          <p:cNvSpPr txBox="1">
            <a:spLocks noGrp="1"/>
          </p:cNvSpPr>
          <p:nvPr>
            <p:ph type="title" idx="9"/>
          </p:nvPr>
        </p:nvSpPr>
        <p:spPr>
          <a:xfrm>
            <a:off x="720000" y="54220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a:t>U</a:t>
            </a:r>
            <a:r>
              <a:rPr lang="en" dirty="0"/>
              <a:t>nsur Utama Dalam Home Care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0"/>
        <p:cNvGrpSpPr/>
        <p:nvPr/>
      </p:nvGrpSpPr>
      <p:grpSpPr>
        <a:xfrm>
          <a:off x="0" y="0"/>
          <a:ext cx="0" cy="0"/>
          <a:chOff x="0" y="0"/>
          <a:chExt cx="0" cy="0"/>
        </a:xfrm>
      </p:grpSpPr>
      <p:sp>
        <p:nvSpPr>
          <p:cNvPr id="4861" name="Google Shape;4861;p46"/>
          <p:cNvSpPr txBox="1">
            <a:spLocks noGrp="1"/>
          </p:cNvSpPr>
          <p:nvPr>
            <p:ph type="title" idx="15"/>
          </p:nvPr>
        </p:nvSpPr>
        <p:spPr>
          <a:xfrm>
            <a:off x="720000" y="53340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t>Tugas</a:t>
            </a:r>
            <a:r>
              <a:rPr lang="en-US" sz="2000" dirty="0"/>
              <a:t> </a:t>
            </a:r>
            <a:r>
              <a:rPr lang="en-US" sz="2000" dirty="0" err="1"/>
              <a:t>pokok</a:t>
            </a:r>
            <a:r>
              <a:rPr lang="en-US" sz="2000" dirty="0"/>
              <a:t> </a:t>
            </a:r>
            <a:r>
              <a:rPr lang="en-US" sz="2000" dirty="0" err="1"/>
              <a:t>bidan</a:t>
            </a:r>
            <a:r>
              <a:rPr lang="en-US" sz="2000" dirty="0"/>
              <a:t> Home Care</a:t>
            </a:r>
            <a:endParaRPr sz="2000" dirty="0"/>
          </a:p>
        </p:txBody>
      </p:sp>
      <p:sp>
        <p:nvSpPr>
          <p:cNvPr id="4862" name="Google Shape;4862;p46"/>
          <p:cNvSpPr txBox="1">
            <a:spLocks noGrp="1"/>
          </p:cNvSpPr>
          <p:nvPr>
            <p:ph type="title"/>
          </p:nvPr>
        </p:nvSpPr>
        <p:spPr>
          <a:xfrm>
            <a:off x="719975" y="1907601"/>
            <a:ext cx="2305500" cy="4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FI" sz="1400" dirty="0"/>
              <a:t>Memantau Kesehatan Janin dan Ibu.</a:t>
            </a:r>
            <a:endParaRPr sz="1400" dirty="0"/>
          </a:p>
        </p:txBody>
      </p:sp>
      <p:sp>
        <p:nvSpPr>
          <p:cNvPr id="4864" name="Google Shape;4864;p46"/>
          <p:cNvSpPr txBox="1">
            <a:spLocks noGrp="1"/>
          </p:cNvSpPr>
          <p:nvPr>
            <p:ph type="title" idx="2"/>
          </p:nvPr>
        </p:nvSpPr>
        <p:spPr>
          <a:xfrm>
            <a:off x="3419271" y="1907601"/>
            <a:ext cx="2305500" cy="4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400" dirty="0" err="1"/>
              <a:t>Memberikan</a:t>
            </a:r>
            <a:r>
              <a:rPr lang="en-ID" sz="1400" dirty="0"/>
              <a:t> </a:t>
            </a:r>
            <a:r>
              <a:rPr lang="en-ID" sz="1400" dirty="0" err="1"/>
              <a:t>Suntik</a:t>
            </a:r>
            <a:r>
              <a:rPr lang="en-ID" sz="1400" dirty="0"/>
              <a:t> </a:t>
            </a:r>
            <a:r>
              <a:rPr lang="en-ID" sz="1400" dirty="0" err="1"/>
              <a:t>Imunisasi</a:t>
            </a:r>
            <a:r>
              <a:rPr lang="en-ID" sz="1400" dirty="0"/>
              <a:t>.</a:t>
            </a:r>
            <a:endParaRPr sz="1400" dirty="0"/>
          </a:p>
        </p:txBody>
      </p:sp>
      <p:sp>
        <p:nvSpPr>
          <p:cNvPr id="4866" name="Google Shape;4866;p46"/>
          <p:cNvSpPr txBox="1">
            <a:spLocks noGrp="1"/>
          </p:cNvSpPr>
          <p:nvPr>
            <p:ph type="title" idx="4"/>
          </p:nvPr>
        </p:nvSpPr>
        <p:spPr>
          <a:xfrm>
            <a:off x="719975" y="3625978"/>
            <a:ext cx="2305500" cy="4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400" dirty="0" err="1"/>
              <a:t>Memberikan</a:t>
            </a:r>
            <a:r>
              <a:rPr lang="en-ID" sz="1400" dirty="0"/>
              <a:t> </a:t>
            </a:r>
            <a:r>
              <a:rPr lang="en-ID" sz="1400" dirty="0" err="1"/>
              <a:t>Penyuluhan</a:t>
            </a:r>
            <a:r>
              <a:rPr lang="en" sz="1400" dirty="0"/>
              <a:t> </a:t>
            </a:r>
            <a:endParaRPr sz="1400" dirty="0"/>
          </a:p>
        </p:txBody>
      </p:sp>
      <p:sp>
        <p:nvSpPr>
          <p:cNvPr id="4868" name="Google Shape;4868;p46"/>
          <p:cNvSpPr txBox="1">
            <a:spLocks noGrp="1"/>
          </p:cNvSpPr>
          <p:nvPr>
            <p:ph type="title" idx="6"/>
          </p:nvPr>
        </p:nvSpPr>
        <p:spPr>
          <a:xfrm>
            <a:off x="5819482" y="3755911"/>
            <a:ext cx="2305500" cy="4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400" dirty="0" err="1"/>
              <a:t>Memberikan</a:t>
            </a:r>
            <a:r>
              <a:rPr lang="en-ID" sz="1400" dirty="0"/>
              <a:t> </a:t>
            </a:r>
            <a:r>
              <a:rPr lang="en-ID" sz="1400" dirty="0" err="1"/>
              <a:t>Pengetahuan</a:t>
            </a:r>
            <a:r>
              <a:rPr lang="en-ID" sz="1400" dirty="0"/>
              <a:t> </a:t>
            </a:r>
            <a:r>
              <a:rPr lang="en-ID" sz="1400" dirty="0" err="1"/>
              <a:t>Tentang</a:t>
            </a:r>
            <a:r>
              <a:rPr lang="en-ID" sz="1400" dirty="0"/>
              <a:t> KB</a:t>
            </a:r>
            <a:endParaRPr sz="1400" dirty="0"/>
          </a:p>
        </p:txBody>
      </p:sp>
      <p:sp>
        <p:nvSpPr>
          <p:cNvPr id="4870" name="Google Shape;4870;p46"/>
          <p:cNvSpPr txBox="1">
            <a:spLocks noGrp="1"/>
          </p:cNvSpPr>
          <p:nvPr>
            <p:ph type="title" idx="8"/>
          </p:nvPr>
        </p:nvSpPr>
        <p:spPr>
          <a:xfrm>
            <a:off x="6118549" y="1907601"/>
            <a:ext cx="2305500" cy="4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1400" dirty="0"/>
              <a:t>Memberikan layanan bagi ibu pasca melahirkan</a:t>
            </a:r>
            <a:endParaRPr sz="1400" dirty="0"/>
          </a:p>
        </p:txBody>
      </p:sp>
      <p:sp>
        <p:nvSpPr>
          <p:cNvPr id="4874" name="Google Shape;4874;p46"/>
          <p:cNvSpPr/>
          <p:nvPr/>
        </p:nvSpPr>
        <p:spPr>
          <a:xfrm rot="-664632">
            <a:off x="1493029" y="2906273"/>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6"/>
          <p:cNvSpPr/>
          <p:nvPr/>
        </p:nvSpPr>
        <p:spPr>
          <a:xfrm rot="-664632">
            <a:off x="6554169" y="3036008"/>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6"/>
          <p:cNvSpPr/>
          <p:nvPr/>
        </p:nvSpPr>
        <p:spPr>
          <a:xfrm rot="-664632">
            <a:off x="1493029" y="1197747"/>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6"/>
          <p:cNvSpPr/>
          <p:nvPr/>
        </p:nvSpPr>
        <p:spPr>
          <a:xfrm rot="-664632">
            <a:off x="4192325" y="1197747"/>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6"/>
          <p:cNvSpPr/>
          <p:nvPr/>
        </p:nvSpPr>
        <p:spPr>
          <a:xfrm rot="-664632">
            <a:off x="6891603" y="1197747"/>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0" name="Google Shape;4880;p46"/>
          <p:cNvGrpSpPr/>
          <p:nvPr/>
        </p:nvGrpSpPr>
        <p:grpSpPr>
          <a:xfrm>
            <a:off x="4420435" y="1366029"/>
            <a:ext cx="303163" cy="351809"/>
            <a:chOff x="2224585" y="1962854"/>
            <a:chExt cx="303163" cy="351809"/>
          </a:xfrm>
        </p:grpSpPr>
        <p:sp>
          <p:nvSpPr>
            <p:cNvPr id="4881" name="Google Shape;4881;p46"/>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6"/>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6"/>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6"/>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6"/>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6"/>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6"/>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6"/>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9" name="Google Shape;4889;p46"/>
          <p:cNvGrpSpPr/>
          <p:nvPr/>
        </p:nvGrpSpPr>
        <p:grpSpPr>
          <a:xfrm>
            <a:off x="7097583" y="1367892"/>
            <a:ext cx="348103" cy="348103"/>
            <a:chOff x="5319821" y="1986242"/>
            <a:chExt cx="348103" cy="348103"/>
          </a:xfrm>
        </p:grpSpPr>
        <p:sp>
          <p:nvSpPr>
            <p:cNvPr id="4890" name="Google Shape;4890;p46"/>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6"/>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6"/>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6"/>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6"/>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6"/>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6"/>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6"/>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6"/>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6"/>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6"/>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6"/>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6"/>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6"/>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6"/>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6"/>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6"/>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6"/>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6"/>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6"/>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6"/>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6"/>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6"/>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6"/>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6"/>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6"/>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6"/>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46"/>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6"/>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6"/>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6"/>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6"/>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6"/>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6"/>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6"/>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6"/>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6"/>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4" name="Google Shape;4954;p46"/>
          <p:cNvGrpSpPr/>
          <p:nvPr/>
        </p:nvGrpSpPr>
        <p:grpSpPr>
          <a:xfrm>
            <a:off x="1693738" y="3074822"/>
            <a:ext cx="357933" cy="342676"/>
            <a:chOff x="3943638" y="3815072"/>
            <a:chExt cx="357933" cy="342676"/>
          </a:xfrm>
        </p:grpSpPr>
        <p:sp>
          <p:nvSpPr>
            <p:cNvPr id="4955" name="Google Shape;4955;p46"/>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88900" tIns="91425" rIns="91425" bIns="91425" anchor="ctr" anchorCtr="0">
              <a:noAutofit/>
            </a:bodyPr>
            <a:lstStyle/>
            <a:p>
              <a:pPr marL="0" lvl="0" indent="0" algn="l" rtl="0">
                <a:spcBef>
                  <a:spcPts val="0"/>
                </a:spcBef>
                <a:spcAft>
                  <a:spcPts val="0"/>
                </a:spcAft>
                <a:buNone/>
              </a:pPr>
              <a:endParaRPr/>
            </a:p>
          </p:txBody>
        </p:sp>
        <p:sp>
          <p:nvSpPr>
            <p:cNvPr id="4956" name="Google Shape;4956;p46"/>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6"/>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6"/>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6"/>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6"/>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6"/>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6"/>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6"/>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4" name="Google Shape;4964;p46"/>
          <p:cNvGrpSpPr/>
          <p:nvPr/>
        </p:nvGrpSpPr>
        <p:grpSpPr>
          <a:xfrm>
            <a:off x="1690132" y="1406429"/>
            <a:ext cx="365176" cy="271013"/>
            <a:chOff x="7955145" y="2019192"/>
            <a:chExt cx="365176" cy="271013"/>
          </a:xfrm>
        </p:grpSpPr>
        <p:sp>
          <p:nvSpPr>
            <p:cNvPr id="4965" name="Google Shape;4965;p46"/>
            <p:cNvSpPr/>
            <p:nvPr/>
          </p:nvSpPr>
          <p:spPr>
            <a:xfrm>
              <a:off x="7977729" y="2019192"/>
              <a:ext cx="320243" cy="271013"/>
            </a:xfrm>
            <a:custGeom>
              <a:avLst/>
              <a:gdLst/>
              <a:ahLst/>
              <a:cxnLst/>
              <a:rect l="l" t="t" r="r" b="b"/>
              <a:pathLst>
                <a:path w="12223" h="10344" extrusionOk="0">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6"/>
            <p:cNvSpPr/>
            <p:nvPr/>
          </p:nvSpPr>
          <p:spPr>
            <a:xfrm>
              <a:off x="8084468" y="2023226"/>
              <a:ext cx="213504" cy="266978"/>
            </a:xfrm>
            <a:custGeom>
              <a:avLst/>
              <a:gdLst/>
              <a:ahLst/>
              <a:cxnLst/>
              <a:rect l="l" t="t" r="r" b="b"/>
              <a:pathLst>
                <a:path w="8149" h="10190" extrusionOk="0">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6"/>
            <p:cNvSpPr/>
            <p:nvPr/>
          </p:nvSpPr>
          <p:spPr>
            <a:xfrm>
              <a:off x="8182220" y="2122917"/>
              <a:ext cx="138100" cy="76373"/>
            </a:xfrm>
            <a:custGeom>
              <a:avLst/>
              <a:gdLst/>
              <a:ahLst/>
              <a:cxnLst/>
              <a:rect l="l" t="t" r="r" b="b"/>
              <a:pathLst>
                <a:path w="5271" h="2915" extrusionOk="0">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6"/>
            <p:cNvSpPr/>
            <p:nvPr/>
          </p:nvSpPr>
          <p:spPr>
            <a:xfrm>
              <a:off x="7955145" y="2085504"/>
              <a:ext cx="234123" cy="125341"/>
            </a:xfrm>
            <a:custGeom>
              <a:avLst/>
              <a:gdLst/>
              <a:ahLst/>
              <a:cxnLst/>
              <a:rect l="l" t="t" r="r" b="b"/>
              <a:pathLst>
                <a:path w="8936" h="4784" extrusionOk="0">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9" name="Google Shape;4969;p46"/>
          <p:cNvGrpSpPr/>
          <p:nvPr/>
        </p:nvGrpSpPr>
        <p:grpSpPr>
          <a:xfrm>
            <a:off x="6735153" y="3238644"/>
            <a:ext cx="358996" cy="250774"/>
            <a:chOff x="1330255" y="3845718"/>
            <a:chExt cx="358996" cy="250774"/>
          </a:xfrm>
        </p:grpSpPr>
        <p:sp>
          <p:nvSpPr>
            <p:cNvPr id="4970" name="Google Shape;4970;p46"/>
            <p:cNvSpPr/>
            <p:nvPr/>
          </p:nvSpPr>
          <p:spPr>
            <a:xfrm>
              <a:off x="1445417" y="3845718"/>
              <a:ext cx="243835" cy="247762"/>
            </a:xfrm>
            <a:custGeom>
              <a:avLst/>
              <a:gdLst/>
              <a:ahLst/>
              <a:cxnLst/>
              <a:rect l="l" t="t" r="r" b="b"/>
              <a:pathLst>
                <a:path w="9312" h="9462" extrusionOk="0">
                  <a:moveTo>
                    <a:pt x="6267" y="0"/>
                  </a:moveTo>
                  <a:cubicBezTo>
                    <a:pt x="6153" y="0"/>
                    <a:pt x="6050" y="20"/>
                    <a:pt x="6020" y="84"/>
                  </a:cubicBezTo>
                  <a:cubicBezTo>
                    <a:pt x="5629" y="828"/>
                    <a:pt x="4360" y="2297"/>
                    <a:pt x="3587" y="3156"/>
                  </a:cubicBezTo>
                  <a:cubicBezTo>
                    <a:pt x="3215" y="3566"/>
                    <a:pt x="2700" y="3814"/>
                    <a:pt x="2156" y="3843"/>
                  </a:cubicBezTo>
                  <a:lnTo>
                    <a:pt x="0" y="3843"/>
                  </a:lnTo>
                  <a:lnTo>
                    <a:pt x="0" y="8889"/>
                  </a:lnTo>
                  <a:lnTo>
                    <a:pt x="2538" y="8889"/>
                  </a:lnTo>
                  <a:cubicBezTo>
                    <a:pt x="2719" y="8889"/>
                    <a:pt x="2891" y="8956"/>
                    <a:pt x="3034" y="9071"/>
                  </a:cubicBezTo>
                  <a:cubicBezTo>
                    <a:pt x="3311" y="9319"/>
                    <a:pt x="3683" y="9452"/>
                    <a:pt x="4055" y="9462"/>
                  </a:cubicBezTo>
                  <a:lnTo>
                    <a:pt x="7680" y="9462"/>
                  </a:lnTo>
                  <a:cubicBezTo>
                    <a:pt x="8052" y="9462"/>
                    <a:pt x="8357" y="9156"/>
                    <a:pt x="8357" y="8775"/>
                  </a:cubicBezTo>
                  <a:lnTo>
                    <a:pt x="8357" y="8584"/>
                  </a:lnTo>
                  <a:cubicBezTo>
                    <a:pt x="8357" y="8212"/>
                    <a:pt x="8052" y="7907"/>
                    <a:pt x="7680" y="7907"/>
                  </a:cubicBezTo>
                  <a:lnTo>
                    <a:pt x="8100" y="7907"/>
                  </a:lnTo>
                  <a:cubicBezTo>
                    <a:pt x="8491" y="7907"/>
                    <a:pt x="8806" y="7592"/>
                    <a:pt x="8806" y="7201"/>
                  </a:cubicBezTo>
                  <a:lnTo>
                    <a:pt x="8806" y="7067"/>
                  </a:lnTo>
                  <a:cubicBezTo>
                    <a:pt x="8806" y="6676"/>
                    <a:pt x="8491" y="6361"/>
                    <a:pt x="8100" y="6361"/>
                  </a:cubicBezTo>
                  <a:lnTo>
                    <a:pt x="8310" y="6361"/>
                  </a:lnTo>
                  <a:cubicBezTo>
                    <a:pt x="8710" y="6361"/>
                    <a:pt x="9025" y="6037"/>
                    <a:pt x="9025" y="5646"/>
                  </a:cubicBezTo>
                  <a:lnTo>
                    <a:pt x="9025" y="5531"/>
                  </a:lnTo>
                  <a:cubicBezTo>
                    <a:pt x="9025" y="5140"/>
                    <a:pt x="8710" y="4816"/>
                    <a:pt x="8310" y="4816"/>
                  </a:cubicBezTo>
                  <a:lnTo>
                    <a:pt x="8577" y="4816"/>
                  </a:lnTo>
                  <a:cubicBezTo>
                    <a:pt x="8987" y="4816"/>
                    <a:pt x="9311" y="4491"/>
                    <a:pt x="9311" y="4081"/>
                  </a:cubicBezTo>
                  <a:lnTo>
                    <a:pt x="9311" y="4005"/>
                  </a:lnTo>
                  <a:cubicBezTo>
                    <a:pt x="9311" y="3595"/>
                    <a:pt x="8987" y="3270"/>
                    <a:pt x="8577" y="3270"/>
                  </a:cubicBezTo>
                  <a:lnTo>
                    <a:pt x="6316" y="3270"/>
                  </a:lnTo>
                  <a:lnTo>
                    <a:pt x="7155" y="1286"/>
                  </a:lnTo>
                  <a:cubicBezTo>
                    <a:pt x="7289" y="799"/>
                    <a:pt x="7069" y="294"/>
                    <a:pt x="6640" y="46"/>
                  </a:cubicBezTo>
                  <a:cubicBezTo>
                    <a:pt x="6640" y="46"/>
                    <a:pt x="6441" y="0"/>
                    <a:pt x="6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6"/>
            <p:cNvSpPr/>
            <p:nvPr/>
          </p:nvSpPr>
          <p:spPr>
            <a:xfrm>
              <a:off x="1445417" y="4055250"/>
              <a:ext cx="218854" cy="38492"/>
            </a:xfrm>
            <a:custGeom>
              <a:avLst/>
              <a:gdLst/>
              <a:ahLst/>
              <a:cxnLst/>
              <a:rect l="l" t="t" r="r" b="b"/>
              <a:pathLst>
                <a:path w="8358" h="1470" extrusionOk="0">
                  <a:moveTo>
                    <a:pt x="0" y="0"/>
                  </a:moveTo>
                  <a:lnTo>
                    <a:pt x="0" y="897"/>
                  </a:lnTo>
                  <a:lnTo>
                    <a:pt x="2538" y="897"/>
                  </a:lnTo>
                  <a:cubicBezTo>
                    <a:pt x="2719" y="897"/>
                    <a:pt x="2901" y="964"/>
                    <a:pt x="3034" y="1078"/>
                  </a:cubicBezTo>
                  <a:cubicBezTo>
                    <a:pt x="3320" y="1326"/>
                    <a:pt x="3683" y="1460"/>
                    <a:pt x="4055" y="1469"/>
                  </a:cubicBezTo>
                  <a:lnTo>
                    <a:pt x="7680" y="1469"/>
                  </a:lnTo>
                  <a:cubicBezTo>
                    <a:pt x="8052" y="1469"/>
                    <a:pt x="8357" y="1164"/>
                    <a:pt x="8357" y="782"/>
                  </a:cubicBezTo>
                  <a:lnTo>
                    <a:pt x="8357" y="592"/>
                  </a:lnTo>
                  <a:cubicBezTo>
                    <a:pt x="8357" y="468"/>
                    <a:pt x="8329" y="344"/>
                    <a:pt x="8262" y="239"/>
                  </a:cubicBezTo>
                  <a:cubicBezTo>
                    <a:pt x="8138" y="439"/>
                    <a:pt x="7919" y="563"/>
                    <a:pt x="7680" y="572"/>
                  </a:cubicBezTo>
                  <a:lnTo>
                    <a:pt x="4055" y="572"/>
                  </a:lnTo>
                  <a:cubicBezTo>
                    <a:pt x="3683" y="563"/>
                    <a:pt x="3311" y="429"/>
                    <a:pt x="3034" y="181"/>
                  </a:cubicBezTo>
                  <a:cubicBezTo>
                    <a:pt x="2891" y="67"/>
                    <a:pt x="271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6"/>
            <p:cNvSpPr/>
            <p:nvPr/>
          </p:nvSpPr>
          <p:spPr>
            <a:xfrm>
              <a:off x="1445417" y="3946085"/>
              <a:ext cx="56219" cy="132653"/>
            </a:xfrm>
            <a:custGeom>
              <a:avLst/>
              <a:gdLst/>
              <a:ahLst/>
              <a:cxnLst/>
              <a:rect l="l" t="t" r="r" b="b"/>
              <a:pathLst>
                <a:path w="2147" h="5066" extrusionOk="0">
                  <a:moveTo>
                    <a:pt x="2147" y="0"/>
                  </a:moveTo>
                  <a:lnTo>
                    <a:pt x="2061" y="10"/>
                  </a:lnTo>
                  <a:lnTo>
                    <a:pt x="0" y="10"/>
                  </a:lnTo>
                  <a:lnTo>
                    <a:pt x="0" y="5066"/>
                  </a:lnTo>
                  <a:lnTo>
                    <a:pt x="2147" y="5066"/>
                  </a:lnTo>
                  <a:lnTo>
                    <a:pt x="2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6"/>
            <p:cNvSpPr/>
            <p:nvPr/>
          </p:nvSpPr>
          <p:spPr>
            <a:xfrm>
              <a:off x="1418446" y="3936083"/>
              <a:ext cx="58969" cy="152659"/>
            </a:xfrm>
            <a:custGeom>
              <a:avLst/>
              <a:gdLst/>
              <a:ahLst/>
              <a:cxnLst/>
              <a:rect l="l" t="t" r="r" b="b"/>
              <a:pathLst>
                <a:path w="2252" h="5830" extrusionOk="0">
                  <a:moveTo>
                    <a:pt x="0" y="1"/>
                  </a:moveTo>
                  <a:lnTo>
                    <a:pt x="0" y="5829"/>
                  </a:lnTo>
                  <a:lnTo>
                    <a:pt x="2023" y="5829"/>
                  </a:lnTo>
                  <a:cubicBezTo>
                    <a:pt x="2147" y="5829"/>
                    <a:pt x="2251" y="5734"/>
                    <a:pt x="2251" y="5610"/>
                  </a:cubicBezTo>
                  <a:lnTo>
                    <a:pt x="2251" y="220"/>
                  </a:lnTo>
                  <a:cubicBezTo>
                    <a:pt x="2251" y="106"/>
                    <a:pt x="2147" y="1"/>
                    <a:pt x="2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6"/>
            <p:cNvSpPr/>
            <p:nvPr/>
          </p:nvSpPr>
          <p:spPr>
            <a:xfrm>
              <a:off x="1418446" y="4056743"/>
              <a:ext cx="58969" cy="31998"/>
            </a:xfrm>
            <a:custGeom>
              <a:avLst/>
              <a:gdLst/>
              <a:ahLst/>
              <a:cxnLst/>
              <a:rect l="l" t="t" r="r" b="b"/>
              <a:pathLst>
                <a:path w="2252" h="1222" extrusionOk="0">
                  <a:moveTo>
                    <a:pt x="0" y="0"/>
                  </a:moveTo>
                  <a:lnTo>
                    <a:pt x="0" y="1221"/>
                  </a:lnTo>
                  <a:lnTo>
                    <a:pt x="2023" y="1221"/>
                  </a:lnTo>
                  <a:cubicBezTo>
                    <a:pt x="2147" y="1221"/>
                    <a:pt x="2251" y="1126"/>
                    <a:pt x="2251" y="1002"/>
                  </a:cubicBezTo>
                  <a:lnTo>
                    <a:pt x="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6"/>
            <p:cNvSpPr/>
            <p:nvPr/>
          </p:nvSpPr>
          <p:spPr>
            <a:xfrm>
              <a:off x="1330255" y="3928332"/>
              <a:ext cx="92459" cy="168160"/>
            </a:xfrm>
            <a:custGeom>
              <a:avLst/>
              <a:gdLst/>
              <a:ahLst/>
              <a:cxnLst/>
              <a:rect l="l" t="t" r="r" b="b"/>
              <a:pathLst>
                <a:path w="3531" h="6422" extrusionOk="0">
                  <a:moveTo>
                    <a:pt x="229" y="1"/>
                  </a:moveTo>
                  <a:cubicBezTo>
                    <a:pt x="105" y="1"/>
                    <a:pt x="0" y="96"/>
                    <a:pt x="0" y="220"/>
                  </a:cubicBezTo>
                  <a:lnTo>
                    <a:pt x="0" y="6202"/>
                  </a:lnTo>
                  <a:cubicBezTo>
                    <a:pt x="0" y="6326"/>
                    <a:pt x="105" y="6421"/>
                    <a:pt x="229" y="6421"/>
                  </a:cubicBezTo>
                  <a:lnTo>
                    <a:pt x="3311" y="6421"/>
                  </a:lnTo>
                  <a:cubicBezTo>
                    <a:pt x="3435" y="6421"/>
                    <a:pt x="3530" y="6326"/>
                    <a:pt x="3530" y="6202"/>
                  </a:cubicBezTo>
                  <a:lnTo>
                    <a:pt x="3530" y="220"/>
                  </a:lnTo>
                  <a:cubicBezTo>
                    <a:pt x="3530" y="96"/>
                    <a:pt x="3435" y="1"/>
                    <a:pt x="3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6"/>
            <p:cNvSpPr/>
            <p:nvPr/>
          </p:nvSpPr>
          <p:spPr>
            <a:xfrm>
              <a:off x="1330255" y="4056743"/>
              <a:ext cx="92459" cy="39749"/>
            </a:xfrm>
            <a:custGeom>
              <a:avLst/>
              <a:gdLst/>
              <a:ahLst/>
              <a:cxnLst/>
              <a:rect l="l" t="t" r="r" b="b"/>
              <a:pathLst>
                <a:path w="3531" h="1518" extrusionOk="0">
                  <a:moveTo>
                    <a:pt x="0" y="0"/>
                  </a:moveTo>
                  <a:lnTo>
                    <a:pt x="0" y="1298"/>
                  </a:lnTo>
                  <a:cubicBezTo>
                    <a:pt x="0" y="1422"/>
                    <a:pt x="105" y="1517"/>
                    <a:pt x="229" y="1517"/>
                  </a:cubicBezTo>
                  <a:lnTo>
                    <a:pt x="3311" y="1517"/>
                  </a:lnTo>
                  <a:cubicBezTo>
                    <a:pt x="3435" y="1517"/>
                    <a:pt x="3530" y="1422"/>
                    <a:pt x="3530" y="1298"/>
                  </a:cubicBezTo>
                  <a:lnTo>
                    <a:pt x="35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6"/>
            <p:cNvSpPr/>
            <p:nvPr/>
          </p:nvSpPr>
          <p:spPr>
            <a:xfrm>
              <a:off x="1631435" y="3961037"/>
              <a:ext cx="56062" cy="10841"/>
            </a:xfrm>
            <a:custGeom>
              <a:avLst/>
              <a:gdLst/>
              <a:ahLst/>
              <a:cxnLst/>
              <a:rect l="l" t="t" r="r" b="b"/>
              <a:pathLst>
                <a:path w="2141" h="414" extrusionOk="0">
                  <a:moveTo>
                    <a:pt x="272" y="1"/>
                  </a:moveTo>
                  <a:cubicBezTo>
                    <a:pt x="3" y="1"/>
                    <a:pt x="0" y="413"/>
                    <a:pt x="264" y="413"/>
                  </a:cubicBezTo>
                  <a:cubicBezTo>
                    <a:pt x="272" y="413"/>
                    <a:pt x="281" y="413"/>
                    <a:pt x="290" y="412"/>
                  </a:cubicBezTo>
                  <a:lnTo>
                    <a:pt x="1473" y="412"/>
                  </a:lnTo>
                  <a:cubicBezTo>
                    <a:pt x="1759" y="412"/>
                    <a:pt x="2017" y="250"/>
                    <a:pt x="2141" y="2"/>
                  </a:cubicBezTo>
                  <a:lnTo>
                    <a:pt x="290" y="2"/>
                  </a:lnTo>
                  <a:cubicBezTo>
                    <a:pt x="284" y="1"/>
                    <a:pt x="278"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6"/>
            <p:cNvSpPr/>
            <p:nvPr/>
          </p:nvSpPr>
          <p:spPr>
            <a:xfrm>
              <a:off x="1632273" y="4001545"/>
              <a:ext cx="47971" cy="10998"/>
            </a:xfrm>
            <a:custGeom>
              <a:avLst/>
              <a:gdLst/>
              <a:ahLst/>
              <a:cxnLst/>
              <a:rect l="l" t="t" r="r" b="b"/>
              <a:pathLst>
                <a:path w="1832" h="420" extrusionOk="0">
                  <a:moveTo>
                    <a:pt x="258" y="0"/>
                  </a:moveTo>
                  <a:cubicBezTo>
                    <a:pt x="0" y="19"/>
                    <a:pt x="0" y="391"/>
                    <a:pt x="258" y="420"/>
                  </a:cubicBezTo>
                  <a:lnTo>
                    <a:pt x="1174" y="420"/>
                  </a:lnTo>
                  <a:cubicBezTo>
                    <a:pt x="1460" y="420"/>
                    <a:pt x="1708" y="258"/>
                    <a:pt x="1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6"/>
            <p:cNvSpPr/>
            <p:nvPr/>
          </p:nvSpPr>
          <p:spPr>
            <a:xfrm>
              <a:off x="1631435" y="4041975"/>
              <a:ext cx="43074" cy="10814"/>
            </a:xfrm>
            <a:custGeom>
              <a:avLst/>
              <a:gdLst/>
              <a:ahLst/>
              <a:cxnLst/>
              <a:rect l="l" t="t" r="r" b="b"/>
              <a:pathLst>
                <a:path w="1645" h="413" extrusionOk="0">
                  <a:moveTo>
                    <a:pt x="272" y="1"/>
                  </a:moveTo>
                  <a:cubicBezTo>
                    <a:pt x="3" y="1"/>
                    <a:pt x="0" y="413"/>
                    <a:pt x="264" y="413"/>
                  </a:cubicBezTo>
                  <a:cubicBezTo>
                    <a:pt x="272" y="413"/>
                    <a:pt x="281" y="413"/>
                    <a:pt x="290" y="412"/>
                  </a:cubicBezTo>
                  <a:lnTo>
                    <a:pt x="996" y="412"/>
                  </a:lnTo>
                  <a:cubicBezTo>
                    <a:pt x="1272" y="412"/>
                    <a:pt x="1530" y="250"/>
                    <a:pt x="1645" y="1"/>
                  </a:cubicBezTo>
                  <a:lnTo>
                    <a:pt x="290" y="1"/>
                  </a:lnTo>
                  <a:cubicBezTo>
                    <a:pt x="284" y="1"/>
                    <a:pt x="278"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41"/>
        <p:cNvGrpSpPr/>
        <p:nvPr/>
      </p:nvGrpSpPr>
      <p:grpSpPr>
        <a:xfrm>
          <a:off x="0" y="0"/>
          <a:ext cx="0" cy="0"/>
          <a:chOff x="0" y="0"/>
          <a:chExt cx="0" cy="0"/>
        </a:xfrm>
      </p:grpSpPr>
      <p:sp>
        <p:nvSpPr>
          <p:cNvPr id="5142" name="Google Shape;5142;p48"/>
          <p:cNvSpPr txBox="1">
            <a:spLocks noGrp="1"/>
          </p:cNvSpPr>
          <p:nvPr>
            <p:ph type="title"/>
          </p:nvPr>
        </p:nvSpPr>
        <p:spPr>
          <a:xfrm>
            <a:off x="1181249" y="418215"/>
            <a:ext cx="7204295" cy="428137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D" sz="1800" dirty="0" err="1"/>
              <a:t>Bentuk</a:t>
            </a:r>
            <a:r>
              <a:rPr lang="en-ID" sz="1800" dirty="0"/>
              <a:t> </a:t>
            </a:r>
            <a:r>
              <a:rPr lang="en-ID" sz="1800" dirty="0" err="1"/>
              <a:t>pelayanan</a:t>
            </a:r>
            <a:r>
              <a:rPr lang="en-ID" sz="1800" dirty="0"/>
              <a:t> </a:t>
            </a:r>
            <a:r>
              <a:rPr lang="en-ID" sz="1800" dirty="0" err="1"/>
              <a:t>kebidanan</a:t>
            </a:r>
            <a:r>
              <a:rPr lang="en-ID" sz="1800" dirty="0"/>
              <a:t> </a:t>
            </a:r>
            <a:r>
              <a:rPr lang="en-ID" sz="1800" dirty="0" err="1"/>
              <a:t>dalam</a:t>
            </a:r>
            <a:r>
              <a:rPr lang="en-ID" sz="1800" dirty="0"/>
              <a:t> Home Care.</a:t>
            </a:r>
            <a:br>
              <a:rPr lang="en-ID" sz="1800" dirty="0"/>
            </a:br>
            <a:r>
              <a:rPr lang="en-ID" sz="1000" dirty="0"/>
              <a:t/>
            </a:r>
            <a:br>
              <a:rPr lang="en-ID" sz="1000" dirty="0"/>
            </a:br>
            <a:r>
              <a:rPr lang="en-ID" sz="1000" dirty="0"/>
              <a:t> </a:t>
            </a:r>
            <a:r>
              <a:rPr lang="en-ID" sz="1400" dirty="0"/>
              <a:t>1. </a:t>
            </a:r>
            <a:r>
              <a:rPr lang="en-ID" sz="1400" dirty="0" err="1"/>
              <a:t>Seiring</a:t>
            </a:r>
            <a:r>
              <a:rPr lang="en-ID" sz="1400" dirty="0"/>
              <a:t> </a:t>
            </a:r>
            <a:r>
              <a:rPr lang="en-ID" sz="1400" dirty="0" err="1"/>
              <a:t>dengan</a:t>
            </a:r>
            <a:r>
              <a:rPr lang="en-ID" sz="1400" dirty="0"/>
              <a:t> </a:t>
            </a:r>
            <a:r>
              <a:rPr lang="en-ID" sz="1400" dirty="0" err="1"/>
              <a:t>meningkatnya</a:t>
            </a:r>
            <a:r>
              <a:rPr lang="en-ID" sz="1400" dirty="0"/>
              <a:t> </a:t>
            </a:r>
            <a:r>
              <a:rPr lang="en-ID" sz="1400" dirty="0" err="1"/>
              <a:t>angka</a:t>
            </a:r>
            <a:r>
              <a:rPr lang="en-ID" sz="1400" dirty="0"/>
              <a:t> </a:t>
            </a:r>
            <a:r>
              <a:rPr lang="en-ID" sz="1400" dirty="0" err="1"/>
              <a:t>kelahiran</a:t>
            </a:r>
            <a:r>
              <a:rPr lang="en-ID" sz="1400" dirty="0"/>
              <a:t> </a:t>
            </a:r>
            <a:r>
              <a:rPr lang="en-ID" sz="1400" dirty="0" err="1"/>
              <a:t>bayi</a:t>
            </a:r>
            <a:r>
              <a:rPr lang="en-ID" sz="1400" dirty="0"/>
              <a:t> </a:t>
            </a:r>
            <a:r>
              <a:rPr lang="en-ID" sz="1400" dirty="0" err="1"/>
              <a:t>setiap</a:t>
            </a:r>
            <a:r>
              <a:rPr lang="en-ID" sz="1400" dirty="0"/>
              <a:t> </a:t>
            </a:r>
            <a:r>
              <a:rPr lang="en-ID" sz="1400" dirty="0" err="1"/>
              <a:t>tahunnya</a:t>
            </a:r>
            <a:r>
              <a:rPr lang="en-ID" sz="1400" dirty="0"/>
              <a:t> di Indonesia </a:t>
            </a:r>
            <a:r>
              <a:rPr lang="en-ID" sz="1400" dirty="0" err="1"/>
              <a:t>membuat</a:t>
            </a:r>
            <a:r>
              <a:rPr lang="en-ID" sz="1400" dirty="0"/>
              <a:t> </a:t>
            </a:r>
            <a:r>
              <a:rPr lang="en-ID" sz="1400" dirty="0" err="1"/>
              <a:t>bidan</a:t>
            </a:r>
            <a:r>
              <a:rPr lang="en-ID" sz="1400" dirty="0"/>
              <a:t> </a:t>
            </a:r>
            <a:r>
              <a:rPr lang="en-ID" sz="1400" dirty="0" err="1"/>
              <a:t>semakin</a:t>
            </a:r>
            <a:r>
              <a:rPr lang="en-ID" sz="1400" dirty="0"/>
              <a:t> </a:t>
            </a:r>
            <a:r>
              <a:rPr lang="en-ID" sz="1400" dirty="0" err="1"/>
              <a:t>banyak</a:t>
            </a:r>
            <a:r>
              <a:rPr lang="en-ID" sz="1400" dirty="0"/>
              <a:t> </a:t>
            </a:r>
            <a:r>
              <a:rPr lang="en-ID" sz="1400" dirty="0" err="1"/>
              <a:t>dibutuhkan</a:t>
            </a:r>
            <a:r>
              <a:rPr lang="en-ID" sz="1400" dirty="0"/>
              <a:t> oleh </a:t>
            </a:r>
            <a:r>
              <a:rPr lang="en-ID" sz="1400" dirty="0" err="1"/>
              <a:t>masyarakat</a:t>
            </a:r>
            <a:r>
              <a:rPr lang="en-ID" sz="1400" dirty="0"/>
              <a:t>. </a:t>
            </a:r>
            <a:r>
              <a:rPr lang="en-ID" sz="1400" dirty="0" err="1"/>
              <a:t>Tidak</a:t>
            </a:r>
            <a:r>
              <a:rPr lang="en-ID" sz="1400" dirty="0"/>
              <a:t> </a:t>
            </a:r>
            <a:r>
              <a:rPr lang="en-ID" sz="1400" dirty="0" err="1"/>
              <a:t>hanya</a:t>
            </a:r>
            <a:r>
              <a:rPr lang="en-ID" sz="1400" dirty="0"/>
              <a:t> </a:t>
            </a:r>
            <a:r>
              <a:rPr lang="en-ID" sz="1400" dirty="0" err="1"/>
              <a:t>untuk</a:t>
            </a:r>
            <a:r>
              <a:rPr lang="en-ID" sz="1400" dirty="0"/>
              <a:t> </a:t>
            </a:r>
            <a:r>
              <a:rPr lang="en-ID" sz="1400" dirty="0" err="1"/>
              <a:t>mengurus</a:t>
            </a:r>
            <a:r>
              <a:rPr lang="en-ID" sz="1400" dirty="0"/>
              <a:t> </a:t>
            </a:r>
            <a:r>
              <a:rPr lang="en-ID" sz="1400" dirty="0" err="1"/>
              <a:t>persalinan</a:t>
            </a:r>
            <a:r>
              <a:rPr lang="en-ID" sz="1400" dirty="0"/>
              <a:t> </a:t>
            </a:r>
            <a:r>
              <a:rPr lang="en-ID" sz="1400" dirty="0" err="1"/>
              <a:t>saja</a:t>
            </a:r>
            <a:r>
              <a:rPr lang="en-ID" sz="1400" dirty="0"/>
              <a:t>, </a:t>
            </a:r>
            <a:r>
              <a:rPr lang="en-ID" sz="1400" dirty="0" err="1"/>
              <a:t>bidan</a:t>
            </a:r>
            <a:r>
              <a:rPr lang="en-ID" sz="1400" dirty="0"/>
              <a:t> juga </a:t>
            </a:r>
            <a:r>
              <a:rPr lang="en-ID" sz="1400" dirty="0" err="1"/>
              <a:t>berperan</a:t>
            </a:r>
            <a:r>
              <a:rPr lang="en-ID" sz="1400" dirty="0"/>
              <a:t> </a:t>
            </a:r>
            <a:r>
              <a:rPr lang="en-ID" sz="1400" dirty="0" err="1"/>
              <a:t>dalam</a:t>
            </a:r>
            <a:r>
              <a:rPr lang="en-ID" sz="1400" dirty="0"/>
              <a:t> </a:t>
            </a:r>
            <a:r>
              <a:rPr lang="en-ID" sz="1400" dirty="0" err="1"/>
              <a:t>memberikan</a:t>
            </a:r>
            <a:r>
              <a:rPr lang="en-ID" sz="1400" dirty="0"/>
              <a:t> </a:t>
            </a:r>
            <a:r>
              <a:rPr lang="en-ID" sz="1400" dirty="0" err="1"/>
              <a:t>pelayanan</a:t>
            </a:r>
            <a:r>
              <a:rPr lang="en-ID" sz="1400" dirty="0"/>
              <a:t> ANC, KB </a:t>
            </a:r>
            <a:r>
              <a:rPr lang="en-ID" sz="1400" dirty="0" err="1"/>
              <a:t>serta</a:t>
            </a:r>
            <a:r>
              <a:rPr lang="en-ID" sz="1400" dirty="0"/>
              <a:t> </a:t>
            </a:r>
            <a:r>
              <a:rPr lang="en-ID" sz="1400" dirty="0" err="1"/>
              <a:t>imunisasi</a:t>
            </a:r>
            <a:r>
              <a:rPr lang="en-ID" sz="1400" dirty="0"/>
              <a:t> </a:t>
            </a:r>
            <a:r>
              <a:rPr lang="en-ID" sz="1400" dirty="0" err="1"/>
              <a:t>bagi</a:t>
            </a:r>
            <a:r>
              <a:rPr lang="en-ID" sz="1400" dirty="0"/>
              <a:t> para </a:t>
            </a:r>
            <a:r>
              <a:rPr lang="en-ID" sz="1400" dirty="0" err="1"/>
              <a:t>bayi</a:t>
            </a:r>
            <a:r>
              <a:rPr lang="en-ID" sz="1400" dirty="0"/>
              <a:t> </a:t>
            </a:r>
            <a:r>
              <a:rPr lang="en-ID" sz="1400" dirty="0" err="1"/>
              <a:t>balita</a:t>
            </a:r>
            <a:r>
              <a:rPr lang="en-ID" sz="1400" dirty="0"/>
              <a:t> </a:t>
            </a:r>
            <a:r>
              <a:rPr lang="en-ID" sz="1400" dirty="0" err="1"/>
              <a:t>serta</a:t>
            </a:r>
            <a:r>
              <a:rPr lang="en-ID" sz="1400" dirty="0"/>
              <a:t> </a:t>
            </a:r>
            <a:r>
              <a:rPr lang="en-ID" sz="1400" dirty="0" err="1"/>
              <a:t>layanan</a:t>
            </a:r>
            <a:r>
              <a:rPr lang="en-ID" sz="1400" dirty="0"/>
              <a:t> </a:t>
            </a:r>
            <a:r>
              <a:rPr lang="en-ID" sz="1400" dirty="0" err="1"/>
              <a:t>kesehatan</a:t>
            </a:r>
            <a:r>
              <a:rPr lang="en-ID" sz="1400" dirty="0"/>
              <a:t> </a:t>
            </a:r>
            <a:r>
              <a:rPr lang="en-ID" sz="1400" dirty="0" err="1"/>
              <a:t>lainnya</a:t>
            </a:r>
            <a:r>
              <a:rPr lang="en-ID" sz="1400" dirty="0"/>
              <a:t>.</a:t>
            </a:r>
            <a:br>
              <a:rPr lang="en-ID" sz="1400" dirty="0"/>
            </a:br>
            <a:r>
              <a:rPr lang="en-ID" sz="1400" dirty="0"/>
              <a:t/>
            </a:r>
            <a:br>
              <a:rPr lang="en-ID" sz="1400" dirty="0"/>
            </a:br>
            <a:r>
              <a:rPr lang="en-ID" sz="1400" dirty="0"/>
              <a:t> 2. </a:t>
            </a:r>
            <a:r>
              <a:rPr lang="en-ID" sz="1400" dirty="0" err="1"/>
              <a:t>Layanan</a:t>
            </a:r>
            <a:r>
              <a:rPr lang="en-ID" sz="1400" dirty="0"/>
              <a:t> home care yang </a:t>
            </a:r>
            <a:r>
              <a:rPr lang="en-ID" sz="1400" dirty="0" err="1"/>
              <a:t>saat</a:t>
            </a:r>
            <a:r>
              <a:rPr lang="en-ID" sz="1400" dirty="0"/>
              <a:t> </a:t>
            </a:r>
            <a:r>
              <a:rPr lang="en-ID" sz="1400" dirty="0" err="1"/>
              <a:t>ini</a:t>
            </a:r>
            <a:r>
              <a:rPr lang="en-ID" sz="1400" dirty="0"/>
              <a:t> </a:t>
            </a:r>
            <a:r>
              <a:rPr lang="en-ID" sz="1400" dirty="0" err="1"/>
              <a:t>banyak</a:t>
            </a:r>
            <a:r>
              <a:rPr lang="en-ID" sz="1400" dirty="0"/>
              <a:t> </a:t>
            </a:r>
            <a:r>
              <a:rPr lang="en-ID" sz="1400" dirty="0" err="1"/>
              <a:t>dilakukan</a:t>
            </a:r>
            <a:r>
              <a:rPr lang="en-ID" sz="1400" dirty="0"/>
              <a:t> oleh </a:t>
            </a:r>
            <a:r>
              <a:rPr lang="en-ID" sz="1400" dirty="0" err="1"/>
              <a:t>bidan</a:t>
            </a:r>
            <a:r>
              <a:rPr lang="en-ID" sz="1400" dirty="0"/>
              <a:t> </a:t>
            </a:r>
            <a:r>
              <a:rPr lang="en-ID" sz="1400" dirty="0" err="1"/>
              <a:t>diantaranya</a:t>
            </a:r>
            <a:r>
              <a:rPr lang="en-ID" sz="1400" dirty="0"/>
              <a:t>: baby massage, </a:t>
            </a:r>
            <a:r>
              <a:rPr lang="en-ID" sz="1400" dirty="0" err="1"/>
              <a:t>newborn</a:t>
            </a:r>
            <a:r>
              <a:rPr lang="en-ID" sz="1400" dirty="0"/>
              <a:t> care (</a:t>
            </a:r>
            <a:r>
              <a:rPr lang="en-ID" sz="1400" dirty="0" err="1"/>
              <a:t>memandikan</a:t>
            </a:r>
            <a:r>
              <a:rPr lang="en-ID" sz="1400" dirty="0"/>
              <a:t> BBL), prenatal dan post natal massage, private prenatal yoga, </a:t>
            </a:r>
            <a:r>
              <a:rPr lang="en-ID" sz="1400" dirty="0" err="1"/>
              <a:t>kelas</a:t>
            </a:r>
            <a:r>
              <a:rPr lang="en-ID" sz="1400" dirty="0"/>
              <a:t> childbirth education </a:t>
            </a:r>
            <a:r>
              <a:rPr lang="en-ID" sz="1400" dirty="0" err="1"/>
              <a:t>bahkan</a:t>
            </a:r>
            <a:r>
              <a:rPr lang="en-ID" sz="1400" dirty="0"/>
              <a:t> ANC, </a:t>
            </a:r>
            <a:r>
              <a:rPr lang="en-ID" sz="1400" dirty="0" err="1"/>
              <a:t>Imunisasi</a:t>
            </a:r>
            <a:r>
              <a:rPr lang="en-ID" sz="1400" dirty="0"/>
              <a:t>, </a:t>
            </a:r>
            <a:r>
              <a:rPr lang="en-ID" sz="1400" dirty="0" err="1"/>
              <a:t>dll</a:t>
            </a:r>
            <a:r>
              <a:rPr lang="en-ID" sz="1400" dirty="0"/>
              <a:t>.</a:t>
            </a:r>
            <a:br>
              <a:rPr lang="en-ID" sz="1400" dirty="0"/>
            </a:br>
            <a:r>
              <a:rPr lang="en-ID" sz="1400" dirty="0"/>
              <a:t/>
            </a:r>
            <a:br>
              <a:rPr lang="en-ID" sz="1400" dirty="0"/>
            </a:br>
            <a:r>
              <a:rPr lang="en-ID" sz="1400" dirty="0"/>
              <a:t> 3. </a:t>
            </a:r>
            <a:r>
              <a:rPr lang="en-ID" sz="1400" dirty="0" err="1"/>
              <a:t>Pelayanan</a:t>
            </a:r>
            <a:r>
              <a:rPr lang="en-ID" sz="1400" dirty="0"/>
              <a:t> home care </a:t>
            </a:r>
            <a:r>
              <a:rPr lang="en-ID" sz="1400" dirty="0" err="1"/>
              <a:t>hendaknya</a:t>
            </a:r>
            <a:r>
              <a:rPr lang="en-ID" sz="1400" dirty="0"/>
              <a:t> </a:t>
            </a:r>
            <a:r>
              <a:rPr lang="en-ID" sz="1400" dirty="0" err="1"/>
              <a:t>diberikan</a:t>
            </a:r>
            <a:r>
              <a:rPr lang="en-ID" sz="1400" dirty="0"/>
              <a:t> </a:t>
            </a:r>
            <a:r>
              <a:rPr lang="en-ID" sz="1400" dirty="0" err="1"/>
              <a:t>sesuai</a:t>
            </a:r>
            <a:r>
              <a:rPr lang="en-ID" sz="1400" dirty="0"/>
              <a:t> </a:t>
            </a:r>
            <a:r>
              <a:rPr lang="en-ID" sz="1400" dirty="0" err="1"/>
              <a:t>dengan</a:t>
            </a:r>
            <a:r>
              <a:rPr lang="en-ID" sz="1400" dirty="0"/>
              <a:t> </a:t>
            </a:r>
            <a:r>
              <a:rPr lang="en-ID" sz="1400" dirty="0" err="1"/>
              <a:t>kewenangan</a:t>
            </a:r>
            <a:r>
              <a:rPr lang="en-ID" sz="1400" dirty="0"/>
              <a:t> dan </a:t>
            </a:r>
            <a:r>
              <a:rPr lang="en-ID" sz="1400" dirty="0" err="1"/>
              <a:t>standar</a:t>
            </a:r>
            <a:r>
              <a:rPr lang="en-ID" sz="1400" dirty="0"/>
              <a:t> </a:t>
            </a:r>
            <a:r>
              <a:rPr lang="en-ID" sz="1400" dirty="0" err="1"/>
              <a:t>pelayanan</a:t>
            </a:r>
            <a:r>
              <a:rPr lang="en-ID" sz="1400" dirty="0"/>
              <a:t> </a:t>
            </a:r>
            <a:r>
              <a:rPr lang="en-ID" sz="1400" dirty="0" err="1"/>
              <a:t>kebidanan</a:t>
            </a:r>
            <a:r>
              <a:rPr lang="en-ID" sz="1400" dirty="0"/>
              <a:t>, </a:t>
            </a:r>
            <a:r>
              <a:rPr lang="en-ID" sz="1400" dirty="0" err="1"/>
              <a:t>setiap</a:t>
            </a:r>
            <a:r>
              <a:rPr lang="en-ID" sz="1400" dirty="0"/>
              <a:t> </a:t>
            </a:r>
            <a:r>
              <a:rPr lang="en-ID" sz="1400" dirty="0" err="1"/>
              <a:t>pelayanan</a:t>
            </a:r>
            <a:r>
              <a:rPr lang="en-ID" sz="1400" dirty="0"/>
              <a:t> yang </a:t>
            </a:r>
            <a:r>
              <a:rPr lang="en-ID" sz="1400" dirty="0" err="1"/>
              <a:t>diberikan</a:t>
            </a:r>
            <a:r>
              <a:rPr lang="en-ID" sz="1400" dirty="0"/>
              <a:t> </a:t>
            </a:r>
            <a:r>
              <a:rPr lang="en-ID" sz="1400" dirty="0" err="1"/>
              <a:t>terdapat</a:t>
            </a:r>
            <a:r>
              <a:rPr lang="en-ID" sz="1400" dirty="0"/>
              <a:t> </a:t>
            </a:r>
            <a:r>
              <a:rPr lang="en-ID" sz="1400" dirty="0" err="1"/>
              <a:t>pencatatan</a:t>
            </a:r>
            <a:r>
              <a:rPr lang="en-ID" sz="1400" dirty="0"/>
              <a:t>, </a:t>
            </a:r>
            <a:r>
              <a:rPr lang="en-ID" sz="1400" dirty="0" err="1"/>
              <a:t>pendokumentasian</a:t>
            </a:r>
            <a:r>
              <a:rPr lang="en-ID" sz="1400" dirty="0"/>
              <a:t> dan </a:t>
            </a:r>
            <a:r>
              <a:rPr lang="en-ID" sz="1400" dirty="0" err="1"/>
              <a:t>pelaporannya</a:t>
            </a:r>
            <a:r>
              <a:rPr lang="en-ID" sz="1400" dirty="0"/>
              <a:t> </a:t>
            </a:r>
            <a:r>
              <a:rPr lang="en-ID" sz="1400" dirty="0" err="1"/>
              <a:t>sehingga</a:t>
            </a:r>
            <a:r>
              <a:rPr lang="en-ID" sz="1400" dirty="0"/>
              <a:t> </a:t>
            </a:r>
            <a:r>
              <a:rPr lang="en-ID" sz="1400" dirty="0" err="1"/>
              <a:t>asuhan</a:t>
            </a:r>
            <a:r>
              <a:rPr lang="en-ID" sz="1400" dirty="0"/>
              <a:t> </a:t>
            </a:r>
            <a:r>
              <a:rPr lang="en-ID" sz="1400" dirty="0" err="1"/>
              <a:t>bisa</a:t>
            </a:r>
            <a:r>
              <a:rPr lang="en-ID" sz="1400" dirty="0"/>
              <a:t> </a:t>
            </a:r>
            <a:r>
              <a:rPr lang="en-ID" sz="1400" dirty="0" err="1"/>
              <a:t>dilakukan</a:t>
            </a:r>
            <a:r>
              <a:rPr lang="en-ID" sz="1400" dirty="0"/>
              <a:t> </a:t>
            </a:r>
            <a:r>
              <a:rPr lang="en-ID" sz="1400" dirty="0" err="1"/>
              <a:t>secara</a:t>
            </a:r>
            <a:r>
              <a:rPr lang="en-ID" sz="1400" dirty="0"/>
              <a:t> continue.</a:t>
            </a:r>
            <a:endParaRPr sz="1400"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27"/>
        <p:cNvGrpSpPr/>
        <p:nvPr/>
      </p:nvGrpSpPr>
      <p:grpSpPr>
        <a:xfrm>
          <a:off x="0" y="0"/>
          <a:ext cx="0" cy="0"/>
          <a:chOff x="0" y="0"/>
          <a:chExt cx="0" cy="0"/>
        </a:xfrm>
      </p:grpSpPr>
      <p:sp>
        <p:nvSpPr>
          <p:cNvPr id="5228" name="Google Shape;5228;p51"/>
          <p:cNvSpPr/>
          <p:nvPr/>
        </p:nvSpPr>
        <p:spPr>
          <a:xfrm rot="423626">
            <a:off x="3766147" y="187576"/>
            <a:ext cx="1708643" cy="1462225"/>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1"/>
          <p:cNvSpPr txBox="1">
            <a:spLocks noGrp="1"/>
          </p:cNvSpPr>
          <p:nvPr>
            <p:ph type="title"/>
          </p:nvPr>
        </p:nvSpPr>
        <p:spPr>
          <a:xfrm>
            <a:off x="4093738" y="381219"/>
            <a:ext cx="1599600" cy="128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D" sz="1400" dirty="0"/>
              <a:t>S</a:t>
            </a:r>
            <a:r>
              <a:rPr lang="en" sz="1400" dirty="0"/>
              <a:t>aran dan kesimpulan</a:t>
            </a:r>
            <a:endParaRPr sz="1400" dirty="0"/>
          </a:p>
        </p:txBody>
      </p:sp>
      <p:sp>
        <p:nvSpPr>
          <p:cNvPr id="5230" name="Google Shape;5230;p51"/>
          <p:cNvSpPr txBox="1">
            <a:spLocks noGrp="1"/>
          </p:cNvSpPr>
          <p:nvPr>
            <p:ph type="subTitle" idx="1"/>
          </p:nvPr>
        </p:nvSpPr>
        <p:spPr>
          <a:xfrm>
            <a:off x="4620468" y="3330367"/>
            <a:ext cx="2592300" cy="8650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D" sz="1400" b="1" dirty="0" err="1">
                <a:latin typeface="Fredoka One" panose="02000000000000000000" pitchFamily="2" charset="0"/>
              </a:rPr>
              <a:t>Berdasarkan</a:t>
            </a:r>
            <a:r>
              <a:rPr lang="en-ID" sz="1400" b="1" dirty="0">
                <a:latin typeface="Fredoka One" panose="02000000000000000000" pitchFamily="2" charset="0"/>
              </a:rPr>
              <a:t> </a:t>
            </a:r>
            <a:r>
              <a:rPr lang="en-ID" sz="1400" b="1" dirty="0" err="1">
                <a:latin typeface="Fredoka One" panose="02000000000000000000" pitchFamily="2" charset="0"/>
              </a:rPr>
              <a:t>kesimpulan</a:t>
            </a:r>
            <a:r>
              <a:rPr lang="en-ID" sz="1400" b="1" dirty="0">
                <a:latin typeface="Fredoka One" panose="02000000000000000000" pitchFamily="2" charset="0"/>
              </a:rPr>
              <a:t> di </a:t>
            </a:r>
            <a:r>
              <a:rPr lang="en-ID" sz="1400" b="1" dirty="0" err="1">
                <a:latin typeface="Fredoka One" panose="02000000000000000000" pitchFamily="2" charset="0"/>
              </a:rPr>
              <a:t>atas</a:t>
            </a:r>
            <a:r>
              <a:rPr lang="en-ID" sz="1400" b="1" dirty="0">
                <a:latin typeface="Fredoka One" panose="02000000000000000000" pitchFamily="2" charset="0"/>
              </a:rPr>
              <a:t>, </a:t>
            </a:r>
            <a:r>
              <a:rPr lang="en-ID" sz="1400" b="1" dirty="0" err="1">
                <a:latin typeface="Fredoka One" panose="02000000000000000000" pitchFamily="2" charset="0"/>
              </a:rPr>
              <a:t>penulis</a:t>
            </a:r>
            <a:r>
              <a:rPr lang="en-ID" sz="1400" b="1" dirty="0">
                <a:latin typeface="Fredoka One" panose="02000000000000000000" pitchFamily="2" charset="0"/>
              </a:rPr>
              <a:t> </a:t>
            </a:r>
            <a:r>
              <a:rPr lang="en-ID" sz="1400" b="1" dirty="0" err="1">
                <a:latin typeface="Fredoka One" panose="02000000000000000000" pitchFamily="2" charset="0"/>
              </a:rPr>
              <a:t>menyarankan</a:t>
            </a:r>
            <a:r>
              <a:rPr lang="en-ID" sz="1400" b="1" dirty="0">
                <a:latin typeface="Fredoka One" panose="02000000000000000000" pitchFamily="2" charset="0"/>
              </a:rPr>
              <a:t> agar para </a:t>
            </a:r>
            <a:r>
              <a:rPr lang="en-ID" sz="1400" b="1" dirty="0" err="1">
                <a:latin typeface="Fredoka One" panose="02000000000000000000" pitchFamily="2" charset="0"/>
              </a:rPr>
              <a:t>pembaca</a:t>
            </a:r>
            <a:r>
              <a:rPr lang="en-ID" sz="1400" b="1" dirty="0">
                <a:latin typeface="Fredoka One" panose="02000000000000000000" pitchFamily="2" charset="0"/>
              </a:rPr>
              <a:t> </a:t>
            </a:r>
            <a:r>
              <a:rPr lang="en-ID" sz="1400" b="1" dirty="0" err="1">
                <a:latin typeface="Fredoka One" panose="02000000000000000000" pitchFamily="2" charset="0"/>
              </a:rPr>
              <a:t>khususnya</a:t>
            </a:r>
            <a:r>
              <a:rPr lang="en-ID" sz="1400" b="1" dirty="0">
                <a:latin typeface="Fredoka One" panose="02000000000000000000" pitchFamily="2" charset="0"/>
              </a:rPr>
              <a:t> </a:t>
            </a:r>
            <a:r>
              <a:rPr lang="en-ID" sz="1400" b="1" dirty="0" err="1">
                <a:latin typeface="Fredoka One" panose="02000000000000000000" pitchFamily="2" charset="0"/>
              </a:rPr>
              <a:t>mahasiswa</a:t>
            </a:r>
            <a:r>
              <a:rPr lang="en-ID" sz="1400" b="1" dirty="0">
                <a:latin typeface="Fredoka One" panose="02000000000000000000" pitchFamily="2" charset="0"/>
              </a:rPr>
              <a:t> </a:t>
            </a:r>
            <a:r>
              <a:rPr lang="en-ID" sz="1400" b="1" dirty="0" err="1">
                <a:latin typeface="Fredoka One" panose="02000000000000000000" pitchFamily="2" charset="0"/>
              </a:rPr>
              <a:t>untuk</a:t>
            </a:r>
            <a:r>
              <a:rPr lang="en-ID" sz="1400" b="1" dirty="0">
                <a:latin typeface="Fredoka One" panose="02000000000000000000" pitchFamily="2" charset="0"/>
              </a:rPr>
              <a:t> </a:t>
            </a:r>
            <a:r>
              <a:rPr lang="en-ID" sz="1400" b="1" dirty="0" err="1">
                <a:latin typeface="Fredoka One" panose="02000000000000000000" pitchFamily="2" charset="0"/>
              </a:rPr>
              <a:t>dapat</a:t>
            </a:r>
            <a:r>
              <a:rPr lang="en-ID" sz="1400" b="1" dirty="0">
                <a:latin typeface="Fredoka One" panose="02000000000000000000" pitchFamily="2" charset="0"/>
              </a:rPr>
              <a:t> </a:t>
            </a:r>
            <a:r>
              <a:rPr lang="en-ID" sz="1400" b="1" dirty="0" err="1">
                <a:latin typeface="Fredoka One" panose="02000000000000000000" pitchFamily="2" charset="0"/>
              </a:rPr>
              <a:t>meningkatkan</a:t>
            </a:r>
            <a:r>
              <a:rPr lang="en-ID" sz="1400" b="1" dirty="0">
                <a:latin typeface="Fredoka One" panose="02000000000000000000" pitchFamily="2" charset="0"/>
              </a:rPr>
              <a:t> </a:t>
            </a:r>
            <a:r>
              <a:rPr lang="en-ID" sz="1400" b="1" dirty="0" err="1">
                <a:latin typeface="Fredoka One" panose="02000000000000000000" pitchFamily="2" charset="0"/>
              </a:rPr>
              <a:t>pemahamannya</a:t>
            </a:r>
            <a:r>
              <a:rPr lang="en-ID" sz="1400" b="1" dirty="0">
                <a:latin typeface="Fredoka One" panose="02000000000000000000" pitchFamily="2" charset="0"/>
              </a:rPr>
              <a:t> </a:t>
            </a:r>
            <a:r>
              <a:rPr lang="en-ID" sz="1400" b="1" dirty="0" err="1">
                <a:latin typeface="Fredoka One" panose="02000000000000000000" pitchFamily="2" charset="0"/>
              </a:rPr>
              <a:t>guna</a:t>
            </a:r>
            <a:r>
              <a:rPr lang="en-ID" sz="1400" b="1" dirty="0">
                <a:latin typeface="Fredoka One" panose="02000000000000000000" pitchFamily="2" charset="0"/>
              </a:rPr>
              <a:t> </a:t>
            </a:r>
            <a:r>
              <a:rPr lang="en-ID" sz="1400" b="1" dirty="0" err="1">
                <a:latin typeface="Fredoka One" panose="02000000000000000000" pitchFamily="2" charset="0"/>
              </a:rPr>
              <a:t>terwujudnya</a:t>
            </a:r>
            <a:r>
              <a:rPr lang="en-ID" sz="1400" b="1" dirty="0">
                <a:latin typeface="Fredoka One" panose="02000000000000000000" pitchFamily="2" charset="0"/>
              </a:rPr>
              <a:t> </a:t>
            </a:r>
            <a:r>
              <a:rPr lang="en-ID" sz="1400" b="1" dirty="0" err="1">
                <a:latin typeface="Fredoka One" panose="02000000000000000000" pitchFamily="2" charset="0"/>
              </a:rPr>
              <a:t>pelaksanaan</a:t>
            </a:r>
            <a:r>
              <a:rPr lang="en-ID" sz="1400" b="1" dirty="0">
                <a:latin typeface="Fredoka One" panose="02000000000000000000" pitchFamily="2" charset="0"/>
              </a:rPr>
              <a:t> proses </a:t>
            </a:r>
            <a:r>
              <a:rPr lang="en-ID" sz="1400" b="1" dirty="0" err="1">
                <a:latin typeface="Fredoka One" panose="02000000000000000000" pitchFamily="2" charset="0"/>
              </a:rPr>
              <a:t>belajar</a:t>
            </a:r>
            <a:r>
              <a:rPr lang="en-ID" sz="1400" b="1" dirty="0">
                <a:latin typeface="Fredoka One" panose="02000000000000000000" pitchFamily="2" charset="0"/>
              </a:rPr>
              <a:t> yang </a:t>
            </a:r>
            <a:r>
              <a:rPr lang="en-ID" sz="1400" b="1" dirty="0" err="1">
                <a:latin typeface="Fredoka One" panose="02000000000000000000" pitchFamily="2" charset="0"/>
              </a:rPr>
              <a:t>baik</a:t>
            </a:r>
            <a:endParaRPr sz="1400" b="1" dirty="0">
              <a:latin typeface="Fredoka One" panose="02000000000000000000" pitchFamily="2" charset="0"/>
            </a:endParaRPr>
          </a:p>
        </p:txBody>
      </p:sp>
      <p:sp>
        <p:nvSpPr>
          <p:cNvPr id="5231" name="Google Shape;5231;p51"/>
          <p:cNvSpPr txBox="1">
            <a:spLocks noGrp="1"/>
          </p:cNvSpPr>
          <p:nvPr>
            <p:ph type="subTitle" idx="2"/>
          </p:nvPr>
        </p:nvSpPr>
        <p:spPr>
          <a:xfrm>
            <a:off x="4636408" y="1484605"/>
            <a:ext cx="3570000" cy="1073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ID" sz="1100" dirty="0"/>
              <a:t>home care </a:t>
            </a:r>
            <a:r>
              <a:rPr lang="en-ID" sz="1100" dirty="0" err="1"/>
              <a:t>adalah</a:t>
            </a:r>
            <a:r>
              <a:rPr lang="en-ID" sz="1100" dirty="0"/>
              <a:t> </a:t>
            </a:r>
            <a:r>
              <a:rPr lang="en-ID" sz="1100" dirty="0" err="1"/>
              <a:t>layanan</a:t>
            </a:r>
            <a:r>
              <a:rPr lang="en-ID" sz="1100" dirty="0"/>
              <a:t> </a:t>
            </a:r>
            <a:r>
              <a:rPr lang="en-ID" sz="1100" dirty="0" err="1"/>
              <a:t>perawatan</a:t>
            </a:r>
            <a:r>
              <a:rPr lang="en-ID" sz="1100" dirty="0"/>
              <a:t> </a:t>
            </a:r>
            <a:r>
              <a:rPr lang="en-ID" sz="1100" dirty="0" err="1"/>
              <a:t>kesehatan</a:t>
            </a:r>
            <a:r>
              <a:rPr lang="en-ID" sz="1100" dirty="0"/>
              <a:t> yang </a:t>
            </a:r>
            <a:r>
              <a:rPr lang="en-ID" sz="1100" dirty="0" err="1"/>
              <a:t>dilakukan</a:t>
            </a:r>
            <a:r>
              <a:rPr lang="en-ID" sz="1100" dirty="0"/>
              <a:t> oleh </a:t>
            </a:r>
            <a:r>
              <a:rPr lang="en-ID" sz="1100" dirty="0" err="1"/>
              <a:t>tenaga</a:t>
            </a:r>
            <a:r>
              <a:rPr lang="en-ID" sz="1100" dirty="0"/>
              <a:t> </a:t>
            </a:r>
            <a:r>
              <a:rPr lang="en-ID" sz="1100" dirty="0" err="1"/>
              <a:t>kesehatan</a:t>
            </a:r>
            <a:r>
              <a:rPr lang="en-ID" sz="1100" dirty="0"/>
              <a:t> </a:t>
            </a:r>
            <a:r>
              <a:rPr lang="en-ID" sz="1100" dirty="0" err="1"/>
              <a:t>profesional</a:t>
            </a:r>
            <a:r>
              <a:rPr lang="en-ID" sz="1100" dirty="0"/>
              <a:t> </a:t>
            </a:r>
            <a:r>
              <a:rPr lang="en-ID" sz="1100" dirty="0" err="1"/>
              <a:t>kepada</a:t>
            </a:r>
            <a:r>
              <a:rPr lang="en-ID" sz="1100" dirty="0"/>
              <a:t> </a:t>
            </a:r>
            <a:r>
              <a:rPr lang="en-ID" sz="1100" dirty="0" err="1"/>
              <a:t>individu</a:t>
            </a:r>
            <a:r>
              <a:rPr lang="en-ID" sz="1100" dirty="0"/>
              <a:t> </a:t>
            </a:r>
            <a:r>
              <a:rPr lang="en-ID" sz="1100" dirty="0" err="1"/>
              <a:t>atau</a:t>
            </a:r>
            <a:r>
              <a:rPr lang="en-ID" sz="1100" dirty="0"/>
              <a:t> </a:t>
            </a:r>
            <a:r>
              <a:rPr lang="en-ID" sz="1100" dirty="0" err="1"/>
              <a:t>keluarga</a:t>
            </a:r>
            <a:r>
              <a:rPr lang="en-ID" sz="1100" dirty="0"/>
              <a:t> yang </a:t>
            </a:r>
            <a:r>
              <a:rPr lang="en-ID" sz="1100" dirty="0" err="1"/>
              <a:t>dilakukan</a:t>
            </a:r>
            <a:r>
              <a:rPr lang="en-ID" sz="1100" dirty="0"/>
              <a:t> di </a:t>
            </a:r>
            <a:r>
              <a:rPr lang="en-ID" sz="1100" dirty="0" err="1"/>
              <a:t>rumah</a:t>
            </a:r>
            <a:r>
              <a:rPr lang="en-ID" sz="1100" dirty="0"/>
              <a:t> </a:t>
            </a:r>
            <a:r>
              <a:rPr lang="en-ID" sz="1100" dirty="0" err="1"/>
              <a:t>dengan</a:t>
            </a:r>
            <a:r>
              <a:rPr lang="en-ID" sz="1100" dirty="0"/>
              <a:t> </a:t>
            </a:r>
            <a:r>
              <a:rPr lang="en-ID" sz="1100" dirty="0" err="1"/>
              <a:t>mempertimbangkan</a:t>
            </a:r>
            <a:r>
              <a:rPr lang="en-ID" sz="1100" dirty="0"/>
              <a:t> </a:t>
            </a:r>
            <a:r>
              <a:rPr lang="en-ID" sz="1100" dirty="0" err="1"/>
              <a:t>aspek</a:t>
            </a:r>
            <a:r>
              <a:rPr lang="en-ID" sz="1100" dirty="0"/>
              <a:t> bio, </a:t>
            </a:r>
            <a:r>
              <a:rPr lang="en-ID" sz="1100" dirty="0" err="1"/>
              <a:t>psiko</a:t>
            </a:r>
            <a:r>
              <a:rPr lang="en-ID" sz="1100" dirty="0"/>
              <a:t>, </a:t>
            </a:r>
            <a:r>
              <a:rPr lang="en-ID" sz="1100" dirty="0" err="1"/>
              <a:t>sosial</a:t>
            </a:r>
            <a:r>
              <a:rPr lang="en-ID" sz="1100" dirty="0"/>
              <a:t>, spiritual dan </a:t>
            </a:r>
            <a:r>
              <a:rPr lang="en-ID" sz="1100" dirty="0" err="1"/>
              <a:t>ekonomi</a:t>
            </a:r>
            <a:r>
              <a:rPr lang="en-ID" sz="1100" dirty="0"/>
              <a:t> </a:t>
            </a:r>
            <a:r>
              <a:rPr lang="en-ID" sz="1100" dirty="0" err="1"/>
              <a:t>secara</a:t>
            </a:r>
            <a:r>
              <a:rPr lang="en-ID" sz="1100" dirty="0"/>
              <a:t> </a:t>
            </a:r>
            <a:r>
              <a:rPr lang="en-ID" sz="1100" dirty="0" err="1"/>
              <a:t>komprehensip</a:t>
            </a:r>
            <a:r>
              <a:rPr lang="en-ID" sz="1100" dirty="0"/>
              <a:t> </a:t>
            </a:r>
            <a:r>
              <a:rPr lang="en-ID" sz="1100" dirty="0" err="1"/>
              <a:t>dengan</a:t>
            </a:r>
            <a:r>
              <a:rPr lang="en-ID" sz="1100" dirty="0"/>
              <a:t> </a:t>
            </a:r>
            <a:r>
              <a:rPr lang="en-ID" sz="1100" dirty="0" err="1"/>
              <a:t>mengutamakan</a:t>
            </a:r>
            <a:r>
              <a:rPr lang="en-ID" sz="1100" dirty="0"/>
              <a:t> </a:t>
            </a:r>
            <a:r>
              <a:rPr lang="en-ID" sz="1100" dirty="0" err="1"/>
              <a:t>kepentingan</a:t>
            </a:r>
            <a:r>
              <a:rPr lang="en-ID" sz="1100" dirty="0"/>
              <a:t> dan </a:t>
            </a:r>
            <a:r>
              <a:rPr lang="en-ID" sz="1100" dirty="0" err="1"/>
              <a:t>kepuasan</a:t>
            </a:r>
            <a:r>
              <a:rPr lang="en-ID" sz="1100" dirty="0"/>
              <a:t> </a:t>
            </a:r>
            <a:r>
              <a:rPr lang="en-ID" sz="1100" dirty="0" err="1"/>
              <a:t>pasien</a:t>
            </a:r>
            <a:r>
              <a:rPr lang="en-ID" sz="1100" dirty="0"/>
              <a:t> yang </a:t>
            </a:r>
            <a:r>
              <a:rPr lang="en-ID" sz="1100" dirty="0" err="1"/>
              <a:t>dilaksanakan</a:t>
            </a:r>
            <a:r>
              <a:rPr lang="en-ID" sz="1100" dirty="0"/>
              <a:t> </a:t>
            </a:r>
            <a:r>
              <a:rPr lang="en-ID" sz="1100" dirty="0" err="1"/>
              <a:t>secara</a:t>
            </a:r>
            <a:r>
              <a:rPr lang="en-ID" sz="1100" dirty="0"/>
              <a:t> </a:t>
            </a:r>
            <a:r>
              <a:rPr lang="en-ID" sz="1100" dirty="0" err="1"/>
              <a:t>efektif</a:t>
            </a:r>
            <a:r>
              <a:rPr lang="en-ID" sz="1100" dirty="0"/>
              <a:t> dan </a:t>
            </a:r>
            <a:r>
              <a:rPr lang="en-ID" sz="1100" dirty="0" err="1"/>
              <a:t>efisien</a:t>
            </a:r>
            <a:endParaRPr sz="1100" dirty="0">
              <a:solidFill>
                <a:schemeClr val="accent2"/>
              </a:solidFill>
            </a:endParaRPr>
          </a:p>
        </p:txBody>
      </p:sp>
      <p:grpSp>
        <p:nvGrpSpPr>
          <p:cNvPr id="5232" name="Google Shape;5232;p51"/>
          <p:cNvGrpSpPr/>
          <p:nvPr/>
        </p:nvGrpSpPr>
        <p:grpSpPr>
          <a:xfrm>
            <a:off x="1204730" y="1216975"/>
            <a:ext cx="2803969" cy="2804347"/>
            <a:chOff x="1204730" y="1216975"/>
            <a:chExt cx="2803969" cy="2804347"/>
          </a:xfrm>
        </p:grpSpPr>
        <p:sp>
          <p:nvSpPr>
            <p:cNvPr id="5233" name="Google Shape;5233;p51"/>
            <p:cNvSpPr/>
            <p:nvPr/>
          </p:nvSpPr>
          <p:spPr>
            <a:xfrm>
              <a:off x="2967184" y="1987988"/>
              <a:ext cx="200361" cy="194778"/>
            </a:xfrm>
            <a:custGeom>
              <a:avLst/>
              <a:gdLst/>
              <a:ahLst/>
              <a:cxnLst/>
              <a:rect l="l" t="t" r="r" b="b"/>
              <a:pathLst>
                <a:path w="2225" h="2163" extrusionOk="0">
                  <a:moveTo>
                    <a:pt x="151" y="0"/>
                  </a:moveTo>
                  <a:cubicBezTo>
                    <a:pt x="64" y="0"/>
                    <a:pt x="0" y="55"/>
                    <a:pt x="0" y="206"/>
                  </a:cubicBezTo>
                  <a:cubicBezTo>
                    <a:pt x="0" y="473"/>
                    <a:pt x="0" y="1229"/>
                    <a:pt x="578" y="1362"/>
                  </a:cubicBezTo>
                  <a:cubicBezTo>
                    <a:pt x="934" y="1451"/>
                    <a:pt x="1157" y="1941"/>
                    <a:pt x="1335" y="2163"/>
                  </a:cubicBezTo>
                  <a:lnTo>
                    <a:pt x="2224" y="1496"/>
                  </a:lnTo>
                  <a:cubicBezTo>
                    <a:pt x="1379" y="740"/>
                    <a:pt x="1557" y="117"/>
                    <a:pt x="1246" y="28"/>
                  </a:cubicBezTo>
                  <a:cubicBezTo>
                    <a:pt x="1240" y="25"/>
                    <a:pt x="1234" y="24"/>
                    <a:pt x="1226" y="24"/>
                  </a:cubicBezTo>
                  <a:cubicBezTo>
                    <a:pt x="1125" y="24"/>
                    <a:pt x="830" y="236"/>
                    <a:pt x="637" y="236"/>
                  </a:cubicBezTo>
                  <a:cubicBezTo>
                    <a:pt x="597" y="236"/>
                    <a:pt x="562" y="227"/>
                    <a:pt x="534" y="206"/>
                  </a:cubicBezTo>
                  <a:cubicBezTo>
                    <a:pt x="431" y="103"/>
                    <a:pt x="269" y="0"/>
                    <a:pt x="151"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1"/>
            <p:cNvSpPr/>
            <p:nvPr/>
          </p:nvSpPr>
          <p:spPr>
            <a:xfrm>
              <a:off x="3016351" y="1923061"/>
              <a:ext cx="111122" cy="162360"/>
            </a:xfrm>
            <a:custGeom>
              <a:avLst/>
              <a:gdLst/>
              <a:ahLst/>
              <a:cxnLst/>
              <a:rect l="l" t="t" r="r" b="b"/>
              <a:pathLst>
                <a:path w="1234" h="1803" extrusionOk="0">
                  <a:moveTo>
                    <a:pt x="287" y="0"/>
                  </a:moveTo>
                  <a:cubicBezTo>
                    <a:pt x="170" y="0"/>
                    <a:pt x="1" y="63"/>
                    <a:pt x="32" y="126"/>
                  </a:cubicBezTo>
                  <a:cubicBezTo>
                    <a:pt x="166" y="348"/>
                    <a:pt x="255" y="571"/>
                    <a:pt x="388" y="793"/>
                  </a:cubicBezTo>
                  <a:cubicBezTo>
                    <a:pt x="388" y="952"/>
                    <a:pt x="388" y="975"/>
                    <a:pt x="356" y="975"/>
                  </a:cubicBezTo>
                  <a:cubicBezTo>
                    <a:pt x="343" y="975"/>
                    <a:pt x="325" y="971"/>
                    <a:pt x="299" y="971"/>
                  </a:cubicBezTo>
                  <a:cubicBezTo>
                    <a:pt x="525" y="1498"/>
                    <a:pt x="1006" y="1802"/>
                    <a:pt x="1175" y="1802"/>
                  </a:cubicBezTo>
                  <a:cubicBezTo>
                    <a:pt x="1206" y="1802"/>
                    <a:pt x="1227" y="1792"/>
                    <a:pt x="1233" y="1772"/>
                  </a:cubicBezTo>
                  <a:cubicBezTo>
                    <a:pt x="1100" y="1372"/>
                    <a:pt x="967" y="1016"/>
                    <a:pt x="700" y="660"/>
                  </a:cubicBezTo>
                  <a:cubicBezTo>
                    <a:pt x="611" y="482"/>
                    <a:pt x="477" y="260"/>
                    <a:pt x="388" y="37"/>
                  </a:cubicBezTo>
                  <a:cubicBezTo>
                    <a:pt x="375" y="11"/>
                    <a:pt x="335" y="0"/>
                    <a:pt x="287"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1"/>
            <p:cNvSpPr/>
            <p:nvPr/>
          </p:nvSpPr>
          <p:spPr>
            <a:xfrm>
              <a:off x="2963131" y="1894335"/>
              <a:ext cx="68168" cy="124269"/>
            </a:xfrm>
            <a:custGeom>
              <a:avLst/>
              <a:gdLst/>
              <a:ahLst/>
              <a:cxnLst/>
              <a:rect l="l" t="t" r="r" b="b"/>
              <a:pathLst>
                <a:path w="757" h="1380" extrusionOk="0">
                  <a:moveTo>
                    <a:pt x="290" y="0"/>
                  </a:moveTo>
                  <a:cubicBezTo>
                    <a:pt x="223" y="0"/>
                    <a:pt x="156" y="23"/>
                    <a:pt x="134" y="89"/>
                  </a:cubicBezTo>
                  <a:cubicBezTo>
                    <a:pt x="45" y="312"/>
                    <a:pt x="1" y="579"/>
                    <a:pt x="1" y="845"/>
                  </a:cubicBezTo>
                  <a:cubicBezTo>
                    <a:pt x="45" y="1023"/>
                    <a:pt x="134" y="1201"/>
                    <a:pt x="268" y="1379"/>
                  </a:cubicBezTo>
                  <a:cubicBezTo>
                    <a:pt x="268" y="1379"/>
                    <a:pt x="757" y="1379"/>
                    <a:pt x="712" y="1290"/>
                  </a:cubicBezTo>
                  <a:cubicBezTo>
                    <a:pt x="579" y="1112"/>
                    <a:pt x="357" y="890"/>
                    <a:pt x="357" y="801"/>
                  </a:cubicBezTo>
                  <a:cubicBezTo>
                    <a:pt x="401" y="534"/>
                    <a:pt x="445" y="267"/>
                    <a:pt x="445" y="45"/>
                  </a:cubicBezTo>
                  <a:cubicBezTo>
                    <a:pt x="423" y="23"/>
                    <a:pt x="357" y="0"/>
                    <a:pt x="290"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51"/>
            <p:cNvSpPr/>
            <p:nvPr/>
          </p:nvSpPr>
          <p:spPr>
            <a:xfrm>
              <a:off x="2955117" y="1953228"/>
              <a:ext cx="72220" cy="108150"/>
            </a:xfrm>
            <a:custGeom>
              <a:avLst/>
              <a:gdLst/>
              <a:ahLst/>
              <a:cxnLst/>
              <a:rect l="l" t="t" r="r" b="b"/>
              <a:pathLst>
                <a:path w="802" h="1201" extrusionOk="0">
                  <a:moveTo>
                    <a:pt x="577" y="1"/>
                  </a:moveTo>
                  <a:cubicBezTo>
                    <a:pt x="415" y="1"/>
                    <a:pt x="85" y="338"/>
                    <a:pt x="45" y="458"/>
                  </a:cubicBezTo>
                  <a:cubicBezTo>
                    <a:pt x="1" y="725"/>
                    <a:pt x="45" y="992"/>
                    <a:pt x="223" y="1170"/>
                  </a:cubicBezTo>
                  <a:cubicBezTo>
                    <a:pt x="239" y="1191"/>
                    <a:pt x="253" y="1200"/>
                    <a:pt x="265" y="1200"/>
                  </a:cubicBezTo>
                  <a:cubicBezTo>
                    <a:pt x="357" y="1200"/>
                    <a:pt x="357" y="681"/>
                    <a:pt x="357" y="681"/>
                  </a:cubicBezTo>
                  <a:cubicBezTo>
                    <a:pt x="357" y="681"/>
                    <a:pt x="623" y="503"/>
                    <a:pt x="712" y="414"/>
                  </a:cubicBezTo>
                  <a:cubicBezTo>
                    <a:pt x="801" y="325"/>
                    <a:pt x="757" y="58"/>
                    <a:pt x="623" y="13"/>
                  </a:cubicBezTo>
                  <a:cubicBezTo>
                    <a:pt x="610" y="5"/>
                    <a:pt x="595" y="1"/>
                    <a:pt x="577"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51"/>
            <p:cNvSpPr/>
            <p:nvPr/>
          </p:nvSpPr>
          <p:spPr>
            <a:xfrm>
              <a:off x="2971146" y="2002126"/>
              <a:ext cx="76182" cy="102297"/>
            </a:xfrm>
            <a:custGeom>
              <a:avLst/>
              <a:gdLst/>
              <a:ahLst/>
              <a:cxnLst/>
              <a:rect l="l" t="t" r="r" b="b"/>
              <a:pathLst>
                <a:path w="846" h="1136" extrusionOk="0">
                  <a:moveTo>
                    <a:pt x="600" y="1"/>
                  </a:moveTo>
                  <a:cubicBezTo>
                    <a:pt x="449" y="1"/>
                    <a:pt x="87" y="367"/>
                    <a:pt x="45" y="494"/>
                  </a:cubicBezTo>
                  <a:cubicBezTo>
                    <a:pt x="1" y="760"/>
                    <a:pt x="134" y="983"/>
                    <a:pt x="356" y="1116"/>
                  </a:cubicBezTo>
                  <a:cubicBezTo>
                    <a:pt x="374" y="1129"/>
                    <a:pt x="388" y="1135"/>
                    <a:pt x="400" y="1135"/>
                  </a:cubicBezTo>
                  <a:cubicBezTo>
                    <a:pt x="510" y="1135"/>
                    <a:pt x="401" y="627"/>
                    <a:pt x="401" y="627"/>
                  </a:cubicBezTo>
                  <a:cubicBezTo>
                    <a:pt x="534" y="538"/>
                    <a:pt x="668" y="449"/>
                    <a:pt x="757" y="360"/>
                  </a:cubicBezTo>
                  <a:cubicBezTo>
                    <a:pt x="846" y="271"/>
                    <a:pt x="801" y="49"/>
                    <a:pt x="623" y="4"/>
                  </a:cubicBezTo>
                  <a:cubicBezTo>
                    <a:pt x="616" y="2"/>
                    <a:pt x="609" y="1"/>
                    <a:pt x="600"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1"/>
            <p:cNvSpPr/>
            <p:nvPr/>
          </p:nvSpPr>
          <p:spPr>
            <a:xfrm>
              <a:off x="2110000" y="2651390"/>
              <a:ext cx="80144" cy="88159"/>
            </a:xfrm>
            <a:custGeom>
              <a:avLst/>
              <a:gdLst/>
              <a:ahLst/>
              <a:cxnLst/>
              <a:rect l="l" t="t" r="r" b="b"/>
              <a:pathLst>
                <a:path w="890" h="979" extrusionOk="0">
                  <a:moveTo>
                    <a:pt x="134" y="0"/>
                  </a:moveTo>
                  <a:lnTo>
                    <a:pt x="0" y="712"/>
                  </a:lnTo>
                  <a:cubicBezTo>
                    <a:pt x="178" y="756"/>
                    <a:pt x="356" y="845"/>
                    <a:pt x="534" y="979"/>
                  </a:cubicBezTo>
                  <a:lnTo>
                    <a:pt x="890" y="134"/>
                  </a:lnTo>
                  <a:cubicBezTo>
                    <a:pt x="623" y="134"/>
                    <a:pt x="400" y="89"/>
                    <a:pt x="134" y="0"/>
                  </a:cubicBezTo>
                  <a:close/>
                </a:path>
              </a:pathLst>
            </a:custGeom>
            <a:solidFill>
              <a:srgbClr val="FFB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1"/>
            <p:cNvSpPr/>
            <p:nvPr/>
          </p:nvSpPr>
          <p:spPr>
            <a:xfrm>
              <a:off x="2141968" y="2635361"/>
              <a:ext cx="120307" cy="122738"/>
            </a:xfrm>
            <a:custGeom>
              <a:avLst/>
              <a:gdLst/>
              <a:ahLst/>
              <a:cxnLst/>
              <a:rect l="l" t="t" r="r" b="b"/>
              <a:pathLst>
                <a:path w="1336" h="1363" extrusionOk="0">
                  <a:moveTo>
                    <a:pt x="1246" y="0"/>
                  </a:moveTo>
                  <a:cubicBezTo>
                    <a:pt x="1202" y="0"/>
                    <a:pt x="757" y="267"/>
                    <a:pt x="624" y="312"/>
                  </a:cubicBezTo>
                  <a:cubicBezTo>
                    <a:pt x="446" y="356"/>
                    <a:pt x="268" y="356"/>
                    <a:pt x="223" y="356"/>
                  </a:cubicBezTo>
                  <a:cubicBezTo>
                    <a:pt x="223" y="356"/>
                    <a:pt x="1" y="934"/>
                    <a:pt x="45" y="1023"/>
                  </a:cubicBezTo>
                  <a:cubicBezTo>
                    <a:pt x="186" y="1235"/>
                    <a:pt x="466" y="1362"/>
                    <a:pt x="643" y="1362"/>
                  </a:cubicBezTo>
                  <a:cubicBezTo>
                    <a:pt x="690" y="1362"/>
                    <a:pt x="729" y="1353"/>
                    <a:pt x="757" y="1335"/>
                  </a:cubicBezTo>
                  <a:cubicBezTo>
                    <a:pt x="846" y="1246"/>
                    <a:pt x="1202" y="845"/>
                    <a:pt x="1202" y="757"/>
                  </a:cubicBezTo>
                  <a:cubicBezTo>
                    <a:pt x="1157" y="712"/>
                    <a:pt x="891" y="623"/>
                    <a:pt x="846" y="579"/>
                  </a:cubicBezTo>
                  <a:cubicBezTo>
                    <a:pt x="846" y="490"/>
                    <a:pt x="1335" y="223"/>
                    <a:pt x="1335" y="178"/>
                  </a:cubicBezTo>
                  <a:cubicBezTo>
                    <a:pt x="1335" y="134"/>
                    <a:pt x="1291" y="45"/>
                    <a:pt x="1246"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1"/>
            <p:cNvSpPr/>
            <p:nvPr/>
          </p:nvSpPr>
          <p:spPr>
            <a:xfrm>
              <a:off x="2218150" y="2694885"/>
              <a:ext cx="84197" cy="36650"/>
            </a:xfrm>
            <a:custGeom>
              <a:avLst/>
              <a:gdLst/>
              <a:ahLst/>
              <a:cxnLst/>
              <a:rect l="l" t="t" r="r" b="b"/>
              <a:pathLst>
                <a:path w="935" h="407" extrusionOk="0">
                  <a:moveTo>
                    <a:pt x="34" y="1"/>
                  </a:moveTo>
                  <a:cubicBezTo>
                    <a:pt x="0" y="1"/>
                    <a:pt x="0" y="188"/>
                    <a:pt x="0" y="229"/>
                  </a:cubicBezTo>
                  <a:cubicBezTo>
                    <a:pt x="134" y="273"/>
                    <a:pt x="222" y="318"/>
                    <a:pt x="356" y="362"/>
                  </a:cubicBezTo>
                  <a:cubicBezTo>
                    <a:pt x="534" y="362"/>
                    <a:pt x="667" y="407"/>
                    <a:pt x="845" y="407"/>
                  </a:cubicBezTo>
                  <a:cubicBezTo>
                    <a:pt x="934" y="362"/>
                    <a:pt x="845" y="273"/>
                    <a:pt x="845" y="229"/>
                  </a:cubicBezTo>
                  <a:cubicBezTo>
                    <a:pt x="712" y="184"/>
                    <a:pt x="578" y="184"/>
                    <a:pt x="445" y="140"/>
                  </a:cubicBezTo>
                  <a:cubicBezTo>
                    <a:pt x="311" y="96"/>
                    <a:pt x="178" y="51"/>
                    <a:pt x="45" y="7"/>
                  </a:cubicBezTo>
                  <a:cubicBezTo>
                    <a:pt x="41" y="3"/>
                    <a:pt x="37" y="1"/>
                    <a:pt x="3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1"/>
            <p:cNvSpPr/>
            <p:nvPr/>
          </p:nvSpPr>
          <p:spPr>
            <a:xfrm>
              <a:off x="2206083" y="2714966"/>
              <a:ext cx="76182" cy="48627"/>
            </a:xfrm>
            <a:custGeom>
              <a:avLst/>
              <a:gdLst/>
              <a:ahLst/>
              <a:cxnLst/>
              <a:rect l="l" t="t" r="r" b="b"/>
              <a:pathLst>
                <a:path w="846" h="540" extrusionOk="0">
                  <a:moveTo>
                    <a:pt x="36" y="1"/>
                  </a:moveTo>
                  <a:cubicBezTo>
                    <a:pt x="1" y="1"/>
                    <a:pt x="1" y="228"/>
                    <a:pt x="1" y="228"/>
                  </a:cubicBezTo>
                  <a:cubicBezTo>
                    <a:pt x="90" y="317"/>
                    <a:pt x="223" y="362"/>
                    <a:pt x="312" y="406"/>
                  </a:cubicBezTo>
                  <a:cubicBezTo>
                    <a:pt x="490" y="495"/>
                    <a:pt x="623" y="495"/>
                    <a:pt x="801" y="540"/>
                  </a:cubicBezTo>
                  <a:cubicBezTo>
                    <a:pt x="846" y="540"/>
                    <a:pt x="801" y="406"/>
                    <a:pt x="801" y="362"/>
                  </a:cubicBezTo>
                  <a:cubicBezTo>
                    <a:pt x="668" y="317"/>
                    <a:pt x="534" y="273"/>
                    <a:pt x="445" y="228"/>
                  </a:cubicBezTo>
                  <a:cubicBezTo>
                    <a:pt x="312" y="184"/>
                    <a:pt x="179" y="95"/>
                    <a:pt x="45" y="6"/>
                  </a:cubicBezTo>
                  <a:cubicBezTo>
                    <a:pt x="42" y="3"/>
                    <a:pt x="39" y="1"/>
                    <a:pt x="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1"/>
            <p:cNvSpPr/>
            <p:nvPr/>
          </p:nvSpPr>
          <p:spPr>
            <a:xfrm>
              <a:off x="2170063" y="2726943"/>
              <a:ext cx="76182" cy="52679"/>
            </a:xfrm>
            <a:custGeom>
              <a:avLst/>
              <a:gdLst/>
              <a:ahLst/>
              <a:cxnLst/>
              <a:rect l="l" t="t" r="r" b="b"/>
              <a:pathLst>
                <a:path w="846" h="585" extrusionOk="0">
                  <a:moveTo>
                    <a:pt x="67" y="1"/>
                  </a:moveTo>
                  <a:cubicBezTo>
                    <a:pt x="1" y="1"/>
                    <a:pt x="4" y="188"/>
                    <a:pt x="45" y="229"/>
                  </a:cubicBezTo>
                  <a:cubicBezTo>
                    <a:pt x="134" y="318"/>
                    <a:pt x="223" y="362"/>
                    <a:pt x="356" y="451"/>
                  </a:cubicBezTo>
                  <a:cubicBezTo>
                    <a:pt x="490" y="496"/>
                    <a:pt x="668" y="540"/>
                    <a:pt x="801" y="585"/>
                  </a:cubicBezTo>
                  <a:cubicBezTo>
                    <a:pt x="845" y="585"/>
                    <a:pt x="801" y="451"/>
                    <a:pt x="801" y="407"/>
                  </a:cubicBezTo>
                  <a:cubicBezTo>
                    <a:pt x="712" y="362"/>
                    <a:pt x="579" y="318"/>
                    <a:pt x="445" y="273"/>
                  </a:cubicBezTo>
                  <a:cubicBezTo>
                    <a:pt x="312" y="184"/>
                    <a:pt x="178" y="95"/>
                    <a:pt x="89" y="6"/>
                  </a:cubicBezTo>
                  <a:cubicBezTo>
                    <a:pt x="81" y="2"/>
                    <a:pt x="74" y="1"/>
                    <a:pt x="67"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1"/>
            <p:cNvSpPr/>
            <p:nvPr/>
          </p:nvSpPr>
          <p:spPr>
            <a:xfrm>
              <a:off x="1569252" y="1990419"/>
              <a:ext cx="604866" cy="749126"/>
            </a:xfrm>
            <a:custGeom>
              <a:avLst/>
              <a:gdLst/>
              <a:ahLst/>
              <a:cxnLst/>
              <a:rect l="l" t="t" r="r" b="b"/>
              <a:pathLst>
                <a:path w="6717" h="8319" extrusionOk="0">
                  <a:moveTo>
                    <a:pt x="1913" y="1"/>
                  </a:moveTo>
                  <a:lnTo>
                    <a:pt x="1913" y="1"/>
                  </a:lnTo>
                  <a:cubicBezTo>
                    <a:pt x="1913" y="1"/>
                    <a:pt x="0" y="2403"/>
                    <a:pt x="1246" y="4983"/>
                  </a:cubicBezTo>
                  <a:cubicBezTo>
                    <a:pt x="2224" y="7029"/>
                    <a:pt x="4137" y="7652"/>
                    <a:pt x="6361" y="8319"/>
                  </a:cubicBezTo>
                  <a:lnTo>
                    <a:pt x="6717" y="7385"/>
                  </a:lnTo>
                  <a:cubicBezTo>
                    <a:pt x="1023" y="3915"/>
                    <a:pt x="4137" y="3515"/>
                    <a:pt x="1913" y="1"/>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1"/>
            <p:cNvSpPr/>
            <p:nvPr/>
          </p:nvSpPr>
          <p:spPr>
            <a:xfrm>
              <a:off x="1553223" y="1990419"/>
              <a:ext cx="600904" cy="761193"/>
            </a:xfrm>
            <a:custGeom>
              <a:avLst/>
              <a:gdLst/>
              <a:ahLst/>
              <a:cxnLst/>
              <a:rect l="l" t="t" r="r" b="b"/>
              <a:pathLst>
                <a:path w="6673" h="8453" extrusionOk="0">
                  <a:moveTo>
                    <a:pt x="2091" y="1"/>
                  </a:moveTo>
                  <a:cubicBezTo>
                    <a:pt x="2091" y="1"/>
                    <a:pt x="0" y="2581"/>
                    <a:pt x="1246" y="5205"/>
                  </a:cubicBezTo>
                  <a:cubicBezTo>
                    <a:pt x="2269" y="7207"/>
                    <a:pt x="4048" y="7785"/>
                    <a:pt x="6272" y="8452"/>
                  </a:cubicBezTo>
                  <a:lnTo>
                    <a:pt x="6672" y="8007"/>
                  </a:lnTo>
                  <a:cubicBezTo>
                    <a:pt x="4715" y="7474"/>
                    <a:pt x="3114" y="6139"/>
                    <a:pt x="2269" y="4316"/>
                  </a:cubicBezTo>
                  <a:cubicBezTo>
                    <a:pt x="1557" y="3026"/>
                    <a:pt x="1513" y="1424"/>
                    <a:pt x="2180" y="134"/>
                  </a:cubicBezTo>
                  <a:lnTo>
                    <a:pt x="2091" y="1"/>
                  </a:ln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1"/>
            <p:cNvSpPr/>
            <p:nvPr/>
          </p:nvSpPr>
          <p:spPr>
            <a:xfrm>
              <a:off x="1525127" y="2743512"/>
              <a:ext cx="344621" cy="1249804"/>
            </a:xfrm>
            <a:custGeom>
              <a:avLst/>
              <a:gdLst/>
              <a:ahLst/>
              <a:cxnLst/>
              <a:rect l="l" t="t" r="r" b="b"/>
              <a:pathLst>
                <a:path w="3827" h="13879" extrusionOk="0">
                  <a:moveTo>
                    <a:pt x="2937" y="0"/>
                  </a:moveTo>
                  <a:lnTo>
                    <a:pt x="1" y="1068"/>
                  </a:lnTo>
                  <a:lnTo>
                    <a:pt x="2180" y="7295"/>
                  </a:lnTo>
                  <a:lnTo>
                    <a:pt x="3203" y="13879"/>
                  </a:lnTo>
                  <a:lnTo>
                    <a:pt x="3292" y="13790"/>
                  </a:lnTo>
                  <a:lnTo>
                    <a:pt x="3826" y="7028"/>
                  </a:lnTo>
                  <a:lnTo>
                    <a:pt x="2937"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1"/>
            <p:cNvSpPr/>
            <p:nvPr/>
          </p:nvSpPr>
          <p:spPr>
            <a:xfrm>
              <a:off x="1577266" y="3011863"/>
              <a:ext cx="244396" cy="981455"/>
            </a:xfrm>
            <a:custGeom>
              <a:avLst/>
              <a:gdLst/>
              <a:ahLst/>
              <a:cxnLst/>
              <a:rect l="l" t="t" r="r" b="b"/>
              <a:pathLst>
                <a:path w="2714" h="10899" extrusionOk="0">
                  <a:moveTo>
                    <a:pt x="489" y="1"/>
                  </a:moveTo>
                  <a:lnTo>
                    <a:pt x="0" y="312"/>
                  </a:lnTo>
                  <a:lnTo>
                    <a:pt x="1512" y="4271"/>
                  </a:lnTo>
                  <a:lnTo>
                    <a:pt x="2624" y="10899"/>
                  </a:lnTo>
                  <a:lnTo>
                    <a:pt x="2713" y="10810"/>
                  </a:lnTo>
                  <a:lnTo>
                    <a:pt x="2046" y="4137"/>
                  </a:lnTo>
                  <a:lnTo>
                    <a:pt x="489"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1"/>
            <p:cNvSpPr/>
            <p:nvPr/>
          </p:nvSpPr>
          <p:spPr>
            <a:xfrm>
              <a:off x="1284784" y="2631309"/>
              <a:ext cx="488791" cy="1358044"/>
            </a:xfrm>
            <a:custGeom>
              <a:avLst/>
              <a:gdLst/>
              <a:ahLst/>
              <a:cxnLst/>
              <a:rect l="l" t="t" r="r" b="b"/>
              <a:pathLst>
                <a:path w="5428" h="15081" extrusionOk="0">
                  <a:moveTo>
                    <a:pt x="5428" y="1"/>
                  </a:moveTo>
                  <a:lnTo>
                    <a:pt x="268" y="1825"/>
                  </a:lnTo>
                  <a:lnTo>
                    <a:pt x="935" y="8764"/>
                  </a:lnTo>
                  <a:lnTo>
                    <a:pt x="1" y="15080"/>
                  </a:lnTo>
                  <a:lnTo>
                    <a:pt x="90" y="15080"/>
                  </a:lnTo>
                  <a:lnTo>
                    <a:pt x="2447" y="8630"/>
                  </a:lnTo>
                  <a:lnTo>
                    <a:pt x="2981" y="4627"/>
                  </a:lnTo>
                  <a:lnTo>
                    <a:pt x="4894" y="3292"/>
                  </a:lnTo>
                  <a:lnTo>
                    <a:pt x="5428"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1"/>
            <p:cNvSpPr/>
            <p:nvPr/>
          </p:nvSpPr>
          <p:spPr>
            <a:xfrm>
              <a:off x="1473078" y="2959813"/>
              <a:ext cx="224405" cy="384604"/>
            </a:xfrm>
            <a:custGeom>
              <a:avLst/>
              <a:gdLst/>
              <a:ahLst/>
              <a:cxnLst/>
              <a:rect l="l" t="t" r="r" b="b"/>
              <a:pathLst>
                <a:path w="2492" h="4271" extrusionOk="0">
                  <a:moveTo>
                    <a:pt x="2491" y="0"/>
                  </a:moveTo>
                  <a:lnTo>
                    <a:pt x="2491" y="0"/>
                  </a:lnTo>
                  <a:cubicBezTo>
                    <a:pt x="1646" y="445"/>
                    <a:pt x="712" y="934"/>
                    <a:pt x="0" y="934"/>
                  </a:cubicBezTo>
                  <a:lnTo>
                    <a:pt x="623" y="1157"/>
                  </a:lnTo>
                  <a:lnTo>
                    <a:pt x="445" y="4271"/>
                  </a:lnTo>
                  <a:lnTo>
                    <a:pt x="1024" y="1246"/>
                  </a:lnTo>
                  <a:lnTo>
                    <a:pt x="2491"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1"/>
            <p:cNvSpPr/>
            <p:nvPr/>
          </p:nvSpPr>
          <p:spPr>
            <a:xfrm>
              <a:off x="1276770" y="2763503"/>
              <a:ext cx="520849" cy="1181726"/>
            </a:xfrm>
            <a:custGeom>
              <a:avLst/>
              <a:gdLst/>
              <a:ahLst/>
              <a:cxnLst/>
              <a:rect l="l" t="t" r="r" b="b"/>
              <a:pathLst>
                <a:path w="5784" h="13123" extrusionOk="0">
                  <a:moveTo>
                    <a:pt x="5695" y="1"/>
                  </a:moveTo>
                  <a:lnTo>
                    <a:pt x="1" y="134"/>
                  </a:lnTo>
                  <a:lnTo>
                    <a:pt x="846" y="7340"/>
                  </a:lnTo>
                  <a:lnTo>
                    <a:pt x="179" y="13123"/>
                  </a:lnTo>
                  <a:cubicBezTo>
                    <a:pt x="579" y="11166"/>
                    <a:pt x="1424" y="7385"/>
                    <a:pt x="1424" y="7385"/>
                  </a:cubicBezTo>
                  <a:cubicBezTo>
                    <a:pt x="1424" y="7385"/>
                    <a:pt x="1068" y="3292"/>
                    <a:pt x="1246" y="2803"/>
                  </a:cubicBezTo>
                  <a:cubicBezTo>
                    <a:pt x="1424" y="2358"/>
                    <a:pt x="4182" y="2091"/>
                    <a:pt x="5784" y="712"/>
                  </a:cubicBezTo>
                  <a:lnTo>
                    <a:pt x="5695"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1"/>
            <p:cNvSpPr/>
            <p:nvPr/>
          </p:nvSpPr>
          <p:spPr>
            <a:xfrm>
              <a:off x="1212745" y="1913786"/>
              <a:ext cx="608918" cy="1010541"/>
            </a:xfrm>
            <a:custGeom>
              <a:avLst/>
              <a:gdLst/>
              <a:ahLst/>
              <a:cxnLst/>
              <a:rect l="l" t="t" r="r" b="b"/>
              <a:pathLst>
                <a:path w="6762" h="11222" extrusionOk="0">
                  <a:moveTo>
                    <a:pt x="3897" y="0"/>
                  </a:moveTo>
                  <a:cubicBezTo>
                    <a:pt x="3065" y="0"/>
                    <a:pt x="2117" y="310"/>
                    <a:pt x="1246" y="1074"/>
                  </a:cubicBezTo>
                  <a:cubicBezTo>
                    <a:pt x="0" y="2186"/>
                    <a:pt x="312" y="11127"/>
                    <a:pt x="1424" y="11216"/>
                  </a:cubicBezTo>
                  <a:cubicBezTo>
                    <a:pt x="1448" y="11220"/>
                    <a:pt x="1478" y="11221"/>
                    <a:pt x="1512" y="11221"/>
                  </a:cubicBezTo>
                  <a:cubicBezTo>
                    <a:pt x="2345" y="11221"/>
                    <a:pt x="5893" y="10220"/>
                    <a:pt x="6406" y="9793"/>
                  </a:cubicBezTo>
                  <a:cubicBezTo>
                    <a:pt x="6761" y="9437"/>
                    <a:pt x="6094" y="7835"/>
                    <a:pt x="5916" y="6679"/>
                  </a:cubicBezTo>
                  <a:cubicBezTo>
                    <a:pt x="5783" y="5522"/>
                    <a:pt x="6183" y="2186"/>
                    <a:pt x="6183" y="1608"/>
                  </a:cubicBezTo>
                  <a:cubicBezTo>
                    <a:pt x="6130" y="700"/>
                    <a:pt x="5146" y="0"/>
                    <a:pt x="3897" y="0"/>
                  </a:cubicBez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1"/>
            <p:cNvSpPr/>
            <p:nvPr/>
          </p:nvSpPr>
          <p:spPr>
            <a:xfrm>
              <a:off x="1204730" y="1985827"/>
              <a:ext cx="544803" cy="954170"/>
            </a:xfrm>
            <a:custGeom>
              <a:avLst/>
              <a:gdLst/>
              <a:ahLst/>
              <a:cxnLst/>
              <a:rect l="l" t="t" r="r" b="b"/>
              <a:pathLst>
                <a:path w="6050" h="10596" extrusionOk="0">
                  <a:moveTo>
                    <a:pt x="1897" y="1"/>
                  </a:moveTo>
                  <a:cubicBezTo>
                    <a:pt x="1760" y="1"/>
                    <a:pt x="1590" y="87"/>
                    <a:pt x="1379" y="274"/>
                  </a:cubicBezTo>
                  <a:cubicBezTo>
                    <a:pt x="89" y="1386"/>
                    <a:pt x="0" y="10505"/>
                    <a:pt x="1112" y="10594"/>
                  </a:cubicBezTo>
                  <a:cubicBezTo>
                    <a:pt x="1124" y="10595"/>
                    <a:pt x="1136" y="10595"/>
                    <a:pt x="1151" y="10595"/>
                  </a:cubicBezTo>
                  <a:cubicBezTo>
                    <a:pt x="1753" y="10595"/>
                    <a:pt x="4920" y="9692"/>
                    <a:pt x="6050" y="9171"/>
                  </a:cubicBezTo>
                  <a:lnTo>
                    <a:pt x="6050" y="9171"/>
                  </a:lnTo>
                  <a:cubicBezTo>
                    <a:pt x="5160" y="9482"/>
                    <a:pt x="4270" y="9749"/>
                    <a:pt x="3336" y="9882"/>
                  </a:cubicBezTo>
                  <a:cubicBezTo>
                    <a:pt x="1060" y="9679"/>
                    <a:pt x="3353" y="1"/>
                    <a:pt x="1897" y="1"/>
                  </a:cubicBez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1"/>
            <p:cNvSpPr/>
            <p:nvPr/>
          </p:nvSpPr>
          <p:spPr>
            <a:xfrm>
              <a:off x="1264793" y="1953048"/>
              <a:ext cx="600904" cy="882670"/>
            </a:xfrm>
            <a:custGeom>
              <a:avLst/>
              <a:gdLst/>
              <a:ahLst/>
              <a:cxnLst/>
              <a:rect l="l" t="t" r="r" b="b"/>
              <a:pathLst>
                <a:path w="6673" h="9802" extrusionOk="0">
                  <a:moveTo>
                    <a:pt x="1804" y="1"/>
                  </a:moveTo>
                  <a:cubicBezTo>
                    <a:pt x="1768" y="1"/>
                    <a:pt x="1730" y="6"/>
                    <a:pt x="1691" y="15"/>
                  </a:cubicBezTo>
                  <a:cubicBezTo>
                    <a:pt x="445" y="282"/>
                    <a:pt x="0" y="1216"/>
                    <a:pt x="0" y="3618"/>
                  </a:cubicBezTo>
                  <a:cubicBezTo>
                    <a:pt x="0" y="6955"/>
                    <a:pt x="3025" y="8422"/>
                    <a:pt x="5783" y="9801"/>
                  </a:cubicBezTo>
                  <a:lnTo>
                    <a:pt x="6673" y="8867"/>
                  </a:lnTo>
                  <a:cubicBezTo>
                    <a:pt x="6673" y="8867"/>
                    <a:pt x="4226" y="6554"/>
                    <a:pt x="3648" y="5887"/>
                  </a:cubicBezTo>
                  <a:cubicBezTo>
                    <a:pt x="2399" y="4466"/>
                    <a:pt x="2901" y="1"/>
                    <a:pt x="1804" y="1"/>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1"/>
            <p:cNvSpPr/>
            <p:nvPr/>
          </p:nvSpPr>
          <p:spPr>
            <a:xfrm>
              <a:off x="1489107" y="2066512"/>
              <a:ext cx="376589" cy="689063"/>
            </a:xfrm>
            <a:custGeom>
              <a:avLst/>
              <a:gdLst/>
              <a:ahLst/>
              <a:cxnLst/>
              <a:rect l="l" t="t" r="r" b="b"/>
              <a:pathLst>
                <a:path w="4182" h="7652" extrusionOk="0">
                  <a:moveTo>
                    <a:pt x="0" y="1"/>
                  </a:moveTo>
                  <a:lnTo>
                    <a:pt x="0" y="1"/>
                  </a:lnTo>
                  <a:cubicBezTo>
                    <a:pt x="178" y="1513"/>
                    <a:pt x="178" y="3782"/>
                    <a:pt x="1112" y="4805"/>
                  </a:cubicBezTo>
                  <a:cubicBezTo>
                    <a:pt x="1646" y="5383"/>
                    <a:pt x="3781" y="7296"/>
                    <a:pt x="4182" y="7652"/>
                  </a:cubicBezTo>
                  <a:lnTo>
                    <a:pt x="4182" y="7607"/>
                  </a:lnTo>
                  <a:cubicBezTo>
                    <a:pt x="4182" y="7607"/>
                    <a:pt x="1735" y="5294"/>
                    <a:pt x="1157" y="4627"/>
                  </a:cubicBezTo>
                  <a:cubicBezTo>
                    <a:pt x="356" y="3693"/>
                    <a:pt x="267" y="1424"/>
                    <a:pt x="0" y="1"/>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1"/>
            <p:cNvSpPr/>
            <p:nvPr/>
          </p:nvSpPr>
          <p:spPr>
            <a:xfrm>
              <a:off x="1268756" y="1958361"/>
              <a:ext cx="552907" cy="877357"/>
            </a:xfrm>
            <a:custGeom>
              <a:avLst/>
              <a:gdLst/>
              <a:ahLst/>
              <a:cxnLst/>
              <a:rect l="l" t="t" r="r" b="b"/>
              <a:pathLst>
                <a:path w="6140" h="9743" extrusionOk="0">
                  <a:moveTo>
                    <a:pt x="1380" y="1"/>
                  </a:moveTo>
                  <a:lnTo>
                    <a:pt x="1380" y="1"/>
                  </a:lnTo>
                  <a:cubicBezTo>
                    <a:pt x="401" y="401"/>
                    <a:pt x="1" y="1335"/>
                    <a:pt x="1" y="3559"/>
                  </a:cubicBezTo>
                  <a:cubicBezTo>
                    <a:pt x="1" y="6896"/>
                    <a:pt x="2759" y="8452"/>
                    <a:pt x="5739" y="9742"/>
                  </a:cubicBezTo>
                  <a:lnTo>
                    <a:pt x="6139" y="9342"/>
                  </a:lnTo>
                  <a:cubicBezTo>
                    <a:pt x="3248" y="8052"/>
                    <a:pt x="668" y="6495"/>
                    <a:pt x="624" y="3248"/>
                  </a:cubicBezTo>
                  <a:cubicBezTo>
                    <a:pt x="579" y="1513"/>
                    <a:pt x="802" y="535"/>
                    <a:pt x="1380" y="1"/>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1"/>
            <p:cNvSpPr/>
            <p:nvPr/>
          </p:nvSpPr>
          <p:spPr>
            <a:xfrm>
              <a:off x="1465064" y="1653990"/>
              <a:ext cx="252410" cy="346783"/>
            </a:xfrm>
            <a:custGeom>
              <a:avLst/>
              <a:gdLst/>
              <a:ahLst/>
              <a:cxnLst/>
              <a:rect l="l" t="t" r="r" b="b"/>
              <a:pathLst>
                <a:path w="2803" h="3851" extrusionOk="0">
                  <a:moveTo>
                    <a:pt x="935" y="0"/>
                  </a:moveTo>
                  <a:lnTo>
                    <a:pt x="1" y="3070"/>
                  </a:lnTo>
                  <a:cubicBezTo>
                    <a:pt x="608" y="3661"/>
                    <a:pt x="1112" y="3850"/>
                    <a:pt x="1508" y="3850"/>
                  </a:cubicBezTo>
                  <a:cubicBezTo>
                    <a:pt x="2215" y="3850"/>
                    <a:pt x="2580" y="3248"/>
                    <a:pt x="2580" y="3248"/>
                  </a:cubicBezTo>
                  <a:lnTo>
                    <a:pt x="2803" y="490"/>
                  </a:lnTo>
                  <a:lnTo>
                    <a:pt x="935"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1"/>
            <p:cNvSpPr/>
            <p:nvPr/>
          </p:nvSpPr>
          <p:spPr>
            <a:xfrm>
              <a:off x="1797528" y="3967389"/>
              <a:ext cx="124269" cy="41963"/>
            </a:xfrm>
            <a:custGeom>
              <a:avLst/>
              <a:gdLst/>
              <a:ahLst/>
              <a:cxnLst/>
              <a:rect l="l" t="t" r="r" b="b"/>
              <a:pathLst>
                <a:path w="1380" h="466" extrusionOk="0">
                  <a:moveTo>
                    <a:pt x="356" y="1"/>
                  </a:moveTo>
                  <a:cubicBezTo>
                    <a:pt x="321" y="1"/>
                    <a:pt x="290" y="7"/>
                    <a:pt x="267" y="21"/>
                  </a:cubicBezTo>
                  <a:cubicBezTo>
                    <a:pt x="1" y="110"/>
                    <a:pt x="89" y="465"/>
                    <a:pt x="89" y="465"/>
                  </a:cubicBezTo>
                  <a:lnTo>
                    <a:pt x="1379" y="465"/>
                  </a:lnTo>
                  <a:cubicBezTo>
                    <a:pt x="1379" y="465"/>
                    <a:pt x="664" y="1"/>
                    <a:pt x="356" y="1"/>
                  </a:cubicBezTo>
                  <a:close/>
                </a:path>
              </a:pathLst>
            </a:custGeom>
            <a:solidFill>
              <a:srgbClr val="E5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51"/>
            <p:cNvSpPr/>
            <p:nvPr/>
          </p:nvSpPr>
          <p:spPr>
            <a:xfrm>
              <a:off x="1278740" y="3960656"/>
              <a:ext cx="102550" cy="48884"/>
            </a:xfrm>
            <a:custGeom>
              <a:avLst/>
              <a:gdLst/>
              <a:ahLst/>
              <a:cxnLst/>
              <a:rect l="l" t="t" r="r" b="b"/>
              <a:pathLst>
                <a:path w="1158" h="552" extrusionOk="0">
                  <a:moveTo>
                    <a:pt x="696" y="0"/>
                  </a:moveTo>
                  <a:cubicBezTo>
                    <a:pt x="672" y="0"/>
                    <a:pt x="648" y="6"/>
                    <a:pt x="623" y="18"/>
                  </a:cubicBezTo>
                  <a:cubicBezTo>
                    <a:pt x="401" y="151"/>
                    <a:pt x="179" y="329"/>
                    <a:pt x="1" y="551"/>
                  </a:cubicBezTo>
                  <a:lnTo>
                    <a:pt x="1157" y="551"/>
                  </a:lnTo>
                  <a:cubicBezTo>
                    <a:pt x="1157" y="551"/>
                    <a:pt x="937" y="0"/>
                    <a:pt x="696" y="0"/>
                  </a:cubicBezTo>
                  <a:close/>
                </a:path>
              </a:pathLst>
            </a:custGeom>
            <a:solidFill>
              <a:srgbClr val="E5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51"/>
            <p:cNvSpPr/>
            <p:nvPr/>
          </p:nvSpPr>
          <p:spPr>
            <a:xfrm>
              <a:off x="1529179" y="1456329"/>
              <a:ext cx="332555" cy="452681"/>
            </a:xfrm>
            <a:custGeom>
              <a:avLst/>
              <a:gdLst/>
              <a:ahLst/>
              <a:cxnLst/>
              <a:rect l="l" t="t" r="r" b="b"/>
              <a:pathLst>
                <a:path w="3693" h="5027" extrusionOk="0">
                  <a:moveTo>
                    <a:pt x="1490" y="0"/>
                  </a:moveTo>
                  <a:cubicBezTo>
                    <a:pt x="1141" y="0"/>
                    <a:pt x="820" y="88"/>
                    <a:pt x="623" y="327"/>
                  </a:cubicBezTo>
                  <a:cubicBezTo>
                    <a:pt x="0" y="1083"/>
                    <a:pt x="1068" y="4775"/>
                    <a:pt x="2002" y="4998"/>
                  </a:cubicBezTo>
                  <a:cubicBezTo>
                    <a:pt x="2084" y="5017"/>
                    <a:pt x="2164" y="5026"/>
                    <a:pt x="2243" y="5026"/>
                  </a:cubicBezTo>
                  <a:cubicBezTo>
                    <a:pt x="3063" y="5026"/>
                    <a:pt x="3692" y="4064"/>
                    <a:pt x="3692" y="4064"/>
                  </a:cubicBezTo>
                  <a:cubicBezTo>
                    <a:pt x="3603" y="2863"/>
                    <a:pt x="3203" y="905"/>
                    <a:pt x="3158" y="594"/>
                  </a:cubicBezTo>
                  <a:cubicBezTo>
                    <a:pt x="3128" y="412"/>
                    <a:pt x="2245" y="0"/>
                    <a:pt x="149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1"/>
            <p:cNvSpPr/>
            <p:nvPr/>
          </p:nvSpPr>
          <p:spPr>
            <a:xfrm>
              <a:off x="1721436" y="1649218"/>
              <a:ext cx="28096" cy="52949"/>
            </a:xfrm>
            <a:custGeom>
              <a:avLst/>
              <a:gdLst/>
              <a:ahLst/>
              <a:cxnLst/>
              <a:rect l="l" t="t" r="r" b="b"/>
              <a:pathLst>
                <a:path w="312" h="588" extrusionOk="0">
                  <a:moveTo>
                    <a:pt x="169" y="0"/>
                  </a:moveTo>
                  <a:cubicBezTo>
                    <a:pt x="157" y="0"/>
                    <a:pt x="145" y="3"/>
                    <a:pt x="134" y="9"/>
                  </a:cubicBezTo>
                  <a:cubicBezTo>
                    <a:pt x="45" y="9"/>
                    <a:pt x="0" y="142"/>
                    <a:pt x="0" y="320"/>
                  </a:cubicBezTo>
                  <a:cubicBezTo>
                    <a:pt x="0" y="454"/>
                    <a:pt x="45" y="587"/>
                    <a:pt x="134" y="587"/>
                  </a:cubicBezTo>
                  <a:cubicBezTo>
                    <a:pt x="223" y="587"/>
                    <a:pt x="312" y="454"/>
                    <a:pt x="312" y="276"/>
                  </a:cubicBezTo>
                  <a:cubicBezTo>
                    <a:pt x="312" y="121"/>
                    <a:pt x="245" y="0"/>
                    <a:pt x="169"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1"/>
            <p:cNvSpPr/>
            <p:nvPr/>
          </p:nvSpPr>
          <p:spPr>
            <a:xfrm>
              <a:off x="1809504" y="1641924"/>
              <a:ext cx="24133" cy="56191"/>
            </a:xfrm>
            <a:custGeom>
              <a:avLst/>
              <a:gdLst/>
              <a:ahLst/>
              <a:cxnLst/>
              <a:rect l="l" t="t" r="r" b="b"/>
              <a:pathLst>
                <a:path w="268" h="624" extrusionOk="0">
                  <a:moveTo>
                    <a:pt x="134" y="1"/>
                  </a:moveTo>
                  <a:cubicBezTo>
                    <a:pt x="45" y="1"/>
                    <a:pt x="1" y="134"/>
                    <a:pt x="1" y="312"/>
                  </a:cubicBezTo>
                  <a:cubicBezTo>
                    <a:pt x="1" y="490"/>
                    <a:pt x="45" y="624"/>
                    <a:pt x="134" y="624"/>
                  </a:cubicBezTo>
                  <a:cubicBezTo>
                    <a:pt x="179" y="579"/>
                    <a:pt x="268" y="490"/>
                    <a:pt x="268" y="312"/>
                  </a:cubicBezTo>
                  <a:cubicBezTo>
                    <a:pt x="268" y="134"/>
                    <a:pt x="179" y="1"/>
                    <a:pt x="134"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1"/>
            <p:cNvSpPr/>
            <p:nvPr/>
          </p:nvSpPr>
          <p:spPr>
            <a:xfrm>
              <a:off x="1517113" y="1537825"/>
              <a:ext cx="352636" cy="745074"/>
            </a:xfrm>
            <a:custGeom>
              <a:avLst/>
              <a:gdLst/>
              <a:ahLst/>
              <a:cxnLst/>
              <a:rect l="l" t="t" r="r" b="b"/>
              <a:pathLst>
                <a:path w="3916" h="8274" extrusionOk="0">
                  <a:moveTo>
                    <a:pt x="757" y="0"/>
                  </a:moveTo>
                  <a:lnTo>
                    <a:pt x="1" y="2625"/>
                  </a:lnTo>
                  <a:cubicBezTo>
                    <a:pt x="268" y="3381"/>
                    <a:pt x="490" y="4182"/>
                    <a:pt x="668" y="4982"/>
                  </a:cubicBezTo>
                  <a:cubicBezTo>
                    <a:pt x="757" y="5739"/>
                    <a:pt x="1602" y="7384"/>
                    <a:pt x="3915" y="8274"/>
                  </a:cubicBezTo>
                  <a:cubicBezTo>
                    <a:pt x="3110" y="7046"/>
                    <a:pt x="3798" y="2994"/>
                    <a:pt x="3750" y="2994"/>
                  </a:cubicBezTo>
                  <a:lnTo>
                    <a:pt x="3750" y="2994"/>
                  </a:lnTo>
                  <a:cubicBezTo>
                    <a:pt x="3748" y="2994"/>
                    <a:pt x="3744" y="3004"/>
                    <a:pt x="3737" y="3025"/>
                  </a:cubicBezTo>
                  <a:cubicBezTo>
                    <a:pt x="3633" y="3313"/>
                    <a:pt x="3236" y="3416"/>
                    <a:pt x="2863" y="3416"/>
                  </a:cubicBezTo>
                  <a:cubicBezTo>
                    <a:pt x="2602" y="3416"/>
                    <a:pt x="2353" y="3365"/>
                    <a:pt x="2225" y="3292"/>
                  </a:cubicBezTo>
                  <a:cubicBezTo>
                    <a:pt x="979" y="2536"/>
                    <a:pt x="1246" y="0"/>
                    <a:pt x="1246" y="0"/>
                  </a:cubicBezTo>
                  <a:close/>
                </a:path>
              </a:pathLst>
            </a:custGeom>
            <a:solidFill>
              <a:srgbClr val="E9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1"/>
            <p:cNvSpPr/>
            <p:nvPr/>
          </p:nvSpPr>
          <p:spPr>
            <a:xfrm>
              <a:off x="1509098" y="1537825"/>
              <a:ext cx="348584" cy="741111"/>
            </a:xfrm>
            <a:custGeom>
              <a:avLst/>
              <a:gdLst/>
              <a:ahLst/>
              <a:cxnLst/>
              <a:rect l="l" t="t" r="r" b="b"/>
              <a:pathLst>
                <a:path w="3871" h="8230" extrusionOk="0">
                  <a:moveTo>
                    <a:pt x="668" y="0"/>
                  </a:moveTo>
                  <a:lnTo>
                    <a:pt x="1" y="2669"/>
                  </a:lnTo>
                  <a:cubicBezTo>
                    <a:pt x="1" y="2669"/>
                    <a:pt x="490" y="4271"/>
                    <a:pt x="624" y="5027"/>
                  </a:cubicBezTo>
                  <a:cubicBezTo>
                    <a:pt x="757" y="5783"/>
                    <a:pt x="1647" y="7340"/>
                    <a:pt x="3871" y="8229"/>
                  </a:cubicBezTo>
                  <a:cubicBezTo>
                    <a:pt x="2670" y="7607"/>
                    <a:pt x="1291" y="5650"/>
                    <a:pt x="1246" y="2892"/>
                  </a:cubicBezTo>
                  <a:cubicBezTo>
                    <a:pt x="1246" y="1691"/>
                    <a:pt x="1291" y="579"/>
                    <a:pt x="846" y="45"/>
                  </a:cubicBezTo>
                  <a:lnTo>
                    <a:pt x="668" y="0"/>
                  </a:lnTo>
                  <a:close/>
                </a:path>
              </a:pathLst>
            </a:custGeom>
            <a:solidFill>
              <a:srgbClr val="E3D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1"/>
            <p:cNvSpPr/>
            <p:nvPr/>
          </p:nvSpPr>
          <p:spPr>
            <a:xfrm>
              <a:off x="1364929" y="1435708"/>
              <a:ext cx="292482" cy="426657"/>
            </a:xfrm>
            <a:custGeom>
              <a:avLst/>
              <a:gdLst/>
              <a:ahLst/>
              <a:cxnLst/>
              <a:rect l="l" t="t" r="r" b="b"/>
              <a:pathLst>
                <a:path w="3248" h="4738" extrusionOk="0">
                  <a:moveTo>
                    <a:pt x="2180" y="1"/>
                  </a:moveTo>
                  <a:cubicBezTo>
                    <a:pt x="1782" y="1"/>
                    <a:pt x="1958" y="423"/>
                    <a:pt x="1958" y="423"/>
                  </a:cubicBezTo>
                  <a:cubicBezTo>
                    <a:pt x="1772" y="299"/>
                    <a:pt x="1557" y="232"/>
                    <a:pt x="1350" y="232"/>
                  </a:cubicBezTo>
                  <a:cubicBezTo>
                    <a:pt x="1110" y="232"/>
                    <a:pt x="879" y="321"/>
                    <a:pt x="712" y="512"/>
                  </a:cubicBezTo>
                  <a:cubicBezTo>
                    <a:pt x="0" y="1134"/>
                    <a:pt x="445" y="2558"/>
                    <a:pt x="445" y="2558"/>
                  </a:cubicBezTo>
                  <a:lnTo>
                    <a:pt x="623" y="2558"/>
                  </a:lnTo>
                  <a:cubicBezTo>
                    <a:pt x="623" y="2558"/>
                    <a:pt x="979" y="4293"/>
                    <a:pt x="1913" y="4737"/>
                  </a:cubicBezTo>
                  <a:cubicBezTo>
                    <a:pt x="1913" y="4737"/>
                    <a:pt x="2491" y="3136"/>
                    <a:pt x="2892" y="2291"/>
                  </a:cubicBezTo>
                  <a:cubicBezTo>
                    <a:pt x="3248" y="1401"/>
                    <a:pt x="2981" y="156"/>
                    <a:pt x="2358" y="22"/>
                  </a:cubicBezTo>
                  <a:cubicBezTo>
                    <a:pt x="2289" y="8"/>
                    <a:pt x="2230" y="1"/>
                    <a:pt x="2180" y="1"/>
                  </a:cubicBezTo>
                  <a:close/>
                </a:path>
              </a:pathLst>
            </a:custGeom>
            <a:solidFill>
              <a:srgbClr val="E9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1"/>
            <p:cNvSpPr/>
            <p:nvPr/>
          </p:nvSpPr>
          <p:spPr>
            <a:xfrm>
              <a:off x="1400949" y="1453718"/>
              <a:ext cx="208376" cy="412609"/>
            </a:xfrm>
            <a:custGeom>
              <a:avLst/>
              <a:gdLst/>
              <a:ahLst/>
              <a:cxnLst/>
              <a:rect l="l" t="t" r="r" b="b"/>
              <a:pathLst>
                <a:path w="2314" h="4582" extrusionOk="0">
                  <a:moveTo>
                    <a:pt x="1513" y="0"/>
                  </a:moveTo>
                  <a:cubicBezTo>
                    <a:pt x="1513" y="89"/>
                    <a:pt x="1513" y="178"/>
                    <a:pt x="1513" y="267"/>
                  </a:cubicBezTo>
                  <a:cubicBezTo>
                    <a:pt x="1469" y="223"/>
                    <a:pt x="1424" y="178"/>
                    <a:pt x="1335" y="134"/>
                  </a:cubicBezTo>
                  <a:lnTo>
                    <a:pt x="1335" y="134"/>
                  </a:lnTo>
                  <a:cubicBezTo>
                    <a:pt x="1424" y="223"/>
                    <a:pt x="1469" y="356"/>
                    <a:pt x="1513" y="445"/>
                  </a:cubicBezTo>
                  <a:cubicBezTo>
                    <a:pt x="1825" y="1157"/>
                    <a:pt x="1335" y="2002"/>
                    <a:pt x="268" y="2269"/>
                  </a:cubicBezTo>
                  <a:lnTo>
                    <a:pt x="1" y="2313"/>
                  </a:lnTo>
                  <a:cubicBezTo>
                    <a:pt x="1" y="2313"/>
                    <a:pt x="1" y="2358"/>
                    <a:pt x="1" y="2402"/>
                  </a:cubicBezTo>
                  <a:lnTo>
                    <a:pt x="179" y="2402"/>
                  </a:lnTo>
                  <a:cubicBezTo>
                    <a:pt x="179" y="2402"/>
                    <a:pt x="535" y="4137"/>
                    <a:pt x="1469" y="4582"/>
                  </a:cubicBezTo>
                  <a:cubicBezTo>
                    <a:pt x="1869" y="3870"/>
                    <a:pt x="2136" y="3158"/>
                    <a:pt x="2269" y="2358"/>
                  </a:cubicBezTo>
                  <a:cubicBezTo>
                    <a:pt x="2314" y="1112"/>
                    <a:pt x="1513" y="223"/>
                    <a:pt x="1513" y="0"/>
                  </a:cubicBezTo>
                  <a:close/>
                </a:path>
              </a:pathLst>
            </a:custGeom>
            <a:solidFill>
              <a:srgbClr val="E3D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1"/>
            <p:cNvSpPr/>
            <p:nvPr/>
          </p:nvSpPr>
          <p:spPr>
            <a:xfrm>
              <a:off x="1485055" y="1675873"/>
              <a:ext cx="114724" cy="136876"/>
            </a:xfrm>
            <a:custGeom>
              <a:avLst/>
              <a:gdLst/>
              <a:ahLst/>
              <a:cxnLst/>
              <a:rect l="l" t="t" r="r" b="b"/>
              <a:pathLst>
                <a:path w="1274" h="1520" extrusionOk="0">
                  <a:moveTo>
                    <a:pt x="541" y="1"/>
                  </a:moveTo>
                  <a:cubicBezTo>
                    <a:pt x="457" y="1"/>
                    <a:pt x="378" y="48"/>
                    <a:pt x="312" y="158"/>
                  </a:cubicBezTo>
                  <a:cubicBezTo>
                    <a:pt x="1" y="647"/>
                    <a:pt x="446" y="1359"/>
                    <a:pt x="846" y="1492"/>
                  </a:cubicBezTo>
                  <a:cubicBezTo>
                    <a:pt x="893" y="1511"/>
                    <a:pt x="934" y="1519"/>
                    <a:pt x="970" y="1519"/>
                  </a:cubicBezTo>
                  <a:cubicBezTo>
                    <a:pt x="1273" y="1519"/>
                    <a:pt x="1202" y="914"/>
                    <a:pt x="1202" y="914"/>
                  </a:cubicBezTo>
                  <a:cubicBezTo>
                    <a:pt x="1101" y="445"/>
                    <a:pt x="799" y="1"/>
                    <a:pt x="54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1"/>
            <p:cNvSpPr/>
            <p:nvPr/>
          </p:nvSpPr>
          <p:spPr>
            <a:xfrm>
              <a:off x="1517113" y="1708021"/>
              <a:ext cx="67538" cy="87258"/>
            </a:xfrm>
            <a:custGeom>
              <a:avLst/>
              <a:gdLst/>
              <a:ahLst/>
              <a:cxnLst/>
              <a:rect l="l" t="t" r="r" b="b"/>
              <a:pathLst>
                <a:path w="750" h="969" extrusionOk="0">
                  <a:moveTo>
                    <a:pt x="326" y="0"/>
                  </a:moveTo>
                  <a:cubicBezTo>
                    <a:pt x="274" y="0"/>
                    <a:pt x="224" y="33"/>
                    <a:pt x="179" y="112"/>
                  </a:cubicBezTo>
                  <a:cubicBezTo>
                    <a:pt x="1" y="423"/>
                    <a:pt x="268" y="824"/>
                    <a:pt x="535" y="957"/>
                  </a:cubicBezTo>
                  <a:cubicBezTo>
                    <a:pt x="553" y="965"/>
                    <a:pt x="570" y="968"/>
                    <a:pt x="585" y="968"/>
                  </a:cubicBezTo>
                  <a:cubicBezTo>
                    <a:pt x="750" y="968"/>
                    <a:pt x="712" y="557"/>
                    <a:pt x="712" y="557"/>
                  </a:cubicBezTo>
                  <a:cubicBezTo>
                    <a:pt x="646" y="291"/>
                    <a:pt x="480" y="0"/>
                    <a:pt x="326"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1"/>
            <p:cNvSpPr/>
            <p:nvPr/>
          </p:nvSpPr>
          <p:spPr>
            <a:xfrm>
              <a:off x="1541156" y="1744311"/>
              <a:ext cx="43224" cy="51419"/>
            </a:xfrm>
            <a:custGeom>
              <a:avLst/>
              <a:gdLst/>
              <a:ahLst/>
              <a:cxnLst/>
              <a:rect l="l" t="t" r="r" b="b"/>
              <a:pathLst>
                <a:path w="480" h="571" extrusionOk="0">
                  <a:moveTo>
                    <a:pt x="197" y="0"/>
                  </a:moveTo>
                  <a:cubicBezTo>
                    <a:pt x="160" y="0"/>
                    <a:pt x="124" y="20"/>
                    <a:pt x="90" y="65"/>
                  </a:cubicBezTo>
                  <a:cubicBezTo>
                    <a:pt x="1" y="243"/>
                    <a:pt x="179" y="510"/>
                    <a:pt x="312" y="554"/>
                  </a:cubicBezTo>
                  <a:cubicBezTo>
                    <a:pt x="334" y="565"/>
                    <a:pt x="353" y="570"/>
                    <a:pt x="369" y="570"/>
                  </a:cubicBezTo>
                  <a:cubicBezTo>
                    <a:pt x="480" y="570"/>
                    <a:pt x="445" y="332"/>
                    <a:pt x="445" y="332"/>
                  </a:cubicBezTo>
                  <a:cubicBezTo>
                    <a:pt x="412" y="166"/>
                    <a:pt x="305" y="0"/>
                    <a:pt x="197"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1"/>
            <p:cNvSpPr/>
            <p:nvPr/>
          </p:nvSpPr>
          <p:spPr>
            <a:xfrm>
              <a:off x="1805542" y="1590325"/>
              <a:ext cx="64206" cy="63755"/>
            </a:xfrm>
            <a:custGeom>
              <a:avLst/>
              <a:gdLst/>
              <a:ahLst/>
              <a:cxnLst/>
              <a:rect l="l" t="t" r="r" b="b"/>
              <a:pathLst>
                <a:path w="713" h="708" extrusionOk="0">
                  <a:moveTo>
                    <a:pt x="455" y="1"/>
                  </a:moveTo>
                  <a:cubicBezTo>
                    <a:pt x="307" y="1"/>
                    <a:pt x="119" y="40"/>
                    <a:pt x="89" y="40"/>
                  </a:cubicBezTo>
                  <a:cubicBezTo>
                    <a:pt x="45" y="40"/>
                    <a:pt x="0" y="707"/>
                    <a:pt x="89" y="707"/>
                  </a:cubicBezTo>
                  <a:cubicBezTo>
                    <a:pt x="356" y="707"/>
                    <a:pt x="445" y="707"/>
                    <a:pt x="534" y="663"/>
                  </a:cubicBezTo>
                  <a:cubicBezTo>
                    <a:pt x="579" y="574"/>
                    <a:pt x="712" y="85"/>
                    <a:pt x="623" y="40"/>
                  </a:cubicBezTo>
                  <a:cubicBezTo>
                    <a:pt x="594" y="11"/>
                    <a:pt x="529" y="1"/>
                    <a:pt x="455" y="1"/>
                  </a:cubicBezTo>
                  <a:close/>
                </a:path>
              </a:pathLst>
            </a:custGeom>
            <a:solidFill>
              <a:srgbClr val="E9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1"/>
            <p:cNvSpPr/>
            <p:nvPr/>
          </p:nvSpPr>
          <p:spPr>
            <a:xfrm>
              <a:off x="1669387" y="1587893"/>
              <a:ext cx="124269" cy="68798"/>
            </a:xfrm>
            <a:custGeom>
              <a:avLst/>
              <a:gdLst/>
              <a:ahLst/>
              <a:cxnLst/>
              <a:rect l="l" t="t" r="r" b="b"/>
              <a:pathLst>
                <a:path w="1380" h="764" extrusionOk="0">
                  <a:moveTo>
                    <a:pt x="645" y="0"/>
                  </a:moveTo>
                  <a:cubicBezTo>
                    <a:pt x="434" y="0"/>
                    <a:pt x="223" y="23"/>
                    <a:pt x="0" y="67"/>
                  </a:cubicBezTo>
                  <a:cubicBezTo>
                    <a:pt x="0" y="290"/>
                    <a:pt x="45" y="512"/>
                    <a:pt x="134" y="734"/>
                  </a:cubicBezTo>
                  <a:cubicBezTo>
                    <a:pt x="281" y="753"/>
                    <a:pt x="428" y="764"/>
                    <a:pt x="576" y="764"/>
                  </a:cubicBezTo>
                  <a:cubicBezTo>
                    <a:pt x="784" y="764"/>
                    <a:pt x="993" y="742"/>
                    <a:pt x="1201" y="690"/>
                  </a:cubicBezTo>
                  <a:cubicBezTo>
                    <a:pt x="1290" y="601"/>
                    <a:pt x="1379" y="112"/>
                    <a:pt x="1290" y="67"/>
                  </a:cubicBezTo>
                  <a:cubicBezTo>
                    <a:pt x="1068" y="23"/>
                    <a:pt x="856" y="0"/>
                    <a:pt x="645" y="0"/>
                  </a:cubicBezTo>
                  <a:close/>
                </a:path>
              </a:pathLst>
            </a:custGeom>
            <a:solidFill>
              <a:srgbClr val="E9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1"/>
            <p:cNvSpPr/>
            <p:nvPr/>
          </p:nvSpPr>
          <p:spPr>
            <a:xfrm>
              <a:off x="1769522" y="1633909"/>
              <a:ext cx="112202" cy="218551"/>
            </a:xfrm>
            <a:custGeom>
              <a:avLst/>
              <a:gdLst/>
              <a:ahLst/>
              <a:cxnLst/>
              <a:rect l="l" t="t" r="r" b="b"/>
              <a:pathLst>
                <a:path w="1246" h="2427" extrusionOk="0">
                  <a:moveTo>
                    <a:pt x="356" y="1"/>
                  </a:moveTo>
                  <a:cubicBezTo>
                    <a:pt x="356" y="1"/>
                    <a:pt x="0" y="1958"/>
                    <a:pt x="89" y="2136"/>
                  </a:cubicBezTo>
                  <a:cubicBezTo>
                    <a:pt x="151" y="2260"/>
                    <a:pt x="644" y="2427"/>
                    <a:pt x="953" y="2427"/>
                  </a:cubicBezTo>
                  <a:cubicBezTo>
                    <a:pt x="1088" y="2427"/>
                    <a:pt x="1188" y="2395"/>
                    <a:pt x="1201" y="2314"/>
                  </a:cubicBezTo>
                  <a:cubicBezTo>
                    <a:pt x="1246" y="2092"/>
                    <a:pt x="623" y="935"/>
                    <a:pt x="35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1"/>
            <p:cNvSpPr/>
            <p:nvPr/>
          </p:nvSpPr>
          <p:spPr>
            <a:xfrm>
              <a:off x="1781499" y="1628956"/>
              <a:ext cx="100226" cy="227646"/>
            </a:xfrm>
            <a:custGeom>
              <a:avLst/>
              <a:gdLst/>
              <a:ahLst/>
              <a:cxnLst/>
              <a:rect l="l" t="t" r="r" b="b"/>
              <a:pathLst>
                <a:path w="1113" h="2528" extrusionOk="0">
                  <a:moveTo>
                    <a:pt x="262" y="0"/>
                  </a:moveTo>
                  <a:cubicBezTo>
                    <a:pt x="256" y="0"/>
                    <a:pt x="245" y="11"/>
                    <a:pt x="223" y="56"/>
                  </a:cubicBezTo>
                  <a:cubicBezTo>
                    <a:pt x="490" y="812"/>
                    <a:pt x="712" y="1568"/>
                    <a:pt x="935" y="2325"/>
                  </a:cubicBezTo>
                  <a:cubicBezTo>
                    <a:pt x="917" y="2411"/>
                    <a:pt x="820" y="2443"/>
                    <a:pt x="689" y="2443"/>
                  </a:cubicBezTo>
                  <a:cubicBezTo>
                    <a:pt x="482" y="2443"/>
                    <a:pt x="191" y="2362"/>
                    <a:pt x="1" y="2280"/>
                  </a:cubicBezTo>
                  <a:lnTo>
                    <a:pt x="1" y="2280"/>
                  </a:lnTo>
                  <a:cubicBezTo>
                    <a:pt x="93" y="2372"/>
                    <a:pt x="587" y="2528"/>
                    <a:pt x="885" y="2528"/>
                  </a:cubicBezTo>
                  <a:cubicBezTo>
                    <a:pt x="1019" y="2528"/>
                    <a:pt x="1113" y="2496"/>
                    <a:pt x="1113" y="2413"/>
                  </a:cubicBezTo>
                  <a:cubicBezTo>
                    <a:pt x="1113" y="2191"/>
                    <a:pt x="490" y="946"/>
                    <a:pt x="267" y="11"/>
                  </a:cubicBezTo>
                  <a:cubicBezTo>
                    <a:pt x="267" y="11"/>
                    <a:pt x="267" y="0"/>
                    <a:pt x="262"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51"/>
            <p:cNvSpPr/>
            <p:nvPr/>
          </p:nvSpPr>
          <p:spPr>
            <a:xfrm>
              <a:off x="1777537" y="2731445"/>
              <a:ext cx="108240" cy="108240"/>
            </a:xfrm>
            <a:custGeom>
              <a:avLst/>
              <a:gdLst/>
              <a:ahLst/>
              <a:cxnLst/>
              <a:rect l="l" t="t" r="r" b="b"/>
              <a:pathLst>
                <a:path w="1202" h="1202" extrusionOk="0">
                  <a:moveTo>
                    <a:pt x="489" y="1"/>
                  </a:moveTo>
                  <a:lnTo>
                    <a:pt x="0" y="668"/>
                  </a:lnTo>
                  <a:cubicBezTo>
                    <a:pt x="178" y="802"/>
                    <a:pt x="356" y="979"/>
                    <a:pt x="489" y="1202"/>
                  </a:cubicBezTo>
                  <a:lnTo>
                    <a:pt x="1201" y="490"/>
                  </a:lnTo>
                  <a:cubicBezTo>
                    <a:pt x="934" y="401"/>
                    <a:pt x="667" y="223"/>
                    <a:pt x="489"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51"/>
            <p:cNvSpPr/>
            <p:nvPr/>
          </p:nvSpPr>
          <p:spPr>
            <a:xfrm>
              <a:off x="1809504" y="2767556"/>
              <a:ext cx="156327" cy="108600"/>
            </a:xfrm>
            <a:custGeom>
              <a:avLst/>
              <a:gdLst/>
              <a:ahLst/>
              <a:cxnLst/>
              <a:rect l="l" t="t" r="r" b="b"/>
              <a:pathLst>
                <a:path w="1736" h="1206" extrusionOk="0">
                  <a:moveTo>
                    <a:pt x="490" y="0"/>
                  </a:moveTo>
                  <a:cubicBezTo>
                    <a:pt x="490" y="0"/>
                    <a:pt x="1" y="445"/>
                    <a:pt x="90" y="578"/>
                  </a:cubicBezTo>
                  <a:cubicBezTo>
                    <a:pt x="132" y="911"/>
                    <a:pt x="446" y="1205"/>
                    <a:pt x="595" y="1205"/>
                  </a:cubicBezTo>
                  <a:cubicBezTo>
                    <a:pt x="606" y="1205"/>
                    <a:pt x="615" y="1204"/>
                    <a:pt x="624" y="1201"/>
                  </a:cubicBezTo>
                  <a:cubicBezTo>
                    <a:pt x="757" y="1157"/>
                    <a:pt x="1335" y="934"/>
                    <a:pt x="1335" y="845"/>
                  </a:cubicBezTo>
                  <a:cubicBezTo>
                    <a:pt x="1335" y="801"/>
                    <a:pt x="1113" y="578"/>
                    <a:pt x="1069" y="490"/>
                  </a:cubicBezTo>
                  <a:cubicBezTo>
                    <a:pt x="1069" y="401"/>
                    <a:pt x="1647" y="356"/>
                    <a:pt x="1691" y="312"/>
                  </a:cubicBezTo>
                  <a:cubicBezTo>
                    <a:pt x="1736" y="223"/>
                    <a:pt x="1736" y="134"/>
                    <a:pt x="1691" y="45"/>
                  </a:cubicBezTo>
                  <a:cubicBezTo>
                    <a:pt x="1686" y="40"/>
                    <a:pt x="1674" y="38"/>
                    <a:pt x="1656" y="38"/>
                  </a:cubicBezTo>
                  <a:cubicBezTo>
                    <a:pt x="1531" y="38"/>
                    <a:pt x="1131" y="141"/>
                    <a:pt x="953" y="141"/>
                  </a:cubicBezTo>
                  <a:cubicBezTo>
                    <a:pt x="927" y="141"/>
                    <a:pt x="906" y="139"/>
                    <a:pt x="891" y="134"/>
                  </a:cubicBezTo>
                  <a:cubicBezTo>
                    <a:pt x="757" y="89"/>
                    <a:pt x="579" y="0"/>
                    <a:pt x="49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51"/>
            <p:cNvSpPr/>
            <p:nvPr/>
          </p:nvSpPr>
          <p:spPr>
            <a:xfrm>
              <a:off x="1889649" y="2817984"/>
              <a:ext cx="76182" cy="69789"/>
            </a:xfrm>
            <a:custGeom>
              <a:avLst/>
              <a:gdLst/>
              <a:ahLst/>
              <a:cxnLst/>
              <a:rect l="l" t="t" r="r" b="b"/>
              <a:pathLst>
                <a:path w="846" h="775" extrusionOk="0">
                  <a:moveTo>
                    <a:pt x="141" y="0"/>
                  </a:moveTo>
                  <a:cubicBezTo>
                    <a:pt x="66" y="0"/>
                    <a:pt x="1" y="196"/>
                    <a:pt x="1" y="196"/>
                  </a:cubicBezTo>
                  <a:cubicBezTo>
                    <a:pt x="90" y="330"/>
                    <a:pt x="223" y="419"/>
                    <a:pt x="312" y="508"/>
                  </a:cubicBezTo>
                  <a:cubicBezTo>
                    <a:pt x="445" y="597"/>
                    <a:pt x="623" y="686"/>
                    <a:pt x="801" y="775"/>
                  </a:cubicBezTo>
                  <a:cubicBezTo>
                    <a:pt x="846" y="775"/>
                    <a:pt x="846" y="641"/>
                    <a:pt x="846" y="597"/>
                  </a:cubicBezTo>
                  <a:cubicBezTo>
                    <a:pt x="757" y="508"/>
                    <a:pt x="623" y="419"/>
                    <a:pt x="490" y="374"/>
                  </a:cubicBezTo>
                  <a:cubicBezTo>
                    <a:pt x="356" y="241"/>
                    <a:pt x="267" y="152"/>
                    <a:pt x="179" y="18"/>
                  </a:cubicBezTo>
                  <a:cubicBezTo>
                    <a:pt x="166" y="6"/>
                    <a:pt x="153" y="0"/>
                    <a:pt x="141"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51"/>
            <p:cNvSpPr/>
            <p:nvPr/>
          </p:nvSpPr>
          <p:spPr>
            <a:xfrm>
              <a:off x="1865605" y="2837975"/>
              <a:ext cx="72220" cy="73841"/>
            </a:xfrm>
            <a:custGeom>
              <a:avLst/>
              <a:gdLst/>
              <a:ahLst/>
              <a:cxnLst/>
              <a:rect l="l" t="t" r="r" b="b"/>
              <a:pathLst>
                <a:path w="802" h="820" extrusionOk="0">
                  <a:moveTo>
                    <a:pt x="155" y="1"/>
                  </a:moveTo>
                  <a:cubicBezTo>
                    <a:pt x="99" y="1"/>
                    <a:pt x="1" y="197"/>
                    <a:pt x="1" y="197"/>
                  </a:cubicBezTo>
                  <a:cubicBezTo>
                    <a:pt x="90" y="286"/>
                    <a:pt x="179" y="419"/>
                    <a:pt x="268" y="508"/>
                  </a:cubicBezTo>
                  <a:cubicBezTo>
                    <a:pt x="401" y="642"/>
                    <a:pt x="579" y="731"/>
                    <a:pt x="712" y="820"/>
                  </a:cubicBezTo>
                  <a:cubicBezTo>
                    <a:pt x="801" y="820"/>
                    <a:pt x="801" y="686"/>
                    <a:pt x="801" y="642"/>
                  </a:cubicBezTo>
                  <a:cubicBezTo>
                    <a:pt x="712" y="553"/>
                    <a:pt x="579" y="464"/>
                    <a:pt x="490" y="375"/>
                  </a:cubicBezTo>
                  <a:cubicBezTo>
                    <a:pt x="357" y="241"/>
                    <a:pt x="268" y="108"/>
                    <a:pt x="179" y="19"/>
                  </a:cubicBezTo>
                  <a:cubicBezTo>
                    <a:pt x="172" y="6"/>
                    <a:pt x="164" y="1"/>
                    <a:pt x="155"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51"/>
            <p:cNvSpPr/>
            <p:nvPr/>
          </p:nvSpPr>
          <p:spPr>
            <a:xfrm>
              <a:off x="1829585" y="2833743"/>
              <a:ext cx="64206" cy="78704"/>
            </a:xfrm>
            <a:custGeom>
              <a:avLst/>
              <a:gdLst/>
              <a:ahLst/>
              <a:cxnLst/>
              <a:rect l="l" t="t" r="r" b="b"/>
              <a:pathLst>
                <a:path w="713" h="874" extrusionOk="0">
                  <a:moveTo>
                    <a:pt x="150" y="0"/>
                  </a:moveTo>
                  <a:cubicBezTo>
                    <a:pt x="93" y="0"/>
                    <a:pt x="0" y="155"/>
                    <a:pt x="0" y="155"/>
                  </a:cubicBezTo>
                  <a:cubicBezTo>
                    <a:pt x="45" y="288"/>
                    <a:pt x="134" y="422"/>
                    <a:pt x="223" y="511"/>
                  </a:cubicBezTo>
                  <a:cubicBezTo>
                    <a:pt x="312" y="644"/>
                    <a:pt x="490" y="778"/>
                    <a:pt x="623" y="867"/>
                  </a:cubicBezTo>
                  <a:cubicBezTo>
                    <a:pt x="633" y="872"/>
                    <a:pt x="642" y="874"/>
                    <a:pt x="650" y="874"/>
                  </a:cubicBezTo>
                  <a:cubicBezTo>
                    <a:pt x="712" y="874"/>
                    <a:pt x="712" y="733"/>
                    <a:pt x="712" y="733"/>
                  </a:cubicBezTo>
                  <a:cubicBezTo>
                    <a:pt x="712" y="689"/>
                    <a:pt x="445" y="466"/>
                    <a:pt x="401" y="422"/>
                  </a:cubicBezTo>
                  <a:cubicBezTo>
                    <a:pt x="312" y="288"/>
                    <a:pt x="223" y="155"/>
                    <a:pt x="178" y="21"/>
                  </a:cubicBezTo>
                  <a:cubicBezTo>
                    <a:pt x="171" y="7"/>
                    <a:pt x="161" y="0"/>
                    <a:pt x="15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51"/>
            <p:cNvSpPr/>
            <p:nvPr/>
          </p:nvSpPr>
          <p:spPr>
            <a:xfrm>
              <a:off x="1697392" y="2703440"/>
              <a:ext cx="176318" cy="140298"/>
            </a:xfrm>
            <a:custGeom>
              <a:avLst/>
              <a:gdLst/>
              <a:ahLst/>
              <a:cxnLst/>
              <a:rect l="l" t="t" r="r" b="b"/>
              <a:pathLst>
                <a:path w="1958" h="1558" extrusionOk="0">
                  <a:moveTo>
                    <a:pt x="1379" y="1"/>
                  </a:moveTo>
                  <a:cubicBezTo>
                    <a:pt x="1379" y="1"/>
                    <a:pt x="178" y="757"/>
                    <a:pt x="89" y="1113"/>
                  </a:cubicBezTo>
                  <a:cubicBezTo>
                    <a:pt x="0" y="1424"/>
                    <a:pt x="979" y="1557"/>
                    <a:pt x="979" y="1557"/>
                  </a:cubicBezTo>
                  <a:lnTo>
                    <a:pt x="1958" y="534"/>
                  </a:lnTo>
                  <a:lnTo>
                    <a:pt x="1379" y="1"/>
                  </a:ln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51"/>
            <p:cNvSpPr/>
            <p:nvPr/>
          </p:nvSpPr>
          <p:spPr>
            <a:xfrm>
              <a:off x="2045885" y="2619332"/>
              <a:ext cx="144260" cy="141559"/>
            </a:xfrm>
            <a:custGeom>
              <a:avLst/>
              <a:gdLst/>
              <a:ahLst/>
              <a:cxnLst/>
              <a:rect l="l" t="t" r="r" b="b"/>
              <a:pathLst>
                <a:path w="1602" h="1572" extrusionOk="0">
                  <a:moveTo>
                    <a:pt x="890" y="0"/>
                  </a:moveTo>
                  <a:cubicBezTo>
                    <a:pt x="890" y="0"/>
                    <a:pt x="0" y="1112"/>
                    <a:pt x="45" y="1379"/>
                  </a:cubicBezTo>
                  <a:cubicBezTo>
                    <a:pt x="45" y="1539"/>
                    <a:pt x="397" y="1572"/>
                    <a:pt x="679" y="1572"/>
                  </a:cubicBezTo>
                  <a:cubicBezTo>
                    <a:pt x="867" y="1572"/>
                    <a:pt x="1023" y="1557"/>
                    <a:pt x="1023" y="1557"/>
                  </a:cubicBezTo>
                  <a:lnTo>
                    <a:pt x="1602" y="312"/>
                  </a:lnTo>
                  <a:lnTo>
                    <a:pt x="890" y="0"/>
                  </a:ln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51"/>
            <p:cNvSpPr/>
            <p:nvPr/>
          </p:nvSpPr>
          <p:spPr>
            <a:xfrm>
              <a:off x="1697392" y="1854263"/>
              <a:ext cx="116255" cy="64656"/>
            </a:xfrm>
            <a:custGeom>
              <a:avLst/>
              <a:gdLst/>
              <a:ahLst/>
              <a:cxnLst/>
              <a:rect l="l" t="t" r="r" b="b"/>
              <a:pathLst>
                <a:path w="1291" h="718" extrusionOk="0">
                  <a:moveTo>
                    <a:pt x="134" y="0"/>
                  </a:moveTo>
                  <a:lnTo>
                    <a:pt x="134" y="0"/>
                  </a:lnTo>
                  <a:cubicBezTo>
                    <a:pt x="134" y="0"/>
                    <a:pt x="0" y="623"/>
                    <a:pt x="579" y="712"/>
                  </a:cubicBezTo>
                  <a:cubicBezTo>
                    <a:pt x="609" y="716"/>
                    <a:pt x="639" y="718"/>
                    <a:pt x="669" y="718"/>
                  </a:cubicBezTo>
                  <a:cubicBezTo>
                    <a:pt x="986" y="718"/>
                    <a:pt x="1250" y="504"/>
                    <a:pt x="1290" y="178"/>
                  </a:cubicBezTo>
                  <a:lnTo>
                    <a:pt x="134" y="0"/>
                  </a:lnTo>
                  <a:close/>
                </a:path>
              </a:pathLst>
            </a:custGeom>
            <a:solidFill>
              <a:srgbClr val="542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51"/>
            <p:cNvSpPr/>
            <p:nvPr/>
          </p:nvSpPr>
          <p:spPr>
            <a:xfrm>
              <a:off x="1713421" y="1854263"/>
              <a:ext cx="88159" cy="40162"/>
            </a:xfrm>
            <a:custGeom>
              <a:avLst/>
              <a:gdLst/>
              <a:ahLst/>
              <a:cxnLst/>
              <a:rect l="l" t="t" r="r" b="b"/>
              <a:pathLst>
                <a:path w="979" h="446" extrusionOk="0">
                  <a:moveTo>
                    <a:pt x="0" y="0"/>
                  </a:moveTo>
                  <a:cubicBezTo>
                    <a:pt x="0" y="89"/>
                    <a:pt x="0" y="178"/>
                    <a:pt x="0" y="267"/>
                  </a:cubicBezTo>
                  <a:lnTo>
                    <a:pt x="846" y="445"/>
                  </a:lnTo>
                  <a:cubicBezTo>
                    <a:pt x="890" y="356"/>
                    <a:pt x="935" y="267"/>
                    <a:pt x="979" y="178"/>
                  </a:cubicBezTo>
                  <a:lnTo>
                    <a:pt x="0" y="0"/>
                  </a:lnTo>
                  <a:close/>
                </a:path>
              </a:pathLst>
            </a:custGeom>
            <a:solidFill>
              <a:srgbClr val="FFF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51"/>
            <p:cNvSpPr/>
            <p:nvPr/>
          </p:nvSpPr>
          <p:spPr>
            <a:xfrm>
              <a:off x="3147373" y="1860206"/>
              <a:ext cx="480777" cy="627288"/>
            </a:xfrm>
            <a:custGeom>
              <a:avLst/>
              <a:gdLst/>
              <a:ahLst/>
              <a:cxnLst/>
              <a:rect l="l" t="t" r="r" b="b"/>
              <a:pathLst>
                <a:path w="5339" h="6966" extrusionOk="0">
                  <a:moveTo>
                    <a:pt x="3787" y="1"/>
                  </a:moveTo>
                  <a:cubicBezTo>
                    <a:pt x="3202" y="1"/>
                    <a:pt x="2509" y="569"/>
                    <a:pt x="2314" y="1447"/>
                  </a:cubicBezTo>
                  <a:cubicBezTo>
                    <a:pt x="1780" y="3404"/>
                    <a:pt x="979" y="4694"/>
                    <a:pt x="624" y="5005"/>
                  </a:cubicBezTo>
                  <a:cubicBezTo>
                    <a:pt x="134" y="5361"/>
                    <a:pt x="1" y="6028"/>
                    <a:pt x="268" y="6562"/>
                  </a:cubicBezTo>
                  <a:cubicBezTo>
                    <a:pt x="412" y="6803"/>
                    <a:pt x="647" y="6965"/>
                    <a:pt x="967" y="6965"/>
                  </a:cubicBezTo>
                  <a:cubicBezTo>
                    <a:pt x="1238" y="6965"/>
                    <a:pt x="1570" y="6848"/>
                    <a:pt x="1958" y="6562"/>
                  </a:cubicBezTo>
                  <a:cubicBezTo>
                    <a:pt x="3203" y="5628"/>
                    <a:pt x="5339" y="1313"/>
                    <a:pt x="4360" y="246"/>
                  </a:cubicBezTo>
                  <a:cubicBezTo>
                    <a:pt x="4204" y="78"/>
                    <a:pt x="4003" y="1"/>
                    <a:pt x="3787" y="1"/>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51"/>
            <p:cNvSpPr/>
            <p:nvPr/>
          </p:nvSpPr>
          <p:spPr>
            <a:xfrm>
              <a:off x="3155388" y="1866240"/>
              <a:ext cx="472763" cy="635753"/>
            </a:xfrm>
            <a:custGeom>
              <a:avLst/>
              <a:gdLst/>
              <a:ahLst/>
              <a:cxnLst/>
              <a:rect l="l" t="t" r="r" b="b"/>
              <a:pathLst>
                <a:path w="5250" h="7060" extrusionOk="0">
                  <a:moveTo>
                    <a:pt x="4004" y="1"/>
                  </a:moveTo>
                  <a:cubicBezTo>
                    <a:pt x="3960" y="1691"/>
                    <a:pt x="2358" y="4894"/>
                    <a:pt x="1335" y="5650"/>
                  </a:cubicBezTo>
                  <a:cubicBezTo>
                    <a:pt x="1123" y="5862"/>
                    <a:pt x="847" y="5964"/>
                    <a:pt x="574" y="5964"/>
                  </a:cubicBezTo>
                  <a:cubicBezTo>
                    <a:pt x="390" y="5964"/>
                    <a:pt x="207" y="5918"/>
                    <a:pt x="45" y="5828"/>
                  </a:cubicBezTo>
                  <a:lnTo>
                    <a:pt x="45" y="5828"/>
                  </a:lnTo>
                  <a:cubicBezTo>
                    <a:pt x="1" y="6050"/>
                    <a:pt x="90" y="6273"/>
                    <a:pt x="179" y="6495"/>
                  </a:cubicBezTo>
                  <a:cubicBezTo>
                    <a:pt x="362" y="6862"/>
                    <a:pt x="731" y="7059"/>
                    <a:pt x="1112" y="7059"/>
                  </a:cubicBezTo>
                  <a:cubicBezTo>
                    <a:pt x="1378" y="7059"/>
                    <a:pt x="1650" y="6963"/>
                    <a:pt x="1869" y="6762"/>
                  </a:cubicBezTo>
                  <a:cubicBezTo>
                    <a:pt x="3114" y="5828"/>
                    <a:pt x="5250" y="1246"/>
                    <a:pt x="4271" y="179"/>
                  </a:cubicBezTo>
                  <a:cubicBezTo>
                    <a:pt x="4182" y="90"/>
                    <a:pt x="4093" y="45"/>
                    <a:pt x="4004" y="1"/>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51"/>
            <p:cNvSpPr/>
            <p:nvPr/>
          </p:nvSpPr>
          <p:spPr>
            <a:xfrm>
              <a:off x="3119368" y="2238779"/>
              <a:ext cx="228367" cy="273482"/>
            </a:xfrm>
            <a:custGeom>
              <a:avLst/>
              <a:gdLst/>
              <a:ahLst/>
              <a:cxnLst/>
              <a:rect l="l" t="t" r="r" b="b"/>
              <a:pathLst>
                <a:path w="2536" h="3037" extrusionOk="0">
                  <a:moveTo>
                    <a:pt x="1424" y="1"/>
                  </a:moveTo>
                  <a:cubicBezTo>
                    <a:pt x="1424" y="1"/>
                    <a:pt x="801" y="45"/>
                    <a:pt x="712" y="223"/>
                  </a:cubicBezTo>
                  <a:cubicBezTo>
                    <a:pt x="712" y="223"/>
                    <a:pt x="0" y="1558"/>
                    <a:pt x="534" y="2447"/>
                  </a:cubicBezTo>
                  <a:cubicBezTo>
                    <a:pt x="777" y="2852"/>
                    <a:pt x="1122" y="3036"/>
                    <a:pt x="1442" y="3036"/>
                  </a:cubicBezTo>
                  <a:cubicBezTo>
                    <a:pt x="1825" y="3036"/>
                    <a:pt x="2172" y="2774"/>
                    <a:pt x="2269" y="2314"/>
                  </a:cubicBezTo>
                  <a:cubicBezTo>
                    <a:pt x="2536" y="1424"/>
                    <a:pt x="2180" y="490"/>
                    <a:pt x="1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51"/>
            <p:cNvSpPr/>
            <p:nvPr/>
          </p:nvSpPr>
          <p:spPr>
            <a:xfrm>
              <a:off x="3059304" y="2072996"/>
              <a:ext cx="256462" cy="416301"/>
            </a:xfrm>
            <a:custGeom>
              <a:avLst/>
              <a:gdLst/>
              <a:ahLst/>
              <a:cxnLst/>
              <a:rect l="l" t="t" r="r" b="b"/>
              <a:pathLst>
                <a:path w="2848" h="4623" extrusionOk="0">
                  <a:moveTo>
                    <a:pt x="695" y="0"/>
                  </a:moveTo>
                  <a:cubicBezTo>
                    <a:pt x="511" y="0"/>
                    <a:pt x="39" y="232"/>
                    <a:pt x="0" y="463"/>
                  </a:cubicBezTo>
                  <a:cubicBezTo>
                    <a:pt x="223" y="1708"/>
                    <a:pt x="578" y="2909"/>
                    <a:pt x="1112" y="4066"/>
                  </a:cubicBezTo>
                  <a:cubicBezTo>
                    <a:pt x="1311" y="4431"/>
                    <a:pt x="1659" y="4622"/>
                    <a:pt x="2007" y="4622"/>
                  </a:cubicBezTo>
                  <a:cubicBezTo>
                    <a:pt x="2126" y="4622"/>
                    <a:pt x="2245" y="4600"/>
                    <a:pt x="2358" y="4555"/>
                  </a:cubicBezTo>
                  <a:cubicBezTo>
                    <a:pt x="2847" y="4288"/>
                    <a:pt x="2803" y="3132"/>
                    <a:pt x="2758" y="2731"/>
                  </a:cubicBezTo>
                  <a:cubicBezTo>
                    <a:pt x="2491" y="1886"/>
                    <a:pt x="845" y="151"/>
                    <a:pt x="756" y="18"/>
                  </a:cubicBezTo>
                  <a:cubicBezTo>
                    <a:pt x="744" y="6"/>
                    <a:pt x="723" y="0"/>
                    <a:pt x="695"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51"/>
            <p:cNvSpPr/>
            <p:nvPr/>
          </p:nvSpPr>
          <p:spPr>
            <a:xfrm>
              <a:off x="3543952" y="2683448"/>
              <a:ext cx="372627" cy="1293838"/>
            </a:xfrm>
            <a:custGeom>
              <a:avLst/>
              <a:gdLst/>
              <a:ahLst/>
              <a:cxnLst/>
              <a:rect l="l" t="t" r="r" b="b"/>
              <a:pathLst>
                <a:path w="4138" h="14368" extrusionOk="0">
                  <a:moveTo>
                    <a:pt x="0" y="0"/>
                  </a:moveTo>
                  <a:lnTo>
                    <a:pt x="3959" y="14368"/>
                  </a:lnTo>
                  <a:lnTo>
                    <a:pt x="4137" y="14368"/>
                  </a:lnTo>
                  <a:lnTo>
                    <a:pt x="3337" y="1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51"/>
            <p:cNvSpPr/>
            <p:nvPr/>
          </p:nvSpPr>
          <p:spPr>
            <a:xfrm>
              <a:off x="3760252" y="2695425"/>
              <a:ext cx="156327" cy="1281862"/>
            </a:xfrm>
            <a:custGeom>
              <a:avLst/>
              <a:gdLst/>
              <a:ahLst/>
              <a:cxnLst/>
              <a:rect l="l" t="t" r="r" b="b"/>
              <a:pathLst>
                <a:path w="1736" h="14235" extrusionOk="0">
                  <a:moveTo>
                    <a:pt x="1" y="1"/>
                  </a:moveTo>
                  <a:lnTo>
                    <a:pt x="1602" y="14235"/>
                  </a:lnTo>
                  <a:lnTo>
                    <a:pt x="1735" y="14235"/>
                  </a:lnTo>
                  <a:lnTo>
                    <a:pt x="979" y="1"/>
                  </a:lnTo>
                  <a:close/>
                </a:path>
              </a:pathLst>
            </a:custGeom>
            <a:solidFill>
              <a:srgbClr val="443033">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51"/>
            <p:cNvSpPr/>
            <p:nvPr/>
          </p:nvSpPr>
          <p:spPr>
            <a:xfrm>
              <a:off x="3363673" y="2587274"/>
              <a:ext cx="392708" cy="1390012"/>
            </a:xfrm>
            <a:custGeom>
              <a:avLst/>
              <a:gdLst/>
              <a:ahLst/>
              <a:cxnLst/>
              <a:rect l="l" t="t" r="r" b="b"/>
              <a:pathLst>
                <a:path w="4361" h="15436" extrusionOk="0">
                  <a:moveTo>
                    <a:pt x="1" y="1"/>
                  </a:moveTo>
                  <a:cubicBezTo>
                    <a:pt x="1" y="1"/>
                    <a:pt x="134" y="6628"/>
                    <a:pt x="1024" y="15347"/>
                  </a:cubicBezTo>
                  <a:lnTo>
                    <a:pt x="1113" y="15436"/>
                  </a:lnTo>
                  <a:lnTo>
                    <a:pt x="2403" y="4271"/>
                  </a:lnTo>
                  <a:lnTo>
                    <a:pt x="3515" y="4271"/>
                  </a:lnTo>
                  <a:lnTo>
                    <a:pt x="4360" y="106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51"/>
            <p:cNvSpPr/>
            <p:nvPr/>
          </p:nvSpPr>
          <p:spPr>
            <a:xfrm>
              <a:off x="3363675" y="2675425"/>
              <a:ext cx="408651" cy="155349"/>
            </a:xfrm>
            <a:custGeom>
              <a:avLst/>
              <a:gdLst/>
              <a:ahLst/>
              <a:cxnLst/>
              <a:rect l="l" t="t" r="r" b="b"/>
              <a:pathLst>
                <a:path w="5028" h="1725" extrusionOk="0">
                  <a:moveTo>
                    <a:pt x="1" y="0"/>
                  </a:moveTo>
                  <a:lnTo>
                    <a:pt x="90" y="934"/>
                  </a:lnTo>
                  <a:cubicBezTo>
                    <a:pt x="1385" y="1452"/>
                    <a:pt x="2772" y="1724"/>
                    <a:pt x="4149" y="1724"/>
                  </a:cubicBezTo>
                  <a:cubicBezTo>
                    <a:pt x="4428" y="1724"/>
                    <a:pt x="4706" y="1713"/>
                    <a:pt x="4983" y="1690"/>
                  </a:cubicBezTo>
                  <a:lnTo>
                    <a:pt x="5027" y="489"/>
                  </a:lnTo>
                  <a:lnTo>
                    <a:pt x="1" y="0"/>
                  </a:lnTo>
                  <a:close/>
                </a:path>
              </a:pathLst>
            </a:custGeom>
            <a:solidFill>
              <a:srgbClr val="443033">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51"/>
            <p:cNvSpPr/>
            <p:nvPr/>
          </p:nvSpPr>
          <p:spPr>
            <a:xfrm>
              <a:off x="3453808" y="2890550"/>
              <a:ext cx="280506" cy="1073576"/>
            </a:xfrm>
            <a:custGeom>
              <a:avLst/>
              <a:gdLst/>
              <a:ahLst/>
              <a:cxnLst/>
              <a:rect l="l" t="t" r="r" b="b"/>
              <a:pathLst>
                <a:path w="3115" h="11922" extrusionOk="0">
                  <a:moveTo>
                    <a:pt x="1" y="0"/>
                  </a:moveTo>
                  <a:lnTo>
                    <a:pt x="713" y="712"/>
                  </a:lnTo>
                  <a:lnTo>
                    <a:pt x="1" y="11921"/>
                  </a:lnTo>
                  <a:lnTo>
                    <a:pt x="45" y="11921"/>
                  </a:lnTo>
                  <a:lnTo>
                    <a:pt x="1380" y="934"/>
                  </a:lnTo>
                  <a:lnTo>
                    <a:pt x="1914" y="934"/>
                  </a:lnTo>
                  <a:lnTo>
                    <a:pt x="3115" y="400"/>
                  </a:lnTo>
                  <a:lnTo>
                    <a:pt x="3115" y="400"/>
                  </a:lnTo>
                  <a:cubicBezTo>
                    <a:pt x="2772" y="543"/>
                    <a:pt x="2444" y="603"/>
                    <a:pt x="2119" y="603"/>
                  </a:cubicBezTo>
                  <a:cubicBezTo>
                    <a:pt x="1430" y="603"/>
                    <a:pt x="756" y="333"/>
                    <a:pt x="1" y="0"/>
                  </a:cubicBezTo>
                  <a:close/>
                </a:path>
              </a:pathLst>
            </a:custGeom>
            <a:solidFill>
              <a:srgbClr val="443033">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51"/>
            <p:cNvSpPr/>
            <p:nvPr/>
          </p:nvSpPr>
          <p:spPr>
            <a:xfrm>
              <a:off x="3319638" y="1822295"/>
              <a:ext cx="576860" cy="967047"/>
            </a:xfrm>
            <a:custGeom>
              <a:avLst/>
              <a:gdLst/>
              <a:ahLst/>
              <a:cxnLst/>
              <a:rect l="l" t="t" r="r" b="b"/>
              <a:pathLst>
                <a:path w="6406" h="10739" extrusionOk="0">
                  <a:moveTo>
                    <a:pt x="4226" y="0"/>
                  </a:moveTo>
                  <a:cubicBezTo>
                    <a:pt x="3226" y="0"/>
                    <a:pt x="2012" y="139"/>
                    <a:pt x="1513" y="489"/>
                  </a:cubicBezTo>
                  <a:cubicBezTo>
                    <a:pt x="890" y="889"/>
                    <a:pt x="1" y="7650"/>
                    <a:pt x="267" y="9874"/>
                  </a:cubicBezTo>
                  <a:cubicBezTo>
                    <a:pt x="958" y="10628"/>
                    <a:pt x="3555" y="10739"/>
                    <a:pt x="5023" y="10739"/>
                  </a:cubicBezTo>
                  <a:cubicBezTo>
                    <a:pt x="5634" y="10739"/>
                    <a:pt x="6050" y="10720"/>
                    <a:pt x="6050" y="10720"/>
                  </a:cubicBezTo>
                  <a:cubicBezTo>
                    <a:pt x="6050" y="10720"/>
                    <a:pt x="6361" y="4670"/>
                    <a:pt x="6406" y="3869"/>
                  </a:cubicBezTo>
                  <a:cubicBezTo>
                    <a:pt x="6361" y="2624"/>
                    <a:pt x="6139" y="1423"/>
                    <a:pt x="5739" y="222"/>
                  </a:cubicBezTo>
                  <a:cubicBezTo>
                    <a:pt x="5661" y="85"/>
                    <a:pt x="5008" y="0"/>
                    <a:pt x="4226"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51"/>
            <p:cNvSpPr/>
            <p:nvPr/>
          </p:nvSpPr>
          <p:spPr>
            <a:xfrm>
              <a:off x="3724232" y="1841025"/>
              <a:ext cx="184332" cy="950658"/>
            </a:xfrm>
            <a:custGeom>
              <a:avLst/>
              <a:gdLst/>
              <a:ahLst/>
              <a:cxnLst/>
              <a:rect l="l" t="t" r="r" b="b"/>
              <a:pathLst>
                <a:path w="2047" h="10557" extrusionOk="0">
                  <a:moveTo>
                    <a:pt x="1229" y="0"/>
                  </a:moveTo>
                  <a:cubicBezTo>
                    <a:pt x="1048" y="0"/>
                    <a:pt x="175" y="3424"/>
                    <a:pt x="89" y="4240"/>
                  </a:cubicBezTo>
                  <a:cubicBezTo>
                    <a:pt x="0" y="4818"/>
                    <a:pt x="267" y="7576"/>
                    <a:pt x="312" y="10556"/>
                  </a:cubicBezTo>
                  <a:lnTo>
                    <a:pt x="1557" y="10556"/>
                  </a:lnTo>
                  <a:cubicBezTo>
                    <a:pt x="1557" y="10556"/>
                    <a:pt x="1957" y="4507"/>
                    <a:pt x="2046" y="3750"/>
                  </a:cubicBezTo>
                  <a:cubicBezTo>
                    <a:pt x="1913" y="2460"/>
                    <a:pt x="1690" y="1215"/>
                    <a:pt x="1246" y="14"/>
                  </a:cubicBezTo>
                  <a:cubicBezTo>
                    <a:pt x="1241" y="5"/>
                    <a:pt x="1235" y="0"/>
                    <a:pt x="1229"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51"/>
            <p:cNvSpPr/>
            <p:nvPr/>
          </p:nvSpPr>
          <p:spPr>
            <a:xfrm>
              <a:off x="3703340" y="1830760"/>
              <a:ext cx="289331" cy="683389"/>
            </a:xfrm>
            <a:custGeom>
              <a:avLst/>
              <a:gdLst/>
              <a:ahLst/>
              <a:cxnLst/>
              <a:rect l="l" t="t" r="r" b="b"/>
              <a:pathLst>
                <a:path w="3213" h="7589" extrusionOk="0">
                  <a:moveTo>
                    <a:pt x="1191" y="0"/>
                  </a:moveTo>
                  <a:cubicBezTo>
                    <a:pt x="475" y="0"/>
                    <a:pt x="0" y="1047"/>
                    <a:pt x="321" y="2130"/>
                  </a:cubicBezTo>
                  <a:cubicBezTo>
                    <a:pt x="899" y="4042"/>
                    <a:pt x="855" y="5510"/>
                    <a:pt x="677" y="5955"/>
                  </a:cubicBezTo>
                  <a:cubicBezTo>
                    <a:pt x="455" y="6533"/>
                    <a:pt x="677" y="7156"/>
                    <a:pt x="1211" y="7467"/>
                  </a:cubicBezTo>
                  <a:cubicBezTo>
                    <a:pt x="1340" y="7545"/>
                    <a:pt x="1481" y="7589"/>
                    <a:pt x="1625" y="7589"/>
                  </a:cubicBezTo>
                  <a:cubicBezTo>
                    <a:pt x="1977" y="7589"/>
                    <a:pt x="2350" y="7329"/>
                    <a:pt x="2634" y="6667"/>
                  </a:cubicBezTo>
                  <a:cubicBezTo>
                    <a:pt x="3212" y="5288"/>
                    <a:pt x="2812" y="528"/>
                    <a:pt x="1433" y="39"/>
                  </a:cubicBezTo>
                  <a:cubicBezTo>
                    <a:pt x="1350" y="13"/>
                    <a:pt x="1269" y="0"/>
                    <a:pt x="1191"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51"/>
            <p:cNvSpPr/>
            <p:nvPr/>
          </p:nvSpPr>
          <p:spPr>
            <a:xfrm>
              <a:off x="3760252" y="1842286"/>
              <a:ext cx="248448" cy="677806"/>
            </a:xfrm>
            <a:custGeom>
              <a:avLst/>
              <a:gdLst/>
              <a:ahLst/>
              <a:cxnLst/>
              <a:rect l="l" t="t" r="r" b="b"/>
              <a:pathLst>
                <a:path w="2759" h="7527" extrusionOk="0">
                  <a:moveTo>
                    <a:pt x="979" y="0"/>
                  </a:moveTo>
                  <a:lnTo>
                    <a:pt x="979" y="0"/>
                  </a:lnTo>
                  <a:cubicBezTo>
                    <a:pt x="1735" y="1646"/>
                    <a:pt x="1958" y="4848"/>
                    <a:pt x="1513" y="5916"/>
                  </a:cubicBezTo>
                  <a:cubicBezTo>
                    <a:pt x="1389" y="6380"/>
                    <a:pt x="986" y="6672"/>
                    <a:pt x="557" y="6672"/>
                  </a:cubicBezTo>
                  <a:cubicBezTo>
                    <a:pt x="369" y="6672"/>
                    <a:pt x="177" y="6616"/>
                    <a:pt x="1" y="6494"/>
                  </a:cubicBezTo>
                  <a:lnTo>
                    <a:pt x="1" y="6494"/>
                  </a:lnTo>
                  <a:cubicBezTo>
                    <a:pt x="89" y="6850"/>
                    <a:pt x="312" y="7162"/>
                    <a:pt x="579" y="7339"/>
                  </a:cubicBezTo>
                  <a:cubicBezTo>
                    <a:pt x="762" y="7466"/>
                    <a:pt x="972" y="7526"/>
                    <a:pt x="1179" y="7526"/>
                  </a:cubicBezTo>
                  <a:cubicBezTo>
                    <a:pt x="1625" y="7526"/>
                    <a:pt x="2059" y="7247"/>
                    <a:pt x="2180" y="6761"/>
                  </a:cubicBezTo>
                  <a:cubicBezTo>
                    <a:pt x="2758" y="5471"/>
                    <a:pt x="2225" y="756"/>
                    <a:pt x="979" y="0"/>
                  </a:cubicBezTo>
                  <a:close/>
                </a:path>
              </a:pathLst>
            </a:custGeom>
            <a:solidFill>
              <a:srgbClr val="4FB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51"/>
            <p:cNvSpPr/>
            <p:nvPr/>
          </p:nvSpPr>
          <p:spPr>
            <a:xfrm>
              <a:off x="3756289" y="2286866"/>
              <a:ext cx="236291" cy="243675"/>
            </a:xfrm>
            <a:custGeom>
              <a:avLst/>
              <a:gdLst/>
              <a:ahLst/>
              <a:cxnLst/>
              <a:rect l="l" t="t" r="r" b="b"/>
              <a:pathLst>
                <a:path w="2624" h="2706" extrusionOk="0">
                  <a:moveTo>
                    <a:pt x="222" y="0"/>
                  </a:moveTo>
                  <a:cubicBezTo>
                    <a:pt x="89" y="45"/>
                    <a:pt x="0" y="178"/>
                    <a:pt x="0" y="267"/>
                  </a:cubicBezTo>
                  <a:cubicBezTo>
                    <a:pt x="0" y="267"/>
                    <a:pt x="45" y="1913"/>
                    <a:pt x="890" y="2536"/>
                  </a:cubicBezTo>
                  <a:cubicBezTo>
                    <a:pt x="1054" y="2654"/>
                    <a:pt x="1226" y="2706"/>
                    <a:pt x="1393" y="2706"/>
                  </a:cubicBezTo>
                  <a:cubicBezTo>
                    <a:pt x="2041" y="2706"/>
                    <a:pt x="2623" y="1936"/>
                    <a:pt x="2447" y="1335"/>
                  </a:cubicBezTo>
                  <a:cubicBezTo>
                    <a:pt x="2180" y="534"/>
                    <a:pt x="222"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51"/>
            <p:cNvSpPr/>
            <p:nvPr/>
          </p:nvSpPr>
          <p:spPr>
            <a:xfrm>
              <a:off x="3499918" y="2258860"/>
              <a:ext cx="432690" cy="255832"/>
            </a:xfrm>
            <a:custGeom>
              <a:avLst/>
              <a:gdLst/>
              <a:ahLst/>
              <a:cxnLst/>
              <a:rect l="l" t="t" r="r" b="b"/>
              <a:pathLst>
                <a:path w="4805" h="2841" extrusionOk="0">
                  <a:moveTo>
                    <a:pt x="356" y="0"/>
                  </a:moveTo>
                  <a:cubicBezTo>
                    <a:pt x="223" y="0"/>
                    <a:pt x="0" y="801"/>
                    <a:pt x="134" y="1023"/>
                  </a:cubicBezTo>
                  <a:cubicBezTo>
                    <a:pt x="1157" y="1735"/>
                    <a:pt x="2269" y="2358"/>
                    <a:pt x="3470" y="2802"/>
                  </a:cubicBezTo>
                  <a:cubicBezTo>
                    <a:pt x="3564" y="2828"/>
                    <a:pt x="3659" y="2841"/>
                    <a:pt x="3754" y="2841"/>
                  </a:cubicBezTo>
                  <a:cubicBezTo>
                    <a:pt x="4151" y="2841"/>
                    <a:pt x="4527" y="2619"/>
                    <a:pt x="4671" y="2224"/>
                  </a:cubicBezTo>
                  <a:cubicBezTo>
                    <a:pt x="4804" y="1735"/>
                    <a:pt x="4004" y="890"/>
                    <a:pt x="3692" y="712"/>
                  </a:cubicBezTo>
                  <a:cubicBezTo>
                    <a:pt x="2936" y="267"/>
                    <a:pt x="489" y="0"/>
                    <a:pt x="356"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51"/>
            <p:cNvSpPr/>
            <p:nvPr/>
          </p:nvSpPr>
          <p:spPr>
            <a:xfrm>
              <a:off x="3880378" y="3951720"/>
              <a:ext cx="128321" cy="57632"/>
            </a:xfrm>
            <a:custGeom>
              <a:avLst/>
              <a:gdLst/>
              <a:ahLst/>
              <a:cxnLst/>
              <a:rect l="l" t="t" r="r" b="b"/>
              <a:pathLst>
                <a:path w="1425" h="640" extrusionOk="0">
                  <a:moveTo>
                    <a:pt x="239" y="1"/>
                  </a:moveTo>
                  <a:cubicBezTo>
                    <a:pt x="214" y="1"/>
                    <a:pt x="193" y="6"/>
                    <a:pt x="179" y="17"/>
                  </a:cubicBezTo>
                  <a:cubicBezTo>
                    <a:pt x="1" y="195"/>
                    <a:pt x="179" y="639"/>
                    <a:pt x="179" y="639"/>
                  </a:cubicBezTo>
                  <a:lnTo>
                    <a:pt x="1424" y="639"/>
                  </a:lnTo>
                  <a:cubicBezTo>
                    <a:pt x="1424" y="639"/>
                    <a:pt x="523" y="1"/>
                    <a:pt x="239" y="1"/>
                  </a:cubicBezTo>
                  <a:close/>
                </a:path>
              </a:pathLst>
            </a:custGeom>
            <a:solidFill>
              <a:srgbClr val="E5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51"/>
            <p:cNvSpPr/>
            <p:nvPr/>
          </p:nvSpPr>
          <p:spPr>
            <a:xfrm>
              <a:off x="3359710" y="3955682"/>
              <a:ext cx="124269" cy="53670"/>
            </a:xfrm>
            <a:custGeom>
              <a:avLst/>
              <a:gdLst/>
              <a:ahLst/>
              <a:cxnLst/>
              <a:rect l="l" t="t" r="r" b="b"/>
              <a:pathLst>
                <a:path w="1380" h="596" extrusionOk="0">
                  <a:moveTo>
                    <a:pt x="1075" y="1"/>
                  </a:moveTo>
                  <a:cubicBezTo>
                    <a:pt x="744" y="1"/>
                    <a:pt x="0" y="595"/>
                    <a:pt x="0" y="595"/>
                  </a:cubicBezTo>
                  <a:lnTo>
                    <a:pt x="1335" y="595"/>
                  </a:lnTo>
                  <a:cubicBezTo>
                    <a:pt x="1335" y="595"/>
                    <a:pt x="1379" y="151"/>
                    <a:pt x="1157" y="17"/>
                  </a:cubicBezTo>
                  <a:cubicBezTo>
                    <a:pt x="1134" y="6"/>
                    <a:pt x="1107" y="1"/>
                    <a:pt x="1075" y="1"/>
                  </a:cubicBezTo>
                  <a:close/>
                </a:path>
              </a:pathLst>
            </a:custGeom>
            <a:solidFill>
              <a:srgbClr val="E5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51"/>
            <p:cNvSpPr/>
            <p:nvPr/>
          </p:nvSpPr>
          <p:spPr>
            <a:xfrm>
              <a:off x="3487851" y="1822025"/>
              <a:ext cx="324540" cy="72670"/>
            </a:xfrm>
            <a:custGeom>
              <a:avLst/>
              <a:gdLst/>
              <a:ahLst/>
              <a:cxnLst/>
              <a:rect l="l" t="t" r="r" b="b"/>
              <a:pathLst>
                <a:path w="3604" h="807" extrusionOk="0">
                  <a:moveTo>
                    <a:pt x="2357" y="1"/>
                  </a:moveTo>
                  <a:cubicBezTo>
                    <a:pt x="1558" y="1"/>
                    <a:pt x="760" y="109"/>
                    <a:pt x="1" y="314"/>
                  </a:cubicBezTo>
                  <a:cubicBezTo>
                    <a:pt x="1" y="314"/>
                    <a:pt x="1" y="358"/>
                    <a:pt x="1" y="358"/>
                  </a:cubicBezTo>
                  <a:cubicBezTo>
                    <a:pt x="148" y="677"/>
                    <a:pt x="511" y="807"/>
                    <a:pt x="1016" y="807"/>
                  </a:cubicBezTo>
                  <a:cubicBezTo>
                    <a:pt x="1427" y="807"/>
                    <a:pt x="1933" y="721"/>
                    <a:pt x="2492" y="581"/>
                  </a:cubicBezTo>
                  <a:cubicBezTo>
                    <a:pt x="2892" y="492"/>
                    <a:pt x="3292" y="314"/>
                    <a:pt x="3604" y="92"/>
                  </a:cubicBezTo>
                  <a:cubicBezTo>
                    <a:pt x="3192" y="31"/>
                    <a:pt x="2774" y="1"/>
                    <a:pt x="2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51"/>
            <p:cNvSpPr/>
            <p:nvPr/>
          </p:nvSpPr>
          <p:spPr>
            <a:xfrm>
              <a:off x="3367725" y="1216975"/>
              <a:ext cx="512745" cy="525172"/>
            </a:xfrm>
            <a:custGeom>
              <a:avLst/>
              <a:gdLst/>
              <a:ahLst/>
              <a:cxnLst/>
              <a:rect l="l" t="t" r="r" b="b"/>
              <a:pathLst>
                <a:path w="5694" h="5832" extrusionOk="0">
                  <a:moveTo>
                    <a:pt x="2592" y="0"/>
                  </a:moveTo>
                  <a:cubicBezTo>
                    <a:pt x="2270" y="0"/>
                    <a:pt x="2005" y="253"/>
                    <a:pt x="2046" y="583"/>
                  </a:cubicBezTo>
                  <a:cubicBezTo>
                    <a:pt x="2046" y="583"/>
                    <a:pt x="1919" y="572"/>
                    <a:pt x="1732" y="572"/>
                  </a:cubicBezTo>
                  <a:cubicBezTo>
                    <a:pt x="1262" y="572"/>
                    <a:pt x="413" y="640"/>
                    <a:pt x="223" y="1117"/>
                  </a:cubicBezTo>
                  <a:cubicBezTo>
                    <a:pt x="0" y="1784"/>
                    <a:pt x="756" y="1829"/>
                    <a:pt x="756" y="1829"/>
                  </a:cubicBezTo>
                  <a:cubicBezTo>
                    <a:pt x="712" y="2674"/>
                    <a:pt x="845" y="3563"/>
                    <a:pt x="1112" y="4364"/>
                  </a:cubicBezTo>
                  <a:lnTo>
                    <a:pt x="3826" y="5832"/>
                  </a:lnTo>
                  <a:cubicBezTo>
                    <a:pt x="5249" y="4453"/>
                    <a:pt x="5694" y="1428"/>
                    <a:pt x="4626" y="583"/>
                  </a:cubicBezTo>
                  <a:cubicBezTo>
                    <a:pt x="4325" y="322"/>
                    <a:pt x="4132" y="229"/>
                    <a:pt x="4010" y="229"/>
                  </a:cubicBezTo>
                  <a:cubicBezTo>
                    <a:pt x="3715" y="229"/>
                    <a:pt x="3826" y="761"/>
                    <a:pt x="3826" y="761"/>
                  </a:cubicBezTo>
                  <a:cubicBezTo>
                    <a:pt x="3559" y="361"/>
                    <a:pt x="3114" y="94"/>
                    <a:pt x="2669" y="5"/>
                  </a:cubicBezTo>
                  <a:cubicBezTo>
                    <a:pt x="2643" y="2"/>
                    <a:pt x="2617" y="0"/>
                    <a:pt x="2592" y="0"/>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51"/>
            <p:cNvSpPr/>
            <p:nvPr/>
          </p:nvSpPr>
          <p:spPr>
            <a:xfrm>
              <a:off x="3431840" y="1221388"/>
              <a:ext cx="448629" cy="520759"/>
            </a:xfrm>
            <a:custGeom>
              <a:avLst/>
              <a:gdLst/>
              <a:ahLst/>
              <a:cxnLst/>
              <a:rect l="l" t="t" r="r" b="b"/>
              <a:pathLst>
                <a:path w="4982" h="5783" extrusionOk="0">
                  <a:moveTo>
                    <a:pt x="2180" y="0"/>
                  </a:moveTo>
                  <a:lnTo>
                    <a:pt x="2180" y="0"/>
                  </a:lnTo>
                  <a:cubicBezTo>
                    <a:pt x="2847" y="356"/>
                    <a:pt x="3203" y="801"/>
                    <a:pt x="3158" y="1246"/>
                  </a:cubicBezTo>
                  <a:cubicBezTo>
                    <a:pt x="3086" y="1824"/>
                    <a:pt x="2191" y="2197"/>
                    <a:pt x="1071" y="2197"/>
                  </a:cubicBezTo>
                  <a:cubicBezTo>
                    <a:pt x="812" y="2197"/>
                    <a:pt x="542" y="2177"/>
                    <a:pt x="267" y="2136"/>
                  </a:cubicBezTo>
                  <a:lnTo>
                    <a:pt x="0" y="2091"/>
                  </a:lnTo>
                  <a:lnTo>
                    <a:pt x="0" y="2091"/>
                  </a:lnTo>
                  <a:cubicBezTo>
                    <a:pt x="44" y="2847"/>
                    <a:pt x="178" y="3603"/>
                    <a:pt x="400" y="4315"/>
                  </a:cubicBezTo>
                  <a:lnTo>
                    <a:pt x="3069" y="5783"/>
                  </a:lnTo>
                  <a:cubicBezTo>
                    <a:pt x="4537" y="4404"/>
                    <a:pt x="4982" y="1379"/>
                    <a:pt x="3914" y="534"/>
                  </a:cubicBezTo>
                  <a:cubicBezTo>
                    <a:pt x="3613" y="273"/>
                    <a:pt x="3420" y="180"/>
                    <a:pt x="3298" y="180"/>
                  </a:cubicBezTo>
                  <a:cubicBezTo>
                    <a:pt x="3003" y="180"/>
                    <a:pt x="3114" y="712"/>
                    <a:pt x="3114" y="712"/>
                  </a:cubicBezTo>
                  <a:cubicBezTo>
                    <a:pt x="2891" y="401"/>
                    <a:pt x="2535" y="134"/>
                    <a:pt x="2180" y="0"/>
                  </a:cubicBezTo>
                  <a:close/>
                </a:path>
              </a:pathLst>
            </a:custGeom>
            <a:solidFill>
              <a:srgbClr val="7F2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51"/>
            <p:cNvSpPr/>
            <p:nvPr/>
          </p:nvSpPr>
          <p:spPr>
            <a:xfrm>
              <a:off x="3499918" y="1754667"/>
              <a:ext cx="296445" cy="127691"/>
            </a:xfrm>
            <a:custGeom>
              <a:avLst/>
              <a:gdLst/>
              <a:ahLst/>
              <a:cxnLst/>
              <a:rect l="l" t="t" r="r" b="b"/>
              <a:pathLst>
                <a:path w="3292" h="1418" extrusionOk="0">
                  <a:moveTo>
                    <a:pt x="2696" y="0"/>
                  </a:moveTo>
                  <a:cubicBezTo>
                    <a:pt x="2053" y="0"/>
                    <a:pt x="456" y="364"/>
                    <a:pt x="267" y="439"/>
                  </a:cubicBezTo>
                  <a:cubicBezTo>
                    <a:pt x="89" y="528"/>
                    <a:pt x="0" y="795"/>
                    <a:pt x="45" y="973"/>
                  </a:cubicBezTo>
                  <a:cubicBezTo>
                    <a:pt x="178" y="1284"/>
                    <a:pt x="445" y="1418"/>
                    <a:pt x="712" y="1418"/>
                  </a:cubicBezTo>
                  <a:cubicBezTo>
                    <a:pt x="1602" y="1329"/>
                    <a:pt x="2447" y="1151"/>
                    <a:pt x="3292" y="795"/>
                  </a:cubicBezTo>
                  <a:cubicBezTo>
                    <a:pt x="3292" y="795"/>
                    <a:pt x="3247" y="217"/>
                    <a:pt x="2936" y="39"/>
                  </a:cubicBezTo>
                  <a:cubicBezTo>
                    <a:pt x="2895" y="12"/>
                    <a:pt x="2811" y="0"/>
                    <a:pt x="2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51"/>
            <p:cNvSpPr/>
            <p:nvPr/>
          </p:nvSpPr>
          <p:spPr>
            <a:xfrm>
              <a:off x="3543952" y="1409683"/>
              <a:ext cx="200361" cy="412339"/>
            </a:xfrm>
            <a:custGeom>
              <a:avLst/>
              <a:gdLst/>
              <a:ahLst/>
              <a:cxnLst/>
              <a:rect l="l" t="t" r="r" b="b"/>
              <a:pathLst>
                <a:path w="2225" h="4579" extrusionOk="0">
                  <a:moveTo>
                    <a:pt x="2047" y="0"/>
                  </a:moveTo>
                  <a:lnTo>
                    <a:pt x="45" y="2402"/>
                  </a:lnTo>
                  <a:lnTo>
                    <a:pt x="0" y="4359"/>
                  </a:lnTo>
                  <a:cubicBezTo>
                    <a:pt x="173" y="4516"/>
                    <a:pt x="429" y="4579"/>
                    <a:pt x="712" y="4579"/>
                  </a:cubicBezTo>
                  <a:cubicBezTo>
                    <a:pt x="1234" y="4579"/>
                    <a:pt x="1850" y="4367"/>
                    <a:pt x="2225" y="4137"/>
                  </a:cubicBezTo>
                  <a:lnTo>
                    <a:pt x="2047" y="0"/>
                  </a:ln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51"/>
            <p:cNvSpPr/>
            <p:nvPr/>
          </p:nvSpPr>
          <p:spPr>
            <a:xfrm>
              <a:off x="3435802" y="1353582"/>
              <a:ext cx="292482" cy="443316"/>
            </a:xfrm>
            <a:custGeom>
              <a:avLst/>
              <a:gdLst/>
              <a:ahLst/>
              <a:cxnLst/>
              <a:rect l="l" t="t" r="r" b="b"/>
              <a:pathLst>
                <a:path w="3248" h="4923" extrusionOk="0">
                  <a:moveTo>
                    <a:pt x="1557" y="0"/>
                  </a:moveTo>
                  <a:cubicBezTo>
                    <a:pt x="1024" y="89"/>
                    <a:pt x="579" y="356"/>
                    <a:pt x="267" y="801"/>
                  </a:cubicBezTo>
                  <a:cubicBezTo>
                    <a:pt x="0" y="1602"/>
                    <a:pt x="267" y="4671"/>
                    <a:pt x="312" y="4849"/>
                  </a:cubicBezTo>
                  <a:cubicBezTo>
                    <a:pt x="327" y="4893"/>
                    <a:pt x="559" y="4923"/>
                    <a:pt x="877" y="4923"/>
                  </a:cubicBezTo>
                  <a:cubicBezTo>
                    <a:pt x="1513" y="4923"/>
                    <a:pt x="2491" y="4804"/>
                    <a:pt x="2758" y="4448"/>
                  </a:cubicBezTo>
                  <a:cubicBezTo>
                    <a:pt x="3203" y="3959"/>
                    <a:pt x="3248" y="1513"/>
                    <a:pt x="3203" y="1246"/>
                  </a:cubicBezTo>
                  <a:cubicBezTo>
                    <a:pt x="3203" y="979"/>
                    <a:pt x="2180" y="0"/>
                    <a:pt x="1557"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51"/>
            <p:cNvSpPr/>
            <p:nvPr/>
          </p:nvSpPr>
          <p:spPr>
            <a:xfrm>
              <a:off x="3645258" y="1389242"/>
              <a:ext cx="147142" cy="272851"/>
            </a:xfrm>
            <a:custGeom>
              <a:avLst/>
              <a:gdLst/>
              <a:ahLst/>
              <a:cxnLst/>
              <a:rect l="l" t="t" r="r" b="b"/>
              <a:pathLst>
                <a:path w="1634" h="3030" extrusionOk="0">
                  <a:moveTo>
                    <a:pt x="760" y="1"/>
                  </a:moveTo>
                  <a:cubicBezTo>
                    <a:pt x="1" y="1"/>
                    <a:pt x="217" y="1389"/>
                    <a:pt x="432" y="3029"/>
                  </a:cubicBezTo>
                  <a:lnTo>
                    <a:pt x="877" y="2896"/>
                  </a:lnTo>
                  <a:lnTo>
                    <a:pt x="1233" y="2051"/>
                  </a:lnTo>
                  <a:cubicBezTo>
                    <a:pt x="1233" y="2051"/>
                    <a:pt x="1633" y="94"/>
                    <a:pt x="833" y="5"/>
                  </a:cubicBezTo>
                  <a:cubicBezTo>
                    <a:pt x="808" y="2"/>
                    <a:pt x="783" y="1"/>
                    <a:pt x="760" y="1"/>
                  </a:cubicBezTo>
                  <a:close/>
                </a:path>
              </a:pathLst>
            </a:custGeom>
            <a:solidFill>
              <a:srgbClr val="7F2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51"/>
            <p:cNvSpPr/>
            <p:nvPr/>
          </p:nvSpPr>
          <p:spPr>
            <a:xfrm>
              <a:off x="3708203" y="1544399"/>
              <a:ext cx="88159" cy="125710"/>
            </a:xfrm>
            <a:custGeom>
              <a:avLst/>
              <a:gdLst/>
              <a:ahLst/>
              <a:cxnLst/>
              <a:rect l="l" t="t" r="r" b="b"/>
              <a:pathLst>
                <a:path w="979" h="1396" extrusionOk="0">
                  <a:moveTo>
                    <a:pt x="455" y="1"/>
                  </a:moveTo>
                  <a:cubicBezTo>
                    <a:pt x="276" y="1"/>
                    <a:pt x="95" y="106"/>
                    <a:pt x="45" y="283"/>
                  </a:cubicBezTo>
                  <a:cubicBezTo>
                    <a:pt x="0" y="639"/>
                    <a:pt x="0" y="1039"/>
                    <a:pt x="45" y="1395"/>
                  </a:cubicBezTo>
                  <a:cubicBezTo>
                    <a:pt x="490" y="1084"/>
                    <a:pt x="979" y="506"/>
                    <a:pt x="801" y="194"/>
                  </a:cubicBezTo>
                  <a:cubicBezTo>
                    <a:pt x="724" y="60"/>
                    <a:pt x="590" y="1"/>
                    <a:pt x="455"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51"/>
            <p:cNvSpPr/>
            <p:nvPr/>
          </p:nvSpPr>
          <p:spPr>
            <a:xfrm>
              <a:off x="3720179" y="1567632"/>
              <a:ext cx="52139" cy="74381"/>
            </a:xfrm>
            <a:custGeom>
              <a:avLst/>
              <a:gdLst/>
              <a:ahLst/>
              <a:cxnLst/>
              <a:rect l="l" t="t" r="r" b="b"/>
              <a:pathLst>
                <a:path w="579" h="826" extrusionOk="0">
                  <a:moveTo>
                    <a:pt x="267" y="1"/>
                  </a:moveTo>
                  <a:cubicBezTo>
                    <a:pt x="165" y="1"/>
                    <a:pt x="70" y="59"/>
                    <a:pt x="45" y="159"/>
                  </a:cubicBezTo>
                  <a:cubicBezTo>
                    <a:pt x="1" y="381"/>
                    <a:pt x="1" y="604"/>
                    <a:pt x="45" y="826"/>
                  </a:cubicBezTo>
                  <a:cubicBezTo>
                    <a:pt x="312" y="604"/>
                    <a:pt x="579" y="292"/>
                    <a:pt x="490" y="114"/>
                  </a:cubicBezTo>
                  <a:cubicBezTo>
                    <a:pt x="431" y="36"/>
                    <a:pt x="347" y="1"/>
                    <a:pt x="267" y="1"/>
                  </a:cubicBezTo>
                  <a:close/>
                </a:path>
              </a:pathLst>
            </a:custGeom>
            <a:solidFill>
              <a:srgbClr val="D27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51"/>
            <p:cNvSpPr/>
            <p:nvPr/>
          </p:nvSpPr>
          <p:spPr>
            <a:xfrm>
              <a:off x="3720179" y="1600320"/>
              <a:ext cx="32148" cy="45745"/>
            </a:xfrm>
            <a:custGeom>
              <a:avLst/>
              <a:gdLst/>
              <a:ahLst/>
              <a:cxnLst/>
              <a:rect l="l" t="t" r="r" b="b"/>
              <a:pathLst>
                <a:path w="357" h="508" extrusionOk="0">
                  <a:moveTo>
                    <a:pt x="151" y="1"/>
                  </a:moveTo>
                  <a:cubicBezTo>
                    <a:pt x="90" y="1"/>
                    <a:pt x="25" y="34"/>
                    <a:pt x="1" y="107"/>
                  </a:cubicBezTo>
                  <a:cubicBezTo>
                    <a:pt x="1" y="241"/>
                    <a:pt x="1" y="374"/>
                    <a:pt x="1" y="507"/>
                  </a:cubicBezTo>
                  <a:cubicBezTo>
                    <a:pt x="179" y="418"/>
                    <a:pt x="357" y="196"/>
                    <a:pt x="268" y="63"/>
                  </a:cubicBezTo>
                  <a:cubicBezTo>
                    <a:pt x="248" y="23"/>
                    <a:pt x="201" y="1"/>
                    <a:pt x="151"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51"/>
            <p:cNvSpPr/>
            <p:nvPr/>
          </p:nvSpPr>
          <p:spPr>
            <a:xfrm>
              <a:off x="2626706" y="2835634"/>
              <a:ext cx="220352" cy="32148"/>
            </a:xfrm>
            <a:custGeom>
              <a:avLst/>
              <a:gdLst/>
              <a:ahLst/>
              <a:cxnLst/>
              <a:rect l="l" t="t" r="r" b="b"/>
              <a:pathLst>
                <a:path w="2447" h="357" extrusionOk="0">
                  <a:moveTo>
                    <a:pt x="0" y="0"/>
                  </a:moveTo>
                  <a:lnTo>
                    <a:pt x="0" y="356"/>
                  </a:lnTo>
                  <a:lnTo>
                    <a:pt x="2447" y="356"/>
                  </a:lnTo>
                  <a:lnTo>
                    <a:pt x="2447"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51"/>
            <p:cNvSpPr/>
            <p:nvPr/>
          </p:nvSpPr>
          <p:spPr>
            <a:xfrm>
              <a:off x="2718826" y="2767556"/>
              <a:ext cx="48177" cy="100226"/>
            </a:xfrm>
            <a:custGeom>
              <a:avLst/>
              <a:gdLst/>
              <a:ahLst/>
              <a:cxnLst/>
              <a:rect l="l" t="t" r="r" b="b"/>
              <a:pathLst>
                <a:path w="535" h="1113" extrusionOk="0">
                  <a:moveTo>
                    <a:pt x="223" y="0"/>
                  </a:moveTo>
                  <a:cubicBezTo>
                    <a:pt x="45" y="356"/>
                    <a:pt x="0" y="712"/>
                    <a:pt x="45" y="1112"/>
                  </a:cubicBezTo>
                  <a:lnTo>
                    <a:pt x="534" y="1112"/>
                  </a:lnTo>
                  <a:cubicBezTo>
                    <a:pt x="534" y="712"/>
                    <a:pt x="490" y="356"/>
                    <a:pt x="356"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51"/>
            <p:cNvSpPr/>
            <p:nvPr/>
          </p:nvSpPr>
          <p:spPr>
            <a:xfrm>
              <a:off x="2822924" y="2767556"/>
              <a:ext cx="132283" cy="100226"/>
            </a:xfrm>
            <a:custGeom>
              <a:avLst/>
              <a:gdLst/>
              <a:ahLst/>
              <a:cxnLst/>
              <a:rect l="l" t="t" r="r" b="b"/>
              <a:pathLst>
                <a:path w="1469" h="1113" extrusionOk="0">
                  <a:moveTo>
                    <a:pt x="1" y="0"/>
                  </a:moveTo>
                  <a:lnTo>
                    <a:pt x="1" y="89"/>
                  </a:lnTo>
                  <a:cubicBezTo>
                    <a:pt x="1" y="89"/>
                    <a:pt x="757" y="401"/>
                    <a:pt x="579" y="1112"/>
                  </a:cubicBezTo>
                  <a:lnTo>
                    <a:pt x="1469" y="1112"/>
                  </a:lnTo>
                  <a:cubicBezTo>
                    <a:pt x="1469" y="401"/>
                    <a:pt x="757" y="0"/>
                    <a:pt x="1"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51"/>
            <p:cNvSpPr/>
            <p:nvPr/>
          </p:nvSpPr>
          <p:spPr>
            <a:xfrm>
              <a:off x="2522518" y="2767556"/>
              <a:ext cx="128321" cy="100226"/>
            </a:xfrm>
            <a:custGeom>
              <a:avLst/>
              <a:gdLst/>
              <a:ahLst/>
              <a:cxnLst/>
              <a:rect l="l" t="t" r="r" b="b"/>
              <a:pathLst>
                <a:path w="1425" h="1113" extrusionOk="0">
                  <a:moveTo>
                    <a:pt x="1424" y="0"/>
                  </a:moveTo>
                  <a:cubicBezTo>
                    <a:pt x="668" y="0"/>
                    <a:pt x="1" y="401"/>
                    <a:pt x="1" y="1112"/>
                  </a:cubicBezTo>
                  <a:lnTo>
                    <a:pt x="846" y="1112"/>
                  </a:lnTo>
                  <a:cubicBezTo>
                    <a:pt x="801" y="667"/>
                    <a:pt x="1024" y="267"/>
                    <a:pt x="1424" y="134"/>
                  </a:cubicBezTo>
                  <a:lnTo>
                    <a:pt x="1424"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51"/>
            <p:cNvSpPr/>
            <p:nvPr/>
          </p:nvSpPr>
          <p:spPr>
            <a:xfrm>
              <a:off x="2502527" y="2190422"/>
              <a:ext cx="552817" cy="180640"/>
            </a:xfrm>
            <a:custGeom>
              <a:avLst/>
              <a:gdLst/>
              <a:ahLst/>
              <a:cxnLst/>
              <a:rect l="l" t="t" r="r" b="b"/>
              <a:pathLst>
                <a:path w="6139" h="2006" extrusionOk="0">
                  <a:moveTo>
                    <a:pt x="4914" y="0"/>
                  </a:moveTo>
                  <a:cubicBezTo>
                    <a:pt x="4739" y="0"/>
                    <a:pt x="4579" y="98"/>
                    <a:pt x="4493" y="271"/>
                  </a:cubicBezTo>
                  <a:cubicBezTo>
                    <a:pt x="4493" y="271"/>
                    <a:pt x="4420" y="27"/>
                    <a:pt x="4111" y="27"/>
                  </a:cubicBezTo>
                  <a:cubicBezTo>
                    <a:pt x="4002" y="27"/>
                    <a:pt x="3865" y="57"/>
                    <a:pt x="3692" y="137"/>
                  </a:cubicBezTo>
                  <a:cubicBezTo>
                    <a:pt x="3391" y="309"/>
                    <a:pt x="3215" y="648"/>
                    <a:pt x="3244" y="992"/>
                  </a:cubicBezTo>
                  <a:lnTo>
                    <a:pt x="3244" y="992"/>
                  </a:lnTo>
                  <a:cubicBezTo>
                    <a:pt x="3230" y="910"/>
                    <a:pt x="3164" y="716"/>
                    <a:pt x="2847" y="716"/>
                  </a:cubicBezTo>
                  <a:cubicBezTo>
                    <a:pt x="2447" y="716"/>
                    <a:pt x="2803" y="1383"/>
                    <a:pt x="2803" y="1383"/>
                  </a:cubicBezTo>
                  <a:cubicBezTo>
                    <a:pt x="2684" y="1264"/>
                    <a:pt x="2526" y="1205"/>
                    <a:pt x="2368" y="1205"/>
                  </a:cubicBezTo>
                  <a:cubicBezTo>
                    <a:pt x="2289" y="1205"/>
                    <a:pt x="2210" y="1220"/>
                    <a:pt x="2135" y="1249"/>
                  </a:cubicBezTo>
                  <a:cubicBezTo>
                    <a:pt x="1913" y="1249"/>
                    <a:pt x="1780" y="1516"/>
                    <a:pt x="1913" y="1694"/>
                  </a:cubicBezTo>
                  <a:lnTo>
                    <a:pt x="1513" y="1694"/>
                  </a:lnTo>
                  <a:cubicBezTo>
                    <a:pt x="1513" y="1296"/>
                    <a:pt x="1156" y="969"/>
                    <a:pt x="762" y="969"/>
                  </a:cubicBezTo>
                  <a:cubicBezTo>
                    <a:pt x="716" y="969"/>
                    <a:pt x="669" y="973"/>
                    <a:pt x="623" y="982"/>
                  </a:cubicBezTo>
                  <a:cubicBezTo>
                    <a:pt x="178" y="1071"/>
                    <a:pt x="0" y="1472"/>
                    <a:pt x="312" y="2006"/>
                  </a:cubicBezTo>
                  <a:lnTo>
                    <a:pt x="5827" y="1828"/>
                  </a:lnTo>
                  <a:cubicBezTo>
                    <a:pt x="5827" y="1828"/>
                    <a:pt x="6139" y="1338"/>
                    <a:pt x="5872" y="1027"/>
                  </a:cubicBezTo>
                  <a:cubicBezTo>
                    <a:pt x="5805" y="960"/>
                    <a:pt x="5741" y="935"/>
                    <a:pt x="5683" y="935"/>
                  </a:cubicBezTo>
                  <a:cubicBezTo>
                    <a:pt x="5508" y="935"/>
                    <a:pt x="5383" y="1160"/>
                    <a:pt x="5383" y="1160"/>
                  </a:cubicBezTo>
                  <a:cubicBezTo>
                    <a:pt x="5383" y="1160"/>
                    <a:pt x="5649" y="404"/>
                    <a:pt x="5205" y="93"/>
                  </a:cubicBezTo>
                  <a:cubicBezTo>
                    <a:pt x="5110" y="30"/>
                    <a:pt x="5010" y="0"/>
                    <a:pt x="4914"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51"/>
            <p:cNvSpPr/>
            <p:nvPr/>
          </p:nvSpPr>
          <p:spPr>
            <a:xfrm>
              <a:off x="2514504" y="2202758"/>
              <a:ext cx="540840" cy="168303"/>
            </a:xfrm>
            <a:custGeom>
              <a:avLst/>
              <a:gdLst/>
              <a:ahLst/>
              <a:cxnLst/>
              <a:rect l="l" t="t" r="r" b="b"/>
              <a:pathLst>
                <a:path w="6006" h="1869" extrusionOk="0">
                  <a:moveTo>
                    <a:pt x="4271" y="0"/>
                  </a:moveTo>
                  <a:lnTo>
                    <a:pt x="4271" y="178"/>
                  </a:lnTo>
                  <a:cubicBezTo>
                    <a:pt x="4229" y="640"/>
                    <a:pt x="3950" y="983"/>
                    <a:pt x="3657" y="983"/>
                  </a:cubicBezTo>
                  <a:cubicBezTo>
                    <a:pt x="3639" y="983"/>
                    <a:pt x="3621" y="981"/>
                    <a:pt x="3604" y="979"/>
                  </a:cubicBezTo>
                  <a:cubicBezTo>
                    <a:pt x="3381" y="890"/>
                    <a:pt x="3203" y="712"/>
                    <a:pt x="3203" y="490"/>
                  </a:cubicBezTo>
                  <a:cubicBezTo>
                    <a:pt x="3159" y="579"/>
                    <a:pt x="3114" y="712"/>
                    <a:pt x="3114" y="845"/>
                  </a:cubicBezTo>
                  <a:cubicBezTo>
                    <a:pt x="3114" y="757"/>
                    <a:pt x="3070" y="712"/>
                    <a:pt x="3025" y="668"/>
                  </a:cubicBezTo>
                  <a:lnTo>
                    <a:pt x="3025" y="668"/>
                  </a:lnTo>
                  <a:cubicBezTo>
                    <a:pt x="3070" y="890"/>
                    <a:pt x="3025" y="1112"/>
                    <a:pt x="2892" y="1157"/>
                  </a:cubicBezTo>
                  <a:cubicBezTo>
                    <a:pt x="2859" y="1168"/>
                    <a:pt x="2831" y="1174"/>
                    <a:pt x="2807" y="1174"/>
                  </a:cubicBezTo>
                  <a:cubicBezTo>
                    <a:pt x="2734" y="1174"/>
                    <a:pt x="2692" y="1124"/>
                    <a:pt x="2625" y="1023"/>
                  </a:cubicBezTo>
                  <a:lnTo>
                    <a:pt x="2625" y="1023"/>
                  </a:lnTo>
                  <a:cubicBezTo>
                    <a:pt x="2625" y="1112"/>
                    <a:pt x="2625" y="1157"/>
                    <a:pt x="2670" y="1201"/>
                  </a:cubicBezTo>
                  <a:cubicBezTo>
                    <a:pt x="2536" y="1101"/>
                    <a:pt x="2378" y="1051"/>
                    <a:pt x="2213" y="1051"/>
                  </a:cubicBezTo>
                  <a:cubicBezTo>
                    <a:pt x="2158" y="1051"/>
                    <a:pt x="2102" y="1057"/>
                    <a:pt x="2047" y="1068"/>
                  </a:cubicBezTo>
                  <a:cubicBezTo>
                    <a:pt x="1780" y="1112"/>
                    <a:pt x="1647" y="1335"/>
                    <a:pt x="1780" y="1557"/>
                  </a:cubicBezTo>
                  <a:lnTo>
                    <a:pt x="1380" y="1557"/>
                  </a:lnTo>
                  <a:cubicBezTo>
                    <a:pt x="1380" y="1424"/>
                    <a:pt x="1380" y="1335"/>
                    <a:pt x="1335" y="1246"/>
                  </a:cubicBezTo>
                  <a:cubicBezTo>
                    <a:pt x="1152" y="1356"/>
                    <a:pt x="969" y="1435"/>
                    <a:pt x="786" y="1435"/>
                  </a:cubicBezTo>
                  <a:cubicBezTo>
                    <a:pt x="747" y="1435"/>
                    <a:pt x="707" y="1432"/>
                    <a:pt x="668" y="1424"/>
                  </a:cubicBezTo>
                  <a:cubicBezTo>
                    <a:pt x="630" y="1431"/>
                    <a:pt x="592" y="1435"/>
                    <a:pt x="554" y="1435"/>
                  </a:cubicBezTo>
                  <a:cubicBezTo>
                    <a:pt x="371" y="1435"/>
                    <a:pt x="193" y="1349"/>
                    <a:pt x="45" y="1201"/>
                  </a:cubicBezTo>
                  <a:lnTo>
                    <a:pt x="45" y="1201"/>
                  </a:lnTo>
                  <a:cubicBezTo>
                    <a:pt x="1" y="1424"/>
                    <a:pt x="45" y="1691"/>
                    <a:pt x="179" y="1869"/>
                  </a:cubicBezTo>
                  <a:lnTo>
                    <a:pt x="5694" y="1646"/>
                  </a:lnTo>
                  <a:cubicBezTo>
                    <a:pt x="5694" y="1646"/>
                    <a:pt x="6006" y="1201"/>
                    <a:pt x="5739" y="890"/>
                  </a:cubicBezTo>
                  <a:cubicBezTo>
                    <a:pt x="5672" y="823"/>
                    <a:pt x="5608" y="798"/>
                    <a:pt x="5550" y="798"/>
                  </a:cubicBezTo>
                  <a:cubicBezTo>
                    <a:pt x="5375" y="798"/>
                    <a:pt x="5250" y="1023"/>
                    <a:pt x="5250" y="1023"/>
                  </a:cubicBezTo>
                  <a:cubicBezTo>
                    <a:pt x="5294" y="890"/>
                    <a:pt x="5294" y="801"/>
                    <a:pt x="5339" y="668"/>
                  </a:cubicBezTo>
                  <a:lnTo>
                    <a:pt x="5339" y="668"/>
                  </a:lnTo>
                  <a:cubicBezTo>
                    <a:pt x="5250" y="890"/>
                    <a:pt x="5072" y="1068"/>
                    <a:pt x="4894" y="1068"/>
                  </a:cubicBezTo>
                  <a:cubicBezTo>
                    <a:pt x="4627" y="1068"/>
                    <a:pt x="4404" y="712"/>
                    <a:pt x="4404" y="267"/>
                  </a:cubicBezTo>
                  <a:cubicBezTo>
                    <a:pt x="4404" y="178"/>
                    <a:pt x="4404" y="89"/>
                    <a:pt x="4449" y="0"/>
                  </a:cubicBezTo>
                  <a:lnTo>
                    <a:pt x="4449" y="0"/>
                  </a:lnTo>
                  <a:cubicBezTo>
                    <a:pt x="4404" y="45"/>
                    <a:pt x="4360" y="89"/>
                    <a:pt x="4360" y="134"/>
                  </a:cubicBezTo>
                  <a:cubicBezTo>
                    <a:pt x="4315" y="89"/>
                    <a:pt x="4315" y="45"/>
                    <a:pt x="4271"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51"/>
            <p:cNvSpPr/>
            <p:nvPr/>
          </p:nvSpPr>
          <p:spPr>
            <a:xfrm>
              <a:off x="2674702" y="2306857"/>
              <a:ext cx="68258" cy="28186"/>
            </a:xfrm>
            <a:custGeom>
              <a:avLst/>
              <a:gdLst/>
              <a:ahLst/>
              <a:cxnLst/>
              <a:rect l="l" t="t" r="r" b="b"/>
              <a:pathLst>
                <a:path w="758" h="313" extrusionOk="0">
                  <a:moveTo>
                    <a:pt x="401" y="1"/>
                  </a:moveTo>
                  <a:cubicBezTo>
                    <a:pt x="179" y="1"/>
                    <a:pt x="1" y="45"/>
                    <a:pt x="1" y="134"/>
                  </a:cubicBezTo>
                  <a:cubicBezTo>
                    <a:pt x="1" y="223"/>
                    <a:pt x="179" y="312"/>
                    <a:pt x="401" y="312"/>
                  </a:cubicBezTo>
                  <a:cubicBezTo>
                    <a:pt x="579" y="312"/>
                    <a:pt x="757" y="223"/>
                    <a:pt x="757" y="134"/>
                  </a:cubicBezTo>
                  <a:cubicBezTo>
                    <a:pt x="757" y="45"/>
                    <a:pt x="579" y="1"/>
                    <a:pt x="401"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51"/>
            <p:cNvSpPr/>
            <p:nvPr/>
          </p:nvSpPr>
          <p:spPr>
            <a:xfrm>
              <a:off x="2846967" y="2277320"/>
              <a:ext cx="68168" cy="49708"/>
            </a:xfrm>
            <a:custGeom>
              <a:avLst/>
              <a:gdLst/>
              <a:ahLst/>
              <a:cxnLst/>
              <a:rect l="l" t="t" r="r" b="b"/>
              <a:pathLst>
                <a:path w="757" h="552" extrusionOk="0">
                  <a:moveTo>
                    <a:pt x="545" y="0"/>
                  </a:moveTo>
                  <a:cubicBezTo>
                    <a:pt x="469" y="0"/>
                    <a:pt x="389" y="41"/>
                    <a:pt x="357" y="106"/>
                  </a:cubicBezTo>
                  <a:cubicBezTo>
                    <a:pt x="134" y="240"/>
                    <a:pt x="1" y="507"/>
                    <a:pt x="268" y="551"/>
                  </a:cubicBezTo>
                  <a:cubicBezTo>
                    <a:pt x="490" y="551"/>
                    <a:pt x="668" y="418"/>
                    <a:pt x="712" y="195"/>
                  </a:cubicBezTo>
                  <a:cubicBezTo>
                    <a:pt x="757" y="106"/>
                    <a:pt x="712" y="62"/>
                    <a:pt x="623" y="17"/>
                  </a:cubicBezTo>
                  <a:cubicBezTo>
                    <a:pt x="600" y="6"/>
                    <a:pt x="573" y="0"/>
                    <a:pt x="545"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51"/>
            <p:cNvSpPr/>
            <p:nvPr/>
          </p:nvSpPr>
          <p:spPr>
            <a:xfrm>
              <a:off x="3027247" y="2398258"/>
              <a:ext cx="136246" cy="35930"/>
            </a:xfrm>
            <a:custGeom>
              <a:avLst/>
              <a:gdLst/>
              <a:ahLst/>
              <a:cxnLst/>
              <a:rect l="l" t="t" r="r" b="b"/>
              <a:pathLst>
                <a:path w="1513" h="399" extrusionOk="0">
                  <a:moveTo>
                    <a:pt x="878" y="0"/>
                  </a:moveTo>
                  <a:cubicBezTo>
                    <a:pt x="667" y="0"/>
                    <a:pt x="423" y="21"/>
                    <a:pt x="178" y="53"/>
                  </a:cubicBezTo>
                  <a:lnTo>
                    <a:pt x="0" y="365"/>
                  </a:lnTo>
                  <a:cubicBezTo>
                    <a:pt x="0" y="365"/>
                    <a:pt x="378" y="398"/>
                    <a:pt x="757" y="398"/>
                  </a:cubicBezTo>
                  <a:cubicBezTo>
                    <a:pt x="1135" y="398"/>
                    <a:pt x="1513" y="365"/>
                    <a:pt x="1513" y="231"/>
                  </a:cubicBezTo>
                  <a:cubicBezTo>
                    <a:pt x="1513" y="62"/>
                    <a:pt x="1245" y="0"/>
                    <a:pt x="878"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51"/>
            <p:cNvSpPr/>
            <p:nvPr/>
          </p:nvSpPr>
          <p:spPr>
            <a:xfrm>
              <a:off x="3083348" y="2398979"/>
              <a:ext cx="76182" cy="20171"/>
            </a:xfrm>
            <a:custGeom>
              <a:avLst/>
              <a:gdLst/>
              <a:ahLst/>
              <a:cxnLst/>
              <a:rect l="l" t="t" r="r" b="b"/>
              <a:pathLst>
                <a:path w="846" h="224" extrusionOk="0">
                  <a:moveTo>
                    <a:pt x="45" y="1"/>
                  </a:moveTo>
                  <a:lnTo>
                    <a:pt x="0" y="179"/>
                  </a:lnTo>
                  <a:cubicBezTo>
                    <a:pt x="267" y="223"/>
                    <a:pt x="578" y="223"/>
                    <a:pt x="845" y="223"/>
                  </a:cubicBezTo>
                  <a:cubicBezTo>
                    <a:pt x="845" y="45"/>
                    <a:pt x="489" y="1"/>
                    <a:pt x="45"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51"/>
            <p:cNvSpPr/>
            <p:nvPr/>
          </p:nvSpPr>
          <p:spPr>
            <a:xfrm>
              <a:off x="2330262" y="2398258"/>
              <a:ext cx="136246" cy="35930"/>
            </a:xfrm>
            <a:custGeom>
              <a:avLst/>
              <a:gdLst/>
              <a:ahLst/>
              <a:cxnLst/>
              <a:rect l="l" t="t" r="r" b="b"/>
              <a:pathLst>
                <a:path w="1513" h="399" extrusionOk="0">
                  <a:moveTo>
                    <a:pt x="635" y="0"/>
                  </a:moveTo>
                  <a:cubicBezTo>
                    <a:pt x="269" y="0"/>
                    <a:pt x="1" y="62"/>
                    <a:pt x="1" y="231"/>
                  </a:cubicBezTo>
                  <a:cubicBezTo>
                    <a:pt x="23" y="365"/>
                    <a:pt x="401" y="398"/>
                    <a:pt x="773" y="398"/>
                  </a:cubicBezTo>
                  <a:cubicBezTo>
                    <a:pt x="1146" y="398"/>
                    <a:pt x="1513" y="365"/>
                    <a:pt x="1513" y="365"/>
                  </a:cubicBezTo>
                  <a:lnTo>
                    <a:pt x="1335" y="53"/>
                  </a:lnTo>
                  <a:cubicBezTo>
                    <a:pt x="1091" y="21"/>
                    <a:pt x="847" y="0"/>
                    <a:pt x="635" y="0"/>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51"/>
            <p:cNvSpPr/>
            <p:nvPr/>
          </p:nvSpPr>
          <p:spPr>
            <a:xfrm>
              <a:off x="2334314" y="2398979"/>
              <a:ext cx="76182" cy="20171"/>
            </a:xfrm>
            <a:custGeom>
              <a:avLst/>
              <a:gdLst/>
              <a:ahLst/>
              <a:cxnLst/>
              <a:rect l="l" t="t" r="r" b="b"/>
              <a:pathLst>
                <a:path w="846" h="224" extrusionOk="0">
                  <a:moveTo>
                    <a:pt x="801" y="1"/>
                  </a:moveTo>
                  <a:cubicBezTo>
                    <a:pt x="356" y="1"/>
                    <a:pt x="0" y="45"/>
                    <a:pt x="0" y="223"/>
                  </a:cubicBezTo>
                  <a:cubicBezTo>
                    <a:pt x="267" y="223"/>
                    <a:pt x="578" y="223"/>
                    <a:pt x="845" y="179"/>
                  </a:cubicBezTo>
                  <a:lnTo>
                    <a:pt x="801" y="1"/>
                  </a:ln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51"/>
            <p:cNvSpPr/>
            <p:nvPr/>
          </p:nvSpPr>
          <p:spPr>
            <a:xfrm>
              <a:off x="2434449" y="2326938"/>
              <a:ext cx="640976" cy="448719"/>
            </a:xfrm>
            <a:custGeom>
              <a:avLst/>
              <a:gdLst/>
              <a:ahLst/>
              <a:cxnLst/>
              <a:rect l="l" t="t" r="r" b="b"/>
              <a:pathLst>
                <a:path w="7118" h="4983" extrusionOk="0">
                  <a:moveTo>
                    <a:pt x="7117" y="0"/>
                  </a:moveTo>
                  <a:lnTo>
                    <a:pt x="0" y="89"/>
                  </a:lnTo>
                  <a:lnTo>
                    <a:pt x="222" y="4537"/>
                  </a:lnTo>
                  <a:cubicBezTo>
                    <a:pt x="222" y="4760"/>
                    <a:pt x="445" y="4982"/>
                    <a:pt x="667" y="4982"/>
                  </a:cubicBezTo>
                  <a:lnTo>
                    <a:pt x="6094" y="4982"/>
                  </a:lnTo>
                  <a:cubicBezTo>
                    <a:pt x="6405" y="4938"/>
                    <a:pt x="6717" y="4671"/>
                    <a:pt x="6717" y="4315"/>
                  </a:cubicBezTo>
                  <a:lnTo>
                    <a:pt x="7117" y="0"/>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51"/>
            <p:cNvSpPr/>
            <p:nvPr/>
          </p:nvSpPr>
          <p:spPr>
            <a:xfrm>
              <a:off x="2454440" y="2334953"/>
              <a:ext cx="600904" cy="424676"/>
            </a:xfrm>
            <a:custGeom>
              <a:avLst/>
              <a:gdLst/>
              <a:ahLst/>
              <a:cxnLst/>
              <a:rect l="l" t="t" r="r" b="b"/>
              <a:pathLst>
                <a:path w="6673" h="4716" extrusionOk="0">
                  <a:moveTo>
                    <a:pt x="6673" y="0"/>
                  </a:moveTo>
                  <a:lnTo>
                    <a:pt x="0" y="45"/>
                  </a:lnTo>
                  <a:lnTo>
                    <a:pt x="178" y="4226"/>
                  </a:lnTo>
                  <a:cubicBezTo>
                    <a:pt x="178" y="4493"/>
                    <a:pt x="356" y="4671"/>
                    <a:pt x="623" y="4715"/>
                  </a:cubicBezTo>
                  <a:lnTo>
                    <a:pt x="5694" y="4715"/>
                  </a:lnTo>
                  <a:cubicBezTo>
                    <a:pt x="6006" y="4671"/>
                    <a:pt x="6272" y="4404"/>
                    <a:pt x="6272" y="4093"/>
                  </a:cubicBezTo>
                  <a:lnTo>
                    <a:pt x="6673" y="0"/>
                  </a:ln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51"/>
            <p:cNvSpPr/>
            <p:nvPr/>
          </p:nvSpPr>
          <p:spPr>
            <a:xfrm>
              <a:off x="2438412" y="2346929"/>
              <a:ext cx="628999" cy="36200"/>
            </a:xfrm>
            <a:custGeom>
              <a:avLst/>
              <a:gdLst/>
              <a:ahLst/>
              <a:cxnLst/>
              <a:rect l="l" t="t" r="r" b="b"/>
              <a:pathLst>
                <a:path w="6985" h="402" extrusionOk="0">
                  <a:moveTo>
                    <a:pt x="6984" y="1"/>
                  </a:moveTo>
                  <a:lnTo>
                    <a:pt x="1" y="45"/>
                  </a:lnTo>
                  <a:lnTo>
                    <a:pt x="45" y="312"/>
                  </a:lnTo>
                  <a:lnTo>
                    <a:pt x="6984" y="401"/>
                  </a:lnTo>
                  <a:lnTo>
                    <a:pt x="6984" y="1"/>
                  </a:ln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51"/>
            <p:cNvSpPr/>
            <p:nvPr/>
          </p:nvSpPr>
          <p:spPr>
            <a:xfrm>
              <a:off x="2486498" y="2455080"/>
              <a:ext cx="528774" cy="296535"/>
            </a:xfrm>
            <a:custGeom>
              <a:avLst/>
              <a:gdLst/>
              <a:ahLst/>
              <a:cxnLst/>
              <a:rect l="l" t="t" r="r" b="b"/>
              <a:pathLst>
                <a:path w="5872" h="3293" extrusionOk="0">
                  <a:moveTo>
                    <a:pt x="2892" y="1"/>
                  </a:moveTo>
                  <a:cubicBezTo>
                    <a:pt x="1824" y="1"/>
                    <a:pt x="801" y="357"/>
                    <a:pt x="0" y="1068"/>
                  </a:cubicBezTo>
                  <a:lnTo>
                    <a:pt x="45" y="2847"/>
                  </a:lnTo>
                  <a:cubicBezTo>
                    <a:pt x="45" y="3070"/>
                    <a:pt x="223" y="3248"/>
                    <a:pt x="445" y="3292"/>
                  </a:cubicBezTo>
                  <a:lnTo>
                    <a:pt x="5160" y="3292"/>
                  </a:lnTo>
                  <a:cubicBezTo>
                    <a:pt x="5472" y="3248"/>
                    <a:pt x="5738" y="2981"/>
                    <a:pt x="5738" y="2714"/>
                  </a:cubicBezTo>
                  <a:lnTo>
                    <a:pt x="5872" y="1113"/>
                  </a:lnTo>
                  <a:cubicBezTo>
                    <a:pt x="5071" y="401"/>
                    <a:pt x="4004" y="1"/>
                    <a:pt x="2892" y="1"/>
                  </a:cubicBezTo>
                  <a:close/>
                </a:path>
              </a:pathLst>
            </a:custGeom>
            <a:solidFill>
              <a:srgbClr val="91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51"/>
            <p:cNvSpPr/>
            <p:nvPr/>
          </p:nvSpPr>
          <p:spPr>
            <a:xfrm>
              <a:off x="2157997" y="2875706"/>
              <a:ext cx="1386050" cy="1137602"/>
            </a:xfrm>
            <a:custGeom>
              <a:avLst/>
              <a:gdLst/>
              <a:ahLst/>
              <a:cxnLst/>
              <a:rect l="l" t="t" r="r" b="b"/>
              <a:pathLst>
                <a:path w="15392" h="12633" extrusionOk="0">
                  <a:moveTo>
                    <a:pt x="1" y="0"/>
                  </a:moveTo>
                  <a:lnTo>
                    <a:pt x="1" y="12633"/>
                  </a:lnTo>
                  <a:lnTo>
                    <a:pt x="15391" y="12633"/>
                  </a:lnTo>
                  <a:lnTo>
                    <a:pt x="15391"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51"/>
            <p:cNvSpPr/>
            <p:nvPr/>
          </p:nvSpPr>
          <p:spPr>
            <a:xfrm>
              <a:off x="2157997" y="2875706"/>
              <a:ext cx="1386050" cy="188295"/>
            </a:xfrm>
            <a:custGeom>
              <a:avLst/>
              <a:gdLst/>
              <a:ahLst/>
              <a:cxnLst/>
              <a:rect l="l" t="t" r="r" b="b"/>
              <a:pathLst>
                <a:path w="15392" h="2091" extrusionOk="0">
                  <a:moveTo>
                    <a:pt x="1" y="0"/>
                  </a:moveTo>
                  <a:lnTo>
                    <a:pt x="1" y="2091"/>
                  </a:lnTo>
                  <a:lnTo>
                    <a:pt x="15391" y="1201"/>
                  </a:lnTo>
                  <a:lnTo>
                    <a:pt x="15391"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51"/>
            <p:cNvSpPr/>
            <p:nvPr/>
          </p:nvSpPr>
          <p:spPr>
            <a:xfrm>
              <a:off x="2093971" y="2875706"/>
              <a:ext cx="84197" cy="1137602"/>
            </a:xfrm>
            <a:custGeom>
              <a:avLst/>
              <a:gdLst/>
              <a:ahLst/>
              <a:cxnLst/>
              <a:rect l="l" t="t" r="r" b="b"/>
              <a:pathLst>
                <a:path w="935" h="12633" extrusionOk="0">
                  <a:moveTo>
                    <a:pt x="0" y="0"/>
                  </a:moveTo>
                  <a:lnTo>
                    <a:pt x="0" y="12633"/>
                  </a:lnTo>
                  <a:lnTo>
                    <a:pt x="934" y="12633"/>
                  </a:lnTo>
                  <a:lnTo>
                    <a:pt x="934"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51"/>
            <p:cNvSpPr/>
            <p:nvPr/>
          </p:nvSpPr>
          <p:spPr>
            <a:xfrm>
              <a:off x="1517113" y="2879668"/>
              <a:ext cx="52229" cy="1141654"/>
            </a:xfrm>
            <a:custGeom>
              <a:avLst/>
              <a:gdLst/>
              <a:ahLst/>
              <a:cxnLst/>
              <a:rect l="l" t="t" r="r" b="b"/>
              <a:pathLst>
                <a:path w="580" h="12678" extrusionOk="0">
                  <a:moveTo>
                    <a:pt x="1" y="1"/>
                  </a:moveTo>
                  <a:lnTo>
                    <a:pt x="1" y="12678"/>
                  </a:lnTo>
                  <a:lnTo>
                    <a:pt x="579" y="12678"/>
                  </a:lnTo>
                  <a:lnTo>
                    <a:pt x="579"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51"/>
            <p:cNvSpPr/>
            <p:nvPr/>
          </p:nvSpPr>
          <p:spPr>
            <a:xfrm>
              <a:off x="1561237" y="2875706"/>
              <a:ext cx="32058" cy="1137602"/>
            </a:xfrm>
            <a:custGeom>
              <a:avLst/>
              <a:gdLst/>
              <a:ahLst/>
              <a:cxnLst/>
              <a:rect l="l" t="t" r="r" b="b"/>
              <a:pathLst>
                <a:path w="356" h="12633" extrusionOk="0">
                  <a:moveTo>
                    <a:pt x="0" y="0"/>
                  </a:moveTo>
                  <a:lnTo>
                    <a:pt x="0" y="12633"/>
                  </a:lnTo>
                  <a:lnTo>
                    <a:pt x="356" y="12633"/>
                  </a:lnTo>
                  <a:lnTo>
                    <a:pt x="356"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51"/>
            <p:cNvSpPr/>
            <p:nvPr/>
          </p:nvSpPr>
          <p:spPr>
            <a:xfrm>
              <a:off x="1392934" y="2883721"/>
              <a:ext cx="2191187" cy="44124"/>
            </a:xfrm>
            <a:custGeom>
              <a:avLst/>
              <a:gdLst/>
              <a:ahLst/>
              <a:cxnLst/>
              <a:rect l="l" t="t" r="r" b="b"/>
              <a:pathLst>
                <a:path w="24333" h="490" extrusionOk="0">
                  <a:moveTo>
                    <a:pt x="1" y="0"/>
                  </a:moveTo>
                  <a:lnTo>
                    <a:pt x="1" y="489"/>
                  </a:lnTo>
                  <a:lnTo>
                    <a:pt x="24332" y="489"/>
                  </a:lnTo>
                  <a:lnTo>
                    <a:pt x="24332" y="0"/>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51"/>
            <p:cNvSpPr/>
            <p:nvPr/>
          </p:nvSpPr>
          <p:spPr>
            <a:xfrm>
              <a:off x="1392934" y="2855625"/>
              <a:ext cx="2191187" cy="44215"/>
            </a:xfrm>
            <a:custGeom>
              <a:avLst/>
              <a:gdLst/>
              <a:ahLst/>
              <a:cxnLst/>
              <a:rect l="l" t="t" r="r" b="b"/>
              <a:pathLst>
                <a:path w="24333" h="491" extrusionOk="0">
                  <a:moveTo>
                    <a:pt x="1" y="1"/>
                  </a:moveTo>
                  <a:lnTo>
                    <a:pt x="1" y="490"/>
                  </a:lnTo>
                  <a:lnTo>
                    <a:pt x="24332" y="490"/>
                  </a:lnTo>
                  <a:lnTo>
                    <a:pt x="24332"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51"/>
            <p:cNvSpPr/>
            <p:nvPr/>
          </p:nvSpPr>
          <p:spPr>
            <a:xfrm>
              <a:off x="1581228" y="3087955"/>
              <a:ext cx="552817" cy="44215"/>
            </a:xfrm>
            <a:custGeom>
              <a:avLst/>
              <a:gdLst/>
              <a:ahLst/>
              <a:cxnLst/>
              <a:rect l="l" t="t" r="r" b="b"/>
              <a:pathLst>
                <a:path w="6139" h="491" extrusionOk="0">
                  <a:moveTo>
                    <a:pt x="0" y="1"/>
                  </a:moveTo>
                  <a:lnTo>
                    <a:pt x="0" y="490"/>
                  </a:lnTo>
                  <a:lnTo>
                    <a:pt x="6139" y="490"/>
                  </a:lnTo>
                  <a:lnTo>
                    <a:pt x="6139" y="1"/>
                  </a:ln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51"/>
            <p:cNvSpPr/>
            <p:nvPr/>
          </p:nvSpPr>
          <p:spPr>
            <a:xfrm>
              <a:off x="2426435" y="2325137"/>
              <a:ext cx="657005" cy="37911"/>
            </a:xfrm>
            <a:custGeom>
              <a:avLst/>
              <a:gdLst/>
              <a:ahLst/>
              <a:cxnLst/>
              <a:rect l="l" t="t" r="r" b="b"/>
              <a:pathLst>
                <a:path w="7296" h="421" extrusionOk="0">
                  <a:moveTo>
                    <a:pt x="7195" y="1"/>
                  </a:moveTo>
                  <a:cubicBezTo>
                    <a:pt x="7186" y="1"/>
                    <a:pt x="7176" y="5"/>
                    <a:pt x="7162" y="20"/>
                  </a:cubicBezTo>
                  <a:lnTo>
                    <a:pt x="89" y="65"/>
                  </a:lnTo>
                  <a:cubicBezTo>
                    <a:pt x="89" y="65"/>
                    <a:pt x="45" y="65"/>
                    <a:pt x="45" y="109"/>
                  </a:cubicBezTo>
                  <a:cubicBezTo>
                    <a:pt x="0" y="109"/>
                    <a:pt x="0" y="154"/>
                    <a:pt x="45" y="154"/>
                  </a:cubicBezTo>
                  <a:lnTo>
                    <a:pt x="45" y="198"/>
                  </a:lnTo>
                  <a:cubicBezTo>
                    <a:pt x="45" y="243"/>
                    <a:pt x="89" y="287"/>
                    <a:pt x="134" y="287"/>
                  </a:cubicBezTo>
                  <a:lnTo>
                    <a:pt x="7206" y="421"/>
                  </a:lnTo>
                  <a:cubicBezTo>
                    <a:pt x="7251" y="421"/>
                    <a:pt x="7295" y="376"/>
                    <a:pt x="7295" y="332"/>
                  </a:cubicBezTo>
                  <a:lnTo>
                    <a:pt x="7295" y="154"/>
                  </a:lnTo>
                  <a:cubicBezTo>
                    <a:pt x="7295" y="109"/>
                    <a:pt x="7295" y="65"/>
                    <a:pt x="7251" y="20"/>
                  </a:cubicBezTo>
                  <a:cubicBezTo>
                    <a:pt x="7221" y="20"/>
                    <a:pt x="7211" y="1"/>
                    <a:pt x="7195"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51"/>
            <p:cNvSpPr/>
            <p:nvPr/>
          </p:nvSpPr>
          <p:spPr>
            <a:xfrm>
              <a:off x="2891002" y="2138642"/>
              <a:ext cx="39082" cy="27285"/>
            </a:xfrm>
            <a:custGeom>
              <a:avLst/>
              <a:gdLst/>
              <a:ahLst/>
              <a:cxnLst/>
              <a:rect l="l" t="t" r="r" b="b"/>
              <a:pathLst>
                <a:path w="434" h="303" extrusionOk="0">
                  <a:moveTo>
                    <a:pt x="223" y="1"/>
                  </a:moveTo>
                  <a:cubicBezTo>
                    <a:pt x="90" y="1"/>
                    <a:pt x="1" y="90"/>
                    <a:pt x="45" y="223"/>
                  </a:cubicBezTo>
                  <a:cubicBezTo>
                    <a:pt x="55" y="280"/>
                    <a:pt x="81" y="303"/>
                    <a:pt x="113" y="303"/>
                  </a:cubicBezTo>
                  <a:cubicBezTo>
                    <a:pt x="231" y="303"/>
                    <a:pt x="433" y="1"/>
                    <a:pt x="223"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51"/>
            <p:cNvSpPr/>
            <p:nvPr/>
          </p:nvSpPr>
          <p:spPr>
            <a:xfrm>
              <a:off x="2502527" y="2271827"/>
              <a:ext cx="16119" cy="18100"/>
            </a:xfrm>
            <a:custGeom>
              <a:avLst/>
              <a:gdLst/>
              <a:ahLst/>
              <a:cxnLst/>
              <a:rect l="l" t="t" r="r" b="b"/>
              <a:pathLst>
                <a:path w="179" h="201" extrusionOk="0">
                  <a:moveTo>
                    <a:pt x="95" y="1"/>
                  </a:moveTo>
                  <a:cubicBezTo>
                    <a:pt x="67" y="1"/>
                    <a:pt x="45" y="12"/>
                    <a:pt x="45" y="34"/>
                  </a:cubicBezTo>
                  <a:cubicBezTo>
                    <a:pt x="0" y="78"/>
                    <a:pt x="0" y="123"/>
                    <a:pt x="45" y="167"/>
                  </a:cubicBezTo>
                  <a:cubicBezTo>
                    <a:pt x="45" y="190"/>
                    <a:pt x="67" y="201"/>
                    <a:pt x="95" y="201"/>
                  </a:cubicBezTo>
                  <a:cubicBezTo>
                    <a:pt x="123" y="201"/>
                    <a:pt x="156" y="190"/>
                    <a:pt x="178" y="167"/>
                  </a:cubicBezTo>
                  <a:cubicBezTo>
                    <a:pt x="178" y="123"/>
                    <a:pt x="178" y="78"/>
                    <a:pt x="178" y="34"/>
                  </a:cubicBezTo>
                  <a:cubicBezTo>
                    <a:pt x="156" y="12"/>
                    <a:pt x="123" y="1"/>
                    <a:pt x="95"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51"/>
            <p:cNvSpPr/>
            <p:nvPr/>
          </p:nvSpPr>
          <p:spPr>
            <a:xfrm>
              <a:off x="2830938" y="2162686"/>
              <a:ext cx="24133" cy="24133"/>
            </a:xfrm>
            <a:custGeom>
              <a:avLst/>
              <a:gdLst/>
              <a:ahLst/>
              <a:cxnLst/>
              <a:rect l="l" t="t" r="r" b="b"/>
              <a:pathLst>
                <a:path w="268" h="268" extrusionOk="0">
                  <a:moveTo>
                    <a:pt x="134" y="1"/>
                  </a:moveTo>
                  <a:cubicBezTo>
                    <a:pt x="45" y="1"/>
                    <a:pt x="1" y="45"/>
                    <a:pt x="1" y="134"/>
                  </a:cubicBezTo>
                  <a:cubicBezTo>
                    <a:pt x="1" y="223"/>
                    <a:pt x="45" y="267"/>
                    <a:pt x="134" y="267"/>
                  </a:cubicBezTo>
                  <a:cubicBezTo>
                    <a:pt x="223" y="267"/>
                    <a:pt x="268" y="223"/>
                    <a:pt x="268" y="134"/>
                  </a:cubicBezTo>
                  <a:cubicBezTo>
                    <a:pt x="268" y="45"/>
                    <a:pt x="223" y="1"/>
                    <a:pt x="134"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51"/>
            <p:cNvSpPr/>
            <p:nvPr/>
          </p:nvSpPr>
          <p:spPr>
            <a:xfrm>
              <a:off x="2598610" y="2226802"/>
              <a:ext cx="24133" cy="28096"/>
            </a:xfrm>
            <a:custGeom>
              <a:avLst/>
              <a:gdLst/>
              <a:ahLst/>
              <a:cxnLst/>
              <a:rect l="l" t="t" r="r" b="b"/>
              <a:pathLst>
                <a:path w="268" h="312" extrusionOk="0">
                  <a:moveTo>
                    <a:pt x="134" y="0"/>
                  </a:moveTo>
                  <a:cubicBezTo>
                    <a:pt x="90" y="45"/>
                    <a:pt x="1" y="89"/>
                    <a:pt x="1" y="178"/>
                  </a:cubicBezTo>
                  <a:cubicBezTo>
                    <a:pt x="1" y="267"/>
                    <a:pt x="90" y="312"/>
                    <a:pt x="134" y="312"/>
                  </a:cubicBezTo>
                  <a:cubicBezTo>
                    <a:pt x="223" y="312"/>
                    <a:pt x="268" y="267"/>
                    <a:pt x="268" y="178"/>
                  </a:cubicBezTo>
                  <a:cubicBezTo>
                    <a:pt x="268" y="89"/>
                    <a:pt x="223" y="45"/>
                    <a:pt x="134"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51"/>
            <p:cNvSpPr/>
            <p:nvPr/>
          </p:nvSpPr>
          <p:spPr>
            <a:xfrm>
              <a:off x="2706760" y="2254808"/>
              <a:ext cx="12157" cy="16119"/>
            </a:xfrm>
            <a:custGeom>
              <a:avLst/>
              <a:gdLst/>
              <a:ahLst/>
              <a:cxnLst/>
              <a:rect l="l" t="t" r="r" b="b"/>
              <a:pathLst>
                <a:path w="135" h="179" extrusionOk="0">
                  <a:moveTo>
                    <a:pt x="90" y="1"/>
                  </a:moveTo>
                  <a:cubicBezTo>
                    <a:pt x="45" y="1"/>
                    <a:pt x="1" y="45"/>
                    <a:pt x="1" y="90"/>
                  </a:cubicBezTo>
                  <a:cubicBezTo>
                    <a:pt x="1" y="134"/>
                    <a:pt x="45" y="179"/>
                    <a:pt x="90" y="179"/>
                  </a:cubicBezTo>
                  <a:cubicBezTo>
                    <a:pt x="134" y="179"/>
                    <a:pt x="134" y="134"/>
                    <a:pt x="134" y="90"/>
                  </a:cubicBezTo>
                  <a:cubicBezTo>
                    <a:pt x="134" y="45"/>
                    <a:pt x="134" y="1"/>
                    <a:pt x="90"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51"/>
            <p:cNvSpPr/>
            <p:nvPr/>
          </p:nvSpPr>
          <p:spPr>
            <a:xfrm>
              <a:off x="2650749" y="2242831"/>
              <a:ext cx="12067" cy="16119"/>
            </a:xfrm>
            <a:custGeom>
              <a:avLst/>
              <a:gdLst/>
              <a:ahLst/>
              <a:cxnLst/>
              <a:rect l="l" t="t" r="r" b="b"/>
              <a:pathLst>
                <a:path w="134" h="179" extrusionOk="0">
                  <a:moveTo>
                    <a:pt x="89" y="0"/>
                  </a:moveTo>
                  <a:cubicBezTo>
                    <a:pt x="0" y="0"/>
                    <a:pt x="0" y="45"/>
                    <a:pt x="0" y="89"/>
                  </a:cubicBezTo>
                  <a:cubicBezTo>
                    <a:pt x="0" y="134"/>
                    <a:pt x="45" y="178"/>
                    <a:pt x="89" y="178"/>
                  </a:cubicBezTo>
                  <a:cubicBezTo>
                    <a:pt x="89" y="178"/>
                    <a:pt x="134" y="134"/>
                    <a:pt x="134" y="89"/>
                  </a:cubicBezTo>
                  <a:cubicBezTo>
                    <a:pt x="134" y="45"/>
                    <a:pt x="134" y="0"/>
                    <a:pt x="89"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51"/>
            <p:cNvSpPr/>
            <p:nvPr/>
          </p:nvSpPr>
          <p:spPr>
            <a:xfrm>
              <a:off x="2887039" y="2082541"/>
              <a:ext cx="16119" cy="16119"/>
            </a:xfrm>
            <a:custGeom>
              <a:avLst/>
              <a:gdLst/>
              <a:ahLst/>
              <a:cxnLst/>
              <a:rect l="l" t="t" r="r" b="b"/>
              <a:pathLst>
                <a:path w="179" h="179" extrusionOk="0">
                  <a:moveTo>
                    <a:pt x="89" y="1"/>
                  </a:moveTo>
                  <a:cubicBezTo>
                    <a:pt x="45" y="1"/>
                    <a:pt x="1" y="45"/>
                    <a:pt x="1" y="90"/>
                  </a:cubicBezTo>
                  <a:cubicBezTo>
                    <a:pt x="1" y="134"/>
                    <a:pt x="45" y="134"/>
                    <a:pt x="89" y="179"/>
                  </a:cubicBezTo>
                  <a:cubicBezTo>
                    <a:pt x="134" y="179"/>
                    <a:pt x="178" y="134"/>
                    <a:pt x="178" y="90"/>
                  </a:cubicBezTo>
                  <a:cubicBezTo>
                    <a:pt x="178" y="45"/>
                    <a:pt x="134" y="1"/>
                    <a:pt x="89"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51"/>
            <p:cNvSpPr/>
            <p:nvPr/>
          </p:nvSpPr>
          <p:spPr>
            <a:xfrm>
              <a:off x="3019232" y="2218787"/>
              <a:ext cx="12067" cy="16119"/>
            </a:xfrm>
            <a:custGeom>
              <a:avLst/>
              <a:gdLst/>
              <a:ahLst/>
              <a:cxnLst/>
              <a:rect l="l" t="t" r="r" b="b"/>
              <a:pathLst>
                <a:path w="134" h="179" extrusionOk="0">
                  <a:moveTo>
                    <a:pt x="45" y="0"/>
                  </a:moveTo>
                  <a:cubicBezTo>
                    <a:pt x="45" y="0"/>
                    <a:pt x="0" y="45"/>
                    <a:pt x="0" y="89"/>
                  </a:cubicBezTo>
                  <a:cubicBezTo>
                    <a:pt x="0" y="134"/>
                    <a:pt x="45" y="178"/>
                    <a:pt x="45" y="178"/>
                  </a:cubicBezTo>
                  <a:cubicBezTo>
                    <a:pt x="89" y="178"/>
                    <a:pt x="134" y="134"/>
                    <a:pt x="134" y="89"/>
                  </a:cubicBezTo>
                  <a:cubicBezTo>
                    <a:pt x="134" y="45"/>
                    <a:pt x="89" y="0"/>
                    <a:pt x="45"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51"/>
            <p:cNvSpPr/>
            <p:nvPr/>
          </p:nvSpPr>
          <p:spPr>
            <a:xfrm>
              <a:off x="3483889" y="1505767"/>
              <a:ext cx="28096" cy="56191"/>
            </a:xfrm>
            <a:custGeom>
              <a:avLst/>
              <a:gdLst/>
              <a:ahLst/>
              <a:cxnLst/>
              <a:rect l="l" t="t" r="r" b="b"/>
              <a:pathLst>
                <a:path w="312" h="624" extrusionOk="0">
                  <a:moveTo>
                    <a:pt x="134" y="1"/>
                  </a:moveTo>
                  <a:cubicBezTo>
                    <a:pt x="45" y="1"/>
                    <a:pt x="0" y="179"/>
                    <a:pt x="0" y="312"/>
                  </a:cubicBezTo>
                  <a:cubicBezTo>
                    <a:pt x="0" y="490"/>
                    <a:pt x="45" y="623"/>
                    <a:pt x="134" y="623"/>
                  </a:cubicBezTo>
                  <a:cubicBezTo>
                    <a:pt x="223" y="623"/>
                    <a:pt x="312" y="490"/>
                    <a:pt x="312" y="312"/>
                  </a:cubicBezTo>
                  <a:cubicBezTo>
                    <a:pt x="312" y="134"/>
                    <a:pt x="223" y="1"/>
                    <a:pt x="134"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51"/>
            <p:cNvSpPr/>
            <p:nvPr/>
          </p:nvSpPr>
          <p:spPr>
            <a:xfrm>
              <a:off x="3512255" y="1484605"/>
              <a:ext cx="51779" cy="169024"/>
            </a:xfrm>
            <a:custGeom>
              <a:avLst/>
              <a:gdLst/>
              <a:ahLst/>
              <a:cxnLst/>
              <a:rect l="l" t="t" r="r" b="b"/>
              <a:pathLst>
                <a:path w="575" h="1877" extrusionOk="0">
                  <a:moveTo>
                    <a:pt x="378" y="1"/>
                  </a:moveTo>
                  <a:cubicBezTo>
                    <a:pt x="240" y="1"/>
                    <a:pt x="1" y="1667"/>
                    <a:pt x="86" y="1837"/>
                  </a:cubicBezTo>
                  <a:cubicBezTo>
                    <a:pt x="86" y="1867"/>
                    <a:pt x="140" y="1876"/>
                    <a:pt x="212" y="1876"/>
                  </a:cubicBezTo>
                  <a:cubicBezTo>
                    <a:pt x="357" y="1876"/>
                    <a:pt x="575" y="1837"/>
                    <a:pt x="575" y="1837"/>
                  </a:cubicBezTo>
                  <a:cubicBezTo>
                    <a:pt x="575" y="1837"/>
                    <a:pt x="397" y="13"/>
                    <a:pt x="397" y="13"/>
                  </a:cubicBezTo>
                  <a:cubicBezTo>
                    <a:pt x="391" y="5"/>
                    <a:pt x="384" y="1"/>
                    <a:pt x="378"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51"/>
            <p:cNvSpPr/>
            <p:nvPr/>
          </p:nvSpPr>
          <p:spPr>
            <a:xfrm>
              <a:off x="3511894" y="1489738"/>
              <a:ext cx="48177" cy="171095"/>
            </a:xfrm>
            <a:custGeom>
              <a:avLst/>
              <a:gdLst/>
              <a:ahLst/>
              <a:cxnLst/>
              <a:rect l="l" t="t" r="r" b="b"/>
              <a:pathLst>
                <a:path w="535" h="1900" extrusionOk="0">
                  <a:moveTo>
                    <a:pt x="356" y="1"/>
                  </a:moveTo>
                  <a:cubicBezTo>
                    <a:pt x="134" y="579"/>
                    <a:pt x="1" y="1202"/>
                    <a:pt x="1" y="1869"/>
                  </a:cubicBezTo>
                  <a:cubicBezTo>
                    <a:pt x="12" y="1891"/>
                    <a:pt x="51" y="1899"/>
                    <a:pt x="103" y="1899"/>
                  </a:cubicBezTo>
                  <a:cubicBezTo>
                    <a:pt x="259" y="1899"/>
                    <a:pt x="534" y="1824"/>
                    <a:pt x="534" y="1824"/>
                  </a:cubicBezTo>
                  <a:cubicBezTo>
                    <a:pt x="534" y="1780"/>
                    <a:pt x="534" y="1780"/>
                    <a:pt x="534" y="1780"/>
                  </a:cubicBezTo>
                  <a:cubicBezTo>
                    <a:pt x="475" y="1780"/>
                    <a:pt x="297" y="1800"/>
                    <a:pt x="185" y="1800"/>
                  </a:cubicBezTo>
                  <a:cubicBezTo>
                    <a:pt x="129" y="1800"/>
                    <a:pt x="90" y="1795"/>
                    <a:pt x="90" y="1780"/>
                  </a:cubicBezTo>
                  <a:cubicBezTo>
                    <a:pt x="134" y="1157"/>
                    <a:pt x="179" y="579"/>
                    <a:pt x="356" y="1"/>
                  </a:cubicBezTo>
                  <a:close/>
                </a:path>
              </a:pathLst>
            </a:custGeom>
            <a:solidFill>
              <a:srgbClr val="D27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51"/>
            <p:cNvSpPr/>
            <p:nvPr/>
          </p:nvSpPr>
          <p:spPr>
            <a:xfrm>
              <a:off x="3579972" y="1497753"/>
              <a:ext cx="32148" cy="56191"/>
            </a:xfrm>
            <a:custGeom>
              <a:avLst/>
              <a:gdLst/>
              <a:ahLst/>
              <a:cxnLst/>
              <a:rect l="l" t="t" r="r" b="b"/>
              <a:pathLst>
                <a:path w="357" h="624" extrusionOk="0">
                  <a:moveTo>
                    <a:pt x="179" y="1"/>
                  </a:moveTo>
                  <a:cubicBezTo>
                    <a:pt x="90" y="45"/>
                    <a:pt x="1" y="179"/>
                    <a:pt x="1" y="356"/>
                  </a:cubicBezTo>
                  <a:cubicBezTo>
                    <a:pt x="1" y="490"/>
                    <a:pt x="90" y="623"/>
                    <a:pt x="179" y="623"/>
                  </a:cubicBezTo>
                  <a:cubicBezTo>
                    <a:pt x="268" y="623"/>
                    <a:pt x="357" y="490"/>
                    <a:pt x="312" y="312"/>
                  </a:cubicBezTo>
                  <a:cubicBezTo>
                    <a:pt x="312" y="134"/>
                    <a:pt x="268" y="1"/>
                    <a:pt x="179" y="1"/>
                  </a:cubicBezTo>
                  <a:close/>
                </a:path>
              </a:pathLst>
            </a:custGeom>
            <a:solidFill>
              <a:srgbClr val="44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51"/>
            <p:cNvSpPr/>
            <p:nvPr/>
          </p:nvSpPr>
          <p:spPr>
            <a:xfrm>
              <a:off x="3543952" y="1410224"/>
              <a:ext cx="100226" cy="57092"/>
            </a:xfrm>
            <a:custGeom>
              <a:avLst/>
              <a:gdLst/>
              <a:ahLst/>
              <a:cxnLst/>
              <a:rect l="l" t="t" r="r" b="b"/>
              <a:pathLst>
                <a:path w="1113" h="634" extrusionOk="0">
                  <a:moveTo>
                    <a:pt x="277" y="0"/>
                  </a:moveTo>
                  <a:cubicBezTo>
                    <a:pt x="177" y="0"/>
                    <a:pt x="103" y="11"/>
                    <a:pt x="89" y="39"/>
                  </a:cubicBezTo>
                  <a:cubicBezTo>
                    <a:pt x="0" y="216"/>
                    <a:pt x="45" y="394"/>
                    <a:pt x="134" y="528"/>
                  </a:cubicBezTo>
                  <a:cubicBezTo>
                    <a:pt x="195" y="604"/>
                    <a:pt x="314" y="633"/>
                    <a:pt x="445" y="633"/>
                  </a:cubicBezTo>
                  <a:cubicBezTo>
                    <a:pt x="697" y="633"/>
                    <a:pt x="994" y="526"/>
                    <a:pt x="1024" y="439"/>
                  </a:cubicBezTo>
                  <a:cubicBezTo>
                    <a:pt x="1068" y="305"/>
                    <a:pt x="1113" y="172"/>
                    <a:pt x="979" y="83"/>
                  </a:cubicBezTo>
                  <a:cubicBezTo>
                    <a:pt x="856" y="52"/>
                    <a:pt x="501" y="0"/>
                    <a:pt x="277" y="0"/>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51"/>
            <p:cNvSpPr/>
            <p:nvPr/>
          </p:nvSpPr>
          <p:spPr>
            <a:xfrm>
              <a:off x="3447779" y="1415446"/>
              <a:ext cx="72220" cy="60333"/>
            </a:xfrm>
            <a:custGeom>
              <a:avLst/>
              <a:gdLst/>
              <a:ahLst/>
              <a:cxnLst/>
              <a:rect l="l" t="t" r="r" b="b"/>
              <a:pathLst>
                <a:path w="802" h="670" extrusionOk="0">
                  <a:moveTo>
                    <a:pt x="672" y="1"/>
                  </a:moveTo>
                  <a:cubicBezTo>
                    <a:pt x="510" y="1"/>
                    <a:pt x="198" y="131"/>
                    <a:pt x="90" y="203"/>
                  </a:cubicBezTo>
                  <a:cubicBezTo>
                    <a:pt x="1" y="292"/>
                    <a:pt x="45" y="425"/>
                    <a:pt x="90" y="559"/>
                  </a:cubicBezTo>
                  <a:cubicBezTo>
                    <a:pt x="112" y="625"/>
                    <a:pt x="246" y="670"/>
                    <a:pt x="390" y="670"/>
                  </a:cubicBezTo>
                  <a:cubicBezTo>
                    <a:pt x="535" y="670"/>
                    <a:pt x="690" y="625"/>
                    <a:pt x="757" y="514"/>
                  </a:cubicBezTo>
                  <a:cubicBezTo>
                    <a:pt x="802" y="336"/>
                    <a:pt x="802" y="158"/>
                    <a:pt x="757" y="25"/>
                  </a:cubicBezTo>
                  <a:cubicBezTo>
                    <a:pt x="740" y="8"/>
                    <a:pt x="710" y="1"/>
                    <a:pt x="672"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51"/>
            <p:cNvSpPr/>
            <p:nvPr/>
          </p:nvSpPr>
          <p:spPr>
            <a:xfrm>
              <a:off x="3491903" y="1678034"/>
              <a:ext cx="100226" cy="65737"/>
            </a:xfrm>
            <a:custGeom>
              <a:avLst/>
              <a:gdLst/>
              <a:ahLst/>
              <a:cxnLst/>
              <a:rect l="l" t="t" r="r" b="b"/>
              <a:pathLst>
                <a:path w="1113" h="730" extrusionOk="0">
                  <a:moveTo>
                    <a:pt x="1112" y="0"/>
                  </a:moveTo>
                  <a:lnTo>
                    <a:pt x="0" y="45"/>
                  </a:lnTo>
                  <a:cubicBezTo>
                    <a:pt x="0" y="223"/>
                    <a:pt x="45" y="445"/>
                    <a:pt x="134" y="623"/>
                  </a:cubicBezTo>
                  <a:cubicBezTo>
                    <a:pt x="296" y="688"/>
                    <a:pt x="483" y="729"/>
                    <a:pt x="659" y="729"/>
                  </a:cubicBezTo>
                  <a:cubicBezTo>
                    <a:pt x="723" y="729"/>
                    <a:pt x="786" y="724"/>
                    <a:pt x="845" y="712"/>
                  </a:cubicBezTo>
                  <a:cubicBezTo>
                    <a:pt x="1023" y="667"/>
                    <a:pt x="1112" y="0"/>
                    <a:pt x="1112" y="0"/>
                  </a:cubicBezTo>
                  <a:close/>
                </a:path>
              </a:pathLst>
            </a:custGeom>
            <a:solidFill>
              <a:srgbClr val="542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51"/>
            <p:cNvSpPr/>
            <p:nvPr/>
          </p:nvSpPr>
          <p:spPr>
            <a:xfrm>
              <a:off x="3495866" y="1681996"/>
              <a:ext cx="88249" cy="36200"/>
            </a:xfrm>
            <a:custGeom>
              <a:avLst/>
              <a:gdLst/>
              <a:ahLst/>
              <a:cxnLst/>
              <a:rect l="l" t="t" r="r" b="b"/>
              <a:pathLst>
                <a:path w="980" h="402" extrusionOk="0">
                  <a:moveTo>
                    <a:pt x="979" y="1"/>
                  </a:moveTo>
                  <a:lnTo>
                    <a:pt x="1" y="45"/>
                  </a:lnTo>
                  <a:cubicBezTo>
                    <a:pt x="1" y="134"/>
                    <a:pt x="45" y="268"/>
                    <a:pt x="45" y="401"/>
                  </a:cubicBezTo>
                  <a:lnTo>
                    <a:pt x="935" y="401"/>
                  </a:lnTo>
                  <a:cubicBezTo>
                    <a:pt x="935" y="268"/>
                    <a:pt x="979" y="134"/>
                    <a:pt x="979" y="1"/>
                  </a:cubicBezTo>
                  <a:close/>
                </a:path>
              </a:pathLst>
            </a:custGeom>
            <a:solidFill>
              <a:srgbClr val="FFF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51"/>
            <p:cNvSpPr/>
            <p:nvPr/>
          </p:nvSpPr>
          <p:spPr>
            <a:xfrm>
              <a:off x="3515947" y="2242831"/>
              <a:ext cx="100226" cy="120217"/>
            </a:xfrm>
            <a:custGeom>
              <a:avLst/>
              <a:gdLst/>
              <a:ahLst/>
              <a:cxnLst/>
              <a:rect l="l" t="t" r="r" b="b"/>
              <a:pathLst>
                <a:path w="1113" h="1335" extrusionOk="0">
                  <a:moveTo>
                    <a:pt x="45" y="0"/>
                  </a:moveTo>
                  <a:lnTo>
                    <a:pt x="0" y="1246"/>
                  </a:lnTo>
                  <a:cubicBezTo>
                    <a:pt x="267" y="1246"/>
                    <a:pt x="578" y="1246"/>
                    <a:pt x="890" y="1335"/>
                  </a:cubicBezTo>
                  <a:lnTo>
                    <a:pt x="1112" y="267"/>
                  </a:lnTo>
                  <a:cubicBezTo>
                    <a:pt x="756" y="267"/>
                    <a:pt x="356" y="178"/>
                    <a:pt x="45"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51"/>
            <p:cNvSpPr/>
            <p:nvPr/>
          </p:nvSpPr>
          <p:spPr>
            <a:xfrm>
              <a:off x="3415811" y="2166558"/>
              <a:ext cx="140208" cy="192347"/>
            </a:xfrm>
            <a:custGeom>
              <a:avLst/>
              <a:gdLst/>
              <a:ahLst/>
              <a:cxnLst/>
              <a:rect l="l" t="t" r="r" b="b"/>
              <a:pathLst>
                <a:path w="1557" h="2136" extrusionOk="0">
                  <a:moveTo>
                    <a:pt x="498" y="0"/>
                  </a:moveTo>
                  <a:cubicBezTo>
                    <a:pt x="495" y="0"/>
                    <a:pt x="492" y="1"/>
                    <a:pt x="489" y="2"/>
                  </a:cubicBezTo>
                  <a:cubicBezTo>
                    <a:pt x="356" y="2"/>
                    <a:pt x="311" y="91"/>
                    <a:pt x="267" y="224"/>
                  </a:cubicBezTo>
                  <a:cubicBezTo>
                    <a:pt x="267" y="269"/>
                    <a:pt x="712" y="892"/>
                    <a:pt x="623" y="981"/>
                  </a:cubicBezTo>
                  <a:cubicBezTo>
                    <a:pt x="578" y="1003"/>
                    <a:pt x="456" y="1003"/>
                    <a:pt x="334" y="1003"/>
                  </a:cubicBezTo>
                  <a:cubicBezTo>
                    <a:pt x="211" y="1003"/>
                    <a:pt x="89" y="1003"/>
                    <a:pt x="45" y="1025"/>
                  </a:cubicBezTo>
                  <a:cubicBezTo>
                    <a:pt x="0" y="1070"/>
                    <a:pt x="178" y="1781"/>
                    <a:pt x="311" y="1959"/>
                  </a:cubicBezTo>
                  <a:cubicBezTo>
                    <a:pt x="363" y="2062"/>
                    <a:pt x="579" y="2136"/>
                    <a:pt x="830" y="2136"/>
                  </a:cubicBezTo>
                  <a:cubicBezTo>
                    <a:pt x="1011" y="2136"/>
                    <a:pt x="1211" y="2097"/>
                    <a:pt x="1379" y="2004"/>
                  </a:cubicBezTo>
                  <a:cubicBezTo>
                    <a:pt x="1512" y="1959"/>
                    <a:pt x="1557" y="1114"/>
                    <a:pt x="1557" y="1114"/>
                  </a:cubicBezTo>
                  <a:cubicBezTo>
                    <a:pt x="1512" y="1025"/>
                    <a:pt x="1246" y="936"/>
                    <a:pt x="1112" y="803"/>
                  </a:cubicBezTo>
                  <a:cubicBezTo>
                    <a:pt x="940" y="673"/>
                    <a:pt x="600" y="0"/>
                    <a:pt x="498" y="0"/>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51"/>
            <p:cNvSpPr/>
            <p:nvPr/>
          </p:nvSpPr>
          <p:spPr>
            <a:xfrm>
              <a:off x="3339629" y="2238779"/>
              <a:ext cx="132283" cy="49257"/>
            </a:xfrm>
            <a:custGeom>
              <a:avLst/>
              <a:gdLst/>
              <a:ahLst/>
              <a:cxnLst/>
              <a:rect l="l" t="t" r="r" b="b"/>
              <a:pathLst>
                <a:path w="1469" h="547" extrusionOk="0">
                  <a:moveTo>
                    <a:pt x="179" y="1"/>
                  </a:moveTo>
                  <a:cubicBezTo>
                    <a:pt x="134" y="1"/>
                    <a:pt x="1" y="179"/>
                    <a:pt x="90" y="223"/>
                  </a:cubicBezTo>
                  <a:cubicBezTo>
                    <a:pt x="268" y="357"/>
                    <a:pt x="490" y="445"/>
                    <a:pt x="757" y="490"/>
                  </a:cubicBezTo>
                  <a:cubicBezTo>
                    <a:pt x="828" y="490"/>
                    <a:pt x="1099" y="547"/>
                    <a:pt x="1204" y="547"/>
                  </a:cubicBezTo>
                  <a:cubicBezTo>
                    <a:pt x="1230" y="547"/>
                    <a:pt x="1246" y="543"/>
                    <a:pt x="1246" y="534"/>
                  </a:cubicBezTo>
                  <a:cubicBezTo>
                    <a:pt x="1291" y="534"/>
                    <a:pt x="1469" y="223"/>
                    <a:pt x="1335" y="223"/>
                  </a:cubicBezTo>
                  <a:cubicBezTo>
                    <a:pt x="1157" y="223"/>
                    <a:pt x="935" y="179"/>
                    <a:pt x="757" y="179"/>
                  </a:cubicBezTo>
                  <a:cubicBezTo>
                    <a:pt x="579" y="90"/>
                    <a:pt x="401" y="45"/>
                    <a:pt x="179"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51"/>
            <p:cNvSpPr/>
            <p:nvPr/>
          </p:nvSpPr>
          <p:spPr>
            <a:xfrm>
              <a:off x="3343681" y="2290828"/>
              <a:ext cx="132283" cy="36200"/>
            </a:xfrm>
            <a:custGeom>
              <a:avLst/>
              <a:gdLst/>
              <a:ahLst/>
              <a:cxnLst/>
              <a:rect l="l" t="t" r="r" b="b"/>
              <a:pathLst>
                <a:path w="1469" h="402" extrusionOk="0">
                  <a:moveTo>
                    <a:pt x="178" y="1"/>
                  </a:moveTo>
                  <a:cubicBezTo>
                    <a:pt x="134" y="1"/>
                    <a:pt x="0" y="134"/>
                    <a:pt x="89" y="223"/>
                  </a:cubicBezTo>
                  <a:cubicBezTo>
                    <a:pt x="267" y="312"/>
                    <a:pt x="534" y="357"/>
                    <a:pt x="757" y="401"/>
                  </a:cubicBezTo>
                  <a:lnTo>
                    <a:pt x="1290" y="401"/>
                  </a:lnTo>
                  <a:cubicBezTo>
                    <a:pt x="1335" y="357"/>
                    <a:pt x="1468" y="45"/>
                    <a:pt x="1335" y="45"/>
                  </a:cubicBezTo>
                  <a:cubicBezTo>
                    <a:pt x="1112" y="90"/>
                    <a:pt x="935" y="90"/>
                    <a:pt x="712" y="90"/>
                  </a:cubicBezTo>
                  <a:cubicBezTo>
                    <a:pt x="534" y="45"/>
                    <a:pt x="356" y="1"/>
                    <a:pt x="178"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51"/>
            <p:cNvSpPr/>
            <p:nvPr/>
          </p:nvSpPr>
          <p:spPr>
            <a:xfrm>
              <a:off x="3375739" y="2334502"/>
              <a:ext cx="131203" cy="32598"/>
            </a:xfrm>
            <a:custGeom>
              <a:avLst/>
              <a:gdLst/>
              <a:ahLst/>
              <a:cxnLst/>
              <a:rect l="l" t="t" r="r" b="b"/>
              <a:pathLst>
                <a:path w="1457" h="362" extrusionOk="0">
                  <a:moveTo>
                    <a:pt x="1358" y="1"/>
                  </a:moveTo>
                  <a:cubicBezTo>
                    <a:pt x="1351" y="1"/>
                    <a:pt x="1344" y="2"/>
                    <a:pt x="1335" y="5"/>
                  </a:cubicBezTo>
                  <a:cubicBezTo>
                    <a:pt x="1157" y="50"/>
                    <a:pt x="934" y="50"/>
                    <a:pt x="756" y="94"/>
                  </a:cubicBezTo>
                  <a:cubicBezTo>
                    <a:pt x="534" y="50"/>
                    <a:pt x="356" y="5"/>
                    <a:pt x="178" y="5"/>
                  </a:cubicBezTo>
                  <a:cubicBezTo>
                    <a:pt x="134" y="50"/>
                    <a:pt x="0" y="228"/>
                    <a:pt x="134" y="272"/>
                  </a:cubicBezTo>
                  <a:cubicBezTo>
                    <a:pt x="312" y="317"/>
                    <a:pt x="579" y="361"/>
                    <a:pt x="801" y="361"/>
                  </a:cubicBezTo>
                  <a:cubicBezTo>
                    <a:pt x="979" y="361"/>
                    <a:pt x="1157" y="317"/>
                    <a:pt x="1335" y="317"/>
                  </a:cubicBezTo>
                  <a:cubicBezTo>
                    <a:pt x="1376" y="275"/>
                    <a:pt x="1457" y="1"/>
                    <a:pt x="1358" y="1"/>
                  </a:cubicBezTo>
                  <a:close/>
                </a:path>
              </a:pathLst>
            </a:custGeom>
            <a:solidFill>
              <a:srgbClr val="FFA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51"/>
            <p:cNvSpPr/>
            <p:nvPr/>
          </p:nvSpPr>
          <p:spPr>
            <a:xfrm>
              <a:off x="2939088" y="1849940"/>
              <a:ext cx="328592" cy="389016"/>
            </a:xfrm>
            <a:custGeom>
              <a:avLst/>
              <a:gdLst/>
              <a:ahLst/>
              <a:cxnLst/>
              <a:rect l="l" t="t" r="r" b="b"/>
              <a:pathLst>
                <a:path w="3649" h="4320" extrusionOk="0">
                  <a:moveTo>
                    <a:pt x="299" y="0"/>
                  </a:moveTo>
                  <a:cubicBezTo>
                    <a:pt x="289" y="0"/>
                    <a:pt x="278" y="2"/>
                    <a:pt x="268" y="4"/>
                  </a:cubicBezTo>
                  <a:lnTo>
                    <a:pt x="1" y="4"/>
                  </a:lnTo>
                  <a:cubicBezTo>
                    <a:pt x="797" y="48"/>
                    <a:pt x="1638" y="4319"/>
                    <a:pt x="2742" y="4319"/>
                  </a:cubicBezTo>
                  <a:cubicBezTo>
                    <a:pt x="2747" y="4319"/>
                    <a:pt x="2753" y="4319"/>
                    <a:pt x="2759" y="4319"/>
                  </a:cubicBezTo>
                  <a:cubicBezTo>
                    <a:pt x="3648" y="4319"/>
                    <a:pt x="3648" y="3207"/>
                    <a:pt x="3648" y="3207"/>
                  </a:cubicBezTo>
                  <a:lnTo>
                    <a:pt x="3648" y="3207"/>
                  </a:lnTo>
                  <a:cubicBezTo>
                    <a:pt x="3648" y="3207"/>
                    <a:pt x="3470" y="3429"/>
                    <a:pt x="2492" y="3429"/>
                  </a:cubicBezTo>
                  <a:cubicBezTo>
                    <a:pt x="1313" y="3429"/>
                    <a:pt x="863" y="0"/>
                    <a:pt x="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51"/>
            <p:cNvSpPr/>
            <p:nvPr/>
          </p:nvSpPr>
          <p:spPr>
            <a:xfrm>
              <a:off x="3131344" y="2154671"/>
              <a:ext cx="108240" cy="56641"/>
            </a:xfrm>
            <a:custGeom>
              <a:avLst/>
              <a:gdLst/>
              <a:ahLst/>
              <a:cxnLst/>
              <a:rect l="l" t="t" r="r" b="b"/>
              <a:pathLst>
                <a:path w="1202" h="629" extrusionOk="0">
                  <a:moveTo>
                    <a:pt x="1" y="1"/>
                  </a:moveTo>
                  <a:cubicBezTo>
                    <a:pt x="1" y="372"/>
                    <a:pt x="307" y="628"/>
                    <a:pt x="635" y="628"/>
                  </a:cubicBezTo>
                  <a:cubicBezTo>
                    <a:pt x="661" y="628"/>
                    <a:pt x="687" y="627"/>
                    <a:pt x="713" y="623"/>
                  </a:cubicBezTo>
                  <a:cubicBezTo>
                    <a:pt x="979" y="534"/>
                    <a:pt x="1157" y="312"/>
                    <a:pt x="1202" y="45"/>
                  </a:cubicBezTo>
                  <a:lnTo>
                    <a:pt x="1202" y="45"/>
                  </a:lnTo>
                  <a:cubicBezTo>
                    <a:pt x="935" y="134"/>
                    <a:pt x="668" y="178"/>
                    <a:pt x="401" y="178"/>
                  </a:cubicBezTo>
                  <a:cubicBezTo>
                    <a:pt x="223" y="178"/>
                    <a:pt x="90" y="13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6CD18-487E-44A3-A94C-A8886BB84F9B}"/>
              </a:ext>
            </a:extLst>
          </p:cNvPr>
          <p:cNvSpPr>
            <a:spLocks noGrp="1"/>
          </p:cNvSpPr>
          <p:nvPr>
            <p:ph type="title"/>
          </p:nvPr>
        </p:nvSpPr>
        <p:spPr>
          <a:xfrm>
            <a:off x="2179865" y="930729"/>
            <a:ext cx="5339442" cy="3429000"/>
          </a:xfrm>
        </p:spPr>
        <p:txBody>
          <a:bodyPr/>
          <a:lstStyle/>
          <a:p>
            <a:r>
              <a:rPr lang="en-ID" sz="2000" dirty="0" err="1"/>
              <a:t>Contoh</a:t>
            </a:r>
            <a:r>
              <a:rPr lang="en-ID" sz="2000" dirty="0"/>
              <a:t> </a:t>
            </a:r>
            <a:r>
              <a:rPr lang="en-ID" sz="2000" dirty="0" err="1"/>
              <a:t>layanan</a:t>
            </a:r>
            <a:r>
              <a:rPr lang="en-ID" sz="2000" dirty="0"/>
              <a:t> Home Care:</a:t>
            </a:r>
            <a:br>
              <a:rPr lang="en-ID" sz="2000" dirty="0"/>
            </a:br>
            <a:r>
              <a:rPr lang="en-ID" sz="2000" dirty="0" err="1"/>
              <a:t>ibu</a:t>
            </a:r>
            <a:r>
              <a:rPr lang="en-ID" sz="2000" dirty="0"/>
              <a:t> &amp; Bayi</a:t>
            </a:r>
            <a:br>
              <a:rPr lang="en-ID" sz="2000" dirty="0"/>
            </a:br>
            <a:r>
              <a:rPr lang="en-ID" sz="1200" dirty="0"/>
              <a:t/>
            </a:r>
            <a:br>
              <a:rPr lang="en-ID" sz="1200" dirty="0"/>
            </a:br>
            <a:r>
              <a:rPr lang="en-ID" sz="800" dirty="0"/>
              <a:t> </a:t>
            </a:r>
            <a:r>
              <a:rPr lang="en-ID" sz="1600" dirty="0" err="1"/>
              <a:t>Layanan</a:t>
            </a:r>
            <a:r>
              <a:rPr lang="en-ID" sz="1600" dirty="0"/>
              <a:t> home care yang </a:t>
            </a:r>
            <a:r>
              <a:rPr lang="en-ID" sz="1600" dirty="0" err="1"/>
              <a:t>tersedia</a:t>
            </a:r>
            <a:r>
              <a:rPr lang="en-ID" sz="1600" dirty="0"/>
              <a:t> </a:t>
            </a:r>
            <a:r>
              <a:rPr lang="en-ID" sz="1600" dirty="0" err="1"/>
              <a:t>untuk</a:t>
            </a:r>
            <a:r>
              <a:rPr lang="en-ID" sz="1600" dirty="0"/>
              <a:t> </a:t>
            </a:r>
            <a:r>
              <a:rPr lang="en-ID" sz="1600" dirty="0" err="1"/>
              <a:t>ibu</a:t>
            </a:r>
            <a:r>
              <a:rPr lang="en-ID" sz="1600" dirty="0"/>
              <a:t>:</a:t>
            </a:r>
            <a:br>
              <a:rPr lang="en-ID" sz="1600" dirty="0"/>
            </a:br>
            <a:r>
              <a:rPr lang="en-ID" sz="1600" dirty="0"/>
              <a:t> • Senam </a:t>
            </a:r>
            <a:r>
              <a:rPr lang="en-ID" sz="1600" dirty="0" err="1"/>
              <a:t>ibu</a:t>
            </a:r>
            <a:r>
              <a:rPr lang="en-ID" sz="1600" dirty="0"/>
              <a:t> </a:t>
            </a:r>
            <a:r>
              <a:rPr lang="en-ID" sz="1600" dirty="0" err="1"/>
              <a:t>hamil</a:t>
            </a:r>
            <a:r>
              <a:rPr lang="en-ID" sz="1600" dirty="0"/>
              <a:t/>
            </a:r>
            <a:br>
              <a:rPr lang="en-ID" sz="1600" dirty="0"/>
            </a:br>
            <a:r>
              <a:rPr lang="en-ID" sz="1600" dirty="0"/>
              <a:t> • </a:t>
            </a:r>
            <a:r>
              <a:rPr lang="en-ID" sz="1600" dirty="0" err="1"/>
              <a:t>Pijat</a:t>
            </a:r>
            <a:r>
              <a:rPr lang="en-ID" sz="1600" dirty="0"/>
              <a:t> </a:t>
            </a:r>
            <a:r>
              <a:rPr lang="en-ID" sz="1600" dirty="0" err="1"/>
              <a:t>ibu</a:t>
            </a:r>
            <a:r>
              <a:rPr lang="en-ID" sz="1600" dirty="0"/>
              <a:t> </a:t>
            </a:r>
            <a:r>
              <a:rPr lang="en-ID" sz="1600" dirty="0" err="1"/>
              <a:t>hamil</a:t>
            </a:r>
            <a:r>
              <a:rPr lang="en-ID" sz="1600" dirty="0"/>
              <a:t/>
            </a:r>
            <a:br>
              <a:rPr lang="en-ID" sz="1600" dirty="0"/>
            </a:br>
            <a:r>
              <a:rPr lang="en-ID" sz="1600" dirty="0"/>
              <a:t> • </a:t>
            </a:r>
            <a:r>
              <a:rPr lang="en-ID" sz="1600" dirty="0" err="1"/>
              <a:t>Pijat</a:t>
            </a:r>
            <a:r>
              <a:rPr lang="en-ID" sz="1600" dirty="0"/>
              <a:t> </a:t>
            </a:r>
            <a:r>
              <a:rPr lang="en-ID" sz="1600" dirty="0" err="1"/>
              <a:t>laktasi</a:t>
            </a:r>
            <a:r>
              <a:rPr lang="en-ID" sz="1600" dirty="0"/>
              <a:t/>
            </a:r>
            <a:br>
              <a:rPr lang="en-ID" sz="1600" dirty="0"/>
            </a:br>
            <a:r>
              <a:rPr lang="en-ID" sz="1600" dirty="0"/>
              <a:t/>
            </a:r>
            <a:br>
              <a:rPr lang="en-ID" sz="1600" dirty="0"/>
            </a:br>
            <a:r>
              <a:rPr lang="en-US" sz="1600" dirty="0" err="1"/>
              <a:t>Layanan</a:t>
            </a:r>
            <a:r>
              <a:rPr lang="en-US" sz="1600" dirty="0"/>
              <a:t> home care yang </a:t>
            </a:r>
            <a:r>
              <a:rPr lang="en-US" sz="1600" dirty="0" err="1"/>
              <a:t>tersedia</a:t>
            </a:r>
            <a:r>
              <a:rPr lang="en-US" sz="1600" dirty="0"/>
              <a:t> </a:t>
            </a:r>
            <a:r>
              <a:rPr lang="en-US" sz="1600" dirty="0" err="1"/>
              <a:t>untuk</a:t>
            </a:r>
            <a:r>
              <a:rPr lang="en-US" sz="1600" dirty="0"/>
              <a:t> </a:t>
            </a:r>
            <a:r>
              <a:rPr lang="en-US" sz="1600" dirty="0" err="1"/>
              <a:t>bayi</a:t>
            </a:r>
            <a:r>
              <a:rPr lang="en-US" sz="1600" dirty="0"/>
              <a:t>: </a:t>
            </a:r>
            <a:br>
              <a:rPr lang="en-US" sz="1600" dirty="0"/>
            </a:br>
            <a:r>
              <a:rPr lang="en-ID" sz="1600" dirty="0"/>
              <a:t>• </a:t>
            </a:r>
            <a:r>
              <a:rPr lang="en-ID" sz="1600" dirty="0" err="1"/>
              <a:t>Newborn</a:t>
            </a:r>
            <a:r>
              <a:rPr lang="en-ID" sz="1600" dirty="0"/>
              <a:t> care</a:t>
            </a:r>
            <a:r>
              <a:rPr lang="en-US" sz="1600" dirty="0"/>
              <a:t/>
            </a:r>
            <a:br>
              <a:rPr lang="en-US" sz="1600" dirty="0"/>
            </a:br>
            <a:r>
              <a:rPr lang="en-ID" sz="1600" dirty="0"/>
              <a:t>• Baby spa</a:t>
            </a:r>
            <a:r>
              <a:rPr lang="en-US" sz="1600" dirty="0"/>
              <a:t/>
            </a:r>
            <a:br>
              <a:rPr lang="en-US" sz="1600" dirty="0"/>
            </a:br>
            <a:r>
              <a:rPr lang="en-ID" sz="1600" dirty="0"/>
              <a:t>• Baby massage</a:t>
            </a:r>
            <a:r>
              <a:rPr lang="en-US" sz="1600" dirty="0"/>
              <a:t/>
            </a:r>
            <a:br>
              <a:rPr lang="en-US" sz="1600" dirty="0"/>
            </a:br>
            <a:r>
              <a:rPr lang="en-ID" sz="1600" dirty="0"/>
              <a:t>• Baby gym</a:t>
            </a:r>
            <a:br>
              <a:rPr lang="en-ID" sz="1600" dirty="0"/>
            </a:br>
            <a:r>
              <a:rPr lang="en-ID" sz="1200" dirty="0"/>
              <a:t/>
            </a:r>
            <a:br>
              <a:rPr lang="en-ID" sz="1200" dirty="0"/>
            </a:br>
            <a:r>
              <a:rPr lang="en-ID" sz="1200" dirty="0"/>
              <a:t/>
            </a:r>
            <a:br>
              <a:rPr lang="en-ID" sz="1200" dirty="0"/>
            </a:br>
            <a:r>
              <a:rPr lang="en-ID" sz="1200" dirty="0"/>
              <a:t/>
            </a:r>
            <a:br>
              <a:rPr lang="en-ID" sz="1200" dirty="0"/>
            </a:br>
            <a:r>
              <a:rPr lang="en-ID" sz="1200" dirty="0"/>
              <a:t/>
            </a:r>
            <a:br>
              <a:rPr lang="en-ID" sz="1200" dirty="0"/>
            </a:br>
            <a:r>
              <a:rPr lang="en-ID" sz="1200" dirty="0"/>
              <a:t/>
            </a:r>
            <a:br>
              <a:rPr lang="en-ID" sz="1200" dirty="0"/>
            </a:br>
            <a:endParaRPr lang="en-ID" sz="1200" dirty="0"/>
          </a:p>
        </p:txBody>
      </p:sp>
    </p:spTree>
    <p:extLst>
      <p:ext uri="{BB962C8B-B14F-4D97-AF65-F5344CB8AC3E}">
        <p14:creationId xmlns:p14="http://schemas.microsoft.com/office/powerpoint/2010/main" val="376565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EF79E-2733-44C1-A786-84EB5E30D4E9}"/>
              </a:ext>
            </a:extLst>
          </p:cNvPr>
          <p:cNvSpPr>
            <a:spLocks noGrp="1"/>
          </p:cNvSpPr>
          <p:nvPr>
            <p:ph type="title"/>
          </p:nvPr>
        </p:nvSpPr>
        <p:spPr>
          <a:xfrm>
            <a:off x="1800950" y="0"/>
            <a:ext cx="4983300" cy="3763736"/>
          </a:xfrm>
        </p:spPr>
        <p:txBody>
          <a:bodyPr/>
          <a:lstStyle/>
          <a:p>
            <a:r>
              <a:rPr lang="en-ID" sz="1100" dirty="0" err="1"/>
              <a:t>Tugas</a:t>
            </a:r>
            <a:r>
              <a:rPr lang="en-ID" sz="1100" dirty="0"/>
              <a:t> dan </a:t>
            </a:r>
            <a:r>
              <a:rPr lang="en-ID" sz="1100" dirty="0" err="1"/>
              <a:t>tanggung</a:t>
            </a:r>
            <a:r>
              <a:rPr lang="en-ID" sz="1100" dirty="0"/>
              <a:t> </a:t>
            </a:r>
            <a:r>
              <a:rPr lang="en-ID" sz="1100" dirty="0" err="1"/>
              <a:t>jawab</a:t>
            </a:r>
            <a:r>
              <a:rPr lang="en-ID" sz="1100" dirty="0"/>
              <a:t> </a:t>
            </a:r>
            <a:r>
              <a:rPr lang="en-ID" sz="1100" dirty="0" err="1"/>
              <a:t>bidan</a:t>
            </a:r>
            <a:r>
              <a:rPr lang="en-ID" sz="1100" dirty="0"/>
              <a:t> home care </a:t>
            </a:r>
            <a:r>
              <a:rPr lang="en-ID" sz="1100" dirty="0" err="1"/>
              <a:t>khusus</a:t>
            </a:r>
            <a:r>
              <a:rPr lang="en-ID" sz="1100" dirty="0"/>
              <a:t> </a:t>
            </a:r>
            <a:r>
              <a:rPr lang="en-ID" sz="1100" dirty="0" err="1"/>
              <a:t>bayi</a:t>
            </a:r>
            <a:r>
              <a:rPr lang="en-ID" sz="1100" dirty="0"/>
              <a:t> </a:t>
            </a:r>
            <a:r>
              <a:rPr lang="en-ID" sz="1100" dirty="0" err="1"/>
              <a:t>baru</a:t>
            </a:r>
            <a:r>
              <a:rPr lang="en-ID" sz="1100" dirty="0"/>
              <a:t> </a:t>
            </a:r>
            <a:r>
              <a:rPr lang="en-ID" sz="1100" dirty="0" err="1"/>
              <a:t>lahir</a:t>
            </a:r>
            <a:r>
              <a:rPr lang="en-ID" sz="1100" dirty="0"/>
              <a:t>, </a:t>
            </a:r>
            <a:br>
              <a:rPr lang="en-ID" sz="1100" dirty="0"/>
            </a:br>
            <a:r>
              <a:rPr lang="en-ID" sz="800" dirty="0"/>
              <a:t/>
            </a:r>
            <a:br>
              <a:rPr lang="en-ID" sz="800" dirty="0"/>
            </a:br>
            <a:r>
              <a:rPr lang="en-ID" sz="800" dirty="0"/>
              <a:t> </a:t>
            </a:r>
            <a:r>
              <a:rPr lang="en-ID" sz="1000" dirty="0" err="1"/>
              <a:t>Bidan</a:t>
            </a:r>
            <a:r>
              <a:rPr lang="en-ID" sz="1000" dirty="0"/>
              <a:t> </a:t>
            </a:r>
            <a:r>
              <a:rPr lang="en-ID" sz="1000" dirty="0" err="1"/>
              <a:t>tidak</a:t>
            </a:r>
            <a:r>
              <a:rPr lang="en-ID" sz="1000" dirty="0"/>
              <a:t> </a:t>
            </a:r>
            <a:r>
              <a:rPr lang="en-ID" sz="1000" dirty="0" err="1"/>
              <a:t>hanya</a:t>
            </a:r>
            <a:r>
              <a:rPr lang="en-ID" sz="1000" dirty="0"/>
              <a:t> </a:t>
            </a:r>
            <a:r>
              <a:rPr lang="en-ID" sz="1000" dirty="0" err="1"/>
              <a:t>bertanggung</a:t>
            </a:r>
            <a:r>
              <a:rPr lang="en-ID" sz="1000" dirty="0"/>
              <a:t> </a:t>
            </a:r>
            <a:r>
              <a:rPr lang="en-ID" sz="1000" dirty="0" err="1"/>
              <a:t>jawab</a:t>
            </a:r>
            <a:r>
              <a:rPr lang="en-ID" sz="1000" dirty="0"/>
              <a:t> pada </a:t>
            </a:r>
            <a:r>
              <a:rPr lang="en-ID" sz="1000" dirty="0" err="1"/>
              <a:t>perawatan</a:t>
            </a:r>
            <a:r>
              <a:rPr lang="en-ID" sz="1000" dirty="0"/>
              <a:t> </a:t>
            </a:r>
            <a:r>
              <a:rPr lang="en-ID" sz="1000" dirty="0" err="1"/>
              <a:t>si</a:t>
            </a:r>
            <a:r>
              <a:rPr lang="en-ID" sz="1000" dirty="0"/>
              <a:t> </a:t>
            </a:r>
            <a:r>
              <a:rPr lang="en-ID" sz="1000" dirty="0" err="1"/>
              <a:t>kecil</a:t>
            </a:r>
            <a:r>
              <a:rPr lang="en-ID" sz="1000" dirty="0"/>
              <a:t>, </a:t>
            </a:r>
            <a:r>
              <a:rPr lang="en-ID" sz="1000" dirty="0" err="1"/>
              <a:t>tapi</a:t>
            </a:r>
            <a:r>
              <a:rPr lang="en-ID" sz="1000" dirty="0"/>
              <a:t> juga </a:t>
            </a:r>
            <a:r>
              <a:rPr lang="en-ID" sz="1000" dirty="0" err="1"/>
              <a:t>menjadi</a:t>
            </a:r>
            <a:r>
              <a:rPr lang="en-ID" sz="1000" dirty="0"/>
              <a:t> </a:t>
            </a:r>
            <a:r>
              <a:rPr lang="en-ID" sz="1000" dirty="0" err="1"/>
              <a:t>teman</a:t>
            </a:r>
            <a:r>
              <a:rPr lang="en-ID" sz="1000" dirty="0"/>
              <a:t> </a:t>
            </a:r>
            <a:r>
              <a:rPr lang="en-ID" sz="1000" dirty="0" err="1"/>
              <a:t>serta</a:t>
            </a:r>
            <a:r>
              <a:rPr lang="en-ID" sz="1000" dirty="0"/>
              <a:t> </a:t>
            </a:r>
            <a:r>
              <a:rPr lang="en-ID" sz="1000" dirty="0" err="1"/>
              <a:t>tempat</a:t>
            </a:r>
            <a:r>
              <a:rPr lang="en-ID" sz="1000" dirty="0"/>
              <a:t> </a:t>
            </a:r>
            <a:r>
              <a:rPr lang="en-ID" sz="1000" dirty="0" err="1"/>
              <a:t>bagi</a:t>
            </a:r>
            <a:r>
              <a:rPr lang="en-ID" sz="1000" dirty="0"/>
              <a:t> </a:t>
            </a:r>
            <a:r>
              <a:rPr lang="en-ID" sz="1000" dirty="0" err="1"/>
              <a:t>ibu</a:t>
            </a:r>
            <a:r>
              <a:rPr lang="en-ID" sz="1000" dirty="0"/>
              <a:t> </a:t>
            </a:r>
            <a:r>
              <a:rPr lang="en-ID" sz="1000" dirty="0" err="1"/>
              <a:t>untuk</a:t>
            </a:r>
            <a:r>
              <a:rPr lang="en-ID" sz="1000" dirty="0"/>
              <a:t> </a:t>
            </a:r>
            <a:r>
              <a:rPr lang="en-ID" sz="1000" dirty="0" err="1"/>
              <a:t>bertukar</a:t>
            </a:r>
            <a:r>
              <a:rPr lang="en-ID" sz="1000" dirty="0"/>
              <a:t> </a:t>
            </a:r>
            <a:r>
              <a:rPr lang="en-ID" sz="1000" dirty="0" err="1"/>
              <a:t>cerita</a:t>
            </a:r>
            <a:r>
              <a:rPr lang="en-ID" sz="1000" dirty="0"/>
              <a:t> </a:t>
            </a:r>
            <a:r>
              <a:rPr lang="en-ID" sz="1000" dirty="0" err="1"/>
              <a:t>seputar</a:t>
            </a:r>
            <a:r>
              <a:rPr lang="en-ID" sz="1000" dirty="0"/>
              <a:t> </a:t>
            </a:r>
            <a:r>
              <a:rPr lang="en-ID" sz="1000" dirty="0" err="1"/>
              <a:t>perawatan</a:t>
            </a:r>
            <a:r>
              <a:rPr lang="en-ID" sz="1000" dirty="0"/>
              <a:t> </a:t>
            </a:r>
            <a:r>
              <a:rPr lang="en-ID" sz="1000" dirty="0" err="1"/>
              <a:t>bayi</a:t>
            </a:r>
            <a:r>
              <a:rPr lang="en-ID" sz="1000" dirty="0"/>
              <a:t>. Hal lain yang </a:t>
            </a:r>
            <a:r>
              <a:rPr lang="en-ID" sz="1000" dirty="0" err="1"/>
              <a:t>dapat</a:t>
            </a:r>
            <a:r>
              <a:rPr lang="en-ID" sz="1000" dirty="0"/>
              <a:t> </a:t>
            </a:r>
            <a:r>
              <a:rPr lang="en-ID" sz="1000" dirty="0" err="1"/>
              <a:t>dilakukan</a:t>
            </a:r>
            <a:r>
              <a:rPr lang="en-ID" sz="1000" dirty="0"/>
              <a:t> oleh </a:t>
            </a:r>
            <a:r>
              <a:rPr lang="en-ID" sz="1000" dirty="0" err="1"/>
              <a:t>bidan</a:t>
            </a:r>
            <a:r>
              <a:rPr lang="en-ID" sz="1000" dirty="0"/>
              <a:t> </a:t>
            </a:r>
            <a:r>
              <a:rPr lang="en-ID" sz="1000" dirty="0" err="1"/>
              <a:t>yaitu</a:t>
            </a:r>
            <a:r>
              <a:rPr lang="en-ID" sz="1000" dirty="0"/>
              <a:t>: </a:t>
            </a:r>
            <a:br>
              <a:rPr lang="en-ID" sz="1000" dirty="0"/>
            </a:br>
            <a:endParaRPr lang="en-ID" sz="1000" dirty="0"/>
          </a:p>
        </p:txBody>
      </p:sp>
      <p:graphicFrame>
        <p:nvGraphicFramePr>
          <p:cNvPr id="3" name="Diagram 2">
            <a:extLst>
              <a:ext uri="{FF2B5EF4-FFF2-40B4-BE49-F238E27FC236}">
                <a16:creationId xmlns:a16="http://schemas.microsoft.com/office/drawing/2014/main" xmlns="" id="{682434BE-9187-4A6E-8811-293599CBFA12}"/>
              </a:ext>
            </a:extLst>
          </p:cNvPr>
          <p:cNvGraphicFramePr/>
          <p:nvPr>
            <p:extLst>
              <p:ext uri="{D42A27DB-BD31-4B8C-83A1-F6EECF244321}">
                <p14:modId xmlns:p14="http://schemas.microsoft.com/office/powerpoint/2010/main" val="3494334203"/>
              </p:ext>
            </p:extLst>
          </p:nvPr>
        </p:nvGraphicFramePr>
        <p:xfrm>
          <a:off x="408757" y="989813"/>
          <a:ext cx="7767685" cy="3943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01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04"/>
        <p:cNvGrpSpPr/>
        <p:nvPr/>
      </p:nvGrpSpPr>
      <p:grpSpPr>
        <a:xfrm>
          <a:off x="0" y="0"/>
          <a:ext cx="0" cy="0"/>
          <a:chOff x="0" y="0"/>
          <a:chExt cx="0" cy="0"/>
        </a:xfrm>
      </p:grpSpPr>
      <p:sp>
        <p:nvSpPr>
          <p:cNvPr id="3" name="Title 2">
            <a:extLst>
              <a:ext uri="{FF2B5EF4-FFF2-40B4-BE49-F238E27FC236}">
                <a16:creationId xmlns:a16="http://schemas.microsoft.com/office/drawing/2014/main" xmlns="" id="{12EE8A5A-1F16-42B9-8370-02F6A24CFC0A}"/>
              </a:ext>
            </a:extLst>
          </p:cNvPr>
          <p:cNvSpPr>
            <a:spLocks noGrp="1"/>
          </p:cNvSpPr>
          <p:nvPr>
            <p:ph type="title"/>
          </p:nvPr>
        </p:nvSpPr>
        <p:spPr>
          <a:xfrm>
            <a:off x="3137200" y="3345712"/>
            <a:ext cx="5291700" cy="1134838"/>
          </a:xfrm>
        </p:spPr>
        <p:txBody>
          <a:bodyPr/>
          <a:lstStyle/>
          <a:p>
            <a:pPr algn="l"/>
            <a:r>
              <a:rPr lang="en-US" sz="1800" dirty="0" err="1"/>
              <a:t>Terimakasih</a:t>
            </a:r>
            <a:r>
              <a:rPr lang="en-US" sz="1800" dirty="0"/>
              <a:t>……</a:t>
            </a:r>
            <a:br>
              <a:rPr lang="en-US" sz="1800" dirty="0"/>
            </a:br>
            <a:r>
              <a:rPr lang="en-US" sz="1800" dirty="0" err="1"/>
              <a:t>Mariki</a:t>
            </a:r>
            <a:r>
              <a:rPr lang="en-US" sz="1800" dirty="0"/>
              <a:t>’ </a:t>
            </a:r>
            <a:r>
              <a:rPr lang="en-US" sz="1800" dirty="0" err="1"/>
              <a:t>wujudkan</a:t>
            </a:r>
            <a:r>
              <a:rPr lang="en-US" sz="1800" dirty="0"/>
              <a:t/>
            </a:r>
            <a:br>
              <a:rPr lang="en-US" sz="1800" dirty="0"/>
            </a:br>
            <a:r>
              <a:rPr lang="en-US" sz="1800" dirty="0" err="1"/>
              <a:t>bidan</a:t>
            </a:r>
            <a:r>
              <a:rPr lang="en-US" sz="1800" dirty="0"/>
              <a:t> </a:t>
            </a:r>
            <a:r>
              <a:rPr lang="en-US" sz="1800" dirty="0" err="1"/>
              <a:t>Sehat,cerdas,bermutu</a:t>
            </a:r>
            <a:r>
              <a:rPr lang="en-US" sz="1800" dirty="0"/>
              <a:t> </a:t>
            </a:r>
            <a:r>
              <a:rPr lang="en-US" sz="1800" dirty="0" err="1"/>
              <a:t>serta</a:t>
            </a:r>
            <a:r>
              <a:rPr lang="en-US" sz="1800" dirty="0"/>
              <a:t> </a:t>
            </a:r>
            <a:r>
              <a:rPr lang="en-US" sz="1800" dirty="0" err="1"/>
              <a:t>BerAkhlak</a:t>
            </a:r>
            <a:endParaRPr lang="en-ID"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54"/>
        <p:cNvGrpSpPr/>
        <p:nvPr/>
      </p:nvGrpSpPr>
      <p:grpSpPr>
        <a:xfrm>
          <a:off x="0" y="0"/>
          <a:ext cx="0" cy="0"/>
          <a:chOff x="0" y="0"/>
          <a:chExt cx="0" cy="0"/>
        </a:xfrm>
      </p:grpSpPr>
      <p:sp>
        <p:nvSpPr>
          <p:cNvPr id="4455" name="Google Shape;4455;p38"/>
          <p:cNvSpPr txBox="1">
            <a:spLocks noGrp="1"/>
          </p:cNvSpPr>
          <p:nvPr>
            <p:ph type="title"/>
          </p:nvPr>
        </p:nvSpPr>
        <p:spPr>
          <a:xfrm>
            <a:off x="720000" y="53556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Latar</a:t>
            </a:r>
            <a:r>
              <a:rPr lang="en-US" dirty="0"/>
              <a:t> </a:t>
            </a:r>
            <a:r>
              <a:rPr lang="en-US" dirty="0" err="1"/>
              <a:t>belakang</a:t>
            </a:r>
            <a:endParaRPr dirty="0"/>
          </a:p>
        </p:txBody>
      </p:sp>
      <p:sp>
        <p:nvSpPr>
          <p:cNvPr id="4456" name="Google Shape;4456;p38"/>
          <p:cNvSpPr txBox="1">
            <a:spLocks noGrp="1"/>
          </p:cNvSpPr>
          <p:nvPr>
            <p:ph type="body" idx="1"/>
          </p:nvPr>
        </p:nvSpPr>
        <p:spPr>
          <a:xfrm>
            <a:off x="756300" y="1183262"/>
            <a:ext cx="76314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a:t>	</a:t>
            </a:r>
            <a:r>
              <a:rPr lang="en-ID" sz="1400" dirty="0" err="1"/>
              <a:t>Sejauh</a:t>
            </a:r>
            <a:r>
              <a:rPr lang="en-ID" sz="1400" dirty="0"/>
              <a:t> </a:t>
            </a:r>
            <a:r>
              <a:rPr lang="en-ID" sz="1400" dirty="0" err="1"/>
              <a:t>ini</a:t>
            </a:r>
            <a:r>
              <a:rPr lang="en-ID" sz="1400" dirty="0"/>
              <a:t> </a:t>
            </a:r>
            <a:r>
              <a:rPr lang="en-ID" sz="1400" dirty="0" err="1"/>
              <a:t>bentuk-bentuk</a:t>
            </a:r>
            <a:r>
              <a:rPr lang="en-ID" sz="1400" dirty="0"/>
              <a:t> </a:t>
            </a:r>
            <a:r>
              <a:rPr lang="en-ID" sz="1400" dirty="0" err="1"/>
              <a:t>pelayanan</a:t>
            </a:r>
            <a:r>
              <a:rPr lang="en-ID" sz="1400" dirty="0"/>
              <a:t> </a:t>
            </a:r>
            <a:r>
              <a:rPr lang="en-ID" sz="1400" dirty="0" err="1"/>
              <a:t>kesehatan</a:t>
            </a:r>
            <a:r>
              <a:rPr lang="en-ID" sz="1400" dirty="0"/>
              <a:t> yang </a:t>
            </a:r>
            <a:r>
              <a:rPr lang="en-ID" sz="1400" dirty="0" err="1"/>
              <a:t>dikenal</a:t>
            </a:r>
            <a:r>
              <a:rPr lang="en-ID" sz="1400" dirty="0"/>
              <a:t> </a:t>
            </a:r>
            <a:r>
              <a:rPr lang="en-ID" sz="1400" dirty="0" err="1"/>
              <a:t>masyarakat</a:t>
            </a:r>
            <a:r>
              <a:rPr lang="en-ID" sz="1400" dirty="0"/>
              <a:t> </a:t>
            </a:r>
            <a:r>
              <a:rPr lang="en-ID" sz="1400" dirty="0" err="1"/>
              <a:t>dalam</a:t>
            </a:r>
            <a:r>
              <a:rPr lang="en-ID" sz="1400" dirty="0"/>
              <a:t> </a:t>
            </a:r>
            <a:r>
              <a:rPr lang="en-ID" sz="1400" dirty="0" err="1"/>
              <a:t>sistem</a:t>
            </a:r>
            <a:r>
              <a:rPr lang="en-ID" sz="1400" dirty="0"/>
              <a:t> </a:t>
            </a:r>
            <a:r>
              <a:rPr lang="en-ID" sz="1400" dirty="0" err="1"/>
              <a:t>pelayanan</a:t>
            </a:r>
            <a:r>
              <a:rPr lang="en-ID" sz="1400" dirty="0"/>
              <a:t> </a:t>
            </a:r>
            <a:r>
              <a:rPr lang="en-ID" sz="1400" dirty="0" err="1"/>
              <a:t>kesehatan</a:t>
            </a:r>
            <a:r>
              <a:rPr lang="en-ID" sz="1400" dirty="0"/>
              <a:t> </a:t>
            </a:r>
            <a:r>
              <a:rPr lang="en-ID" sz="1400" dirty="0" err="1"/>
              <a:t>adalah</a:t>
            </a:r>
            <a:r>
              <a:rPr lang="en-ID" sz="1400" dirty="0"/>
              <a:t> </a:t>
            </a:r>
            <a:r>
              <a:rPr lang="en-ID" sz="1400" dirty="0" err="1"/>
              <a:t>pelayanan</a:t>
            </a:r>
            <a:r>
              <a:rPr lang="en-ID" sz="1400" dirty="0"/>
              <a:t> </a:t>
            </a:r>
            <a:r>
              <a:rPr lang="en-ID" sz="1400" dirty="0" err="1"/>
              <a:t>rawat</a:t>
            </a:r>
            <a:r>
              <a:rPr lang="en-ID" sz="1400" dirty="0"/>
              <a:t> </a:t>
            </a:r>
            <a:r>
              <a:rPr lang="en-ID" sz="1400" dirty="0" err="1"/>
              <a:t>inap</a:t>
            </a:r>
            <a:r>
              <a:rPr lang="en-ID" sz="1400" dirty="0"/>
              <a:t> dan </a:t>
            </a:r>
            <a:r>
              <a:rPr lang="en-ID" sz="1400" dirty="0" err="1"/>
              <a:t>rawat</a:t>
            </a:r>
            <a:r>
              <a:rPr lang="en-ID" sz="1400" dirty="0"/>
              <a:t> </a:t>
            </a:r>
            <a:r>
              <a:rPr lang="en-ID" sz="1400" dirty="0" err="1"/>
              <a:t>jalan</a:t>
            </a:r>
            <a:r>
              <a:rPr lang="en-ID" sz="1400" dirty="0"/>
              <a:t>. Pada </a:t>
            </a:r>
            <a:r>
              <a:rPr lang="en-ID" sz="1400" dirty="0" err="1"/>
              <a:t>sisi</a:t>
            </a:r>
            <a:r>
              <a:rPr lang="en-ID" sz="1400" dirty="0"/>
              <a:t> lain </a:t>
            </a:r>
            <a:r>
              <a:rPr lang="en-ID" sz="1400" dirty="0" err="1"/>
              <a:t>banyak</a:t>
            </a:r>
            <a:r>
              <a:rPr lang="en-ID" sz="1400" dirty="0"/>
              <a:t> </a:t>
            </a:r>
            <a:r>
              <a:rPr lang="en-ID" sz="1400" dirty="0" err="1"/>
              <a:t>anggota</a:t>
            </a:r>
            <a:r>
              <a:rPr lang="en-ID" sz="1400" dirty="0"/>
              <a:t> </a:t>
            </a:r>
            <a:r>
              <a:rPr lang="en-ID" sz="1400" dirty="0" err="1"/>
              <a:t>masyarakat</a:t>
            </a:r>
            <a:r>
              <a:rPr lang="en-ID" sz="1400" dirty="0"/>
              <a:t> yang </a:t>
            </a:r>
            <a:r>
              <a:rPr lang="en-ID" sz="1400" dirty="0" err="1"/>
              <a:t>menderita</a:t>
            </a:r>
            <a:r>
              <a:rPr lang="en-ID" sz="1400" dirty="0"/>
              <a:t> </a:t>
            </a:r>
            <a:r>
              <a:rPr lang="en-ID" sz="1400" dirty="0" err="1"/>
              <a:t>sakit</a:t>
            </a:r>
            <a:r>
              <a:rPr lang="en-ID" sz="1400" dirty="0"/>
              <a:t> </a:t>
            </a:r>
            <a:r>
              <a:rPr lang="en-ID" sz="1400" dirty="0" err="1"/>
              <a:t>karena</a:t>
            </a:r>
            <a:r>
              <a:rPr lang="en-ID" sz="1400" dirty="0"/>
              <a:t> </a:t>
            </a:r>
            <a:r>
              <a:rPr lang="en-ID" sz="1400" dirty="0" err="1"/>
              <a:t>berbagai</a:t>
            </a:r>
            <a:r>
              <a:rPr lang="en-ID" sz="1400" dirty="0"/>
              <a:t> </a:t>
            </a:r>
            <a:r>
              <a:rPr lang="en-ID" sz="1400" dirty="0" err="1"/>
              <a:t>pertimbangan</a:t>
            </a:r>
            <a:r>
              <a:rPr lang="en-ID" sz="1400" dirty="0"/>
              <a:t> </a:t>
            </a:r>
            <a:r>
              <a:rPr lang="en-ID" sz="1400" dirty="0" err="1"/>
              <a:t>terpaksa</a:t>
            </a:r>
            <a:r>
              <a:rPr lang="en-ID" sz="1400" dirty="0"/>
              <a:t> </a:t>
            </a:r>
            <a:r>
              <a:rPr lang="en-ID" sz="1400" dirty="0" err="1"/>
              <a:t>dirawat</a:t>
            </a:r>
            <a:r>
              <a:rPr lang="en-ID" sz="1400" dirty="0"/>
              <a:t> di </a:t>
            </a:r>
            <a:r>
              <a:rPr lang="en-ID" sz="1400" dirty="0" err="1"/>
              <a:t>rumah</a:t>
            </a:r>
            <a:r>
              <a:rPr lang="en-ID" sz="1400" dirty="0"/>
              <a:t> dan </a:t>
            </a:r>
            <a:r>
              <a:rPr lang="en-ID" sz="1400" dirty="0" err="1"/>
              <a:t>tidak</a:t>
            </a:r>
            <a:r>
              <a:rPr lang="en-ID" sz="1400" dirty="0"/>
              <a:t> </a:t>
            </a:r>
            <a:r>
              <a:rPr lang="en-ID" sz="1400" dirty="0" err="1"/>
              <a:t>dirawat</a:t>
            </a:r>
            <a:r>
              <a:rPr lang="en-ID" sz="1400" dirty="0"/>
              <a:t> </a:t>
            </a:r>
            <a:r>
              <a:rPr lang="en-ID" sz="1400" dirty="0" err="1"/>
              <a:t>inap</a:t>
            </a:r>
            <a:r>
              <a:rPr lang="en-ID" sz="1400" dirty="0"/>
              <a:t> di </a:t>
            </a:r>
            <a:r>
              <a:rPr lang="en-ID" sz="1400" dirty="0" err="1"/>
              <a:t>institusi</a:t>
            </a:r>
            <a:r>
              <a:rPr lang="en-ID" sz="1400" dirty="0"/>
              <a:t> </a:t>
            </a:r>
            <a:r>
              <a:rPr lang="en-ID" sz="1400" dirty="0" err="1"/>
              <a:t>pelayanan</a:t>
            </a:r>
            <a:r>
              <a:rPr lang="en-ID" sz="1400" dirty="0"/>
              <a:t> </a:t>
            </a:r>
            <a:r>
              <a:rPr lang="en-ID" sz="1400" dirty="0" err="1"/>
              <a:t>kesehatan</a:t>
            </a:r>
            <a:r>
              <a:rPr lang="en-ID" sz="1400" dirty="0"/>
              <a:t>.</a:t>
            </a:r>
          </a:p>
          <a:p>
            <a:pPr marL="0" lvl="0" indent="0" algn="just" rtl="0">
              <a:spcBef>
                <a:spcPts val="0"/>
              </a:spcBef>
              <a:spcAft>
                <a:spcPts val="0"/>
              </a:spcAft>
              <a:buNone/>
            </a:pPr>
            <a:r>
              <a:rPr lang="en-ID" sz="1400" dirty="0"/>
              <a:t>	</a:t>
            </a:r>
            <a:r>
              <a:rPr lang="en-ID" sz="1400" dirty="0" err="1"/>
              <a:t>Perawatan</a:t>
            </a:r>
            <a:r>
              <a:rPr lang="en-ID" sz="1400" dirty="0"/>
              <a:t> Kesehatan di </a:t>
            </a:r>
            <a:r>
              <a:rPr lang="en-ID" sz="1400" dirty="0" err="1"/>
              <a:t>rumah</a:t>
            </a:r>
            <a:r>
              <a:rPr lang="en-ID" sz="1400" dirty="0"/>
              <a:t> </a:t>
            </a:r>
            <a:r>
              <a:rPr lang="en-ID" sz="1400" dirty="0" err="1"/>
              <a:t>bukanlah</a:t>
            </a:r>
            <a:r>
              <a:rPr lang="en-ID" sz="1400" dirty="0"/>
              <a:t> </a:t>
            </a:r>
            <a:r>
              <a:rPr lang="en-ID" sz="1400" dirty="0" err="1"/>
              <a:t>merupakan</a:t>
            </a:r>
            <a:r>
              <a:rPr lang="en-ID" sz="1400" dirty="0"/>
              <a:t> </a:t>
            </a:r>
            <a:r>
              <a:rPr lang="en-ID" sz="1400" dirty="0" err="1"/>
              <a:t>sebuah</a:t>
            </a:r>
            <a:r>
              <a:rPr lang="en-ID" sz="1400" dirty="0"/>
              <a:t> </a:t>
            </a:r>
            <a:r>
              <a:rPr lang="en-ID" sz="1400" dirty="0" err="1"/>
              <a:t>konsep</a:t>
            </a:r>
            <a:r>
              <a:rPr lang="en-ID" sz="1400" dirty="0"/>
              <a:t> </a:t>
            </a:r>
            <a:r>
              <a:rPr lang="en-ID" sz="1400" dirty="0" err="1"/>
              <a:t>baru</a:t>
            </a:r>
            <a:r>
              <a:rPr lang="en-ID" sz="1400" dirty="0"/>
              <a:t> </a:t>
            </a:r>
            <a:r>
              <a:rPr lang="en-ID" sz="1400" dirty="0" err="1"/>
              <a:t>dalam</a:t>
            </a:r>
            <a:r>
              <a:rPr lang="en-ID" sz="1400" dirty="0"/>
              <a:t> </a:t>
            </a:r>
            <a:r>
              <a:rPr lang="en-ID" sz="1400" dirty="0" err="1"/>
              <a:t>sistem</a:t>
            </a:r>
            <a:r>
              <a:rPr lang="en-ID" sz="1400" dirty="0"/>
              <a:t> </a:t>
            </a:r>
            <a:r>
              <a:rPr lang="en-ID" sz="1400" dirty="0" err="1"/>
              <a:t>pelayanan</a:t>
            </a:r>
            <a:r>
              <a:rPr lang="en-ID" sz="1400" dirty="0"/>
              <a:t> </a:t>
            </a:r>
            <a:r>
              <a:rPr lang="en-ID" sz="1400" dirty="0" err="1"/>
              <a:t>kesehatan</a:t>
            </a:r>
            <a:r>
              <a:rPr lang="en-ID" sz="1400" dirty="0"/>
              <a:t>, </a:t>
            </a:r>
            <a:r>
              <a:rPr lang="en-ID" sz="1400" dirty="0" err="1"/>
              <a:t>termasuk</a:t>
            </a:r>
            <a:r>
              <a:rPr lang="en-ID" sz="1400" dirty="0"/>
              <a:t> pada </a:t>
            </a:r>
            <a:r>
              <a:rPr lang="en-ID" sz="1400" dirty="0" err="1"/>
              <a:t>kasus</a:t>
            </a:r>
            <a:r>
              <a:rPr lang="en-ID" sz="1400" dirty="0"/>
              <a:t> </a:t>
            </a:r>
            <a:r>
              <a:rPr lang="en-ID" sz="1400" dirty="0" err="1"/>
              <a:t>perawatan</a:t>
            </a:r>
            <a:r>
              <a:rPr lang="en-ID" sz="1400" dirty="0"/>
              <a:t> </a:t>
            </a:r>
            <a:r>
              <a:rPr lang="en-ID" sz="1400" dirty="0" err="1"/>
              <a:t>kebidanan</a:t>
            </a:r>
            <a:r>
              <a:rPr lang="en-ID" sz="1400" dirty="0"/>
              <a:t>. </a:t>
            </a:r>
            <a:r>
              <a:rPr lang="en-ID" sz="1400" dirty="0" err="1"/>
              <a:t>Seiring</a:t>
            </a:r>
            <a:r>
              <a:rPr lang="en-ID" sz="1400" dirty="0"/>
              <a:t> </a:t>
            </a:r>
            <a:r>
              <a:rPr lang="en-ID" sz="1400" dirty="0" err="1"/>
              <a:t>dengan</a:t>
            </a:r>
            <a:r>
              <a:rPr lang="en-ID" sz="1400" dirty="0"/>
              <a:t> </a:t>
            </a:r>
            <a:r>
              <a:rPr lang="en-ID" sz="1400" dirty="0" err="1"/>
              <a:t>meningkatnya</a:t>
            </a:r>
            <a:r>
              <a:rPr lang="en-ID" sz="1400" dirty="0"/>
              <a:t> </a:t>
            </a:r>
            <a:r>
              <a:rPr lang="en-ID" sz="1400" dirty="0" err="1"/>
              <a:t>angka</a:t>
            </a:r>
            <a:r>
              <a:rPr lang="en-ID" sz="1400" dirty="0"/>
              <a:t> </a:t>
            </a:r>
            <a:r>
              <a:rPr lang="en-ID" sz="1400" dirty="0" err="1"/>
              <a:t>kelahiran</a:t>
            </a:r>
            <a:r>
              <a:rPr lang="en-ID" sz="1400" dirty="0"/>
              <a:t> </a:t>
            </a:r>
            <a:r>
              <a:rPr lang="en-ID" sz="1400" dirty="0" err="1"/>
              <a:t>bayi</a:t>
            </a:r>
            <a:r>
              <a:rPr lang="en-ID" sz="1400" dirty="0"/>
              <a:t> </a:t>
            </a:r>
            <a:r>
              <a:rPr lang="en-ID" sz="1400" dirty="0" err="1"/>
              <a:t>setiap</a:t>
            </a:r>
            <a:r>
              <a:rPr lang="en-ID" sz="1400" dirty="0"/>
              <a:t> </a:t>
            </a:r>
            <a:r>
              <a:rPr lang="en-ID" sz="1400" dirty="0" err="1"/>
              <a:t>tahunnya</a:t>
            </a:r>
            <a:r>
              <a:rPr lang="en-ID" sz="1400" dirty="0"/>
              <a:t> di Indonesia </a:t>
            </a:r>
            <a:r>
              <a:rPr lang="en-ID" sz="1400" dirty="0" err="1"/>
              <a:t>membuat</a:t>
            </a:r>
            <a:r>
              <a:rPr lang="en-ID" sz="1400" dirty="0"/>
              <a:t> </a:t>
            </a:r>
            <a:r>
              <a:rPr lang="en-ID" sz="1400" dirty="0" err="1"/>
              <a:t>bidan</a:t>
            </a:r>
            <a:r>
              <a:rPr lang="en-ID" sz="1400" dirty="0"/>
              <a:t> </a:t>
            </a:r>
            <a:r>
              <a:rPr lang="en-ID" sz="1400" dirty="0" err="1"/>
              <a:t>semakin</a:t>
            </a:r>
            <a:r>
              <a:rPr lang="en-ID" sz="1400" dirty="0"/>
              <a:t> </a:t>
            </a:r>
            <a:r>
              <a:rPr lang="en-ID" sz="1400" dirty="0" err="1"/>
              <a:t>banyak</a:t>
            </a:r>
            <a:r>
              <a:rPr lang="en-ID" sz="1400" dirty="0"/>
              <a:t> </a:t>
            </a:r>
            <a:r>
              <a:rPr lang="en-ID" sz="1400" dirty="0" err="1"/>
              <a:t>dibutuhkan</a:t>
            </a:r>
            <a:r>
              <a:rPr lang="en-ID" sz="1400" dirty="0"/>
              <a:t> oleh </a:t>
            </a:r>
            <a:r>
              <a:rPr lang="en-ID" sz="1400" dirty="0" err="1"/>
              <a:t>masyarakat</a:t>
            </a:r>
            <a:r>
              <a:rPr lang="en-ID" sz="1400" dirty="0"/>
              <a:t>. </a:t>
            </a:r>
            <a:r>
              <a:rPr lang="en-ID" sz="1400" dirty="0" err="1"/>
              <a:t>Perbedaan</a:t>
            </a:r>
            <a:r>
              <a:rPr lang="en-ID" sz="1400" dirty="0"/>
              <a:t> </a:t>
            </a:r>
            <a:r>
              <a:rPr lang="en-ID" sz="1400" dirty="0" err="1"/>
              <a:t>antara</a:t>
            </a:r>
            <a:r>
              <a:rPr lang="en-ID" sz="1400" dirty="0"/>
              <a:t> </a:t>
            </a:r>
            <a:r>
              <a:rPr lang="en-ID" sz="1400" dirty="0" err="1"/>
              <a:t>bidan</a:t>
            </a:r>
            <a:r>
              <a:rPr lang="en-ID" sz="1400" dirty="0"/>
              <a:t> home care </a:t>
            </a:r>
            <a:r>
              <a:rPr lang="en-ID" sz="1400" dirty="0" err="1"/>
              <a:t>dengan</a:t>
            </a:r>
            <a:r>
              <a:rPr lang="en-ID" sz="1400" dirty="0"/>
              <a:t> </a:t>
            </a:r>
            <a:r>
              <a:rPr lang="en-ID" sz="1400" dirty="0" err="1"/>
              <a:t>bidan</a:t>
            </a:r>
            <a:r>
              <a:rPr lang="en-ID" sz="1400" dirty="0"/>
              <a:t> yang </a:t>
            </a:r>
            <a:r>
              <a:rPr lang="en-ID" sz="1400" dirty="0" err="1"/>
              <a:t>bekerja</a:t>
            </a:r>
            <a:r>
              <a:rPr lang="en-ID" sz="1400" dirty="0"/>
              <a:t> di salah </a:t>
            </a:r>
            <a:r>
              <a:rPr lang="en-ID" sz="1400" dirty="0" err="1"/>
              <a:t>satu</a:t>
            </a:r>
            <a:r>
              <a:rPr lang="en-ID" sz="1400" dirty="0"/>
              <a:t> </a:t>
            </a:r>
            <a:r>
              <a:rPr lang="en-ID" sz="1400" dirty="0" err="1"/>
              <a:t>fasilitas</a:t>
            </a:r>
            <a:r>
              <a:rPr lang="en-ID" sz="1400" dirty="0"/>
              <a:t> </a:t>
            </a:r>
            <a:r>
              <a:rPr lang="en-ID" sz="1400" dirty="0" err="1"/>
              <a:t>kesehatan</a:t>
            </a:r>
            <a:r>
              <a:rPr lang="en-ID" sz="1400" dirty="0"/>
              <a:t> </a:t>
            </a:r>
            <a:r>
              <a:rPr lang="en-ID" sz="1400" dirty="0" err="1"/>
              <a:t>tidak</a:t>
            </a:r>
            <a:r>
              <a:rPr lang="en-ID" sz="1400" dirty="0"/>
              <a:t> </a:t>
            </a:r>
            <a:r>
              <a:rPr lang="en-ID" sz="1400" dirty="0" err="1"/>
              <a:t>jauh</a:t>
            </a:r>
            <a:r>
              <a:rPr lang="en-ID" sz="1400" dirty="0"/>
              <a:t> </a:t>
            </a:r>
            <a:r>
              <a:rPr lang="en-ID" sz="1400" dirty="0" err="1"/>
              <a:t>berbeda</a:t>
            </a:r>
            <a:r>
              <a:rPr lang="en-ID" sz="1400" dirty="0"/>
              <a:t>. </a:t>
            </a:r>
            <a:r>
              <a:rPr lang="en-ID" sz="1400" dirty="0" err="1"/>
              <a:t>Hanya</a:t>
            </a:r>
            <a:r>
              <a:rPr lang="en-ID" sz="1400" dirty="0"/>
              <a:t> </a:t>
            </a:r>
            <a:r>
              <a:rPr lang="en-ID" sz="1400" dirty="0" err="1"/>
              <a:t>saja</a:t>
            </a:r>
            <a:r>
              <a:rPr lang="en-ID" sz="1400" dirty="0"/>
              <a:t> </a:t>
            </a:r>
            <a:r>
              <a:rPr lang="en-ID" sz="1400" dirty="0" err="1"/>
              <a:t>bidan</a:t>
            </a:r>
            <a:r>
              <a:rPr lang="en-ID" sz="1400" dirty="0"/>
              <a:t> home care </a:t>
            </a:r>
            <a:r>
              <a:rPr lang="en-ID" sz="1400" dirty="0" err="1"/>
              <a:t>dapat</a:t>
            </a:r>
            <a:r>
              <a:rPr lang="en-ID" sz="1400" dirty="0"/>
              <a:t> </a:t>
            </a:r>
            <a:r>
              <a:rPr lang="en-ID" sz="1400" dirty="0" err="1"/>
              <a:t>membantu</a:t>
            </a:r>
            <a:r>
              <a:rPr lang="en-ID" sz="1400" dirty="0"/>
              <a:t> </a:t>
            </a:r>
            <a:r>
              <a:rPr lang="en-ID" sz="1400" dirty="0" err="1"/>
              <a:t>langsung</a:t>
            </a:r>
            <a:r>
              <a:rPr lang="en-ID" sz="1400" dirty="0"/>
              <a:t> di </a:t>
            </a:r>
            <a:r>
              <a:rPr lang="en-ID" sz="1400" dirty="0" err="1"/>
              <a:t>rumah</a:t>
            </a:r>
            <a:r>
              <a:rPr lang="en-ID" sz="1400" dirty="0"/>
              <a:t> </a:t>
            </a:r>
            <a:r>
              <a:rPr lang="en-ID" sz="1400" dirty="0" err="1"/>
              <a:t>sehingga</a:t>
            </a:r>
            <a:r>
              <a:rPr lang="en-ID" sz="1400" dirty="0"/>
              <a:t> </a:t>
            </a:r>
            <a:r>
              <a:rPr lang="en-ID" sz="1400" dirty="0" err="1"/>
              <a:t>perawatan</a:t>
            </a:r>
            <a:r>
              <a:rPr lang="en-ID" sz="1400" dirty="0"/>
              <a:t> </a:t>
            </a:r>
            <a:r>
              <a:rPr lang="en-ID" sz="1400" dirty="0" err="1"/>
              <a:t>ibu</a:t>
            </a:r>
            <a:r>
              <a:rPr lang="en-ID" sz="1400" dirty="0"/>
              <a:t> dan </a:t>
            </a:r>
            <a:r>
              <a:rPr lang="en-ID" sz="1400" dirty="0" err="1"/>
              <a:t>anak</a:t>
            </a:r>
            <a:r>
              <a:rPr lang="en-ID" sz="1400" dirty="0"/>
              <a:t> </a:t>
            </a:r>
            <a:r>
              <a:rPr lang="en-ID" sz="1400" dirty="0" err="1"/>
              <a:t>semakin</a:t>
            </a:r>
            <a:r>
              <a:rPr lang="en-ID" sz="1400" dirty="0"/>
              <a:t> </a:t>
            </a:r>
            <a:r>
              <a:rPr lang="en-ID" sz="1400" dirty="0" err="1"/>
              <a:t>intensif</a:t>
            </a:r>
            <a:r>
              <a:rPr lang="en-ID" sz="1400" dirty="0"/>
              <a:t>.</a:t>
            </a:r>
            <a:endParaRPr sz="14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9"/>
        <p:cNvGrpSpPr/>
        <p:nvPr/>
      </p:nvGrpSpPr>
      <p:grpSpPr>
        <a:xfrm>
          <a:off x="0" y="0"/>
          <a:ext cx="0" cy="0"/>
          <a:chOff x="0" y="0"/>
          <a:chExt cx="0" cy="0"/>
        </a:xfrm>
      </p:grpSpPr>
      <p:sp>
        <p:nvSpPr>
          <p:cNvPr id="5210" name="Google Shape;5210;p50"/>
          <p:cNvSpPr txBox="1">
            <a:spLocks noGrp="1"/>
          </p:cNvSpPr>
          <p:nvPr>
            <p:ph type="title"/>
          </p:nvPr>
        </p:nvSpPr>
        <p:spPr>
          <a:xfrm>
            <a:off x="1687033" y="609600"/>
            <a:ext cx="3097618" cy="203542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solidFill>
                  <a:schemeClr val="accent2"/>
                </a:solidFill>
              </a:rPr>
              <a:t>Manfaat</a:t>
            </a:r>
            <a:r>
              <a:rPr lang="en-US" dirty="0">
                <a:solidFill>
                  <a:schemeClr val="accent2"/>
                </a:solidFill>
              </a:rPr>
              <a:t>..</a:t>
            </a:r>
            <a:endParaRPr dirty="0">
              <a:solidFill>
                <a:schemeClr val="accent2"/>
              </a:solidFill>
            </a:endParaRPr>
          </a:p>
        </p:txBody>
      </p:sp>
      <p:sp>
        <p:nvSpPr>
          <p:cNvPr id="5211" name="Google Shape;5211;p50"/>
          <p:cNvSpPr txBox="1">
            <a:spLocks noGrp="1"/>
          </p:cNvSpPr>
          <p:nvPr>
            <p:ph type="subTitle" idx="1"/>
          </p:nvPr>
        </p:nvSpPr>
        <p:spPr>
          <a:xfrm>
            <a:off x="1022357" y="2055628"/>
            <a:ext cx="3458100" cy="1800248"/>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ID" dirty="0" err="1"/>
              <a:t>Dapat</a:t>
            </a:r>
            <a:r>
              <a:rPr lang="en-ID" dirty="0"/>
              <a:t> </a:t>
            </a:r>
            <a:r>
              <a:rPr lang="en-ID" dirty="0" err="1"/>
              <a:t>menjadi</a:t>
            </a:r>
            <a:r>
              <a:rPr lang="en-ID" dirty="0"/>
              <a:t> </a:t>
            </a:r>
            <a:r>
              <a:rPr lang="en-ID" dirty="0" err="1"/>
              <a:t>sarana</a:t>
            </a:r>
            <a:r>
              <a:rPr lang="en-ID" dirty="0"/>
              <a:t> </a:t>
            </a:r>
            <a:r>
              <a:rPr lang="en-ID" dirty="0" err="1"/>
              <a:t>belajar</a:t>
            </a:r>
            <a:r>
              <a:rPr lang="en-ID" dirty="0"/>
              <a:t> </a:t>
            </a:r>
            <a:r>
              <a:rPr lang="en-ID" dirty="0" err="1"/>
              <a:t>untuk</a:t>
            </a:r>
            <a:r>
              <a:rPr lang="en-ID" dirty="0"/>
              <a:t> </a:t>
            </a:r>
            <a:r>
              <a:rPr lang="en-ID" dirty="0" err="1"/>
              <a:t>menambah</a:t>
            </a:r>
            <a:r>
              <a:rPr lang="en-ID" dirty="0"/>
              <a:t> </a:t>
            </a:r>
            <a:r>
              <a:rPr lang="en-ID" dirty="0" err="1"/>
              <a:t>wawasan</a:t>
            </a:r>
            <a:r>
              <a:rPr lang="en-ID" dirty="0"/>
              <a:t> dan </a:t>
            </a:r>
            <a:r>
              <a:rPr lang="en-ID" dirty="0" err="1"/>
              <a:t>pengetahuan</a:t>
            </a:r>
            <a:r>
              <a:rPr lang="en-ID" dirty="0"/>
              <a:t> dan </a:t>
            </a:r>
            <a:r>
              <a:rPr lang="en-ID" dirty="0" err="1"/>
              <a:t>dapat</a:t>
            </a:r>
            <a:r>
              <a:rPr lang="en-ID" dirty="0"/>
              <a:t> </a:t>
            </a:r>
            <a:r>
              <a:rPr lang="en-ID" dirty="0" err="1"/>
              <a:t>menerapkan</a:t>
            </a:r>
            <a:r>
              <a:rPr lang="en-ID" dirty="0"/>
              <a:t> </a:t>
            </a:r>
            <a:r>
              <a:rPr lang="en-ID" dirty="0" err="1"/>
              <a:t>tindakan</a:t>
            </a:r>
            <a:r>
              <a:rPr lang="en-ID" dirty="0"/>
              <a:t> </a:t>
            </a:r>
            <a:r>
              <a:rPr lang="en-ID" dirty="0" err="1"/>
              <a:t>keperawatan</a:t>
            </a:r>
            <a:r>
              <a:rPr lang="en-ID" dirty="0"/>
              <a:t> </a:t>
            </a:r>
            <a:r>
              <a:rPr lang="en-ID" dirty="0" err="1"/>
              <a:t>dirumah</a:t>
            </a:r>
            <a:r>
              <a:rPr lang="en-ID" dirty="0"/>
              <a:t>. Pada </a:t>
            </a:r>
            <a:r>
              <a:rPr lang="en-ID" dirty="0" err="1"/>
              <a:t>masyarakat</a:t>
            </a:r>
            <a:r>
              <a:rPr lang="en-ID" dirty="0"/>
              <a:t>, agar </a:t>
            </a:r>
            <a:r>
              <a:rPr lang="en-ID" dirty="0" err="1"/>
              <a:t>lebih</a:t>
            </a:r>
            <a:r>
              <a:rPr lang="en-ID" dirty="0"/>
              <a:t> </a:t>
            </a:r>
            <a:r>
              <a:rPr lang="en-ID" dirty="0" err="1"/>
              <a:t>memahami</a:t>
            </a:r>
            <a:r>
              <a:rPr lang="en-ID" dirty="0"/>
              <a:t> </a:t>
            </a:r>
            <a:r>
              <a:rPr lang="en-ID" dirty="0" err="1"/>
              <a:t>mengenai</a:t>
            </a:r>
            <a:r>
              <a:rPr lang="en-ID" dirty="0"/>
              <a:t> </a:t>
            </a:r>
            <a:r>
              <a:rPr lang="en-ID" dirty="0" err="1"/>
              <a:t>pelayanan</a:t>
            </a:r>
            <a:r>
              <a:rPr lang="en-ID" dirty="0"/>
              <a:t> </a:t>
            </a:r>
            <a:r>
              <a:rPr lang="en-ID" dirty="0" err="1"/>
              <a:t>kesehatan</a:t>
            </a:r>
            <a:r>
              <a:rPr lang="en-ID" dirty="0"/>
              <a:t> di </a:t>
            </a:r>
            <a:r>
              <a:rPr lang="en-ID" dirty="0" err="1"/>
              <a:t>rumah</a:t>
            </a:r>
            <a:r>
              <a:rPr lang="en-ID" dirty="0"/>
              <a:t> (home care).</a:t>
            </a:r>
            <a:endParaRPr dirty="0"/>
          </a:p>
        </p:txBody>
      </p:sp>
      <p:pic>
        <p:nvPicPr>
          <p:cNvPr id="5212" name="Google Shape;5212;p50"/>
          <p:cNvPicPr preferRelativeResize="0"/>
          <p:nvPr/>
        </p:nvPicPr>
        <p:blipFill rotWithShape="1">
          <a:blip r:embed="rId3">
            <a:alphaModFix/>
          </a:blip>
          <a:srcRect l="20075" r="11172"/>
          <a:stretch/>
        </p:blipFill>
        <p:spPr>
          <a:xfrm>
            <a:off x="4838132" y="980101"/>
            <a:ext cx="3283500" cy="3183300"/>
          </a:xfrm>
          <a:prstGeom prst="ellipse">
            <a:avLst/>
          </a:prstGeom>
          <a:noFill/>
          <a:ln>
            <a:noFill/>
          </a:ln>
        </p:spPr>
      </p:pic>
      <p:grpSp>
        <p:nvGrpSpPr>
          <p:cNvPr id="5213" name="Google Shape;5213;p50"/>
          <p:cNvGrpSpPr/>
          <p:nvPr/>
        </p:nvGrpSpPr>
        <p:grpSpPr>
          <a:xfrm>
            <a:off x="7396277" y="3145297"/>
            <a:ext cx="889296" cy="1164761"/>
            <a:chOff x="5882825" y="2738300"/>
            <a:chExt cx="212425" cy="278225"/>
          </a:xfrm>
        </p:grpSpPr>
        <p:sp>
          <p:nvSpPr>
            <p:cNvPr id="5214" name="Google Shape;5214;p50"/>
            <p:cNvSpPr/>
            <p:nvPr/>
          </p:nvSpPr>
          <p:spPr>
            <a:xfrm>
              <a:off x="5900625" y="2738300"/>
              <a:ext cx="184050" cy="226500"/>
            </a:xfrm>
            <a:custGeom>
              <a:avLst/>
              <a:gdLst/>
              <a:ahLst/>
              <a:cxnLst/>
              <a:rect l="l" t="t" r="r" b="b"/>
              <a:pathLst>
                <a:path w="7362" h="9060" extrusionOk="0">
                  <a:moveTo>
                    <a:pt x="4508" y="0"/>
                  </a:moveTo>
                  <a:cubicBezTo>
                    <a:pt x="3497" y="0"/>
                    <a:pt x="3292" y="1885"/>
                    <a:pt x="3292" y="2744"/>
                  </a:cubicBezTo>
                  <a:cubicBezTo>
                    <a:pt x="3187" y="2519"/>
                    <a:pt x="3042" y="2428"/>
                    <a:pt x="2896" y="2428"/>
                  </a:cubicBezTo>
                  <a:cubicBezTo>
                    <a:pt x="2557" y="2428"/>
                    <a:pt x="2213" y="2925"/>
                    <a:pt x="2351" y="3388"/>
                  </a:cubicBezTo>
                  <a:lnTo>
                    <a:pt x="2351" y="3388"/>
                  </a:lnTo>
                  <a:cubicBezTo>
                    <a:pt x="2315" y="3283"/>
                    <a:pt x="2251" y="3236"/>
                    <a:pt x="2188" y="3236"/>
                  </a:cubicBezTo>
                  <a:cubicBezTo>
                    <a:pt x="2081" y="3236"/>
                    <a:pt x="1975" y="3371"/>
                    <a:pt x="2002" y="3589"/>
                  </a:cubicBezTo>
                  <a:cubicBezTo>
                    <a:pt x="1881" y="3362"/>
                    <a:pt x="1735" y="3269"/>
                    <a:pt x="1598" y="3269"/>
                  </a:cubicBezTo>
                  <a:cubicBezTo>
                    <a:pt x="1331" y="3269"/>
                    <a:pt x="1098" y="3622"/>
                    <a:pt x="1157" y="4034"/>
                  </a:cubicBezTo>
                  <a:cubicBezTo>
                    <a:pt x="1047" y="3987"/>
                    <a:pt x="957" y="3967"/>
                    <a:pt x="885" y="3967"/>
                  </a:cubicBezTo>
                  <a:cubicBezTo>
                    <a:pt x="402" y="3967"/>
                    <a:pt x="697" y="4892"/>
                    <a:pt x="890" y="5279"/>
                  </a:cubicBezTo>
                  <a:cubicBezTo>
                    <a:pt x="89" y="5324"/>
                    <a:pt x="0" y="5146"/>
                    <a:pt x="45" y="5946"/>
                  </a:cubicBezTo>
                  <a:cubicBezTo>
                    <a:pt x="267" y="7147"/>
                    <a:pt x="890" y="8259"/>
                    <a:pt x="1780" y="9060"/>
                  </a:cubicBezTo>
                  <a:cubicBezTo>
                    <a:pt x="1824" y="9015"/>
                    <a:pt x="1869" y="8971"/>
                    <a:pt x="1824" y="8882"/>
                  </a:cubicBezTo>
                  <a:lnTo>
                    <a:pt x="5694" y="8571"/>
                  </a:lnTo>
                  <a:cubicBezTo>
                    <a:pt x="5739" y="7414"/>
                    <a:pt x="7340" y="6836"/>
                    <a:pt x="7340" y="5768"/>
                  </a:cubicBezTo>
                  <a:cubicBezTo>
                    <a:pt x="7362" y="5441"/>
                    <a:pt x="7213" y="5307"/>
                    <a:pt x="7018" y="5307"/>
                  </a:cubicBezTo>
                  <a:cubicBezTo>
                    <a:pt x="6816" y="5307"/>
                    <a:pt x="6565" y="5453"/>
                    <a:pt x="6406" y="5679"/>
                  </a:cubicBezTo>
                  <a:cubicBezTo>
                    <a:pt x="6450" y="5546"/>
                    <a:pt x="6450" y="5412"/>
                    <a:pt x="6406" y="5279"/>
                  </a:cubicBezTo>
                  <a:cubicBezTo>
                    <a:pt x="6228" y="5279"/>
                    <a:pt x="6005" y="5279"/>
                    <a:pt x="5828" y="5368"/>
                  </a:cubicBezTo>
                  <a:cubicBezTo>
                    <a:pt x="6183" y="5012"/>
                    <a:pt x="6406" y="4523"/>
                    <a:pt x="6317" y="3989"/>
                  </a:cubicBezTo>
                  <a:cubicBezTo>
                    <a:pt x="6251" y="3724"/>
                    <a:pt x="6086" y="3582"/>
                    <a:pt x="5896" y="3582"/>
                  </a:cubicBezTo>
                  <a:cubicBezTo>
                    <a:pt x="5830" y="3582"/>
                    <a:pt x="5762" y="3599"/>
                    <a:pt x="5694" y="3633"/>
                  </a:cubicBezTo>
                  <a:cubicBezTo>
                    <a:pt x="6495" y="2655"/>
                    <a:pt x="6050" y="653"/>
                    <a:pt x="4982" y="119"/>
                  </a:cubicBezTo>
                  <a:cubicBezTo>
                    <a:pt x="4808" y="37"/>
                    <a:pt x="4650" y="0"/>
                    <a:pt x="4508" y="0"/>
                  </a:cubicBezTo>
                  <a:close/>
                </a:path>
              </a:pathLst>
            </a:custGeom>
            <a:solidFill>
              <a:srgbClr val="666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0"/>
            <p:cNvSpPr/>
            <p:nvPr/>
          </p:nvSpPr>
          <p:spPr>
            <a:xfrm>
              <a:off x="5900625" y="2738300"/>
              <a:ext cx="154600" cy="177625"/>
            </a:xfrm>
            <a:custGeom>
              <a:avLst/>
              <a:gdLst/>
              <a:ahLst/>
              <a:cxnLst/>
              <a:rect l="l" t="t" r="r" b="b"/>
              <a:pathLst>
                <a:path w="6184" h="7105" extrusionOk="0">
                  <a:moveTo>
                    <a:pt x="4508" y="0"/>
                  </a:moveTo>
                  <a:cubicBezTo>
                    <a:pt x="3497" y="0"/>
                    <a:pt x="3292" y="1885"/>
                    <a:pt x="3292" y="2744"/>
                  </a:cubicBezTo>
                  <a:cubicBezTo>
                    <a:pt x="3187" y="2519"/>
                    <a:pt x="3042" y="2428"/>
                    <a:pt x="2896" y="2428"/>
                  </a:cubicBezTo>
                  <a:cubicBezTo>
                    <a:pt x="2557" y="2428"/>
                    <a:pt x="2213" y="2925"/>
                    <a:pt x="2351" y="3388"/>
                  </a:cubicBezTo>
                  <a:lnTo>
                    <a:pt x="2351" y="3388"/>
                  </a:lnTo>
                  <a:cubicBezTo>
                    <a:pt x="2315" y="3283"/>
                    <a:pt x="2251" y="3236"/>
                    <a:pt x="2188" y="3236"/>
                  </a:cubicBezTo>
                  <a:cubicBezTo>
                    <a:pt x="2081" y="3236"/>
                    <a:pt x="1975" y="3371"/>
                    <a:pt x="2002" y="3589"/>
                  </a:cubicBezTo>
                  <a:cubicBezTo>
                    <a:pt x="1881" y="3362"/>
                    <a:pt x="1735" y="3269"/>
                    <a:pt x="1598" y="3269"/>
                  </a:cubicBezTo>
                  <a:cubicBezTo>
                    <a:pt x="1331" y="3269"/>
                    <a:pt x="1098" y="3622"/>
                    <a:pt x="1157" y="4034"/>
                  </a:cubicBezTo>
                  <a:cubicBezTo>
                    <a:pt x="1047" y="3987"/>
                    <a:pt x="957" y="3967"/>
                    <a:pt x="885" y="3967"/>
                  </a:cubicBezTo>
                  <a:cubicBezTo>
                    <a:pt x="402" y="3967"/>
                    <a:pt x="697" y="4892"/>
                    <a:pt x="890" y="5279"/>
                  </a:cubicBezTo>
                  <a:cubicBezTo>
                    <a:pt x="89" y="5324"/>
                    <a:pt x="0" y="5146"/>
                    <a:pt x="45" y="5946"/>
                  </a:cubicBezTo>
                  <a:cubicBezTo>
                    <a:pt x="45" y="6258"/>
                    <a:pt x="134" y="6525"/>
                    <a:pt x="223" y="6791"/>
                  </a:cubicBezTo>
                  <a:lnTo>
                    <a:pt x="312" y="6880"/>
                  </a:lnTo>
                  <a:cubicBezTo>
                    <a:pt x="528" y="7037"/>
                    <a:pt x="726" y="7105"/>
                    <a:pt x="908" y="7105"/>
                  </a:cubicBezTo>
                  <a:cubicBezTo>
                    <a:pt x="1812" y="7105"/>
                    <a:pt x="2299" y="5427"/>
                    <a:pt x="2447" y="4612"/>
                  </a:cubicBezTo>
                  <a:cubicBezTo>
                    <a:pt x="2539" y="4902"/>
                    <a:pt x="2704" y="5019"/>
                    <a:pt x="2877" y="5019"/>
                  </a:cubicBezTo>
                  <a:cubicBezTo>
                    <a:pt x="3196" y="5019"/>
                    <a:pt x="3543" y="4625"/>
                    <a:pt x="3520" y="4180"/>
                  </a:cubicBezTo>
                  <a:lnTo>
                    <a:pt x="3520" y="4180"/>
                  </a:lnTo>
                  <a:cubicBezTo>
                    <a:pt x="3539" y="4281"/>
                    <a:pt x="3609" y="4331"/>
                    <a:pt x="3685" y="4331"/>
                  </a:cubicBezTo>
                  <a:cubicBezTo>
                    <a:pt x="3794" y="4331"/>
                    <a:pt x="3915" y="4229"/>
                    <a:pt x="3915" y="4034"/>
                  </a:cubicBezTo>
                  <a:cubicBezTo>
                    <a:pt x="4002" y="4311"/>
                    <a:pt x="4156" y="4427"/>
                    <a:pt x="4313" y="4427"/>
                  </a:cubicBezTo>
                  <a:cubicBezTo>
                    <a:pt x="4557" y="4427"/>
                    <a:pt x="4804" y="4146"/>
                    <a:pt x="4804" y="3767"/>
                  </a:cubicBezTo>
                  <a:cubicBezTo>
                    <a:pt x="4936" y="3847"/>
                    <a:pt x="5041" y="3882"/>
                    <a:pt x="5124" y="3882"/>
                  </a:cubicBezTo>
                  <a:cubicBezTo>
                    <a:pt x="5548" y="3882"/>
                    <a:pt x="5405" y="2975"/>
                    <a:pt x="5294" y="2566"/>
                  </a:cubicBezTo>
                  <a:lnTo>
                    <a:pt x="5294" y="2566"/>
                  </a:lnTo>
                  <a:cubicBezTo>
                    <a:pt x="5619" y="2631"/>
                    <a:pt x="5826" y="2672"/>
                    <a:pt x="5965" y="2672"/>
                  </a:cubicBezTo>
                  <a:cubicBezTo>
                    <a:pt x="6017" y="2672"/>
                    <a:pt x="6059" y="2667"/>
                    <a:pt x="6094" y="2655"/>
                  </a:cubicBezTo>
                  <a:cubicBezTo>
                    <a:pt x="6183" y="1632"/>
                    <a:pt x="5739" y="520"/>
                    <a:pt x="4982" y="119"/>
                  </a:cubicBezTo>
                  <a:cubicBezTo>
                    <a:pt x="4808" y="37"/>
                    <a:pt x="4650" y="0"/>
                    <a:pt x="4508" y="0"/>
                  </a:cubicBezTo>
                  <a:close/>
                </a:path>
              </a:pathLst>
            </a:custGeom>
            <a:solidFill>
              <a:srgbClr val="A0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0"/>
            <p:cNvSpPr/>
            <p:nvPr/>
          </p:nvSpPr>
          <p:spPr>
            <a:xfrm>
              <a:off x="5882825" y="2931425"/>
              <a:ext cx="212425" cy="85100"/>
            </a:xfrm>
            <a:custGeom>
              <a:avLst/>
              <a:gdLst/>
              <a:ahLst/>
              <a:cxnLst/>
              <a:rect l="l" t="t" r="r" b="b"/>
              <a:pathLst>
                <a:path w="8497" h="3404" extrusionOk="0">
                  <a:moveTo>
                    <a:pt x="134" y="1"/>
                  </a:moveTo>
                  <a:cubicBezTo>
                    <a:pt x="179" y="979"/>
                    <a:pt x="1" y="2314"/>
                    <a:pt x="890" y="3337"/>
                  </a:cubicBezTo>
                  <a:cubicBezTo>
                    <a:pt x="1958" y="3381"/>
                    <a:pt x="3037" y="3403"/>
                    <a:pt x="4115" y="3403"/>
                  </a:cubicBezTo>
                  <a:cubicBezTo>
                    <a:pt x="5194" y="3403"/>
                    <a:pt x="6273" y="3381"/>
                    <a:pt x="7340" y="3337"/>
                  </a:cubicBezTo>
                  <a:cubicBezTo>
                    <a:pt x="8497" y="2269"/>
                    <a:pt x="8185" y="1113"/>
                    <a:pt x="8185"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0"/>
            <p:cNvSpPr/>
            <p:nvPr/>
          </p:nvSpPr>
          <p:spPr>
            <a:xfrm>
              <a:off x="5885050" y="2931425"/>
              <a:ext cx="136800" cy="67175"/>
            </a:xfrm>
            <a:custGeom>
              <a:avLst/>
              <a:gdLst/>
              <a:ahLst/>
              <a:cxnLst/>
              <a:rect l="l" t="t" r="r" b="b"/>
              <a:pathLst>
                <a:path w="5472" h="2687" extrusionOk="0">
                  <a:moveTo>
                    <a:pt x="45" y="1"/>
                  </a:moveTo>
                  <a:cubicBezTo>
                    <a:pt x="90" y="801"/>
                    <a:pt x="1" y="1780"/>
                    <a:pt x="357" y="2669"/>
                  </a:cubicBezTo>
                  <a:cubicBezTo>
                    <a:pt x="726" y="2681"/>
                    <a:pt x="1092" y="2687"/>
                    <a:pt x="1457" y="2687"/>
                  </a:cubicBezTo>
                  <a:cubicBezTo>
                    <a:pt x="2454" y="2687"/>
                    <a:pt x="3439" y="2646"/>
                    <a:pt x="4449" y="2580"/>
                  </a:cubicBezTo>
                  <a:cubicBezTo>
                    <a:pt x="5116" y="1913"/>
                    <a:pt x="5472" y="935"/>
                    <a:pt x="5294"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0"/>
            <p:cNvSpPr/>
            <p:nvPr/>
          </p:nvSpPr>
          <p:spPr>
            <a:xfrm>
              <a:off x="6047425" y="2931425"/>
              <a:ext cx="45600" cy="75650"/>
            </a:xfrm>
            <a:custGeom>
              <a:avLst/>
              <a:gdLst/>
              <a:ahLst/>
              <a:cxnLst/>
              <a:rect l="l" t="t" r="r" b="b"/>
              <a:pathLst>
                <a:path w="1824" h="3026" extrusionOk="0">
                  <a:moveTo>
                    <a:pt x="801" y="1"/>
                  </a:moveTo>
                  <a:cubicBezTo>
                    <a:pt x="623" y="178"/>
                    <a:pt x="534" y="401"/>
                    <a:pt x="445" y="668"/>
                  </a:cubicBezTo>
                  <a:cubicBezTo>
                    <a:pt x="0" y="1691"/>
                    <a:pt x="178" y="2758"/>
                    <a:pt x="845" y="2981"/>
                  </a:cubicBezTo>
                  <a:cubicBezTo>
                    <a:pt x="890" y="3025"/>
                    <a:pt x="979" y="3025"/>
                    <a:pt x="1068" y="3025"/>
                  </a:cubicBezTo>
                  <a:cubicBezTo>
                    <a:pt x="1824" y="2047"/>
                    <a:pt x="1601" y="1024"/>
                    <a:pt x="1601" y="1"/>
                  </a:cubicBezTo>
                  <a:close/>
                </a:path>
              </a:pathLst>
            </a:custGeom>
            <a:solidFill>
              <a:srgbClr val="84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0"/>
            <p:cNvSpPr/>
            <p:nvPr/>
          </p:nvSpPr>
          <p:spPr>
            <a:xfrm>
              <a:off x="5951775" y="2760550"/>
              <a:ext cx="42400" cy="41600"/>
            </a:xfrm>
            <a:custGeom>
              <a:avLst/>
              <a:gdLst/>
              <a:ahLst/>
              <a:cxnLst/>
              <a:rect l="l" t="t" r="r" b="b"/>
              <a:pathLst>
                <a:path w="1696" h="1664" extrusionOk="0">
                  <a:moveTo>
                    <a:pt x="1323" y="0"/>
                  </a:moveTo>
                  <a:cubicBezTo>
                    <a:pt x="1251" y="0"/>
                    <a:pt x="1153" y="24"/>
                    <a:pt x="1024" y="74"/>
                  </a:cubicBezTo>
                  <a:cubicBezTo>
                    <a:pt x="401" y="208"/>
                    <a:pt x="1" y="831"/>
                    <a:pt x="90" y="1453"/>
                  </a:cubicBezTo>
                  <a:cubicBezTo>
                    <a:pt x="121" y="1612"/>
                    <a:pt x="250" y="1663"/>
                    <a:pt x="401" y="1663"/>
                  </a:cubicBezTo>
                  <a:cubicBezTo>
                    <a:pt x="674" y="1663"/>
                    <a:pt x="1024" y="1498"/>
                    <a:pt x="1024" y="1498"/>
                  </a:cubicBezTo>
                  <a:lnTo>
                    <a:pt x="1068" y="1453"/>
                  </a:lnTo>
                  <a:cubicBezTo>
                    <a:pt x="1366" y="633"/>
                    <a:pt x="1696" y="0"/>
                    <a:pt x="1323"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0"/>
            <p:cNvSpPr/>
            <p:nvPr/>
          </p:nvSpPr>
          <p:spPr>
            <a:xfrm>
              <a:off x="5951775" y="2798625"/>
              <a:ext cx="61900" cy="36825"/>
            </a:xfrm>
            <a:custGeom>
              <a:avLst/>
              <a:gdLst/>
              <a:ahLst/>
              <a:cxnLst/>
              <a:rect l="l" t="t" r="r" b="b"/>
              <a:pathLst>
                <a:path w="2476" h="1473" extrusionOk="0">
                  <a:moveTo>
                    <a:pt x="1985" y="1"/>
                  </a:moveTo>
                  <a:cubicBezTo>
                    <a:pt x="1711" y="1"/>
                    <a:pt x="1298" y="70"/>
                    <a:pt x="846" y="108"/>
                  </a:cubicBezTo>
                  <a:lnTo>
                    <a:pt x="757" y="153"/>
                  </a:lnTo>
                  <a:cubicBezTo>
                    <a:pt x="757" y="153"/>
                    <a:pt x="1" y="1042"/>
                    <a:pt x="312" y="1309"/>
                  </a:cubicBezTo>
                  <a:cubicBezTo>
                    <a:pt x="431" y="1413"/>
                    <a:pt x="594" y="1472"/>
                    <a:pt x="783" y="1472"/>
                  </a:cubicBezTo>
                  <a:cubicBezTo>
                    <a:pt x="1162" y="1472"/>
                    <a:pt x="1646" y="1235"/>
                    <a:pt x="2091" y="642"/>
                  </a:cubicBezTo>
                  <a:cubicBezTo>
                    <a:pt x="2476" y="129"/>
                    <a:pt x="2358" y="1"/>
                    <a:pt x="1985"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0"/>
            <p:cNvSpPr/>
            <p:nvPr/>
          </p:nvSpPr>
          <p:spPr>
            <a:xfrm>
              <a:off x="5975125" y="2763775"/>
              <a:ext cx="45525" cy="38075"/>
            </a:xfrm>
            <a:custGeom>
              <a:avLst/>
              <a:gdLst/>
              <a:ahLst/>
              <a:cxnLst/>
              <a:rect l="l" t="t" r="r" b="b"/>
              <a:pathLst>
                <a:path w="1821" h="1523" extrusionOk="0">
                  <a:moveTo>
                    <a:pt x="886" y="1"/>
                  </a:moveTo>
                  <a:cubicBezTo>
                    <a:pt x="495" y="1"/>
                    <a:pt x="63" y="564"/>
                    <a:pt x="1" y="1280"/>
                  </a:cubicBezTo>
                  <a:lnTo>
                    <a:pt x="90" y="1502"/>
                  </a:lnTo>
                  <a:cubicBezTo>
                    <a:pt x="90" y="1502"/>
                    <a:pt x="232" y="1522"/>
                    <a:pt x="425" y="1522"/>
                  </a:cubicBezTo>
                  <a:cubicBezTo>
                    <a:pt x="941" y="1522"/>
                    <a:pt x="1820" y="1381"/>
                    <a:pt x="1335" y="346"/>
                  </a:cubicBezTo>
                  <a:cubicBezTo>
                    <a:pt x="1215" y="105"/>
                    <a:pt x="1054" y="1"/>
                    <a:pt x="886" y="1"/>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0"/>
            <p:cNvSpPr/>
            <p:nvPr/>
          </p:nvSpPr>
          <p:spPr>
            <a:xfrm>
              <a:off x="5936650" y="2790475"/>
              <a:ext cx="42950" cy="36375"/>
            </a:xfrm>
            <a:custGeom>
              <a:avLst/>
              <a:gdLst/>
              <a:ahLst/>
              <a:cxnLst/>
              <a:rect l="l" t="t" r="r" b="b"/>
              <a:pathLst>
                <a:path w="1718" h="1455" extrusionOk="0">
                  <a:moveTo>
                    <a:pt x="1076" y="0"/>
                  </a:moveTo>
                  <a:cubicBezTo>
                    <a:pt x="572" y="0"/>
                    <a:pt x="1" y="176"/>
                    <a:pt x="294" y="1057"/>
                  </a:cubicBezTo>
                  <a:cubicBezTo>
                    <a:pt x="397" y="1335"/>
                    <a:pt x="566" y="1454"/>
                    <a:pt x="754" y="1454"/>
                  </a:cubicBezTo>
                  <a:cubicBezTo>
                    <a:pt x="1138" y="1454"/>
                    <a:pt x="1598" y="958"/>
                    <a:pt x="1718" y="301"/>
                  </a:cubicBezTo>
                  <a:lnTo>
                    <a:pt x="1718" y="78"/>
                  </a:lnTo>
                  <a:cubicBezTo>
                    <a:pt x="1718" y="78"/>
                    <a:pt x="1412" y="0"/>
                    <a:pt x="1076" y="0"/>
                  </a:cubicBezTo>
                  <a:close/>
                </a:path>
              </a:pathLst>
            </a:custGeom>
            <a:solidFill>
              <a:srgbClr val="FFC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0"/>
            <p:cNvSpPr/>
            <p:nvPr/>
          </p:nvSpPr>
          <p:spPr>
            <a:xfrm>
              <a:off x="5964950" y="2795325"/>
              <a:ext cx="16850" cy="8075"/>
            </a:xfrm>
            <a:custGeom>
              <a:avLst/>
              <a:gdLst/>
              <a:ahLst/>
              <a:cxnLst/>
              <a:rect l="l" t="t" r="r" b="b"/>
              <a:pathLst>
                <a:path w="674" h="323" extrusionOk="0">
                  <a:moveTo>
                    <a:pt x="302" y="0"/>
                  </a:moveTo>
                  <a:cubicBezTo>
                    <a:pt x="221" y="0"/>
                    <a:pt x="145" y="33"/>
                    <a:pt x="96" y="107"/>
                  </a:cubicBezTo>
                  <a:cubicBezTo>
                    <a:pt x="0" y="260"/>
                    <a:pt x="120" y="323"/>
                    <a:pt x="261" y="323"/>
                  </a:cubicBezTo>
                  <a:cubicBezTo>
                    <a:pt x="448" y="323"/>
                    <a:pt x="674" y="214"/>
                    <a:pt x="497" y="62"/>
                  </a:cubicBezTo>
                  <a:cubicBezTo>
                    <a:pt x="437" y="22"/>
                    <a:pt x="368" y="0"/>
                    <a:pt x="302" y="0"/>
                  </a:cubicBezTo>
                  <a:close/>
                </a:path>
              </a:pathLst>
            </a:custGeom>
            <a:solidFill>
              <a:srgbClr val="E0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06"/>
        <p:cNvGrpSpPr/>
        <p:nvPr/>
      </p:nvGrpSpPr>
      <p:grpSpPr>
        <a:xfrm>
          <a:off x="0" y="0"/>
          <a:ext cx="0" cy="0"/>
          <a:chOff x="0" y="0"/>
          <a:chExt cx="0" cy="0"/>
        </a:xfrm>
      </p:grpSpPr>
      <p:sp>
        <p:nvSpPr>
          <p:cNvPr id="4507" name="Google Shape;4507;p40"/>
          <p:cNvSpPr txBox="1">
            <a:spLocks noGrp="1"/>
          </p:cNvSpPr>
          <p:nvPr>
            <p:ph type="title"/>
          </p:nvPr>
        </p:nvSpPr>
        <p:spPr>
          <a:xfrm>
            <a:off x="2303700" y="693964"/>
            <a:ext cx="4536600" cy="14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solidFill>
                  <a:schemeClr val="accent2"/>
                </a:solidFill>
              </a:rPr>
              <a:t>Apa</a:t>
            </a:r>
            <a:r>
              <a:rPr lang="en-US" sz="1800" dirty="0">
                <a:solidFill>
                  <a:schemeClr val="accent2"/>
                </a:solidFill>
              </a:rPr>
              <a:t> </a:t>
            </a:r>
            <a:r>
              <a:rPr lang="en-US" sz="1800" dirty="0" err="1">
                <a:solidFill>
                  <a:schemeClr val="accent2"/>
                </a:solidFill>
              </a:rPr>
              <a:t>itu</a:t>
            </a:r>
            <a:r>
              <a:rPr lang="en-US" sz="1800" dirty="0">
                <a:solidFill>
                  <a:schemeClr val="accent2"/>
                </a:solidFill>
              </a:rPr>
              <a:t> home Care????????</a:t>
            </a:r>
            <a:br>
              <a:rPr lang="en-US" sz="1800" dirty="0">
                <a:solidFill>
                  <a:schemeClr val="accent2"/>
                </a:solidFill>
              </a:rPr>
            </a:br>
            <a:r>
              <a:rPr lang="en-US" sz="1800" dirty="0">
                <a:solidFill>
                  <a:schemeClr val="accent2"/>
                </a:solidFill>
              </a:rPr>
              <a:t>Home Care </a:t>
            </a:r>
            <a:r>
              <a:rPr lang="en-US" sz="1800" dirty="0" err="1">
                <a:solidFill>
                  <a:schemeClr val="accent2"/>
                </a:solidFill>
              </a:rPr>
              <a:t>adalah</a:t>
            </a:r>
            <a:r>
              <a:rPr lang="en-US" sz="1800" dirty="0">
                <a:solidFill>
                  <a:schemeClr val="accent2"/>
                </a:solidFill>
              </a:rPr>
              <a:t>,,,,,,,,,</a:t>
            </a:r>
            <a:endParaRPr sz="1800" dirty="0">
              <a:solidFill>
                <a:schemeClr val="accent2"/>
              </a:solidFill>
            </a:endParaRPr>
          </a:p>
        </p:txBody>
      </p:sp>
      <p:sp>
        <p:nvSpPr>
          <p:cNvPr id="5" name="TextBox 4">
            <a:extLst>
              <a:ext uri="{FF2B5EF4-FFF2-40B4-BE49-F238E27FC236}">
                <a16:creationId xmlns:a16="http://schemas.microsoft.com/office/drawing/2014/main" xmlns="" id="{1676D330-E6C7-4521-BEE3-F1814088C6F0}"/>
              </a:ext>
            </a:extLst>
          </p:cNvPr>
          <p:cNvSpPr txBox="1"/>
          <p:nvPr/>
        </p:nvSpPr>
        <p:spPr>
          <a:xfrm>
            <a:off x="2512559" y="2103364"/>
            <a:ext cx="4731202" cy="2062103"/>
          </a:xfrm>
          <a:prstGeom prst="rect">
            <a:avLst/>
          </a:prstGeom>
          <a:noFill/>
        </p:spPr>
        <p:txBody>
          <a:bodyPr wrap="square">
            <a:spAutoFit/>
          </a:bodyPr>
          <a:lstStyle/>
          <a:p>
            <a:pPr algn="just"/>
            <a:r>
              <a:rPr lang="en-ID" sz="1600" dirty="0"/>
              <a:t>             Home care </a:t>
            </a:r>
            <a:r>
              <a:rPr lang="en-ID" sz="1600" dirty="0" err="1"/>
              <a:t>adalah</a:t>
            </a:r>
            <a:r>
              <a:rPr lang="en-ID" sz="1600" dirty="0"/>
              <a:t> </a:t>
            </a:r>
            <a:r>
              <a:rPr lang="en-ID" sz="1600" dirty="0" err="1"/>
              <a:t>layanan</a:t>
            </a:r>
            <a:r>
              <a:rPr lang="en-ID" sz="1600" dirty="0"/>
              <a:t> </a:t>
            </a:r>
            <a:r>
              <a:rPr lang="en-ID" sz="1600" dirty="0" err="1"/>
              <a:t>kunjungan</a:t>
            </a:r>
            <a:r>
              <a:rPr lang="en-ID" sz="1600" dirty="0"/>
              <a:t> </a:t>
            </a:r>
            <a:r>
              <a:rPr lang="en-ID" sz="1600" dirty="0" err="1"/>
              <a:t>kesehatan</a:t>
            </a:r>
            <a:r>
              <a:rPr lang="en-ID" sz="1600" dirty="0"/>
              <a:t> </a:t>
            </a:r>
            <a:r>
              <a:rPr lang="en-ID" sz="1600" dirty="0" err="1"/>
              <a:t>ke</a:t>
            </a:r>
            <a:r>
              <a:rPr lang="en-ID" sz="1600" dirty="0"/>
              <a:t> </a:t>
            </a:r>
            <a:r>
              <a:rPr lang="en-ID" sz="1600" dirty="0" err="1"/>
              <a:t>rumah</a:t>
            </a:r>
            <a:r>
              <a:rPr lang="en-ID" sz="1600" dirty="0"/>
              <a:t> yang </a:t>
            </a:r>
            <a:r>
              <a:rPr lang="en-ID" sz="1600" dirty="0" err="1"/>
              <a:t>dilakukan</a:t>
            </a:r>
            <a:r>
              <a:rPr lang="en-ID" sz="1600" dirty="0"/>
              <a:t> oleh </a:t>
            </a:r>
            <a:r>
              <a:rPr lang="en-ID" sz="1600" dirty="0" err="1"/>
              <a:t>tenaga</a:t>
            </a:r>
            <a:r>
              <a:rPr lang="en-ID" sz="1600" dirty="0"/>
              <a:t> </a:t>
            </a:r>
            <a:r>
              <a:rPr lang="en-ID" sz="1600" dirty="0" err="1"/>
              <a:t>ahli</a:t>
            </a:r>
            <a:r>
              <a:rPr lang="en-ID" sz="1600" dirty="0"/>
              <a:t> yang </a:t>
            </a:r>
            <a:r>
              <a:rPr lang="en-ID" sz="1600" dirty="0" err="1"/>
              <a:t>telah</a:t>
            </a:r>
            <a:r>
              <a:rPr lang="en-ID" sz="1600" dirty="0"/>
              <a:t> </a:t>
            </a:r>
            <a:r>
              <a:rPr lang="en-ID" sz="1600" dirty="0" err="1"/>
              <a:t>memenuhi</a:t>
            </a:r>
            <a:r>
              <a:rPr lang="en-ID" sz="1600" dirty="0"/>
              <a:t> </a:t>
            </a:r>
            <a:r>
              <a:rPr lang="en-ID" sz="1600" dirty="0" err="1"/>
              <a:t>standar</a:t>
            </a:r>
            <a:r>
              <a:rPr lang="en-ID" sz="1600" dirty="0"/>
              <a:t>. </a:t>
            </a:r>
            <a:r>
              <a:rPr lang="en-ID" sz="1600" dirty="0" err="1"/>
              <a:t>Khusunya</a:t>
            </a:r>
            <a:r>
              <a:rPr lang="en-ID" sz="1600" dirty="0"/>
              <a:t> </a:t>
            </a:r>
            <a:r>
              <a:rPr lang="en-ID" sz="1600" dirty="0" err="1"/>
              <a:t>bidan</a:t>
            </a:r>
            <a:r>
              <a:rPr lang="en-ID" sz="1600" dirty="0"/>
              <a:t> </a:t>
            </a:r>
            <a:r>
              <a:rPr lang="en-ID" sz="1600" dirty="0" err="1"/>
              <a:t>mempunyai</a:t>
            </a:r>
            <a:r>
              <a:rPr lang="en-ID" sz="1600" dirty="0"/>
              <a:t> </a:t>
            </a:r>
            <a:r>
              <a:rPr lang="en-ID" sz="1600" dirty="0" err="1"/>
              <a:t>tujuan</a:t>
            </a:r>
            <a:r>
              <a:rPr lang="en-ID" sz="1600" dirty="0"/>
              <a:t> </a:t>
            </a:r>
            <a:r>
              <a:rPr lang="en-ID" sz="1600" dirty="0" err="1"/>
              <a:t>bukan</a:t>
            </a:r>
            <a:r>
              <a:rPr lang="en-ID" sz="1600" dirty="0"/>
              <a:t> </a:t>
            </a:r>
            <a:r>
              <a:rPr lang="en-ID" sz="1600" dirty="0" err="1"/>
              <a:t>hanya</a:t>
            </a:r>
            <a:r>
              <a:rPr lang="en-ID" sz="1600" dirty="0"/>
              <a:t> </a:t>
            </a:r>
            <a:r>
              <a:rPr lang="en-ID" sz="1600" dirty="0" err="1"/>
              <a:t>memastikan</a:t>
            </a:r>
            <a:r>
              <a:rPr lang="en-ID" sz="1600" dirty="0"/>
              <a:t> </a:t>
            </a:r>
            <a:r>
              <a:rPr lang="en-ID" sz="1600" dirty="0" err="1"/>
              <a:t>keadaan</a:t>
            </a:r>
            <a:r>
              <a:rPr lang="en-ID" sz="1600" dirty="0"/>
              <a:t> </a:t>
            </a:r>
            <a:r>
              <a:rPr lang="en-ID" sz="1600" dirty="0" err="1"/>
              <a:t>ibu</a:t>
            </a:r>
            <a:r>
              <a:rPr lang="en-ID" sz="1600" dirty="0"/>
              <a:t> dan </a:t>
            </a:r>
            <a:r>
              <a:rPr lang="en-ID" sz="1600" dirty="0" err="1"/>
              <a:t>bayi</a:t>
            </a:r>
            <a:r>
              <a:rPr lang="en-ID" sz="1600" dirty="0"/>
              <a:t> </a:t>
            </a:r>
            <a:r>
              <a:rPr lang="en-ID" sz="1600" dirty="0" err="1"/>
              <a:t>baru</a:t>
            </a:r>
            <a:r>
              <a:rPr lang="en-ID" sz="1600" dirty="0"/>
              <a:t> </a:t>
            </a:r>
            <a:r>
              <a:rPr lang="en-ID" sz="1600" dirty="0" err="1"/>
              <a:t>lahir</a:t>
            </a:r>
            <a:r>
              <a:rPr lang="en-ID" sz="1600" dirty="0"/>
              <a:t> </a:t>
            </a:r>
            <a:r>
              <a:rPr lang="en-ID" sz="1600" dirty="0" err="1"/>
              <a:t>tetap</a:t>
            </a:r>
            <a:r>
              <a:rPr lang="en-ID" sz="1600" dirty="0"/>
              <a:t> </a:t>
            </a:r>
            <a:r>
              <a:rPr lang="en-ID" sz="1600" dirty="0" err="1"/>
              <a:t>dalam</a:t>
            </a:r>
            <a:r>
              <a:rPr lang="en-ID" sz="1600" dirty="0"/>
              <a:t> status </a:t>
            </a:r>
            <a:r>
              <a:rPr lang="en-ID" sz="1600" dirty="0" err="1"/>
              <a:t>sehat</a:t>
            </a:r>
            <a:r>
              <a:rPr lang="en-ID" sz="1600" dirty="0"/>
              <a:t>, </a:t>
            </a:r>
            <a:r>
              <a:rPr lang="en-ID" sz="1600" dirty="0" err="1"/>
              <a:t>tapi</a:t>
            </a:r>
            <a:r>
              <a:rPr lang="en-ID" sz="1600" dirty="0"/>
              <a:t> juga </a:t>
            </a:r>
            <a:r>
              <a:rPr lang="en-ID" sz="1600" dirty="0" err="1"/>
              <a:t>dapat</a:t>
            </a:r>
            <a:r>
              <a:rPr lang="en-ID" sz="1600" dirty="0"/>
              <a:t> </a:t>
            </a:r>
            <a:r>
              <a:rPr lang="en-ID" sz="1600" dirty="0" err="1"/>
              <a:t>mendeteksi</a:t>
            </a:r>
            <a:r>
              <a:rPr lang="en-ID" sz="1600" dirty="0"/>
              <a:t>, </a:t>
            </a:r>
            <a:r>
              <a:rPr lang="en-ID" sz="1600" dirty="0" err="1"/>
              <a:t>mencegah</a:t>
            </a:r>
            <a:r>
              <a:rPr lang="en-ID" sz="1600" dirty="0"/>
              <a:t> dan </a:t>
            </a:r>
            <a:r>
              <a:rPr lang="en-ID" sz="1600" dirty="0" err="1"/>
              <a:t>menangani</a:t>
            </a:r>
            <a:r>
              <a:rPr lang="en-ID" sz="1600" dirty="0"/>
              <a:t> </a:t>
            </a:r>
            <a:r>
              <a:rPr lang="en-ID" sz="1600" dirty="0" err="1"/>
              <a:t>komplikasi</a:t>
            </a:r>
            <a:r>
              <a:rPr lang="en-ID" sz="1600" dirty="0"/>
              <a:t> pada masa </a:t>
            </a:r>
            <a:r>
              <a:rPr lang="en-ID" sz="1600" dirty="0" err="1"/>
              <a:t>hamil</a:t>
            </a:r>
            <a:r>
              <a:rPr lang="en-ID" sz="1600" dirty="0"/>
              <a:t>, </a:t>
            </a:r>
            <a:r>
              <a:rPr lang="en-ID" sz="1600" dirty="0" err="1"/>
              <a:t>nifas</a:t>
            </a:r>
            <a:r>
              <a:rPr lang="en-ID" sz="1600" dirty="0"/>
              <a:t>, </a:t>
            </a:r>
            <a:r>
              <a:rPr lang="en-ID" sz="1600" dirty="0" err="1"/>
              <a:t>bayi</a:t>
            </a:r>
            <a:r>
              <a:rPr lang="en-ID" sz="1600" dirty="0"/>
              <a:t> </a:t>
            </a:r>
            <a:r>
              <a:rPr lang="en-ID" sz="1600" dirty="0" err="1"/>
              <a:t>baru</a:t>
            </a:r>
            <a:r>
              <a:rPr lang="en-ID" sz="1600" dirty="0"/>
              <a:t> </a:t>
            </a:r>
            <a:r>
              <a:rPr lang="en-ID" sz="1600" dirty="0" err="1"/>
              <a:t>lahir</a:t>
            </a:r>
            <a:r>
              <a:rPr lang="en-ID" sz="1600" dirty="0"/>
              <a:t>, </a:t>
            </a:r>
            <a:r>
              <a:rPr lang="en-ID" sz="1600" dirty="0" err="1"/>
              <a:t>bayi</a:t>
            </a:r>
            <a:r>
              <a:rPr lang="en-ID" sz="1600" dirty="0"/>
              <a:t> dan </a:t>
            </a:r>
            <a:r>
              <a:rPr lang="en-ID" sz="1600" dirty="0" err="1"/>
              <a:t>balita</a:t>
            </a:r>
            <a:r>
              <a:rPr lang="en-ID" sz="16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7"/>
        <p:cNvGrpSpPr/>
        <p:nvPr/>
      </p:nvGrpSpPr>
      <p:grpSpPr>
        <a:xfrm>
          <a:off x="0" y="0"/>
          <a:ext cx="0" cy="0"/>
          <a:chOff x="0" y="0"/>
          <a:chExt cx="0" cy="0"/>
        </a:xfrm>
      </p:grpSpPr>
      <p:sp>
        <p:nvSpPr>
          <p:cNvPr id="4678" name="Google Shape;4678;p43"/>
          <p:cNvSpPr/>
          <p:nvPr/>
        </p:nvSpPr>
        <p:spPr>
          <a:xfrm rot="-664632">
            <a:off x="1414196" y="1316495"/>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rot="-664632">
            <a:off x="6119763" y="665968"/>
            <a:ext cx="759391" cy="653034"/>
          </a:xfrm>
          <a:custGeom>
            <a:avLst/>
            <a:gdLst/>
            <a:ahLst/>
            <a:cxnLst/>
            <a:rect l="l" t="t" r="r" b="b"/>
            <a:pathLst>
              <a:path w="11502" h="9891" extrusionOk="0">
                <a:moveTo>
                  <a:pt x="5669" y="1"/>
                </a:moveTo>
                <a:cubicBezTo>
                  <a:pt x="3984" y="1"/>
                  <a:pt x="2250" y="1074"/>
                  <a:pt x="1297" y="2860"/>
                </a:cubicBezTo>
                <a:cubicBezTo>
                  <a:pt x="0" y="5308"/>
                  <a:pt x="659" y="8189"/>
                  <a:pt x="2737" y="9300"/>
                </a:cubicBezTo>
                <a:cubicBezTo>
                  <a:pt x="3466" y="9686"/>
                  <a:pt x="4434" y="9891"/>
                  <a:pt x="5441" y="9891"/>
                </a:cubicBezTo>
                <a:cubicBezTo>
                  <a:pt x="7331" y="9891"/>
                  <a:pt x="9359" y="9169"/>
                  <a:pt x="10205" y="7572"/>
                </a:cubicBezTo>
                <a:cubicBezTo>
                  <a:pt x="11501" y="5123"/>
                  <a:pt x="9526" y="1543"/>
                  <a:pt x="7428" y="432"/>
                </a:cubicBezTo>
                <a:cubicBezTo>
                  <a:pt x="6873" y="139"/>
                  <a:pt x="6274" y="1"/>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txBox="1">
            <a:spLocks noGrp="1"/>
          </p:cNvSpPr>
          <p:nvPr>
            <p:ph type="title"/>
          </p:nvPr>
        </p:nvSpPr>
        <p:spPr>
          <a:xfrm>
            <a:off x="720000" y="15851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Tujuan Home care</a:t>
            </a:r>
            <a:endParaRPr dirty="0"/>
          </a:p>
        </p:txBody>
      </p:sp>
      <p:sp>
        <p:nvSpPr>
          <p:cNvPr id="4681" name="Google Shape;4681;p43"/>
          <p:cNvSpPr txBox="1">
            <a:spLocks noGrp="1"/>
          </p:cNvSpPr>
          <p:nvPr>
            <p:ph type="subTitle" idx="1"/>
          </p:nvPr>
        </p:nvSpPr>
        <p:spPr>
          <a:xfrm>
            <a:off x="691194" y="1858590"/>
            <a:ext cx="22983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Tujuan </a:t>
            </a:r>
          </a:p>
          <a:p>
            <a:pPr marL="0" lvl="0" indent="0" algn="ctr" rtl="0">
              <a:spcBef>
                <a:spcPts val="0"/>
              </a:spcBef>
              <a:spcAft>
                <a:spcPts val="0"/>
              </a:spcAft>
              <a:buNone/>
            </a:pPr>
            <a:r>
              <a:rPr lang="en" dirty="0"/>
              <a:t>umum</a:t>
            </a:r>
            <a:endParaRPr dirty="0"/>
          </a:p>
        </p:txBody>
      </p:sp>
      <p:sp>
        <p:nvSpPr>
          <p:cNvPr id="4682" name="Google Shape;4682;p43"/>
          <p:cNvSpPr txBox="1">
            <a:spLocks noGrp="1"/>
          </p:cNvSpPr>
          <p:nvPr>
            <p:ph type="subTitle" idx="2"/>
          </p:nvPr>
        </p:nvSpPr>
        <p:spPr>
          <a:xfrm>
            <a:off x="5587021" y="1148176"/>
            <a:ext cx="1819871" cy="5994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Tujuan </a:t>
            </a:r>
          </a:p>
          <a:p>
            <a:pPr marL="0" lvl="0" indent="0" algn="ctr" rtl="0">
              <a:spcBef>
                <a:spcPts val="0"/>
              </a:spcBef>
              <a:spcAft>
                <a:spcPts val="0"/>
              </a:spcAft>
              <a:buNone/>
            </a:pPr>
            <a:r>
              <a:rPr lang="en" sz="1200" dirty="0"/>
              <a:t>khusus</a:t>
            </a:r>
            <a:endParaRPr sz="1200" dirty="0"/>
          </a:p>
        </p:txBody>
      </p:sp>
      <p:sp>
        <p:nvSpPr>
          <p:cNvPr id="4683" name="Google Shape;4683;p43"/>
          <p:cNvSpPr txBox="1">
            <a:spLocks noGrp="1"/>
          </p:cNvSpPr>
          <p:nvPr>
            <p:ph type="subTitle" idx="3"/>
          </p:nvPr>
        </p:nvSpPr>
        <p:spPr>
          <a:xfrm>
            <a:off x="552882" y="2682977"/>
            <a:ext cx="2763300"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FI" dirty="0"/>
              <a:t>Meningkatkan kualitas pelayanan kepada klien dan keluarga</a:t>
            </a:r>
            <a:endParaRPr dirty="0"/>
          </a:p>
        </p:txBody>
      </p:sp>
      <p:grpSp>
        <p:nvGrpSpPr>
          <p:cNvPr id="4685" name="Google Shape;4685;p43"/>
          <p:cNvGrpSpPr/>
          <p:nvPr/>
        </p:nvGrpSpPr>
        <p:grpSpPr>
          <a:xfrm>
            <a:off x="1595976" y="1385087"/>
            <a:ext cx="371699" cy="356084"/>
            <a:chOff x="6192906" y="2439440"/>
            <a:chExt cx="371699" cy="356084"/>
          </a:xfrm>
        </p:grpSpPr>
        <p:sp>
          <p:nvSpPr>
            <p:cNvPr id="4686" name="Google Shape;4686;p43"/>
            <p:cNvSpPr/>
            <p:nvPr/>
          </p:nvSpPr>
          <p:spPr>
            <a:xfrm>
              <a:off x="6227805" y="2461710"/>
              <a:ext cx="247904" cy="110381"/>
            </a:xfrm>
            <a:custGeom>
              <a:avLst/>
              <a:gdLst/>
              <a:ahLst/>
              <a:cxnLst/>
              <a:rect l="l" t="t" r="r" b="b"/>
              <a:pathLst>
                <a:path w="9462" h="4213" extrusionOk="0">
                  <a:moveTo>
                    <a:pt x="308" y="0"/>
                  </a:moveTo>
                  <a:lnTo>
                    <a:pt x="1" y="470"/>
                  </a:lnTo>
                  <a:lnTo>
                    <a:pt x="729" y="959"/>
                  </a:lnTo>
                  <a:lnTo>
                    <a:pt x="729" y="3815"/>
                  </a:lnTo>
                  <a:lnTo>
                    <a:pt x="1285" y="3815"/>
                  </a:lnTo>
                  <a:lnTo>
                    <a:pt x="1285" y="2684"/>
                  </a:lnTo>
                  <a:lnTo>
                    <a:pt x="6615" y="2684"/>
                  </a:lnTo>
                  <a:lnTo>
                    <a:pt x="6615" y="3940"/>
                  </a:lnTo>
                  <a:cubicBezTo>
                    <a:pt x="6615" y="4122"/>
                    <a:pt x="6756" y="4213"/>
                    <a:pt x="6898" y="4213"/>
                  </a:cubicBezTo>
                  <a:cubicBezTo>
                    <a:pt x="7039" y="4213"/>
                    <a:pt x="7180" y="4122"/>
                    <a:pt x="7180" y="3940"/>
                  </a:cubicBezTo>
                  <a:lnTo>
                    <a:pt x="7180" y="2694"/>
                  </a:lnTo>
                  <a:lnTo>
                    <a:pt x="9174" y="2694"/>
                  </a:lnTo>
                  <a:cubicBezTo>
                    <a:pt x="9327" y="2694"/>
                    <a:pt x="9452" y="2559"/>
                    <a:pt x="9452" y="2406"/>
                  </a:cubicBezTo>
                  <a:cubicBezTo>
                    <a:pt x="9461" y="2258"/>
                    <a:pt x="9345" y="2128"/>
                    <a:pt x="9199" y="2128"/>
                  </a:cubicBezTo>
                  <a:cubicBezTo>
                    <a:pt x="9194" y="2128"/>
                    <a:pt x="9189" y="2128"/>
                    <a:pt x="9184" y="2128"/>
                  </a:cubicBezTo>
                  <a:lnTo>
                    <a:pt x="1285" y="2128"/>
                  </a:lnTo>
                  <a:lnTo>
                    <a:pt x="1285" y="805"/>
                  </a:lnTo>
                  <a:cubicBezTo>
                    <a:pt x="1285" y="709"/>
                    <a:pt x="1247" y="623"/>
                    <a:pt x="1170" y="575"/>
                  </a:cubicBezTo>
                  <a:lnTo>
                    <a:pt x="3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3"/>
            <p:cNvSpPr/>
            <p:nvPr/>
          </p:nvSpPr>
          <p:spPr>
            <a:xfrm>
              <a:off x="6483962" y="2670078"/>
              <a:ext cx="14593" cy="54575"/>
            </a:xfrm>
            <a:custGeom>
              <a:avLst/>
              <a:gdLst/>
              <a:ahLst/>
              <a:cxnLst/>
              <a:rect l="l" t="t" r="r" b="b"/>
              <a:pathLst>
                <a:path w="557" h="2083" extrusionOk="0">
                  <a:moveTo>
                    <a:pt x="279" y="1"/>
                  </a:moveTo>
                  <a:cubicBezTo>
                    <a:pt x="140" y="1"/>
                    <a:pt x="1" y="94"/>
                    <a:pt x="1" y="281"/>
                  </a:cubicBezTo>
                  <a:lnTo>
                    <a:pt x="1" y="1805"/>
                  </a:lnTo>
                  <a:cubicBezTo>
                    <a:pt x="1" y="1958"/>
                    <a:pt x="126" y="2083"/>
                    <a:pt x="279" y="2083"/>
                  </a:cubicBezTo>
                  <a:cubicBezTo>
                    <a:pt x="432" y="2083"/>
                    <a:pt x="557" y="1958"/>
                    <a:pt x="557" y="1805"/>
                  </a:cubicBezTo>
                  <a:lnTo>
                    <a:pt x="557" y="281"/>
                  </a:lnTo>
                  <a:cubicBezTo>
                    <a:pt x="557" y="94"/>
                    <a:pt x="418"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6246905" y="2554117"/>
              <a:ext cx="251651" cy="128118"/>
            </a:xfrm>
            <a:custGeom>
              <a:avLst/>
              <a:gdLst/>
              <a:ahLst/>
              <a:cxnLst/>
              <a:rect l="l" t="t" r="r" b="b"/>
              <a:pathLst>
                <a:path w="9605" h="4890" extrusionOk="0">
                  <a:moveTo>
                    <a:pt x="0" y="1"/>
                  </a:moveTo>
                  <a:lnTo>
                    <a:pt x="0" y="2589"/>
                  </a:lnTo>
                  <a:cubicBezTo>
                    <a:pt x="501" y="2348"/>
                    <a:pt x="1055" y="2214"/>
                    <a:pt x="1619" y="2214"/>
                  </a:cubicBezTo>
                  <a:cubicBezTo>
                    <a:pt x="1639" y="2214"/>
                    <a:pt x="1658" y="2214"/>
                    <a:pt x="1678" y="2215"/>
                  </a:cubicBezTo>
                  <a:cubicBezTo>
                    <a:pt x="3557" y="2215"/>
                    <a:pt x="4640" y="3106"/>
                    <a:pt x="4975" y="4889"/>
                  </a:cubicBezTo>
                  <a:lnTo>
                    <a:pt x="9605" y="4889"/>
                  </a:lnTo>
                  <a:lnTo>
                    <a:pt x="9605" y="3950"/>
                  </a:lnTo>
                  <a:lnTo>
                    <a:pt x="9605" y="2953"/>
                  </a:lnTo>
                  <a:cubicBezTo>
                    <a:pt x="9509" y="1304"/>
                    <a:pt x="8148" y="10"/>
                    <a:pt x="6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6246905" y="2584142"/>
              <a:ext cx="167287" cy="97831"/>
            </a:xfrm>
            <a:custGeom>
              <a:avLst/>
              <a:gdLst/>
              <a:ahLst/>
              <a:cxnLst/>
              <a:rect l="l" t="t" r="r" b="b"/>
              <a:pathLst>
                <a:path w="6385" h="3734" extrusionOk="0">
                  <a:moveTo>
                    <a:pt x="1673" y="1"/>
                  </a:moveTo>
                  <a:cubicBezTo>
                    <a:pt x="1119" y="1"/>
                    <a:pt x="554" y="97"/>
                    <a:pt x="0" y="302"/>
                  </a:cubicBezTo>
                  <a:lnTo>
                    <a:pt x="0" y="1443"/>
                  </a:lnTo>
                  <a:cubicBezTo>
                    <a:pt x="510" y="1202"/>
                    <a:pt x="1055" y="1068"/>
                    <a:pt x="1619" y="1068"/>
                  </a:cubicBezTo>
                  <a:cubicBezTo>
                    <a:pt x="1639" y="1068"/>
                    <a:pt x="1658" y="1068"/>
                    <a:pt x="1678" y="1069"/>
                  </a:cubicBezTo>
                  <a:cubicBezTo>
                    <a:pt x="1688" y="1069"/>
                    <a:pt x="1698" y="1069"/>
                    <a:pt x="1707" y="1069"/>
                  </a:cubicBezTo>
                  <a:cubicBezTo>
                    <a:pt x="3568" y="1069"/>
                    <a:pt x="4641" y="1970"/>
                    <a:pt x="4975" y="3733"/>
                  </a:cubicBezTo>
                  <a:lnTo>
                    <a:pt x="6384" y="3733"/>
                  </a:lnTo>
                  <a:cubicBezTo>
                    <a:pt x="5850" y="1481"/>
                    <a:pt x="3843" y="1"/>
                    <a:pt x="1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6192906" y="2605102"/>
              <a:ext cx="197915" cy="190369"/>
            </a:xfrm>
            <a:custGeom>
              <a:avLst/>
              <a:gdLst/>
              <a:ahLst/>
              <a:cxnLst/>
              <a:rect l="l" t="t" r="r" b="b"/>
              <a:pathLst>
                <a:path w="7554" h="7266" extrusionOk="0">
                  <a:moveTo>
                    <a:pt x="3921" y="0"/>
                  </a:moveTo>
                  <a:cubicBezTo>
                    <a:pt x="2445" y="0"/>
                    <a:pt x="1122" y="882"/>
                    <a:pt x="566" y="2243"/>
                  </a:cubicBezTo>
                  <a:cubicBezTo>
                    <a:pt x="0" y="3604"/>
                    <a:pt x="307" y="5167"/>
                    <a:pt x="1352" y="6202"/>
                  </a:cubicBezTo>
                  <a:cubicBezTo>
                    <a:pt x="2045" y="6895"/>
                    <a:pt x="2974" y="7266"/>
                    <a:pt x="3920" y="7266"/>
                  </a:cubicBezTo>
                  <a:cubicBezTo>
                    <a:pt x="4388" y="7266"/>
                    <a:pt x="4861" y="7175"/>
                    <a:pt x="5311" y="6988"/>
                  </a:cubicBezTo>
                  <a:cubicBezTo>
                    <a:pt x="6672" y="6423"/>
                    <a:pt x="7554" y="5100"/>
                    <a:pt x="7554" y="3633"/>
                  </a:cubicBezTo>
                  <a:cubicBezTo>
                    <a:pt x="7554" y="1620"/>
                    <a:pt x="5924" y="0"/>
                    <a:pt x="3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6280807" y="2605102"/>
              <a:ext cx="113787" cy="190291"/>
            </a:xfrm>
            <a:custGeom>
              <a:avLst/>
              <a:gdLst/>
              <a:ahLst/>
              <a:cxnLst/>
              <a:rect l="l" t="t" r="r" b="b"/>
              <a:pathLst>
                <a:path w="4343" h="7263" extrusionOk="0">
                  <a:moveTo>
                    <a:pt x="566" y="0"/>
                  </a:moveTo>
                  <a:cubicBezTo>
                    <a:pt x="374" y="0"/>
                    <a:pt x="182" y="10"/>
                    <a:pt x="0" y="39"/>
                  </a:cubicBezTo>
                  <a:cubicBezTo>
                    <a:pt x="1764" y="317"/>
                    <a:pt x="3068" y="1841"/>
                    <a:pt x="3068" y="3633"/>
                  </a:cubicBezTo>
                  <a:cubicBezTo>
                    <a:pt x="3068" y="5416"/>
                    <a:pt x="1764" y="6940"/>
                    <a:pt x="0" y="7218"/>
                  </a:cubicBezTo>
                  <a:cubicBezTo>
                    <a:pt x="190" y="7248"/>
                    <a:pt x="379" y="7262"/>
                    <a:pt x="565" y="7262"/>
                  </a:cubicBezTo>
                  <a:cubicBezTo>
                    <a:pt x="2426" y="7262"/>
                    <a:pt x="4031" y="5828"/>
                    <a:pt x="4180" y="3911"/>
                  </a:cubicBezTo>
                  <a:cubicBezTo>
                    <a:pt x="4343" y="1802"/>
                    <a:pt x="2675"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6499787" y="2747735"/>
              <a:ext cx="64819" cy="14593"/>
            </a:xfrm>
            <a:custGeom>
              <a:avLst/>
              <a:gdLst/>
              <a:ahLst/>
              <a:cxnLst/>
              <a:rect l="l" t="t" r="r" b="b"/>
              <a:pathLst>
                <a:path w="2474" h="557" extrusionOk="0">
                  <a:moveTo>
                    <a:pt x="375" y="1"/>
                  </a:moveTo>
                  <a:cubicBezTo>
                    <a:pt x="1" y="1"/>
                    <a:pt x="1" y="557"/>
                    <a:pt x="375" y="557"/>
                  </a:cubicBezTo>
                  <a:lnTo>
                    <a:pt x="2110" y="557"/>
                  </a:lnTo>
                  <a:cubicBezTo>
                    <a:pt x="2474" y="557"/>
                    <a:pt x="2474" y="1"/>
                    <a:pt x="2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6437274" y="2714592"/>
              <a:ext cx="94189" cy="80932"/>
            </a:xfrm>
            <a:custGeom>
              <a:avLst/>
              <a:gdLst/>
              <a:ahLst/>
              <a:cxnLst/>
              <a:rect l="l" t="t" r="r" b="b"/>
              <a:pathLst>
                <a:path w="3595" h="3089" extrusionOk="0">
                  <a:moveTo>
                    <a:pt x="2061" y="1"/>
                  </a:moveTo>
                  <a:cubicBezTo>
                    <a:pt x="690" y="1"/>
                    <a:pt x="0" y="1659"/>
                    <a:pt x="968" y="2637"/>
                  </a:cubicBezTo>
                  <a:cubicBezTo>
                    <a:pt x="1280" y="2949"/>
                    <a:pt x="1665" y="3089"/>
                    <a:pt x="2042" y="3089"/>
                  </a:cubicBezTo>
                  <a:cubicBezTo>
                    <a:pt x="2834" y="3089"/>
                    <a:pt x="3595" y="2472"/>
                    <a:pt x="3595" y="1544"/>
                  </a:cubicBezTo>
                  <a:cubicBezTo>
                    <a:pt x="3595" y="691"/>
                    <a:pt x="2904" y="1"/>
                    <a:pt x="20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6477438" y="2714854"/>
              <a:ext cx="54024" cy="80644"/>
            </a:xfrm>
            <a:custGeom>
              <a:avLst/>
              <a:gdLst/>
              <a:ahLst/>
              <a:cxnLst/>
              <a:rect l="l" t="t" r="r" b="b"/>
              <a:pathLst>
                <a:path w="2062" h="3078" extrusionOk="0">
                  <a:moveTo>
                    <a:pt x="528" y="0"/>
                  </a:moveTo>
                  <a:cubicBezTo>
                    <a:pt x="346" y="0"/>
                    <a:pt x="173" y="29"/>
                    <a:pt x="1" y="86"/>
                  </a:cubicBezTo>
                  <a:cubicBezTo>
                    <a:pt x="1362" y="575"/>
                    <a:pt x="1362" y="2492"/>
                    <a:pt x="1" y="2981"/>
                  </a:cubicBezTo>
                  <a:cubicBezTo>
                    <a:pt x="173" y="3048"/>
                    <a:pt x="346" y="3077"/>
                    <a:pt x="528" y="3077"/>
                  </a:cubicBezTo>
                  <a:cubicBezTo>
                    <a:pt x="1381" y="3077"/>
                    <a:pt x="2062" y="2387"/>
                    <a:pt x="2062" y="1534"/>
                  </a:cubicBezTo>
                  <a:cubicBezTo>
                    <a:pt x="2062" y="690"/>
                    <a:pt x="1381"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6193902" y="2439440"/>
              <a:ext cx="47003" cy="37466"/>
            </a:xfrm>
            <a:custGeom>
              <a:avLst/>
              <a:gdLst/>
              <a:ahLst/>
              <a:cxnLst/>
              <a:rect l="l" t="t" r="r" b="b"/>
              <a:pathLst>
                <a:path w="1794" h="1430" extrusionOk="0">
                  <a:moveTo>
                    <a:pt x="714" y="0"/>
                  </a:moveTo>
                  <a:cubicBezTo>
                    <a:pt x="293" y="0"/>
                    <a:pt x="0" y="618"/>
                    <a:pt x="471" y="908"/>
                  </a:cubicBezTo>
                  <a:lnTo>
                    <a:pt x="1161" y="1397"/>
                  </a:lnTo>
                  <a:cubicBezTo>
                    <a:pt x="1187" y="1419"/>
                    <a:pt x="1220" y="1430"/>
                    <a:pt x="1252" y="1430"/>
                  </a:cubicBezTo>
                  <a:cubicBezTo>
                    <a:pt x="1302" y="1430"/>
                    <a:pt x="1352" y="1405"/>
                    <a:pt x="1381" y="1358"/>
                  </a:cubicBezTo>
                  <a:lnTo>
                    <a:pt x="1745" y="812"/>
                  </a:lnTo>
                  <a:cubicBezTo>
                    <a:pt x="1793" y="735"/>
                    <a:pt x="1774" y="639"/>
                    <a:pt x="1707" y="591"/>
                  </a:cubicBezTo>
                  <a:lnTo>
                    <a:pt x="1007" y="102"/>
                  </a:lnTo>
                  <a:cubicBezTo>
                    <a:pt x="908" y="31"/>
                    <a:pt x="808"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6241376" y="2659598"/>
              <a:ext cx="94949" cy="81351"/>
            </a:xfrm>
            <a:custGeom>
              <a:avLst/>
              <a:gdLst/>
              <a:ahLst/>
              <a:cxnLst/>
              <a:rect l="l" t="t" r="r" b="b"/>
              <a:pathLst>
                <a:path w="3624" h="3105" extrusionOk="0">
                  <a:moveTo>
                    <a:pt x="2071" y="0"/>
                  </a:moveTo>
                  <a:cubicBezTo>
                    <a:pt x="691" y="10"/>
                    <a:pt x="0" y="1678"/>
                    <a:pt x="978" y="2646"/>
                  </a:cubicBezTo>
                  <a:cubicBezTo>
                    <a:pt x="1295" y="2963"/>
                    <a:pt x="1684" y="3104"/>
                    <a:pt x="2065" y="3104"/>
                  </a:cubicBezTo>
                  <a:cubicBezTo>
                    <a:pt x="2861" y="3104"/>
                    <a:pt x="3624" y="2487"/>
                    <a:pt x="3624" y="1553"/>
                  </a:cubicBezTo>
                  <a:cubicBezTo>
                    <a:pt x="3624" y="691"/>
                    <a:pt x="2924" y="0"/>
                    <a:pt x="2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6282065" y="2659598"/>
              <a:ext cx="54024" cy="81403"/>
            </a:xfrm>
            <a:custGeom>
              <a:avLst/>
              <a:gdLst/>
              <a:ahLst/>
              <a:cxnLst/>
              <a:rect l="l" t="t" r="r" b="b"/>
              <a:pathLst>
                <a:path w="2062" h="3107" extrusionOk="0">
                  <a:moveTo>
                    <a:pt x="518" y="0"/>
                  </a:moveTo>
                  <a:cubicBezTo>
                    <a:pt x="336" y="0"/>
                    <a:pt x="163" y="29"/>
                    <a:pt x="0" y="87"/>
                  </a:cubicBezTo>
                  <a:cubicBezTo>
                    <a:pt x="1371" y="585"/>
                    <a:pt x="1371" y="2521"/>
                    <a:pt x="0" y="3020"/>
                  </a:cubicBezTo>
                  <a:cubicBezTo>
                    <a:pt x="163" y="3068"/>
                    <a:pt x="336" y="3096"/>
                    <a:pt x="518" y="3106"/>
                  </a:cubicBezTo>
                  <a:cubicBezTo>
                    <a:pt x="1371" y="3106"/>
                    <a:pt x="2061" y="2406"/>
                    <a:pt x="2061" y="1553"/>
                  </a:cubicBezTo>
                  <a:cubicBezTo>
                    <a:pt x="2061" y="691"/>
                    <a:pt x="1371" y="0"/>
                    <a:pt x="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6439265" y="2510180"/>
              <a:ext cx="65317" cy="28899"/>
            </a:xfrm>
            <a:custGeom>
              <a:avLst/>
              <a:gdLst/>
              <a:ahLst/>
              <a:cxnLst/>
              <a:rect l="l" t="t" r="r" b="b"/>
              <a:pathLst>
                <a:path w="2493" h="1103" extrusionOk="0">
                  <a:moveTo>
                    <a:pt x="269" y="0"/>
                  </a:moveTo>
                  <a:cubicBezTo>
                    <a:pt x="116" y="0"/>
                    <a:pt x="1" y="115"/>
                    <a:pt x="1" y="259"/>
                  </a:cubicBezTo>
                  <a:lnTo>
                    <a:pt x="1" y="844"/>
                  </a:lnTo>
                  <a:cubicBezTo>
                    <a:pt x="1" y="987"/>
                    <a:pt x="116" y="1102"/>
                    <a:pt x="269" y="1102"/>
                  </a:cubicBezTo>
                  <a:lnTo>
                    <a:pt x="1966" y="1102"/>
                  </a:lnTo>
                  <a:cubicBezTo>
                    <a:pt x="2253" y="1102"/>
                    <a:pt x="2493" y="863"/>
                    <a:pt x="2493" y="575"/>
                  </a:cubicBezTo>
                  <a:lnTo>
                    <a:pt x="2493" y="527"/>
                  </a:lnTo>
                  <a:cubicBezTo>
                    <a:pt x="2493" y="240"/>
                    <a:pt x="2253"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43"/>
          <p:cNvGrpSpPr/>
          <p:nvPr/>
        </p:nvGrpSpPr>
        <p:grpSpPr>
          <a:xfrm>
            <a:off x="6220180" y="826781"/>
            <a:ext cx="358390" cy="362320"/>
            <a:chOff x="6204958" y="3355575"/>
            <a:chExt cx="358390" cy="362320"/>
          </a:xfrm>
        </p:grpSpPr>
        <p:sp>
          <p:nvSpPr>
            <p:cNvPr id="4700" name="Google Shape;4700;p43"/>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3"/>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3"/>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3"/>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3"/>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3"/>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3"/>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3"/>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3"/>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3"/>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3"/>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3"/>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3"/>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3"/>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3"/>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5CE5C5A1-6BB0-4E58-87DB-0659D7F76ECB}"/>
              </a:ext>
            </a:extLst>
          </p:cNvPr>
          <p:cNvSpPr>
            <a:spLocks noGrp="1"/>
          </p:cNvSpPr>
          <p:nvPr>
            <p:ph type="subTitle" idx="4"/>
          </p:nvPr>
        </p:nvSpPr>
        <p:spPr>
          <a:xfrm>
            <a:off x="5017749" y="1670299"/>
            <a:ext cx="2868951" cy="2874102"/>
          </a:xfrm>
        </p:spPr>
        <p:txBody>
          <a:bodyPr/>
          <a:lstStyle/>
          <a:p>
            <a:pPr algn="just">
              <a:buFont typeface="+mj-lt"/>
              <a:buAutoNum type="arabicPeriod"/>
            </a:pPr>
            <a:r>
              <a:rPr lang="en-ID" sz="1200" dirty="0" err="1"/>
              <a:t>Peningkatan</a:t>
            </a:r>
            <a:r>
              <a:rPr lang="en-ID" sz="1200" dirty="0"/>
              <a:t> </a:t>
            </a:r>
            <a:r>
              <a:rPr lang="en-ID" sz="1200" dirty="0" err="1"/>
              <a:t>kualitas</a:t>
            </a:r>
            <a:r>
              <a:rPr lang="en-ID" sz="1200" dirty="0"/>
              <a:t> </a:t>
            </a:r>
            <a:r>
              <a:rPr lang="en-ID" sz="1200" dirty="0" err="1"/>
              <a:t>pelayanan</a:t>
            </a:r>
            <a:r>
              <a:rPr lang="en-ID" sz="1200" dirty="0"/>
              <a:t> </a:t>
            </a:r>
            <a:r>
              <a:rPr lang="en-ID" sz="1200" dirty="0" err="1"/>
              <a:t>kebidanan</a:t>
            </a:r>
            <a:r>
              <a:rPr lang="en-ID" sz="1200" dirty="0"/>
              <a:t> di </a:t>
            </a:r>
            <a:r>
              <a:rPr lang="en-ID" sz="1200" dirty="0" err="1"/>
              <a:t>rumah</a:t>
            </a:r>
            <a:endParaRPr lang="en-ID" sz="1200" dirty="0"/>
          </a:p>
          <a:p>
            <a:pPr algn="just">
              <a:buFont typeface="+mj-lt"/>
              <a:buAutoNum type="arabicPeriod"/>
            </a:pPr>
            <a:r>
              <a:rPr lang="en-ID" sz="1200" dirty="0"/>
              <a:t> </a:t>
            </a:r>
            <a:r>
              <a:rPr lang="en-ID" sz="1200" dirty="0" err="1"/>
              <a:t>Penggerakan</a:t>
            </a:r>
            <a:r>
              <a:rPr lang="en-ID" sz="1200" dirty="0"/>
              <a:t> dan </a:t>
            </a:r>
            <a:r>
              <a:rPr lang="en-ID" sz="1200" dirty="0" err="1"/>
              <a:t>pemberdayaan</a:t>
            </a:r>
            <a:r>
              <a:rPr lang="en-ID" sz="1200" dirty="0"/>
              <a:t> </a:t>
            </a:r>
            <a:r>
              <a:rPr lang="en-ID" sz="1200" dirty="0" err="1"/>
              <a:t>individu</a:t>
            </a:r>
            <a:r>
              <a:rPr lang="en-ID" sz="1200" dirty="0"/>
              <a:t>, </a:t>
            </a:r>
            <a:r>
              <a:rPr lang="en-ID" sz="1200" dirty="0" err="1"/>
              <a:t>keluarga</a:t>
            </a:r>
            <a:r>
              <a:rPr lang="en-ID" sz="1200" dirty="0"/>
              <a:t> dan </a:t>
            </a:r>
            <a:r>
              <a:rPr lang="en-ID" sz="1200" dirty="0" err="1"/>
              <a:t>kelompok</a:t>
            </a:r>
            <a:endParaRPr lang="en-ID" sz="1200" dirty="0"/>
          </a:p>
          <a:p>
            <a:pPr algn="just">
              <a:buFont typeface="+mj-lt"/>
              <a:buAutoNum type="arabicPeriod"/>
            </a:pPr>
            <a:r>
              <a:rPr lang="en-ID" sz="1200" dirty="0"/>
              <a:t> </a:t>
            </a:r>
            <a:r>
              <a:rPr lang="en-ID" sz="1200" dirty="0" err="1"/>
              <a:t>Peningkatan</a:t>
            </a:r>
            <a:r>
              <a:rPr lang="en-ID" sz="1200" dirty="0"/>
              <a:t> support system yang </a:t>
            </a:r>
            <a:r>
              <a:rPr lang="en-ID" sz="1200" dirty="0" err="1"/>
              <a:t>adekuat</a:t>
            </a:r>
            <a:r>
              <a:rPr lang="en-ID" sz="1200" dirty="0"/>
              <a:t> dan </a:t>
            </a:r>
            <a:r>
              <a:rPr lang="en-ID" sz="1200" dirty="0" err="1"/>
              <a:t>efektif</a:t>
            </a:r>
            <a:r>
              <a:rPr lang="en-ID" sz="1200" dirty="0"/>
              <a:t> </a:t>
            </a:r>
            <a:r>
              <a:rPr lang="en-ID" sz="1200" dirty="0" err="1"/>
              <a:t>dalam</a:t>
            </a:r>
            <a:r>
              <a:rPr lang="en-ID" sz="1200" dirty="0"/>
              <a:t> </a:t>
            </a:r>
            <a:r>
              <a:rPr lang="en-ID" sz="1200" dirty="0" err="1"/>
              <a:t>pelayanan</a:t>
            </a:r>
            <a:r>
              <a:rPr lang="en-ID" sz="1200" dirty="0"/>
              <a:t> </a:t>
            </a:r>
            <a:r>
              <a:rPr lang="en-ID" sz="1200" dirty="0" err="1"/>
              <a:t>kesehatan</a:t>
            </a:r>
            <a:r>
              <a:rPr lang="en-ID" sz="1200" dirty="0"/>
              <a:t> </a:t>
            </a:r>
            <a:r>
              <a:rPr lang="en-ID" sz="1200" dirty="0" err="1"/>
              <a:t>kebidanan</a:t>
            </a:r>
            <a:endParaRPr lang="en-ID" sz="1200" dirty="0"/>
          </a:p>
          <a:p>
            <a:pPr algn="just">
              <a:buFont typeface="+mj-lt"/>
              <a:buAutoNum type="arabicPeriod"/>
            </a:pPr>
            <a:r>
              <a:rPr lang="en-ID" sz="1200" dirty="0"/>
              <a:t> </a:t>
            </a:r>
            <a:r>
              <a:rPr lang="en-ID" sz="1200" dirty="0" err="1"/>
              <a:t>Sebagai</a:t>
            </a:r>
            <a:r>
              <a:rPr lang="en-ID" sz="1200" dirty="0"/>
              <a:t> </a:t>
            </a:r>
            <a:r>
              <a:rPr lang="en-ID" sz="1200" dirty="0" err="1"/>
              <a:t>bagian</a:t>
            </a:r>
            <a:r>
              <a:rPr lang="en-ID" sz="1200" dirty="0"/>
              <a:t> </a:t>
            </a:r>
            <a:r>
              <a:rPr lang="en-ID" sz="1200" dirty="0" err="1"/>
              <a:t>dari</a:t>
            </a:r>
            <a:r>
              <a:rPr lang="en-ID" sz="1200" dirty="0"/>
              <a:t> monitoring </a:t>
            </a:r>
            <a:r>
              <a:rPr lang="en-ID" sz="1200" dirty="0" err="1"/>
              <a:t>dalam</a:t>
            </a:r>
            <a:r>
              <a:rPr lang="en-ID" sz="1200" dirty="0"/>
              <a:t> </a:t>
            </a:r>
            <a:r>
              <a:rPr lang="en-ID" sz="1200" dirty="0" err="1"/>
              <a:t>memantau</a:t>
            </a:r>
            <a:r>
              <a:rPr lang="en-ID" sz="1200" dirty="0"/>
              <a:t> </a:t>
            </a:r>
            <a:r>
              <a:rPr lang="en-ID" sz="1200" dirty="0" err="1"/>
              <a:t>kesehatan</a:t>
            </a:r>
            <a:r>
              <a:rPr lang="en-ID" sz="1200" dirty="0"/>
              <a:t> </a:t>
            </a:r>
            <a:r>
              <a:rPr lang="en-ID" sz="1200" dirty="0" err="1"/>
              <a:t>klien</a:t>
            </a:r>
            <a:r>
              <a:rPr lang="en-ID" sz="1200" dirty="0"/>
              <a:t>.</a:t>
            </a:r>
          </a:p>
          <a:p>
            <a:pPr algn="just">
              <a:buFont typeface="+mj-lt"/>
              <a:buAutoNum type="arabicPeriod"/>
            </a:pPr>
            <a:r>
              <a:rPr lang="en-ID" sz="1200" dirty="0"/>
              <a:t>  </a:t>
            </a:r>
            <a:r>
              <a:rPr lang="en-ID" sz="1200" dirty="0" err="1"/>
              <a:t>Sebagai</a:t>
            </a:r>
            <a:r>
              <a:rPr lang="en-ID" sz="1200" dirty="0"/>
              <a:t> </a:t>
            </a:r>
            <a:r>
              <a:rPr lang="en-ID" sz="1200" dirty="0" err="1"/>
              <a:t>bagian</a:t>
            </a:r>
            <a:r>
              <a:rPr lang="en-ID" sz="1200" dirty="0"/>
              <a:t> </a:t>
            </a:r>
            <a:r>
              <a:rPr lang="en-ID" sz="1200" dirty="0" err="1"/>
              <a:t>dari</a:t>
            </a:r>
            <a:r>
              <a:rPr lang="en-ID" sz="1200" dirty="0"/>
              <a:t> strategi </a:t>
            </a:r>
            <a:r>
              <a:rPr lang="en-ID" sz="1200" dirty="0" err="1"/>
              <a:t>pemasaran</a:t>
            </a:r>
            <a:r>
              <a:rPr lang="en-ID" sz="1200" dirty="0"/>
              <a:t> </a:t>
            </a:r>
            <a:r>
              <a:rPr lang="en-ID" sz="1200" dirty="0" err="1"/>
              <a:t>dalam</a:t>
            </a:r>
            <a:r>
              <a:rPr lang="en-ID" sz="1200" dirty="0"/>
              <a:t> </a:t>
            </a:r>
            <a:r>
              <a:rPr lang="en-ID" sz="1200" dirty="0" err="1"/>
              <a:t>pengembangan</a:t>
            </a:r>
            <a:r>
              <a:rPr lang="en-ID" sz="1200" dirty="0"/>
              <a:t> </a:t>
            </a:r>
            <a:r>
              <a:rPr lang="en-ID" sz="1200" dirty="0" err="1"/>
              <a:t>layanan</a:t>
            </a:r>
            <a:r>
              <a:rPr lang="en-ID" sz="1200" dirty="0"/>
              <a:t> </a:t>
            </a:r>
            <a:r>
              <a:rPr lang="en-ID" sz="1200" dirty="0" err="1"/>
              <a:t>jasa</a:t>
            </a:r>
            <a:r>
              <a:rPr lang="en-ID" sz="1200" dirty="0"/>
              <a:t> </a:t>
            </a:r>
            <a:r>
              <a:rPr lang="en-ID" sz="1200" dirty="0" err="1"/>
              <a:t>kesehatan</a:t>
            </a:r>
            <a:r>
              <a:rPr lang="en-ID" sz="12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0"/>
        <p:cNvGrpSpPr/>
        <p:nvPr/>
      </p:nvGrpSpPr>
      <p:grpSpPr>
        <a:xfrm>
          <a:off x="0" y="0"/>
          <a:ext cx="0" cy="0"/>
          <a:chOff x="0" y="0"/>
          <a:chExt cx="0" cy="0"/>
        </a:xfrm>
      </p:grpSpPr>
      <p:sp>
        <p:nvSpPr>
          <p:cNvPr id="4671" name="Google Shape;4671;p42"/>
          <p:cNvSpPr txBox="1">
            <a:spLocks noGrp="1"/>
          </p:cNvSpPr>
          <p:nvPr>
            <p:ph type="title"/>
          </p:nvPr>
        </p:nvSpPr>
        <p:spPr>
          <a:xfrm>
            <a:off x="2826400" y="236652"/>
            <a:ext cx="4345200" cy="108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err="1"/>
              <a:t>Prinsip</a:t>
            </a:r>
            <a:r>
              <a:rPr lang="en-US" sz="1800" dirty="0"/>
              <a:t> Home Care</a:t>
            </a:r>
            <a:br>
              <a:rPr lang="en-US" sz="1800" dirty="0"/>
            </a:br>
            <a:r>
              <a:rPr lang="en-US" sz="1800" dirty="0"/>
              <a:t/>
            </a:r>
            <a:br>
              <a:rPr lang="en-US" sz="1800" dirty="0"/>
            </a:br>
            <a:r>
              <a:rPr lang="en-ID" sz="1050" dirty="0"/>
              <a:t>Agar </a:t>
            </a:r>
            <a:r>
              <a:rPr lang="en-ID" sz="1050" dirty="0" err="1"/>
              <a:t>pelayanan</a:t>
            </a:r>
            <a:r>
              <a:rPr lang="en-ID" sz="1050" dirty="0"/>
              <a:t> home care </a:t>
            </a:r>
            <a:r>
              <a:rPr lang="en-ID" sz="1050" dirty="0" err="1"/>
              <a:t>ini</a:t>
            </a:r>
            <a:r>
              <a:rPr lang="en-ID" sz="1050" dirty="0"/>
              <a:t> </a:t>
            </a:r>
            <a:r>
              <a:rPr lang="en-ID" sz="1050" dirty="0" err="1"/>
              <a:t>dapat</a:t>
            </a:r>
            <a:r>
              <a:rPr lang="en-ID" sz="1050" dirty="0"/>
              <a:t> </a:t>
            </a:r>
            <a:r>
              <a:rPr lang="en-ID" sz="1050" dirty="0" err="1"/>
              <a:t>berjalan</a:t>
            </a:r>
            <a:r>
              <a:rPr lang="en-ID" sz="1050" dirty="0"/>
              <a:t> </a:t>
            </a:r>
            <a:r>
              <a:rPr lang="en-ID" sz="1050" dirty="0" err="1"/>
              <a:t>dengan</a:t>
            </a:r>
            <a:r>
              <a:rPr lang="en-ID" sz="1050" dirty="0"/>
              <a:t> </a:t>
            </a:r>
            <a:r>
              <a:rPr lang="en-ID" sz="1050" dirty="0" err="1"/>
              <a:t>lancar</a:t>
            </a:r>
            <a:r>
              <a:rPr lang="en-ID" sz="1050" dirty="0"/>
              <a:t> </a:t>
            </a:r>
            <a:r>
              <a:rPr lang="en-ID" sz="1050" dirty="0" err="1"/>
              <a:t>maka</a:t>
            </a:r>
            <a:r>
              <a:rPr lang="en-ID" sz="1050" dirty="0"/>
              <a:t> </a:t>
            </a:r>
            <a:r>
              <a:rPr lang="en-ID" sz="1050" dirty="0" err="1"/>
              <a:t>perlu</a:t>
            </a:r>
            <a:r>
              <a:rPr lang="en-ID" sz="1050" dirty="0"/>
              <a:t> </a:t>
            </a:r>
            <a:r>
              <a:rPr lang="en-ID" sz="1050" dirty="0" err="1"/>
              <a:t>diperhatikan</a:t>
            </a:r>
            <a:r>
              <a:rPr lang="en-ID" sz="1050" dirty="0"/>
              <a:t> </a:t>
            </a:r>
            <a:r>
              <a:rPr lang="en-ID" sz="1050" dirty="0" err="1"/>
              <a:t>beberapa</a:t>
            </a:r>
            <a:r>
              <a:rPr lang="en-ID" sz="1050" dirty="0"/>
              <a:t> </a:t>
            </a:r>
            <a:r>
              <a:rPr lang="en-ID" sz="1050" dirty="0" err="1"/>
              <a:t>prinsip</a:t>
            </a:r>
            <a:r>
              <a:rPr lang="en-ID" sz="1050" dirty="0"/>
              <a:t> </a:t>
            </a:r>
            <a:r>
              <a:rPr lang="en-ID" sz="1050" dirty="0" err="1"/>
              <a:t>dalam</a:t>
            </a:r>
            <a:r>
              <a:rPr lang="en-ID" sz="1050" dirty="0"/>
              <a:t> </a:t>
            </a:r>
            <a:r>
              <a:rPr lang="en-ID" sz="1050" dirty="0" err="1"/>
              <a:t>melakuakan</a:t>
            </a:r>
            <a:r>
              <a:rPr lang="en-ID" sz="1050" dirty="0"/>
              <a:t> </a:t>
            </a:r>
            <a:r>
              <a:rPr lang="en-ID" sz="1050" dirty="0" err="1"/>
              <a:t>pelayanan</a:t>
            </a:r>
            <a:r>
              <a:rPr lang="en-ID" sz="1050" dirty="0"/>
              <a:t> home care. </a:t>
            </a:r>
            <a:endParaRPr sz="1800" dirty="0"/>
          </a:p>
        </p:txBody>
      </p:sp>
      <p:sp>
        <p:nvSpPr>
          <p:cNvPr id="3" name="Text Placeholder 2">
            <a:extLst>
              <a:ext uri="{FF2B5EF4-FFF2-40B4-BE49-F238E27FC236}">
                <a16:creationId xmlns:a16="http://schemas.microsoft.com/office/drawing/2014/main" xmlns="" id="{C0777646-BC9A-412F-AA5C-85270F8A437D}"/>
              </a:ext>
            </a:extLst>
          </p:cNvPr>
          <p:cNvSpPr>
            <a:spLocks noGrp="1"/>
          </p:cNvSpPr>
          <p:nvPr>
            <p:ph type="body" idx="1"/>
          </p:nvPr>
        </p:nvSpPr>
        <p:spPr>
          <a:xfrm>
            <a:off x="1486154" y="1317552"/>
            <a:ext cx="6706236" cy="3117996"/>
          </a:xfrm>
        </p:spPr>
        <p:txBody>
          <a:bodyPr/>
          <a:lstStyle/>
          <a:p>
            <a:pPr marL="139700" indent="0" algn="just">
              <a:buNone/>
            </a:pPr>
            <a:r>
              <a:rPr lang="en-ID" sz="1200" b="1" dirty="0" err="1"/>
              <a:t>Prinsip-prinsip</a:t>
            </a:r>
            <a:r>
              <a:rPr lang="en-ID" sz="1200" b="1" dirty="0"/>
              <a:t> </a:t>
            </a:r>
            <a:r>
              <a:rPr lang="en-ID" sz="1200" b="1" dirty="0" err="1"/>
              <a:t>tersebut</a:t>
            </a:r>
            <a:r>
              <a:rPr lang="en-ID" sz="1200" b="1" dirty="0"/>
              <a:t> </a:t>
            </a:r>
            <a:r>
              <a:rPr lang="en-ID" sz="1200" b="1" dirty="0" err="1"/>
              <a:t>diantaranya</a:t>
            </a:r>
            <a:r>
              <a:rPr lang="en-ID" sz="1200" dirty="0"/>
              <a:t>:</a:t>
            </a:r>
          </a:p>
          <a:p>
            <a:pPr marL="139700" indent="0" algn="just">
              <a:buNone/>
            </a:pPr>
            <a:endParaRPr lang="en-ID" sz="1200" dirty="0"/>
          </a:p>
          <a:p>
            <a:pPr marL="139700" indent="0" algn="just">
              <a:buNone/>
            </a:pPr>
            <a:r>
              <a:rPr lang="en-ID" sz="1000" dirty="0"/>
              <a:t> </a:t>
            </a:r>
            <a:r>
              <a:rPr lang="en-ID" dirty="0"/>
              <a:t>1. </a:t>
            </a:r>
            <a:r>
              <a:rPr lang="en-ID" sz="900" dirty="0"/>
              <a:t> </a:t>
            </a:r>
            <a:r>
              <a:rPr lang="en-ID" dirty="0" err="1"/>
              <a:t>Mengelola</a:t>
            </a:r>
            <a:r>
              <a:rPr lang="en-ID" dirty="0"/>
              <a:t> dan </a:t>
            </a:r>
            <a:r>
              <a:rPr lang="en-ID" dirty="0" err="1"/>
              <a:t>melaksanan</a:t>
            </a:r>
            <a:r>
              <a:rPr lang="en-ID" dirty="0"/>
              <a:t> </a:t>
            </a:r>
            <a:r>
              <a:rPr lang="en-ID" dirty="0" err="1"/>
              <a:t>layanan</a:t>
            </a:r>
            <a:r>
              <a:rPr lang="en-ID" dirty="0"/>
              <a:t> </a:t>
            </a:r>
            <a:r>
              <a:rPr lang="en-ID" dirty="0" err="1"/>
              <a:t>kesehatan</a:t>
            </a:r>
            <a:r>
              <a:rPr lang="en-ID" dirty="0"/>
              <a:t> yang </a:t>
            </a:r>
            <a:r>
              <a:rPr lang="en-ID" dirty="0" err="1"/>
              <a:t>dilakukan</a:t>
            </a:r>
            <a:r>
              <a:rPr lang="en-ID" dirty="0"/>
              <a:t> oleh </a:t>
            </a:r>
            <a:r>
              <a:rPr lang="en-ID" dirty="0" err="1"/>
              <a:t>bidan</a:t>
            </a:r>
            <a:r>
              <a:rPr lang="en-ID" dirty="0"/>
              <a:t> </a:t>
            </a:r>
            <a:r>
              <a:rPr lang="en-ID" dirty="0" err="1"/>
              <a:t>sesuai</a:t>
            </a:r>
            <a:r>
              <a:rPr lang="en-ID" dirty="0"/>
              <a:t>    </a:t>
            </a:r>
            <a:r>
              <a:rPr lang="en-ID" dirty="0" err="1"/>
              <a:t>dengan</a:t>
            </a:r>
            <a:r>
              <a:rPr lang="en-ID" dirty="0"/>
              <a:t> </a:t>
            </a:r>
            <a:r>
              <a:rPr lang="en-ID" dirty="0" err="1"/>
              <a:t>kondisi</a:t>
            </a:r>
            <a:r>
              <a:rPr lang="en-ID" dirty="0"/>
              <a:t> </a:t>
            </a:r>
            <a:r>
              <a:rPr lang="en-ID" dirty="0" err="1"/>
              <a:t>klien</a:t>
            </a:r>
            <a:r>
              <a:rPr lang="en-ID" dirty="0"/>
              <a:t>.</a:t>
            </a:r>
          </a:p>
          <a:p>
            <a:pPr marL="139700" indent="0" algn="just">
              <a:buNone/>
            </a:pPr>
            <a:endParaRPr lang="en-ID" dirty="0"/>
          </a:p>
          <a:p>
            <a:pPr marL="139700" indent="0" algn="just">
              <a:buNone/>
            </a:pPr>
            <a:r>
              <a:rPr lang="en-ID" dirty="0"/>
              <a:t> 2.  </a:t>
            </a:r>
            <a:r>
              <a:rPr lang="en-ID" dirty="0" err="1"/>
              <a:t>Melaksanakan</a:t>
            </a:r>
            <a:r>
              <a:rPr lang="en-ID" dirty="0"/>
              <a:t> </a:t>
            </a:r>
            <a:r>
              <a:rPr lang="en-ID" dirty="0" err="1"/>
              <a:t>setiap</a:t>
            </a:r>
            <a:r>
              <a:rPr lang="en-ID" dirty="0"/>
              <a:t> </a:t>
            </a:r>
            <a:r>
              <a:rPr lang="en-ID" dirty="0" err="1"/>
              <a:t>tindakan</a:t>
            </a:r>
            <a:r>
              <a:rPr lang="en-ID" dirty="0"/>
              <a:t> </a:t>
            </a:r>
            <a:r>
              <a:rPr lang="en-ID" dirty="0" err="1"/>
              <a:t>berdasarkan</a:t>
            </a:r>
            <a:r>
              <a:rPr lang="en-ID" dirty="0"/>
              <a:t> </a:t>
            </a:r>
            <a:r>
              <a:rPr lang="en-ID" dirty="0" err="1"/>
              <a:t>konsep</a:t>
            </a:r>
            <a:r>
              <a:rPr lang="en-ID" dirty="0"/>
              <a:t> </a:t>
            </a:r>
            <a:r>
              <a:rPr lang="en-ID" dirty="0" err="1"/>
              <a:t>kebidanan</a:t>
            </a:r>
            <a:r>
              <a:rPr lang="en-ID" dirty="0"/>
              <a:t>.</a:t>
            </a:r>
          </a:p>
          <a:p>
            <a:pPr marL="139700" indent="0" algn="just">
              <a:buNone/>
            </a:pPr>
            <a:endParaRPr lang="en-ID" dirty="0"/>
          </a:p>
          <a:p>
            <a:pPr marL="139700" indent="0" algn="just">
              <a:buNone/>
            </a:pPr>
            <a:r>
              <a:rPr lang="en-ID" dirty="0"/>
              <a:t> 3. </a:t>
            </a:r>
            <a:r>
              <a:rPr lang="en-ID" dirty="0" err="1"/>
              <a:t>Melakukan</a:t>
            </a:r>
            <a:r>
              <a:rPr lang="en-ID" dirty="0"/>
              <a:t> </a:t>
            </a:r>
            <a:r>
              <a:rPr lang="en-ID" dirty="0" err="1"/>
              <a:t>dokumentasi</a:t>
            </a:r>
            <a:r>
              <a:rPr lang="en-ID" dirty="0"/>
              <a:t> </a:t>
            </a:r>
            <a:r>
              <a:rPr lang="en-ID" dirty="0" err="1"/>
              <a:t>keperawatan</a:t>
            </a:r>
            <a:r>
              <a:rPr lang="en-ID" dirty="0"/>
              <a:t> </a:t>
            </a:r>
            <a:r>
              <a:rPr lang="en-ID" dirty="0" err="1"/>
              <a:t>secara</a:t>
            </a:r>
            <a:r>
              <a:rPr lang="en-ID" dirty="0"/>
              <a:t> </a:t>
            </a:r>
            <a:r>
              <a:rPr lang="en-ID" dirty="0" err="1"/>
              <a:t>sistematis</a:t>
            </a:r>
            <a:r>
              <a:rPr lang="en-ID" dirty="0"/>
              <a:t>, </a:t>
            </a:r>
            <a:r>
              <a:rPr lang="en-ID" dirty="0" err="1"/>
              <a:t>akurat</a:t>
            </a:r>
            <a:r>
              <a:rPr lang="en-ID" dirty="0"/>
              <a:t>, </a:t>
            </a:r>
            <a:r>
              <a:rPr lang="en-ID" dirty="0" err="1"/>
              <a:t>komprehensif</a:t>
            </a:r>
            <a:r>
              <a:rPr lang="en-ID" dirty="0"/>
              <a:t>, dan </a:t>
            </a:r>
            <a:r>
              <a:rPr lang="en-ID" dirty="0" err="1"/>
              <a:t>berkelanjutan</a:t>
            </a:r>
            <a:endParaRPr lang="en-ID" dirty="0"/>
          </a:p>
          <a:p>
            <a:pPr marL="139700" indent="0" algn="just">
              <a:buNone/>
            </a:pPr>
            <a:endParaRPr lang="en-ID" dirty="0"/>
          </a:p>
          <a:p>
            <a:pPr marL="139700" indent="0" algn="just">
              <a:buNone/>
            </a:pPr>
            <a:r>
              <a:rPr lang="en-ID" dirty="0"/>
              <a:t> 4. </a:t>
            </a:r>
            <a:r>
              <a:rPr lang="en-ID" dirty="0" err="1"/>
              <a:t>Selalu</a:t>
            </a:r>
            <a:r>
              <a:rPr lang="en-ID" dirty="0"/>
              <a:t> </a:t>
            </a:r>
            <a:r>
              <a:rPr lang="en-ID" dirty="0" err="1"/>
              <a:t>berpatokan</a:t>
            </a:r>
            <a:r>
              <a:rPr lang="en-ID" dirty="0"/>
              <a:t> </a:t>
            </a:r>
            <a:r>
              <a:rPr lang="en-ID" dirty="0" err="1"/>
              <a:t>kepada</a:t>
            </a:r>
            <a:r>
              <a:rPr lang="en-ID" dirty="0"/>
              <a:t> data </a:t>
            </a:r>
            <a:r>
              <a:rPr lang="en-ID" dirty="0" err="1"/>
              <a:t>hasil</a:t>
            </a:r>
            <a:r>
              <a:rPr lang="en-ID" dirty="0"/>
              <a:t> </a:t>
            </a:r>
            <a:r>
              <a:rPr lang="en-ID" dirty="0" err="1"/>
              <a:t>pengkajian</a:t>
            </a:r>
            <a:r>
              <a:rPr lang="en-ID" dirty="0"/>
              <a:t> </a:t>
            </a:r>
            <a:r>
              <a:rPr lang="en-ID" dirty="0" err="1"/>
              <a:t>untuk</a:t>
            </a:r>
            <a:r>
              <a:rPr lang="en-ID" dirty="0"/>
              <a:t> </a:t>
            </a:r>
            <a:r>
              <a:rPr lang="en-ID" dirty="0" err="1"/>
              <a:t>melakukan</a:t>
            </a:r>
            <a:r>
              <a:rPr lang="en-ID" dirty="0"/>
              <a:t> </a:t>
            </a:r>
            <a:r>
              <a:rPr lang="en-ID" dirty="0" err="1"/>
              <a:t>tindakan</a:t>
            </a:r>
            <a:r>
              <a:rPr lang="en-ID" dirty="0"/>
              <a:t> </a:t>
            </a:r>
            <a:r>
              <a:rPr lang="en-ID" dirty="0" err="1"/>
              <a:t>diagnosa</a:t>
            </a:r>
            <a:r>
              <a:rPr lang="en-ID" dirty="0"/>
              <a:t> </a:t>
            </a:r>
            <a:r>
              <a:rPr lang="en-ID" dirty="0" err="1"/>
              <a:t>lanjutan</a:t>
            </a:r>
            <a:r>
              <a:rPr lang="en-ID" dirty="0"/>
              <a:t>.</a:t>
            </a:r>
          </a:p>
          <a:p>
            <a:pPr marL="139700" indent="0" algn="just">
              <a:buNone/>
            </a:pPr>
            <a:r>
              <a:rPr lang="en-ID" dirty="0"/>
              <a:t> </a:t>
            </a:r>
          </a:p>
          <a:p>
            <a:pPr marL="139700" indent="0" algn="just">
              <a:buNone/>
            </a:pPr>
            <a:r>
              <a:rPr lang="en-ID" dirty="0"/>
              <a:t>5. </a:t>
            </a:r>
            <a:r>
              <a:rPr lang="en-ID" dirty="0" err="1"/>
              <a:t>Mengembangkan</a:t>
            </a:r>
            <a:r>
              <a:rPr lang="en-ID" dirty="0"/>
              <a:t> </a:t>
            </a:r>
            <a:r>
              <a:rPr lang="en-ID" dirty="0" err="1"/>
              <a:t>rencana</a:t>
            </a:r>
            <a:r>
              <a:rPr lang="en-ID" dirty="0"/>
              <a:t> </a:t>
            </a:r>
            <a:r>
              <a:rPr lang="en-ID" dirty="0" err="1"/>
              <a:t>asuhan</a:t>
            </a:r>
            <a:r>
              <a:rPr lang="en-ID" dirty="0"/>
              <a:t> </a:t>
            </a:r>
            <a:r>
              <a:rPr lang="en-ID" dirty="0" err="1"/>
              <a:t>dari</a:t>
            </a:r>
            <a:r>
              <a:rPr lang="en-ID" dirty="0"/>
              <a:t> </a:t>
            </a:r>
            <a:r>
              <a:rPr lang="en-ID" dirty="0" err="1"/>
              <a:t>diagnosa</a:t>
            </a:r>
            <a:r>
              <a:rPr lang="en-ID" dirty="0"/>
              <a:t> yang </a:t>
            </a:r>
            <a:r>
              <a:rPr lang="en-ID" dirty="0" err="1"/>
              <a:t>telah</a:t>
            </a:r>
            <a:r>
              <a:rPr lang="en-ID" dirty="0"/>
              <a:t> </a:t>
            </a:r>
            <a:r>
              <a:rPr lang="en-ID" dirty="0" err="1"/>
              <a:t>dilakukan</a:t>
            </a:r>
            <a:r>
              <a:rPr lang="en-ID" dirty="0"/>
              <a:t> </a:t>
            </a:r>
            <a:r>
              <a:rPr lang="en-ID" dirty="0" err="1"/>
              <a:t>khususnya</a:t>
            </a:r>
            <a:r>
              <a:rPr lang="en-ID" dirty="0"/>
              <a:t> yang </a:t>
            </a:r>
            <a:r>
              <a:rPr lang="en-ID" dirty="0" err="1"/>
              <a:t>berkaitan</a:t>
            </a:r>
            <a:r>
              <a:rPr lang="en-ID" dirty="0"/>
              <a:t> </a:t>
            </a:r>
            <a:r>
              <a:rPr lang="en-ID" dirty="0" err="1"/>
              <a:t>dengan</a:t>
            </a:r>
            <a:r>
              <a:rPr lang="en-ID" dirty="0"/>
              <a:t> </a:t>
            </a:r>
            <a:r>
              <a:rPr lang="en-ID" dirty="0" err="1"/>
              <a:t>pencegahan</a:t>
            </a:r>
            <a:r>
              <a:rPr lang="en-ID" dirty="0"/>
              <a:t>, </a:t>
            </a:r>
            <a:r>
              <a:rPr lang="en-ID" dirty="0" err="1"/>
              <a:t>terapi</a:t>
            </a:r>
            <a:r>
              <a:rPr lang="en-ID" dirty="0"/>
              <a:t> </a:t>
            </a:r>
            <a:r>
              <a:rPr lang="en-ID" dirty="0" err="1"/>
              <a:t>atau</a:t>
            </a:r>
            <a:r>
              <a:rPr lang="en-ID" dirty="0"/>
              <a:t> </a:t>
            </a:r>
            <a:r>
              <a:rPr lang="en-ID" dirty="0" err="1"/>
              <a:t>pemulihan</a:t>
            </a:r>
            <a:r>
              <a:rPr lang="en-ID" dirty="0"/>
              <a:t>.</a:t>
            </a:r>
          </a:p>
          <a:p>
            <a:pPr marL="139700" indent="0" algn="just">
              <a:buNone/>
            </a:pPr>
            <a:endParaRPr lang="en-ID"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8F4B0-C088-4114-8C85-629487BB8BC3}"/>
              </a:ext>
            </a:extLst>
          </p:cNvPr>
          <p:cNvSpPr>
            <a:spLocks noGrp="1"/>
          </p:cNvSpPr>
          <p:nvPr>
            <p:ph type="title"/>
          </p:nvPr>
        </p:nvSpPr>
        <p:spPr>
          <a:xfrm>
            <a:off x="2467551" y="382875"/>
            <a:ext cx="4345200" cy="1080900"/>
          </a:xfrm>
        </p:spPr>
        <p:txBody>
          <a:bodyPr/>
          <a:lstStyle/>
          <a:p>
            <a:r>
              <a:rPr lang="en-US" dirty="0" err="1"/>
              <a:t>Lanjutan</a:t>
            </a:r>
            <a:r>
              <a:rPr lang="en-US" dirty="0"/>
              <a:t>…….</a:t>
            </a:r>
            <a:endParaRPr lang="en-ID" dirty="0"/>
          </a:p>
        </p:txBody>
      </p:sp>
      <p:sp>
        <p:nvSpPr>
          <p:cNvPr id="3" name="Text Placeholder 2">
            <a:extLst>
              <a:ext uri="{FF2B5EF4-FFF2-40B4-BE49-F238E27FC236}">
                <a16:creationId xmlns:a16="http://schemas.microsoft.com/office/drawing/2014/main" xmlns="" id="{BE978395-8C02-4433-B13E-32C619DD7F21}"/>
              </a:ext>
            </a:extLst>
          </p:cNvPr>
          <p:cNvSpPr>
            <a:spLocks noGrp="1"/>
          </p:cNvSpPr>
          <p:nvPr>
            <p:ph type="body" idx="1"/>
          </p:nvPr>
        </p:nvSpPr>
        <p:spPr>
          <a:xfrm>
            <a:off x="432391" y="1260327"/>
            <a:ext cx="7939802" cy="2971432"/>
          </a:xfrm>
        </p:spPr>
        <p:txBody>
          <a:bodyPr/>
          <a:lstStyle/>
          <a:p>
            <a:pPr marL="139700" indent="0" algn="just">
              <a:buNone/>
            </a:pPr>
            <a:r>
              <a:rPr lang="en-ID" sz="1400" dirty="0"/>
              <a:t> 6. </a:t>
            </a:r>
            <a:r>
              <a:rPr lang="en-ID" sz="1400" dirty="0" err="1"/>
              <a:t>Melakukan</a:t>
            </a:r>
            <a:r>
              <a:rPr lang="en-ID" sz="1400" dirty="0"/>
              <a:t> </a:t>
            </a:r>
            <a:r>
              <a:rPr lang="en-ID" sz="1400" dirty="0" err="1"/>
              <a:t>pelayanan</a:t>
            </a:r>
            <a:r>
              <a:rPr lang="en-ID" sz="1400" dirty="0"/>
              <a:t> </a:t>
            </a:r>
            <a:r>
              <a:rPr lang="en-ID" sz="1400" dirty="0" err="1"/>
              <a:t>untuk</a:t>
            </a:r>
            <a:r>
              <a:rPr lang="en-ID" sz="1400" dirty="0"/>
              <a:t> </a:t>
            </a:r>
            <a:r>
              <a:rPr lang="en-ID" sz="1400" dirty="0" err="1"/>
              <a:t>memberikan</a:t>
            </a:r>
            <a:r>
              <a:rPr lang="en-ID" sz="1400" dirty="0"/>
              <a:t> </a:t>
            </a:r>
            <a:r>
              <a:rPr lang="en-ID" sz="1400" dirty="0" err="1"/>
              <a:t>kenyamanan</a:t>
            </a:r>
            <a:r>
              <a:rPr lang="en-ID" sz="1400" dirty="0"/>
              <a:t> yang </a:t>
            </a:r>
            <a:r>
              <a:rPr lang="en-ID" sz="1400" dirty="0" err="1"/>
              <a:t>berdampak</a:t>
            </a:r>
            <a:r>
              <a:rPr lang="en-ID" sz="1400" dirty="0"/>
              <a:t> </a:t>
            </a:r>
            <a:r>
              <a:rPr lang="en-ID" sz="1400" dirty="0" err="1"/>
              <a:t>terhadap</a:t>
            </a:r>
            <a:r>
              <a:rPr lang="en-ID" sz="1400" dirty="0"/>
              <a:t> </a:t>
            </a:r>
            <a:r>
              <a:rPr lang="en-ID" sz="1400" dirty="0" err="1"/>
              <a:t>peningkatan</a:t>
            </a:r>
            <a:r>
              <a:rPr lang="en-ID" sz="1400" dirty="0"/>
              <a:t> </a:t>
            </a:r>
            <a:r>
              <a:rPr lang="en-ID" sz="1400" dirty="0" err="1"/>
              <a:t>penyembuhan</a:t>
            </a:r>
            <a:r>
              <a:rPr lang="en-ID" sz="1400" dirty="0"/>
              <a:t> dan </a:t>
            </a:r>
            <a:r>
              <a:rPr lang="en-ID" sz="1400" dirty="0" err="1"/>
              <a:t>mencegah</a:t>
            </a:r>
            <a:r>
              <a:rPr lang="en-ID" sz="1400" dirty="0"/>
              <a:t> </a:t>
            </a:r>
            <a:r>
              <a:rPr lang="en-ID" sz="1400" dirty="0" err="1"/>
              <a:t>komplikasi</a:t>
            </a:r>
            <a:r>
              <a:rPr lang="en-ID" sz="1400" dirty="0"/>
              <a:t>.</a:t>
            </a:r>
          </a:p>
          <a:p>
            <a:pPr marL="139700" indent="0" algn="just">
              <a:buNone/>
            </a:pPr>
            <a:endParaRPr lang="en-ID" sz="1400" dirty="0"/>
          </a:p>
          <a:p>
            <a:pPr marL="139700" indent="0" algn="just">
              <a:buNone/>
            </a:pPr>
            <a:r>
              <a:rPr lang="en-ID" sz="1400" dirty="0"/>
              <a:t> 7. </a:t>
            </a:r>
            <a:r>
              <a:rPr lang="en-ID" sz="1400" dirty="0" err="1"/>
              <a:t>Melakukan</a:t>
            </a:r>
            <a:r>
              <a:rPr lang="en-ID" sz="1400" dirty="0"/>
              <a:t> </a:t>
            </a:r>
            <a:r>
              <a:rPr lang="en-ID" sz="1400" dirty="0" err="1"/>
              <a:t>evaluasi</a:t>
            </a:r>
            <a:r>
              <a:rPr lang="en-ID" sz="1400" dirty="0"/>
              <a:t> </a:t>
            </a:r>
            <a:r>
              <a:rPr lang="en-ID" sz="1400" dirty="0" err="1"/>
              <a:t>secara</a:t>
            </a:r>
            <a:r>
              <a:rPr lang="en-ID" sz="1400" dirty="0"/>
              <a:t> </a:t>
            </a:r>
            <a:r>
              <a:rPr lang="en-ID" sz="1400" dirty="0" err="1"/>
              <a:t>berkelanjutan</a:t>
            </a:r>
            <a:r>
              <a:rPr lang="en-ID" sz="1400" dirty="0"/>
              <a:t> </a:t>
            </a:r>
            <a:r>
              <a:rPr lang="en-ID" sz="1400" dirty="0" err="1"/>
              <a:t>mengenai</a:t>
            </a:r>
            <a:r>
              <a:rPr lang="en-ID" sz="1400" dirty="0"/>
              <a:t> </a:t>
            </a:r>
            <a:r>
              <a:rPr lang="en-ID" sz="1400" dirty="0" err="1"/>
              <a:t>pelayanan</a:t>
            </a:r>
            <a:r>
              <a:rPr lang="en-ID" sz="1400" dirty="0"/>
              <a:t> </a:t>
            </a:r>
            <a:r>
              <a:rPr lang="en-ID" sz="1400" dirty="0" err="1"/>
              <a:t>kebidanan</a:t>
            </a:r>
            <a:r>
              <a:rPr lang="en-ID" sz="1400" dirty="0"/>
              <a:t> yang </a:t>
            </a:r>
            <a:r>
              <a:rPr lang="en-ID" sz="1400" dirty="0" err="1"/>
              <a:t>diberikan</a:t>
            </a:r>
            <a:r>
              <a:rPr lang="en-ID" sz="1400" dirty="0"/>
              <a:t> </a:t>
            </a:r>
            <a:r>
              <a:rPr lang="en-ID" sz="1400" dirty="0" err="1"/>
              <a:t>kepada</a:t>
            </a:r>
            <a:r>
              <a:rPr lang="en-ID" sz="1400" dirty="0"/>
              <a:t> </a:t>
            </a:r>
            <a:r>
              <a:rPr lang="en-ID" sz="1400" dirty="0" err="1"/>
              <a:t>klien</a:t>
            </a:r>
            <a:r>
              <a:rPr lang="en-ID" sz="1400" dirty="0"/>
              <a:t> dan </a:t>
            </a:r>
            <a:r>
              <a:rPr lang="en-ID" sz="1400" dirty="0" err="1"/>
              <a:t>keluarga</a:t>
            </a:r>
            <a:endParaRPr lang="en-ID" sz="1400" dirty="0"/>
          </a:p>
          <a:p>
            <a:pPr marL="139700" indent="0" algn="just">
              <a:buNone/>
            </a:pPr>
            <a:r>
              <a:rPr lang="en-ID" sz="1400" dirty="0"/>
              <a:t>.</a:t>
            </a:r>
          </a:p>
          <a:p>
            <a:pPr marL="139700" indent="0" algn="just">
              <a:buNone/>
            </a:pPr>
            <a:r>
              <a:rPr lang="en-ID" sz="1400" dirty="0"/>
              <a:t> 8. </a:t>
            </a:r>
            <a:r>
              <a:rPr lang="en-ID" sz="1400" dirty="0" err="1"/>
              <a:t>Bertanggung</a:t>
            </a:r>
            <a:r>
              <a:rPr lang="en-ID" sz="1400" dirty="0"/>
              <a:t> </a:t>
            </a:r>
            <a:r>
              <a:rPr lang="en-ID" sz="1400" dirty="0" err="1"/>
              <a:t>jawab</a:t>
            </a:r>
            <a:r>
              <a:rPr lang="en-ID" sz="1400" dirty="0"/>
              <a:t> </a:t>
            </a:r>
            <a:r>
              <a:rPr lang="en-ID" sz="1400" dirty="0" err="1"/>
              <a:t>penuh</a:t>
            </a:r>
            <a:r>
              <a:rPr lang="en-ID" sz="1400" dirty="0"/>
              <a:t> </a:t>
            </a:r>
            <a:r>
              <a:rPr lang="en-ID" sz="1400" dirty="0" err="1"/>
              <a:t>terhadap</a:t>
            </a:r>
            <a:r>
              <a:rPr lang="en-ID" sz="1400" dirty="0"/>
              <a:t> </a:t>
            </a:r>
            <a:r>
              <a:rPr lang="en-ID" sz="1400" dirty="0" err="1"/>
              <a:t>pelayanan</a:t>
            </a:r>
            <a:r>
              <a:rPr lang="en-ID" sz="1400" dirty="0"/>
              <a:t> </a:t>
            </a:r>
            <a:r>
              <a:rPr lang="en-ID" sz="1400" dirty="0" err="1"/>
              <a:t>kebidanan</a:t>
            </a:r>
            <a:r>
              <a:rPr lang="en-ID" sz="1400" dirty="0"/>
              <a:t> yang </a:t>
            </a:r>
            <a:r>
              <a:rPr lang="en-ID" sz="1400" dirty="0" err="1"/>
              <a:t>dilakukan</a:t>
            </a:r>
            <a:r>
              <a:rPr lang="en-ID" sz="1400" dirty="0"/>
              <a:t> </a:t>
            </a:r>
            <a:r>
              <a:rPr lang="en-ID" sz="1400" dirty="0" err="1"/>
              <a:t>kepada</a:t>
            </a:r>
            <a:r>
              <a:rPr lang="en-ID" sz="1400" dirty="0"/>
              <a:t> </a:t>
            </a:r>
            <a:r>
              <a:rPr lang="en-ID" sz="1400" dirty="0" err="1"/>
              <a:t>klien</a:t>
            </a:r>
            <a:r>
              <a:rPr lang="en-ID" sz="1400" dirty="0"/>
              <a:t> </a:t>
            </a:r>
            <a:r>
              <a:rPr lang="en-ID" sz="1400" dirty="0" err="1"/>
              <a:t>atau</a:t>
            </a:r>
            <a:r>
              <a:rPr lang="en-ID" sz="1400" dirty="0"/>
              <a:t> </a:t>
            </a:r>
            <a:r>
              <a:rPr lang="en-ID" sz="1400" dirty="0" err="1"/>
              <a:t>keluarga</a:t>
            </a:r>
            <a:r>
              <a:rPr lang="en-ID" sz="1400" dirty="0"/>
              <a:t> </a:t>
            </a:r>
            <a:r>
              <a:rPr lang="en-ID" sz="1400" dirty="0" err="1"/>
              <a:t>dengan</a:t>
            </a:r>
            <a:r>
              <a:rPr lang="en-ID" sz="1400" dirty="0"/>
              <a:t> </a:t>
            </a:r>
            <a:r>
              <a:rPr lang="en-ID" sz="1400" dirty="0" err="1"/>
              <a:t>menggunakan</a:t>
            </a:r>
            <a:r>
              <a:rPr lang="en-ID" sz="1400" dirty="0"/>
              <a:t> </a:t>
            </a:r>
            <a:r>
              <a:rPr lang="en-ID" sz="1400" dirty="0" err="1"/>
              <a:t>manajemen</a:t>
            </a:r>
            <a:r>
              <a:rPr lang="en-ID" sz="1400" dirty="0"/>
              <a:t> </a:t>
            </a:r>
            <a:r>
              <a:rPr lang="en-ID" sz="1400" dirty="0" err="1"/>
              <a:t>kasus</a:t>
            </a:r>
            <a:r>
              <a:rPr lang="en-ID" sz="1400" dirty="0"/>
              <a:t>.</a:t>
            </a:r>
          </a:p>
          <a:p>
            <a:pPr marL="139700" indent="0" algn="just">
              <a:buNone/>
            </a:pPr>
            <a:endParaRPr lang="en-ID" sz="1400" dirty="0"/>
          </a:p>
          <a:p>
            <a:pPr marL="139700" indent="0" algn="just">
              <a:buNone/>
            </a:pPr>
            <a:r>
              <a:rPr lang="en-ID" sz="1400" dirty="0"/>
              <a:t> 9. </a:t>
            </a:r>
            <a:r>
              <a:rPr lang="en-ID" sz="1400" dirty="0" err="1"/>
              <a:t>Meningkatkan</a:t>
            </a:r>
            <a:r>
              <a:rPr lang="en-ID" sz="1400" dirty="0"/>
              <a:t> </a:t>
            </a:r>
            <a:r>
              <a:rPr lang="en-ID" sz="1400" dirty="0" err="1"/>
              <a:t>kompetensi</a:t>
            </a:r>
            <a:r>
              <a:rPr lang="en-ID" sz="1400" dirty="0"/>
              <a:t> </a:t>
            </a:r>
            <a:r>
              <a:rPr lang="en-ID" sz="1400" dirty="0" err="1"/>
              <a:t>profesional</a:t>
            </a:r>
            <a:r>
              <a:rPr lang="en-ID" sz="1400" dirty="0"/>
              <a:t> </a:t>
            </a:r>
            <a:r>
              <a:rPr lang="en-ID" sz="1400" dirty="0" err="1"/>
              <a:t>secara</a:t>
            </a:r>
            <a:r>
              <a:rPr lang="en-ID" sz="1400" dirty="0"/>
              <a:t> </a:t>
            </a:r>
            <a:r>
              <a:rPr lang="en-ID" sz="1400" dirty="0" err="1"/>
              <a:t>individu</a:t>
            </a:r>
            <a:r>
              <a:rPr lang="en-ID" sz="1400" dirty="0"/>
              <a:t> dan juga </a:t>
            </a:r>
            <a:r>
              <a:rPr lang="en-ID" sz="1400" dirty="0" err="1"/>
              <a:t>tim</a:t>
            </a:r>
            <a:r>
              <a:rPr lang="en-ID" sz="1400" dirty="0"/>
              <a:t> </a:t>
            </a:r>
            <a:r>
              <a:rPr lang="en-ID" sz="1400" dirty="0" err="1"/>
              <a:t>tenaga</a:t>
            </a:r>
            <a:r>
              <a:rPr lang="en-ID" sz="1400" dirty="0"/>
              <a:t> </a:t>
            </a:r>
            <a:r>
              <a:rPr lang="en-ID" sz="1400" dirty="0" err="1"/>
              <a:t>kesehatan</a:t>
            </a:r>
            <a:r>
              <a:rPr lang="en-ID" sz="1400" dirty="0"/>
              <a:t> </a:t>
            </a:r>
            <a:r>
              <a:rPr lang="en-ID" sz="1400" dirty="0" err="1"/>
              <a:t>lainnya</a:t>
            </a:r>
            <a:r>
              <a:rPr lang="en-ID" sz="1400" dirty="0"/>
              <a:t>.</a:t>
            </a:r>
          </a:p>
          <a:p>
            <a:pPr marL="139700" indent="0" algn="just">
              <a:buNone/>
            </a:pPr>
            <a:endParaRPr lang="en-ID" sz="1400" dirty="0"/>
          </a:p>
          <a:p>
            <a:pPr marL="139700" indent="0" algn="just">
              <a:buNone/>
            </a:pPr>
            <a:r>
              <a:rPr lang="en-ID" sz="1400" dirty="0"/>
              <a:t> 10. </a:t>
            </a:r>
            <a:r>
              <a:rPr lang="en-ID" sz="1400" dirty="0" err="1"/>
              <a:t>Berpartisipasi</a:t>
            </a:r>
            <a:r>
              <a:rPr lang="en-ID" sz="1400" dirty="0"/>
              <a:t> dan </a:t>
            </a:r>
            <a:r>
              <a:rPr lang="en-ID" sz="1400" dirty="0" err="1"/>
              <a:t>berkontribusi</a:t>
            </a:r>
            <a:r>
              <a:rPr lang="en-ID" sz="1400" dirty="0"/>
              <a:t> </a:t>
            </a:r>
            <a:r>
              <a:rPr lang="en-ID" sz="1400" dirty="0" err="1"/>
              <a:t>dalam</a:t>
            </a:r>
            <a:r>
              <a:rPr lang="en-ID" sz="1400" dirty="0"/>
              <a:t> </a:t>
            </a:r>
            <a:r>
              <a:rPr lang="en-ID" sz="1400" dirty="0" err="1"/>
              <a:t>aktifitas</a:t>
            </a:r>
            <a:r>
              <a:rPr lang="en-ID" sz="1400" dirty="0"/>
              <a:t> </a:t>
            </a:r>
            <a:r>
              <a:rPr lang="en-ID" sz="1400" dirty="0" err="1"/>
              <a:t>riset</a:t>
            </a:r>
            <a:r>
              <a:rPr lang="en-ID" sz="1400" dirty="0"/>
              <a:t> yang </a:t>
            </a:r>
            <a:r>
              <a:rPr lang="en-ID" sz="1400" dirty="0" err="1"/>
              <a:t>berkaitan</a:t>
            </a:r>
            <a:r>
              <a:rPr lang="en-ID" sz="1400" dirty="0"/>
              <a:t> </a:t>
            </a:r>
            <a:r>
              <a:rPr lang="en-ID" sz="1400" dirty="0" err="1"/>
              <a:t>mengenai</a:t>
            </a:r>
            <a:r>
              <a:rPr lang="en-ID" sz="1400" dirty="0"/>
              <a:t> </a:t>
            </a:r>
            <a:r>
              <a:rPr lang="en-ID" sz="1400" dirty="0" err="1"/>
              <a:t>pengembangan</a:t>
            </a:r>
            <a:r>
              <a:rPr lang="en-ID" sz="1400" dirty="0"/>
              <a:t> </a:t>
            </a:r>
            <a:r>
              <a:rPr lang="en-ID" sz="1400" dirty="0" err="1"/>
              <a:t>pengetahuan</a:t>
            </a:r>
            <a:r>
              <a:rPr lang="en-ID" sz="1400" dirty="0"/>
              <a:t> </a:t>
            </a:r>
            <a:r>
              <a:rPr lang="en-ID" sz="1400" dirty="0" err="1"/>
              <a:t>layanan</a:t>
            </a:r>
            <a:r>
              <a:rPr lang="en-ID" sz="1400" dirty="0"/>
              <a:t> </a:t>
            </a:r>
            <a:r>
              <a:rPr lang="en-ID" sz="1400" dirty="0" err="1"/>
              <a:t>kesehatan</a:t>
            </a:r>
            <a:r>
              <a:rPr lang="en-ID" sz="1400" dirty="0"/>
              <a:t> home care. </a:t>
            </a:r>
          </a:p>
          <a:p>
            <a:endParaRPr lang="en-ID" dirty="0"/>
          </a:p>
        </p:txBody>
      </p:sp>
    </p:spTree>
    <p:extLst>
      <p:ext uri="{BB962C8B-B14F-4D97-AF65-F5344CB8AC3E}">
        <p14:creationId xmlns:p14="http://schemas.microsoft.com/office/powerpoint/2010/main" val="47550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3"/>
        <p:cNvGrpSpPr/>
        <p:nvPr/>
      </p:nvGrpSpPr>
      <p:grpSpPr>
        <a:xfrm>
          <a:off x="0" y="0"/>
          <a:ext cx="0" cy="0"/>
          <a:chOff x="0" y="0"/>
          <a:chExt cx="0" cy="0"/>
        </a:xfrm>
      </p:grpSpPr>
      <p:sp>
        <p:nvSpPr>
          <p:cNvPr id="4984" name="Google Shape;4984;p47"/>
          <p:cNvSpPr txBox="1">
            <a:spLocks noGrp="1"/>
          </p:cNvSpPr>
          <p:nvPr>
            <p:ph type="title"/>
          </p:nvPr>
        </p:nvSpPr>
        <p:spPr>
          <a:xfrm>
            <a:off x="1105787" y="240618"/>
            <a:ext cx="6868632" cy="440226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200" dirty="0">
                <a:solidFill>
                  <a:schemeClr val="accent2"/>
                </a:solidFill>
              </a:rPr>
              <a:t>Ada 3 </a:t>
            </a:r>
            <a:r>
              <a:rPr lang="en-US" sz="1200" dirty="0" err="1">
                <a:solidFill>
                  <a:schemeClr val="accent2"/>
                </a:solidFill>
              </a:rPr>
              <a:t>manfaat</a:t>
            </a:r>
            <a:r>
              <a:rPr lang="en-US" sz="1200" dirty="0">
                <a:solidFill>
                  <a:schemeClr val="accent2"/>
                </a:solidFill>
              </a:rPr>
              <a:t> Home care</a:t>
            </a:r>
            <a:br>
              <a:rPr lang="en-US" sz="1200" dirty="0">
                <a:solidFill>
                  <a:schemeClr val="accent2"/>
                </a:solidFill>
              </a:rPr>
            </a:br>
            <a:r>
              <a:rPr lang="en-US" sz="1000" dirty="0">
                <a:solidFill>
                  <a:schemeClr val="accent2"/>
                </a:solidFill>
              </a:rPr>
              <a:t/>
            </a:r>
            <a:br>
              <a:rPr lang="en-US" sz="1000" dirty="0">
                <a:solidFill>
                  <a:schemeClr val="accent2"/>
                </a:solidFill>
              </a:rPr>
            </a:br>
            <a:r>
              <a:rPr lang="en-ID" sz="900" dirty="0"/>
              <a:t>1. </a:t>
            </a:r>
            <a:r>
              <a:rPr lang="en-ID" sz="900" dirty="0" err="1"/>
              <a:t>Bagi</a:t>
            </a:r>
            <a:r>
              <a:rPr lang="en-ID" sz="900" dirty="0"/>
              <a:t> </a:t>
            </a:r>
            <a:r>
              <a:rPr lang="en-ID" sz="900" dirty="0" err="1"/>
              <a:t>Klien</a:t>
            </a:r>
            <a:r>
              <a:rPr lang="en-ID" sz="900" dirty="0"/>
              <a:t> dan </a:t>
            </a:r>
            <a:r>
              <a:rPr lang="en-ID" sz="900" dirty="0" err="1"/>
              <a:t>Keluarga</a:t>
            </a:r>
            <a:r>
              <a:rPr lang="en-ID" sz="900" dirty="0"/>
              <a:t/>
            </a:r>
            <a:br>
              <a:rPr lang="en-ID" sz="900" dirty="0"/>
            </a:br>
            <a:r>
              <a:rPr lang="en-ID" sz="900" dirty="0"/>
              <a:t>2. </a:t>
            </a:r>
            <a:r>
              <a:rPr lang="en-ID" sz="900" dirty="0" err="1"/>
              <a:t>Bagi</a:t>
            </a:r>
            <a:r>
              <a:rPr lang="en-ID" sz="900" dirty="0"/>
              <a:t> </a:t>
            </a:r>
            <a:r>
              <a:rPr lang="en-ID" sz="900" dirty="0" err="1"/>
              <a:t>tenaga</a:t>
            </a:r>
            <a:r>
              <a:rPr lang="en-ID" sz="900" dirty="0"/>
              <a:t> </a:t>
            </a:r>
            <a:r>
              <a:rPr lang="en-ID" sz="900" dirty="0" err="1"/>
              <a:t>kesehatan</a:t>
            </a:r>
            <a:r>
              <a:rPr lang="en-ID" sz="900" dirty="0"/>
              <a:t>/ </a:t>
            </a:r>
            <a:r>
              <a:rPr lang="en-ID" sz="900" dirty="0" err="1"/>
              <a:t>Bidan</a:t>
            </a:r>
            <a:r>
              <a:rPr lang="en-ID" sz="900" dirty="0"/>
              <a:t/>
            </a:r>
            <a:br>
              <a:rPr lang="en-ID" sz="900" dirty="0"/>
            </a:br>
            <a:r>
              <a:rPr lang="en-ID" sz="900" dirty="0"/>
              <a:t>3. </a:t>
            </a:r>
            <a:r>
              <a:rPr lang="en-ID" sz="900" dirty="0" err="1"/>
              <a:t>Bagi</a:t>
            </a:r>
            <a:r>
              <a:rPr lang="en-ID" sz="900" dirty="0"/>
              <a:t> </a:t>
            </a:r>
            <a:r>
              <a:rPr lang="en-ID" sz="900" dirty="0" err="1"/>
              <a:t>fasilitas</a:t>
            </a:r>
            <a:r>
              <a:rPr lang="en-ID" sz="900" dirty="0"/>
              <a:t> Kesehatan</a:t>
            </a:r>
            <a:br>
              <a:rPr lang="en-ID" sz="900" dirty="0"/>
            </a:br>
            <a:r>
              <a:rPr lang="en-ID" sz="900" dirty="0"/>
              <a:t/>
            </a:r>
            <a:br>
              <a:rPr lang="en-ID" sz="900" dirty="0"/>
            </a:br>
            <a:r>
              <a:rPr lang="en-ID" sz="1100" dirty="0"/>
              <a:t>1.bagi </a:t>
            </a:r>
            <a:r>
              <a:rPr lang="en-ID" sz="1100" dirty="0" err="1"/>
              <a:t>klien</a:t>
            </a:r>
            <a:r>
              <a:rPr lang="en-ID" sz="1100" dirty="0"/>
              <a:t> dan </a:t>
            </a:r>
            <a:r>
              <a:rPr lang="en-ID" sz="1100" dirty="0" err="1"/>
              <a:t>keluarga</a:t>
            </a:r>
            <a:r>
              <a:rPr lang="en-ID" sz="1100" dirty="0"/>
              <a:t/>
            </a:r>
            <a:br>
              <a:rPr lang="en-ID" sz="1100" dirty="0"/>
            </a:br>
            <a:r>
              <a:rPr lang="en-ID" sz="1100" dirty="0"/>
              <a:t>• Program Home Care, </a:t>
            </a:r>
            <a:r>
              <a:rPr lang="en-ID" sz="1100" dirty="0" err="1"/>
              <a:t>karena</a:t>
            </a:r>
            <a:r>
              <a:rPr lang="en-ID" sz="1100" dirty="0"/>
              <a:t> </a:t>
            </a:r>
            <a:r>
              <a:rPr lang="en-ID" sz="1100" dirty="0" err="1"/>
              <a:t>dapat</a:t>
            </a:r>
            <a:r>
              <a:rPr lang="en-ID" sz="1100" dirty="0"/>
              <a:t> </a:t>
            </a:r>
            <a:r>
              <a:rPr lang="en-ID" sz="1100" dirty="0" err="1"/>
              <a:t>mengurangi</a:t>
            </a:r>
            <a:r>
              <a:rPr lang="en-ID" sz="1100" dirty="0"/>
              <a:t> </a:t>
            </a:r>
            <a:r>
              <a:rPr lang="en-ID" sz="1100" dirty="0" err="1"/>
              <a:t>biaya</a:t>
            </a:r>
            <a:r>
              <a:rPr lang="en-ID" sz="1100" dirty="0"/>
              <a:t>     </a:t>
            </a:r>
            <a:r>
              <a:rPr lang="en-ID" sz="1100" dirty="0" err="1"/>
              <a:t>akomodasi</a:t>
            </a:r>
            <a:r>
              <a:rPr lang="en-ID" sz="1100" dirty="0"/>
              <a:t> </a:t>
            </a:r>
            <a:r>
              <a:rPr lang="en-ID" sz="1100" dirty="0" err="1"/>
              <a:t>pasien</a:t>
            </a:r>
            <a:r>
              <a:rPr lang="en-ID" sz="1100" dirty="0"/>
              <a:t>, </a:t>
            </a:r>
            <a:r>
              <a:rPr lang="en-ID" sz="1100" dirty="0" err="1"/>
              <a:t>transportasi</a:t>
            </a:r>
            <a:r>
              <a:rPr lang="en-ID" sz="1100" dirty="0"/>
              <a:t> dan </a:t>
            </a:r>
            <a:r>
              <a:rPr lang="en-ID" sz="1100" dirty="0" err="1"/>
              <a:t>konsumsi</a:t>
            </a:r>
            <a:r>
              <a:rPr lang="en-ID" sz="1100" dirty="0"/>
              <a:t> </a:t>
            </a:r>
            <a:r>
              <a:rPr lang="en-ID" sz="1100" dirty="0" err="1"/>
              <a:t>keluarga</a:t>
            </a:r>
            <a:r>
              <a:rPr lang="en-ID" sz="1100" dirty="0"/>
              <a:t/>
            </a:r>
            <a:br>
              <a:rPr lang="en-ID" sz="1100" dirty="0"/>
            </a:br>
            <a:r>
              <a:rPr lang="en-ID" sz="1100" dirty="0"/>
              <a:t> • </a:t>
            </a:r>
            <a:r>
              <a:rPr lang="en-ID" sz="1100" dirty="0" err="1"/>
              <a:t>Mempererat</a:t>
            </a:r>
            <a:r>
              <a:rPr lang="en-ID" sz="1100" dirty="0"/>
              <a:t> </a:t>
            </a:r>
            <a:r>
              <a:rPr lang="en-ID" sz="1100" dirty="0" err="1"/>
              <a:t>ikatan</a:t>
            </a:r>
            <a:r>
              <a:rPr lang="en-ID" sz="1100" dirty="0"/>
              <a:t> </a:t>
            </a:r>
            <a:r>
              <a:rPr lang="en-ID" sz="1100" dirty="0" err="1"/>
              <a:t>keluarga</a:t>
            </a:r>
            <a:r>
              <a:rPr lang="en-ID" sz="1100" dirty="0"/>
              <a:t/>
            </a:r>
            <a:br>
              <a:rPr lang="en-ID" sz="1100" dirty="0"/>
            </a:br>
            <a:r>
              <a:rPr lang="en-ID" sz="1100" dirty="0"/>
              <a:t> • </a:t>
            </a:r>
            <a:r>
              <a:rPr lang="en-ID" sz="1100" dirty="0" err="1"/>
              <a:t>Merasa</a:t>
            </a:r>
            <a:r>
              <a:rPr lang="en-ID" sz="1100" dirty="0"/>
              <a:t> </a:t>
            </a:r>
            <a:r>
              <a:rPr lang="en-ID" sz="1100" dirty="0" err="1"/>
              <a:t>lebih</a:t>
            </a:r>
            <a:r>
              <a:rPr lang="en-ID" sz="1100" dirty="0"/>
              <a:t> </a:t>
            </a:r>
            <a:r>
              <a:rPr lang="en-ID" sz="1100" dirty="0" err="1"/>
              <a:t>nyaman</a:t>
            </a:r>
            <a:r>
              <a:rPr lang="en-ID" sz="1100" dirty="0"/>
              <a:t> </a:t>
            </a:r>
            <a:r>
              <a:rPr lang="en-ID" sz="1100" dirty="0" err="1"/>
              <a:t>karena</a:t>
            </a:r>
            <a:r>
              <a:rPr lang="en-ID" sz="1100" dirty="0"/>
              <a:t> </a:t>
            </a:r>
            <a:r>
              <a:rPr lang="en-ID" sz="1100" dirty="0" err="1"/>
              <a:t>berada</a:t>
            </a:r>
            <a:r>
              <a:rPr lang="en-ID" sz="1100" dirty="0"/>
              <a:t> </a:t>
            </a:r>
            <a:r>
              <a:rPr lang="en-ID" sz="1100" dirty="0" err="1"/>
              <a:t>dirumah</a:t>
            </a:r>
            <a:r>
              <a:rPr lang="en-ID" sz="1100" dirty="0"/>
              <a:t> </a:t>
            </a:r>
            <a:r>
              <a:rPr lang="en-ID" sz="1100" dirty="0" err="1"/>
              <a:t>sendiri</a:t>
            </a:r>
            <a:r>
              <a:rPr lang="en-ID" sz="1100" dirty="0"/>
              <a:t>.</a:t>
            </a:r>
            <a:br>
              <a:rPr lang="en-ID" sz="1100" dirty="0"/>
            </a:br>
            <a:r>
              <a:rPr lang="en-ID" sz="1100" dirty="0"/>
              <a:t> • Makin </a:t>
            </a:r>
            <a:r>
              <a:rPr lang="en-ID" sz="1100" dirty="0" err="1"/>
              <a:t>banyaknya</a:t>
            </a:r>
            <a:r>
              <a:rPr lang="en-ID" sz="1100" dirty="0"/>
              <a:t> </a:t>
            </a:r>
            <a:r>
              <a:rPr lang="en-ID" sz="1100" dirty="0" err="1"/>
              <a:t>wanita</a:t>
            </a:r>
            <a:r>
              <a:rPr lang="en-ID" sz="1100" dirty="0"/>
              <a:t> yang </a:t>
            </a:r>
            <a:r>
              <a:rPr lang="en-ID" sz="1100" dirty="0" err="1"/>
              <a:t>bekerja</a:t>
            </a:r>
            <a:r>
              <a:rPr lang="en-ID" sz="1100" dirty="0"/>
              <a:t> </a:t>
            </a:r>
            <a:r>
              <a:rPr lang="en-ID" sz="1100" dirty="0" err="1"/>
              <a:t>diluar</a:t>
            </a:r>
            <a:r>
              <a:rPr lang="en-ID" sz="1100" dirty="0"/>
              <a:t> </a:t>
            </a:r>
            <a:r>
              <a:rPr lang="en-ID" sz="1100" dirty="0" err="1"/>
              <a:t>rumah</a:t>
            </a:r>
            <a:r>
              <a:rPr lang="en-ID" sz="1100" dirty="0"/>
              <a:t>, </a:t>
            </a:r>
            <a:r>
              <a:rPr lang="en-ID" sz="1100" dirty="0" err="1"/>
              <a:t>sehingga</a:t>
            </a:r>
            <a:r>
              <a:rPr lang="en-ID" sz="1100" dirty="0"/>
              <a:t> </a:t>
            </a:r>
            <a:r>
              <a:rPr lang="en-ID" sz="1100" dirty="0" err="1"/>
              <a:t>tugas</a:t>
            </a:r>
            <a:r>
              <a:rPr lang="en-ID" sz="1100" dirty="0"/>
              <a:t> </a:t>
            </a:r>
            <a:r>
              <a:rPr lang="en-ID" sz="1100" dirty="0" err="1"/>
              <a:t>merawat</a:t>
            </a:r>
            <a:r>
              <a:rPr lang="en-ID" sz="1100" dirty="0"/>
              <a:t> </a:t>
            </a:r>
            <a:r>
              <a:rPr lang="en-ID" sz="1100" dirty="0" err="1"/>
              <a:t>anggota</a:t>
            </a:r>
            <a:r>
              <a:rPr lang="en-ID" sz="1100" dirty="0"/>
              <a:t> </a:t>
            </a:r>
            <a:r>
              <a:rPr lang="en-ID" sz="1100" dirty="0" err="1"/>
              <a:t>keluaraga</a:t>
            </a:r>
            <a:r>
              <a:rPr lang="en-ID" sz="1100" dirty="0"/>
              <a:t> yang </a:t>
            </a:r>
            <a:r>
              <a:rPr lang="en-ID" sz="1100" dirty="0" err="1"/>
              <a:t>biasanya</a:t>
            </a:r>
            <a:r>
              <a:rPr lang="en-ID" sz="1100" dirty="0"/>
              <a:t> </a:t>
            </a:r>
            <a:r>
              <a:rPr lang="en-ID" sz="1100" dirty="0" err="1"/>
              <a:t>dilakukan</a:t>
            </a:r>
            <a:r>
              <a:rPr lang="en-ID" sz="1100" dirty="0"/>
              <a:t> </a:t>
            </a:r>
            <a:r>
              <a:rPr lang="en-ID" sz="1100" dirty="0" err="1"/>
              <a:t>ibu</a:t>
            </a:r>
            <a:r>
              <a:rPr lang="en-ID" sz="1100" dirty="0"/>
              <a:t> </a:t>
            </a:r>
            <a:r>
              <a:rPr lang="en-ID" sz="1100" dirty="0" err="1"/>
              <a:t>terhambat</a:t>
            </a:r>
            <a:r>
              <a:rPr lang="en-ID" sz="1100" dirty="0"/>
              <a:t> oleh </a:t>
            </a:r>
            <a:r>
              <a:rPr lang="en-ID" sz="1100" dirty="0" err="1"/>
              <a:t>karena</a:t>
            </a:r>
            <a:r>
              <a:rPr lang="en-ID" sz="1100" dirty="0"/>
              <a:t> </a:t>
            </a:r>
            <a:r>
              <a:rPr lang="en-ID" sz="1100" dirty="0" err="1"/>
              <a:t>itu</a:t>
            </a:r>
            <a:r>
              <a:rPr lang="en-ID" sz="1100" dirty="0"/>
              <a:t> </a:t>
            </a:r>
            <a:r>
              <a:rPr lang="en-ID" sz="1100" dirty="0" err="1"/>
              <a:t>kehadiran</a:t>
            </a:r>
            <a:r>
              <a:rPr lang="en-ID" sz="1100" dirty="0"/>
              <a:t> </a:t>
            </a:r>
            <a:r>
              <a:rPr lang="en-ID" sz="1100" dirty="0" err="1"/>
              <a:t>bidan</a:t>
            </a:r>
            <a:r>
              <a:rPr lang="en-ID" sz="1100" dirty="0"/>
              <a:t> </a:t>
            </a:r>
            <a:r>
              <a:rPr lang="en-ID" sz="1100" dirty="0" err="1"/>
              <a:t>untuk</a:t>
            </a:r>
            <a:r>
              <a:rPr lang="en-ID" sz="1100" dirty="0"/>
              <a:t> </a:t>
            </a:r>
            <a:r>
              <a:rPr lang="en-ID" sz="1100" dirty="0" err="1"/>
              <a:t>menggantikannya</a:t>
            </a:r>
            <a:r>
              <a:rPr lang="en-ID" sz="1100" dirty="0"/>
              <a:t>.</a:t>
            </a:r>
            <a:br>
              <a:rPr lang="en-ID" sz="1100" dirty="0"/>
            </a:br>
            <a:r>
              <a:rPr lang="en-ID" sz="1100" dirty="0"/>
              <a:t/>
            </a:r>
            <a:br>
              <a:rPr lang="en-ID" sz="1100" dirty="0"/>
            </a:br>
            <a:endParaRPr sz="1100"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E0123-B9D9-4150-B2A8-F7FBB35A17FB}"/>
              </a:ext>
            </a:extLst>
          </p:cNvPr>
          <p:cNvSpPr>
            <a:spLocks noGrp="1"/>
          </p:cNvSpPr>
          <p:nvPr>
            <p:ph type="title"/>
          </p:nvPr>
        </p:nvSpPr>
        <p:spPr>
          <a:xfrm>
            <a:off x="928576" y="1098698"/>
            <a:ext cx="4769823" cy="2748150"/>
          </a:xfrm>
        </p:spPr>
        <p:txBody>
          <a:bodyPr/>
          <a:lstStyle/>
          <a:p>
            <a:r>
              <a:rPr lang="en-ID" sz="1400" dirty="0"/>
              <a:t>2. </a:t>
            </a:r>
            <a:r>
              <a:rPr lang="en-ID" sz="1400" dirty="0" err="1"/>
              <a:t>Bagi</a:t>
            </a:r>
            <a:r>
              <a:rPr lang="en-ID" sz="1400" dirty="0"/>
              <a:t> </a:t>
            </a:r>
            <a:r>
              <a:rPr lang="en-ID" sz="1400" dirty="0" err="1"/>
              <a:t>tenaga</a:t>
            </a:r>
            <a:r>
              <a:rPr lang="en-ID" sz="1400" dirty="0"/>
              <a:t> Kesehatan/</a:t>
            </a:r>
            <a:r>
              <a:rPr lang="en-ID" sz="1400" dirty="0" err="1"/>
              <a:t>bidan</a:t>
            </a:r>
            <a:r>
              <a:rPr lang="en-ID" sz="1400" dirty="0"/>
              <a:t/>
            </a:r>
            <a:br>
              <a:rPr lang="en-ID" sz="1400" dirty="0"/>
            </a:br>
            <a:r>
              <a:rPr lang="en-ID" sz="1400" dirty="0"/>
              <a:t>• </a:t>
            </a:r>
            <a:r>
              <a:rPr lang="en-ID" sz="1400" dirty="0" err="1"/>
              <a:t>Memberikan</a:t>
            </a:r>
            <a:r>
              <a:rPr lang="en-ID" sz="1400" dirty="0"/>
              <a:t> </a:t>
            </a:r>
            <a:r>
              <a:rPr lang="en-ID" sz="1400" dirty="0" err="1"/>
              <a:t>variasi</a:t>
            </a:r>
            <a:r>
              <a:rPr lang="en-ID" sz="1400" dirty="0"/>
              <a:t> </a:t>
            </a:r>
            <a:r>
              <a:rPr lang="en-ID" sz="1400" dirty="0" err="1"/>
              <a:t>lingkungan</a:t>
            </a:r>
            <a:r>
              <a:rPr lang="en-ID" sz="1400" dirty="0"/>
              <a:t> </a:t>
            </a:r>
            <a:r>
              <a:rPr lang="en-ID" sz="1400" dirty="0" err="1"/>
              <a:t>kerja</a:t>
            </a:r>
            <a:r>
              <a:rPr lang="en-ID" sz="1400" dirty="0"/>
              <a:t>, </a:t>
            </a:r>
            <a:r>
              <a:rPr lang="en-ID" sz="1400" dirty="0" err="1"/>
              <a:t>sehingga</a:t>
            </a:r>
            <a:r>
              <a:rPr lang="en-ID" sz="1400" dirty="0"/>
              <a:t> </a:t>
            </a:r>
            <a:r>
              <a:rPr lang="en-ID" sz="1400" dirty="0" err="1"/>
              <a:t>tidak</a:t>
            </a:r>
            <a:r>
              <a:rPr lang="en-ID" sz="1400" dirty="0"/>
              <a:t> </a:t>
            </a:r>
            <a:r>
              <a:rPr lang="en-ID" sz="1400" dirty="0" err="1"/>
              <a:t>jenuh</a:t>
            </a:r>
            <a:r>
              <a:rPr lang="en-ID" sz="1400" dirty="0"/>
              <a:t> </a:t>
            </a:r>
            <a:r>
              <a:rPr lang="en-ID" sz="1400" dirty="0" err="1"/>
              <a:t>dengan</a:t>
            </a:r>
            <a:r>
              <a:rPr lang="en-ID" sz="1400" dirty="0"/>
              <a:t> </a:t>
            </a:r>
            <a:r>
              <a:rPr lang="en-ID" sz="1400" dirty="0" err="1"/>
              <a:t>lingkungan</a:t>
            </a:r>
            <a:r>
              <a:rPr lang="en-ID" sz="1400" dirty="0"/>
              <a:t> yang </a:t>
            </a:r>
            <a:r>
              <a:rPr lang="en-ID" sz="1400" dirty="0" err="1"/>
              <a:t>tetap</a:t>
            </a:r>
            <a:r>
              <a:rPr lang="en-ID" sz="1400" dirty="0"/>
              <a:t> </a:t>
            </a:r>
            <a:r>
              <a:rPr lang="en-ID" sz="1400" dirty="0" err="1"/>
              <a:t>sama</a:t>
            </a:r>
            <a:r>
              <a:rPr lang="en-ID" sz="1400" dirty="0"/>
              <a:t>.</a:t>
            </a:r>
            <a:br>
              <a:rPr lang="en-ID" sz="1400" dirty="0"/>
            </a:br>
            <a:r>
              <a:rPr lang="en-ID" sz="1400" dirty="0"/>
              <a:t> • </a:t>
            </a:r>
            <a:r>
              <a:rPr lang="en-ID" sz="1400" dirty="0" err="1"/>
              <a:t>Dapat</a:t>
            </a:r>
            <a:r>
              <a:rPr lang="en-ID" sz="1400" dirty="0"/>
              <a:t> </a:t>
            </a:r>
            <a:r>
              <a:rPr lang="en-ID" sz="1400" dirty="0" err="1"/>
              <a:t>mengenal</a:t>
            </a:r>
            <a:r>
              <a:rPr lang="en-ID" sz="1400" dirty="0"/>
              <a:t> </a:t>
            </a:r>
            <a:r>
              <a:rPr lang="en-ID" sz="1400" dirty="0" err="1"/>
              <a:t>klien</a:t>
            </a:r>
            <a:r>
              <a:rPr lang="en-ID" sz="1400" dirty="0"/>
              <a:t> dan </a:t>
            </a:r>
            <a:r>
              <a:rPr lang="en-ID" sz="1400" dirty="0" err="1"/>
              <a:t>lingkungannya</a:t>
            </a:r>
            <a:r>
              <a:rPr lang="en-ID" sz="1400" dirty="0"/>
              <a:t> </a:t>
            </a:r>
            <a:r>
              <a:rPr lang="en-ID" sz="1400" dirty="0" err="1"/>
              <a:t>dengan</a:t>
            </a:r>
            <a:r>
              <a:rPr lang="en-ID" sz="1400" dirty="0"/>
              <a:t> </a:t>
            </a:r>
            <a:r>
              <a:rPr lang="en-ID" sz="1400" dirty="0" err="1"/>
              <a:t>baik</a:t>
            </a:r>
            <a:r>
              <a:rPr lang="en-ID" sz="1400" dirty="0"/>
              <a:t>, </a:t>
            </a:r>
            <a:r>
              <a:rPr lang="en-ID" sz="1400" dirty="0" err="1"/>
              <a:t>sehingga</a:t>
            </a:r>
            <a:r>
              <a:rPr lang="en-ID" sz="1400" dirty="0"/>
              <a:t> </a:t>
            </a:r>
            <a:r>
              <a:rPr lang="en-ID" sz="1400" dirty="0" err="1"/>
              <a:t>pendidikan</a:t>
            </a:r>
            <a:r>
              <a:rPr lang="en-ID" sz="1400" dirty="0"/>
              <a:t> </a:t>
            </a:r>
            <a:r>
              <a:rPr lang="en-ID" sz="1400" dirty="0" err="1"/>
              <a:t>kesehatan</a:t>
            </a:r>
            <a:r>
              <a:rPr lang="en-ID" sz="1400" dirty="0"/>
              <a:t> yang </a:t>
            </a:r>
            <a:r>
              <a:rPr lang="en-ID" sz="1400" dirty="0" err="1"/>
              <a:t>diberikan</a:t>
            </a:r>
            <a:r>
              <a:rPr lang="en-ID" sz="1400" dirty="0"/>
              <a:t> </a:t>
            </a:r>
            <a:r>
              <a:rPr lang="en-ID" sz="1400" dirty="0" err="1"/>
              <a:t>sesuai</a:t>
            </a:r>
            <a:r>
              <a:rPr lang="en-ID" sz="1400" dirty="0"/>
              <a:t> </a:t>
            </a:r>
            <a:r>
              <a:rPr lang="en-ID" sz="1400" dirty="0" err="1"/>
              <a:t>dengan</a:t>
            </a:r>
            <a:r>
              <a:rPr lang="en-ID" sz="1400" dirty="0"/>
              <a:t> </a:t>
            </a:r>
            <a:r>
              <a:rPr lang="en-ID" sz="1400" dirty="0" err="1"/>
              <a:t>situasi</a:t>
            </a:r>
            <a:r>
              <a:rPr lang="en-ID" sz="1400" dirty="0"/>
              <a:t> dan </a:t>
            </a:r>
            <a:r>
              <a:rPr lang="en-ID" sz="1400" dirty="0" err="1"/>
              <a:t>kondisi</a:t>
            </a:r>
            <a:r>
              <a:rPr lang="en-ID" sz="1400" dirty="0"/>
              <a:t> </a:t>
            </a:r>
            <a:r>
              <a:rPr lang="en-ID" sz="1400" dirty="0" err="1"/>
              <a:t>rumah</a:t>
            </a:r>
            <a:r>
              <a:rPr lang="en-ID" sz="1400" dirty="0"/>
              <a:t> </a:t>
            </a:r>
            <a:r>
              <a:rPr lang="en-ID" sz="1400" dirty="0" err="1"/>
              <a:t>klien</a:t>
            </a:r>
            <a:r>
              <a:rPr lang="en-ID" sz="1400" dirty="0"/>
              <a:t>, </a:t>
            </a:r>
            <a:r>
              <a:rPr lang="en-ID" sz="1400" dirty="0" err="1"/>
              <a:t>dengan</a:t>
            </a:r>
            <a:r>
              <a:rPr lang="en-ID" sz="1400" dirty="0"/>
              <a:t> </a:t>
            </a:r>
            <a:r>
              <a:rPr lang="en-ID" sz="1400" dirty="0" err="1"/>
              <a:t>begitu</a:t>
            </a:r>
            <a:r>
              <a:rPr lang="en-ID" sz="1400" dirty="0"/>
              <a:t> </a:t>
            </a:r>
            <a:r>
              <a:rPr lang="en-ID" sz="1400" dirty="0" err="1"/>
              <a:t>kepuasan</a:t>
            </a:r>
            <a:r>
              <a:rPr lang="en-ID" sz="1400" dirty="0"/>
              <a:t> </a:t>
            </a:r>
            <a:r>
              <a:rPr lang="en-ID" sz="1400" dirty="0" err="1"/>
              <a:t>kerja</a:t>
            </a:r>
            <a:r>
              <a:rPr lang="en-ID" sz="1400" dirty="0"/>
              <a:t> </a:t>
            </a:r>
            <a:r>
              <a:rPr lang="en-ID" sz="1400" dirty="0" err="1"/>
              <a:t>bidan</a:t>
            </a:r>
            <a:r>
              <a:rPr lang="en-ID" sz="1400" dirty="0"/>
              <a:t> </a:t>
            </a:r>
            <a:r>
              <a:rPr lang="en-ID" sz="1400" dirty="0" err="1"/>
              <a:t>akan</a:t>
            </a:r>
            <a:r>
              <a:rPr lang="en-ID" sz="1400" dirty="0"/>
              <a:t> </a:t>
            </a:r>
            <a:r>
              <a:rPr lang="en-ID" sz="1400" dirty="0" err="1"/>
              <a:t>meningkat</a:t>
            </a:r>
            <a:r>
              <a:rPr lang="en-ID" sz="1400" dirty="0"/>
              <a:t>.</a:t>
            </a:r>
            <a:br>
              <a:rPr lang="en-ID" sz="1400" dirty="0"/>
            </a:br>
            <a:r>
              <a:rPr lang="en-ID" sz="1400" dirty="0"/>
              <a:t/>
            </a:r>
            <a:br>
              <a:rPr lang="en-ID" sz="1400" dirty="0"/>
            </a:br>
            <a:r>
              <a:rPr lang="en-ID" sz="1400" dirty="0"/>
              <a:t>3.bagi </a:t>
            </a:r>
            <a:r>
              <a:rPr lang="en-ID" sz="1400" dirty="0" err="1"/>
              <a:t>fasilitas</a:t>
            </a:r>
            <a:r>
              <a:rPr lang="en-ID" sz="1400" dirty="0"/>
              <a:t> Kesehatan</a:t>
            </a:r>
            <a:br>
              <a:rPr lang="en-ID" sz="1400" dirty="0"/>
            </a:br>
            <a:r>
              <a:rPr lang="en-ID" sz="1400" dirty="0"/>
              <a:t>• </a:t>
            </a:r>
            <a:r>
              <a:rPr lang="en-ID" sz="1400" dirty="0" err="1"/>
              <a:t>Membuat</a:t>
            </a:r>
            <a:r>
              <a:rPr lang="en-ID" sz="1400" dirty="0"/>
              <a:t> </a:t>
            </a:r>
            <a:r>
              <a:rPr lang="en-ID" sz="1400" dirty="0" err="1"/>
              <a:t>fasilitas</a:t>
            </a:r>
            <a:r>
              <a:rPr lang="en-ID" sz="1400" dirty="0"/>
              <a:t> </a:t>
            </a:r>
            <a:r>
              <a:rPr lang="en-ID" sz="1400" dirty="0" err="1"/>
              <a:t>kesehatan</a:t>
            </a:r>
            <a:r>
              <a:rPr lang="en-ID" sz="1400" dirty="0"/>
              <a:t> </a:t>
            </a:r>
            <a:r>
              <a:rPr lang="en-ID" sz="1400" dirty="0" err="1"/>
              <a:t>tersebut</a:t>
            </a:r>
            <a:r>
              <a:rPr lang="en-ID" sz="1400" dirty="0"/>
              <a:t> </a:t>
            </a:r>
            <a:r>
              <a:rPr lang="en-ID" sz="1400" dirty="0" err="1"/>
              <a:t>terkenal</a:t>
            </a:r>
            <a:r>
              <a:rPr lang="en-ID" sz="1400" dirty="0"/>
              <a:t> </a:t>
            </a:r>
            <a:r>
              <a:rPr lang="en-ID" sz="1400" dirty="0" err="1"/>
              <a:t>dengan</a:t>
            </a:r>
            <a:r>
              <a:rPr lang="en-ID" sz="1400" dirty="0"/>
              <a:t> </a:t>
            </a:r>
            <a:r>
              <a:rPr lang="en-ID" sz="1400" dirty="0" err="1"/>
              <a:t>adanya</a:t>
            </a:r>
            <a:r>
              <a:rPr lang="en-ID" sz="1400" dirty="0"/>
              <a:t> </a:t>
            </a:r>
            <a:r>
              <a:rPr lang="en-ID" sz="1400" dirty="0" err="1"/>
              <a:t>pelayanan</a:t>
            </a:r>
            <a:r>
              <a:rPr lang="en-ID" sz="1400" dirty="0"/>
              <a:t> home care yang </a:t>
            </a:r>
            <a:r>
              <a:rPr lang="en-ID" sz="1400" dirty="0" err="1"/>
              <a:t>dilakukannya</a:t>
            </a:r>
            <a:r>
              <a:rPr lang="en-ID" sz="1400" dirty="0"/>
              <a:t>.</a:t>
            </a:r>
            <a:br>
              <a:rPr lang="en-ID" sz="1400" dirty="0"/>
            </a:br>
            <a:r>
              <a:rPr lang="en-ID" sz="1400" dirty="0"/>
              <a:t> • </a:t>
            </a:r>
            <a:r>
              <a:rPr lang="en-ID" sz="1400" dirty="0" err="1"/>
              <a:t>Untuk</a:t>
            </a:r>
            <a:r>
              <a:rPr lang="en-ID" sz="1400" dirty="0"/>
              <a:t> </a:t>
            </a:r>
            <a:r>
              <a:rPr lang="en-ID" sz="1400" dirty="0" err="1"/>
              <a:t>mengevaluasi</a:t>
            </a:r>
            <a:r>
              <a:rPr lang="en-ID" sz="1400" dirty="0"/>
              <a:t> </a:t>
            </a:r>
            <a:r>
              <a:rPr lang="en-ID" sz="1400" dirty="0" err="1"/>
              <a:t>dari</a:t>
            </a:r>
            <a:r>
              <a:rPr lang="en-ID" sz="1400" dirty="0"/>
              <a:t> </a:t>
            </a:r>
            <a:r>
              <a:rPr lang="en-ID" sz="1400" dirty="0" err="1"/>
              <a:t>segi</a:t>
            </a:r>
            <a:r>
              <a:rPr lang="en-ID" sz="1400" dirty="0"/>
              <a:t> </a:t>
            </a:r>
            <a:r>
              <a:rPr lang="en-ID" sz="1400" dirty="0" err="1"/>
              <a:t>pelayanan</a:t>
            </a:r>
            <a:r>
              <a:rPr lang="en-ID" sz="1400" dirty="0"/>
              <a:t> yang </a:t>
            </a:r>
            <a:r>
              <a:rPr lang="en-ID" sz="1400" dirty="0" err="1"/>
              <a:t>telah</a:t>
            </a:r>
            <a:r>
              <a:rPr lang="en-ID" sz="1400" dirty="0"/>
              <a:t> </a:t>
            </a:r>
            <a:r>
              <a:rPr lang="en-ID" sz="1400" dirty="0" err="1"/>
              <a:t>dilakukan</a:t>
            </a:r>
            <a:r>
              <a:rPr lang="en-ID" sz="1400" dirty="0"/>
              <a:t>.</a:t>
            </a:r>
            <a:br>
              <a:rPr lang="en-ID" sz="1400" dirty="0"/>
            </a:br>
            <a:r>
              <a:rPr lang="en-ID" sz="1400" dirty="0"/>
              <a:t> • </a:t>
            </a:r>
            <a:r>
              <a:rPr lang="en-ID" sz="1400" dirty="0" err="1"/>
              <a:t>Untuk</a:t>
            </a:r>
            <a:r>
              <a:rPr lang="en-ID" sz="1400" dirty="0"/>
              <a:t> </a:t>
            </a:r>
            <a:r>
              <a:rPr lang="en-ID" sz="1400" dirty="0" err="1"/>
              <a:t>mempromosikan</a:t>
            </a:r>
            <a:r>
              <a:rPr lang="en-ID" sz="1400" dirty="0"/>
              <a:t> </a:t>
            </a:r>
            <a:r>
              <a:rPr lang="en-ID" sz="1400" dirty="0" err="1"/>
              <a:t>fasilitas</a:t>
            </a:r>
            <a:r>
              <a:rPr lang="en-ID" sz="1400" dirty="0"/>
              <a:t> </a:t>
            </a:r>
            <a:r>
              <a:rPr lang="en-ID" sz="1400" dirty="0" err="1"/>
              <a:t>kesehatan</a:t>
            </a:r>
            <a:r>
              <a:rPr lang="en-ID" sz="1400" dirty="0"/>
              <a:t> </a:t>
            </a:r>
            <a:r>
              <a:rPr lang="en-ID" sz="1400" dirty="0" err="1"/>
              <a:t>kepada</a:t>
            </a:r>
            <a:r>
              <a:rPr lang="en-ID" sz="1400" dirty="0"/>
              <a:t> </a:t>
            </a:r>
            <a:r>
              <a:rPr lang="en-ID" sz="1400" dirty="0" err="1"/>
              <a:t>masyarakat</a:t>
            </a:r>
            <a:r>
              <a:rPr lang="en-ID" sz="1400" dirty="0"/>
              <a:t>.</a:t>
            </a:r>
            <a:br>
              <a:rPr lang="en-ID" sz="1400" dirty="0"/>
            </a:br>
            <a:endParaRPr lang="en-ID" sz="1400" dirty="0"/>
          </a:p>
        </p:txBody>
      </p:sp>
    </p:spTree>
    <p:extLst>
      <p:ext uri="{BB962C8B-B14F-4D97-AF65-F5344CB8AC3E}">
        <p14:creationId xmlns:p14="http://schemas.microsoft.com/office/powerpoint/2010/main" val="2937760288"/>
      </p:ext>
    </p:extLst>
  </p:cSld>
  <p:clrMapOvr>
    <a:masterClrMapping/>
  </p:clrMapOvr>
</p:sld>
</file>

<file path=ppt/theme/theme1.xml><?xml version="1.0" encoding="utf-8"?>
<a:theme xmlns:a="http://schemas.openxmlformats.org/drawingml/2006/main" name="Health Science Major for College: Occupational Therapy by Slidesgo">
  <a:themeElements>
    <a:clrScheme name="Simple Light">
      <a:dk1>
        <a:srgbClr val="443033"/>
      </a:dk1>
      <a:lt1>
        <a:srgbClr val="843131"/>
      </a:lt1>
      <a:dk2>
        <a:srgbClr val="915650"/>
      </a:dk2>
      <a:lt2>
        <a:srgbClr val="666821"/>
      </a:lt2>
      <a:accent1>
        <a:srgbClr val="A1AE42"/>
      </a:accent1>
      <a:accent2>
        <a:srgbClr val="4FB2AF"/>
      </a:accent2>
      <a:accent3>
        <a:srgbClr val="FFA63B"/>
      </a:accent3>
      <a:accent4>
        <a:srgbClr val="FFC84D"/>
      </a:accent4>
      <a:accent5>
        <a:srgbClr val="E0CCAF"/>
      </a:accent5>
      <a:accent6>
        <a:srgbClr val="FFFFFF"/>
      </a:accent6>
      <a:hlink>
        <a:srgbClr val="4430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575</Words>
  <Application>Microsoft Office PowerPoint</Application>
  <PresentationFormat>On-screen Show (16:9)</PresentationFormat>
  <Paragraphs>67</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Inter</vt:lpstr>
      <vt:lpstr>Bebas Neue</vt:lpstr>
      <vt:lpstr>Roboto Condensed Light</vt:lpstr>
      <vt:lpstr>Fredoka One</vt:lpstr>
      <vt:lpstr>Health Science Major for College: Occupational Therapy by Slidesgo</vt:lpstr>
      <vt:lpstr>PowerPoint Presentation</vt:lpstr>
      <vt:lpstr>Latar belakang</vt:lpstr>
      <vt:lpstr>Manfaat..</vt:lpstr>
      <vt:lpstr>Apa itu home Care???????? Home Care adalah,,,,,,,,,</vt:lpstr>
      <vt:lpstr>Tujuan Home care</vt:lpstr>
      <vt:lpstr>Prinsip Home Care  Agar pelayanan home care ini dapat berjalan dengan lancar maka perlu diperhatikan beberapa prinsip dalam melakuakan pelayanan home care. </vt:lpstr>
      <vt:lpstr>Lanjutan…….</vt:lpstr>
      <vt:lpstr>Ada 3 manfaat Home care  1. Bagi Klien dan Keluarga 2. Bagi tenaga kesehatan/ Bidan 3. Bagi fasilitas Kesehatan  1.bagi klien dan keluarga • Program Home Care, karena dapat mengurangi biaya     akomodasi pasien, transportasi dan konsumsi keluarga  • Mempererat ikatan keluarga  • Merasa lebih nyaman karena berada dirumah sendiri.  • Makin banyaknya wanita yang bekerja diluar rumah, sehingga tugas merawat anggota keluaraga yang biasanya dilakukan ibu terhambat oleh karena itu kehadiran bidan untuk menggantikannya.  </vt:lpstr>
      <vt:lpstr>2. Bagi tenaga Kesehatan/bidan • Memberikan variasi lingkungan kerja, sehingga tidak jenuh dengan lingkungan yang tetap sama.  • Dapat mengenal klien dan lingkungannya dengan baik, sehingga pendidikan kesehatan yang diberikan sesuai dengan situasi dan kondisi rumah klien, dengan begitu kepuasan kerja bidan akan meningkat.  3.bagi fasilitas Kesehatan • Membuat fasilitas kesehatan tersebut terkenal dengan adanya pelayanan home care yang dilakukannya.  • Untuk mengevaluasi dari segi pelayanan yang telah dilakukan.  • Untuk mempromosikan fasilitas kesehatan kepada masyarakat. </vt:lpstr>
      <vt:lpstr>Pengelola pelayanan</vt:lpstr>
      <vt:lpstr>Tugas pokok bidan Home Care</vt:lpstr>
      <vt:lpstr>Bentuk pelayanan kebidanan dalam Home Care.   1. Seiring dengan meningkatnya angka kelahiran bayi setiap tahunnya di Indonesia membuat bidan semakin banyak dibutuhkan oleh masyarakat. Tidak hanya untuk mengurus persalinan saja, bidan juga berperan dalam memberikan pelayanan ANC, KB serta imunisasi bagi para bayi balita serta layanan kesehatan lainnya.   2. Layanan home care yang saat ini banyak dilakukan oleh bidan diantaranya: baby massage, newborn care (memandikan BBL), prenatal dan post natal massage, private prenatal yoga, kelas childbirth education bahkan ANC, Imunisasi, dll.   3. Pelayanan home care hendaknya diberikan sesuai dengan kewenangan dan standar pelayanan kebidanan, setiap pelayanan yang diberikan terdapat pencatatan, pendokumentasian dan pelaporannya sehingga asuhan bisa dilakukan secara continue.</vt:lpstr>
      <vt:lpstr>Saran dan kesimpulan</vt:lpstr>
      <vt:lpstr>Contoh layanan Home Care: ibu &amp; Bayi   Layanan home care yang tersedia untuk ibu:  • Senam ibu hamil  • Pijat ibu hamil  • Pijat laktasi  Layanan home care yang tersedia untuk bayi:  • Newborn care • Baby spa • Baby massage • Baby gym      </vt:lpstr>
      <vt:lpstr>Tugas dan tanggung jawab bidan home care khusus bayi baru lahir,    Bidan tidak hanya bertanggung jawab pada perawatan si kecil, tapi juga menjadi teman serta tempat bagi ibu untuk bertukar cerita seputar perawatan bayi. Hal lain yang dapat dilakukan oleh bidan yaitu:  </vt:lpstr>
      <vt:lpstr>Terimakasih…… Mariki’ wujudkan bidan Sehat,cerdas,bermutu serta BerAkhlak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JUMARNI RAJJI/ 202109035  LINI UTAMI PUTRI/ 202109040  SHERY WYDIASTANTY/ 202109066  BUANATANG/ 202109020  MARDHIYAH SULAIMAN/ 20210942  MISRAWATI/ 202109049  HERLINA MUDDIN/ 202109033  ARMITA/ 202109018  MARNI/ 202109046   YUYUN AZIS/ 202109080   DIAN NUGRAH ILAHI/ 202109081  MARSELLA/ 202109047  RISMAWATI/ 202109088  INSTITUT TEKNOLOGI KESEHATAN MUHAMMADIYAH</dc:title>
  <cp:lastModifiedBy>HP</cp:lastModifiedBy>
  <cp:revision>9</cp:revision>
  <dcterms:modified xsi:type="dcterms:W3CDTF">2022-12-28T04:06:55Z</dcterms:modified>
</cp:coreProperties>
</file>