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4592" autoAdjust="0"/>
    <p:restoredTop sz="86387" autoAdjust="0"/>
  </p:normalViewPr>
  <p:slideViewPr>
    <p:cSldViewPr>
      <p:cViewPr varScale="1">
        <p:scale>
          <a:sx n="63" d="100"/>
          <a:sy n="63" d="100"/>
        </p:scale>
        <p:origin x="-61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CCC6E0-DAB4-4BDF-A402-F10B75093222}" type="datetimeFigureOut">
              <a:rPr lang="id-ID" smtClean="0"/>
              <a:t>26/04/2013</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FCA40F-C83E-4FA6-A3E4-400EE270D505}"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66FCA40F-C83E-4FA6-A3E4-400EE270D505}" type="slidenum">
              <a:rPr lang="id-ID" smtClean="0"/>
              <a:t>8</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66FCA40F-C83E-4FA6-A3E4-400EE270D505}" type="slidenum">
              <a:rPr lang="id-ID" smtClean="0"/>
              <a:t>12</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66A1EA0-F3B3-4586-9377-963D871E2F0B}" type="datetimeFigureOut">
              <a:rPr lang="id-ID" smtClean="0"/>
              <a:pPr/>
              <a:t>26/04/2013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5968E-FEF8-4C8E-8C55-D8849FA062B5}"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66A1EA0-F3B3-4586-9377-963D871E2F0B}" type="datetimeFigureOut">
              <a:rPr lang="id-ID" smtClean="0"/>
              <a:pPr/>
              <a:t>26/04/2013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5968E-FEF8-4C8E-8C55-D8849FA062B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66A1EA0-F3B3-4586-9377-963D871E2F0B}" type="datetimeFigureOut">
              <a:rPr lang="id-ID" smtClean="0"/>
              <a:pPr/>
              <a:t>26/04/2013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5968E-FEF8-4C8E-8C55-D8849FA062B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66A1EA0-F3B3-4586-9377-963D871E2F0B}" type="datetimeFigureOut">
              <a:rPr lang="id-ID" smtClean="0"/>
              <a:pPr/>
              <a:t>26/04/2013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5968E-FEF8-4C8E-8C55-D8849FA062B5}"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6A1EA0-F3B3-4586-9377-963D871E2F0B}" type="datetimeFigureOut">
              <a:rPr lang="id-ID" smtClean="0"/>
              <a:pPr/>
              <a:t>26/04/2013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5968E-FEF8-4C8E-8C55-D8849FA062B5}"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166A1EA0-F3B3-4586-9377-963D871E2F0B}" type="datetimeFigureOut">
              <a:rPr lang="id-ID" smtClean="0"/>
              <a:pPr/>
              <a:t>26/04/2013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665968E-FEF8-4C8E-8C55-D8849FA062B5}"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66A1EA0-F3B3-4586-9377-963D871E2F0B}" type="datetimeFigureOut">
              <a:rPr lang="id-ID" smtClean="0"/>
              <a:pPr/>
              <a:t>26/04/2013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665968E-FEF8-4C8E-8C55-D8849FA062B5}"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166A1EA0-F3B3-4586-9377-963D871E2F0B}" type="datetimeFigureOut">
              <a:rPr lang="id-ID" smtClean="0"/>
              <a:pPr/>
              <a:t>26/04/2013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665968E-FEF8-4C8E-8C55-D8849FA062B5}"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6A1EA0-F3B3-4586-9377-963D871E2F0B}" type="datetimeFigureOut">
              <a:rPr lang="id-ID" smtClean="0"/>
              <a:pPr/>
              <a:t>26/04/2013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665968E-FEF8-4C8E-8C55-D8849FA062B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6A1EA0-F3B3-4586-9377-963D871E2F0B}" type="datetimeFigureOut">
              <a:rPr lang="id-ID" smtClean="0"/>
              <a:pPr/>
              <a:t>26/04/2013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665968E-FEF8-4C8E-8C55-D8849FA062B5}"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6A1EA0-F3B3-4586-9377-963D871E2F0B}" type="datetimeFigureOut">
              <a:rPr lang="id-ID" smtClean="0"/>
              <a:pPr/>
              <a:t>26/04/2013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665968E-FEF8-4C8E-8C55-D8849FA062B5}"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2000"/>
            <a:lum/>
          </a:blip>
          <a:srcRect/>
          <a:stretch>
            <a:fillRect l="1000" t="-2000" r="-7000" b="-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A1EA0-F3B3-4586-9377-963D871E2F0B}" type="datetimeFigureOut">
              <a:rPr lang="id-ID" smtClean="0"/>
              <a:pPr/>
              <a:t>26/04/2013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65968E-FEF8-4C8E-8C55-D8849FA062B5}"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142984"/>
            <a:ext cx="7772400" cy="3429024"/>
          </a:xfrm>
        </p:spPr>
        <p:txBody>
          <a:bodyPr>
            <a:normAutofit/>
          </a:bodyPr>
          <a:lstStyle/>
          <a:p>
            <a:r>
              <a:rPr lang="id-ID" sz="5400" dirty="0" smtClean="0">
                <a:latin typeface="Times New Roman" pitchFamily="18" charset="0"/>
                <a:cs typeface="Times New Roman" pitchFamily="18" charset="0"/>
              </a:rPr>
              <a:t>“Hubungan mempelajari”</a:t>
            </a:r>
            <a:br>
              <a:rPr lang="id-ID" sz="5400" dirty="0" smtClean="0">
                <a:latin typeface="Times New Roman" pitchFamily="18" charset="0"/>
                <a:cs typeface="Times New Roman" pitchFamily="18" charset="0"/>
              </a:rPr>
            </a:br>
            <a:r>
              <a:rPr lang="id-ID" sz="5400" dirty="0" smtClean="0">
                <a:latin typeface="Times New Roman" pitchFamily="18" charset="0"/>
                <a:cs typeface="Times New Roman" pitchFamily="18" charset="0"/>
              </a:rPr>
              <a:t>Ilmu kependudukan dengan KB</a:t>
            </a:r>
            <a:endParaRPr lang="id-ID" sz="5400" dirty="0">
              <a:latin typeface="Times New Roman" pitchFamily="18" charset="0"/>
              <a:cs typeface="Times New Roman" pitchFamily="18" charset="0"/>
            </a:endParaRPr>
          </a:p>
        </p:txBody>
      </p:sp>
      <p:sp>
        <p:nvSpPr>
          <p:cNvPr id="4" name="5-Point Star 3"/>
          <p:cNvSpPr/>
          <p:nvPr/>
        </p:nvSpPr>
        <p:spPr>
          <a:xfrm>
            <a:off x="8143900" y="1214422"/>
            <a:ext cx="428628" cy="285752"/>
          </a:xfrm>
          <a:prstGeom prst="star5">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id-ID"/>
          </a:p>
        </p:txBody>
      </p:sp>
      <p:sp>
        <p:nvSpPr>
          <p:cNvPr id="5" name="5-Point Star 4"/>
          <p:cNvSpPr/>
          <p:nvPr/>
        </p:nvSpPr>
        <p:spPr>
          <a:xfrm>
            <a:off x="7429520" y="1357298"/>
            <a:ext cx="428628" cy="357190"/>
          </a:xfrm>
          <a:prstGeom prst="star5">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id-ID"/>
          </a:p>
        </p:txBody>
      </p:sp>
      <p:pic>
        <p:nvPicPr>
          <p:cNvPr id="7" name="Picture 6" descr="animasi bergerak-9.gif"/>
          <p:cNvPicPr>
            <a:picLocks noChangeAspect="1"/>
          </p:cNvPicPr>
          <p:nvPr/>
        </p:nvPicPr>
        <p:blipFill>
          <a:blip r:embed="rId2"/>
          <a:stretch>
            <a:fillRect/>
          </a:stretch>
        </p:blipFill>
        <p:spPr>
          <a:xfrm>
            <a:off x="7143768" y="4572008"/>
            <a:ext cx="2000232" cy="2071692"/>
          </a:xfrm>
          <a:prstGeom prst="rect">
            <a:avLst/>
          </a:prstGeom>
        </p:spPr>
      </p:pic>
      <p:pic>
        <p:nvPicPr>
          <p:cNvPr id="8" name="Picture 7" descr="hlt.jpeg"/>
          <p:cNvPicPr>
            <a:picLocks noChangeAspect="1"/>
          </p:cNvPicPr>
          <p:nvPr/>
        </p:nvPicPr>
        <p:blipFill>
          <a:blip r:embed="rId3"/>
          <a:stretch>
            <a:fillRect/>
          </a:stretch>
        </p:blipFill>
        <p:spPr>
          <a:xfrm>
            <a:off x="1000100" y="4000504"/>
            <a:ext cx="2857488" cy="1909216"/>
          </a:xfrm>
          <a:prstGeom prst="rect">
            <a:avLst/>
          </a:prstGeom>
          <a:ln>
            <a:noFill/>
          </a:ln>
          <a:effectLst>
            <a:softEdge rad="112500"/>
          </a:effectLst>
        </p:spPr>
      </p:pic>
      <p:pic>
        <p:nvPicPr>
          <p:cNvPr id="9" name="Picture 8" descr="hlt.jpeg"/>
          <p:cNvPicPr>
            <a:picLocks noChangeAspect="1"/>
          </p:cNvPicPr>
          <p:nvPr/>
        </p:nvPicPr>
        <p:blipFill>
          <a:blip r:embed="rId3"/>
          <a:stretch>
            <a:fillRect/>
          </a:stretch>
        </p:blipFill>
        <p:spPr>
          <a:xfrm>
            <a:off x="1000100" y="4000504"/>
            <a:ext cx="2857488" cy="1909216"/>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repeatCount="1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0-#ppt_w/2"/>
                                          </p:val>
                                        </p:tav>
                                        <p:tav tm="100000">
                                          <p:val>
                                            <p:strVal val="#ppt_x"/>
                                          </p:val>
                                        </p:tav>
                                      </p:tavLst>
                                    </p:anim>
                                    <p:anim calcmode="lin" valueType="num">
                                      <p:cBhvr additive="base">
                                        <p:cTn id="8" dur="50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9" repeatCount="1000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0" fill="hold"/>
                                        <p:tgtEl>
                                          <p:spTgt spid="5"/>
                                        </p:tgtEl>
                                        <p:attrNameLst>
                                          <p:attrName>ppt_x</p:attrName>
                                        </p:attrNameLst>
                                      </p:cBhvr>
                                      <p:tavLst>
                                        <p:tav tm="0">
                                          <p:val>
                                            <p:strVal val="0-#ppt_w/2"/>
                                          </p:val>
                                        </p:tav>
                                        <p:tav tm="100000">
                                          <p:val>
                                            <p:strVal val="#ppt_x"/>
                                          </p:val>
                                        </p:tav>
                                      </p:tavLst>
                                    </p:anim>
                                    <p:anim calcmode="lin" valueType="num">
                                      <p:cBhvr additive="base">
                                        <p:cTn id="12" dur="5000" fill="hold"/>
                                        <p:tgtEl>
                                          <p:spTgt spid="5"/>
                                        </p:tgtEl>
                                        <p:attrNameLst>
                                          <p:attrName>ppt_y</p:attrName>
                                        </p:attrNameLst>
                                      </p:cBhvr>
                                      <p:tavLst>
                                        <p:tav tm="0">
                                          <p:val>
                                            <p:strVal val="0-#ppt_h/2"/>
                                          </p:val>
                                        </p:tav>
                                        <p:tav tm="100000">
                                          <p:val>
                                            <p:strVal val="#ppt_y"/>
                                          </p:val>
                                        </p:tav>
                                      </p:tavLst>
                                    </p:anim>
                                  </p:childTnLst>
                                </p:cTn>
                              </p:par>
                              <p:par>
                                <p:cTn id="13" presetID="2" presetClass="entr" presetSubtype="4" repeatCount="400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0" fill="hold"/>
                                        <p:tgtEl>
                                          <p:spTgt spid="9"/>
                                        </p:tgtEl>
                                        <p:attrNameLst>
                                          <p:attrName>ppt_x</p:attrName>
                                        </p:attrNameLst>
                                      </p:cBhvr>
                                      <p:tavLst>
                                        <p:tav tm="0">
                                          <p:val>
                                            <p:strVal val="#ppt_x"/>
                                          </p:val>
                                        </p:tav>
                                        <p:tav tm="100000">
                                          <p:val>
                                            <p:strVal val="#ppt_x"/>
                                          </p:val>
                                        </p:tav>
                                      </p:tavLst>
                                    </p:anim>
                                    <p:anim calcmode="lin" valueType="num">
                                      <p:cBhvr additive="base">
                                        <p:cTn id="16" dur="500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8" repeatCount="500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0" fill="hold"/>
                                        <p:tgtEl>
                                          <p:spTgt spid="8"/>
                                        </p:tgtEl>
                                        <p:attrNameLst>
                                          <p:attrName>ppt_x</p:attrName>
                                        </p:attrNameLst>
                                      </p:cBhvr>
                                      <p:tavLst>
                                        <p:tav tm="0">
                                          <p:val>
                                            <p:strVal val="0-#ppt_w/2"/>
                                          </p:val>
                                        </p:tav>
                                        <p:tav tm="100000">
                                          <p:val>
                                            <p:strVal val="#ppt_x"/>
                                          </p:val>
                                        </p:tav>
                                      </p:tavLst>
                                    </p:anim>
                                    <p:anim calcmode="lin" valueType="num">
                                      <p:cBhvr additive="base">
                                        <p:cTn id="20" dur="5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97634"/>
          </a:xfrm>
        </p:spPr>
        <p:txBody>
          <a:bodyPr>
            <a:normAutofit/>
          </a:bodyPr>
          <a:lstStyle/>
          <a:p>
            <a:pPr algn="l"/>
            <a:r>
              <a:rPr lang="en-US" sz="2800" dirty="0" err="1"/>
              <a:t>Melalui</a:t>
            </a:r>
            <a:r>
              <a:rPr lang="en-US" sz="2800" dirty="0"/>
              <a:t> </a:t>
            </a:r>
            <a:r>
              <a:rPr lang="en-US" sz="2800" dirty="0" err="1"/>
              <a:t>pendekatan</a:t>
            </a:r>
            <a:r>
              <a:rPr lang="en-US" sz="2800" dirty="0"/>
              <a:t> </a:t>
            </a:r>
            <a:r>
              <a:rPr lang="en-US" sz="2800" dirty="0" err="1"/>
              <a:t>kemasyarakatan</a:t>
            </a:r>
            <a:r>
              <a:rPr lang="en-US" sz="2800" dirty="0"/>
              <a:t> </a:t>
            </a:r>
            <a:r>
              <a:rPr lang="en-US" sz="2800" dirty="0" err="1"/>
              <a:t>tersebut</a:t>
            </a:r>
            <a:r>
              <a:rPr lang="en-US" sz="2800" dirty="0"/>
              <a:t> </a:t>
            </a:r>
            <a:r>
              <a:rPr lang="en-US" sz="2800" dirty="0" err="1"/>
              <a:t>telah</a:t>
            </a:r>
            <a:r>
              <a:rPr lang="en-US" sz="2800" dirty="0"/>
              <a:t> </a:t>
            </a:r>
            <a:r>
              <a:rPr lang="en-US" sz="2800" dirty="0" err="1"/>
              <a:t>berhasil</a:t>
            </a:r>
            <a:r>
              <a:rPr lang="en-US" sz="2800" dirty="0"/>
              <a:t> </a:t>
            </a:r>
            <a:r>
              <a:rPr lang="en-US" sz="2800" dirty="0" err="1"/>
              <a:t>dibentuk</a:t>
            </a:r>
            <a:r>
              <a:rPr lang="en-US" sz="2800" dirty="0"/>
              <a:t> </a:t>
            </a:r>
            <a:r>
              <a:rPr lang="en-US" sz="2800" dirty="0" err="1"/>
              <a:t>dan</a:t>
            </a:r>
            <a:r>
              <a:rPr lang="en-US" sz="2800" dirty="0"/>
              <a:t> </a:t>
            </a:r>
            <a:r>
              <a:rPr lang="en-US" sz="2800" dirty="0" err="1"/>
              <a:t>dikembangkan</a:t>
            </a:r>
            <a:r>
              <a:rPr lang="en-US" sz="2800" dirty="0"/>
              <a:t> </a:t>
            </a:r>
            <a:r>
              <a:rPr lang="en-US" sz="2800" dirty="0" err="1"/>
              <a:t>kelompok-kelompok</a:t>
            </a:r>
            <a:r>
              <a:rPr lang="en-US" sz="2800" dirty="0"/>
              <a:t> </a:t>
            </a:r>
            <a:r>
              <a:rPr lang="en-US" sz="2800" dirty="0" err="1"/>
              <a:t>peserta</a:t>
            </a:r>
            <a:r>
              <a:rPr lang="en-US" sz="2800" dirty="0"/>
              <a:t> KB </a:t>
            </a:r>
            <a:r>
              <a:rPr lang="en-US" sz="2800" dirty="0" err="1"/>
              <a:t>di</a:t>
            </a:r>
            <a:r>
              <a:rPr lang="en-US" sz="2800" dirty="0"/>
              <a:t> </a:t>
            </a:r>
            <a:r>
              <a:rPr lang="en-US" sz="2800" dirty="0" err="1"/>
              <a:t>kalangan</a:t>
            </a:r>
            <a:r>
              <a:rPr lang="en-US" sz="2800" dirty="0"/>
              <a:t> </a:t>
            </a:r>
            <a:r>
              <a:rPr lang="en-US" sz="2800" dirty="0" err="1"/>
              <a:t>masyarakat</a:t>
            </a:r>
            <a:r>
              <a:rPr lang="en-US" sz="2800" dirty="0"/>
              <a:t> yang </a:t>
            </a:r>
            <a:r>
              <a:rPr lang="en-US" sz="2800" dirty="0" err="1"/>
              <a:t>sekaligus</a:t>
            </a:r>
            <a:r>
              <a:rPr lang="en-US" sz="2800" dirty="0"/>
              <a:t> </a:t>
            </a:r>
            <a:r>
              <a:rPr lang="en-US" sz="2800" dirty="0" err="1"/>
              <a:t>merupakan</a:t>
            </a:r>
            <a:r>
              <a:rPr lang="en-US" sz="2800" dirty="0"/>
              <a:t> </a:t>
            </a:r>
            <a:r>
              <a:rPr lang="en-US" sz="2800" dirty="0" err="1"/>
              <a:t>upaya</a:t>
            </a:r>
            <a:r>
              <a:rPr lang="en-US" sz="2800" dirty="0"/>
              <a:t> </a:t>
            </a:r>
            <a:r>
              <a:rPr lang="en-US" sz="2800" dirty="0" err="1"/>
              <a:t>peningkatan</a:t>
            </a:r>
            <a:r>
              <a:rPr lang="en-US" sz="2800" dirty="0"/>
              <a:t> </a:t>
            </a:r>
            <a:r>
              <a:rPr lang="en-US" sz="2800" dirty="0" err="1"/>
              <a:t>peran</a:t>
            </a:r>
            <a:r>
              <a:rPr lang="en-US" sz="2800" dirty="0"/>
              <a:t> </a:t>
            </a:r>
            <a:r>
              <a:rPr lang="en-US" sz="2800" dirty="0" err="1"/>
              <a:t>serta</a:t>
            </a:r>
            <a:r>
              <a:rPr lang="en-US" sz="2800" dirty="0"/>
              <a:t> </a:t>
            </a:r>
            <a:r>
              <a:rPr lang="en-US" sz="2800" dirty="0" err="1"/>
              <a:t>masyarakat</a:t>
            </a:r>
            <a:r>
              <a:rPr lang="en-US" sz="2800" dirty="0"/>
              <a:t> </a:t>
            </a:r>
            <a:r>
              <a:rPr lang="en-US" sz="2800" dirty="0" err="1"/>
              <a:t>dalam</a:t>
            </a:r>
            <a:r>
              <a:rPr lang="en-US" sz="2800" dirty="0"/>
              <a:t> </a:t>
            </a:r>
            <a:r>
              <a:rPr lang="en-US" sz="2800" dirty="0" err="1"/>
              <a:t>pengelolaan</a:t>
            </a:r>
            <a:r>
              <a:rPr lang="en-US" sz="2800" dirty="0"/>
              <a:t> program KB. </a:t>
            </a:r>
            <a:r>
              <a:rPr lang="en-US" sz="2800" dirty="0" err="1"/>
              <a:t>Dengan</a:t>
            </a:r>
            <a:r>
              <a:rPr lang="en-US" sz="2800" dirty="0"/>
              <a:t> </a:t>
            </a:r>
            <a:r>
              <a:rPr lang="en-US" sz="2800" dirty="0" err="1"/>
              <a:t>makin</a:t>
            </a:r>
            <a:r>
              <a:rPr lang="en-US" sz="2800" dirty="0"/>
              <a:t> </a:t>
            </a:r>
            <a:r>
              <a:rPr lang="en-US" sz="2800" dirty="0" err="1"/>
              <a:t>diterimanya</a:t>
            </a:r>
            <a:r>
              <a:rPr lang="en-US" sz="2800" dirty="0"/>
              <a:t> KB </a:t>
            </a:r>
            <a:r>
              <a:rPr lang="en-US" sz="2800" dirty="0" err="1"/>
              <a:t>sebagai</a:t>
            </a:r>
            <a:r>
              <a:rPr lang="en-US" sz="2800" dirty="0"/>
              <a:t> </a:t>
            </a:r>
            <a:r>
              <a:rPr lang="en-US" sz="2800" dirty="0" err="1"/>
              <a:t>kebutuhan</a:t>
            </a:r>
            <a:r>
              <a:rPr lang="en-US" sz="2800" dirty="0"/>
              <a:t> </a:t>
            </a:r>
            <a:r>
              <a:rPr lang="en-US" sz="2800" dirty="0" err="1"/>
              <a:t>dalam</a:t>
            </a:r>
            <a:r>
              <a:rPr lang="en-US" sz="2800" dirty="0"/>
              <a:t> </a:t>
            </a:r>
            <a:r>
              <a:rPr lang="en-US" sz="2800" dirty="0" err="1"/>
              <a:t>tatanan</a:t>
            </a:r>
            <a:r>
              <a:rPr lang="en-US" sz="2800" dirty="0"/>
              <a:t> </a:t>
            </a:r>
            <a:r>
              <a:rPr lang="en-US" sz="2800" dirty="0" err="1"/>
              <a:t>kehidupan</a:t>
            </a:r>
            <a:r>
              <a:rPr lang="en-US" sz="2800" dirty="0"/>
              <a:t> </a:t>
            </a:r>
            <a:r>
              <a:rPr lang="en-US" sz="2800" dirty="0" err="1"/>
              <a:t>bangsa</a:t>
            </a:r>
            <a:r>
              <a:rPr lang="en-US" sz="2800" dirty="0"/>
              <a:t> Indonesia </a:t>
            </a:r>
            <a:r>
              <a:rPr lang="en-US" sz="2800" dirty="0" err="1"/>
              <a:t>dan</a:t>
            </a:r>
            <a:r>
              <a:rPr lang="en-US" sz="2800" dirty="0"/>
              <a:t> </a:t>
            </a:r>
            <a:r>
              <a:rPr lang="en-US" sz="2800" dirty="0" err="1"/>
              <a:t>dengan</a:t>
            </a:r>
            <a:r>
              <a:rPr lang="en-US" sz="2800" dirty="0"/>
              <a:t> </a:t>
            </a:r>
            <a:r>
              <a:rPr lang="en-US" sz="2800" dirty="0" err="1"/>
              <a:t>telah</a:t>
            </a:r>
            <a:r>
              <a:rPr lang="en-US" sz="2800" dirty="0"/>
              <a:t> </a:t>
            </a:r>
            <a:r>
              <a:rPr lang="en-US" sz="2800" dirty="0" err="1"/>
              <a:t>meningkatnya</a:t>
            </a:r>
            <a:r>
              <a:rPr lang="en-US" sz="2800" dirty="0"/>
              <a:t> </a:t>
            </a:r>
            <a:r>
              <a:rPr lang="en-US" sz="2800" dirty="0" err="1"/>
              <a:t>peran</a:t>
            </a:r>
            <a:r>
              <a:rPr lang="en-US" sz="2800" dirty="0"/>
              <a:t> </a:t>
            </a:r>
            <a:r>
              <a:rPr lang="en-US" sz="2800" dirty="0" err="1"/>
              <a:t>serta</a:t>
            </a:r>
            <a:r>
              <a:rPr lang="en-US" sz="2800" dirty="0"/>
              <a:t> </a:t>
            </a:r>
            <a:r>
              <a:rPr lang="en-US" sz="2800" dirty="0" err="1"/>
              <a:t>masyarakat</a:t>
            </a:r>
            <a:r>
              <a:rPr lang="en-US" sz="2800" dirty="0"/>
              <a:t> </a:t>
            </a:r>
            <a:r>
              <a:rPr lang="en-US" sz="2800" dirty="0" err="1"/>
              <a:t>maka</a:t>
            </a:r>
            <a:r>
              <a:rPr lang="en-US" sz="2800" dirty="0"/>
              <a:t> </a:t>
            </a:r>
            <a:r>
              <a:rPr lang="en-US" sz="2800" dirty="0" err="1"/>
              <a:t>mulai</a:t>
            </a:r>
            <a:r>
              <a:rPr lang="en-US" sz="2800" dirty="0"/>
              <a:t> </a:t>
            </a:r>
            <a:r>
              <a:rPr lang="en-US" sz="2800" dirty="0" err="1"/>
              <a:t>dirintis</a:t>
            </a:r>
            <a:r>
              <a:rPr lang="en-US" sz="2800" dirty="0"/>
              <a:t> </a:t>
            </a:r>
            <a:r>
              <a:rPr lang="en-US" sz="2800" dirty="0" err="1"/>
              <a:t>kemandirian</a:t>
            </a:r>
            <a:r>
              <a:rPr lang="en-US" sz="2800" dirty="0"/>
              <a:t> </a:t>
            </a:r>
            <a:r>
              <a:rPr lang="en-US" sz="2800" dirty="0" err="1"/>
              <a:t>dalam</a:t>
            </a:r>
            <a:r>
              <a:rPr lang="en-US" sz="2800" dirty="0"/>
              <a:t>  </a:t>
            </a:r>
            <a:r>
              <a:rPr lang="en-US" sz="2800" dirty="0" err="1" smtClean="0"/>
              <a:t>pelaksanaan</a:t>
            </a:r>
            <a:r>
              <a:rPr lang="id-ID" sz="2800" dirty="0"/>
              <a:t/>
            </a:r>
            <a:br>
              <a:rPr lang="id-ID" sz="2800" dirty="0"/>
            </a:br>
            <a:r>
              <a:rPr lang="en-US" sz="2800" dirty="0"/>
              <a:t>program. </a:t>
            </a:r>
            <a:r>
              <a:rPr lang="en-US" sz="2800" dirty="0" err="1"/>
              <a:t>Kebijaksanaan</a:t>
            </a:r>
            <a:r>
              <a:rPr lang="en-US" sz="2800" dirty="0"/>
              <a:t> </a:t>
            </a:r>
            <a:r>
              <a:rPr lang="en-US" sz="2800" dirty="0" err="1"/>
              <a:t>ini</a:t>
            </a:r>
            <a:r>
              <a:rPr lang="en-US" sz="2800" dirty="0"/>
              <a:t> </a:t>
            </a:r>
            <a:r>
              <a:rPr lang="en-US" sz="2800" dirty="0" err="1" smtClean="0"/>
              <a:t>sekaligus</a:t>
            </a:r>
            <a:r>
              <a:rPr lang="en-US" sz="2800" dirty="0" smtClean="0"/>
              <a:t> </a:t>
            </a:r>
            <a:r>
              <a:rPr lang="en-US" sz="2800" dirty="0" err="1"/>
              <a:t>menjadikan</a:t>
            </a:r>
            <a:r>
              <a:rPr lang="en-US" sz="2800" dirty="0"/>
              <a:t> </a:t>
            </a:r>
            <a:r>
              <a:rPr lang="en-US" sz="2800" dirty="0" err="1"/>
              <a:t>pelaksanaan</a:t>
            </a:r>
            <a:r>
              <a:rPr lang="en-US" sz="2800" dirty="0"/>
              <a:t> program KB </a:t>
            </a:r>
            <a:r>
              <a:rPr lang="en-US" sz="2800" dirty="0" err="1"/>
              <a:t>sebagai</a:t>
            </a:r>
            <a:r>
              <a:rPr lang="en-US" sz="2800" dirty="0"/>
              <a:t> </a:t>
            </a:r>
            <a:r>
              <a:rPr lang="en-US" sz="2800" dirty="0" err="1"/>
              <a:t>gerakan</a:t>
            </a:r>
            <a:r>
              <a:rPr lang="en-US" sz="2800" dirty="0"/>
              <a:t> KB. </a:t>
            </a:r>
            <a:r>
              <a:rPr lang="en-US" sz="2800" dirty="0" err="1"/>
              <a:t>Bersamaan</a:t>
            </a:r>
            <a:r>
              <a:rPr lang="en-US" sz="2800" dirty="0"/>
              <a:t> </a:t>
            </a:r>
            <a:r>
              <a:rPr lang="en-US" sz="2800" dirty="0" err="1"/>
              <a:t>dengan</a:t>
            </a:r>
            <a:r>
              <a:rPr lang="en-US" sz="2800" dirty="0"/>
              <a:t> </a:t>
            </a:r>
            <a:r>
              <a:rPr lang="en-US" sz="2800" dirty="0" err="1"/>
              <a:t>itu</a:t>
            </a:r>
            <a:r>
              <a:rPr lang="en-US" sz="2800" dirty="0"/>
              <a:t> </a:t>
            </a:r>
            <a:r>
              <a:rPr lang="en-US" sz="2800" dirty="0" err="1"/>
              <a:t>dilakukan</a:t>
            </a:r>
            <a:r>
              <a:rPr lang="en-US" sz="2800" dirty="0"/>
              <a:t> pula </a:t>
            </a:r>
            <a:r>
              <a:rPr lang="en-US" sz="2800" dirty="0" err="1"/>
              <a:t>upaya</a:t>
            </a:r>
            <a:r>
              <a:rPr lang="en-US" sz="2800" dirty="0"/>
              <a:t> </a:t>
            </a:r>
            <a:r>
              <a:rPr lang="en-US" sz="2800" dirty="0" err="1"/>
              <a:t>peningkatan</a:t>
            </a:r>
            <a:r>
              <a:rPr lang="en-US" sz="2800" dirty="0"/>
              <a:t> </a:t>
            </a:r>
            <a:r>
              <a:rPr lang="en-US" sz="2800" dirty="0" err="1"/>
              <a:t>kualitas</a:t>
            </a:r>
            <a:r>
              <a:rPr lang="en-US" sz="2800" dirty="0"/>
              <a:t> </a:t>
            </a:r>
            <a:r>
              <a:rPr lang="en-US" sz="2800" dirty="0" err="1"/>
              <a:t>pelayanan</a:t>
            </a:r>
            <a:r>
              <a:rPr lang="en-US" sz="2800" dirty="0"/>
              <a:t> KB.</a:t>
            </a:r>
            <a:endParaRPr lang="id-ID"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85728"/>
            <a:ext cx="6715172" cy="6215106"/>
          </a:xfrm>
        </p:spPr>
        <p:txBody>
          <a:bodyPr>
            <a:normAutofit/>
          </a:bodyPr>
          <a:lstStyle/>
          <a:p>
            <a:pPr algn="l"/>
            <a:r>
              <a:rPr lang="en-US" sz="2800" dirty="0" err="1" smtClean="0"/>
              <a:t>Untuk</a:t>
            </a:r>
            <a:r>
              <a:rPr lang="en-US" sz="2800" dirty="0" smtClean="0"/>
              <a:t> </a:t>
            </a:r>
            <a:r>
              <a:rPr lang="en-US" sz="2800" dirty="0" err="1"/>
              <a:t>mencapai</a:t>
            </a:r>
            <a:r>
              <a:rPr lang="en-US" sz="2800" dirty="0"/>
              <a:t> </a:t>
            </a:r>
            <a:r>
              <a:rPr lang="en-US" sz="2800" dirty="0" err="1"/>
              <a:t>tujuan</a:t>
            </a:r>
            <a:r>
              <a:rPr lang="en-US" sz="2800" dirty="0"/>
              <a:t> program KB yang </a:t>
            </a:r>
            <a:r>
              <a:rPr lang="en-US" sz="2800" dirty="0" err="1"/>
              <a:t>juga</a:t>
            </a:r>
            <a:r>
              <a:rPr lang="en-US" sz="2800" dirty="0"/>
              <a:t> </a:t>
            </a:r>
            <a:r>
              <a:rPr lang="en-US" sz="2800" dirty="0" err="1" smtClean="0"/>
              <a:t>merupakankegiatan</a:t>
            </a:r>
            <a:r>
              <a:rPr lang="id-ID" sz="2800" dirty="0" smtClean="0"/>
              <a:t> </a:t>
            </a:r>
            <a:r>
              <a:rPr lang="en-US" sz="2800" dirty="0" err="1" smtClean="0"/>
              <a:t>pembangunan</a:t>
            </a:r>
            <a:r>
              <a:rPr lang="en-US" sz="2800" dirty="0" smtClean="0"/>
              <a:t> </a:t>
            </a:r>
            <a:r>
              <a:rPr lang="en-US" sz="2800" dirty="0" err="1"/>
              <a:t>di</a:t>
            </a:r>
            <a:r>
              <a:rPr lang="en-US" sz="2800" dirty="0"/>
              <a:t> </a:t>
            </a:r>
            <a:r>
              <a:rPr lang="en-US" sz="2800" dirty="0" err="1"/>
              <a:t>bidang</a:t>
            </a:r>
            <a:r>
              <a:rPr lang="en-US" sz="2800" dirty="0"/>
              <a:t> </a:t>
            </a:r>
            <a:r>
              <a:rPr lang="en-US" sz="2800" dirty="0" err="1"/>
              <a:t>sumber</a:t>
            </a:r>
            <a:r>
              <a:rPr lang="en-US" sz="2800" dirty="0"/>
              <a:t> </a:t>
            </a:r>
            <a:r>
              <a:rPr lang="en-US" sz="2800" dirty="0" err="1"/>
              <a:t>daya</a:t>
            </a:r>
            <a:r>
              <a:rPr lang="en-US" sz="2800" dirty="0"/>
              <a:t> </a:t>
            </a:r>
            <a:r>
              <a:rPr lang="en-US" sz="2800" dirty="0" err="1"/>
              <a:t>manusia</a:t>
            </a:r>
            <a:r>
              <a:rPr lang="en-US" sz="2800" dirty="0"/>
              <a:t> </a:t>
            </a:r>
            <a:r>
              <a:rPr lang="en-US" sz="2800" dirty="0" err="1"/>
              <a:t>diperlukan</a:t>
            </a:r>
            <a:r>
              <a:rPr lang="en-US" sz="2800" dirty="0"/>
              <a:t> </a:t>
            </a:r>
            <a:r>
              <a:rPr lang="en-US" sz="2800" dirty="0" err="1" smtClean="0"/>
              <a:t>berbagai</a:t>
            </a:r>
            <a:r>
              <a:rPr lang="en-US" sz="2800" dirty="0" smtClean="0"/>
              <a:t> </a:t>
            </a:r>
            <a:r>
              <a:rPr lang="id-ID" sz="2800" dirty="0" smtClean="0"/>
              <a:t> </a:t>
            </a:r>
            <a:r>
              <a:rPr lang="en-US" sz="2800" dirty="0" err="1" smtClean="0"/>
              <a:t>sasaran</a:t>
            </a:r>
            <a:r>
              <a:rPr lang="en-US" sz="2800" dirty="0" smtClean="0"/>
              <a:t> </a:t>
            </a:r>
            <a:r>
              <a:rPr lang="en-US" sz="2800" dirty="0" err="1"/>
              <a:t>kebijaksanaan</a:t>
            </a:r>
            <a:r>
              <a:rPr lang="en-US" sz="2800" dirty="0"/>
              <a:t> </a:t>
            </a:r>
            <a:r>
              <a:rPr lang="en-US" sz="2800" dirty="0" err="1"/>
              <a:t>di</a:t>
            </a:r>
            <a:r>
              <a:rPr lang="en-US" sz="2800" dirty="0"/>
              <a:t> </a:t>
            </a:r>
            <a:r>
              <a:rPr lang="en-US" sz="2800" dirty="0" err="1"/>
              <a:t>bidang</a:t>
            </a:r>
            <a:r>
              <a:rPr lang="en-US" sz="2800" dirty="0"/>
              <a:t> </a:t>
            </a:r>
            <a:r>
              <a:rPr lang="en-US" sz="2800" dirty="0" err="1"/>
              <a:t>keluarga</a:t>
            </a:r>
            <a:r>
              <a:rPr lang="en-US" sz="2800" dirty="0"/>
              <a:t> </a:t>
            </a:r>
            <a:r>
              <a:rPr lang="en-US" sz="2800" dirty="0" err="1"/>
              <a:t>berencana</a:t>
            </a:r>
            <a:r>
              <a:rPr lang="en-US" sz="2800" dirty="0"/>
              <a:t>. </a:t>
            </a:r>
            <a:r>
              <a:rPr lang="en-US" sz="2800" dirty="0" err="1"/>
              <a:t>Hingga</a:t>
            </a:r>
            <a:r>
              <a:rPr lang="en-US" sz="2800" dirty="0"/>
              <a:t> </a:t>
            </a:r>
            <a:r>
              <a:rPr lang="en-US" sz="2800" dirty="0" err="1"/>
              <a:t>kini</a:t>
            </a:r>
            <a:r>
              <a:rPr lang="en-US" sz="2800" dirty="0"/>
              <a:t> </a:t>
            </a:r>
            <a:r>
              <a:rPr lang="en-US" sz="2800" dirty="0" err="1"/>
              <a:t>telah</a:t>
            </a:r>
            <a:r>
              <a:rPr lang="en-US" sz="2800" dirty="0"/>
              <a:t> </a:t>
            </a:r>
            <a:r>
              <a:rPr lang="en-US" sz="2800" dirty="0" err="1"/>
              <a:t>dilakukan</a:t>
            </a:r>
            <a:r>
              <a:rPr lang="en-US" sz="2800" dirty="0"/>
              <a:t> </a:t>
            </a:r>
            <a:r>
              <a:rPr lang="en-US" sz="2800" dirty="0" err="1"/>
              <a:t>beragam</a:t>
            </a:r>
            <a:r>
              <a:rPr lang="en-US" sz="2800" dirty="0"/>
              <a:t> </a:t>
            </a:r>
            <a:r>
              <a:rPr lang="en-US" sz="2800" dirty="0" err="1"/>
              <a:t>upaya</a:t>
            </a:r>
            <a:r>
              <a:rPr lang="en-US" sz="2800" dirty="0"/>
              <a:t> </a:t>
            </a:r>
            <a:r>
              <a:rPr lang="id-ID" sz="2800" dirty="0" smtClean="0"/>
              <a:t>  </a:t>
            </a:r>
            <a:r>
              <a:rPr lang="en-US" sz="2800" dirty="0" err="1" smtClean="0"/>
              <a:t>seperti</a:t>
            </a:r>
            <a:r>
              <a:rPr lang="en-US" sz="2800" dirty="0" smtClean="0"/>
              <a:t> </a:t>
            </a:r>
            <a:r>
              <a:rPr lang="en-US" sz="2800" dirty="0" err="1"/>
              <a:t>penerangan</a:t>
            </a:r>
            <a:r>
              <a:rPr lang="en-US" sz="2800" dirty="0"/>
              <a:t> </a:t>
            </a:r>
            <a:r>
              <a:rPr lang="en-US" sz="2800" dirty="0" err="1"/>
              <a:t>dan</a:t>
            </a:r>
            <a:r>
              <a:rPr lang="en-US" sz="2800" dirty="0"/>
              <a:t> </a:t>
            </a:r>
            <a:r>
              <a:rPr lang="en-US" sz="2800" dirty="0" err="1"/>
              <a:t>motivasi</a:t>
            </a:r>
            <a:r>
              <a:rPr lang="en-US" sz="2800" dirty="0"/>
              <a:t>, </a:t>
            </a:r>
            <a:r>
              <a:rPr lang="en-US" sz="2800" dirty="0" err="1" smtClean="0"/>
              <a:t>pelembagaan</a:t>
            </a:r>
            <a:r>
              <a:rPr lang="id-ID" sz="2800" dirty="0" smtClean="0"/>
              <a:t> </a:t>
            </a:r>
            <a:r>
              <a:rPr lang="en-US" sz="2800" dirty="0" smtClean="0"/>
              <a:t>KB </a:t>
            </a:r>
            <a:r>
              <a:rPr lang="en-US" sz="2800" dirty="0" err="1"/>
              <a:t>di</a:t>
            </a:r>
            <a:r>
              <a:rPr lang="en-US" sz="2800" dirty="0"/>
              <a:t> </a:t>
            </a:r>
            <a:r>
              <a:rPr lang="en-US" sz="2800" dirty="0" err="1"/>
              <a:t>masyarakat</a:t>
            </a:r>
            <a:r>
              <a:rPr lang="en-US" sz="2800" dirty="0"/>
              <a:t>, </a:t>
            </a:r>
            <a:r>
              <a:rPr lang="en-US" sz="2800" dirty="0" err="1"/>
              <a:t>pendidikan</a:t>
            </a:r>
            <a:r>
              <a:rPr lang="en-US" sz="2800" dirty="0"/>
              <a:t> </a:t>
            </a:r>
            <a:r>
              <a:rPr lang="en-US" sz="2800" dirty="0" err="1"/>
              <a:t>Kependudukan</a:t>
            </a:r>
            <a:r>
              <a:rPr lang="en-US" sz="2800" dirty="0"/>
              <a:t> </a:t>
            </a:r>
            <a:r>
              <a:rPr lang="en-US" sz="2800" dirty="0" err="1"/>
              <a:t>dan</a:t>
            </a:r>
            <a:r>
              <a:rPr lang="en-US" sz="2800" dirty="0"/>
              <a:t> KB, </a:t>
            </a:r>
            <a:r>
              <a:rPr lang="en-US" sz="2800" dirty="0" err="1"/>
              <a:t>pendidikan</a:t>
            </a:r>
            <a:r>
              <a:rPr lang="en-US" sz="2800" dirty="0"/>
              <a:t> </a:t>
            </a:r>
            <a:r>
              <a:rPr lang="en-US" sz="2800" dirty="0" err="1"/>
              <a:t>dan</a:t>
            </a:r>
            <a:r>
              <a:rPr lang="en-US" sz="2800" dirty="0"/>
              <a:t> </a:t>
            </a:r>
            <a:r>
              <a:rPr lang="en-US" sz="2800" dirty="0" err="1"/>
              <a:t>pelatihan</a:t>
            </a:r>
            <a:r>
              <a:rPr lang="en-US" sz="2800" dirty="0"/>
              <a:t> </a:t>
            </a:r>
            <a:r>
              <a:rPr lang="en-US" sz="2800" dirty="0" err="1"/>
              <a:t>petugas</a:t>
            </a:r>
            <a:r>
              <a:rPr lang="en-US" sz="2800" dirty="0"/>
              <a:t> </a:t>
            </a:r>
            <a:r>
              <a:rPr lang="en-US" sz="2800" dirty="0" err="1"/>
              <a:t>pengelola</a:t>
            </a:r>
            <a:r>
              <a:rPr lang="en-US" sz="2800" dirty="0"/>
              <a:t> program, </a:t>
            </a:r>
            <a:r>
              <a:rPr lang="en-US" sz="2800" dirty="0" err="1"/>
              <a:t>pelayanan</a:t>
            </a:r>
            <a:r>
              <a:rPr lang="en-US" sz="2800" dirty="0"/>
              <a:t> </a:t>
            </a:r>
            <a:r>
              <a:rPr lang="en-US" sz="2800" dirty="0" err="1"/>
              <a:t>kontrasepsi</a:t>
            </a:r>
            <a:r>
              <a:rPr lang="en-US" sz="2800" dirty="0"/>
              <a:t>, </a:t>
            </a:r>
            <a:r>
              <a:rPr lang="en-US" sz="2800" dirty="0" err="1"/>
              <a:t>pengadaan</a:t>
            </a:r>
            <a:r>
              <a:rPr lang="en-US" sz="2800" dirty="0"/>
              <a:t> </a:t>
            </a:r>
            <a:r>
              <a:rPr lang="en-US" sz="2800" dirty="0" err="1"/>
              <a:t>sarana</a:t>
            </a:r>
            <a:r>
              <a:rPr lang="en-US" sz="2800" dirty="0"/>
              <a:t> </a:t>
            </a:r>
            <a:r>
              <a:rPr lang="en-US" sz="2800" dirty="0" err="1"/>
              <a:t>dan</a:t>
            </a:r>
            <a:r>
              <a:rPr lang="en-US" sz="2800" dirty="0"/>
              <a:t> </a:t>
            </a:r>
            <a:r>
              <a:rPr lang="en-US" sz="2800" dirty="0" err="1"/>
              <a:t>pemantauan</a:t>
            </a:r>
            <a:r>
              <a:rPr lang="en-US" sz="2800" dirty="0"/>
              <a:t> </a:t>
            </a:r>
            <a:r>
              <a:rPr lang="en-US" sz="2800" dirty="0" err="1"/>
              <a:t>hasil</a:t>
            </a:r>
            <a:r>
              <a:rPr lang="en-US" sz="2800" dirty="0"/>
              <a:t> </a:t>
            </a:r>
            <a:r>
              <a:rPr lang="en-US" sz="2800" dirty="0" err="1"/>
              <a:t>kegiatan</a:t>
            </a:r>
            <a:r>
              <a:rPr lang="en-US" sz="2800" dirty="0"/>
              <a:t>.</a:t>
            </a:r>
            <a:r>
              <a:rPr lang="id-ID" sz="2800" dirty="0"/>
              <a:t/>
            </a:r>
            <a:br>
              <a:rPr lang="id-ID" sz="2800" dirty="0"/>
            </a:br>
            <a:r>
              <a:rPr lang="en-US" sz="2800" b="1" dirty="0"/>
              <a:t> </a:t>
            </a:r>
            <a:r>
              <a:rPr lang="id-ID" sz="2800" dirty="0"/>
              <a:t/>
            </a:r>
            <a:br>
              <a:rPr lang="id-ID" sz="2800" dirty="0"/>
            </a:br>
            <a:endParaRPr lang="id-ID" sz="2800" dirty="0"/>
          </a:p>
        </p:txBody>
      </p:sp>
      <p:pic>
        <p:nvPicPr>
          <p:cNvPr id="3" name="Picture 2" descr="fe.jpg"/>
          <p:cNvPicPr>
            <a:picLocks noChangeAspect="1"/>
          </p:cNvPicPr>
          <p:nvPr/>
        </p:nvPicPr>
        <p:blipFill>
          <a:blip r:embed="rId2"/>
          <a:stretch>
            <a:fillRect/>
          </a:stretch>
        </p:blipFill>
        <p:spPr>
          <a:xfrm>
            <a:off x="6572264" y="5638800"/>
            <a:ext cx="1219200" cy="1219200"/>
          </a:xfrm>
          <a:prstGeom prst="rect">
            <a:avLst/>
          </a:prstGeom>
          <a:ln>
            <a:noFill/>
          </a:ln>
          <a:effectLst>
            <a:softEdge rad="112500"/>
          </a:effectLst>
        </p:spPr>
      </p:pic>
      <p:pic>
        <p:nvPicPr>
          <p:cNvPr id="4" name="Picture 3" descr="104.jpeg"/>
          <p:cNvPicPr>
            <a:picLocks noChangeAspect="1"/>
          </p:cNvPicPr>
          <p:nvPr/>
        </p:nvPicPr>
        <p:blipFill>
          <a:blip r:embed="rId3"/>
          <a:stretch>
            <a:fillRect/>
          </a:stretch>
        </p:blipFill>
        <p:spPr>
          <a:xfrm>
            <a:off x="8003086" y="5143512"/>
            <a:ext cx="1140914" cy="1714488"/>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repeatCount="1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8" repeatCount="1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0" fill="hold"/>
                                        <p:tgtEl>
                                          <p:spTgt spid="3"/>
                                        </p:tgtEl>
                                        <p:attrNameLst>
                                          <p:attrName>ppt_x</p:attrName>
                                        </p:attrNameLst>
                                      </p:cBhvr>
                                      <p:tavLst>
                                        <p:tav tm="0">
                                          <p:val>
                                            <p:strVal val="0-#ppt_w/2"/>
                                          </p:val>
                                        </p:tav>
                                        <p:tav tm="100000">
                                          <p:val>
                                            <p:strVal val="#ppt_x"/>
                                          </p:val>
                                        </p:tav>
                                      </p:tavLst>
                                    </p:anim>
                                    <p:anim calcmode="lin" valueType="num">
                                      <p:cBhvr additive="base">
                                        <p:cTn id="12" dur="5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083056"/>
          </a:xfrm>
        </p:spPr>
        <p:txBody>
          <a:bodyPr>
            <a:normAutofit/>
          </a:bodyPr>
          <a:lstStyle/>
          <a:p>
            <a:r>
              <a:rPr lang="id-ID" sz="7200" dirty="0" smtClean="0">
                <a:solidFill>
                  <a:srgbClr val="7030A0"/>
                </a:solidFill>
                <a:latin typeface="Bodoni MT Black" pitchFamily="18" charset="0"/>
              </a:rPr>
              <a:t>THANK   </a:t>
            </a:r>
            <a:br>
              <a:rPr lang="id-ID" sz="7200" dirty="0" smtClean="0">
                <a:solidFill>
                  <a:srgbClr val="7030A0"/>
                </a:solidFill>
                <a:latin typeface="Bodoni MT Black" pitchFamily="18" charset="0"/>
              </a:rPr>
            </a:br>
            <a:r>
              <a:rPr lang="id-ID" sz="7200" dirty="0" smtClean="0">
                <a:solidFill>
                  <a:srgbClr val="7030A0"/>
                </a:solidFill>
                <a:latin typeface="Bodoni MT Black" pitchFamily="18" charset="0"/>
              </a:rPr>
              <a:t>YOU</a:t>
            </a:r>
            <a:endParaRPr lang="id-ID" sz="7200" dirty="0">
              <a:solidFill>
                <a:srgbClr val="7030A0"/>
              </a:solidFill>
              <a:latin typeface="Bodoni MT Black" pitchFamily="18" charset="0"/>
            </a:endParaRPr>
          </a:p>
        </p:txBody>
      </p:sp>
      <p:pic>
        <p:nvPicPr>
          <p:cNvPr id="1026" name="Picture 2" descr="D:\walkpaper\gambar ungu @q\fffp.jpg"/>
          <p:cNvPicPr>
            <a:picLocks noChangeAspect="1" noChangeArrowheads="1"/>
          </p:cNvPicPr>
          <p:nvPr/>
        </p:nvPicPr>
        <p:blipFill>
          <a:blip r:embed="rId3"/>
          <a:srcRect/>
          <a:stretch>
            <a:fillRect/>
          </a:stretch>
        </p:blipFill>
        <p:spPr bwMode="auto">
          <a:xfrm rot="2901739">
            <a:off x="5038266" y="3773790"/>
            <a:ext cx="2228850" cy="2057400"/>
          </a:xfrm>
          <a:prstGeom prst="rect">
            <a:avLst/>
          </a:prstGeom>
          <a:noFill/>
        </p:spPr>
      </p:pic>
      <p:pic>
        <p:nvPicPr>
          <p:cNvPr id="4" name="Picture 2" descr="D:\walkpaper\gambar ungu @q\fffp.jpg"/>
          <p:cNvPicPr>
            <a:picLocks noChangeAspect="1" noChangeArrowheads="1"/>
          </p:cNvPicPr>
          <p:nvPr/>
        </p:nvPicPr>
        <p:blipFill>
          <a:blip r:embed="rId3"/>
          <a:srcRect/>
          <a:stretch>
            <a:fillRect/>
          </a:stretch>
        </p:blipFill>
        <p:spPr bwMode="auto">
          <a:xfrm rot="20511004">
            <a:off x="1693725" y="3796402"/>
            <a:ext cx="2228850" cy="2057400"/>
          </a:xfrm>
          <a:prstGeom prst="rect">
            <a:avLst/>
          </a:prstGeom>
          <a:ln>
            <a:noFill/>
          </a:ln>
          <a:effectLst>
            <a:softEdge rad="112500"/>
          </a:effectLst>
        </p:spPr>
      </p:pic>
      <p:pic>
        <p:nvPicPr>
          <p:cNvPr id="5" name="Picture 4" descr="an6.jpeg"/>
          <p:cNvPicPr>
            <a:picLocks noChangeAspect="1"/>
          </p:cNvPicPr>
          <p:nvPr/>
        </p:nvPicPr>
        <p:blipFill>
          <a:blip r:embed="rId4"/>
          <a:stretch>
            <a:fillRect/>
          </a:stretch>
        </p:blipFill>
        <p:spPr>
          <a:xfrm>
            <a:off x="3500430" y="4071942"/>
            <a:ext cx="1990725" cy="22955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repeatCount="1000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0" fill="hold"/>
                                        <p:tgtEl>
                                          <p:spTgt spid="1026"/>
                                        </p:tgtEl>
                                        <p:attrNameLst>
                                          <p:attrName>ppt_x</p:attrName>
                                        </p:attrNameLst>
                                      </p:cBhvr>
                                      <p:tavLst>
                                        <p:tav tm="0">
                                          <p:val>
                                            <p:strVal val="1+#ppt_w/2"/>
                                          </p:val>
                                        </p:tav>
                                        <p:tav tm="100000">
                                          <p:val>
                                            <p:strVal val="#ppt_x"/>
                                          </p:val>
                                        </p:tav>
                                      </p:tavLst>
                                    </p:anim>
                                    <p:anim calcmode="lin" valueType="num">
                                      <p:cBhvr additive="base">
                                        <p:cTn id="8" dur="5000" fill="hold"/>
                                        <p:tgtEl>
                                          <p:spTgt spid="1026"/>
                                        </p:tgtEl>
                                        <p:attrNameLst>
                                          <p:attrName>ppt_y</p:attrName>
                                        </p:attrNameLst>
                                      </p:cBhvr>
                                      <p:tavLst>
                                        <p:tav tm="0">
                                          <p:val>
                                            <p:strVal val="1+#ppt_h/2"/>
                                          </p:val>
                                        </p:tav>
                                        <p:tav tm="100000">
                                          <p:val>
                                            <p:strVal val="#ppt_y"/>
                                          </p:val>
                                        </p:tav>
                                      </p:tavLst>
                                    </p:anim>
                                  </p:childTnLst>
                                </p:cTn>
                              </p:par>
                              <p:par>
                                <p:cTn id="9" presetID="2" presetClass="entr" presetSubtype="3" repeatCount="1000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0" fill="hold"/>
                                        <p:tgtEl>
                                          <p:spTgt spid="4"/>
                                        </p:tgtEl>
                                        <p:attrNameLst>
                                          <p:attrName>ppt_x</p:attrName>
                                        </p:attrNameLst>
                                      </p:cBhvr>
                                      <p:tavLst>
                                        <p:tav tm="0">
                                          <p:val>
                                            <p:strVal val="1+#ppt_w/2"/>
                                          </p:val>
                                        </p:tav>
                                        <p:tav tm="100000">
                                          <p:val>
                                            <p:strVal val="#ppt_x"/>
                                          </p:val>
                                        </p:tav>
                                      </p:tavLst>
                                    </p:anim>
                                    <p:anim calcmode="lin" valueType="num">
                                      <p:cBhvr additive="base">
                                        <p:cTn id="12" dur="5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0" fill="hold"/>
                                        <p:tgtEl>
                                          <p:spTgt spid="5"/>
                                        </p:tgtEl>
                                        <p:attrNameLst>
                                          <p:attrName>ppt_x</p:attrName>
                                        </p:attrNameLst>
                                      </p:cBhvr>
                                      <p:tavLst>
                                        <p:tav tm="0">
                                          <p:val>
                                            <p:strVal val="#ppt_x"/>
                                          </p:val>
                                        </p:tav>
                                        <p:tav tm="100000">
                                          <p:val>
                                            <p:strVal val="#ppt_x"/>
                                          </p:val>
                                        </p:tav>
                                      </p:tavLst>
                                    </p:anim>
                                    <p:anim calcmode="lin" valueType="num">
                                      <p:cBhvr additive="base">
                                        <p:cTn id="18"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714380"/>
          </a:xfrm>
        </p:spPr>
        <p:txBody>
          <a:bodyPr>
            <a:normAutofit fontScale="90000"/>
          </a:bodyPr>
          <a:lstStyle/>
          <a:p>
            <a:r>
              <a:rPr lang="id-ID" sz="3600" b="1" dirty="0" smtClean="0"/>
              <a:t> </a:t>
            </a:r>
            <a:r>
              <a:rPr lang="en-US" sz="3600" b="1" dirty="0" smtClean="0"/>
              <a:t>KEPENDUDUKAN DAN KELUARGA BERENCANA</a:t>
            </a:r>
            <a:r>
              <a:rPr lang="id-ID" sz="3200" dirty="0" smtClean="0"/>
              <a:t/>
            </a:r>
            <a:br>
              <a:rPr lang="id-ID" sz="3200" dirty="0" smtClean="0"/>
            </a:br>
            <a:endParaRPr lang="id-ID" sz="3200" dirty="0"/>
          </a:p>
        </p:txBody>
      </p:sp>
      <p:sp>
        <p:nvSpPr>
          <p:cNvPr id="3" name="Content Placeholder 2"/>
          <p:cNvSpPr>
            <a:spLocks noGrp="1"/>
          </p:cNvSpPr>
          <p:nvPr>
            <p:ph idx="1"/>
          </p:nvPr>
        </p:nvSpPr>
        <p:spPr>
          <a:xfrm>
            <a:off x="214282" y="857232"/>
            <a:ext cx="8715404" cy="6786610"/>
          </a:xfrm>
        </p:spPr>
        <p:txBody>
          <a:bodyPr>
            <a:normAutofit fontScale="92500" lnSpcReduction="20000"/>
          </a:bodyPr>
          <a:lstStyle/>
          <a:p>
            <a:pPr>
              <a:buNone/>
            </a:pPr>
            <a:r>
              <a:rPr lang="en-US" sz="3800" b="1" dirty="0" smtClean="0"/>
              <a:t>A</a:t>
            </a:r>
            <a:r>
              <a:rPr lang="en-US" sz="3800" b="1" dirty="0"/>
              <a:t>.	</a:t>
            </a:r>
            <a:r>
              <a:rPr lang="en-US" sz="3800" b="1" dirty="0" smtClean="0"/>
              <a:t>PENDAHULUAN</a:t>
            </a:r>
            <a:r>
              <a:rPr lang="id-ID" sz="4400" dirty="0" smtClean="0"/>
              <a:t>	</a:t>
            </a:r>
          </a:p>
          <a:p>
            <a:pPr>
              <a:buNone/>
            </a:pPr>
            <a:r>
              <a:rPr lang="id-ID" sz="4400" dirty="0"/>
              <a:t>	</a:t>
            </a:r>
            <a:r>
              <a:rPr lang="id-ID" sz="4400" dirty="0" smtClean="0"/>
              <a:t>	</a:t>
            </a:r>
            <a:r>
              <a:rPr lang="en-US" sz="3600" dirty="0" err="1" smtClean="0"/>
              <a:t>Garis-garis</a:t>
            </a:r>
            <a:r>
              <a:rPr lang="en-US" sz="3600" dirty="0" smtClean="0"/>
              <a:t> </a:t>
            </a:r>
            <a:r>
              <a:rPr lang="en-US" sz="3600" dirty="0" err="1"/>
              <a:t>Besar</a:t>
            </a:r>
            <a:r>
              <a:rPr lang="en-US" sz="3600" dirty="0"/>
              <a:t> </a:t>
            </a:r>
            <a:r>
              <a:rPr lang="en-US" sz="3600" dirty="0" err="1"/>
              <a:t>Haluan</a:t>
            </a:r>
            <a:r>
              <a:rPr lang="en-US" sz="3600" dirty="0"/>
              <a:t> Negara (GBHN) </a:t>
            </a:r>
            <a:r>
              <a:rPr lang="en-US" sz="3600" dirty="0" err="1"/>
              <a:t>telah</a:t>
            </a:r>
            <a:r>
              <a:rPr lang="en-US" sz="3600" dirty="0"/>
              <a:t> </a:t>
            </a:r>
            <a:r>
              <a:rPr lang="en-US" sz="3600" dirty="0" err="1"/>
              <a:t>mengamanatkan</a:t>
            </a:r>
            <a:r>
              <a:rPr lang="en-US" sz="3600" dirty="0"/>
              <a:t> agar </a:t>
            </a:r>
            <a:r>
              <a:rPr lang="en-US" sz="3600" dirty="0" err="1"/>
              <a:t>kebijaksanaan</a:t>
            </a:r>
            <a:r>
              <a:rPr lang="en-US" sz="3600" dirty="0"/>
              <a:t> </a:t>
            </a:r>
            <a:r>
              <a:rPr lang="en-US" sz="3600" dirty="0" err="1"/>
              <a:t>kependudukan</a:t>
            </a:r>
            <a:r>
              <a:rPr lang="en-US" sz="3600" dirty="0"/>
              <a:t> yang </a:t>
            </a:r>
            <a:r>
              <a:rPr lang="en-US" sz="3600" dirty="0" err="1"/>
              <a:t>menyeluruh</a:t>
            </a:r>
            <a:r>
              <a:rPr lang="en-US" sz="3600" dirty="0"/>
              <a:t> </a:t>
            </a:r>
            <a:r>
              <a:rPr lang="en-US" sz="3600" dirty="0" err="1"/>
              <a:t>dituangkan</a:t>
            </a:r>
            <a:r>
              <a:rPr lang="en-US" sz="3600" dirty="0"/>
              <a:t> </a:t>
            </a:r>
            <a:r>
              <a:rPr lang="en-US" sz="3600" dirty="0" err="1"/>
              <a:t>dalam</a:t>
            </a:r>
            <a:r>
              <a:rPr lang="en-US" sz="3600" dirty="0"/>
              <a:t> </a:t>
            </a:r>
            <a:r>
              <a:rPr lang="en-US" sz="3600" dirty="0" smtClean="0"/>
              <a:t> </a:t>
            </a:r>
            <a:r>
              <a:rPr lang="en-US" sz="3600" dirty="0"/>
              <a:t>program-program </a:t>
            </a:r>
            <a:r>
              <a:rPr lang="en-US" sz="3600" dirty="0" err="1"/>
              <a:t>terpadu</a:t>
            </a:r>
            <a:r>
              <a:rPr lang="en-US" sz="3600" dirty="0"/>
              <a:t> </a:t>
            </a:r>
            <a:r>
              <a:rPr lang="en-US" sz="3600" dirty="0" err="1"/>
              <a:t>untuk</a:t>
            </a:r>
            <a:r>
              <a:rPr lang="en-US" sz="3600" dirty="0"/>
              <a:t> </a:t>
            </a:r>
            <a:r>
              <a:rPr lang="en-US" sz="3600" dirty="0" err="1"/>
              <a:t>menunjang</a:t>
            </a:r>
            <a:r>
              <a:rPr lang="en-US" sz="3600" dirty="0"/>
              <a:t> </a:t>
            </a:r>
            <a:r>
              <a:rPr lang="en-US" sz="3600" dirty="0" err="1"/>
              <a:t>upaya-upaya</a:t>
            </a:r>
            <a:r>
              <a:rPr lang="en-US" sz="3600" dirty="0"/>
              <a:t> </a:t>
            </a:r>
            <a:r>
              <a:rPr lang="en-US" sz="3600" dirty="0" err="1"/>
              <a:t>meningkatkan</a:t>
            </a:r>
            <a:r>
              <a:rPr lang="en-US" sz="3600" dirty="0"/>
              <a:t> </a:t>
            </a:r>
            <a:r>
              <a:rPr lang="en-US" sz="3600" dirty="0" err="1"/>
              <a:t>mutu</a:t>
            </a:r>
            <a:r>
              <a:rPr lang="en-US" sz="3600" dirty="0"/>
              <a:t> </a:t>
            </a:r>
            <a:r>
              <a:rPr lang="en-US" sz="3600" dirty="0" err="1"/>
              <a:t>sumber</a:t>
            </a:r>
            <a:r>
              <a:rPr lang="en-US" sz="3600" dirty="0"/>
              <a:t> </a:t>
            </a:r>
            <a:r>
              <a:rPr lang="en-US" sz="3600" dirty="0" err="1"/>
              <a:t>daya</a:t>
            </a:r>
            <a:r>
              <a:rPr lang="en-US" sz="3600" dirty="0"/>
              <a:t> </a:t>
            </a:r>
            <a:r>
              <a:rPr lang="en-US" sz="3600" dirty="0" err="1"/>
              <a:t>manusia</a:t>
            </a:r>
            <a:r>
              <a:rPr lang="en-US" sz="3600" dirty="0"/>
              <a:t>, </a:t>
            </a:r>
            <a:r>
              <a:rPr lang="en-US" sz="3600" dirty="0" err="1"/>
              <a:t>taraf</a:t>
            </a:r>
            <a:r>
              <a:rPr lang="en-US" sz="3600" dirty="0"/>
              <a:t> </a:t>
            </a:r>
            <a:r>
              <a:rPr lang="en-US" sz="3600" dirty="0" err="1"/>
              <a:t>hidup</a:t>
            </a:r>
            <a:r>
              <a:rPr lang="en-US" sz="3600" dirty="0"/>
              <a:t>, </a:t>
            </a:r>
            <a:r>
              <a:rPr lang="en-US" sz="3600" dirty="0" err="1"/>
              <a:t>kesejahteraan</a:t>
            </a:r>
            <a:r>
              <a:rPr lang="en-US" sz="3600" dirty="0"/>
              <a:t> </a:t>
            </a:r>
            <a:r>
              <a:rPr lang="en-US" sz="3600" dirty="0" err="1"/>
              <a:t>dan</a:t>
            </a:r>
            <a:r>
              <a:rPr lang="en-US" sz="3600" dirty="0"/>
              <a:t> </a:t>
            </a:r>
            <a:r>
              <a:rPr lang="en-US" sz="3600" dirty="0" err="1"/>
              <a:t>untuk</a:t>
            </a:r>
            <a:r>
              <a:rPr lang="en-US" sz="3600" dirty="0"/>
              <a:t> </a:t>
            </a:r>
            <a:r>
              <a:rPr lang="en-US" sz="3600" dirty="0" err="1"/>
              <a:t>mencapai</a:t>
            </a:r>
            <a:r>
              <a:rPr lang="en-US" sz="3600" dirty="0"/>
              <a:t> </a:t>
            </a:r>
            <a:endParaRPr lang="id-ID" sz="3600" dirty="0" smtClean="0"/>
          </a:p>
          <a:p>
            <a:pPr>
              <a:buNone/>
            </a:pPr>
            <a:r>
              <a:rPr lang="id-ID" sz="3600" dirty="0"/>
              <a:t>	</a:t>
            </a:r>
            <a:r>
              <a:rPr lang="en-US" sz="3600" dirty="0" err="1" smtClean="0"/>
              <a:t>tujuan-tujuan</a:t>
            </a:r>
            <a:r>
              <a:rPr lang="en-US" sz="3600" dirty="0" smtClean="0"/>
              <a:t> </a:t>
            </a:r>
            <a:r>
              <a:rPr lang="en-US" sz="3600" dirty="0" err="1"/>
              <a:t>pembangunan</a:t>
            </a:r>
            <a:r>
              <a:rPr lang="en-US" sz="3600" dirty="0"/>
              <a:t> </a:t>
            </a:r>
            <a:r>
              <a:rPr lang="en-US" sz="3600" dirty="0" err="1"/>
              <a:t>lainnya</a:t>
            </a:r>
            <a:r>
              <a:rPr lang="en-US" sz="3600" dirty="0"/>
              <a:t>. </a:t>
            </a:r>
            <a:r>
              <a:rPr lang="en-US" sz="3600" dirty="0" err="1"/>
              <a:t>Meningkatkan</a:t>
            </a:r>
            <a:r>
              <a:rPr lang="en-US" sz="3600" dirty="0"/>
              <a:t> </a:t>
            </a:r>
            <a:r>
              <a:rPr lang="en-US" sz="3600" dirty="0" err="1"/>
              <a:t>kesejahteraan</a:t>
            </a:r>
            <a:r>
              <a:rPr lang="en-US" sz="3600" dirty="0"/>
              <a:t> </a:t>
            </a:r>
            <a:r>
              <a:rPr lang="en-US" sz="3600" dirty="0" err="1"/>
              <a:t>penduduk</a:t>
            </a:r>
            <a:r>
              <a:rPr lang="en-US" sz="3600" dirty="0"/>
              <a:t> </a:t>
            </a:r>
            <a:r>
              <a:rPr lang="en-US" sz="3600" dirty="0" err="1"/>
              <a:t>secara</a:t>
            </a:r>
            <a:r>
              <a:rPr lang="en-US" sz="3600" dirty="0"/>
              <a:t> </a:t>
            </a:r>
            <a:r>
              <a:rPr lang="en-US" sz="3600" dirty="0" err="1"/>
              <a:t>menyeluruh</a:t>
            </a:r>
            <a:r>
              <a:rPr lang="en-US" sz="3600" dirty="0"/>
              <a:t> </a:t>
            </a:r>
            <a:r>
              <a:rPr lang="en-US" sz="3600" dirty="0" err="1"/>
              <a:t>merupakan</a:t>
            </a:r>
            <a:r>
              <a:rPr lang="en-US" sz="3600" dirty="0"/>
              <a:t> </a:t>
            </a:r>
            <a:r>
              <a:rPr lang="en-US" sz="3600" dirty="0" err="1"/>
              <a:t>tujuan</a:t>
            </a:r>
            <a:r>
              <a:rPr lang="en-US" sz="3600" dirty="0"/>
              <a:t> </a:t>
            </a:r>
            <a:r>
              <a:rPr lang="en-US" sz="3600" dirty="0" err="1"/>
              <a:t>pembangunan</a:t>
            </a:r>
            <a:r>
              <a:rPr lang="en-US" sz="4400" dirty="0"/>
              <a:t>. </a:t>
            </a:r>
            <a:endParaRPr lang="id-ID" sz="4400" dirty="0"/>
          </a:p>
          <a:p>
            <a:pPr>
              <a:buNone/>
            </a:pPr>
            <a:r>
              <a:rPr lang="en-US" sz="4400" dirty="0"/>
              <a:t> </a:t>
            </a:r>
            <a:endParaRPr lang="id-ID" sz="4400" dirty="0"/>
          </a:p>
          <a:p>
            <a:pPr>
              <a:buNone/>
            </a:pPr>
            <a:r>
              <a:rPr lang="id-ID" dirty="0" smtClean="0"/>
              <a:t>	</a:t>
            </a:r>
            <a:endParaRPr lang="id-ID" dirty="0"/>
          </a:p>
        </p:txBody>
      </p:sp>
      <p:sp>
        <p:nvSpPr>
          <p:cNvPr id="4" name="5-Point Star 3"/>
          <p:cNvSpPr/>
          <p:nvPr/>
        </p:nvSpPr>
        <p:spPr>
          <a:xfrm>
            <a:off x="7858148" y="857232"/>
            <a:ext cx="571504" cy="428628"/>
          </a:xfrm>
          <a:prstGeom prst="star5">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id-ID"/>
          </a:p>
        </p:txBody>
      </p:sp>
      <p:sp>
        <p:nvSpPr>
          <p:cNvPr id="5" name="5-Point Star 4"/>
          <p:cNvSpPr/>
          <p:nvPr/>
        </p:nvSpPr>
        <p:spPr>
          <a:xfrm>
            <a:off x="7072330" y="1000108"/>
            <a:ext cx="571504" cy="428628"/>
          </a:xfrm>
          <a:prstGeom prst="star5">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repeatCount="1000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0" fill="hold"/>
                                        <p:tgtEl>
                                          <p:spTgt spid="5"/>
                                        </p:tgtEl>
                                        <p:attrNameLst>
                                          <p:attrName>ppt_x</p:attrName>
                                        </p:attrNameLst>
                                      </p:cBhvr>
                                      <p:tavLst>
                                        <p:tav tm="0">
                                          <p:val>
                                            <p:strVal val="0-#ppt_w/2"/>
                                          </p:val>
                                        </p:tav>
                                        <p:tav tm="100000">
                                          <p:val>
                                            <p:strVal val="#ppt_x"/>
                                          </p:val>
                                        </p:tav>
                                      </p:tavLst>
                                    </p:anim>
                                    <p:anim calcmode="lin" valueType="num">
                                      <p:cBhvr additive="base">
                                        <p:cTn id="8" dur="5000" fill="hold"/>
                                        <p:tgtEl>
                                          <p:spTgt spid="5"/>
                                        </p:tgtEl>
                                        <p:attrNameLst>
                                          <p:attrName>ppt_y</p:attrName>
                                        </p:attrNameLst>
                                      </p:cBhvr>
                                      <p:tavLst>
                                        <p:tav tm="0">
                                          <p:val>
                                            <p:strVal val="1+#ppt_h/2"/>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linds(horizontal)">
                                      <p:cBhvr>
                                        <p:cTn id="11" dur="500"/>
                                        <p:tgtEl>
                                          <p:spTgt spid="4"/>
                                        </p:tgtEl>
                                      </p:cBhvr>
                                    </p:animEffect>
                                  </p:childTnLst>
                                </p:cTn>
                              </p:par>
                              <p:par>
                                <p:cTn id="12" presetID="4" presetClass="entr" presetSubtype="16" repeatCount="10000" fill="hold" grpId="1"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ox(in)">
                                      <p:cBhvr>
                                        <p:cTn id="14"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83320"/>
          </a:xfrm>
        </p:spPr>
        <p:txBody>
          <a:bodyPr>
            <a:normAutofit/>
          </a:bodyPr>
          <a:lstStyle/>
          <a:p>
            <a:pPr algn="l"/>
            <a:r>
              <a:rPr lang="id-ID" sz="2800" dirty="0" smtClean="0"/>
              <a:t>	</a:t>
            </a:r>
            <a:r>
              <a:rPr lang="en-US" sz="2800" dirty="0" err="1" smtClean="0"/>
              <a:t>Dalam</a:t>
            </a:r>
            <a:r>
              <a:rPr lang="en-US" sz="2800" dirty="0" smtClean="0"/>
              <a:t> </a:t>
            </a:r>
            <a:r>
              <a:rPr lang="en-US" sz="2800" dirty="0" err="1" smtClean="0"/>
              <a:t>hal</a:t>
            </a:r>
            <a:r>
              <a:rPr lang="en-US" sz="2800" dirty="0" smtClean="0"/>
              <a:t> </a:t>
            </a:r>
            <a:r>
              <a:rPr lang="en-US" sz="2800" dirty="0" err="1" smtClean="0"/>
              <a:t>ini</a:t>
            </a:r>
            <a:r>
              <a:rPr lang="en-US" sz="2800" dirty="0" smtClean="0"/>
              <a:t> GBHN 1988 </a:t>
            </a:r>
            <a:r>
              <a:rPr lang="en-US" sz="2800" dirty="0" err="1" smtClean="0"/>
              <a:t>mengemukakan</a:t>
            </a:r>
            <a:r>
              <a:rPr lang="en-US" sz="2800" dirty="0" smtClean="0"/>
              <a:t> </a:t>
            </a:r>
            <a:r>
              <a:rPr lang="en-US" sz="2800" dirty="0" err="1" smtClean="0"/>
              <a:t>bahwa</a:t>
            </a:r>
            <a:r>
              <a:rPr lang="en-US" sz="2800" dirty="0" smtClean="0"/>
              <a:t> </a:t>
            </a:r>
            <a:r>
              <a:rPr lang="en-US" sz="2800" dirty="0" err="1" smtClean="0"/>
              <a:t>kebijaksanaan</a:t>
            </a:r>
            <a:r>
              <a:rPr lang="en-US" sz="2800" dirty="0" smtClean="0"/>
              <a:t> </a:t>
            </a:r>
            <a:r>
              <a:rPr lang="en-US" sz="2800" dirty="0" err="1" smtClean="0"/>
              <a:t>kependudukan</a:t>
            </a:r>
            <a:r>
              <a:rPr lang="en-US" sz="2800" dirty="0" smtClean="0"/>
              <a:t> </a:t>
            </a:r>
            <a:r>
              <a:rPr lang="en-US" sz="2800" dirty="0" err="1" smtClean="0"/>
              <a:t>diarahkan</a:t>
            </a:r>
            <a:r>
              <a:rPr lang="en-US" sz="2800" dirty="0" smtClean="0"/>
              <a:t> </a:t>
            </a:r>
            <a:r>
              <a:rPr lang="en-US" sz="2800" dirty="0" err="1" smtClean="0"/>
              <a:t>pada</a:t>
            </a:r>
            <a:r>
              <a:rPr lang="en-US" sz="2800" dirty="0" smtClean="0"/>
              <a:t> </a:t>
            </a:r>
            <a:r>
              <a:rPr lang="en-US" sz="2800" dirty="0" err="1" smtClean="0"/>
              <a:t>pengembangan</a:t>
            </a:r>
            <a:r>
              <a:rPr lang="en-US" sz="2800" dirty="0" smtClean="0"/>
              <a:t> </a:t>
            </a:r>
            <a:r>
              <a:rPr lang="en-US" sz="2800" dirty="0" err="1" smtClean="0"/>
              <a:t>penduduk</a:t>
            </a:r>
            <a:r>
              <a:rPr lang="en-US" sz="2800" dirty="0" smtClean="0"/>
              <a:t> </a:t>
            </a:r>
            <a:r>
              <a:rPr lang="en-US" sz="2800" dirty="0" err="1" smtClean="0"/>
              <a:t>sebagai</a:t>
            </a:r>
            <a:r>
              <a:rPr lang="en-US" sz="2800" dirty="0" smtClean="0"/>
              <a:t> </a:t>
            </a:r>
            <a:r>
              <a:rPr lang="en-US" sz="2800" dirty="0" err="1" smtClean="0"/>
              <a:t>sumber</a:t>
            </a:r>
            <a:r>
              <a:rPr lang="en-US" sz="2800" dirty="0" smtClean="0"/>
              <a:t> </a:t>
            </a:r>
            <a:r>
              <a:rPr lang="en-US" sz="2800" dirty="0" err="1" smtClean="0"/>
              <a:t>daya</a:t>
            </a:r>
            <a:r>
              <a:rPr lang="en-US" sz="2800" dirty="0" smtClean="0"/>
              <a:t> </a:t>
            </a:r>
            <a:r>
              <a:rPr lang="en-US" sz="2800" dirty="0" err="1" smtClean="0"/>
              <a:t>manusia</a:t>
            </a:r>
            <a:r>
              <a:rPr lang="en-US" sz="2800" dirty="0" smtClean="0"/>
              <a:t> agar </a:t>
            </a:r>
            <a:r>
              <a:rPr lang="en-US" sz="2800" dirty="0" err="1" smtClean="0"/>
              <a:t>menjadi</a:t>
            </a:r>
            <a:r>
              <a:rPr lang="en-US" sz="2800" dirty="0" smtClean="0"/>
              <a:t> </a:t>
            </a:r>
            <a:r>
              <a:rPr lang="en-US" sz="2800" dirty="0" err="1" smtClean="0"/>
              <a:t>kekuatan</a:t>
            </a:r>
            <a:r>
              <a:rPr lang="en-US" sz="2800" dirty="0" smtClean="0"/>
              <a:t> </a:t>
            </a:r>
            <a:r>
              <a:rPr lang="en-US" sz="2800" dirty="0" err="1" smtClean="0"/>
              <a:t>pembangunan</a:t>
            </a:r>
            <a:r>
              <a:rPr lang="en-US" sz="2800" dirty="0" smtClean="0"/>
              <a:t> </a:t>
            </a:r>
            <a:r>
              <a:rPr lang="en-US" sz="2800" dirty="0" err="1" smtClean="0"/>
              <a:t>bangsa</a:t>
            </a:r>
            <a:r>
              <a:rPr lang="en-US" sz="2800" dirty="0" smtClean="0"/>
              <a:t> yang </a:t>
            </a:r>
            <a:r>
              <a:rPr lang="en-US" sz="2800" dirty="0" err="1" smtClean="0"/>
              <a:t>efektif</a:t>
            </a:r>
            <a:r>
              <a:rPr lang="en-US" sz="2800" dirty="0" smtClean="0"/>
              <a:t> </a:t>
            </a:r>
            <a:r>
              <a:rPr lang="en-US" sz="2800" dirty="0" err="1" smtClean="0"/>
              <a:t>dan</a:t>
            </a:r>
            <a:r>
              <a:rPr lang="en-US" sz="2800" dirty="0" smtClean="0"/>
              <a:t> </a:t>
            </a:r>
            <a:r>
              <a:rPr lang="en-US" sz="2800" dirty="0" err="1" smtClean="0"/>
              <a:t>bermutu</a:t>
            </a:r>
            <a:r>
              <a:rPr lang="en-US" sz="2800" dirty="0" smtClean="0"/>
              <a:t> </a:t>
            </a:r>
            <a:r>
              <a:rPr lang="en-US" sz="2800" dirty="0" err="1" smtClean="0"/>
              <a:t>dalam</a:t>
            </a:r>
            <a:r>
              <a:rPr lang="en-US" sz="2800" dirty="0" smtClean="0"/>
              <a:t> </a:t>
            </a:r>
            <a:r>
              <a:rPr lang="en-US" sz="2800" dirty="0" err="1" smtClean="0"/>
              <a:t>rangka</a:t>
            </a:r>
            <a:r>
              <a:rPr lang="en-US" sz="2800" dirty="0" smtClean="0"/>
              <a:t> </a:t>
            </a:r>
            <a:r>
              <a:rPr lang="en-US" sz="2800" dirty="0" err="1" smtClean="0"/>
              <a:t>mewujudkan</a:t>
            </a:r>
            <a:r>
              <a:rPr lang="en-US" sz="2800" dirty="0" smtClean="0"/>
              <a:t> </a:t>
            </a:r>
            <a:r>
              <a:rPr lang="en-US" sz="2800" dirty="0" err="1" smtClean="0"/>
              <a:t>mutu</a:t>
            </a:r>
            <a:r>
              <a:rPr lang="en-US" sz="2800" dirty="0" smtClean="0"/>
              <a:t> </a:t>
            </a:r>
            <a:r>
              <a:rPr lang="en-US" sz="2800" dirty="0" err="1" smtClean="0"/>
              <a:t>kehidupan</a:t>
            </a:r>
            <a:r>
              <a:rPr lang="en-US" sz="2800" dirty="0" smtClean="0"/>
              <a:t> </a:t>
            </a:r>
            <a:r>
              <a:rPr lang="en-US" sz="2800" dirty="0" err="1" smtClean="0"/>
              <a:t>masyarakat</a:t>
            </a:r>
            <a:r>
              <a:rPr lang="en-US" sz="2800" dirty="0" smtClean="0"/>
              <a:t> yang </a:t>
            </a:r>
            <a:r>
              <a:rPr lang="en-US" sz="2800" dirty="0" err="1" smtClean="0"/>
              <a:t>senantiasa</a:t>
            </a:r>
            <a:r>
              <a:rPr lang="en-US" sz="2800" dirty="0" smtClean="0"/>
              <a:t> </a:t>
            </a:r>
            <a:r>
              <a:rPr lang="en-US" sz="2800" dirty="0" err="1" smtClean="0"/>
              <a:t>meningkat</a:t>
            </a:r>
            <a:r>
              <a:rPr lang="en-US" sz="2800" dirty="0" smtClean="0"/>
              <a:t>. </a:t>
            </a:r>
            <a:r>
              <a:rPr lang="en-US" sz="2800" dirty="0" err="1" smtClean="0"/>
              <a:t>Dalam</a:t>
            </a:r>
            <a:r>
              <a:rPr lang="en-US" sz="2800" dirty="0" smtClean="0"/>
              <a:t> </a:t>
            </a:r>
            <a:r>
              <a:rPr lang="en-US" sz="2800" dirty="0" err="1" smtClean="0"/>
              <a:t>kaitan</a:t>
            </a:r>
            <a:r>
              <a:rPr lang="en-US" sz="2800" dirty="0" smtClean="0"/>
              <a:t> </a:t>
            </a:r>
            <a:r>
              <a:rPr lang="en-US" sz="2800" dirty="0" err="1" smtClean="0"/>
              <a:t>ini</a:t>
            </a:r>
            <a:r>
              <a:rPr lang="en-US" sz="2800" dirty="0" smtClean="0"/>
              <a:t> </a:t>
            </a:r>
            <a:r>
              <a:rPr lang="en-US" sz="2800" dirty="0" err="1" smtClean="0"/>
              <a:t>perlu</a:t>
            </a:r>
            <a:r>
              <a:rPr lang="en-US" sz="2800" dirty="0" smtClean="0"/>
              <a:t> </a:t>
            </a:r>
            <a:r>
              <a:rPr lang="en-US" sz="2800" dirty="0" err="1" smtClean="0"/>
              <a:t>terus</a:t>
            </a:r>
            <a:r>
              <a:rPr lang="en-US" sz="2800" dirty="0" smtClean="0"/>
              <a:t> </a:t>
            </a:r>
            <a:r>
              <a:rPr lang="en-US" sz="2800" dirty="0" err="1" smtClean="0"/>
              <a:t>ditingkatkan</a:t>
            </a:r>
            <a:r>
              <a:rPr lang="en-US" sz="2800" dirty="0" smtClean="0"/>
              <a:t> </a:t>
            </a:r>
            <a:r>
              <a:rPr lang="en-US" sz="2800" dirty="0" err="1" smtClean="0"/>
              <a:t>upaya</a:t>
            </a:r>
            <a:r>
              <a:rPr lang="en-US" sz="2800" dirty="0" smtClean="0"/>
              <a:t> </a:t>
            </a:r>
            <a:r>
              <a:rPr lang="en-US" sz="2800" dirty="0" err="1" smtClean="0"/>
              <a:t>pengendalian</a:t>
            </a:r>
            <a:r>
              <a:rPr lang="en-US" sz="2800" dirty="0" smtClean="0"/>
              <a:t> </a:t>
            </a:r>
            <a:r>
              <a:rPr lang="en-US" sz="2800" dirty="0" err="1" smtClean="0"/>
              <a:t>pertumbuhan</a:t>
            </a:r>
            <a:r>
              <a:rPr lang="en-US" sz="2800" dirty="0" smtClean="0"/>
              <a:t> </a:t>
            </a:r>
            <a:r>
              <a:rPr lang="en-US" sz="2800" dirty="0" err="1" smtClean="0"/>
              <a:t>dan</a:t>
            </a:r>
            <a:r>
              <a:rPr lang="en-US" sz="2800" dirty="0" smtClean="0"/>
              <a:t> </a:t>
            </a:r>
            <a:r>
              <a:rPr lang="en-US" sz="2800" dirty="0" err="1" smtClean="0"/>
              <a:t>persebaran</a:t>
            </a:r>
            <a:r>
              <a:rPr lang="en-US" sz="2800" dirty="0" smtClean="0"/>
              <a:t> </a:t>
            </a:r>
            <a:r>
              <a:rPr lang="en-US" sz="2800" dirty="0" err="1" smtClean="0"/>
              <a:t>penduduk</a:t>
            </a:r>
            <a:r>
              <a:rPr lang="en-US" sz="2800" dirty="0" smtClean="0"/>
              <a:t>, </a:t>
            </a:r>
            <a:r>
              <a:rPr lang="en-US" sz="2800" dirty="0" err="1" smtClean="0"/>
              <a:t>di</a:t>
            </a:r>
            <a:r>
              <a:rPr lang="en-US" sz="2800" dirty="0" smtClean="0"/>
              <a:t> </a:t>
            </a:r>
            <a:r>
              <a:rPr lang="en-US" sz="2800" dirty="0" err="1" smtClean="0"/>
              <a:t>samping</a:t>
            </a:r>
            <a:r>
              <a:rPr lang="en-US" sz="2800" dirty="0" smtClean="0"/>
              <a:t> </a:t>
            </a:r>
            <a:r>
              <a:rPr lang="en-US" sz="2800" dirty="0" err="1" smtClean="0"/>
              <a:t>pendidikan</a:t>
            </a:r>
            <a:r>
              <a:rPr lang="en-US" sz="2800" dirty="0" smtClean="0"/>
              <a:t>, </a:t>
            </a:r>
            <a:r>
              <a:rPr lang="en-US" sz="2800" dirty="0" err="1" smtClean="0"/>
              <a:t>kesehatan</a:t>
            </a:r>
            <a:r>
              <a:rPr lang="en-US" sz="2800" dirty="0" smtClean="0"/>
              <a:t>, </a:t>
            </a:r>
            <a:r>
              <a:rPr lang="en-US" sz="2800" dirty="0" err="1" smtClean="0"/>
              <a:t>pertumbuhan</a:t>
            </a:r>
            <a:r>
              <a:rPr lang="en-US" sz="2800" dirty="0" smtClean="0"/>
              <a:t> </a:t>
            </a:r>
            <a:r>
              <a:rPr lang="en-US" sz="2800" dirty="0" err="1" smtClean="0"/>
              <a:t>ekonomi</a:t>
            </a:r>
            <a:r>
              <a:rPr lang="en-US" sz="2800" dirty="0" smtClean="0"/>
              <a:t>, </a:t>
            </a:r>
            <a:r>
              <a:rPr lang="en-US" sz="2800" dirty="0" err="1" smtClean="0"/>
              <a:t>pembangunan</a:t>
            </a:r>
            <a:r>
              <a:rPr lang="en-US" sz="2800" dirty="0" smtClean="0"/>
              <a:t> </a:t>
            </a:r>
            <a:r>
              <a:rPr lang="en-US" sz="2800" dirty="0" err="1" smtClean="0"/>
              <a:t>daerah</a:t>
            </a:r>
            <a:r>
              <a:rPr lang="en-US" sz="2800" dirty="0" smtClean="0"/>
              <a:t> </a:t>
            </a:r>
            <a:r>
              <a:rPr lang="en-US" sz="2800" dirty="0" err="1" smtClean="0"/>
              <a:t>dan</a:t>
            </a:r>
            <a:r>
              <a:rPr lang="en-US" sz="2800" dirty="0" smtClean="0"/>
              <a:t> </a:t>
            </a:r>
            <a:r>
              <a:rPr lang="en-US" sz="2800" dirty="0" err="1" smtClean="0"/>
              <a:t>penciptaan</a:t>
            </a:r>
            <a:r>
              <a:rPr lang="en-US" sz="2800" dirty="0" smtClean="0"/>
              <a:t> </a:t>
            </a:r>
            <a:r>
              <a:rPr lang="en-US" sz="2800" dirty="0" err="1" smtClean="0"/>
              <a:t>lapangan</a:t>
            </a:r>
            <a:r>
              <a:rPr lang="en-US" sz="2800" dirty="0" smtClean="0"/>
              <a:t> </a:t>
            </a:r>
            <a:r>
              <a:rPr lang="en-US" sz="2800" dirty="0" err="1" smtClean="0"/>
              <a:t>kerja</a:t>
            </a:r>
            <a:r>
              <a:rPr lang="en-US" sz="2800" dirty="0" smtClean="0"/>
              <a:t>.</a:t>
            </a:r>
            <a:endParaRPr lang="id-ID" sz="2800" dirty="0"/>
          </a:p>
        </p:txBody>
      </p:sp>
      <p:pic>
        <p:nvPicPr>
          <p:cNvPr id="3" name="Picture 2" descr="miuyt.jpg"/>
          <p:cNvPicPr>
            <a:picLocks noChangeAspect="1"/>
          </p:cNvPicPr>
          <p:nvPr/>
        </p:nvPicPr>
        <p:blipFill>
          <a:blip r:embed="rId2"/>
          <a:stretch>
            <a:fillRect/>
          </a:stretch>
        </p:blipFill>
        <p:spPr>
          <a:xfrm>
            <a:off x="7715272" y="5429264"/>
            <a:ext cx="1214446" cy="1214446"/>
          </a:xfrm>
          <a:prstGeom prst="rect">
            <a:avLst/>
          </a:prstGeom>
          <a:ln>
            <a:noFill/>
          </a:ln>
          <a:effectLst>
            <a:softEdge rad="112500"/>
          </a:effectLst>
        </p:spPr>
      </p:pic>
      <p:pic>
        <p:nvPicPr>
          <p:cNvPr id="4" name="Picture 3" descr="miuyt.jpg"/>
          <p:cNvPicPr>
            <a:picLocks noChangeAspect="1"/>
          </p:cNvPicPr>
          <p:nvPr/>
        </p:nvPicPr>
        <p:blipFill>
          <a:blip r:embed="rId2"/>
          <a:stretch>
            <a:fillRect/>
          </a:stretch>
        </p:blipFill>
        <p:spPr>
          <a:xfrm rot="780238">
            <a:off x="6500826" y="5357826"/>
            <a:ext cx="1214446" cy="1214446"/>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repeatCount="1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0-#ppt_w/2"/>
                                          </p:val>
                                        </p:tav>
                                        <p:tav tm="100000">
                                          <p:val>
                                            <p:strVal val="#ppt_x"/>
                                          </p:val>
                                        </p:tav>
                                      </p:tavLst>
                                    </p:anim>
                                    <p:anim calcmode="lin" valueType="num">
                                      <p:cBhvr additive="base">
                                        <p:cTn id="8" dur="5000" fill="hold"/>
                                        <p:tgtEl>
                                          <p:spTgt spid="4"/>
                                        </p:tgtEl>
                                        <p:attrNameLst>
                                          <p:attrName>ppt_y</p:attrName>
                                        </p:attrNameLst>
                                      </p:cBhvr>
                                      <p:tavLst>
                                        <p:tav tm="0">
                                          <p:val>
                                            <p:strVal val="0-#ppt_h/2"/>
                                          </p:val>
                                        </p:tav>
                                        <p:tav tm="100000">
                                          <p:val>
                                            <p:strVal val="#ppt_y"/>
                                          </p:val>
                                        </p:tav>
                                      </p:tavLst>
                                    </p:anim>
                                  </p:childTnLst>
                                </p:cTn>
                              </p:par>
                              <p:par>
                                <p:cTn id="9" presetID="8" presetClass="entr" presetSubtype="16" repeatCount="1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diamond(in)">
                                      <p:cBhvr>
                                        <p:cTn id="11" dur="5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69006"/>
          </a:xfrm>
        </p:spPr>
        <p:txBody>
          <a:bodyPr>
            <a:normAutofit/>
          </a:bodyPr>
          <a:lstStyle/>
          <a:p>
            <a:pPr algn="l"/>
            <a:r>
              <a:rPr lang="id-ID" sz="2800" dirty="0" smtClean="0"/>
              <a:t>	</a:t>
            </a:r>
            <a:r>
              <a:rPr lang="en-US" sz="2800" dirty="0" err="1" smtClean="0"/>
              <a:t>Mengingat</a:t>
            </a:r>
            <a:r>
              <a:rPr lang="en-US" sz="2800" dirty="0" smtClean="0"/>
              <a:t> </a:t>
            </a:r>
            <a:r>
              <a:rPr lang="en-US" sz="2800" dirty="0" err="1" smtClean="0"/>
              <a:t>keadaan</a:t>
            </a:r>
            <a:r>
              <a:rPr lang="en-US" sz="2800" dirty="0" smtClean="0"/>
              <a:t> </a:t>
            </a:r>
            <a:r>
              <a:rPr lang="en-US" sz="2800" dirty="0" err="1" smtClean="0"/>
              <a:t>penduduk</a:t>
            </a:r>
            <a:r>
              <a:rPr lang="en-US" sz="2800" dirty="0" smtClean="0"/>
              <a:t> Indonesia yang </a:t>
            </a:r>
            <a:r>
              <a:rPr lang="en-US" sz="2800" dirty="0" err="1" smtClean="0"/>
              <a:t>besar</a:t>
            </a:r>
            <a:r>
              <a:rPr lang="en-US" sz="2800" dirty="0" smtClean="0"/>
              <a:t> </a:t>
            </a:r>
            <a:r>
              <a:rPr lang="en-US" sz="2800" dirty="0" err="1" smtClean="0"/>
              <a:t>jumlahnya</a:t>
            </a:r>
            <a:r>
              <a:rPr lang="en-US" sz="2800" dirty="0" smtClean="0"/>
              <a:t> </a:t>
            </a:r>
            <a:r>
              <a:rPr lang="en-US" sz="2800" dirty="0" err="1" smtClean="0"/>
              <a:t>dengan</a:t>
            </a:r>
            <a:r>
              <a:rPr lang="en-US" sz="2800" dirty="0" smtClean="0"/>
              <a:t> </a:t>
            </a:r>
            <a:r>
              <a:rPr lang="en-US" sz="2800" dirty="0" err="1" smtClean="0"/>
              <a:t>tingkat</a:t>
            </a:r>
            <a:r>
              <a:rPr lang="en-US" sz="2800" dirty="0" smtClean="0"/>
              <a:t> </a:t>
            </a:r>
            <a:r>
              <a:rPr lang="en-US" sz="2800" dirty="0" err="1" smtClean="0"/>
              <a:t>pertumbuhan</a:t>
            </a:r>
            <a:r>
              <a:rPr lang="en-US" sz="2800" dirty="0" smtClean="0"/>
              <a:t> yang </a:t>
            </a:r>
            <a:r>
              <a:rPr lang="en-US" sz="2800" dirty="0" err="1" smtClean="0"/>
              <a:t>relatif</a:t>
            </a:r>
            <a:r>
              <a:rPr lang="en-US" sz="2800" dirty="0" smtClean="0"/>
              <a:t> </a:t>
            </a:r>
            <a:r>
              <a:rPr lang="en-US" sz="2800" dirty="0" err="1" smtClean="0"/>
              <a:t>tinggi</a:t>
            </a:r>
            <a:r>
              <a:rPr lang="en-US" sz="2800" dirty="0" smtClean="0"/>
              <a:t>, </a:t>
            </a:r>
            <a:r>
              <a:rPr lang="en-US" sz="2800" dirty="0" err="1" smtClean="0"/>
              <a:t>maka</a:t>
            </a:r>
            <a:r>
              <a:rPr lang="en-US" sz="2800" dirty="0" smtClean="0"/>
              <a:t> </a:t>
            </a:r>
            <a:r>
              <a:rPr lang="en-US" sz="2800" dirty="0" err="1" smtClean="0"/>
              <a:t>telah</a:t>
            </a:r>
            <a:r>
              <a:rPr lang="en-US" sz="2800" dirty="0" smtClean="0"/>
              <a:t> </a:t>
            </a:r>
            <a:r>
              <a:rPr lang="en-US" sz="2800" dirty="0" err="1" smtClean="0"/>
              <a:t>dirintis</a:t>
            </a:r>
            <a:r>
              <a:rPr lang="en-US" sz="2800" dirty="0" smtClean="0"/>
              <a:t> </a:t>
            </a:r>
            <a:r>
              <a:rPr lang="en-US" sz="2800" dirty="0" err="1" smtClean="0"/>
              <a:t>usaha-usaha</a:t>
            </a:r>
            <a:r>
              <a:rPr lang="en-US" sz="2800" dirty="0" smtClean="0"/>
              <a:t> </a:t>
            </a:r>
            <a:r>
              <a:rPr lang="en-US" sz="2800" dirty="0" err="1" smtClean="0"/>
              <a:t>untuk</a:t>
            </a:r>
            <a:r>
              <a:rPr lang="en-US" sz="2800" dirty="0" smtClean="0"/>
              <a:t> </a:t>
            </a:r>
            <a:r>
              <a:rPr lang="en-US" sz="2800" dirty="0" err="1" smtClean="0"/>
              <a:t>mengendalikan</a:t>
            </a:r>
            <a:r>
              <a:rPr lang="en-US" sz="2800" dirty="0" smtClean="0"/>
              <a:t> </a:t>
            </a:r>
            <a:r>
              <a:rPr lang="en-US" sz="2800" dirty="0" err="1" smtClean="0"/>
              <a:t>tingkat</a:t>
            </a:r>
            <a:r>
              <a:rPr lang="en-US" sz="2800" dirty="0" smtClean="0"/>
              <a:t> </a:t>
            </a:r>
            <a:r>
              <a:rPr lang="en-US" sz="2800" dirty="0" err="1" smtClean="0"/>
              <a:t>pertumbuhan</a:t>
            </a:r>
            <a:r>
              <a:rPr lang="en-US" sz="2800" dirty="0" smtClean="0"/>
              <a:t> </a:t>
            </a:r>
            <a:r>
              <a:rPr lang="en-US" sz="2800" dirty="0" err="1" smtClean="0"/>
              <a:t>penduduk</a:t>
            </a:r>
            <a:r>
              <a:rPr lang="en-US" sz="2800" dirty="0" smtClean="0"/>
              <a:t> </a:t>
            </a:r>
            <a:r>
              <a:rPr lang="en-US" sz="2800" dirty="0" err="1" smtClean="0"/>
              <a:t>terutama</a:t>
            </a:r>
            <a:r>
              <a:rPr lang="en-US" sz="2800" dirty="0" smtClean="0"/>
              <a:t> </a:t>
            </a:r>
            <a:r>
              <a:rPr lang="en-US" sz="2800" dirty="0" err="1" smtClean="0"/>
              <a:t>melalui</a:t>
            </a:r>
            <a:r>
              <a:rPr lang="en-US" sz="2800" dirty="0" smtClean="0"/>
              <a:t> </a:t>
            </a:r>
            <a:r>
              <a:rPr lang="en-US" sz="2800" dirty="0" err="1" smtClean="0"/>
              <a:t>pengendalian</a:t>
            </a:r>
            <a:r>
              <a:rPr lang="en-US" sz="2800" dirty="0" smtClean="0"/>
              <a:t> </a:t>
            </a:r>
            <a:r>
              <a:rPr lang="en-US" sz="2800" dirty="0" err="1" smtClean="0"/>
              <a:t>tingkat</a:t>
            </a:r>
            <a:r>
              <a:rPr lang="en-US" sz="2800" dirty="0" smtClean="0"/>
              <a:t> </a:t>
            </a:r>
            <a:r>
              <a:rPr lang="en-US" sz="2800" dirty="0" err="1" smtClean="0"/>
              <a:t>kelahiran</a:t>
            </a:r>
            <a:r>
              <a:rPr lang="en-US" sz="2800" dirty="0" smtClean="0"/>
              <a:t>.</a:t>
            </a:r>
            <a:r>
              <a:rPr lang="id-ID" sz="2800" dirty="0" smtClean="0"/>
              <a:t/>
            </a:r>
            <a:br>
              <a:rPr lang="id-ID" sz="2800" dirty="0" smtClean="0"/>
            </a:br>
            <a:r>
              <a:rPr lang="en-US" sz="2800" dirty="0" smtClean="0"/>
              <a:t> </a:t>
            </a:r>
            <a:r>
              <a:rPr lang="id-ID" sz="2800" dirty="0" smtClean="0"/>
              <a:t>	</a:t>
            </a:r>
            <a:r>
              <a:rPr lang="en-US" sz="2800" dirty="0" smtClean="0"/>
              <a:t>Di </a:t>
            </a:r>
            <a:r>
              <a:rPr lang="en-US" sz="2800" dirty="0" err="1" smtClean="0"/>
              <a:t>samping</a:t>
            </a:r>
            <a:r>
              <a:rPr lang="en-US" sz="2800" dirty="0" smtClean="0"/>
              <a:t> </a:t>
            </a:r>
            <a:r>
              <a:rPr lang="en-US" sz="2800" dirty="0" err="1" smtClean="0"/>
              <a:t>itu</a:t>
            </a:r>
            <a:r>
              <a:rPr lang="en-US" sz="2800" dirty="0" smtClean="0"/>
              <a:t>  </a:t>
            </a:r>
            <a:r>
              <a:rPr lang="en-US" sz="2800" dirty="0" err="1" smtClean="0"/>
              <a:t>telah</a:t>
            </a:r>
            <a:r>
              <a:rPr lang="id-ID" sz="2800" dirty="0"/>
              <a:t> </a:t>
            </a:r>
            <a:r>
              <a:rPr lang="en-US" sz="2800" dirty="0" err="1" smtClean="0"/>
              <a:t>diusahakan</a:t>
            </a:r>
            <a:r>
              <a:rPr lang="en-US" sz="2800" dirty="0" smtClean="0"/>
              <a:t> </a:t>
            </a:r>
            <a:r>
              <a:rPr lang="en-US" sz="2800" dirty="0" err="1" smtClean="0"/>
              <a:t>penurunan</a:t>
            </a:r>
            <a:r>
              <a:rPr lang="en-US" sz="2800" dirty="0" smtClean="0"/>
              <a:t> </a:t>
            </a:r>
            <a:r>
              <a:rPr lang="en-US" sz="2800" dirty="0" err="1" smtClean="0"/>
              <a:t>tingkat</a:t>
            </a:r>
            <a:r>
              <a:rPr lang="en-US" sz="2800" dirty="0" smtClean="0"/>
              <a:t> </a:t>
            </a:r>
            <a:r>
              <a:rPr lang="en-US" sz="2800" dirty="0" err="1" smtClean="0"/>
              <a:t>kematian</a:t>
            </a:r>
            <a:r>
              <a:rPr lang="en-US" sz="2800" dirty="0" smtClean="0"/>
              <a:t>, </a:t>
            </a:r>
            <a:r>
              <a:rPr lang="en-US" sz="2800" dirty="0" err="1" smtClean="0"/>
              <a:t>persebaran</a:t>
            </a:r>
            <a:r>
              <a:rPr lang="en-US" sz="2800" dirty="0" smtClean="0"/>
              <a:t> </a:t>
            </a:r>
            <a:r>
              <a:rPr lang="en-US" sz="2800" dirty="0" err="1" smtClean="0"/>
              <a:t>penduduk</a:t>
            </a:r>
            <a:r>
              <a:rPr lang="en-US" sz="2800" dirty="0" smtClean="0"/>
              <a:t> yang </a:t>
            </a:r>
            <a:r>
              <a:rPr lang="en-US" sz="2800" dirty="0" err="1" smtClean="0"/>
              <a:t>lebih</a:t>
            </a:r>
            <a:r>
              <a:rPr lang="en-US" sz="2800" dirty="0" smtClean="0"/>
              <a:t> </a:t>
            </a:r>
            <a:r>
              <a:rPr lang="en-US" sz="2800" dirty="0" err="1" smtClean="0"/>
              <a:t>serasi</a:t>
            </a:r>
            <a:r>
              <a:rPr lang="en-US" sz="2800" dirty="0" smtClean="0"/>
              <a:t> </a:t>
            </a:r>
            <a:r>
              <a:rPr lang="en-US" sz="2800" dirty="0" err="1" smtClean="0"/>
              <a:t>dan</a:t>
            </a:r>
            <a:r>
              <a:rPr lang="en-US" sz="2800" dirty="0" smtClean="0"/>
              <a:t> </a:t>
            </a:r>
            <a:r>
              <a:rPr lang="en-US" sz="2800" dirty="0" err="1" smtClean="0"/>
              <a:t>merata</a:t>
            </a:r>
            <a:r>
              <a:rPr lang="en-US" sz="2800" dirty="0" smtClean="0"/>
              <a:t> </a:t>
            </a:r>
            <a:r>
              <a:rPr lang="en-US" sz="2800" dirty="0" err="1" smtClean="0"/>
              <a:t>serta</a:t>
            </a:r>
            <a:r>
              <a:rPr lang="en-US" sz="2800" dirty="0" smtClean="0"/>
              <a:t> </a:t>
            </a:r>
            <a:r>
              <a:rPr lang="en-US" sz="2800" dirty="0" err="1" smtClean="0"/>
              <a:t>peningkatan</a:t>
            </a:r>
            <a:r>
              <a:rPr lang="en-US" sz="2800" dirty="0" smtClean="0"/>
              <a:t> </a:t>
            </a:r>
            <a:r>
              <a:rPr lang="en-US" sz="2800" dirty="0" err="1" smtClean="0"/>
              <a:t>kualitas</a:t>
            </a:r>
            <a:r>
              <a:rPr lang="en-US" sz="2800" dirty="0" smtClean="0"/>
              <a:t> </a:t>
            </a:r>
            <a:r>
              <a:rPr lang="en-US" sz="2800" dirty="0" err="1" smtClean="0"/>
              <a:t>manusia</a:t>
            </a:r>
            <a:r>
              <a:rPr lang="en-US" sz="2800" dirty="0" smtClean="0"/>
              <a:t> </a:t>
            </a:r>
            <a:r>
              <a:rPr lang="en-US" sz="2800" dirty="0" err="1" smtClean="0"/>
              <a:t>dan</a:t>
            </a:r>
            <a:r>
              <a:rPr lang="en-US" sz="2800" dirty="0" smtClean="0"/>
              <a:t> </a:t>
            </a:r>
            <a:r>
              <a:rPr lang="en-US" sz="2800" dirty="0" err="1" smtClean="0"/>
              <a:t>masyarakat</a:t>
            </a:r>
            <a:r>
              <a:rPr lang="en-US" sz="2800" dirty="0" smtClean="0"/>
              <a:t>.</a:t>
            </a:r>
            <a:r>
              <a:rPr lang="id-ID" sz="2800" dirty="0" smtClean="0"/>
              <a:t> </a:t>
            </a:r>
            <a:r>
              <a:rPr lang="id-ID" sz="3200" dirty="0" smtClean="0"/>
              <a:t/>
            </a:r>
            <a:br>
              <a:rPr lang="id-ID" sz="3200" dirty="0" smtClean="0"/>
            </a:br>
            <a:endParaRPr lang="id-ID" sz="3200" dirty="0"/>
          </a:p>
        </p:txBody>
      </p:sp>
      <p:pic>
        <p:nvPicPr>
          <p:cNvPr id="3" name="Picture 2" descr="fffp.jpg"/>
          <p:cNvPicPr>
            <a:picLocks noChangeAspect="1"/>
          </p:cNvPicPr>
          <p:nvPr/>
        </p:nvPicPr>
        <p:blipFill>
          <a:blip r:embed="rId2"/>
          <a:stretch>
            <a:fillRect/>
          </a:stretch>
        </p:blipFill>
        <p:spPr>
          <a:xfrm rot="21101370">
            <a:off x="6929454" y="4857760"/>
            <a:ext cx="1857388" cy="1714512"/>
          </a:xfrm>
          <a:prstGeom prst="rect">
            <a:avLst/>
          </a:prstGeom>
          <a:ln>
            <a:noFill/>
          </a:ln>
          <a:effectLst>
            <a:softEdge rad="112500"/>
          </a:effectLst>
        </p:spPr>
      </p:pic>
      <p:pic>
        <p:nvPicPr>
          <p:cNvPr id="4" name="Picture 3" descr="fffp.jpg"/>
          <p:cNvPicPr>
            <a:picLocks noChangeAspect="1"/>
          </p:cNvPicPr>
          <p:nvPr/>
        </p:nvPicPr>
        <p:blipFill>
          <a:blip r:embed="rId2"/>
          <a:stretch>
            <a:fillRect/>
          </a:stretch>
        </p:blipFill>
        <p:spPr>
          <a:xfrm rot="20850312">
            <a:off x="5378415" y="5181256"/>
            <a:ext cx="1857388" cy="1714512"/>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repeatCount="1000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0" fill="hold"/>
                                        <p:tgtEl>
                                          <p:spTgt spid="3"/>
                                        </p:tgtEl>
                                        <p:attrNameLst>
                                          <p:attrName>ppt_x</p:attrName>
                                        </p:attrNameLst>
                                      </p:cBhvr>
                                      <p:tavLst>
                                        <p:tav tm="0">
                                          <p:val>
                                            <p:strVal val="0-#ppt_w/2"/>
                                          </p:val>
                                        </p:tav>
                                        <p:tav tm="100000">
                                          <p:val>
                                            <p:strVal val="#ppt_x"/>
                                          </p:val>
                                        </p:tav>
                                      </p:tavLst>
                                    </p:anim>
                                    <p:anim calcmode="lin" valueType="num">
                                      <p:cBhvr additive="base">
                                        <p:cTn id="8" dur="50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8" repeatCount="1000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0" fill="hold"/>
                                        <p:tgtEl>
                                          <p:spTgt spid="4"/>
                                        </p:tgtEl>
                                        <p:attrNameLst>
                                          <p:attrName>ppt_x</p:attrName>
                                        </p:attrNameLst>
                                      </p:cBhvr>
                                      <p:tavLst>
                                        <p:tav tm="0">
                                          <p:val>
                                            <p:strVal val="0-#ppt_w/2"/>
                                          </p:val>
                                        </p:tav>
                                        <p:tav tm="100000">
                                          <p:val>
                                            <p:strVal val="#ppt_x"/>
                                          </p:val>
                                        </p:tav>
                                      </p:tavLst>
                                    </p:anim>
                                    <p:anim calcmode="lin" valueType="num">
                                      <p:cBhvr additive="base">
                                        <p:cTn id="12" dur="5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072230"/>
          </a:xfrm>
        </p:spPr>
        <p:txBody>
          <a:bodyPr>
            <a:normAutofit fontScale="92500" lnSpcReduction="10000"/>
          </a:bodyPr>
          <a:lstStyle/>
          <a:p>
            <a:pPr>
              <a:buNone/>
            </a:pPr>
            <a:r>
              <a:rPr lang="id-ID" sz="2800" dirty="0" smtClean="0"/>
              <a:t>		</a:t>
            </a:r>
            <a:r>
              <a:rPr lang="en-US" sz="2800" dirty="0" smtClean="0"/>
              <a:t>Pembangunan </a:t>
            </a:r>
            <a:r>
              <a:rPr lang="en-US" sz="2800" dirty="0" err="1"/>
              <a:t>di</a:t>
            </a:r>
            <a:r>
              <a:rPr lang="en-US" sz="2800" dirty="0"/>
              <a:t> </a:t>
            </a:r>
            <a:r>
              <a:rPr lang="en-US" sz="2800" dirty="0" err="1"/>
              <a:t>bidang</a:t>
            </a:r>
            <a:r>
              <a:rPr lang="en-US" sz="2800" dirty="0"/>
              <a:t> </a:t>
            </a:r>
            <a:r>
              <a:rPr lang="en-US" sz="2800" dirty="0" err="1"/>
              <a:t>kependudukan</a:t>
            </a:r>
            <a:r>
              <a:rPr lang="en-US" sz="2800" dirty="0"/>
              <a:t> yang </a:t>
            </a:r>
            <a:r>
              <a:rPr lang="en-US" sz="2800" dirty="0" err="1" smtClean="0"/>
              <a:t>dimaksudkan</a:t>
            </a:r>
            <a:r>
              <a:rPr lang="en-US" sz="2800" dirty="0" smtClean="0"/>
              <a:t> </a:t>
            </a:r>
            <a:r>
              <a:rPr lang="en-US" sz="2800" dirty="0" err="1"/>
              <a:t>untuk</a:t>
            </a:r>
            <a:r>
              <a:rPr lang="en-US" sz="2800" dirty="0"/>
              <a:t> </a:t>
            </a:r>
            <a:r>
              <a:rPr lang="en-US" sz="2800" dirty="0" err="1"/>
              <a:t>mengatasi</a:t>
            </a:r>
            <a:r>
              <a:rPr lang="en-US" sz="2800" dirty="0"/>
              <a:t> </a:t>
            </a:r>
            <a:r>
              <a:rPr lang="en-US" sz="2800" dirty="0" err="1"/>
              <a:t>masalah</a:t>
            </a:r>
            <a:r>
              <a:rPr lang="en-US" sz="2800" dirty="0"/>
              <a:t> </a:t>
            </a:r>
            <a:r>
              <a:rPr lang="en-US" sz="2800" dirty="0" err="1"/>
              <a:t>tingkat</a:t>
            </a:r>
            <a:r>
              <a:rPr lang="en-US" sz="2800" dirty="0"/>
              <a:t> </a:t>
            </a:r>
            <a:r>
              <a:rPr lang="en-US" sz="2800" dirty="0" err="1"/>
              <a:t>pertumbuhan</a:t>
            </a:r>
            <a:r>
              <a:rPr lang="en-US" sz="2800" dirty="0"/>
              <a:t> </a:t>
            </a:r>
            <a:r>
              <a:rPr lang="en-US" sz="2800" dirty="0" err="1"/>
              <a:t>penduduk</a:t>
            </a:r>
            <a:r>
              <a:rPr lang="en-US" sz="2800" dirty="0"/>
              <a:t> yang </a:t>
            </a:r>
            <a:r>
              <a:rPr lang="en-US" sz="2800" dirty="0" err="1"/>
              <a:t>tinggi</a:t>
            </a:r>
            <a:r>
              <a:rPr lang="en-US" sz="2800" dirty="0"/>
              <a:t> </a:t>
            </a:r>
            <a:r>
              <a:rPr lang="en-US" sz="2800" dirty="0" err="1"/>
              <a:t>dan</a:t>
            </a:r>
            <a:r>
              <a:rPr lang="en-US" sz="2800" dirty="0"/>
              <a:t> </a:t>
            </a:r>
            <a:r>
              <a:rPr lang="en-US" sz="2800" dirty="0" err="1"/>
              <a:t>persebaran</a:t>
            </a:r>
            <a:r>
              <a:rPr lang="en-US" sz="2800" dirty="0"/>
              <a:t> </a:t>
            </a:r>
            <a:r>
              <a:rPr lang="en-US" sz="2800" dirty="0" err="1"/>
              <a:t>penduduk</a:t>
            </a:r>
            <a:r>
              <a:rPr lang="en-US" sz="2800" dirty="0"/>
              <a:t> yang </a:t>
            </a:r>
            <a:r>
              <a:rPr lang="en-US" sz="2800" dirty="0" err="1"/>
              <a:t>kurang</a:t>
            </a:r>
            <a:r>
              <a:rPr lang="en-US" sz="2800" dirty="0"/>
              <a:t> </a:t>
            </a:r>
            <a:r>
              <a:rPr lang="en-US" sz="2800" dirty="0" err="1"/>
              <a:t>merata</a:t>
            </a:r>
            <a:r>
              <a:rPr lang="en-US" sz="2800" dirty="0"/>
              <a:t>. </a:t>
            </a:r>
            <a:r>
              <a:rPr lang="en-US" sz="2800" dirty="0" err="1"/>
              <a:t>Jumlah</a:t>
            </a:r>
            <a:r>
              <a:rPr lang="en-US" sz="2800" dirty="0"/>
              <a:t> </a:t>
            </a:r>
            <a:r>
              <a:rPr lang="en-US" sz="2800" dirty="0" err="1"/>
              <a:t>penduduk</a:t>
            </a:r>
            <a:r>
              <a:rPr lang="en-US" sz="2800" dirty="0"/>
              <a:t> yang </a:t>
            </a:r>
            <a:r>
              <a:rPr lang="en-US" sz="2800" dirty="0" err="1"/>
              <a:t>besar</a:t>
            </a:r>
            <a:r>
              <a:rPr lang="en-US" sz="2800" dirty="0"/>
              <a:t> </a:t>
            </a:r>
            <a:r>
              <a:rPr lang="en-US" sz="2800" dirty="0" err="1"/>
              <a:t>mempunyai</a:t>
            </a:r>
            <a:r>
              <a:rPr lang="en-US" sz="2800" dirty="0"/>
              <a:t> </a:t>
            </a:r>
            <a:r>
              <a:rPr lang="en-US" sz="2800" dirty="0" err="1"/>
              <a:t>dampak</a:t>
            </a:r>
            <a:r>
              <a:rPr lang="en-US" sz="2800" dirty="0"/>
              <a:t> </a:t>
            </a:r>
            <a:r>
              <a:rPr lang="en-US" sz="2800" dirty="0" err="1"/>
              <a:t>terhadap</a:t>
            </a:r>
            <a:r>
              <a:rPr lang="en-US" sz="2800" dirty="0"/>
              <a:t> </a:t>
            </a:r>
            <a:r>
              <a:rPr lang="en-US" sz="2800" dirty="0" err="1"/>
              <a:t>proses</a:t>
            </a:r>
            <a:r>
              <a:rPr lang="en-US" sz="2800" dirty="0"/>
              <a:t> </a:t>
            </a:r>
            <a:r>
              <a:rPr lang="en-US" sz="2800" dirty="0" err="1"/>
              <a:t>dan</a:t>
            </a:r>
            <a:r>
              <a:rPr lang="en-US" sz="2800" dirty="0"/>
              <a:t> </a:t>
            </a:r>
            <a:r>
              <a:rPr lang="en-US" sz="2800" dirty="0" err="1"/>
              <a:t>hasil</a:t>
            </a:r>
            <a:r>
              <a:rPr lang="en-US" sz="2800" dirty="0"/>
              <a:t> </a:t>
            </a:r>
            <a:r>
              <a:rPr lang="en-US" sz="2800" dirty="0" err="1"/>
              <a:t>usaha</a:t>
            </a:r>
            <a:r>
              <a:rPr lang="en-US" sz="2800" dirty="0"/>
              <a:t> </a:t>
            </a:r>
            <a:r>
              <a:rPr lang="en-US" sz="2800" dirty="0" err="1"/>
              <a:t>pembangunan</a:t>
            </a:r>
            <a:r>
              <a:rPr lang="en-US" sz="2800" dirty="0"/>
              <a:t>. </a:t>
            </a:r>
            <a:r>
              <a:rPr lang="en-US" sz="2800" dirty="0" err="1"/>
              <a:t>Jumlah</a:t>
            </a:r>
            <a:r>
              <a:rPr lang="en-US" sz="2800" dirty="0"/>
              <a:t> </a:t>
            </a:r>
            <a:r>
              <a:rPr lang="en-US" sz="2800" dirty="0" err="1"/>
              <a:t>penduduk</a:t>
            </a:r>
            <a:r>
              <a:rPr lang="en-US" sz="2800" dirty="0"/>
              <a:t> yang </a:t>
            </a:r>
            <a:r>
              <a:rPr lang="en-US" sz="2800" dirty="0" err="1"/>
              <a:t>besar</a:t>
            </a:r>
            <a:r>
              <a:rPr lang="en-US" sz="2800" dirty="0"/>
              <a:t> </a:t>
            </a:r>
            <a:r>
              <a:rPr lang="en-US" sz="2800" dirty="0" err="1"/>
              <a:t>tersebut</a:t>
            </a:r>
            <a:r>
              <a:rPr lang="en-US" sz="2800" dirty="0"/>
              <a:t> </a:t>
            </a:r>
            <a:r>
              <a:rPr lang="en-US" sz="2800" dirty="0" err="1"/>
              <a:t>apabila</a:t>
            </a:r>
            <a:r>
              <a:rPr lang="en-US" sz="2800" dirty="0"/>
              <a:t> </a:t>
            </a:r>
            <a:r>
              <a:rPr lang="en-US" sz="2800" dirty="0" err="1"/>
              <a:t>mampu</a:t>
            </a:r>
            <a:r>
              <a:rPr lang="en-US" sz="2800" dirty="0"/>
              <a:t> </a:t>
            </a:r>
            <a:r>
              <a:rPr lang="en-US" sz="2800" dirty="0" err="1"/>
              <a:t>berperan</a:t>
            </a:r>
            <a:r>
              <a:rPr lang="en-US" sz="2800" dirty="0"/>
              <a:t> </a:t>
            </a:r>
            <a:r>
              <a:rPr lang="en-US" sz="2800" dirty="0" err="1"/>
              <a:t>sebagai</a:t>
            </a:r>
            <a:r>
              <a:rPr lang="en-US" sz="2800" dirty="0"/>
              <a:t> </a:t>
            </a:r>
            <a:r>
              <a:rPr lang="en-US" sz="2800" dirty="0" err="1"/>
              <a:t>tenaga</a:t>
            </a:r>
            <a:r>
              <a:rPr lang="en-US" sz="2800" dirty="0"/>
              <a:t> </a:t>
            </a:r>
            <a:r>
              <a:rPr lang="en-US" sz="2800" dirty="0" err="1"/>
              <a:t>kerja</a:t>
            </a:r>
            <a:r>
              <a:rPr lang="en-US" sz="2800" dirty="0"/>
              <a:t> yang </a:t>
            </a:r>
            <a:r>
              <a:rPr lang="en-US" sz="2800" dirty="0" err="1"/>
              <a:t>berkualitas</a:t>
            </a:r>
            <a:r>
              <a:rPr lang="en-US" sz="2800" dirty="0"/>
              <a:t> </a:t>
            </a:r>
            <a:r>
              <a:rPr lang="en-US" sz="2800" dirty="0" err="1"/>
              <a:t>akan</a:t>
            </a:r>
            <a:r>
              <a:rPr lang="en-US" sz="2800" dirty="0"/>
              <a:t> </a:t>
            </a:r>
            <a:r>
              <a:rPr lang="en-US" sz="2800" dirty="0" err="1"/>
              <a:t>merupakan</a:t>
            </a:r>
            <a:r>
              <a:rPr lang="en-US" sz="2800" dirty="0"/>
              <a:t> modal </a:t>
            </a:r>
            <a:r>
              <a:rPr lang="en-US" sz="2800" dirty="0" err="1"/>
              <a:t>pembangunan</a:t>
            </a:r>
            <a:r>
              <a:rPr lang="en-US" sz="2800" dirty="0"/>
              <a:t> yang </a:t>
            </a:r>
            <a:r>
              <a:rPr lang="en-US" sz="2800" dirty="0" err="1"/>
              <a:t>besar</a:t>
            </a:r>
            <a:r>
              <a:rPr lang="en-US" sz="2800" dirty="0"/>
              <a:t> </a:t>
            </a:r>
            <a:r>
              <a:rPr lang="en-US" sz="2800" dirty="0" err="1"/>
              <a:t>dan</a:t>
            </a:r>
            <a:r>
              <a:rPr lang="en-US" sz="2800" dirty="0"/>
              <a:t> </a:t>
            </a:r>
            <a:r>
              <a:rPr lang="en-US" sz="2800" dirty="0" err="1"/>
              <a:t>akan</a:t>
            </a:r>
            <a:r>
              <a:rPr lang="en-US" sz="2800" dirty="0"/>
              <a:t> </a:t>
            </a:r>
            <a:r>
              <a:rPr lang="en-US" sz="2800" dirty="0" err="1"/>
              <a:t>sangat</a:t>
            </a:r>
            <a:r>
              <a:rPr lang="en-US" sz="2800" dirty="0"/>
              <a:t> </a:t>
            </a:r>
            <a:r>
              <a:rPr lang="en-US" sz="2800" dirty="0" err="1"/>
              <a:t>menguntungkan</a:t>
            </a:r>
            <a:r>
              <a:rPr lang="en-US" sz="2800" dirty="0"/>
              <a:t> </a:t>
            </a:r>
            <a:r>
              <a:rPr lang="en-US" sz="2800" dirty="0" err="1"/>
              <a:t>bagi</a:t>
            </a:r>
            <a:r>
              <a:rPr lang="en-US" sz="2800" dirty="0"/>
              <a:t> </a:t>
            </a:r>
            <a:r>
              <a:rPr lang="en-US" sz="2800" dirty="0" err="1"/>
              <a:t>usaha-usaha</a:t>
            </a:r>
            <a:r>
              <a:rPr lang="en-US" sz="2800" dirty="0"/>
              <a:t> </a:t>
            </a:r>
            <a:r>
              <a:rPr lang="en-US" sz="2800" dirty="0" err="1"/>
              <a:t>pembangunan</a:t>
            </a:r>
            <a:r>
              <a:rPr lang="en-US" sz="2800" dirty="0"/>
              <a:t> </a:t>
            </a:r>
            <a:r>
              <a:rPr lang="en-US" sz="2800" dirty="0" err="1"/>
              <a:t>di</a:t>
            </a:r>
            <a:r>
              <a:rPr lang="en-US" sz="2800" dirty="0"/>
              <a:t> </a:t>
            </a:r>
            <a:r>
              <a:rPr lang="en-US" sz="2800" dirty="0" err="1"/>
              <a:t>segala</a:t>
            </a:r>
            <a:r>
              <a:rPr lang="en-US" sz="2800" dirty="0"/>
              <a:t> </a:t>
            </a:r>
            <a:r>
              <a:rPr lang="en-US" sz="2800" dirty="0" err="1" smtClean="0"/>
              <a:t>bidang</a:t>
            </a:r>
            <a:r>
              <a:rPr lang="id-ID" sz="2800" dirty="0" smtClean="0"/>
              <a:t>.</a:t>
            </a:r>
          </a:p>
          <a:p>
            <a:pPr>
              <a:buNone/>
            </a:pPr>
            <a:r>
              <a:rPr lang="id-ID" sz="2800" dirty="0" smtClean="0"/>
              <a:t>	</a:t>
            </a:r>
            <a:r>
              <a:rPr lang="id-ID" sz="2800" dirty="0" smtClean="0"/>
              <a:t>	</a:t>
            </a:r>
            <a:r>
              <a:rPr lang="id-ID" sz="2800" dirty="0" smtClean="0"/>
              <a:t> Namun sebaliknya apabila jumlah penduduk terlalu banyak dan meledak pertumbuhanya dan tidak seimbang dengan tempat tersedia lapangan kerja maka akan berdampak buruk. Contohnya rakyat akan ada yang tidak memiliki  pekerjaan dan akan berdampak pada kelaparan dan kemiskinan.</a:t>
            </a:r>
            <a:endParaRPr lang="id-ID" sz="2800" dirty="0"/>
          </a:p>
        </p:txBody>
      </p:sp>
      <p:pic>
        <p:nvPicPr>
          <p:cNvPr id="4" name="Picture 3" descr="images.jpg"/>
          <p:cNvPicPr>
            <a:picLocks noChangeAspect="1"/>
          </p:cNvPicPr>
          <p:nvPr/>
        </p:nvPicPr>
        <p:blipFill>
          <a:blip r:embed="rId2"/>
          <a:stretch>
            <a:fillRect/>
          </a:stretch>
        </p:blipFill>
        <p:spPr>
          <a:xfrm rot="1216511">
            <a:off x="7947137" y="434811"/>
            <a:ext cx="1047780" cy="1047780"/>
          </a:xfrm>
          <a:prstGeom prst="rect">
            <a:avLst/>
          </a:prstGeom>
          <a:ln>
            <a:noFill/>
          </a:ln>
          <a:effectLst>
            <a:softEdge rad="112500"/>
          </a:effectLst>
        </p:spPr>
      </p:pic>
      <p:pic>
        <p:nvPicPr>
          <p:cNvPr id="5" name="Picture 4" descr="images.jpg"/>
          <p:cNvPicPr>
            <a:picLocks noChangeAspect="1"/>
          </p:cNvPicPr>
          <p:nvPr/>
        </p:nvPicPr>
        <p:blipFill>
          <a:blip r:embed="rId2"/>
          <a:stretch>
            <a:fillRect/>
          </a:stretch>
        </p:blipFill>
        <p:spPr>
          <a:xfrm rot="1216511">
            <a:off x="8221546" y="1720694"/>
            <a:ext cx="1047780" cy="104778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10000" fill="hold" nodeType="withEffect">
                                  <p:stCondLst>
                                    <p:cond delay="0"/>
                                  </p:stCondLst>
                                  <p:childTnLst>
                                    <p:animRot by="5400000">
                                      <p:cBhvr>
                                        <p:cTn id="6" dur="2000" fill="hold"/>
                                        <p:tgtEl>
                                          <p:spTgt spid="5"/>
                                        </p:tgtEl>
                                        <p:attrNameLst>
                                          <p:attrName>r</p:attrName>
                                        </p:attrNameLst>
                                      </p:cBhvr>
                                    </p:animRot>
                                  </p:childTnLst>
                                </p:cTn>
                              </p:par>
                              <p:par>
                                <p:cTn id="7" presetID="8" presetClass="emph" presetSubtype="0" repeatCount="10000" fill="hold" nodeType="withEffect">
                                  <p:stCondLst>
                                    <p:cond delay="0"/>
                                  </p:stCondLst>
                                  <p:childTnLst>
                                    <p:animRot by="5400000">
                                      <p:cBhvr>
                                        <p:cTn id="8"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84" y="214290"/>
            <a:ext cx="8543956" cy="6429396"/>
          </a:xfrm>
        </p:spPr>
        <p:txBody>
          <a:bodyPr>
            <a:normAutofit fontScale="85000" lnSpcReduction="10000"/>
          </a:bodyPr>
          <a:lstStyle/>
          <a:p>
            <a:pPr>
              <a:buNone/>
            </a:pPr>
            <a:r>
              <a:rPr lang="id-ID" dirty="0" smtClean="0"/>
              <a:t>		</a:t>
            </a:r>
            <a:r>
              <a:rPr lang="id-ID" dirty="0" smtClean="0"/>
              <a:t>oleh karena iti, </a:t>
            </a:r>
            <a:r>
              <a:rPr lang="en-US" sz="3300" dirty="0" smtClean="0"/>
              <a:t>Usaha </a:t>
            </a:r>
            <a:r>
              <a:rPr lang="en-US" sz="3300" dirty="0" err="1"/>
              <a:t>penurunan</a:t>
            </a:r>
            <a:r>
              <a:rPr lang="en-US" sz="3300" dirty="0"/>
              <a:t> </a:t>
            </a:r>
            <a:r>
              <a:rPr lang="en-US" sz="3300" dirty="0" err="1"/>
              <a:t>tingkat</a:t>
            </a:r>
            <a:r>
              <a:rPr lang="en-US" sz="3300" dirty="0"/>
              <a:t> </a:t>
            </a:r>
            <a:r>
              <a:rPr lang="en-US" sz="3300" dirty="0" err="1"/>
              <a:t>pertumbuhan</a:t>
            </a:r>
            <a:r>
              <a:rPr lang="en-US" sz="3300" dirty="0"/>
              <a:t> </a:t>
            </a:r>
            <a:r>
              <a:rPr lang="en-US" sz="3300" dirty="0" err="1"/>
              <a:t>penduduk</a:t>
            </a:r>
            <a:r>
              <a:rPr lang="en-US" sz="3300" dirty="0"/>
              <a:t> </a:t>
            </a:r>
            <a:r>
              <a:rPr lang="en-US" sz="3300" dirty="0" err="1"/>
              <a:t>dilaksanakan</a:t>
            </a:r>
            <a:r>
              <a:rPr lang="en-US" sz="3300" dirty="0"/>
              <a:t> </a:t>
            </a:r>
            <a:r>
              <a:rPr lang="en-US" sz="3300" dirty="0" err="1"/>
              <a:t>melalui</a:t>
            </a:r>
            <a:r>
              <a:rPr lang="en-US" sz="3300" dirty="0"/>
              <a:t> </a:t>
            </a:r>
            <a:r>
              <a:rPr lang="en-US" sz="3300" dirty="0" err="1"/>
              <a:t>pengendalian</a:t>
            </a:r>
            <a:r>
              <a:rPr lang="en-US" sz="3300" dirty="0"/>
              <a:t> </a:t>
            </a:r>
            <a:r>
              <a:rPr lang="en-US" sz="3300" dirty="0" err="1"/>
              <a:t>tingkat</a:t>
            </a:r>
            <a:r>
              <a:rPr lang="en-US" sz="3300" dirty="0"/>
              <a:t> </a:t>
            </a:r>
            <a:r>
              <a:rPr lang="en-US" sz="3300" dirty="0" err="1"/>
              <a:t>kelahiran</a:t>
            </a:r>
            <a:r>
              <a:rPr lang="en-US" sz="3300" dirty="0"/>
              <a:t> </a:t>
            </a:r>
            <a:r>
              <a:rPr lang="en-US" sz="3300" dirty="0" err="1"/>
              <a:t>dan</a:t>
            </a:r>
            <a:r>
              <a:rPr lang="en-US" sz="3300" dirty="0"/>
              <a:t> </a:t>
            </a:r>
            <a:r>
              <a:rPr lang="en-US" sz="3300" dirty="0" err="1"/>
              <a:t>penurunan</a:t>
            </a:r>
            <a:r>
              <a:rPr lang="en-US" sz="3300" dirty="0"/>
              <a:t> </a:t>
            </a:r>
            <a:r>
              <a:rPr lang="en-US" sz="3300" dirty="0" err="1"/>
              <a:t>tingkat</a:t>
            </a:r>
            <a:r>
              <a:rPr lang="en-US" sz="3300" dirty="0"/>
              <a:t> </a:t>
            </a:r>
            <a:r>
              <a:rPr lang="en-US" sz="3300" dirty="0" err="1"/>
              <a:t>kematian</a:t>
            </a:r>
            <a:r>
              <a:rPr lang="en-US" sz="3300" dirty="0"/>
              <a:t>, </a:t>
            </a:r>
            <a:r>
              <a:rPr lang="en-US" sz="3300" dirty="0" err="1"/>
              <a:t>terutama</a:t>
            </a:r>
            <a:r>
              <a:rPr lang="en-US" sz="3300" dirty="0"/>
              <a:t> </a:t>
            </a:r>
            <a:r>
              <a:rPr lang="en-US" sz="3300" dirty="0" err="1"/>
              <a:t>kematian</a:t>
            </a:r>
            <a:r>
              <a:rPr lang="en-US" sz="3300" dirty="0"/>
              <a:t> </a:t>
            </a:r>
            <a:r>
              <a:rPr lang="en-US" sz="3300" dirty="0" err="1"/>
              <a:t>bayi</a:t>
            </a:r>
            <a:r>
              <a:rPr lang="en-US" sz="3300" dirty="0"/>
              <a:t> </a:t>
            </a:r>
            <a:r>
              <a:rPr lang="en-US" sz="3300" dirty="0" err="1"/>
              <a:t>dan</a:t>
            </a:r>
            <a:r>
              <a:rPr lang="en-US" sz="3300" dirty="0"/>
              <a:t> </a:t>
            </a:r>
            <a:r>
              <a:rPr lang="en-US" sz="3300" dirty="0" err="1"/>
              <a:t>anak</a:t>
            </a:r>
            <a:r>
              <a:rPr lang="en-US" sz="3300" dirty="0"/>
              <a:t>. </a:t>
            </a:r>
            <a:r>
              <a:rPr lang="en-US" sz="3300" dirty="0" err="1"/>
              <a:t>Upaya</a:t>
            </a:r>
            <a:r>
              <a:rPr lang="en-US" sz="3300" dirty="0"/>
              <a:t> </a:t>
            </a:r>
            <a:r>
              <a:rPr lang="en-US" sz="3300" dirty="0" err="1"/>
              <a:t>pengendalian</a:t>
            </a:r>
            <a:r>
              <a:rPr lang="en-US" sz="3300" dirty="0"/>
              <a:t> </a:t>
            </a:r>
            <a:r>
              <a:rPr lang="en-US" sz="3300" dirty="0" err="1"/>
              <a:t>kelahiran</a:t>
            </a:r>
            <a:r>
              <a:rPr lang="en-US" sz="3300" dirty="0"/>
              <a:t> </a:t>
            </a:r>
            <a:r>
              <a:rPr lang="en-US" sz="3300" dirty="0" err="1"/>
              <a:t>dilaksanakan</a:t>
            </a:r>
            <a:r>
              <a:rPr lang="en-US" sz="3300" dirty="0"/>
              <a:t> </a:t>
            </a:r>
            <a:r>
              <a:rPr lang="en-US" sz="3300" dirty="0" err="1"/>
              <a:t>melalui</a:t>
            </a:r>
            <a:r>
              <a:rPr lang="en-US" sz="3300" dirty="0"/>
              <a:t> program </a:t>
            </a:r>
            <a:r>
              <a:rPr lang="en-US" sz="3300" dirty="0" err="1"/>
              <a:t>keluarga</a:t>
            </a:r>
            <a:r>
              <a:rPr lang="en-US" sz="3300" dirty="0"/>
              <a:t> </a:t>
            </a:r>
            <a:r>
              <a:rPr lang="en-US" sz="3300" dirty="0" err="1"/>
              <a:t>berencana</a:t>
            </a:r>
            <a:r>
              <a:rPr lang="en-US" sz="3300" dirty="0"/>
              <a:t> (KB). </a:t>
            </a:r>
            <a:r>
              <a:rPr lang="en-US" sz="3300" dirty="0" err="1"/>
              <a:t>Sebagaimana</a:t>
            </a:r>
            <a:r>
              <a:rPr lang="en-US" sz="3300" dirty="0"/>
              <a:t> </a:t>
            </a:r>
            <a:r>
              <a:rPr lang="en-US" sz="3300" dirty="0" err="1"/>
              <a:t>telah</a:t>
            </a:r>
            <a:r>
              <a:rPr lang="en-US" sz="3300" dirty="0"/>
              <a:t> </a:t>
            </a:r>
            <a:r>
              <a:rPr lang="en-US" sz="3300" dirty="0" err="1"/>
              <a:t>diketahui</a:t>
            </a:r>
            <a:r>
              <a:rPr lang="en-US" sz="3300" dirty="0"/>
              <a:t> </a:t>
            </a:r>
            <a:r>
              <a:rPr lang="en-US" sz="3300" dirty="0" err="1"/>
              <a:t>oleh</a:t>
            </a:r>
            <a:r>
              <a:rPr lang="en-US" sz="3300" dirty="0"/>
              <a:t> </a:t>
            </a:r>
            <a:r>
              <a:rPr lang="en-US" sz="3300" dirty="0" err="1"/>
              <a:t>masyarakat</a:t>
            </a:r>
            <a:r>
              <a:rPr lang="en-US" sz="3300" dirty="0"/>
              <a:t> </a:t>
            </a:r>
            <a:r>
              <a:rPr lang="en-US" sz="3300" dirty="0" err="1"/>
              <a:t>luas</a:t>
            </a:r>
            <a:r>
              <a:rPr lang="en-US" sz="3300" dirty="0"/>
              <a:t> KB </a:t>
            </a:r>
            <a:r>
              <a:rPr lang="en-US" sz="3300" dirty="0" err="1"/>
              <a:t>bertujuan</a:t>
            </a:r>
            <a:r>
              <a:rPr lang="en-US" sz="3300" dirty="0"/>
              <a:t> </a:t>
            </a:r>
            <a:r>
              <a:rPr lang="en-US" sz="3300" dirty="0" err="1"/>
              <a:t>mengatur</a:t>
            </a:r>
            <a:r>
              <a:rPr lang="en-US" sz="3300" dirty="0"/>
              <a:t> </a:t>
            </a:r>
            <a:r>
              <a:rPr lang="en-US" sz="3300" dirty="0" err="1"/>
              <a:t>kelahiran</a:t>
            </a:r>
            <a:r>
              <a:rPr lang="en-US" sz="3300" dirty="0"/>
              <a:t> </a:t>
            </a:r>
            <a:r>
              <a:rPr lang="en-US" sz="3300" dirty="0" err="1"/>
              <a:t>anak</a:t>
            </a:r>
            <a:r>
              <a:rPr lang="en-US" sz="3300" dirty="0"/>
              <a:t> </a:t>
            </a:r>
            <a:r>
              <a:rPr lang="en-US" sz="3300" dirty="0" err="1"/>
              <a:t>dan</a:t>
            </a:r>
            <a:r>
              <a:rPr lang="en-US" sz="3300" dirty="0"/>
              <a:t> </a:t>
            </a:r>
            <a:r>
              <a:rPr lang="en-US" sz="3300" dirty="0" err="1"/>
              <a:t>meningkatkan</a:t>
            </a:r>
            <a:r>
              <a:rPr lang="en-US" sz="3300" dirty="0"/>
              <a:t> </a:t>
            </a:r>
            <a:r>
              <a:rPr lang="en-US" sz="3300" dirty="0" err="1"/>
              <a:t>kesejahteraan</a:t>
            </a:r>
            <a:r>
              <a:rPr lang="en-US" sz="3300" dirty="0"/>
              <a:t> </a:t>
            </a:r>
            <a:r>
              <a:rPr lang="en-US" sz="3300" dirty="0" err="1"/>
              <a:t>ibu</a:t>
            </a:r>
            <a:r>
              <a:rPr lang="en-US" sz="3300" dirty="0"/>
              <a:t>. </a:t>
            </a:r>
            <a:endParaRPr lang="id-ID" sz="3300" dirty="0" smtClean="0"/>
          </a:p>
          <a:p>
            <a:pPr>
              <a:buNone/>
            </a:pPr>
            <a:r>
              <a:rPr lang="id-ID" sz="3300" dirty="0" smtClean="0"/>
              <a:t>	</a:t>
            </a:r>
            <a:r>
              <a:rPr lang="id-ID" sz="3300" dirty="0" smtClean="0"/>
              <a:t>	</a:t>
            </a:r>
            <a:r>
              <a:rPr lang="en-US" sz="3300" dirty="0" err="1" smtClean="0"/>
              <a:t>Selanjutnya</a:t>
            </a:r>
            <a:r>
              <a:rPr lang="en-US" sz="3300" dirty="0" smtClean="0"/>
              <a:t> </a:t>
            </a:r>
            <a:r>
              <a:rPr lang="en-US" sz="3300" dirty="0" err="1"/>
              <a:t>upaya</a:t>
            </a:r>
            <a:r>
              <a:rPr lang="en-US" sz="3300" dirty="0"/>
              <a:t> </a:t>
            </a:r>
            <a:r>
              <a:rPr lang="en-US" sz="3300" dirty="0" err="1"/>
              <a:t>penurunan</a:t>
            </a:r>
            <a:r>
              <a:rPr lang="en-US" sz="3300" dirty="0"/>
              <a:t> </a:t>
            </a:r>
            <a:r>
              <a:rPr lang="en-US" sz="3300" dirty="0" err="1"/>
              <a:t>tingkat</a:t>
            </a:r>
            <a:r>
              <a:rPr lang="en-US" sz="3300" dirty="0"/>
              <a:t> </a:t>
            </a:r>
            <a:r>
              <a:rPr lang="en-US" sz="3300" dirty="0" err="1"/>
              <a:t>kematian</a:t>
            </a:r>
            <a:r>
              <a:rPr lang="en-US" sz="3300" dirty="0"/>
              <a:t> </a:t>
            </a:r>
            <a:r>
              <a:rPr lang="en-US" sz="3300" dirty="0" err="1"/>
              <a:t>dilaksanakan</a:t>
            </a:r>
            <a:r>
              <a:rPr lang="en-US" sz="3300" dirty="0"/>
              <a:t> </a:t>
            </a:r>
            <a:r>
              <a:rPr lang="en-US" sz="3300" dirty="0" err="1"/>
              <a:t>dengan</a:t>
            </a:r>
            <a:r>
              <a:rPr lang="en-US" sz="3300" dirty="0"/>
              <a:t> </a:t>
            </a:r>
            <a:r>
              <a:rPr lang="en-US" sz="3300" dirty="0" err="1"/>
              <a:t>memperluas</a:t>
            </a:r>
            <a:r>
              <a:rPr lang="en-US" sz="3300" dirty="0"/>
              <a:t> </a:t>
            </a:r>
            <a:r>
              <a:rPr lang="en-US" sz="3300" dirty="0" err="1"/>
              <a:t>dan</a:t>
            </a:r>
            <a:r>
              <a:rPr lang="en-US" sz="3300" dirty="0"/>
              <a:t> </a:t>
            </a:r>
            <a:r>
              <a:rPr lang="en-US" sz="3300" dirty="0" err="1"/>
              <a:t>meningkatkan</a:t>
            </a:r>
            <a:r>
              <a:rPr lang="en-US" sz="3300" dirty="0"/>
              <a:t> </a:t>
            </a:r>
            <a:r>
              <a:rPr lang="en-US" sz="3300" dirty="0" err="1"/>
              <a:t>jangkauan</a:t>
            </a:r>
            <a:r>
              <a:rPr lang="en-US" sz="3300" dirty="0"/>
              <a:t> </a:t>
            </a:r>
            <a:r>
              <a:rPr lang="en-US" sz="3300" dirty="0" err="1"/>
              <a:t>serta</a:t>
            </a:r>
            <a:r>
              <a:rPr lang="en-US" sz="3300" dirty="0"/>
              <a:t> </a:t>
            </a:r>
            <a:r>
              <a:rPr lang="en-US" sz="3300" dirty="0" err="1"/>
              <a:t>mutu</a:t>
            </a:r>
            <a:r>
              <a:rPr lang="en-US" sz="3300" dirty="0"/>
              <a:t> </a:t>
            </a:r>
            <a:r>
              <a:rPr lang="en-US" sz="3300" dirty="0" err="1"/>
              <a:t>pelayanan</a:t>
            </a:r>
            <a:r>
              <a:rPr lang="en-US" sz="3300" dirty="0"/>
              <a:t> </a:t>
            </a:r>
            <a:r>
              <a:rPr lang="en-US" sz="3300" dirty="0" err="1"/>
              <a:t>kesehatan</a:t>
            </a:r>
            <a:r>
              <a:rPr lang="en-US" sz="3300" dirty="0"/>
              <a:t> </a:t>
            </a:r>
            <a:r>
              <a:rPr lang="en-US" sz="3300" dirty="0" err="1"/>
              <a:t>dan</a:t>
            </a:r>
            <a:r>
              <a:rPr lang="en-US" sz="3300" dirty="0"/>
              <a:t> </a:t>
            </a:r>
            <a:r>
              <a:rPr lang="en-US" sz="3300" dirty="0" err="1"/>
              <a:t>gizi</a:t>
            </a:r>
            <a:r>
              <a:rPr lang="en-US" sz="3300" dirty="0"/>
              <a:t> </a:t>
            </a:r>
            <a:r>
              <a:rPr lang="en-US" sz="3300" dirty="0" err="1"/>
              <a:t>masyarakat</a:t>
            </a:r>
            <a:r>
              <a:rPr lang="en-US" sz="3300" dirty="0"/>
              <a:t>. Dari </a:t>
            </a:r>
            <a:r>
              <a:rPr lang="en-US" sz="3300" dirty="0" err="1" smtClean="0"/>
              <a:t>pengalaman</a:t>
            </a:r>
            <a:r>
              <a:rPr lang="id-ID" sz="3300" dirty="0" smtClean="0"/>
              <a:t> yang telah terjadi</a:t>
            </a:r>
            <a:r>
              <a:rPr lang="en-US" sz="3300" dirty="0" smtClean="0"/>
              <a:t> </a:t>
            </a:r>
            <a:r>
              <a:rPr lang="en-US" sz="3300" dirty="0" err="1"/>
              <a:t>nyata</a:t>
            </a:r>
            <a:r>
              <a:rPr lang="en-US" sz="3300" dirty="0"/>
              <a:t> </a:t>
            </a:r>
            <a:r>
              <a:rPr lang="en-US" sz="3300" dirty="0" err="1"/>
              <a:t>sekali</a:t>
            </a:r>
            <a:r>
              <a:rPr lang="en-US" sz="3300" dirty="0"/>
              <a:t> </a:t>
            </a:r>
            <a:r>
              <a:rPr lang="en-US" sz="3300" dirty="0" err="1"/>
              <a:t>bahwa</a:t>
            </a:r>
            <a:r>
              <a:rPr lang="en-US" sz="3300" dirty="0"/>
              <a:t> </a:t>
            </a:r>
            <a:r>
              <a:rPr lang="en-US" sz="3300" dirty="0" err="1"/>
              <a:t>dalam</a:t>
            </a:r>
            <a:r>
              <a:rPr lang="en-US" sz="3300" dirty="0"/>
              <a:t> </a:t>
            </a:r>
            <a:r>
              <a:rPr lang="en-US" sz="3300" dirty="0" err="1"/>
              <a:t>melaksanakan</a:t>
            </a:r>
            <a:r>
              <a:rPr lang="en-US" sz="3300" dirty="0"/>
              <a:t> </a:t>
            </a:r>
            <a:r>
              <a:rPr lang="en-US" sz="3300" dirty="0" err="1"/>
              <a:t>upaya</a:t>
            </a:r>
            <a:r>
              <a:rPr lang="en-US" sz="3300" dirty="0"/>
              <a:t> </a:t>
            </a:r>
            <a:r>
              <a:rPr lang="en-US" sz="3300" dirty="0" err="1"/>
              <a:t>pembangunan</a:t>
            </a:r>
            <a:r>
              <a:rPr lang="en-US" sz="3300" dirty="0"/>
              <a:t> </a:t>
            </a:r>
            <a:r>
              <a:rPr lang="en-US" sz="3300" dirty="0" err="1"/>
              <a:t>kependudukan</a:t>
            </a:r>
            <a:r>
              <a:rPr lang="en-US" sz="3300" dirty="0"/>
              <a:t> </a:t>
            </a:r>
            <a:r>
              <a:rPr lang="en-US" sz="3300" dirty="0" err="1"/>
              <a:t>peran</a:t>
            </a:r>
            <a:r>
              <a:rPr lang="en-US" sz="3300" dirty="0"/>
              <a:t> </a:t>
            </a:r>
            <a:r>
              <a:rPr lang="en-US" sz="3300" dirty="0" err="1"/>
              <a:t>serta</a:t>
            </a:r>
            <a:r>
              <a:rPr lang="en-US" sz="3300" dirty="0"/>
              <a:t> </a:t>
            </a:r>
            <a:r>
              <a:rPr lang="en-US" sz="3300" dirty="0" err="1"/>
              <a:t>masyarakat</a:t>
            </a:r>
            <a:r>
              <a:rPr lang="en-US" sz="3300" dirty="0"/>
              <a:t> </a:t>
            </a:r>
            <a:r>
              <a:rPr lang="en-US" sz="3300" dirty="0" err="1"/>
              <a:t>merupakan</a:t>
            </a:r>
            <a:r>
              <a:rPr lang="en-US" sz="3300" dirty="0"/>
              <a:t> </a:t>
            </a:r>
            <a:r>
              <a:rPr lang="en-US" sz="3300" dirty="0" err="1"/>
              <a:t>faktor</a:t>
            </a:r>
            <a:r>
              <a:rPr lang="en-US" sz="3300" dirty="0"/>
              <a:t> yang </a:t>
            </a:r>
            <a:r>
              <a:rPr lang="en-US" sz="3300" dirty="0" err="1"/>
              <a:t>sangat</a:t>
            </a:r>
            <a:r>
              <a:rPr lang="en-US" sz="3300" dirty="0"/>
              <a:t> </a:t>
            </a:r>
            <a:r>
              <a:rPr lang="en-US" sz="3300" dirty="0" err="1"/>
              <a:t>menentukan</a:t>
            </a:r>
            <a:r>
              <a:rPr lang="en-US" sz="3300" dirty="0"/>
              <a:t>.</a:t>
            </a:r>
            <a:endParaRPr lang="id-ID" sz="3300" dirty="0"/>
          </a:p>
          <a:p>
            <a:pPr>
              <a:buNone/>
            </a:pPr>
            <a:r>
              <a:rPr lang="en-US" dirty="0"/>
              <a:t> </a:t>
            </a:r>
            <a:endParaRPr lang="id-ID" dirty="0"/>
          </a:p>
          <a:p>
            <a:pPr>
              <a:buNone/>
            </a:pPr>
            <a:endParaRPr lang="id-ID" dirty="0"/>
          </a:p>
        </p:txBody>
      </p:sp>
      <p:pic>
        <p:nvPicPr>
          <p:cNvPr id="4" name="Picture 3" descr="bergeraky.jpg"/>
          <p:cNvPicPr>
            <a:picLocks noChangeAspect="1"/>
          </p:cNvPicPr>
          <p:nvPr/>
        </p:nvPicPr>
        <p:blipFill>
          <a:blip r:embed="rId2"/>
          <a:stretch>
            <a:fillRect/>
          </a:stretch>
        </p:blipFill>
        <p:spPr>
          <a:xfrm>
            <a:off x="7715272" y="5791200"/>
            <a:ext cx="1219200" cy="1066800"/>
          </a:xfrm>
          <a:prstGeom prst="rect">
            <a:avLst/>
          </a:prstGeom>
          <a:ln>
            <a:noFill/>
          </a:ln>
          <a:effectLst>
            <a:softEdge rad="112500"/>
          </a:effectLst>
        </p:spPr>
      </p:pic>
      <p:pic>
        <p:nvPicPr>
          <p:cNvPr id="5" name="Picture 4" descr="rem11.jpeg"/>
          <p:cNvPicPr>
            <a:picLocks noChangeAspect="1"/>
          </p:cNvPicPr>
          <p:nvPr/>
        </p:nvPicPr>
        <p:blipFill>
          <a:blip r:embed="rId3"/>
          <a:stretch>
            <a:fillRect/>
          </a:stretch>
        </p:blipFill>
        <p:spPr>
          <a:xfrm>
            <a:off x="7822172" y="1"/>
            <a:ext cx="1321828" cy="128586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repeatCount="1000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0" fill="hold"/>
                                        <p:tgtEl>
                                          <p:spTgt spid="5"/>
                                        </p:tgtEl>
                                        <p:attrNameLst>
                                          <p:attrName>ppt_x</p:attrName>
                                        </p:attrNameLst>
                                      </p:cBhvr>
                                      <p:tavLst>
                                        <p:tav tm="0">
                                          <p:val>
                                            <p:strVal val="#ppt_x"/>
                                          </p:val>
                                        </p:tav>
                                        <p:tav tm="100000">
                                          <p:val>
                                            <p:strVal val="#ppt_x"/>
                                          </p:val>
                                        </p:tav>
                                      </p:tavLst>
                                    </p:anim>
                                    <p:anim calcmode="lin" valueType="num">
                                      <p:cBhvr additive="base">
                                        <p:cTn id="8" dur="50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1" repeatCount="1000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0" fill="hold"/>
                                        <p:tgtEl>
                                          <p:spTgt spid="4"/>
                                        </p:tgtEl>
                                        <p:attrNameLst>
                                          <p:attrName>ppt_x</p:attrName>
                                        </p:attrNameLst>
                                      </p:cBhvr>
                                      <p:tavLst>
                                        <p:tav tm="0">
                                          <p:val>
                                            <p:strVal val="#ppt_x"/>
                                          </p:val>
                                        </p:tav>
                                        <p:tav tm="100000">
                                          <p:val>
                                            <p:strVal val="#ppt_x"/>
                                          </p:val>
                                        </p:tav>
                                      </p:tavLst>
                                    </p:anim>
                                    <p:anim calcmode="lin" valueType="num">
                                      <p:cBhvr additive="base">
                                        <p:cTn id="12" dur="50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5728"/>
            <a:ext cx="8643966" cy="5940444"/>
          </a:xfrm>
        </p:spPr>
        <p:txBody>
          <a:bodyPr>
            <a:noAutofit/>
          </a:bodyPr>
          <a:lstStyle/>
          <a:p>
            <a:pPr algn="l"/>
            <a:r>
              <a:rPr lang="id-ID" sz="2800" dirty="0" smtClean="0"/>
              <a:t>	</a:t>
            </a:r>
            <a:r>
              <a:rPr lang="en-US" sz="2800" dirty="0" err="1" smtClean="0"/>
              <a:t>Penurunan</a:t>
            </a:r>
            <a:r>
              <a:rPr lang="en-US" sz="2800" dirty="0" smtClean="0"/>
              <a:t> </a:t>
            </a:r>
            <a:r>
              <a:rPr lang="en-US" sz="2800" dirty="0" err="1"/>
              <a:t>laju</a:t>
            </a:r>
            <a:r>
              <a:rPr lang="en-US" sz="2800" dirty="0"/>
              <a:t> </a:t>
            </a:r>
            <a:r>
              <a:rPr lang="en-US" sz="2800" dirty="0" err="1"/>
              <a:t>pertumbuhan</a:t>
            </a:r>
            <a:r>
              <a:rPr lang="en-US" sz="2800" dirty="0"/>
              <a:t> </a:t>
            </a:r>
            <a:r>
              <a:rPr lang="en-US" sz="2800" dirty="0" err="1"/>
              <a:t>penduduk</a:t>
            </a:r>
            <a:r>
              <a:rPr lang="en-US" sz="2800" dirty="0"/>
              <a:t> </a:t>
            </a:r>
            <a:r>
              <a:rPr lang="en-US" sz="2800" dirty="0" err="1"/>
              <a:t>tersebut</a:t>
            </a:r>
            <a:r>
              <a:rPr lang="en-US" sz="2800" dirty="0"/>
              <a:t> </a:t>
            </a:r>
            <a:r>
              <a:rPr lang="en-US" sz="2800" dirty="0" err="1"/>
              <a:t>terutama</a:t>
            </a:r>
            <a:r>
              <a:rPr lang="en-US" sz="2800" dirty="0"/>
              <a:t> </a:t>
            </a:r>
            <a:r>
              <a:rPr lang="en-US" sz="2800" dirty="0" err="1"/>
              <a:t>disebabkan</a:t>
            </a:r>
            <a:r>
              <a:rPr lang="en-US" sz="2800" dirty="0"/>
              <a:t> </a:t>
            </a:r>
            <a:r>
              <a:rPr lang="en-US" sz="2800" dirty="0" err="1"/>
              <a:t>oleh</a:t>
            </a:r>
            <a:r>
              <a:rPr lang="en-US" sz="2800" dirty="0"/>
              <a:t> </a:t>
            </a:r>
            <a:r>
              <a:rPr lang="en-US" sz="2800" dirty="0" err="1"/>
              <a:t>penurunan</a:t>
            </a:r>
            <a:r>
              <a:rPr lang="en-US" sz="2800" dirty="0"/>
              <a:t> </a:t>
            </a:r>
            <a:r>
              <a:rPr lang="en-US" sz="2800" dirty="0" err="1"/>
              <a:t>tingkat</a:t>
            </a:r>
            <a:r>
              <a:rPr lang="en-US" sz="2800" dirty="0"/>
              <a:t> </a:t>
            </a:r>
            <a:r>
              <a:rPr lang="en-US" sz="2800" dirty="0" err="1"/>
              <a:t>kelahiran</a:t>
            </a:r>
            <a:r>
              <a:rPr lang="en-US" sz="2800" dirty="0"/>
              <a:t> </a:t>
            </a:r>
            <a:r>
              <a:rPr lang="en-US" sz="2800" dirty="0" err="1"/>
              <a:t>berkat</a:t>
            </a:r>
            <a:r>
              <a:rPr lang="en-US" sz="2800" dirty="0"/>
              <a:t> </a:t>
            </a:r>
            <a:r>
              <a:rPr lang="en-US" sz="2800" dirty="0" err="1"/>
              <a:t>peran</a:t>
            </a:r>
            <a:r>
              <a:rPr lang="en-US" sz="2800" dirty="0"/>
              <a:t> </a:t>
            </a:r>
            <a:r>
              <a:rPr lang="en-US" sz="2800" dirty="0" err="1"/>
              <a:t>serta</a:t>
            </a:r>
            <a:r>
              <a:rPr lang="en-US" sz="2800" dirty="0"/>
              <a:t> </a:t>
            </a:r>
            <a:r>
              <a:rPr lang="en-US" sz="2800" dirty="0" err="1"/>
              <a:t>masyarakat</a:t>
            </a:r>
            <a:r>
              <a:rPr lang="en-US" sz="2800" dirty="0"/>
              <a:t> </a:t>
            </a:r>
            <a:r>
              <a:rPr lang="en-US" sz="2800" dirty="0" err="1"/>
              <a:t>dalam</a:t>
            </a:r>
            <a:r>
              <a:rPr lang="en-US" sz="2800" dirty="0"/>
              <a:t> </a:t>
            </a:r>
            <a:r>
              <a:rPr lang="en-US" sz="2800" dirty="0" err="1"/>
              <a:t>berkeluarga</a:t>
            </a:r>
            <a:r>
              <a:rPr lang="en-US" sz="2800" dirty="0"/>
              <a:t> </a:t>
            </a:r>
            <a:r>
              <a:rPr lang="en-US" sz="2800" dirty="0" err="1"/>
              <a:t>berencana</a:t>
            </a:r>
            <a:r>
              <a:rPr lang="en-US" sz="2800" dirty="0" smtClean="0"/>
              <a:t>.</a:t>
            </a:r>
            <a:r>
              <a:rPr lang="id-ID" sz="2800" dirty="0"/>
              <a:t/>
            </a:r>
            <a:br>
              <a:rPr lang="id-ID" sz="2800" dirty="0"/>
            </a:br>
            <a:r>
              <a:rPr lang="id-ID" sz="2800" dirty="0" smtClean="0"/>
              <a:t>	</a:t>
            </a:r>
            <a:r>
              <a:rPr lang="en-US" sz="2800" dirty="0" err="1" smtClean="0"/>
              <a:t>Menurunnya</a:t>
            </a:r>
            <a:r>
              <a:rPr lang="en-US" sz="2800" dirty="0" smtClean="0"/>
              <a:t> </a:t>
            </a:r>
            <a:r>
              <a:rPr lang="en-US" sz="2800" dirty="0" err="1"/>
              <a:t>jumlah</a:t>
            </a:r>
            <a:r>
              <a:rPr lang="en-US" sz="2800" dirty="0"/>
              <a:t> </a:t>
            </a:r>
            <a:r>
              <a:rPr lang="en-US" sz="2800" dirty="0" err="1"/>
              <a:t>anak</a:t>
            </a:r>
            <a:r>
              <a:rPr lang="en-US" sz="2800" dirty="0"/>
              <a:t> yang </a:t>
            </a:r>
            <a:r>
              <a:rPr lang="en-US" sz="2800" dirty="0" err="1"/>
              <a:t>dilahirkan</a:t>
            </a:r>
            <a:r>
              <a:rPr lang="en-US" sz="2800" dirty="0"/>
              <a:t> </a:t>
            </a:r>
            <a:r>
              <a:rPr lang="en-US" sz="2800" dirty="0" err="1"/>
              <a:t>akan</a:t>
            </a:r>
            <a:r>
              <a:rPr lang="en-US" sz="2800" dirty="0"/>
              <a:t> </a:t>
            </a:r>
            <a:r>
              <a:rPr lang="en-US" sz="2800" dirty="0" err="1"/>
              <a:t>memberikan</a:t>
            </a:r>
            <a:r>
              <a:rPr lang="en-US" sz="2800" dirty="0"/>
              <a:t> </a:t>
            </a:r>
            <a:r>
              <a:rPr lang="en-US" sz="2800" dirty="0" err="1"/>
              <a:t>kesempatan</a:t>
            </a:r>
            <a:r>
              <a:rPr lang="en-US" sz="2800" dirty="0"/>
              <a:t> yang </a:t>
            </a:r>
            <a:r>
              <a:rPr lang="en-US" sz="2800" dirty="0" err="1"/>
              <a:t>lebih</a:t>
            </a:r>
            <a:r>
              <a:rPr lang="en-US" sz="2800" dirty="0"/>
              <a:t> </a:t>
            </a:r>
            <a:r>
              <a:rPr lang="en-US" sz="2800" dirty="0" err="1"/>
              <a:t>besar</a:t>
            </a:r>
            <a:r>
              <a:rPr lang="en-US" sz="2800" dirty="0"/>
              <a:t> </a:t>
            </a:r>
            <a:r>
              <a:rPr lang="en-US" sz="2800" dirty="0" err="1" smtClean="0"/>
              <a:t>kepada</a:t>
            </a:r>
            <a:r>
              <a:rPr lang="id-ID" sz="2800" dirty="0" smtClean="0"/>
              <a:t/>
            </a:r>
            <a:br>
              <a:rPr lang="id-ID" sz="2800" dirty="0" smtClean="0"/>
            </a:br>
            <a:r>
              <a:rPr lang="en-US" sz="2800" dirty="0" smtClean="0"/>
              <a:t> </a:t>
            </a:r>
            <a:r>
              <a:rPr lang="en-US" sz="2800" dirty="0" err="1"/>
              <a:t>ibu-ibu</a:t>
            </a:r>
            <a:r>
              <a:rPr lang="en-US" sz="2800" dirty="0"/>
              <a:t> </a:t>
            </a:r>
            <a:r>
              <a:rPr lang="en-US" sz="2800" dirty="0" err="1"/>
              <a:t>untuk</a:t>
            </a:r>
            <a:r>
              <a:rPr lang="en-US" sz="2800" dirty="0"/>
              <a:t> </a:t>
            </a:r>
            <a:r>
              <a:rPr lang="en-US" sz="2800" dirty="0" err="1"/>
              <a:t>membina</a:t>
            </a:r>
            <a:r>
              <a:rPr lang="en-US" sz="2800" dirty="0"/>
              <a:t> </a:t>
            </a:r>
            <a:r>
              <a:rPr lang="en-US" sz="2800" dirty="0" err="1"/>
              <a:t>pertumbuhan</a:t>
            </a:r>
            <a:r>
              <a:rPr lang="en-US" sz="2800" dirty="0"/>
              <a:t> </a:t>
            </a:r>
            <a:r>
              <a:rPr lang="en-US" sz="2800" dirty="0" err="1"/>
              <a:t>dan</a:t>
            </a:r>
            <a:r>
              <a:rPr lang="en-US" sz="2800" dirty="0"/>
              <a:t> </a:t>
            </a:r>
            <a:r>
              <a:rPr lang="en-US" sz="2800" dirty="0" err="1"/>
              <a:t>perkembangan</a:t>
            </a:r>
            <a:r>
              <a:rPr lang="en-US" sz="2800" dirty="0"/>
              <a:t> </a:t>
            </a:r>
            <a:r>
              <a:rPr lang="en-US" sz="2800" dirty="0" err="1"/>
              <a:t>anak-anak</a:t>
            </a:r>
            <a:r>
              <a:rPr lang="en-US" sz="2800" dirty="0"/>
              <a:t> </a:t>
            </a:r>
            <a:r>
              <a:rPr lang="en-US" sz="2800" dirty="0" err="1"/>
              <a:t>mereka</a:t>
            </a:r>
            <a:r>
              <a:rPr lang="en-US" sz="2800" dirty="0"/>
              <a:t>. </a:t>
            </a:r>
            <a:r>
              <a:rPr lang="en-US" sz="2800" dirty="0" err="1"/>
              <a:t>Lebih</a:t>
            </a:r>
            <a:r>
              <a:rPr lang="en-US" sz="2800" dirty="0"/>
              <a:t> </a:t>
            </a:r>
            <a:r>
              <a:rPr lang="en-US" sz="2800" dirty="0" err="1"/>
              <a:t>besarnya</a:t>
            </a:r>
            <a:r>
              <a:rPr lang="en-US" sz="2800" dirty="0"/>
              <a:t> </a:t>
            </a:r>
            <a:r>
              <a:rPr lang="en-US" sz="2800" dirty="0" err="1"/>
              <a:t>kesempatan</a:t>
            </a:r>
            <a:r>
              <a:rPr lang="en-US" sz="2800" dirty="0"/>
              <a:t> </a:t>
            </a:r>
            <a:r>
              <a:rPr lang="en-US" sz="2800" dirty="0" err="1"/>
              <a:t>membina</a:t>
            </a:r>
            <a:r>
              <a:rPr lang="en-US" sz="2800" dirty="0"/>
              <a:t> </a:t>
            </a:r>
            <a:r>
              <a:rPr lang="en-US" sz="2800" dirty="0" err="1"/>
              <a:t>anak-anak</a:t>
            </a:r>
            <a:r>
              <a:rPr lang="en-US" sz="2800" dirty="0"/>
              <a:t> </a:t>
            </a:r>
            <a:r>
              <a:rPr lang="en-US" sz="2800" dirty="0" err="1"/>
              <a:t>bagi</a:t>
            </a:r>
            <a:r>
              <a:rPr lang="en-US" sz="2800" dirty="0"/>
              <a:t> </a:t>
            </a:r>
            <a:r>
              <a:rPr lang="en-US" sz="2800" dirty="0" err="1"/>
              <a:t>para</a:t>
            </a:r>
            <a:r>
              <a:rPr lang="en-US" sz="2800" dirty="0"/>
              <a:t> </a:t>
            </a:r>
            <a:r>
              <a:rPr lang="en-US" sz="2800" dirty="0" err="1"/>
              <a:t>ibu</a:t>
            </a:r>
            <a:r>
              <a:rPr lang="en-US" sz="2800" dirty="0"/>
              <a:t> </a:t>
            </a:r>
            <a:r>
              <a:rPr lang="en-US" sz="2800" dirty="0" err="1"/>
              <a:t>tersebut</a:t>
            </a:r>
            <a:r>
              <a:rPr lang="en-US" sz="2800" dirty="0"/>
              <a:t> </a:t>
            </a:r>
            <a:r>
              <a:rPr lang="en-US" sz="2800" dirty="0" err="1"/>
              <a:t>dapat</a:t>
            </a:r>
            <a:r>
              <a:rPr lang="en-US" sz="2800" dirty="0"/>
              <a:t> </a:t>
            </a:r>
            <a:r>
              <a:rPr lang="en-US" sz="2800" dirty="0" err="1"/>
              <a:t>diharapkan</a:t>
            </a:r>
            <a:r>
              <a:rPr lang="en-US" sz="2800" dirty="0"/>
              <a:t> </a:t>
            </a:r>
            <a:r>
              <a:rPr lang="en-US" sz="2800" dirty="0" err="1"/>
              <a:t>akan</a:t>
            </a:r>
            <a:r>
              <a:rPr lang="en-US" sz="2800" dirty="0"/>
              <a:t> </a:t>
            </a:r>
            <a:r>
              <a:rPr lang="en-US" sz="2800" dirty="0" err="1"/>
              <a:t>meningkatkan</a:t>
            </a:r>
            <a:r>
              <a:rPr lang="en-US" sz="2800" dirty="0"/>
              <a:t> </a:t>
            </a:r>
            <a:r>
              <a:rPr lang="en-US" sz="2800" dirty="0" err="1" smtClean="0"/>
              <a:t>kesiapan</a:t>
            </a:r>
            <a:r>
              <a:rPr lang="id-ID" sz="2800" dirty="0" smtClean="0"/>
              <a:t>       </a:t>
            </a:r>
            <a:r>
              <a:rPr lang="en-US" sz="2800" dirty="0" smtClean="0"/>
              <a:t> </a:t>
            </a:r>
            <a:r>
              <a:rPr lang="en-US" sz="2800" dirty="0" err="1"/>
              <a:t>anak-anak</a:t>
            </a:r>
            <a:r>
              <a:rPr lang="en-US" sz="2800" dirty="0"/>
              <a:t> </a:t>
            </a:r>
            <a:r>
              <a:rPr lang="en-US" sz="2800" dirty="0" err="1"/>
              <a:t>dalam</a:t>
            </a:r>
            <a:r>
              <a:rPr lang="en-US" sz="2800" dirty="0"/>
              <a:t> </a:t>
            </a:r>
            <a:r>
              <a:rPr lang="en-US" sz="2800" dirty="0" err="1"/>
              <a:t>menghadapi</a:t>
            </a:r>
            <a:r>
              <a:rPr lang="en-US" sz="2800" dirty="0"/>
              <a:t> </a:t>
            </a:r>
            <a:r>
              <a:rPr lang="en-US" sz="2800" dirty="0" err="1"/>
              <a:t>proses</a:t>
            </a:r>
            <a:r>
              <a:rPr lang="en-US" sz="2800" dirty="0"/>
              <a:t> </a:t>
            </a:r>
            <a:r>
              <a:rPr lang="en-US" sz="2800" dirty="0" err="1"/>
              <a:t>pendewasaan</a:t>
            </a:r>
            <a:r>
              <a:rPr lang="en-US" sz="2800" dirty="0"/>
              <a:t>, yang </a:t>
            </a:r>
            <a:r>
              <a:rPr lang="en-US" sz="2800" dirty="0" err="1"/>
              <a:t>selanjutnya</a:t>
            </a:r>
            <a:r>
              <a:rPr lang="en-US" sz="2800" dirty="0"/>
              <a:t> </a:t>
            </a:r>
            <a:r>
              <a:rPr lang="en-US" sz="2800" dirty="0" err="1"/>
              <a:t>dapat</a:t>
            </a:r>
            <a:r>
              <a:rPr lang="en-US" sz="2800" dirty="0"/>
              <a:t> </a:t>
            </a:r>
            <a:r>
              <a:rPr lang="en-US" sz="2800" dirty="0" err="1"/>
              <a:t>diharapkan</a:t>
            </a:r>
            <a:r>
              <a:rPr lang="en-US" sz="2800" dirty="0"/>
              <a:t> </a:t>
            </a:r>
            <a:r>
              <a:rPr lang="en-US" sz="2800" dirty="0" err="1"/>
              <a:t>akan</a:t>
            </a:r>
            <a:r>
              <a:rPr lang="en-US" sz="2800" dirty="0"/>
              <a:t> </a:t>
            </a:r>
            <a:r>
              <a:rPr lang="en-US" sz="2800" dirty="0" err="1"/>
              <a:t>meningkatkan</a:t>
            </a:r>
            <a:r>
              <a:rPr lang="en-US" sz="2800" dirty="0"/>
              <a:t> </a:t>
            </a:r>
            <a:r>
              <a:rPr lang="en-US" sz="2800" dirty="0" err="1"/>
              <a:t>kualitas</a:t>
            </a:r>
            <a:r>
              <a:rPr lang="en-US" sz="2800" dirty="0"/>
              <a:t> </a:t>
            </a:r>
            <a:r>
              <a:rPr lang="en-US" sz="2800" dirty="0" err="1"/>
              <a:t>penduduk</a:t>
            </a:r>
            <a:r>
              <a:rPr lang="en-US" sz="2800" dirty="0"/>
              <a:t> </a:t>
            </a:r>
            <a:r>
              <a:rPr lang="en-US" sz="2800" dirty="0" err="1"/>
              <a:t>dan</a:t>
            </a:r>
            <a:r>
              <a:rPr lang="en-US" sz="2800" dirty="0"/>
              <a:t> </a:t>
            </a:r>
            <a:r>
              <a:rPr lang="en-US" sz="2800" dirty="0" err="1"/>
              <a:t>mendukung</a:t>
            </a:r>
            <a:r>
              <a:rPr lang="en-US" sz="2800" dirty="0"/>
              <a:t> </a:t>
            </a:r>
            <a:r>
              <a:rPr lang="en-US" sz="2800" dirty="0" err="1"/>
              <a:t>usaha-usaha</a:t>
            </a:r>
            <a:r>
              <a:rPr lang="en-US" sz="2800" dirty="0"/>
              <a:t> </a:t>
            </a:r>
            <a:r>
              <a:rPr lang="en-US" sz="2800" dirty="0" err="1"/>
              <a:t>pengembangan</a:t>
            </a:r>
            <a:r>
              <a:rPr lang="en-US" sz="2800" dirty="0"/>
              <a:t> </a:t>
            </a:r>
            <a:r>
              <a:rPr lang="en-US" sz="2800" dirty="0" err="1"/>
              <a:t>sumber</a:t>
            </a:r>
            <a:r>
              <a:rPr lang="en-US" sz="2800" dirty="0"/>
              <a:t> </a:t>
            </a:r>
            <a:r>
              <a:rPr lang="en-US" sz="2800" dirty="0" err="1"/>
              <a:t>daya</a:t>
            </a:r>
            <a:r>
              <a:rPr lang="en-US" sz="2800" dirty="0"/>
              <a:t> </a:t>
            </a:r>
            <a:r>
              <a:rPr lang="en-US" sz="2800" dirty="0" err="1"/>
              <a:t>manusia</a:t>
            </a:r>
            <a:r>
              <a:rPr lang="en-US" sz="2800" dirty="0"/>
              <a:t>.</a:t>
            </a:r>
            <a:r>
              <a:rPr lang="id-ID" sz="2800" dirty="0"/>
              <a:t/>
            </a:r>
            <a:br>
              <a:rPr lang="id-ID" sz="2800" dirty="0"/>
            </a:br>
            <a:endParaRPr lang="id-ID" sz="2800" dirty="0"/>
          </a:p>
        </p:txBody>
      </p:sp>
      <p:pic>
        <p:nvPicPr>
          <p:cNvPr id="3" name="Picture 2" descr="i11.jpeg"/>
          <p:cNvPicPr>
            <a:picLocks noChangeAspect="1"/>
          </p:cNvPicPr>
          <p:nvPr/>
        </p:nvPicPr>
        <p:blipFill>
          <a:blip r:embed="rId2"/>
          <a:stretch>
            <a:fillRect/>
          </a:stretch>
        </p:blipFill>
        <p:spPr>
          <a:xfrm>
            <a:off x="7625968" y="5429264"/>
            <a:ext cx="1518032" cy="1428736"/>
          </a:xfrm>
          <a:prstGeom prst="rect">
            <a:avLst/>
          </a:prstGeom>
        </p:spPr>
      </p:pic>
      <p:pic>
        <p:nvPicPr>
          <p:cNvPr id="4" name="Picture 3" descr="op.jpg"/>
          <p:cNvPicPr>
            <a:picLocks noChangeAspect="1"/>
          </p:cNvPicPr>
          <p:nvPr/>
        </p:nvPicPr>
        <p:blipFill>
          <a:blip r:embed="rId3"/>
          <a:stretch>
            <a:fillRect/>
          </a:stretch>
        </p:blipFill>
        <p:spPr>
          <a:xfrm>
            <a:off x="5929322" y="6000768"/>
            <a:ext cx="1357322" cy="85723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repeatCount="1000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0" fill="hold"/>
                                        <p:tgtEl>
                                          <p:spTgt spid="3"/>
                                        </p:tgtEl>
                                        <p:attrNameLst>
                                          <p:attrName>ppt_x</p:attrName>
                                        </p:attrNameLst>
                                      </p:cBhvr>
                                      <p:tavLst>
                                        <p:tav tm="0">
                                          <p:val>
                                            <p:strVal val="#ppt_x"/>
                                          </p:val>
                                        </p:tav>
                                        <p:tav tm="100000">
                                          <p:val>
                                            <p:strVal val="#ppt_x"/>
                                          </p:val>
                                        </p:tav>
                                      </p:tavLst>
                                    </p:anim>
                                    <p:anim calcmode="lin" valueType="num">
                                      <p:cBhvr additive="base">
                                        <p:cTn id="8" dur="50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8" repeatCount="1000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0" fill="hold"/>
                                        <p:tgtEl>
                                          <p:spTgt spid="4"/>
                                        </p:tgtEl>
                                        <p:attrNameLst>
                                          <p:attrName>ppt_x</p:attrName>
                                        </p:attrNameLst>
                                      </p:cBhvr>
                                      <p:tavLst>
                                        <p:tav tm="0">
                                          <p:val>
                                            <p:strVal val="0-#ppt_w/2"/>
                                          </p:val>
                                        </p:tav>
                                        <p:tav tm="100000">
                                          <p:val>
                                            <p:strVal val="#ppt_x"/>
                                          </p:val>
                                        </p:tav>
                                      </p:tavLst>
                                    </p:anim>
                                    <p:anim calcmode="lin" valueType="num">
                                      <p:cBhvr additive="base">
                                        <p:cTn id="12" dur="5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428604"/>
            <a:ext cx="7658096" cy="5697559"/>
          </a:xfrm>
        </p:spPr>
        <p:txBody>
          <a:bodyPr>
            <a:normAutofit fontScale="92500" lnSpcReduction="20000"/>
          </a:bodyPr>
          <a:lstStyle/>
          <a:p>
            <a:pPr>
              <a:buNone/>
            </a:pPr>
            <a:endParaRPr lang="id-ID" dirty="0"/>
          </a:p>
          <a:p>
            <a:pPr>
              <a:buNone/>
            </a:pPr>
            <a:r>
              <a:rPr lang="id-ID" dirty="0" smtClean="0"/>
              <a:t>	</a:t>
            </a:r>
            <a:r>
              <a:rPr lang="en-US" dirty="0" smtClean="0"/>
              <a:t>Program </a:t>
            </a:r>
            <a:r>
              <a:rPr lang="en-US" dirty="0" err="1"/>
              <a:t>keluarga</a:t>
            </a:r>
            <a:r>
              <a:rPr lang="en-US" dirty="0"/>
              <a:t> </a:t>
            </a:r>
            <a:r>
              <a:rPr lang="en-US" dirty="0" err="1"/>
              <a:t>berencana</a:t>
            </a:r>
            <a:r>
              <a:rPr lang="en-US" dirty="0"/>
              <a:t> </a:t>
            </a:r>
            <a:r>
              <a:rPr lang="en-US" dirty="0" err="1"/>
              <a:t>bertujuan</a:t>
            </a:r>
            <a:r>
              <a:rPr lang="en-US" dirty="0"/>
              <a:t> </a:t>
            </a:r>
            <a:r>
              <a:rPr lang="id-ID" dirty="0" smtClean="0"/>
              <a:t>  </a:t>
            </a:r>
            <a:r>
              <a:rPr lang="en-US" dirty="0" err="1" smtClean="0"/>
              <a:t>untuk</a:t>
            </a:r>
            <a:r>
              <a:rPr lang="en-US" dirty="0" smtClean="0"/>
              <a:t> </a:t>
            </a:r>
            <a:r>
              <a:rPr lang="en-US" dirty="0" err="1"/>
              <a:t>membangun</a:t>
            </a:r>
            <a:r>
              <a:rPr lang="en-US" dirty="0"/>
              <a:t> </a:t>
            </a:r>
            <a:r>
              <a:rPr lang="en-US" dirty="0" err="1"/>
              <a:t>manusia</a:t>
            </a:r>
            <a:r>
              <a:rPr lang="en-US" dirty="0"/>
              <a:t> Indonesia </a:t>
            </a:r>
            <a:r>
              <a:rPr lang="en-US" dirty="0" err="1"/>
              <a:t>sebagai</a:t>
            </a:r>
            <a:r>
              <a:rPr lang="en-US" dirty="0"/>
              <a:t> </a:t>
            </a:r>
            <a:r>
              <a:rPr lang="en-US" dirty="0" err="1"/>
              <a:t>obyek</a:t>
            </a:r>
            <a:r>
              <a:rPr lang="en-US" dirty="0"/>
              <a:t> </a:t>
            </a:r>
            <a:r>
              <a:rPr lang="en-US" dirty="0" err="1"/>
              <a:t>dan</a:t>
            </a:r>
            <a:r>
              <a:rPr lang="en-US" dirty="0"/>
              <a:t> </a:t>
            </a:r>
            <a:r>
              <a:rPr lang="en-US" dirty="0" err="1"/>
              <a:t>subyek</a:t>
            </a:r>
            <a:r>
              <a:rPr lang="en-US" dirty="0"/>
              <a:t> </a:t>
            </a:r>
            <a:r>
              <a:rPr lang="en-US" dirty="0" err="1"/>
              <a:t>pembangunan</a:t>
            </a:r>
            <a:r>
              <a:rPr lang="en-US" dirty="0"/>
              <a:t> </a:t>
            </a:r>
            <a:r>
              <a:rPr lang="en-US" dirty="0" err="1"/>
              <a:t>melalui</a:t>
            </a:r>
            <a:r>
              <a:rPr lang="en-US" dirty="0"/>
              <a:t> </a:t>
            </a:r>
            <a:r>
              <a:rPr lang="en-US" dirty="0" err="1"/>
              <a:t>peningkatan</a:t>
            </a:r>
            <a:r>
              <a:rPr lang="en-US" dirty="0"/>
              <a:t> </a:t>
            </a:r>
            <a:r>
              <a:rPr lang="en-US" dirty="0" err="1"/>
              <a:t>kesejahteraan</a:t>
            </a:r>
            <a:r>
              <a:rPr lang="en-US" dirty="0"/>
              <a:t> </a:t>
            </a:r>
            <a:r>
              <a:rPr lang="en-US" dirty="0" err="1"/>
              <a:t>ibu</a:t>
            </a:r>
            <a:r>
              <a:rPr lang="en-US" dirty="0"/>
              <a:t>, </a:t>
            </a:r>
            <a:r>
              <a:rPr lang="id-ID" dirty="0" smtClean="0"/>
              <a:t> </a:t>
            </a:r>
            <a:r>
              <a:rPr lang="id-ID" dirty="0" smtClean="0"/>
              <a:t>  </a:t>
            </a:r>
            <a:r>
              <a:rPr lang="en-US" dirty="0" err="1" smtClean="0"/>
              <a:t>anak</a:t>
            </a:r>
            <a:r>
              <a:rPr lang="en-US" dirty="0"/>
              <a:t>, </a:t>
            </a:r>
            <a:r>
              <a:rPr lang="en-US" dirty="0" err="1"/>
              <a:t>dan</a:t>
            </a:r>
            <a:r>
              <a:rPr lang="en-US" dirty="0"/>
              <a:t> </a:t>
            </a:r>
            <a:r>
              <a:rPr lang="en-US" dirty="0" err="1"/>
              <a:t>keluarga</a:t>
            </a:r>
            <a:r>
              <a:rPr lang="en-US" dirty="0"/>
              <a:t>. Di </a:t>
            </a:r>
            <a:r>
              <a:rPr lang="en-US" dirty="0" err="1"/>
              <a:t>samping</a:t>
            </a:r>
            <a:r>
              <a:rPr lang="en-US" dirty="0"/>
              <a:t> </a:t>
            </a:r>
            <a:r>
              <a:rPr lang="en-US" dirty="0" err="1"/>
              <a:t>itu</a:t>
            </a:r>
            <a:r>
              <a:rPr lang="en-US" dirty="0"/>
              <a:t> </a:t>
            </a:r>
            <a:r>
              <a:rPr lang="en-US" dirty="0" err="1"/>
              <a:t>pelaksanaan</a:t>
            </a:r>
            <a:r>
              <a:rPr lang="en-US" dirty="0"/>
              <a:t> program KB </a:t>
            </a:r>
            <a:r>
              <a:rPr lang="en-US" dirty="0" err="1"/>
              <a:t>juga</a:t>
            </a:r>
            <a:r>
              <a:rPr lang="en-US" dirty="0"/>
              <a:t> </a:t>
            </a:r>
            <a:r>
              <a:rPr lang="en-US" dirty="0" err="1"/>
              <a:t>diarahkan</a:t>
            </a:r>
            <a:r>
              <a:rPr lang="en-US" dirty="0"/>
              <a:t> </a:t>
            </a:r>
            <a:r>
              <a:rPr lang="en-US" dirty="0" err="1"/>
              <a:t>untuk</a:t>
            </a:r>
            <a:r>
              <a:rPr lang="en-US" dirty="0"/>
              <a:t> </a:t>
            </a:r>
            <a:r>
              <a:rPr lang="en-US" dirty="0" err="1"/>
              <a:t>menurunkan</a:t>
            </a:r>
            <a:r>
              <a:rPr lang="en-US" dirty="0"/>
              <a:t> </a:t>
            </a:r>
            <a:r>
              <a:rPr lang="en-US" dirty="0" err="1"/>
              <a:t>tingkat</a:t>
            </a:r>
            <a:r>
              <a:rPr lang="en-US" dirty="0"/>
              <a:t> </a:t>
            </a:r>
            <a:r>
              <a:rPr lang="en-US" dirty="0" err="1"/>
              <a:t>kelahiran</a:t>
            </a:r>
            <a:r>
              <a:rPr lang="en-US" dirty="0"/>
              <a:t> </a:t>
            </a:r>
            <a:r>
              <a:rPr lang="en-US" dirty="0" err="1"/>
              <a:t>atas</a:t>
            </a:r>
            <a:r>
              <a:rPr lang="en-US" dirty="0"/>
              <a:t> </a:t>
            </a:r>
            <a:r>
              <a:rPr lang="en-US" dirty="0" err="1"/>
              <a:t>dasar</a:t>
            </a:r>
            <a:r>
              <a:rPr lang="en-US" dirty="0"/>
              <a:t> </a:t>
            </a:r>
            <a:r>
              <a:rPr lang="en-US" dirty="0" err="1"/>
              <a:t>kesadaran</a:t>
            </a:r>
            <a:r>
              <a:rPr lang="en-US" dirty="0"/>
              <a:t> </a:t>
            </a:r>
            <a:r>
              <a:rPr lang="en-US" dirty="0" err="1"/>
              <a:t>dan</a:t>
            </a:r>
            <a:r>
              <a:rPr lang="en-US" dirty="0"/>
              <a:t> </a:t>
            </a:r>
            <a:r>
              <a:rPr lang="en-US" dirty="0" err="1"/>
              <a:t>tanggung</a:t>
            </a:r>
            <a:r>
              <a:rPr lang="en-US" dirty="0"/>
              <a:t> </a:t>
            </a:r>
            <a:r>
              <a:rPr lang="en-US" dirty="0" err="1"/>
              <a:t>jawab</a:t>
            </a:r>
            <a:r>
              <a:rPr lang="en-US" dirty="0"/>
              <a:t> </a:t>
            </a:r>
            <a:r>
              <a:rPr lang="id-ID" dirty="0" smtClean="0"/>
              <a:t>   </a:t>
            </a:r>
            <a:r>
              <a:rPr lang="en-US" dirty="0" err="1" smtClean="0"/>
              <a:t>seluruh</a:t>
            </a:r>
            <a:r>
              <a:rPr lang="en-US" dirty="0" smtClean="0"/>
              <a:t> </a:t>
            </a:r>
            <a:r>
              <a:rPr lang="en-US" dirty="0" err="1"/>
              <a:t>masyarakat</a:t>
            </a:r>
            <a:r>
              <a:rPr lang="en-US" dirty="0"/>
              <a:t> </a:t>
            </a:r>
            <a:r>
              <a:rPr lang="en-US" dirty="0" err="1"/>
              <a:t>dengan</a:t>
            </a:r>
            <a:r>
              <a:rPr lang="en-US" dirty="0"/>
              <a:t> </a:t>
            </a:r>
            <a:r>
              <a:rPr lang="en-US" dirty="0" err="1"/>
              <a:t>cara</a:t>
            </a:r>
            <a:r>
              <a:rPr lang="en-US" dirty="0"/>
              <a:t> </a:t>
            </a:r>
            <a:r>
              <a:rPr lang="en-US" dirty="0" err="1"/>
              <a:t>memilih</a:t>
            </a:r>
            <a:r>
              <a:rPr lang="en-US" dirty="0"/>
              <a:t> </a:t>
            </a:r>
            <a:r>
              <a:rPr lang="en-US" dirty="0" err="1"/>
              <a:t>metode</a:t>
            </a:r>
            <a:r>
              <a:rPr lang="en-US" dirty="0"/>
              <a:t> </a:t>
            </a:r>
            <a:r>
              <a:rPr lang="en-US" dirty="0" err="1" smtClean="0"/>
              <a:t>kontrasepsi</a:t>
            </a:r>
            <a:r>
              <a:rPr lang="id-ID" dirty="0" smtClean="0"/>
              <a:t> sesuai dengan keinginan dari masing-masing ibu</a:t>
            </a:r>
            <a:r>
              <a:rPr lang="en-US" dirty="0" smtClean="0"/>
              <a:t>. </a:t>
            </a:r>
            <a:r>
              <a:rPr lang="en-US" dirty="0" err="1"/>
              <a:t>Dengan</a:t>
            </a:r>
            <a:r>
              <a:rPr lang="en-US" dirty="0"/>
              <a:t> </a:t>
            </a:r>
            <a:r>
              <a:rPr lang="en-US" dirty="0" err="1"/>
              <a:t>demikian</a:t>
            </a:r>
            <a:r>
              <a:rPr lang="en-US" dirty="0"/>
              <a:t> program KB </a:t>
            </a:r>
            <a:r>
              <a:rPr lang="en-US" dirty="0" err="1"/>
              <a:t>akan</a:t>
            </a:r>
            <a:r>
              <a:rPr lang="en-US" dirty="0"/>
              <a:t> </a:t>
            </a:r>
            <a:r>
              <a:rPr lang="en-US" dirty="0" err="1"/>
              <a:t>merupakan</a:t>
            </a:r>
            <a:r>
              <a:rPr lang="en-US" dirty="0"/>
              <a:t> </a:t>
            </a:r>
            <a:r>
              <a:rPr lang="en-US" dirty="0" err="1"/>
              <a:t>cermin</a:t>
            </a:r>
            <a:r>
              <a:rPr lang="en-US" dirty="0"/>
              <a:t> </a:t>
            </a:r>
            <a:r>
              <a:rPr lang="en-US" dirty="0" err="1"/>
              <a:t>dari</a:t>
            </a:r>
            <a:r>
              <a:rPr lang="en-US" dirty="0"/>
              <a:t> </a:t>
            </a:r>
            <a:r>
              <a:rPr lang="en-US" dirty="0" err="1"/>
              <a:t>upaya</a:t>
            </a:r>
            <a:r>
              <a:rPr lang="en-US" dirty="0"/>
              <a:t> </a:t>
            </a:r>
            <a:r>
              <a:rPr lang="en-US" dirty="0" err="1"/>
              <a:t>menurunkan</a:t>
            </a:r>
            <a:r>
              <a:rPr lang="en-US" dirty="0"/>
              <a:t> </a:t>
            </a:r>
            <a:r>
              <a:rPr lang="en-US" dirty="0" err="1"/>
              <a:t>tingkat</a:t>
            </a:r>
            <a:r>
              <a:rPr lang="en-US" dirty="0"/>
              <a:t> </a:t>
            </a:r>
            <a:r>
              <a:rPr lang="en-US" dirty="0" err="1"/>
              <a:t>kelahiran</a:t>
            </a:r>
            <a:r>
              <a:rPr lang="en-US" dirty="0"/>
              <a:t> </a:t>
            </a:r>
            <a:r>
              <a:rPr lang="en-US" dirty="0" err="1"/>
              <a:t>dan</a:t>
            </a:r>
            <a:r>
              <a:rPr lang="en-US" dirty="0"/>
              <a:t> </a:t>
            </a:r>
            <a:r>
              <a:rPr lang="en-US" dirty="0" err="1"/>
              <a:t>sekaligus</a:t>
            </a:r>
            <a:r>
              <a:rPr lang="en-US" dirty="0"/>
              <a:t> </a:t>
            </a:r>
            <a:r>
              <a:rPr lang="en-US" dirty="0" err="1"/>
              <a:t>membangun</a:t>
            </a:r>
            <a:r>
              <a:rPr lang="en-US" dirty="0"/>
              <a:t> </a:t>
            </a:r>
            <a:r>
              <a:rPr lang="en-US" dirty="0" err="1"/>
              <a:t>keluarga</a:t>
            </a:r>
            <a:r>
              <a:rPr lang="en-US" dirty="0"/>
              <a:t> </a:t>
            </a:r>
            <a:r>
              <a:rPr lang="en-US" dirty="0" err="1"/>
              <a:t>sejahtera</a:t>
            </a:r>
            <a:r>
              <a:rPr lang="en-US" dirty="0"/>
              <a:t>.</a:t>
            </a:r>
            <a:endParaRPr lang="id-ID" dirty="0"/>
          </a:p>
          <a:p>
            <a:pPr>
              <a:buNone/>
            </a:pPr>
            <a:endParaRPr lang="id-ID" dirty="0"/>
          </a:p>
          <a:p>
            <a:pPr>
              <a:buNone/>
            </a:pPr>
            <a:endParaRPr lang="id-ID" dirty="0"/>
          </a:p>
        </p:txBody>
      </p:sp>
      <p:pic>
        <p:nvPicPr>
          <p:cNvPr id="4" name="Picture 3" descr="ksht.jpeg"/>
          <p:cNvPicPr>
            <a:picLocks noChangeAspect="1"/>
          </p:cNvPicPr>
          <p:nvPr/>
        </p:nvPicPr>
        <p:blipFill>
          <a:blip r:embed="rId3"/>
          <a:stretch>
            <a:fillRect/>
          </a:stretch>
        </p:blipFill>
        <p:spPr>
          <a:xfrm>
            <a:off x="214282" y="5786454"/>
            <a:ext cx="1000132" cy="857256"/>
          </a:xfrm>
          <a:prstGeom prst="ellipse">
            <a:avLst/>
          </a:prstGeom>
          <a:ln w="63500" cap="rnd">
            <a:solidFill>
              <a:schemeClr val="bg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descr="90.jpeg"/>
          <p:cNvPicPr>
            <a:picLocks noChangeAspect="1"/>
          </p:cNvPicPr>
          <p:nvPr/>
        </p:nvPicPr>
        <p:blipFill>
          <a:blip r:embed="rId4"/>
          <a:stretch>
            <a:fillRect/>
          </a:stretch>
        </p:blipFill>
        <p:spPr>
          <a:xfrm>
            <a:off x="7619997" y="0"/>
            <a:ext cx="1524003" cy="928670"/>
          </a:xfrm>
          <a:prstGeom prst="ellipse">
            <a:avLst/>
          </a:prstGeom>
          <a:ln w="63500" cap="rnd">
            <a:solidFill>
              <a:schemeClr val="bg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descr="Gambar-Orang-Berdoa.jpg"/>
          <p:cNvPicPr>
            <a:picLocks noChangeAspect="1"/>
          </p:cNvPicPr>
          <p:nvPr/>
        </p:nvPicPr>
        <p:blipFill>
          <a:blip r:embed="rId5"/>
          <a:stretch>
            <a:fillRect/>
          </a:stretch>
        </p:blipFill>
        <p:spPr>
          <a:xfrm>
            <a:off x="8215338" y="5500702"/>
            <a:ext cx="928662" cy="1142997"/>
          </a:xfrm>
          <a:prstGeom prst="ellipse">
            <a:avLst/>
          </a:prstGeom>
          <a:ln w="63500" cap="rnd">
            <a:solidFill>
              <a:schemeClr val="bg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Picture 6" descr="i2.jpeg"/>
          <p:cNvPicPr>
            <a:picLocks noChangeAspect="1"/>
          </p:cNvPicPr>
          <p:nvPr/>
        </p:nvPicPr>
        <p:blipFill>
          <a:blip r:embed="rId6"/>
          <a:stretch>
            <a:fillRect/>
          </a:stretch>
        </p:blipFill>
        <p:spPr>
          <a:xfrm>
            <a:off x="0" y="1"/>
            <a:ext cx="1269895" cy="1857364"/>
          </a:xfrm>
          <a:prstGeom prst="ellipse">
            <a:avLst/>
          </a:prstGeom>
          <a:ln w="63500" cap="rnd">
            <a:solidFill>
              <a:schemeClr val="bg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repeatCount="1000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5000"/>
                                        <p:tgtEl>
                                          <p:spTgt spid="7"/>
                                        </p:tgtEl>
                                      </p:cBhvr>
                                    </p:animEffect>
                                  </p:childTnLst>
                                </p:cTn>
                              </p:par>
                              <p:par>
                                <p:cTn id="8" presetID="2" presetClass="entr" presetSubtype="8" repeatCount="1000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additive="base">
                                        <p:cTn id="10" dur="5000" fill="hold"/>
                                        <p:tgtEl>
                                          <p:spTgt spid="5"/>
                                        </p:tgtEl>
                                        <p:attrNameLst>
                                          <p:attrName>ppt_x</p:attrName>
                                        </p:attrNameLst>
                                      </p:cBhvr>
                                      <p:tavLst>
                                        <p:tav tm="0">
                                          <p:val>
                                            <p:strVal val="0-#ppt_w/2"/>
                                          </p:val>
                                        </p:tav>
                                        <p:tav tm="100000">
                                          <p:val>
                                            <p:strVal val="#ppt_x"/>
                                          </p:val>
                                        </p:tav>
                                      </p:tavLst>
                                    </p:anim>
                                    <p:anim calcmode="lin" valueType="num">
                                      <p:cBhvr additive="base">
                                        <p:cTn id="11" dur="5000" fill="hold"/>
                                        <p:tgtEl>
                                          <p:spTgt spid="5"/>
                                        </p:tgtEl>
                                        <p:attrNameLst>
                                          <p:attrName>ppt_y</p:attrName>
                                        </p:attrNameLst>
                                      </p:cBhvr>
                                      <p:tavLst>
                                        <p:tav tm="0">
                                          <p:val>
                                            <p:strVal val="#ppt_y"/>
                                          </p:val>
                                        </p:tav>
                                        <p:tav tm="100000">
                                          <p:val>
                                            <p:strVal val="#ppt_y"/>
                                          </p:val>
                                        </p:tav>
                                      </p:tavLst>
                                    </p:anim>
                                  </p:childTnLst>
                                </p:cTn>
                              </p:par>
                              <p:par>
                                <p:cTn id="12" presetID="2" presetClass="entr" presetSubtype="2" repeatCount="10000"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0" fill="hold"/>
                                        <p:tgtEl>
                                          <p:spTgt spid="4"/>
                                        </p:tgtEl>
                                        <p:attrNameLst>
                                          <p:attrName>ppt_x</p:attrName>
                                        </p:attrNameLst>
                                      </p:cBhvr>
                                      <p:tavLst>
                                        <p:tav tm="0">
                                          <p:val>
                                            <p:strVal val="1+#ppt_w/2"/>
                                          </p:val>
                                        </p:tav>
                                        <p:tav tm="100000">
                                          <p:val>
                                            <p:strVal val="#ppt_x"/>
                                          </p:val>
                                        </p:tav>
                                      </p:tavLst>
                                    </p:anim>
                                    <p:anim calcmode="lin" valueType="num">
                                      <p:cBhvr additive="base">
                                        <p:cTn id="15" dur="5000" fill="hold"/>
                                        <p:tgtEl>
                                          <p:spTgt spid="4"/>
                                        </p:tgtEl>
                                        <p:attrNameLst>
                                          <p:attrName>ppt_y</p:attrName>
                                        </p:attrNameLst>
                                      </p:cBhvr>
                                      <p:tavLst>
                                        <p:tav tm="0">
                                          <p:val>
                                            <p:strVal val="#ppt_y"/>
                                          </p:val>
                                        </p:tav>
                                        <p:tav tm="100000">
                                          <p:val>
                                            <p:strVal val="#ppt_y"/>
                                          </p:val>
                                        </p:tav>
                                      </p:tavLst>
                                    </p:anim>
                                  </p:childTnLst>
                                </p:cTn>
                              </p:par>
                              <p:par>
                                <p:cTn id="16" presetID="8" presetClass="entr" presetSubtype="16" repeatCount="1000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amond(in)">
                                      <p:cBhvr>
                                        <p:cTn id="18" dur="5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normAutofit/>
          </a:bodyPr>
          <a:lstStyle/>
          <a:p>
            <a:pPr algn="l"/>
            <a:r>
              <a:rPr lang="en-US" sz="2800" dirty="0" err="1"/>
              <a:t>Langkah-langkah</a:t>
            </a:r>
            <a:r>
              <a:rPr lang="en-US" sz="2800" dirty="0"/>
              <a:t> </a:t>
            </a:r>
            <a:r>
              <a:rPr lang="en-US" sz="2800" dirty="0" err="1"/>
              <a:t>pelaksanaan</a:t>
            </a:r>
            <a:r>
              <a:rPr lang="en-US" sz="2800" dirty="0"/>
              <a:t> program KB </a:t>
            </a:r>
            <a:r>
              <a:rPr lang="en-US" sz="2800" dirty="0" err="1"/>
              <a:t>diawali</a:t>
            </a:r>
            <a:r>
              <a:rPr lang="en-US" sz="2800" dirty="0"/>
              <a:t> </a:t>
            </a:r>
            <a:r>
              <a:rPr lang="en-US" sz="2800" dirty="0" err="1"/>
              <a:t>dengan</a:t>
            </a:r>
            <a:r>
              <a:rPr lang="en-US" sz="2800" dirty="0"/>
              <a:t> </a:t>
            </a:r>
            <a:r>
              <a:rPr lang="en-US" sz="2800" dirty="0" err="1"/>
              <a:t>pende­katan</a:t>
            </a:r>
            <a:r>
              <a:rPr lang="en-US" sz="2800" dirty="0"/>
              <a:t> </a:t>
            </a:r>
            <a:r>
              <a:rPr lang="en-US" sz="2800" dirty="0" err="1" smtClean="0"/>
              <a:t>klinik</a:t>
            </a:r>
            <a:r>
              <a:rPr lang="en-US" sz="2800" dirty="0" smtClean="0"/>
              <a:t>. </a:t>
            </a:r>
            <a:r>
              <a:rPr lang="en-US" sz="2800" dirty="0" err="1"/>
              <a:t>Dalam</a:t>
            </a:r>
            <a:r>
              <a:rPr lang="en-US" sz="2800" dirty="0"/>
              <a:t> </a:t>
            </a:r>
            <a:r>
              <a:rPr lang="en-US" sz="2800" dirty="0" err="1"/>
              <a:t>hal</a:t>
            </a:r>
            <a:r>
              <a:rPr lang="en-US" sz="2800" dirty="0"/>
              <a:t> </a:t>
            </a:r>
            <a:r>
              <a:rPr lang="en-US" sz="2800" dirty="0" err="1"/>
              <a:t>ini</a:t>
            </a:r>
            <a:r>
              <a:rPr lang="en-US" sz="2800" dirty="0"/>
              <a:t> </a:t>
            </a:r>
            <a:r>
              <a:rPr lang="en-US" sz="2800" dirty="0" err="1"/>
              <a:t>semua</a:t>
            </a:r>
            <a:r>
              <a:rPr lang="en-US" sz="2800" dirty="0"/>
              <a:t> </a:t>
            </a:r>
            <a:r>
              <a:rPr lang="en-US" sz="2800" dirty="0" err="1"/>
              <a:t>pelayanan</a:t>
            </a:r>
            <a:r>
              <a:rPr lang="en-US" sz="2800" dirty="0"/>
              <a:t> KB </a:t>
            </a:r>
            <a:r>
              <a:rPr lang="en-US" sz="2800" dirty="0" err="1"/>
              <a:t>pada</a:t>
            </a:r>
            <a:r>
              <a:rPr lang="en-US" sz="2800" dirty="0"/>
              <a:t> </a:t>
            </a:r>
            <a:r>
              <a:rPr lang="en-US" sz="2800" dirty="0" err="1"/>
              <a:t>saat</a:t>
            </a:r>
            <a:r>
              <a:rPr lang="en-US" sz="2800" dirty="0"/>
              <a:t> </a:t>
            </a:r>
            <a:r>
              <a:rPr lang="en-US" sz="2800" dirty="0" err="1"/>
              <a:t>itu</a:t>
            </a:r>
            <a:r>
              <a:rPr lang="en-US" sz="2800" dirty="0"/>
              <a:t> </a:t>
            </a:r>
            <a:r>
              <a:rPr lang="en-US" sz="2800" dirty="0" err="1"/>
              <a:t>dilakukan</a:t>
            </a:r>
            <a:r>
              <a:rPr lang="en-US" sz="2800" dirty="0"/>
              <a:t> </a:t>
            </a:r>
            <a:r>
              <a:rPr lang="en-US" sz="2800" dirty="0" err="1"/>
              <a:t>melalui</a:t>
            </a:r>
            <a:r>
              <a:rPr lang="en-US" sz="2800" dirty="0"/>
              <a:t> </a:t>
            </a:r>
            <a:r>
              <a:rPr lang="en-US" sz="2800" dirty="0" err="1"/>
              <a:t>klinik</a:t>
            </a:r>
            <a:r>
              <a:rPr lang="en-US" sz="2800" dirty="0"/>
              <a:t>. </a:t>
            </a:r>
            <a:r>
              <a:rPr lang="en-US" sz="2800" dirty="0" err="1"/>
              <a:t>Sejalan</a:t>
            </a:r>
            <a:r>
              <a:rPr lang="en-US" sz="2800" dirty="0"/>
              <a:t> </a:t>
            </a:r>
            <a:r>
              <a:rPr lang="en-US" sz="2800" dirty="0" err="1"/>
              <a:t>dengan</a:t>
            </a:r>
            <a:r>
              <a:rPr lang="en-US" sz="2800" dirty="0"/>
              <a:t> </a:t>
            </a:r>
            <a:r>
              <a:rPr lang="en-US" sz="2800" dirty="0" err="1"/>
              <a:t>semakin</a:t>
            </a:r>
            <a:r>
              <a:rPr lang="en-US" sz="2800" dirty="0"/>
              <a:t> </a:t>
            </a:r>
            <a:r>
              <a:rPr lang="en-US" sz="2800" dirty="0" err="1"/>
              <a:t>diterimanya</a:t>
            </a:r>
            <a:r>
              <a:rPr lang="en-US" sz="2800" dirty="0"/>
              <a:t> program KB </a:t>
            </a:r>
            <a:r>
              <a:rPr lang="en-US" sz="2800" dirty="0" err="1"/>
              <a:t>di</a:t>
            </a:r>
            <a:r>
              <a:rPr lang="en-US" sz="2800" dirty="0"/>
              <a:t> </a:t>
            </a:r>
            <a:r>
              <a:rPr lang="en-US" sz="2800" dirty="0" err="1"/>
              <a:t>kalangan</a:t>
            </a:r>
            <a:r>
              <a:rPr lang="en-US" sz="2800" dirty="0"/>
              <a:t> </a:t>
            </a:r>
            <a:r>
              <a:rPr lang="en-US" sz="2800" dirty="0" err="1"/>
              <a:t>masyarakat</a:t>
            </a:r>
            <a:r>
              <a:rPr lang="en-US" sz="2800" dirty="0"/>
              <a:t> </a:t>
            </a:r>
            <a:r>
              <a:rPr lang="en-US" sz="2800" dirty="0" err="1"/>
              <a:t>luas</a:t>
            </a:r>
            <a:r>
              <a:rPr lang="en-US" sz="2800" dirty="0"/>
              <a:t> </a:t>
            </a:r>
            <a:r>
              <a:rPr lang="en-US" sz="2800" dirty="0" err="1"/>
              <a:t>maka</a:t>
            </a:r>
            <a:r>
              <a:rPr lang="en-US" sz="2800" dirty="0"/>
              <a:t> </a:t>
            </a:r>
            <a:r>
              <a:rPr lang="en-US" sz="2800" dirty="0" err="1"/>
              <a:t>dilaksanakan</a:t>
            </a:r>
            <a:r>
              <a:rPr lang="en-US" sz="2800" dirty="0"/>
              <a:t> </a:t>
            </a:r>
            <a:r>
              <a:rPr lang="en-US" sz="2800" dirty="0" err="1"/>
              <a:t>pendekatan</a:t>
            </a:r>
            <a:r>
              <a:rPr lang="en-US" sz="2800" dirty="0"/>
              <a:t> </a:t>
            </a:r>
            <a:r>
              <a:rPr lang="en-US" sz="2800" dirty="0" err="1" smtClean="0"/>
              <a:t>kemasyarakatan</a:t>
            </a:r>
            <a:r>
              <a:rPr lang="en-US" sz="2800" dirty="0" smtClean="0"/>
              <a:t>. </a:t>
            </a:r>
            <a:r>
              <a:rPr lang="en-US" sz="2800" dirty="0" err="1"/>
              <a:t>Dalam</a:t>
            </a:r>
            <a:r>
              <a:rPr lang="en-US" sz="2800" dirty="0"/>
              <a:t> </a:t>
            </a:r>
            <a:r>
              <a:rPr lang="en-US" sz="2800" dirty="0" err="1"/>
              <a:t>hal</a:t>
            </a:r>
            <a:r>
              <a:rPr lang="en-US" sz="2800" dirty="0"/>
              <a:t> </a:t>
            </a:r>
            <a:r>
              <a:rPr lang="en-US" sz="2800" dirty="0" err="1"/>
              <a:t>ini</a:t>
            </a:r>
            <a:r>
              <a:rPr lang="en-US" sz="2800" dirty="0"/>
              <a:t> </a:t>
            </a:r>
            <a:r>
              <a:rPr lang="en-US" sz="2800" dirty="0" err="1"/>
              <a:t>klinik</a:t>
            </a:r>
            <a:r>
              <a:rPr lang="en-US" sz="2800" dirty="0"/>
              <a:t> </a:t>
            </a:r>
            <a:r>
              <a:rPr lang="en-US" sz="2800" dirty="0" err="1"/>
              <a:t>tetap</a:t>
            </a:r>
            <a:r>
              <a:rPr lang="en-US" sz="2800" dirty="0"/>
              <a:t> </a:t>
            </a:r>
            <a:r>
              <a:rPr lang="en-US" sz="2800" dirty="0" err="1"/>
              <a:t>berfungsi</a:t>
            </a:r>
            <a:r>
              <a:rPr lang="en-US" sz="2800" dirty="0"/>
              <a:t> </a:t>
            </a:r>
            <a:r>
              <a:rPr lang="en-US" sz="2800" dirty="0" err="1"/>
              <a:t>sebagai</a:t>
            </a:r>
            <a:r>
              <a:rPr lang="en-US" sz="2800" dirty="0"/>
              <a:t> </a:t>
            </a:r>
            <a:r>
              <a:rPr lang="en-US" sz="2800" dirty="0" err="1"/>
              <a:t>pusat</a:t>
            </a:r>
            <a:r>
              <a:rPr lang="en-US" sz="2800" dirty="0"/>
              <a:t> </a:t>
            </a:r>
            <a:r>
              <a:rPr lang="en-US" sz="2800" dirty="0" err="1"/>
              <a:t>pelayanan</a:t>
            </a:r>
            <a:r>
              <a:rPr lang="en-US" sz="2800" dirty="0"/>
              <a:t> </a:t>
            </a:r>
            <a:r>
              <a:rPr lang="en-US" sz="2800" dirty="0" err="1"/>
              <a:t>dan</a:t>
            </a:r>
            <a:r>
              <a:rPr lang="en-US" sz="2800" dirty="0"/>
              <a:t> </a:t>
            </a:r>
            <a:r>
              <a:rPr lang="en-US" sz="2800" dirty="0" err="1"/>
              <a:t>rujukan</a:t>
            </a:r>
            <a:r>
              <a:rPr lang="en-US" sz="2800" dirty="0"/>
              <a:t> </a:t>
            </a:r>
            <a:r>
              <a:rPr lang="en-US" sz="2800" dirty="0" err="1"/>
              <a:t>tetapi</a:t>
            </a:r>
            <a:r>
              <a:rPr lang="en-US" sz="2800" dirty="0"/>
              <a:t> </a:t>
            </a:r>
            <a:r>
              <a:rPr lang="en-US" sz="2800" dirty="0" err="1"/>
              <a:t>beberapa</a:t>
            </a:r>
            <a:r>
              <a:rPr lang="en-US" sz="2800" dirty="0"/>
              <a:t> </a:t>
            </a:r>
            <a:r>
              <a:rPr lang="en-US" sz="2800" dirty="0" err="1"/>
              <a:t>macam</a:t>
            </a:r>
            <a:r>
              <a:rPr lang="en-US" sz="2800" dirty="0"/>
              <a:t> </a:t>
            </a:r>
            <a:r>
              <a:rPr lang="en-US" sz="2800" dirty="0" err="1"/>
              <a:t>pelayanan</a:t>
            </a:r>
            <a:r>
              <a:rPr lang="en-US" sz="2800" dirty="0"/>
              <a:t> KB </a:t>
            </a:r>
            <a:r>
              <a:rPr lang="en-US" sz="2800" dirty="0" err="1"/>
              <a:t>lainnya</a:t>
            </a:r>
            <a:r>
              <a:rPr lang="en-US" sz="2800" dirty="0"/>
              <a:t> </a:t>
            </a:r>
            <a:r>
              <a:rPr lang="en-US" sz="2800" dirty="0" err="1"/>
              <a:t>dilakukan</a:t>
            </a:r>
            <a:r>
              <a:rPr lang="en-US" sz="2800" dirty="0"/>
              <a:t> </a:t>
            </a:r>
            <a:r>
              <a:rPr lang="en-US" sz="2800" dirty="0" err="1"/>
              <a:t>lewat</a:t>
            </a:r>
            <a:r>
              <a:rPr lang="en-US" sz="2800" dirty="0"/>
              <a:t> </a:t>
            </a:r>
            <a:r>
              <a:rPr lang="en-US" sz="2800" dirty="0" err="1"/>
              <a:t>masyarakat</a:t>
            </a:r>
            <a:r>
              <a:rPr lang="en-US" sz="2800" dirty="0"/>
              <a:t>, </a:t>
            </a:r>
            <a:r>
              <a:rPr lang="en-US" sz="2800" dirty="0" err="1"/>
              <a:t>misalnya</a:t>
            </a:r>
            <a:r>
              <a:rPr lang="en-US" sz="2800" dirty="0"/>
              <a:t> </a:t>
            </a:r>
            <a:r>
              <a:rPr lang="en-US" sz="2800" dirty="0" err="1"/>
              <a:t>pemberian</a:t>
            </a:r>
            <a:r>
              <a:rPr lang="en-US" sz="2800" dirty="0"/>
              <a:t> </a:t>
            </a:r>
            <a:r>
              <a:rPr lang="en-US" sz="2800" dirty="0" err="1"/>
              <a:t>penerangan</a:t>
            </a:r>
            <a:r>
              <a:rPr lang="en-US" sz="2800" dirty="0"/>
              <a:t> </a:t>
            </a:r>
            <a:r>
              <a:rPr lang="en-US" sz="2800" dirty="0" err="1"/>
              <a:t>dan</a:t>
            </a:r>
            <a:r>
              <a:rPr lang="en-US" sz="2800" dirty="0"/>
              <a:t> </a:t>
            </a:r>
            <a:r>
              <a:rPr lang="en-US" sz="2800" dirty="0" err="1"/>
              <a:t>motivasi</a:t>
            </a:r>
            <a:r>
              <a:rPr lang="en-US" sz="2800" dirty="0"/>
              <a:t> </a:t>
            </a:r>
            <a:r>
              <a:rPr lang="en-US" sz="2800" dirty="0" err="1"/>
              <a:t>serta</a:t>
            </a:r>
            <a:r>
              <a:rPr lang="en-US" sz="2800" dirty="0"/>
              <a:t> </a:t>
            </a:r>
            <a:r>
              <a:rPr lang="en-US" sz="2800" dirty="0" err="1"/>
              <a:t>pelayanan</a:t>
            </a:r>
            <a:r>
              <a:rPr lang="en-US" sz="2800" dirty="0"/>
              <a:t> </a:t>
            </a:r>
            <a:r>
              <a:rPr lang="en-US" sz="2800" dirty="0" err="1"/>
              <a:t>ulang</a:t>
            </a:r>
            <a:r>
              <a:rPr lang="en-US" sz="2800" dirty="0"/>
              <a:t> </a:t>
            </a:r>
            <a:r>
              <a:rPr lang="en-US" sz="2800" dirty="0" err="1"/>
              <a:t>kontrasepsi</a:t>
            </a:r>
            <a:r>
              <a:rPr lang="en-US" sz="2800" dirty="0"/>
              <a:t> </a:t>
            </a:r>
            <a:r>
              <a:rPr lang="en-US" sz="2800" dirty="0" err="1"/>
              <a:t>pil</a:t>
            </a:r>
            <a:r>
              <a:rPr lang="en-US" sz="2800" dirty="0"/>
              <a:t> </a:t>
            </a:r>
            <a:r>
              <a:rPr lang="en-US" sz="2800" dirty="0" err="1"/>
              <a:t>dan</a:t>
            </a:r>
            <a:r>
              <a:rPr lang="en-US" sz="2800" dirty="0"/>
              <a:t> </a:t>
            </a:r>
            <a:r>
              <a:rPr lang="en-US" sz="2800" dirty="0" err="1"/>
              <a:t>kondom</a:t>
            </a:r>
            <a:r>
              <a:rPr lang="en-US" sz="2800" dirty="0"/>
              <a:t>.</a:t>
            </a:r>
            <a:r>
              <a:rPr lang="id-ID" sz="2800" dirty="0"/>
              <a:t/>
            </a:r>
            <a:br>
              <a:rPr lang="id-ID" sz="2800" dirty="0"/>
            </a:br>
            <a:endParaRPr lang="id-ID" sz="2800" dirty="0"/>
          </a:p>
        </p:txBody>
      </p:sp>
      <p:pic>
        <p:nvPicPr>
          <p:cNvPr id="3" name="Picture 2" descr="animasi bergerak-8.gif"/>
          <p:cNvPicPr>
            <a:picLocks noChangeAspect="1"/>
          </p:cNvPicPr>
          <p:nvPr/>
        </p:nvPicPr>
        <p:blipFill>
          <a:blip r:embed="rId2"/>
          <a:stretch>
            <a:fillRect/>
          </a:stretch>
        </p:blipFill>
        <p:spPr>
          <a:xfrm>
            <a:off x="2071670" y="5286388"/>
            <a:ext cx="1102743" cy="1237773"/>
          </a:xfrm>
          <a:prstGeom prst="rect">
            <a:avLst/>
          </a:prstGeom>
        </p:spPr>
      </p:pic>
      <p:pic>
        <p:nvPicPr>
          <p:cNvPr id="4" name="Picture 3" descr="animasi bergerak-8.gif"/>
          <p:cNvPicPr>
            <a:picLocks noChangeAspect="1"/>
          </p:cNvPicPr>
          <p:nvPr/>
        </p:nvPicPr>
        <p:blipFill>
          <a:blip r:embed="rId2"/>
          <a:stretch>
            <a:fillRect/>
          </a:stretch>
        </p:blipFill>
        <p:spPr>
          <a:xfrm>
            <a:off x="3143240" y="5429264"/>
            <a:ext cx="1102743" cy="123777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repeatCount="1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1+#ppt_w/2"/>
                                          </p:val>
                                        </p:tav>
                                        <p:tav tm="100000">
                                          <p:val>
                                            <p:strVal val="#ppt_x"/>
                                          </p:val>
                                        </p:tav>
                                      </p:tavLst>
                                    </p:anim>
                                    <p:anim calcmode="lin" valueType="num">
                                      <p:cBhvr additive="base">
                                        <p:cTn id="8" dur="5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80008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80008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198</Words>
  <Application>Microsoft Office PowerPoint</Application>
  <PresentationFormat>On-screen Show (4:3)</PresentationFormat>
  <Paragraphs>23</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“Hubungan mempelajari” Ilmu kependudukan dengan KB</vt:lpstr>
      <vt:lpstr> KEPENDUDUKAN DAN KELUARGA BERENCANA </vt:lpstr>
      <vt:lpstr> Dalam hal ini GBHN 1988 mengemukakan bahwa kebijaksanaan kependudukan diarahkan pada pengembangan penduduk sebagai sumber daya manusia agar menjadi kekuatan pembangunan bangsa yang efektif dan bermutu dalam rangka mewujudkan mutu kehidupan masyarakat yang senantiasa meningkat. Dalam kaitan ini perlu terus ditingkatkan upaya pengendalian pertumbuhan dan persebaran penduduk, di samping pendidikan, kesehatan, pertumbuhan ekonomi, pembangunan daerah dan penciptaan lapangan kerja.</vt:lpstr>
      <vt:lpstr> Mengingat keadaan penduduk Indonesia yang besar jumlahnya dengan tingkat pertumbuhan yang relatif tinggi, maka telah dirintis usaha-usaha untuk mengendalikan tingkat pertumbuhan penduduk terutama melalui pengendalian tingkat kelahiran.   Di samping itu  telah diusahakan penurunan tingkat kematian, persebaran penduduk yang lebih serasi dan merata serta peningkatan kualitas manusia dan masyarakat.  </vt:lpstr>
      <vt:lpstr>Slide 5</vt:lpstr>
      <vt:lpstr>Slide 6</vt:lpstr>
      <vt:lpstr> Penurunan laju pertumbuhan penduduk tersebut terutama disebabkan oleh penurunan tingkat kelahiran berkat peran serta masyarakat dalam berkeluarga berencana.  Menurunnya jumlah anak yang dilahirkan akan memberikan kesempatan yang lebih besar kepada  ibu-ibu untuk membina pertumbuhan dan perkembangan anak-anak mereka. Lebih besarnya kesempatan membina anak-anak bagi para ibu tersebut dapat diharapkan akan meningkatkan kesiapan        anak-anak dalam menghadapi proses pendewasaan, yang selanjutnya dapat diharapkan akan meningkatkan kualitas penduduk dan mendukung usaha-usaha pengembangan sumber daya manusia. </vt:lpstr>
      <vt:lpstr>Slide 8</vt:lpstr>
      <vt:lpstr>Langkah-langkah pelaksanaan program KB diawali dengan pende­katan klinik. Dalam hal ini semua pelayanan KB pada saat itu dilakukan melalui klinik. Sejalan dengan semakin diterimanya program KB di kalangan masyarakat luas maka dilaksanakan pendekatan kemasyarakatan. Dalam hal ini klinik tetap berfungsi sebagai pusat pelayanan dan rujukan tetapi beberapa macam pelayanan KB lainnya dilakukan lewat masyarakat, misalnya pemberian penerangan dan motivasi serta pelayanan ulang kontrasepsi pil dan kondom. </vt:lpstr>
      <vt:lpstr>Melalui pendekatan kemasyarakatan tersebut telah berhasil dibentuk dan dikembangkan kelompok-kelompok peserta KB di kalangan masyarakat yang sekaligus merupakan upaya peningkatan peran serta masyarakat dalam pengelolaan program KB. Dengan makin diterimanya KB sebagai kebutuhan dalam tatanan kehidupan bangsa Indonesia dan dengan telah meningkatnya peran serta masyarakat maka mulai dirintis kemandirian dalam  pelaksanaan program. Kebijaksanaan ini sekaligus menjadikan pelaksanaan program KB sebagai gerakan KB. Bersamaan dengan itu dilakukan pula upaya peningkatan kualitas pelayanan KB.</vt:lpstr>
      <vt:lpstr>Untuk mencapai tujuan program KB yang juga merupakankegiatan pembangunan di bidang sumber daya manusia diperlukan berbagai  sasaran kebijaksanaan di bidang keluarga berencana. Hingga kini telah dilakukan beragam upaya   seperti penerangan dan motivasi, pelembagaan KB di masyarakat, pendidikan Kependudukan dan KB, pendidikan dan pelatihan petugas pengelola program, pelayanan kontrasepsi, pengadaan sarana dan pemantauan hasil kegiatan.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Akbid</dc:creator>
  <cp:lastModifiedBy>Akbid</cp:lastModifiedBy>
  <cp:revision>16</cp:revision>
  <dcterms:created xsi:type="dcterms:W3CDTF">2013-04-25T14:35:04Z</dcterms:created>
  <dcterms:modified xsi:type="dcterms:W3CDTF">2013-04-26T02:41:40Z</dcterms:modified>
</cp:coreProperties>
</file>