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914526" cy="116021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PERENCANAAN ADVOKASI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01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360" y="2052116"/>
            <a:ext cx="9213779" cy="39978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KENALI HAK ANDA SEBAGAI WARGA NEGARA SIPIL DAN MASYARAKAT SERTA </a:t>
            </a:r>
            <a:r>
              <a:rPr lang="en-US" sz="2800" dirty="0" smtClean="0"/>
              <a:t>N KEWAJIBAN PENYELENGGARA </a:t>
            </a:r>
            <a:r>
              <a:rPr lang="en-US" sz="2800" dirty="0" smtClean="0"/>
              <a:t>NEGARA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2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36" y="229675"/>
            <a:ext cx="7958331" cy="1077229"/>
          </a:xfrm>
        </p:spPr>
        <p:txBody>
          <a:bodyPr/>
          <a:lstStyle/>
          <a:p>
            <a:pPr algn="l"/>
            <a:r>
              <a:rPr lang="en-US" dirty="0" smtClean="0"/>
              <a:t>HAK ANDA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2456" y="2575560"/>
            <a:ext cx="3165184" cy="2651760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1239176" y="914400"/>
            <a:ext cx="2743200" cy="1371600"/>
          </a:xfrm>
          <a:prstGeom prst="wedgeEllipseCallout">
            <a:avLst>
              <a:gd name="adj1" fmla="val 67501"/>
              <a:gd name="adj2" fmla="val 736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INFORMASI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622456" y="249390"/>
            <a:ext cx="3530944" cy="1097280"/>
          </a:xfrm>
          <a:prstGeom prst="wedgeEllipseCallout">
            <a:avLst>
              <a:gd name="adj1" fmla="val 1513"/>
              <a:gd name="adj2" fmla="val 1347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PENDIDIKAN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8793320" y="1218535"/>
            <a:ext cx="2654971" cy="1333500"/>
          </a:xfrm>
          <a:prstGeom prst="wedgeEllipseCallout">
            <a:avLst>
              <a:gd name="adj1" fmla="val -85123"/>
              <a:gd name="adj2" fmla="val 5122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PEKERJAAN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1239176" y="5334000"/>
            <a:ext cx="3241384" cy="1371600"/>
          </a:xfrm>
          <a:prstGeom prst="wedgeEllipseCallout">
            <a:avLst>
              <a:gd name="adj1" fmla="val 52590"/>
              <a:gd name="adj2" fmla="val -6018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PELAYANAN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8473440" y="5334000"/>
            <a:ext cx="2599619" cy="1447800"/>
          </a:xfrm>
          <a:prstGeom prst="wedgeEllipseCallout">
            <a:avLst>
              <a:gd name="adj1" fmla="val -72422"/>
              <a:gd name="adj2" fmla="val -8354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SADAR 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36" y="229675"/>
            <a:ext cx="7958331" cy="1077229"/>
          </a:xfrm>
        </p:spPr>
        <p:txBody>
          <a:bodyPr/>
          <a:lstStyle/>
          <a:p>
            <a:pPr algn="l"/>
            <a:r>
              <a:rPr lang="en-US" dirty="0" smtClean="0"/>
              <a:t>HAK ANDA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300136" y="1050544"/>
            <a:ext cx="2743200" cy="1371600"/>
          </a:xfrm>
          <a:prstGeom prst="wedgeEllipseCallout">
            <a:avLst>
              <a:gd name="adj1" fmla="val 67501"/>
              <a:gd name="adj2" fmla="val 736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888989" y="1201427"/>
            <a:ext cx="3530944" cy="1097280"/>
          </a:xfrm>
          <a:prstGeom prst="wedgeEllipseCallout">
            <a:avLst>
              <a:gd name="adj1" fmla="val 1513"/>
              <a:gd name="adj2" fmla="val 1347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PELAYANAN PUBLIK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8793320" y="1218535"/>
            <a:ext cx="3063400" cy="1333500"/>
          </a:xfrm>
          <a:prstGeom prst="wedgeEllipseCallout">
            <a:avLst>
              <a:gd name="adj1" fmla="val -43334"/>
              <a:gd name="adj2" fmla="val 9922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PERLINDUNGAN KONDUMEN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1165177" y="5011826"/>
            <a:ext cx="3241384" cy="1371600"/>
          </a:xfrm>
          <a:prstGeom prst="wedgeEllipseCallout">
            <a:avLst>
              <a:gd name="adj1" fmla="val 52590"/>
              <a:gd name="adj2" fmla="val -6018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HAK ASASI MANUSIA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06880" y="1242454"/>
            <a:ext cx="1810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KETERBUKAAN INFORMASI PUBLIK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foto orang PELAYANAN DAN INFORMAS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3540895"/>
            <a:ext cx="5855211" cy="276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5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DPR/DPRD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457200"/>
            <a:ext cx="9533819" cy="5592744"/>
          </a:xfrm>
        </p:spPr>
        <p:txBody>
          <a:bodyPr>
            <a:normAutofit/>
          </a:bodyPr>
          <a:lstStyle/>
          <a:p>
            <a:r>
              <a:rPr lang="es-ES" sz="2800" dirty="0"/>
              <a:t>UU RI No.14 </a:t>
            </a:r>
            <a:r>
              <a:rPr lang="es-ES" sz="2800" dirty="0" err="1"/>
              <a:t>Tahun</a:t>
            </a:r>
            <a:r>
              <a:rPr lang="es-ES" sz="2800" dirty="0"/>
              <a:t> 2008 </a:t>
            </a:r>
            <a:r>
              <a:rPr lang="es-ES" sz="2800" dirty="0" err="1"/>
              <a:t>tentang</a:t>
            </a:r>
            <a:r>
              <a:rPr lang="es-ES" sz="2800" dirty="0"/>
              <a:t> </a:t>
            </a:r>
            <a:r>
              <a:rPr lang="es-ES" sz="2800" dirty="0" err="1"/>
              <a:t>Keterbukaan</a:t>
            </a:r>
            <a:r>
              <a:rPr lang="es-ES" sz="2800" dirty="0"/>
              <a:t> </a:t>
            </a:r>
            <a:r>
              <a:rPr lang="es-ES" sz="2800" dirty="0" err="1"/>
              <a:t>Informasi</a:t>
            </a:r>
            <a:r>
              <a:rPr lang="es-ES" sz="2800" dirty="0"/>
              <a:t> 1. 20 </a:t>
            </a:r>
            <a:r>
              <a:rPr lang="es-ES" sz="2800" dirty="0" err="1"/>
              <a:t>April</a:t>
            </a:r>
            <a:r>
              <a:rPr lang="es-ES" sz="2800" dirty="0"/>
              <a:t> 2008 </a:t>
            </a:r>
            <a:r>
              <a:rPr lang="es-ES" sz="2800" dirty="0" err="1"/>
              <a:t>disyahkan</a:t>
            </a:r>
            <a:r>
              <a:rPr lang="es-ES" sz="2800" dirty="0"/>
              <a:t> 2. Azas dan </a:t>
            </a:r>
            <a:r>
              <a:rPr lang="es-ES" sz="2800" dirty="0" err="1"/>
              <a:t>tujuan</a:t>
            </a:r>
            <a:r>
              <a:rPr lang="es-ES" sz="2800" dirty="0"/>
              <a:t> 3. </a:t>
            </a:r>
            <a:r>
              <a:rPr lang="es-ES" sz="2800" dirty="0" err="1"/>
              <a:t>Hak</a:t>
            </a:r>
            <a:r>
              <a:rPr lang="es-ES" sz="2800" dirty="0"/>
              <a:t> dan </a:t>
            </a:r>
            <a:r>
              <a:rPr lang="es-ES" sz="2800" dirty="0" err="1"/>
              <a:t>kewajiban</a:t>
            </a:r>
            <a:r>
              <a:rPr lang="es-ES" sz="2800" dirty="0"/>
              <a:t> </a:t>
            </a:r>
            <a:r>
              <a:rPr lang="es-ES" sz="2800" dirty="0" err="1"/>
              <a:t>pemohon</a:t>
            </a:r>
            <a:r>
              <a:rPr lang="es-ES" sz="2800" dirty="0"/>
              <a:t>, </a:t>
            </a:r>
            <a:r>
              <a:rPr lang="es-ES" sz="2800" dirty="0" err="1"/>
              <a:t>pengguna</a:t>
            </a:r>
            <a:r>
              <a:rPr lang="es-ES" sz="2800" dirty="0"/>
              <a:t> </a:t>
            </a:r>
            <a:r>
              <a:rPr lang="es-ES" sz="2800" dirty="0" err="1"/>
              <a:t>informasi</a:t>
            </a:r>
            <a:r>
              <a:rPr lang="es-ES" sz="2800" dirty="0"/>
              <a:t> dan </a:t>
            </a:r>
            <a:r>
              <a:rPr lang="es-ES" sz="2800" dirty="0" err="1"/>
              <a:t>penyelenggara</a:t>
            </a:r>
            <a:r>
              <a:rPr lang="es-ES" sz="2800" dirty="0"/>
              <a:t> </a:t>
            </a:r>
            <a:r>
              <a:rPr lang="es-ES" sz="2800" dirty="0" err="1"/>
              <a:t>badan</a:t>
            </a:r>
            <a:r>
              <a:rPr lang="es-ES" sz="2800" dirty="0"/>
              <a:t> </a:t>
            </a:r>
            <a:r>
              <a:rPr lang="es-ES" sz="2800" dirty="0" err="1"/>
              <a:t>publik</a:t>
            </a:r>
            <a:r>
              <a:rPr lang="es-ES" sz="2800" dirty="0"/>
              <a:t> 4. </a:t>
            </a:r>
            <a:r>
              <a:rPr lang="es-ES" sz="2800" dirty="0" err="1"/>
              <a:t>Informasi</a:t>
            </a:r>
            <a:r>
              <a:rPr lang="es-ES" sz="2800" dirty="0"/>
              <a:t> </a:t>
            </a:r>
            <a:r>
              <a:rPr lang="es-ES" sz="2800" dirty="0" err="1"/>
              <a:t>yg</a:t>
            </a:r>
            <a:r>
              <a:rPr lang="es-ES" sz="2800" dirty="0"/>
              <a:t> </a:t>
            </a:r>
            <a:r>
              <a:rPr lang="es-ES" sz="2800" dirty="0" err="1"/>
              <a:t>dikecualikan</a:t>
            </a:r>
            <a:r>
              <a:rPr lang="es-ES" sz="2800" dirty="0"/>
              <a:t> 5. </a:t>
            </a:r>
            <a:r>
              <a:rPr lang="es-ES" sz="2800" dirty="0" err="1"/>
              <a:t>Mekanisme</a:t>
            </a:r>
            <a:r>
              <a:rPr lang="es-ES" sz="2800" dirty="0"/>
              <a:t> </a:t>
            </a:r>
            <a:r>
              <a:rPr lang="es-ES" sz="2800" dirty="0" err="1"/>
              <a:t>memperoleh</a:t>
            </a:r>
            <a:r>
              <a:rPr lang="es-ES" sz="2800" dirty="0"/>
              <a:t> </a:t>
            </a:r>
            <a:r>
              <a:rPr lang="es-ES" sz="2800" dirty="0" err="1"/>
              <a:t>informasi</a:t>
            </a:r>
            <a:r>
              <a:rPr lang="es-ES" sz="2800" dirty="0"/>
              <a:t> 6. </a:t>
            </a:r>
            <a:r>
              <a:rPr lang="es-ES" sz="2800" dirty="0" err="1"/>
              <a:t>Komisi</a:t>
            </a:r>
            <a:r>
              <a:rPr lang="es-ES" sz="2800" dirty="0"/>
              <a:t> </a:t>
            </a:r>
            <a:r>
              <a:rPr lang="es-ES" sz="2800" dirty="0" err="1" smtClean="0"/>
              <a:t>informasi</a:t>
            </a:r>
            <a:endParaRPr lang="es-ES" sz="2800" dirty="0" smtClean="0"/>
          </a:p>
          <a:p>
            <a:r>
              <a:rPr lang="en-US" sz="2800" dirty="0" err="1"/>
              <a:t>Penyelenggara</a:t>
            </a:r>
            <a:r>
              <a:rPr lang="en-US" sz="2800" dirty="0"/>
              <a:t> </a:t>
            </a:r>
            <a:r>
              <a:rPr lang="en-US" sz="2800" dirty="0" err="1"/>
              <a:t>Yanpublik</a:t>
            </a:r>
            <a:r>
              <a:rPr lang="en-US" sz="2800" dirty="0"/>
              <a:t>, Ombudsman 5. </a:t>
            </a:r>
            <a:r>
              <a:rPr lang="en-US" sz="2800" dirty="0" err="1"/>
              <a:t>Maklumat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?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pelaksana</a:t>
            </a:r>
            <a:r>
              <a:rPr lang="en-US" sz="2800" dirty="0"/>
              <a:t>? </a:t>
            </a:r>
            <a:r>
              <a:rPr lang="en-US" sz="2800" dirty="0" err="1"/>
              <a:t>Tarif</a:t>
            </a:r>
            <a:r>
              <a:rPr lang="en-US" sz="2800" dirty="0"/>
              <a:t>/ </a:t>
            </a:r>
            <a:r>
              <a:rPr lang="en-US" sz="2800" dirty="0" err="1" smtClean="0"/>
              <a:t>bIaya</a:t>
            </a:r>
            <a:r>
              <a:rPr lang="en-US" sz="2800" dirty="0"/>
              <a:t>? 6.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masy</a:t>
            </a:r>
            <a:r>
              <a:rPr lang="en-US" sz="2800" dirty="0"/>
              <a:t>?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masy</a:t>
            </a:r>
            <a:r>
              <a:rPr lang="en-US" sz="2800" dirty="0"/>
              <a:t> </a:t>
            </a:r>
            <a:r>
              <a:rPr lang="en-US" sz="2800" dirty="0" err="1"/>
              <a:t>menggugat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7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UU RI No.25 </a:t>
            </a:r>
            <a:r>
              <a:rPr lang="es-ES" dirty="0" err="1"/>
              <a:t>Tahun</a:t>
            </a:r>
            <a:r>
              <a:rPr lang="es-ES" dirty="0"/>
              <a:t> 2009 </a:t>
            </a:r>
            <a:r>
              <a:rPr lang="es-ES" dirty="0" err="1"/>
              <a:t>tentang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Pelayanan</a:t>
            </a:r>
            <a:r>
              <a:rPr lang="es-ES" dirty="0"/>
              <a:t> </a:t>
            </a:r>
            <a:r>
              <a:rPr lang="es-ES" dirty="0" err="1"/>
              <a:t>Publik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880" y="2052116"/>
            <a:ext cx="9244259" cy="3997828"/>
          </a:xfrm>
        </p:spPr>
        <p:txBody>
          <a:bodyPr/>
          <a:lstStyle/>
          <a:p>
            <a:r>
              <a:rPr lang="sv-SE" dirty="0"/>
              <a:t>Disyahkan 18 Juli 2009 2. Tujuan dan azas? Ruang lingkup 3. Apa itu pelayanan publik? Sistem informasi? Tugas Pembina?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96</TotalTime>
  <Words>148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PowerPoint Presentation</vt:lpstr>
      <vt:lpstr>PowerPoint Presentation</vt:lpstr>
      <vt:lpstr>HAK ANDA</vt:lpstr>
      <vt:lpstr>HAK ANDA</vt:lpstr>
      <vt:lpstr>FUNGSI DPR/DPRD ?</vt:lpstr>
      <vt:lpstr>PowerPoint Presentation</vt:lpstr>
      <vt:lpstr>UU RI No.25 Tahun 2009 tentang Pelayanan Publik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user</dc:creator>
  <cp:lastModifiedBy>user</cp:lastModifiedBy>
  <cp:revision>8</cp:revision>
  <dcterms:created xsi:type="dcterms:W3CDTF">2022-04-14T00:54:50Z</dcterms:created>
  <dcterms:modified xsi:type="dcterms:W3CDTF">2022-04-14T03:40:37Z</dcterms:modified>
</cp:coreProperties>
</file>