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38"/>
  </p:notesMasterIdLst>
  <p:sldIdLst>
    <p:sldId id="256" r:id="rId2"/>
    <p:sldId id="265" r:id="rId3"/>
    <p:sldId id="296" r:id="rId4"/>
    <p:sldId id="277" r:id="rId5"/>
    <p:sldId id="268" r:id="rId6"/>
    <p:sldId id="300" r:id="rId7"/>
    <p:sldId id="297" r:id="rId8"/>
    <p:sldId id="267" r:id="rId9"/>
    <p:sldId id="298" r:id="rId10"/>
    <p:sldId id="299" r:id="rId11"/>
    <p:sldId id="301" r:id="rId12"/>
    <p:sldId id="278" r:id="rId13"/>
    <p:sldId id="275" r:id="rId14"/>
    <p:sldId id="319" r:id="rId15"/>
    <p:sldId id="320" r:id="rId16"/>
    <p:sldId id="259" r:id="rId17"/>
    <p:sldId id="282" r:id="rId18"/>
    <p:sldId id="317" r:id="rId19"/>
    <p:sldId id="263" r:id="rId20"/>
    <p:sldId id="318" r:id="rId21"/>
    <p:sldId id="284" r:id="rId22"/>
    <p:sldId id="28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274" r:id="rId36"/>
    <p:sldId id="270" r:id="rId37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MAH SUKARTA" initials="AS" lastIdx="1" clrIdx="0">
    <p:extLst>
      <p:ext uri="{19B8F6BF-5375-455C-9EA6-DF929625EA0E}">
        <p15:presenceInfo xmlns:p15="http://schemas.microsoft.com/office/powerpoint/2012/main" userId="6a45f1313d0171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16T12:09:16.492" idx="1">
    <p:pos x="5530" y="1536"/>
    <p:text>ass</p:text>
    <p:extLst>
      <p:ext uri="{C676402C-5697-4E1C-873F-D02D1690AC5C}">
        <p15:threadingInfo xmlns:p15="http://schemas.microsoft.com/office/powerpoint/2012/main" timeZoneBias="-480"/>
      </p:ext>
    </p:extLst>
  </p:cm>
</p:cmLst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4BC346-3760-4822-8884-0847ABCE3D3F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43E05E-DE3E-4D7A-9F8A-36271E42CF5B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PELAKSANAAN PRINSIP MANAJEMEN </a:t>
          </a:r>
        </a:p>
      </dgm:t>
    </dgm:pt>
    <dgm:pt modelId="{B4438B27-E198-48C0-B451-6BA3451ECD8B}" type="parTrans" cxnId="{C21131D7-72F8-4D86-8A56-AD951194CD65}">
      <dgm:prSet/>
      <dgm:spPr/>
      <dgm:t>
        <a:bodyPr/>
        <a:lstStyle/>
        <a:p>
          <a:endParaRPr lang="en-US"/>
        </a:p>
      </dgm:t>
    </dgm:pt>
    <dgm:pt modelId="{A59FF051-B620-411D-A2CA-B224E1948889}" type="sibTrans" cxnId="{C21131D7-72F8-4D86-8A56-AD951194CD65}">
      <dgm:prSet/>
      <dgm:spPr/>
      <dgm:t>
        <a:bodyPr/>
        <a:lstStyle/>
        <a:p>
          <a:endParaRPr lang="en-US"/>
        </a:p>
      </dgm:t>
    </dgm:pt>
    <dgm:pt modelId="{FF0F40F9-6F41-49A8-87C9-8F8DA8EA4280}">
      <dgm:prSet phldrT="[Text]"/>
      <dgm:spPr/>
      <dgm:t>
        <a:bodyPr/>
        <a:lstStyle/>
        <a:p>
          <a:r>
            <a:rPr lang="en-US" dirty="0"/>
            <a:t>TIDAK KAKU</a:t>
          </a:r>
        </a:p>
      </dgm:t>
    </dgm:pt>
    <dgm:pt modelId="{5EECBF6E-D657-4CA6-9138-C8E54B922194}" type="parTrans" cxnId="{2A12E32A-CB22-45F2-BD84-30F50D128D85}">
      <dgm:prSet/>
      <dgm:spPr/>
      <dgm:t>
        <a:bodyPr/>
        <a:lstStyle/>
        <a:p>
          <a:endParaRPr lang="en-US"/>
        </a:p>
      </dgm:t>
    </dgm:pt>
    <dgm:pt modelId="{76BFC73B-DA2A-4428-B035-8D53D9796802}" type="sibTrans" cxnId="{2A12E32A-CB22-45F2-BD84-30F50D128D85}">
      <dgm:prSet/>
      <dgm:spPr/>
      <dgm:t>
        <a:bodyPr/>
        <a:lstStyle/>
        <a:p>
          <a:endParaRPr lang="en-US"/>
        </a:p>
      </dgm:t>
    </dgm:pt>
    <dgm:pt modelId="{E6FD8896-6DDE-4114-919E-1499D06ACADE}">
      <dgm:prSet phldrT="[Text]"/>
      <dgm:spPr/>
      <dgm:t>
        <a:bodyPr/>
        <a:lstStyle/>
        <a:p>
          <a:r>
            <a:rPr lang="en-US" dirty="0"/>
            <a:t>LUWES</a:t>
          </a:r>
        </a:p>
      </dgm:t>
    </dgm:pt>
    <dgm:pt modelId="{79020089-CD86-4B9B-9CC8-0AA6B18C2A2F}" type="parTrans" cxnId="{2CB255B2-4D94-41D9-A84E-100B07FC4CD6}">
      <dgm:prSet/>
      <dgm:spPr/>
      <dgm:t>
        <a:bodyPr/>
        <a:lstStyle/>
        <a:p>
          <a:endParaRPr lang="en-US"/>
        </a:p>
      </dgm:t>
    </dgm:pt>
    <dgm:pt modelId="{DB8D5639-2549-4C74-BC66-569AE83B8D5E}" type="sibTrans" cxnId="{2CB255B2-4D94-41D9-A84E-100B07FC4CD6}">
      <dgm:prSet/>
      <dgm:spPr/>
      <dgm:t>
        <a:bodyPr/>
        <a:lstStyle/>
        <a:p>
          <a:endParaRPr lang="en-US"/>
        </a:p>
      </dgm:t>
    </dgm:pt>
    <dgm:pt modelId="{4E61AF8F-539C-4A5C-AC42-7236BB2E7327}">
      <dgm:prSet phldrT="[Text]"/>
      <dgm:spPr/>
      <dgm:t>
        <a:bodyPr/>
        <a:lstStyle/>
        <a:p>
          <a:r>
            <a:rPr lang="en-US" dirty="0"/>
            <a:t>FLEKSIBEL(MUNGKIN SAJA DIUBAH SESUAI KEBUTUHAN)</a:t>
          </a:r>
        </a:p>
      </dgm:t>
    </dgm:pt>
    <dgm:pt modelId="{08AF64D1-0FF8-40B0-9AE9-12C490400929}" type="parTrans" cxnId="{471ED3DC-4EB1-46F3-9C3B-C86DB0A0C14C}">
      <dgm:prSet/>
      <dgm:spPr/>
      <dgm:t>
        <a:bodyPr/>
        <a:lstStyle/>
        <a:p>
          <a:endParaRPr lang="en-US"/>
        </a:p>
      </dgm:t>
    </dgm:pt>
    <dgm:pt modelId="{D6CB2E29-96E2-40C8-B036-913B7EB1BCB1}" type="sibTrans" cxnId="{471ED3DC-4EB1-46F3-9C3B-C86DB0A0C14C}">
      <dgm:prSet/>
      <dgm:spPr/>
      <dgm:t>
        <a:bodyPr/>
        <a:lstStyle/>
        <a:p>
          <a:endParaRPr lang="en-US"/>
        </a:p>
      </dgm:t>
    </dgm:pt>
    <dgm:pt modelId="{B0E1FF64-106D-44C0-8A4A-6A3E86FB19B0}" type="pres">
      <dgm:prSet presAssocID="{E34BC346-3760-4822-8884-0847ABCE3D3F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15A5D5A4-F6C4-4003-A9E1-2D6670A0E571}" type="pres">
      <dgm:prSet presAssocID="{4E43E05E-DE3E-4D7A-9F8A-36271E42CF5B}" presName="Parent" presStyleLbl="node1" presStyleIdx="0" presStyleCnt="2">
        <dgm:presLayoutVars>
          <dgm:chMax val="4"/>
          <dgm:chPref val="3"/>
        </dgm:presLayoutVars>
      </dgm:prSet>
      <dgm:spPr/>
    </dgm:pt>
    <dgm:pt modelId="{2619FF76-3C03-4935-9E1F-1666961E990C}" type="pres">
      <dgm:prSet presAssocID="{FF0F40F9-6F41-49A8-87C9-8F8DA8EA4280}" presName="Accent" presStyleLbl="node1" presStyleIdx="1" presStyleCnt="2"/>
      <dgm:spPr/>
    </dgm:pt>
    <dgm:pt modelId="{09360D2C-E933-4C46-89DB-F31C08F8900A}" type="pres">
      <dgm:prSet presAssocID="{FF0F40F9-6F41-49A8-87C9-8F8DA8EA4280}" presName="Image1" presStyleLbl="fgImgPlace1" presStyleIdx="0" presStyleCnt="3"/>
      <dgm:spPr/>
    </dgm:pt>
    <dgm:pt modelId="{93204888-F456-424E-9B8A-0772F6CB68A6}" type="pres">
      <dgm:prSet presAssocID="{FF0F40F9-6F41-49A8-87C9-8F8DA8EA4280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79E7454-4453-4E0E-B24B-879DBB392990}" type="pres">
      <dgm:prSet presAssocID="{E6FD8896-6DDE-4114-919E-1499D06ACADE}" presName="Image2" presStyleCnt="0"/>
      <dgm:spPr/>
    </dgm:pt>
    <dgm:pt modelId="{DF80952D-809F-4C0A-80F3-9E7145595B56}" type="pres">
      <dgm:prSet presAssocID="{E6FD8896-6DDE-4114-919E-1499D06ACADE}" presName="Image" presStyleLbl="fgImgPlace1" presStyleIdx="1" presStyleCnt="3"/>
      <dgm:spPr/>
    </dgm:pt>
    <dgm:pt modelId="{CB6821B5-F5D6-4194-B326-5081200841BE}" type="pres">
      <dgm:prSet presAssocID="{E6FD8896-6DDE-4114-919E-1499D06ACADE}" presName="Child2" presStyleLbl="revTx" presStyleIdx="1" presStyleCnt="3" custScaleX="104570" custScaleY="97581" custLinFactNeighborX="1439" custLinFactNeighborY="1531">
        <dgm:presLayoutVars>
          <dgm:chMax val="0"/>
          <dgm:chPref val="0"/>
          <dgm:bulletEnabled val="1"/>
        </dgm:presLayoutVars>
      </dgm:prSet>
      <dgm:spPr/>
    </dgm:pt>
    <dgm:pt modelId="{32532741-24C6-456A-A34F-0D0230EB5117}" type="pres">
      <dgm:prSet presAssocID="{4E61AF8F-539C-4A5C-AC42-7236BB2E7327}" presName="Image3" presStyleCnt="0"/>
      <dgm:spPr/>
    </dgm:pt>
    <dgm:pt modelId="{F76036A2-68EB-45D7-926E-87A6819B8F91}" type="pres">
      <dgm:prSet presAssocID="{4E61AF8F-539C-4A5C-AC42-7236BB2E7327}" presName="Image" presStyleLbl="fgImgPlace1" presStyleIdx="2" presStyleCnt="3"/>
      <dgm:spPr/>
    </dgm:pt>
    <dgm:pt modelId="{BC327469-8C4E-4BAF-BB2B-199EFCD03265}" type="pres">
      <dgm:prSet presAssocID="{4E61AF8F-539C-4A5C-AC42-7236BB2E7327}" presName="Child3" presStyleLbl="revTx" presStyleIdx="2" presStyleCnt="3" custScaleX="144202">
        <dgm:presLayoutVars>
          <dgm:chMax val="0"/>
          <dgm:chPref val="0"/>
          <dgm:bulletEnabled val="1"/>
        </dgm:presLayoutVars>
      </dgm:prSet>
      <dgm:spPr/>
    </dgm:pt>
  </dgm:ptLst>
  <dgm:cxnLst>
    <dgm:cxn modelId="{2A12E32A-CB22-45F2-BD84-30F50D128D85}" srcId="{4E43E05E-DE3E-4D7A-9F8A-36271E42CF5B}" destId="{FF0F40F9-6F41-49A8-87C9-8F8DA8EA4280}" srcOrd="0" destOrd="0" parTransId="{5EECBF6E-D657-4CA6-9138-C8E54B922194}" sibTransId="{76BFC73B-DA2A-4428-B035-8D53D9796802}"/>
    <dgm:cxn modelId="{78B3C554-C1FC-4E03-8F17-E1A03B7E6B83}" type="presOf" srcId="{4E61AF8F-539C-4A5C-AC42-7236BB2E7327}" destId="{BC327469-8C4E-4BAF-BB2B-199EFCD03265}" srcOrd="0" destOrd="0" presId="urn:microsoft.com/office/officeart/2011/layout/RadialPictureList"/>
    <dgm:cxn modelId="{700A1156-6489-4AE9-8696-BCCBB1742FB0}" type="presOf" srcId="{E6FD8896-6DDE-4114-919E-1499D06ACADE}" destId="{CB6821B5-F5D6-4194-B326-5081200841BE}" srcOrd="0" destOrd="0" presId="urn:microsoft.com/office/officeart/2011/layout/RadialPictureList"/>
    <dgm:cxn modelId="{63A1A68A-F2A2-467F-9127-06C4A961BB5C}" type="presOf" srcId="{E34BC346-3760-4822-8884-0847ABCE3D3F}" destId="{B0E1FF64-106D-44C0-8A4A-6A3E86FB19B0}" srcOrd="0" destOrd="0" presId="urn:microsoft.com/office/officeart/2011/layout/RadialPictureList"/>
    <dgm:cxn modelId="{4DC1CF9B-5ABD-4CEC-8D72-908B3055DB9D}" type="presOf" srcId="{FF0F40F9-6F41-49A8-87C9-8F8DA8EA4280}" destId="{93204888-F456-424E-9B8A-0772F6CB68A6}" srcOrd="0" destOrd="0" presId="urn:microsoft.com/office/officeart/2011/layout/RadialPictureList"/>
    <dgm:cxn modelId="{2CB255B2-4D94-41D9-A84E-100B07FC4CD6}" srcId="{4E43E05E-DE3E-4D7A-9F8A-36271E42CF5B}" destId="{E6FD8896-6DDE-4114-919E-1499D06ACADE}" srcOrd="1" destOrd="0" parTransId="{79020089-CD86-4B9B-9CC8-0AA6B18C2A2F}" sibTransId="{DB8D5639-2549-4C74-BC66-569AE83B8D5E}"/>
    <dgm:cxn modelId="{21A538BF-5C84-4223-8599-72B6357F0844}" type="presOf" srcId="{4E43E05E-DE3E-4D7A-9F8A-36271E42CF5B}" destId="{15A5D5A4-F6C4-4003-A9E1-2D6670A0E571}" srcOrd="0" destOrd="0" presId="urn:microsoft.com/office/officeart/2011/layout/RadialPictureList"/>
    <dgm:cxn modelId="{C21131D7-72F8-4D86-8A56-AD951194CD65}" srcId="{E34BC346-3760-4822-8884-0847ABCE3D3F}" destId="{4E43E05E-DE3E-4D7A-9F8A-36271E42CF5B}" srcOrd="0" destOrd="0" parTransId="{B4438B27-E198-48C0-B451-6BA3451ECD8B}" sibTransId="{A59FF051-B620-411D-A2CA-B224E1948889}"/>
    <dgm:cxn modelId="{471ED3DC-4EB1-46F3-9C3B-C86DB0A0C14C}" srcId="{4E43E05E-DE3E-4D7A-9F8A-36271E42CF5B}" destId="{4E61AF8F-539C-4A5C-AC42-7236BB2E7327}" srcOrd="2" destOrd="0" parTransId="{08AF64D1-0FF8-40B0-9AE9-12C490400929}" sibTransId="{D6CB2E29-96E2-40C8-B036-913B7EB1BCB1}"/>
    <dgm:cxn modelId="{C99C7F2E-D025-4FD0-AC64-67BF64642855}" type="presParOf" srcId="{B0E1FF64-106D-44C0-8A4A-6A3E86FB19B0}" destId="{15A5D5A4-F6C4-4003-A9E1-2D6670A0E571}" srcOrd="0" destOrd="0" presId="urn:microsoft.com/office/officeart/2011/layout/RadialPictureList"/>
    <dgm:cxn modelId="{7A41F94F-7A12-4E03-A008-4D5F30585A42}" type="presParOf" srcId="{B0E1FF64-106D-44C0-8A4A-6A3E86FB19B0}" destId="{2619FF76-3C03-4935-9E1F-1666961E990C}" srcOrd="1" destOrd="0" presId="urn:microsoft.com/office/officeart/2011/layout/RadialPictureList"/>
    <dgm:cxn modelId="{0D9A3507-BEB2-4167-A88A-C8CCBF0D07DF}" type="presParOf" srcId="{B0E1FF64-106D-44C0-8A4A-6A3E86FB19B0}" destId="{09360D2C-E933-4C46-89DB-F31C08F8900A}" srcOrd="2" destOrd="0" presId="urn:microsoft.com/office/officeart/2011/layout/RadialPictureList"/>
    <dgm:cxn modelId="{ECC3B985-423F-4CB4-910D-9B1366CB3820}" type="presParOf" srcId="{B0E1FF64-106D-44C0-8A4A-6A3E86FB19B0}" destId="{93204888-F456-424E-9B8A-0772F6CB68A6}" srcOrd="3" destOrd="0" presId="urn:microsoft.com/office/officeart/2011/layout/RadialPictureList"/>
    <dgm:cxn modelId="{185978E7-6563-44FC-84DE-20B061E353CA}" type="presParOf" srcId="{B0E1FF64-106D-44C0-8A4A-6A3E86FB19B0}" destId="{779E7454-4453-4E0E-B24B-879DBB392990}" srcOrd="4" destOrd="0" presId="urn:microsoft.com/office/officeart/2011/layout/RadialPictureList"/>
    <dgm:cxn modelId="{B296D229-5F03-4E1F-B829-5F4A8B087C0A}" type="presParOf" srcId="{779E7454-4453-4E0E-B24B-879DBB392990}" destId="{DF80952D-809F-4C0A-80F3-9E7145595B56}" srcOrd="0" destOrd="0" presId="urn:microsoft.com/office/officeart/2011/layout/RadialPictureList"/>
    <dgm:cxn modelId="{A792E8C1-06BA-4449-9F29-D5FAD489341B}" type="presParOf" srcId="{B0E1FF64-106D-44C0-8A4A-6A3E86FB19B0}" destId="{CB6821B5-F5D6-4194-B326-5081200841BE}" srcOrd="5" destOrd="0" presId="urn:microsoft.com/office/officeart/2011/layout/RadialPictureList"/>
    <dgm:cxn modelId="{42C2C4A2-C0EF-4DCE-A659-66854A54D2F6}" type="presParOf" srcId="{B0E1FF64-106D-44C0-8A4A-6A3E86FB19B0}" destId="{32532741-24C6-456A-A34F-0D0230EB5117}" srcOrd="6" destOrd="0" presId="urn:microsoft.com/office/officeart/2011/layout/RadialPictureList"/>
    <dgm:cxn modelId="{8DF90A04-1DDF-4E8E-904E-BA7DF111B3FC}" type="presParOf" srcId="{32532741-24C6-456A-A34F-0D0230EB5117}" destId="{F76036A2-68EB-45D7-926E-87A6819B8F91}" srcOrd="0" destOrd="0" presId="urn:microsoft.com/office/officeart/2011/layout/RadialPictureList"/>
    <dgm:cxn modelId="{4566C643-E9B4-4DC2-9A8A-34387ED2EF86}" type="presParOf" srcId="{B0E1FF64-106D-44C0-8A4A-6A3E86FB19B0}" destId="{BC327469-8C4E-4BAF-BB2B-199EFCD03265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D628C8-6DBF-4F67-85E5-18BBCCF3C1E9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0B52EF-D55C-4173-B462-F7FFF3714F17}">
      <dgm:prSet phldrT="[Text]"/>
      <dgm:spPr/>
      <dgm:t>
        <a:bodyPr/>
        <a:lstStyle/>
        <a:p>
          <a:r>
            <a:rPr lang="en-US"/>
            <a:t>Pembagian kerja yang berimbang</a:t>
          </a:r>
          <a:endParaRPr lang="en-US" dirty="0"/>
        </a:p>
      </dgm:t>
    </dgm:pt>
    <dgm:pt modelId="{3D9D07ED-7CC1-4150-8654-9B4DA194FC1B}" type="parTrans" cxnId="{17D1BDE6-1306-4BAC-AC5B-AC3569A92E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687196-4924-4B3D-A62D-C2E3990A7CD4}" type="sibTrans" cxnId="{17D1BDE6-1306-4BAC-AC5B-AC3569A92E7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F741900-3224-4184-BCFE-F676376AAD4A}">
      <dgm:prSet phldrT="[Text]"/>
      <dgm:spPr/>
      <dgm:t>
        <a:bodyPr/>
        <a:lstStyle/>
        <a:p>
          <a:r>
            <a:rPr lang="en-US"/>
            <a:t>Pemberian kewenangan</a:t>
          </a:r>
          <a:endParaRPr lang="en-US" dirty="0"/>
        </a:p>
      </dgm:t>
    </dgm:pt>
    <dgm:pt modelId="{9C344478-1E1F-491A-B2B8-AE24408AFAF3}" type="parTrans" cxnId="{A89191D4-7EDA-41F7-BB27-E255CC56F5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0BDDC7-EBBD-4E8F-980D-4D35E818D903}" type="sibTrans" cxnId="{A89191D4-7EDA-41F7-BB27-E255CC56F5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AB5380-BA57-4632-9E0E-6C42BD2421B1}">
      <dgm:prSet phldrT="[Text]"/>
      <dgm:spPr/>
      <dgm:t>
        <a:bodyPr/>
        <a:lstStyle/>
        <a:p>
          <a:r>
            <a:rPr lang="en-US"/>
            <a:t>Disiplin </a:t>
          </a:r>
          <a:endParaRPr lang="en-US" dirty="0"/>
        </a:p>
      </dgm:t>
    </dgm:pt>
    <dgm:pt modelId="{5A251FC8-C4EB-4E70-9B04-61C545F69388}" type="parTrans" cxnId="{68865A21-679D-4157-989C-0634EE4182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3508DA-A860-4D5B-B057-E7D6CF18A141}" type="sibTrans" cxnId="{68865A21-679D-4157-989C-0634EE4182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F3C0F6-287C-486A-B779-0C293A16A578}">
      <dgm:prSet phldrT="[Text]"/>
      <dgm:spPr/>
      <dgm:t>
        <a:bodyPr/>
        <a:lstStyle/>
        <a:p>
          <a:r>
            <a:rPr lang="en-US"/>
            <a:t>Kesatuan perintah</a:t>
          </a:r>
          <a:endParaRPr lang="en-US" dirty="0"/>
        </a:p>
      </dgm:t>
    </dgm:pt>
    <dgm:pt modelId="{A4140E98-0C30-4039-9E36-3CE6384871A3}" type="parTrans" cxnId="{2361E4EB-C4B2-4D55-8EB8-94497C53E6E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AEC654D-3739-4D48-A832-CBF98E0DAFBF}" type="sibTrans" cxnId="{2361E4EB-C4B2-4D55-8EB8-94497C53E6E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8C68C0C-965E-4D6C-93FE-55484C93D6C4}">
      <dgm:prSet phldrT="[Text]"/>
      <dgm:spPr/>
      <dgm:t>
        <a:bodyPr/>
        <a:lstStyle/>
        <a:p>
          <a:r>
            <a:rPr lang="en-US"/>
            <a:t>Kesatuan arah</a:t>
          </a:r>
          <a:endParaRPr lang="en-US" dirty="0"/>
        </a:p>
      </dgm:t>
    </dgm:pt>
    <dgm:pt modelId="{D28340C6-3F02-4198-8307-00D1202FE15C}" type="parTrans" cxnId="{F8688547-EDD6-4BEE-A26F-5AC8A8535D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F31856-F299-4ED5-A1CD-319741A93BC2}" type="sibTrans" cxnId="{F8688547-EDD6-4BEE-A26F-5AC8A8535D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E03D1C-F396-4965-98D6-53B5886FD9FE}" type="pres">
      <dgm:prSet presAssocID="{91D628C8-6DBF-4F67-85E5-18BBCCF3C1E9}" presName="cycle" presStyleCnt="0">
        <dgm:presLayoutVars>
          <dgm:dir/>
          <dgm:resizeHandles val="exact"/>
        </dgm:presLayoutVars>
      </dgm:prSet>
      <dgm:spPr/>
    </dgm:pt>
    <dgm:pt modelId="{6D8CEECF-2263-4B4D-8658-ED7F19B10278}" type="pres">
      <dgm:prSet presAssocID="{F50B52EF-D55C-4173-B462-F7FFF3714F17}" presName="node" presStyleLbl="node1" presStyleIdx="0" presStyleCnt="5">
        <dgm:presLayoutVars>
          <dgm:bulletEnabled val="1"/>
        </dgm:presLayoutVars>
      </dgm:prSet>
      <dgm:spPr/>
    </dgm:pt>
    <dgm:pt modelId="{3047635D-84F1-46F0-969E-7B5868D98799}" type="pres">
      <dgm:prSet presAssocID="{F50B52EF-D55C-4173-B462-F7FFF3714F17}" presName="spNode" presStyleCnt="0"/>
      <dgm:spPr/>
    </dgm:pt>
    <dgm:pt modelId="{5AD8A3E7-612D-44DF-9F97-90E26E3AE47E}" type="pres">
      <dgm:prSet presAssocID="{54687196-4924-4B3D-A62D-C2E3990A7CD4}" presName="sibTrans" presStyleLbl="sibTrans1D1" presStyleIdx="0" presStyleCnt="5"/>
      <dgm:spPr/>
    </dgm:pt>
    <dgm:pt modelId="{0F52C400-200B-473E-B66F-D1874C38F452}" type="pres">
      <dgm:prSet presAssocID="{AF741900-3224-4184-BCFE-F676376AAD4A}" presName="node" presStyleLbl="node1" presStyleIdx="1" presStyleCnt="5">
        <dgm:presLayoutVars>
          <dgm:bulletEnabled val="1"/>
        </dgm:presLayoutVars>
      </dgm:prSet>
      <dgm:spPr/>
    </dgm:pt>
    <dgm:pt modelId="{FF118ACB-D539-4749-80AD-CA26277B0EC3}" type="pres">
      <dgm:prSet presAssocID="{AF741900-3224-4184-BCFE-F676376AAD4A}" presName="spNode" presStyleCnt="0"/>
      <dgm:spPr/>
    </dgm:pt>
    <dgm:pt modelId="{532E4264-B836-48C1-A099-B74897D1A5FC}" type="pres">
      <dgm:prSet presAssocID="{2A0BDDC7-EBBD-4E8F-980D-4D35E818D903}" presName="sibTrans" presStyleLbl="sibTrans1D1" presStyleIdx="1" presStyleCnt="5"/>
      <dgm:spPr/>
    </dgm:pt>
    <dgm:pt modelId="{0495C458-053D-4D0D-AB89-E2EAFAB11D6E}" type="pres">
      <dgm:prSet presAssocID="{3CAB5380-BA57-4632-9E0E-6C42BD2421B1}" presName="node" presStyleLbl="node1" presStyleIdx="2" presStyleCnt="5">
        <dgm:presLayoutVars>
          <dgm:bulletEnabled val="1"/>
        </dgm:presLayoutVars>
      </dgm:prSet>
      <dgm:spPr/>
    </dgm:pt>
    <dgm:pt modelId="{8561FAE9-500B-491D-87D2-8FB1ECA803CA}" type="pres">
      <dgm:prSet presAssocID="{3CAB5380-BA57-4632-9E0E-6C42BD2421B1}" presName="spNode" presStyleCnt="0"/>
      <dgm:spPr/>
    </dgm:pt>
    <dgm:pt modelId="{2724862D-FD2D-4726-86EF-2D35A9DBCC1F}" type="pres">
      <dgm:prSet presAssocID="{2B3508DA-A860-4D5B-B057-E7D6CF18A141}" presName="sibTrans" presStyleLbl="sibTrans1D1" presStyleIdx="2" presStyleCnt="5"/>
      <dgm:spPr/>
    </dgm:pt>
    <dgm:pt modelId="{0EACAA25-3C8A-45AE-BDCF-11728A9E20FD}" type="pres">
      <dgm:prSet presAssocID="{BEF3C0F6-287C-486A-B779-0C293A16A578}" presName="node" presStyleLbl="node1" presStyleIdx="3" presStyleCnt="5">
        <dgm:presLayoutVars>
          <dgm:bulletEnabled val="1"/>
        </dgm:presLayoutVars>
      </dgm:prSet>
      <dgm:spPr/>
    </dgm:pt>
    <dgm:pt modelId="{66026CDE-30DC-4478-BAAA-E5BB630A1647}" type="pres">
      <dgm:prSet presAssocID="{BEF3C0F6-287C-486A-B779-0C293A16A578}" presName="spNode" presStyleCnt="0"/>
      <dgm:spPr/>
    </dgm:pt>
    <dgm:pt modelId="{1BE8D8B8-558C-49A1-81CC-B1D48B11DC10}" type="pres">
      <dgm:prSet presAssocID="{0AEC654D-3739-4D48-A832-CBF98E0DAFBF}" presName="sibTrans" presStyleLbl="sibTrans1D1" presStyleIdx="3" presStyleCnt="5"/>
      <dgm:spPr/>
    </dgm:pt>
    <dgm:pt modelId="{49712A71-3393-4B35-ACEE-774C2E72C546}" type="pres">
      <dgm:prSet presAssocID="{28C68C0C-965E-4D6C-93FE-55484C93D6C4}" presName="node" presStyleLbl="node1" presStyleIdx="4" presStyleCnt="5">
        <dgm:presLayoutVars>
          <dgm:bulletEnabled val="1"/>
        </dgm:presLayoutVars>
      </dgm:prSet>
      <dgm:spPr/>
    </dgm:pt>
    <dgm:pt modelId="{27ED764E-4773-4B7F-9F0C-50991DAFFA00}" type="pres">
      <dgm:prSet presAssocID="{28C68C0C-965E-4D6C-93FE-55484C93D6C4}" presName="spNode" presStyleCnt="0"/>
      <dgm:spPr/>
    </dgm:pt>
    <dgm:pt modelId="{012560AC-8494-447B-ADE9-6C51AAE3FA85}" type="pres">
      <dgm:prSet presAssocID="{B6F31856-F299-4ED5-A1CD-319741A93BC2}" presName="sibTrans" presStyleLbl="sibTrans1D1" presStyleIdx="4" presStyleCnt="5"/>
      <dgm:spPr/>
    </dgm:pt>
  </dgm:ptLst>
  <dgm:cxnLst>
    <dgm:cxn modelId="{68865A21-679D-4157-989C-0634EE4182B6}" srcId="{91D628C8-6DBF-4F67-85E5-18BBCCF3C1E9}" destId="{3CAB5380-BA57-4632-9E0E-6C42BD2421B1}" srcOrd="2" destOrd="0" parTransId="{5A251FC8-C4EB-4E70-9B04-61C545F69388}" sibTransId="{2B3508DA-A860-4D5B-B057-E7D6CF18A141}"/>
    <dgm:cxn modelId="{54D33D22-A77A-493D-99B9-BA98311D6C00}" type="presOf" srcId="{54687196-4924-4B3D-A62D-C2E3990A7CD4}" destId="{5AD8A3E7-612D-44DF-9F97-90E26E3AE47E}" srcOrd="0" destOrd="0" presId="urn:microsoft.com/office/officeart/2005/8/layout/cycle5"/>
    <dgm:cxn modelId="{F8688547-EDD6-4BEE-A26F-5AC8A8535D4F}" srcId="{91D628C8-6DBF-4F67-85E5-18BBCCF3C1E9}" destId="{28C68C0C-965E-4D6C-93FE-55484C93D6C4}" srcOrd="4" destOrd="0" parTransId="{D28340C6-3F02-4198-8307-00D1202FE15C}" sibTransId="{B6F31856-F299-4ED5-A1CD-319741A93BC2}"/>
    <dgm:cxn modelId="{831A917D-018B-4C9E-A826-B75180F8C6F5}" type="presOf" srcId="{B6F31856-F299-4ED5-A1CD-319741A93BC2}" destId="{012560AC-8494-447B-ADE9-6C51AAE3FA85}" srcOrd="0" destOrd="0" presId="urn:microsoft.com/office/officeart/2005/8/layout/cycle5"/>
    <dgm:cxn modelId="{28F25BC1-6282-4282-B214-8244DF49F412}" type="presOf" srcId="{28C68C0C-965E-4D6C-93FE-55484C93D6C4}" destId="{49712A71-3393-4B35-ACEE-774C2E72C546}" srcOrd="0" destOrd="0" presId="urn:microsoft.com/office/officeart/2005/8/layout/cycle5"/>
    <dgm:cxn modelId="{91F2ECC9-36AF-4AD3-A7A1-F2288DFF09C4}" type="presOf" srcId="{0AEC654D-3739-4D48-A832-CBF98E0DAFBF}" destId="{1BE8D8B8-558C-49A1-81CC-B1D48B11DC10}" srcOrd="0" destOrd="0" presId="urn:microsoft.com/office/officeart/2005/8/layout/cycle5"/>
    <dgm:cxn modelId="{E2DBE3D3-C7E8-4840-9C9F-D5BA838F9F3A}" type="presOf" srcId="{BEF3C0F6-287C-486A-B779-0C293A16A578}" destId="{0EACAA25-3C8A-45AE-BDCF-11728A9E20FD}" srcOrd="0" destOrd="0" presId="urn:microsoft.com/office/officeart/2005/8/layout/cycle5"/>
    <dgm:cxn modelId="{A89191D4-7EDA-41F7-BB27-E255CC56F5F5}" srcId="{91D628C8-6DBF-4F67-85E5-18BBCCF3C1E9}" destId="{AF741900-3224-4184-BCFE-F676376AAD4A}" srcOrd="1" destOrd="0" parTransId="{9C344478-1E1F-491A-B2B8-AE24408AFAF3}" sibTransId="{2A0BDDC7-EBBD-4E8F-980D-4D35E818D903}"/>
    <dgm:cxn modelId="{E1917FD6-7E12-48DF-B86C-619588484DB7}" type="presOf" srcId="{2A0BDDC7-EBBD-4E8F-980D-4D35E818D903}" destId="{532E4264-B836-48C1-A099-B74897D1A5FC}" srcOrd="0" destOrd="0" presId="urn:microsoft.com/office/officeart/2005/8/layout/cycle5"/>
    <dgm:cxn modelId="{31E8ACD9-DCF7-4461-81E2-72302C0CC6C0}" type="presOf" srcId="{3CAB5380-BA57-4632-9E0E-6C42BD2421B1}" destId="{0495C458-053D-4D0D-AB89-E2EAFAB11D6E}" srcOrd="0" destOrd="0" presId="urn:microsoft.com/office/officeart/2005/8/layout/cycle5"/>
    <dgm:cxn modelId="{4D0017E5-19FF-4392-8CA5-4CF24C442502}" type="presOf" srcId="{F50B52EF-D55C-4173-B462-F7FFF3714F17}" destId="{6D8CEECF-2263-4B4D-8658-ED7F19B10278}" srcOrd="0" destOrd="0" presId="urn:microsoft.com/office/officeart/2005/8/layout/cycle5"/>
    <dgm:cxn modelId="{17D1BDE6-1306-4BAC-AC5B-AC3569A92E74}" srcId="{91D628C8-6DBF-4F67-85E5-18BBCCF3C1E9}" destId="{F50B52EF-D55C-4173-B462-F7FFF3714F17}" srcOrd="0" destOrd="0" parTransId="{3D9D07ED-7CC1-4150-8654-9B4DA194FC1B}" sibTransId="{54687196-4924-4B3D-A62D-C2E3990A7CD4}"/>
    <dgm:cxn modelId="{9E39C7E9-A1BA-4B87-9991-0C3C2D213F75}" type="presOf" srcId="{2B3508DA-A860-4D5B-B057-E7D6CF18A141}" destId="{2724862D-FD2D-4726-86EF-2D35A9DBCC1F}" srcOrd="0" destOrd="0" presId="urn:microsoft.com/office/officeart/2005/8/layout/cycle5"/>
    <dgm:cxn modelId="{2361E4EB-C4B2-4D55-8EB8-94497C53E6E5}" srcId="{91D628C8-6DBF-4F67-85E5-18BBCCF3C1E9}" destId="{BEF3C0F6-287C-486A-B779-0C293A16A578}" srcOrd="3" destOrd="0" parTransId="{A4140E98-0C30-4039-9E36-3CE6384871A3}" sibTransId="{0AEC654D-3739-4D48-A832-CBF98E0DAFBF}"/>
    <dgm:cxn modelId="{F77864F2-9DB7-4374-AC3F-35CCDBE97E7C}" type="presOf" srcId="{AF741900-3224-4184-BCFE-F676376AAD4A}" destId="{0F52C400-200B-473E-B66F-D1874C38F452}" srcOrd="0" destOrd="0" presId="urn:microsoft.com/office/officeart/2005/8/layout/cycle5"/>
    <dgm:cxn modelId="{7B03EEF5-1F6A-44F7-B34A-BCC360773878}" type="presOf" srcId="{91D628C8-6DBF-4F67-85E5-18BBCCF3C1E9}" destId="{3BE03D1C-F396-4965-98D6-53B5886FD9FE}" srcOrd="0" destOrd="0" presId="urn:microsoft.com/office/officeart/2005/8/layout/cycle5"/>
    <dgm:cxn modelId="{AFE83DAC-F56E-4857-813F-AB704AF62DD9}" type="presParOf" srcId="{3BE03D1C-F396-4965-98D6-53B5886FD9FE}" destId="{6D8CEECF-2263-4B4D-8658-ED7F19B10278}" srcOrd="0" destOrd="0" presId="urn:microsoft.com/office/officeart/2005/8/layout/cycle5"/>
    <dgm:cxn modelId="{B7A5C2DD-2278-4882-933B-955B89BDCE6A}" type="presParOf" srcId="{3BE03D1C-F396-4965-98D6-53B5886FD9FE}" destId="{3047635D-84F1-46F0-969E-7B5868D98799}" srcOrd="1" destOrd="0" presId="urn:microsoft.com/office/officeart/2005/8/layout/cycle5"/>
    <dgm:cxn modelId="{0BF8BDF4-1DE2-43E0-9FD6-4644CEEC3F9C}" type="presParOf" srcId="{3BE03D1C-F396-4965-98D6-53B5886FD9FE}" destId="{5AD8A3E7-612D-44DF-9F97-90E26E3AE47E}" srcOrd="2" destOrd="0" presId="urn:microsoft.com/office/officeart/2005/8/layout/cycle5"/>
    <dgm:cxn modelId="{C93CA158-A1E1-47C4-94B2-FE22670983FE}" type="presParOf" srcId="{3BE03D1C-F396-4965-98D6-53B5886FD9FE}" destId="{0F52C400-200B-473E-B66F-D1874C38F452}" srcOrd="3" destOrd="0" presId="urn:microsoft.com/office/officeart/2005/8/layout/cycle5"/>
    <dgm:cxn modelId="{1FB88480-4D71-473A-B88C-EE4A5A3367AA}" type="presParOf" srcId="{3BE03D1C-F396-4965-98D6-53B5886FD9FE}" destId="{FF118ACB-D539-4749-80AD-CA26277B0EC3}" srcOrd="4" destOrd="0" presId="urn:microsoft.com/office/officeart/2005/8/layout/cycle5"/>
    <dgm:cxn modelId="{3B0E1E1B-9EB5-4FF8-B1CC-A26E0833A7F7}" type="presParOf" srcId="{3BE03D1C-F396-4965-98D6-53B5886FD9FE}" destId="{532E4264-B836-48C1-A099-B74897D1A5FC}" srcOrd="5" destOrd="0" presId="urn:microsoft.com/office/officeart/2005/8/layout/cycle5"/>
    <dgm:cxn modelId="{4CF9EEB9-CA5F-43C1-A75B-B706551B37EA}" type="presParOf" srcId="{3BE03D1C-F396-4965-98D6-53B5886FD9FE}" destId="{0495C458-053D-4D0D-AB89-E2EAFAB11D6E}" srcOrd="6" destOrd="0" presId="urn:microsoft.com/office/officeart/2005/8/layout/cycle5"/>
    <dgm:cxn modelId="{1E249859-05FE-403E-BAF5-AE6EBAEAA091}" type="presParOf" srcId="{3BE03D1C-F396-4965-98D6-53B5886FD9FE}" destId="{8561FAE9-500B-491D-87D2-8FB1ECA803CA}" srcOrd="7" destOrd="0" presId="urn:microsoft.com/office/officeart/2005/8/layout/cycle5"/>
    <dgm:cxn modelId="{E92E9060-A433-48A4-B1EB-7FD822CE2B87}" type="presParOf" srcId="{3BE03D1C-F396-4965-98D6-53B5886FD9FE}" destId="{2724862D-FD2D-4726-86EF-2D35A9DBCC1F}" srcOrd="8" destOrd="0" presId="urn:microsoft.com/office/officeart/2005/8/layout/cycle5"/>
    <dgm:cxn modelId="{D233D3F6-791B-4C85-9212-C24B689332B5}" type="presParOf" srcId="{3BE03D1C-F396-4965-98D6-53B5886FD9FE}" destId="{0EACAA25-3C8A-45AE-BDCF-11728A9E20FD}" srcOrd="9" destOrd="0" presId="urn:microsoft.com/office/officeart/2005/8/layout/cycle5"/>
    <dgm:cxn modelId="{DD9919DE-4DCC-466F-83FA-D611B325A34A}" type="presParOf" srcId="{3BE03D1C-F396-4965-98D6-53B5886FD9FE}" destId="{66026CDE-30DC-4478-BAAA-E5BB630A1647}" srcOrd="10" destOrd="0" presId="urn:microsoft.com/office/officeart/2005/8/layout/cycle5"/>
    <dgm:cxn modelId="{0CC838EC-CE1F-4B23-BDB5-F0B39E50E551}" type="presParOf" srcId="{3BE03D1C-F396-4965-98D6-53B5886FD9FE}" destId="{1BE8D8B8-558C-49A1-81CC-B1D48B11DC10}" srcOrd="11" destOrd="0" presId="urn:microsoft.com/office/officeart/2005/8/layout/cycle5"/>
    <dgm:cxn modelId="{564E4F2B-BBEC-4B7D-95E1-D7C8A6843254}" type="presParOf" srcId="{3BE03D1C-F396-4965-98D6-53B5886FD9FE}" destId="{49712A71-3393-4B35-ACEE-774C2E72C546}" srcOrd="12" destOrd="0" presId="urn:microsoft.com/office/officeart/2005/8/layout/cycle5"/>
    <dgm:cxn modelId="{412EE75A-77EC-46D9-8173-D73F0A6FFCC7}" type="presParOf" srcId="{3BE03D1C-F396-4965-98D6-53B5886FD9FE}" destId="{27ED764E-4773-4B7F-9F0C-50991DAFFA00}" srcOrd="13" destOrd="0" presId="urn:microsoft.com/office/officeart/2005/8/layout/cycle5"/>
    <dgm:cxn modelId="{1EB2B072-2005-47C6-967C-21C78E8A0CDA}" type="presParOf" srcId="{3BE03D1C-F396-4965-98D6-53B5886FD9FE}" destId="{012560AC-8494-447B-ADE9-6C51AAE3FA85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A78F2F-2590-4B79-B1E7-1503F8ECDBD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777764-1A22-42B7-9552-51EB3E2EC01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200" dirty="0"/>
            <a:t>ADMINISTRASI KESEHATAN</a:t>
          </a:r>
        </a:p>
      </dgm:t>
    </dgm:pt>
    <dgm:pt modelId="{C01FD93A-AD3E-4EF5-A80F-45268E71C8DE}" type="parTrans" cxnId="{4C63B4BA-48A4-4876-B97E-0622D0E45841}">
      <dgm:prSet/>
      <dgm:spPr/>
      <dgm:t>
        <a:bodyPr/>
        <a:lstStyle/>
        <a:p>
          <a:endParaRPr lang="en-US"/>
        </a:p>
      </dgm:t>
    </dgm:pt>
    <dgm:pt modelId="{0CF954A4-7469-47BA-9018-8FB98B4C09F6}" type="sibTrans" cxnId="{4C63B4BA-48A4-4876-B97E-0622D0E45841}">
      <dgm:prSet/>
      <dgm:spPr/>
      <dgm:t>
        <a:bodyPr/>
        <a:lstStyle/>
        <a:p>
          <a:endParaRPr lang="en-US"/>
        </a:p>
      </dgm:t>
    </dgm:pt>
    <dgm:pt modelId="{00451303-9E97-4BDE-8223-577FC6195808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200" dirty="0"/>
            <a:t>ILMU PENGETAHUAN DAN TEKNOLOGI</a:t>
          </a:r>
        </a:p>
      </dgm:t>
    </dgm:pt>
    <dgm:pt modelId="{95C782AF-F614-40CA-B034-C161FB0DDE8B}" type="parTrans" cxnId="{11C4ED73-4CAC-473C-94CA-79303287B651}">
      <dgm:prSet/>
      <dgm:spPr/>
      <dgm:t>
        <a:bodyPr/>
        <a:lstStyle/>
        <a:p>
          <a:endParaRPr lang="en-US"/>
        </a:p>
      </dgm:t>
    </dgm:pt>
    <dgm:pt modelId="{4F49230D-129B-4C8A-A8F8-CD1E16CDDE1F}" type="sibTrans" cxnId="{11C4ED73-4CAC-473C-94CA-79303287B651}">
      <dgm:prSet/>
      <dgm:spPr/>
      <dgm:t>
        <a:bodyPr/>
        <a:lstStyle/>
        <a:p>
          <a:endParaRPr lang="en-US"/>
        </a:p>
      </dgm:t>
    </dgm:pt>
    <dgm:pt modelId="{30B697B5-5420-4C45-AB1C-5176964EF6CC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200" dirty="0"/>
            <a:t>INFORMASI KESEHATAN</a:t>
          </a:r>
        </a:p>
      </dgm:t>
    </dgm:pt>
    <dgm:pt modelId="{55D94E55-08C6-41D6-83B7-2C5ABDFA175F}" type="sibTrans" cxnId="{6F83A0E2-3E80-4C34-8373-0412EDAE736A}">
      <dgm:prSet/>
      <dgm:spPr/>
      <dgm:t>
        <a:bodyPr/>
        <a:lstStyle/>
        <a:p>
          <a:endParaRPr lang="en-US"/>
        </a:p>
      </dgm:t>
    </dgm:pt>
    <dgm:pt modelId="{DAA080A8-1543-4955-9B2D-683371F7A5F3}" type="parTrans" cxnId="{6F83A0E2-3E80-4C34-8373-0412EDAE736A}">
      <dgm:prSet/>
      <dgm:spPr/>
      <dgm:t>
        <a:bodyPr/>
        <a:lstStyle/>
        <a:p>
          <a:endParaRPr lang="en-US"/>
        </a:p>
      </dgm:t>
    </dgm:pt>
    <dgm:pt modelId="{548D1710-0077-4438-9861-FE332E10217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HUKUM KESEHATAN</a:t>
          </a:r>
        </a:p>
      </dgm:t>
    </dgm:pt>
    <dgm:pt modelId="{EB9B9149-8087-42B0-BE65-3F918765D4EB}" type="parTrans" cxnId="{24284BB5-7192-41BB-A2D7-8D653A45F0CD}">
      <dgm:prSet/>
      <dgm:spPr/>
      <dgm:t>
        <a:bodyPr/>
        <a:lstStyle/>
        <a:p>
          <a:endParaRPr lang="en-US"/>
        </a:p>
      </dgm:t>
    </dgm:pt>
    <dgm:pt modelId="{1BAB08F9-4A35-4EE8-B48D-B8F4849DC7FE}" type="sibTrans" cxnId="{24284BB5-7192-41BB-A2D7-8D653A45F0CD}">
      <dgm:prSet/>
      <dgm:spPr/>
      <dgm:t>
        <a:bodyPr/>
        <a:lstStyle/>
        <a:p>
          <a:endParaRPr lang="en-US"/>
        </a:p>
      </dgm:t>
    </dgm:pt>
    <dgm:pt modelId="{A4BB735A-3BCB-422A-AD9F-7B314F31A7CA}" type="pres">
      <dgm:prSet presAssocID="{56A78F2F-2590-4B79-B1E7-1503F8ECDBDD}" presName="linear" presStyleCnt="0">
        <dgm:presLayoutVars>
          <dgm:dir/>
          <dgm:animLvl val="lvl"/>
          <dgm:resizeHandles val="exact"/>
        </dgm:presLayoutVars>
      </dgm:prSet>
      <dgm:spPr/>
    </dgm:pt>
    <dgm:pt modelId="{4C2F2301-17BE-4097-BE74-5A70E481FD52}" type="pres">
      <dgm:prSet presAssocID="{04777764-1A22-42B7-9552-51EB3E2EC01F}" presName="parentLin" presStyleCnt="0"/>
      <dgm:spPr/>
    </dgm:pt>
    <dgm:pt modelId="{50D8478C-9186-447B-B83D-695E6ABF0066}" type="pres">
      <dgm:prSet presAssocID="{04777764-1A22-42B7-9552-51EB3E2EC01F}" presName="parentLeftMargin" presStyleLbl="node1" presStyleIdx="0" presStyleCnt="4"/>
      <dgm:spPr/>
    </dgm:pt>
    <dgm:pt modelId="{BB1FC671-C5B6-4D65-AA04-92ECD727F613}" type="pres">
      <dgm:prSet presAssocID="{04777764-1A22-42B7-9552-51EB3E2EC01F}" presName="parentText" presStyleLbl="node1" presStyleIdx="0" presStyleCnt="4" custScaleX="122198" custScaleY="81842" custLinFactNeighborX="13354" custLinFactNeighborY="43130">
        <dgm:presLayoutVars>
          <dgm:chMax val="0"/>
          <dgm:bulletEnabled val="1"/>
        </dgm:presLayoutVars>
      </dgm:prSet>
      <dgm:spPr/>
    </dgm:pt>
    <dgm:pt modelId="{4B52431A-6701-4215-B149-196512B28E29}" type="pres">
      <dgm:prSet presAssocID="{04777764-1A22-42B7-9552-51EB3E2EC01F}" presName="negativeSpace" presStyleCnt="0"/>
      <dgm:spPr/>
    </dgm:pt>
    <dgm:pt modelId="{84805B3C-7505-47C4-A02A-F1BF10D4C69E}" type="pres">
      <dgm:prSet presAssocID="{04777764-1A22-42B7-9552-51EB3E2EC01F}" presName="childText" presStyleLbl="conFgAcc1" presStyleIdx="0" presStyleCnt="4">
        <dgm:presLayoutVars>
          <dgm:bulletEnabled val="1"/>
        </dgm:presLayoutVars>
      </dgm:prSet>
      <dgm:spPr/>
    </dgm:pt>
    <dgm:pt modelId="{DC1FFB68-963E-4A2D-B087-59B31234CD66}" type="pres">
      <dgm:prSet presAssocID="{0CF954A4-7469-47BA-9018-8FB98B4C09F6}" presName="spaceBetweenRectangles" presStyleCnt="0"/>
      <dgm:spPr/>
    </dgm:pt>
    <dgm:pt modelId="{B6E88078-64CB-4118-B062-CD2B83304D04}" type="pres">
      <dgm:prSet presAssocID="{30B697B5-5420-4C45-AB1C-5176964EF6CC}" presName="parentLin" presStyleCnt="0"/>
      <dgm:spPr/>
    </dgm:pt>
    <dgm:pt modelId="{B6D30262-E53A-4FA2-BBE6-EFCE3717C2F7}" type="pres">
      <dgm:prSet presAssocID="{30B697B5-5420-4C45-AB1C-5176964EF6CC}" presName="parentLeftMargin" presStyleLbl="node1" presStyleIdx="0" presStyleCnt="4"/>
      <dgm:spPr/>
    </dgm:pt>
    <dgm:pt modelId="{11CC8CEB-D655-47A4-9B34-01856EE026F8}" type="pres">
      <dgm:prSet presAssocID="{30B697B5-5420-4C45-AB1C-5176964EF6CC}" presName="parentText" presStyleLbl="node1" presStyleIdx="1" presStyleCnt="4" custScaleX="130167" custScaleY="74572" custLinFactNeighborX="13355" custLinFactNeighborY="20185">
        <dgm:presLayoutVars>
          <dgm:chMax val="0"/>
          <dgm:bulletEnabled val="1"/>
        </dgm:presLayoutVars>
      </dgm:prSet>
      <dgm:spPr/>
    </dgm:pt>
    <dgm:pt modelId="{5B5CFDF2-DD35-4024-81F9-56F7189981DE}" type="pres">
      <dgm:prSet presAssocID="{30B697B5-5420-4C45-AB1C-5176964EF6CC}" presName="negativeSpace" presStyleCnt="0"/>
      <dgm:spPr/>
    </dgm:pt>
    <dgm:pt modelId="{C5CD50F5-A904-4781-9773-D0861AC7B32E}" type="pres">
      <dgm:prSet presAssocID="{30B697B5-5420-4C45-AB1C-5176964EF6CC}" presName="childText" presStyleLbl="conFgAcc1" presStyleIdx="1" presStyleCnt="4">
        <dgm:presLayoutVars>
          <dgm:bulletEnabled val="1"/>
        </dgm:presLayoutVars>
      </dgm:prSet>
      <dgm:spPr/>
    </dgm:pt>
    <dgm:pt modelId="{4411E360-553C-4504-8351-AE138F80672B}" type="pres">
      <dgm:prSet presAssocID="{55D94E55-08C6-41D6-83B7-2C5ABDFA175F}" presName="spaceBetweenRectangles" presStyleCnt="0"/>
      <dgm:spPr/>
    </dgm:pt>
    <dgm:pt modelId="{5568FF69-DB6E-4001-A70F-BBA69A30B246}" type="pres">
      <dgm:prSet presAssocID="{00451303-9E97-4BDE-8223-577FC6195808}" presName="parentLin" presStyleCnt="0"/>
      <dgm:spPr/>
    </dgm:pt>
    <dgm:pt modelId="{C7E51FF8-CE48-4522-85F6-0F300DAC7830}" type="pres">
      <dgm:prSet presAssocID="{00451303-9E97-4BDE-8223-577FC6195808}" presName="parentLeftMargin" presStyleLbl="node1" presStyleIdx="1" presStyleCnt="4"/>
      <dgm:spPr/>
    </dgm:pt>
    <dgm:pt modelId="{182B6A93-A34B-47CC-9542-A7AC21DA7DC2}" type="pres">
      <dgm:prSet presAssocID="{00451303-9E97-4BDE-8223-577FC6195808}" presName="parentText" presStyleLbl="node1" presStyleIdx="2" presStyleCnt="4" custScaleX="139012" custScaleY="86606" custLinFactNeighborX="23033" custLinFactNeighborY="9298">
        <dgm:presLayoutVars>
          <dgm:chMax val="0"/>
          <dgm:bulletEnabled val="1"/>
        </dgm:presLayoutVars>
      </dgm:prSet>
      <dgm:spPr/>
    </dgm:pt>
    <dgm:pt modelId="{6C90B465-61A6-4F51-ABD0-B476A8CF2C70}" type="pres">
      <dgm:prSet presAssocID="{00451303-9E97-4BDE-8223-577FC6195808}" presName="negativeSpace" presStyleCnt="0"/>
      <dgm:spPr/>
    </dgm:pt>
    <dgm:pt modelId="{C9E27F1F-4D6C-455B-80F9-7F0DCBB2FD94}" type="pres">
      <dgm:prSet presAssocID="{00451303-9E97-4BDE-8223-577FC6195808}" presName="childText" presStyleLbl="conFgAcc1" presStyleIdx="2" presStyleCnt="4">
        <dgm:presLayoutVars>
          <dgm:bulletEnabled val="1"/>
        </dgm:presLayoutVars>
      </dgm:prSet>
      <dgm:spPr/>
    </dgm:pt>
    <dgm:pt modelId="{665DB73B-E4F9-4003-9776-676318ABE01E}" type="pres">
      <dgm:prSet presAssocID="{4F49230D-129B-4C8A-A8F8-CD1E16CDDE1F}" presName="spaceBetweenRectangles" presStyleCnt="0"/>
      <dgm:spPr/>
    </dgm:pt>
    <dgm:pt modelId="{EC8740A2-88F7-4DF4-9B6B-9C27FDFBB86D}" type="pres">
      <dgm:prSet presAssocID="{548D1710-0077-4438-9861-FE332E102176}" presName="parentLin" presStyleCnt="0"/>
      <dgm:spPr/>
    </dgm:pt>
    <dgm:pt modelId="{66C4DCFB-5787-4C7B-BE22-082C754C3BBA}" type="pres">
      <dgm:prSet presAssocID="{548D1710-0077-4438-9861-FE332E102176}" presName="parentLeftMargin" presStyleLbl="node1" presStyleIdx="2" presStyleCnt="4" custScaleY="74737" custLinFactNeighborX="-29819" custLinFactNeighborY="-40039"/>
      <dgm:spPr/>
    </dgm:pt>
    <dgm:pt modelId="{059AB3F7-CD97-4A61-BF3C-4401AC6B9780}" type="pres">
      <dgm:prSet presAssocID="{548D1710-0077-4438-9861-FE332E102176}" presName="parentText" presStyleLbl="node1" presStyleIdx="3" presStyleCnt="4" custScaleX="141852">
        <dgm:presLayoutVars>
          <dgm:chMax val="0"/>
          <dgm:bulletEnabled val="1"/>
        </dgm:presLayoutVars>
      </dgm:prSet>
      <dgm:spPr/>
    </dgm:pt>
    <dgm:pt modelId="{92F0AC25-0AA4-47F1-BC1D-9B184E89130E}" type="pres">
      <dgm:prSet presAssocID="{548D1710-0077-4438-9861-FE332E102176}" presName="negativeSpace" presStyleCnt="0"/>
      <dgm:spPr/>
    </dgm:pt>
    <dgm:pt modelId="{1531EAD5-C91E-4D7B-B84C-1E52902A2066}" type="pres">
      <dgm:prSet presAssocID="{548D1710-0077-4438-9861-FE332E10217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CEE5827-1A55-49DA-91D6-F541EACBAE01}" type="presOf" srcId="{04777764-1A22-42B7-9552-51EB3E2EC01F}" destId="{BB1FC671-C5B6-4D65-AA04-92ECD727F613}" srcOrd="1" destOrd="0" presId="urn:microsoft.com/office/officeart/2005/8/layout/list1"/>
    <dgm:cxn modelId="{006B8C5E-B569-4131-B46B-FB1B88913C30}" type="presOf" srcId="{00451303-9E97-4BDE-8223-577FC6195808}" destId="{C7E51FF8-CE48-4522-85F6-0F300DAC7830}" srcOrd="0" destOrd="0" presId="urn:microsoft.com/office/officeart/2005/8/layout/list1"/>
    <dgm:cxn modelId="{4888694A-393B-462C-9501-7707E4B006F9}" type="presOf" srcId="{04777764-1A22-42B7-9552-51EB3E2EC01F}" destId="{50D8478C-9186-447B-B83D-695E6ABF0066}" srcOrd="0" destOrd="0" presId="urn:microsoft.com/office/officeart/2005/8/layout/list1"/>
    <dgm:cxn modelId="{11C4ED73-4CAC-473C-94CA-79303287B651}" srcId="{56A78F2F-2590-4B79-B1E7-1503F8ECDBDD}" destId="{00451303-9E97-4BDE-8223-577FC6195808}" srcOrd="2" destOrd="0" parTransId="{95C782AF-F614-40CA-B034-C161FB0DDE8B}" sibTransId="{4F49230D-129B-4C8A-A8F8-CD1E16CDDE1F}"/>
    <dgm:cxn modelId="{15B4C85A-C483-44C9-96DC-CA02A26EEE15}" type="presOf" srcId="{30B697B5-5420-4C45-AB1C-5176964EF6CC}" destId="{11CC8CEB-D655-47A4-9B34-01856EE026F8}" srcOrd="1" destOrd="0" presId="urn:microsoft.com/office/officeart/2005/8/layout/list1"/>
    <dgm:cxn modelId="{63112A88-9E0F-42BD-B010-997BB991DB57}" type="presOf" srcId="{56A78F2F-2590-4B79-B1E7-1503F8ECDBDD}" destId="{A4BB735A-3BCB-422A-AD9F-7B314F31A7CA}" srcOrd="0" destOrd="0" presId="urn:microsoft.com/office/officeart/2005/8/layout/list1"/>
    <dgm:cxn modelId="{115B2189-BD7A-473C-8165-0E53B17B02F0}" type="presOf" srcId="{30B697B5-5420-4C45-AB1C-5176964EF6CC}" destId="{B6D30262-E53A-4FA2-BBE6-EFCE3717C2F7}" srcOrd="0" destOrd="0" presId="urn:microsoft.com/office/officeart/2005/8/layout/list1"/>
    <dgm:cxn modelId="{24284BB5-7192-41BB-A2D7-8D653A45F0CD}" srcId="{56A78F2F-2590-4B79-B1E7-1503F8ECDBDD}" destId="{548D1710-0077-4438-9861-FE332E102176}" srcOrd="3" destOrd="0" parTransId="{EB9B9149-8087-42B0-BE65-3F918765D4EB}" sibTransId="{1BAB08F9-4A35-4EE8-B48D-B8F4849DC7FE}"/>
    <dgm:cxn modelId="{4C63B4BA-48A4-4876-B97E-0622D0E45841}" srcId="{56A78F2F-2590-4B79-B1E7-1503F8ECDBDD}" destId="{04777764-1A22-42B7-9552-51EB3E2EC01F}" srcOrd="0" destOrd="0" parTransId="{C01FD93A-AD3E-4EF5-A80F-45268E71C8DE}" sibTransId="{0CF954A4-7469-47BA-9018-8FB98B4C09F6}"/>
    <dgm:cxn modelId="{533E2ED9-57F9-47D6-A5B9-CC0454BD7733}" type="presOf" srcId="{548D1710-0077-4438-9861-FE332E102176}" destId="{059AB3F7-CD97-4A61-BF3C-4401AC6B9780}" srcOrd="1" destOrd="0" presId="urn:microsoft.com/office/officeart/2005/8/layout/list1"/>
    <dgm:cxn modelId="{6F83A0E2-3E80-4C34-8373-0412EDAE736A}" srcId="{56A78F2F-2590-4B79-B1E7-1503F8ECDBDD}" destId="{30B697B5-5420-4C45-AB1C-5176964EF6CC}" srcOrd="1" destOrd="0" parTransId="{DAA080A8-1543-4955-9B2D-683371F7A5F3}" sibTransId="{55D94E55-08C6-41D6-83B7-2C5ABDFA175F}"/>
    <dgm:cxn modelId="{1AAA32F2-844B-4316-ADD7-0139361FA556}" type="presOf" srcId="{548D1710-0077-4438-9861-FE332E102176}" destId="{66C4DCFB-5787-4C7B-BE22-082C754C3BBA}" srcOrd="0" destOrd="0" presId="urn:microsoft.com/office/officeart/2005/8/layout/list1"/>
    <dgm:cxn modelId="{12883CFA-6E67-49E4-82CB-64D6C4C5F989}" type="presOf" srcId="{00451303-9E97-4BDE-8223-577FC6195808}" destId="{182B6A93-A34B-47CC-9542-A7AC21DA7DC2}" srcOrd="1" destOrd="0" presId="urn:microsoft.com/office/officeart/2005/8/layout/list1"/>
    <dgm:cxn modelId="{35F511C4-8054-4EF0-9317-D1E7017E13CD}" type="presParOf" srcId="{A4BB735A-3BCB-422A-AD9F-7B314F31A7CA}" destId="{4C2F2301-17BE-4097-BE74-5A70E481FD52}" srcOrd="0" destOrd="0" presId="urn:microsoft.com/office/officeart/2005/8/layout/list1"/>
    <dgm:cxn modelId="{43D1F9BE-77E7-4119-BC17-8A586B62B115}" type="presParOf" srcId="{4C2F2301-17BE-4097-BE74-5A70E481FD52}" destId="{50D8478C-9186-447B-B83D-695E6ABF0066}" srcOrd="0" destOrd="0" presId="urn:microsoft.com/office/officeart/2005/8/layout/list1"/>
    <dgm:cxn modelId="{9870EA74-519E-4034-9D6D-2542F0D09FC4}" type="presParOf" srcId="{4C2F2301-17BE-4097-BE74-5A70E481FD52}" destId="{BB1FC671-C5B6-4D65-AA04-92ECD727F613}" srcOrd="1" destOrd="0" presId="urn:microsoft.com/office/officeart/2005/8/layout/list1"/>
    <dgm:cxn modelId="{1EA3986B-6037-4529-924B-B2CD88B7ED26}" type="presParOf" srcId="{A4BB735A-3BCB-422A-AD9F-7B314F31A7CA}" destId="{4B52431A-6701-4215-B149-196512B28E29}" srcOrd="1" destOrd="0" presId="urn:microsoft.com/office/officeart/2005/8/layout/list1"/>
    <dgm:cxn modelId="{E76A83E4-0A05-4A73-8B68-F5940AD71D78}" type="presParOf" srcId="{A4BB735A-3BCB-422A-AD9F-7B314F31A7CA}" destId="{84805B3C-7505-47C4-A02A-F1BF10D4C69E}" srcOrd="2" destOrd="0" presId="urn:microsoft.com/office/officeart/2005/8/layout/list1"/>
    <dgm:cxn modelId="{899D3B50-41C3-4822-B577-8D4B79ADE734}" type="presParOf" srcId="{A4BB735A-3BCB-422A-AD9F-7B314F31A7CA}" destId="{DC1FFB68-963E-4A2D-B087-59B31234CD66}" srcOrd="3" destOrd="0" presId="urn:microsoft.com/office/officeart/2005/8/layout/list1"/>
    <dgm:cxn modelId="{B379C55C-0D10-4CBA-BAAB-B7486DF7F5EF}" type="presParOf" srcId="{A4BB735A-3BCB-422A-AD9F-7B314F31A7CA}" destId="{B6E88078-64CB-4118-B062-CD2B83304D04}" srcOrd="4" destOrd="0" presId="urn:microsoft.com/office/officeart/2005/8/layout/list1"/>
    <dgm:cxn modelId="{5CED1031-2079-4D22-89C0-C81C0209FB0A}" type="presParOf" srcId="{B6E88078-64CB-4118-B062-CD2B83304D04}" destId="{B6D30262-E53A-4FA2-BBE6-EFCE3717C2F7}" srcOrd="0" destOrd="0" presId="urn:microsoft.com/office/officeart/2005/8/layout/list1"/>
    <dgm:cxn modelId="{8D6EA2CB-D65B-4DF3-82D1-31F743F852B2}" type="presParOf" srcId="{B6E88078-64CB-4118-B062-CD2B83304D04}" destId="{11CC8CEB-D655-47A4-9B34-01856EE026F8}" srcOrd="1" destOrd="0" presId="urn:microsoft.com/office/officeart/2005/8/layout/list1"/>
    <dgm:cxn modelId="{748CB92E-5EC9-4BC7-AA94-4ABCA38EAD9F}" type="presParOf" srcId="{A4BB735A-3BCB-422A-AD9F-7B314F31A7CA}" destId="{5B5CFDF2-DD35-4024-81F9-56F7189981DE}" srcOrd="5" destOrd="0" presId="urn:microsoft.com/office/officeart/2005/8/layout/list1"/>
    <dgm:cxn modelId="{A2F48687-AC77-426A-8D0F-E2E0A5E69160}" type="presParOf" srcId="{A4BB735A-3BCB-422A-AD9F-7B314F31A7CA}" destId="{C5CD50F5-A904-4781-9773-D0861AC7B32E}" srcOrd="6" destOrd="0" presId="urn:microsoft.com/office/officeart/2005/8/layout/list1"/>
    <dgm:cxn modelId="{65450452-C41A-428D-9244-0DA806C36079}" type="presParOf" srcId="{A4BB735A-3BCB-422A-AD9F-7B314F31A7CA}" destId="{4411E360-553C-4504-8351-AE138F80672B}" srcOrd="7" destOrd="0" presId="urn:microsoft.com/office/officeart/2005/8/layout/list1"/>
    <dgm:cxn modelId="{9303DA2C-C5BB-4C63-A972-300C346238BD}" type="presParOf" srcId="{A4BB735A-3BCB-422A-AD9F-7B314F31A7CA}" destId="{5568FF69-DB6E-4001-A70F-BBA69A30B246}" srcOrd="8" destOrd="0" presId="urn:microsoft.com/office/officeart/2005/8/layout/list1"/>
    <dgm:cxn modelId="{1B0ACE74-ABEA-4139-A4B4-407DB841AFD3}" type="presParOf" srcId="{5568FF69-DB6E-4001-A70F-BBA69A30B246}" destId="{C7E51FF8-CE48-4522-85F6-0F300DAC7830}" srcOrd="0" destOrd="0" presId="urn:microsoft.com/office/officeart/2005/8/layout/list1"/>
    <dgm:cxn modelId="{489E555C-802C-4888-A3C7-ECD62ADB4BA3}" type="presParOf" srcId="{5568FF69-DB6E-4001-A70F-BBA69A30B246}" destId="{182B6A93-A34B-47CC-9542-A7AC21DA7DC2}" srcOrd="1" destOrd="0" presId="urn:microsoft.com/office/officeart/2005/8/layout/list1"/>
    <dgm:cxn modelId="{86C4B941-5FCC-4456-95AC-2E1179A0A54D}" type="presParOf" srcId="{A4BB735A-3BCB-422A-AD9F-7B314F31A7CA}" destId="{6C90B465-61A6-4F51-ABD0-B476A8CF2C70}" srcOrd="9" destOrd="0" presId="urn:microsoft.com/office/officeart/2005/8/layout/list1"/>
    <dgm:cxn modelId="{C6C3122D-CC59-4E78-A1E2-DB22CF66D984}" type="presParOf" srcId="{A4BB735A-3BCB-422A-AD9F-7B314F31A7CA}" destId="{C9E27F1F-4D6C-455B-80F9-7F0DCBB2FD94}" srcOrd="10" destOrd="0" presId="urn:microsoft.com/office/officeart/2005/8/layout/list1"/>
    <dgm:cxn modelId="{D93BDEE1-8AE0-4D24-A37E-587064A977FC}" type="presParOf" srcId="{A4BB735A-3BCB-422A-AD9F-7B314F31A7CA}" destId="{665DB73B-E4F9-4003-9776-676318ABE01E}" srcOrd="11" destOrd="0" presId="urn:microsoft.com/office/officeart/2005/8/layout/list1"/>
    <dgm:cxn modelId="{1B53D653-A44E-4F83-98F4-9DF40D773689}" type="presParOf" srcId="{A4BB735A-3BCB-422A-AD9F-7B314F31A7CA}" destId="{EC8740A2-88F7-4DF4-9B6B-9C27FDFBB86D}" srcOrd="12" destOrd="0" presId="urn:microsoft.com/office/officeart/2005/8/layout/list1"/>
    <dgm:cxn modelId="{22E4827C-C1E3-40D0-955F-81E978D38D69}" type="presParOf" srcId="{EC8740A2-88F7-4DF4-9B6B-9C27FDFBB86D}" destId="{66C4DCFB-5787-4C7B-BE22-082C754C3BBA}" srcOrd="0" destOrd="0" presId="urn:microsoft.com/office/officeart/2005/8/layout/list1"/>
    <dgm:cxn modelId="{F5F877F4-0DC8-4531-AEFB-9C9727722554}" type="presParOf" srcId="{EC8740A2-88F7-4DF4-9B6B-9C27FDFBB86D}" destId="{059AB3F7-CD97-4A61-BF3C-4401AC6B9780}" srcOrd="1" destOrd="0" presId="urn:microsoft.com/office/officeart/2005/8/layout/list1"/>
    <dgm:cxn modelId="{94FA774A-F1CA-4DEA-8E4B-EE3F119316A5}" type="presParOf" srcId="{A4BB735A-3BCB-422A-AD9F-7B314F31A7CA}" destId="{92F0AC25-0AA4-47F1-BC1D-9B184E89130E}" srcOrd="13" destOrd="0" presId="urn:microsoft.com/office/officeart/2005/8/layout/list1"/>
    <dgm:cxn modelId="{4881060A-61FE-4C5D-992D-BE15D7A5FFC7}" type="presParOf" srcId="{A4BB735A-3BCB-422A-AD9F-7B314F31A7CA}" destId="{1531EAD5-C91E-4D7B-B84C-1E52902A206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26E190-5C0D-4BCF-A4E2-C5858D9BCC8B}" type="doc">
      <dgm:prSet loTypeId="urn:microsoft.com/office/officeart/2011/layout/HexagonRadial" loCatId="cycle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E5F619-716A-42F6-947B-2AB92B522A40}">
      <dgm:prSet phldrT="[Text]"/>
      <dgm:spPr/>
      <dgm:t>
        <a:bodyPr/>
        <a:lstStyle/>
        <a:p>
          <a:r>
            <a:rPr lang="en-US" dirty="0"/>
            <a:t>7 UNSUR</a:t>
          </a:r>
        </a:p>
      </dgm:t>
    </dgm:pt>
    <dgm:pt modelId="{84B19975-FEC2-4F25-9E01-DE21781C837C}" type="parTrans" cxnId="{6C61725A-24E7-47E7-BBCC-2219C81C3D74}">
      <dgm:prSet/>
      <dgm:spPr/>
      <dgm:t>
        <a:bodyPr/>
        <a:lstStyle/>
        <a:p>
          <a:endParaRPr lang="en-US"/>
        </a:p>
      </dgm:t>
    </dgm:pt>
    <dgm:pt modelId="{70EFBAF3-A752-4778-9913-AC6423107A95}" type="sibTrans" cxnId="{6C61725A-24E7-47E7-BBCC-2219C81C3D74}">
      <dgm:prSet/>
      <dgm:spPr/>
      <dgm:t>
        <a:bodyPr/>
        <a:lstStyle/>
        <a:p>
          <a:endParaRPr lang="en-US"/>
        </a:p>
      </dgm:t>
    </dgm:pt>
    <dgm:pt modelId="{F7CCAA3B-330F-438B-A9FC-EC92EBEB3FF0}">
      <dgm:prSet phldrT="[Text]"/>
      <dgm:spPr/>
      <dgm:t>
        <a:bodyPr/>
        <a:lstStyle/>
        <a:p>
          <a:r>
            <a:rPr lang="en-US" dirty="0"/>
            <a:t>INPUT</a:t>
          </a:r>
        </a:p>
      </dgm:t>
    </dgm:pt>
    <dgm:pt modelId="{6157FB75-B728-47C3-BDCF-6132B69CD1C8}" type="parTrans" cxnId="{E4024E31-5B20-466A-983E-CBBA6218BA6B}">
      <dgm:prSet/>
      <dgm:spPr/>
      <dgm:t>
        <a:bodyPr/>
        <a:lstStyle/>
        <a:p>
          <a:endParaRPr lang="en-US"/>
        </a:p>
      </dgm:t>
    </dgm:pt>
    <dgm:pt modelId="{17C93E95-C11F-43DF-864F-B9445C6A37FA}" type="sibTrans" cxnId="{E4024E31-5B20-466A-983E-CBBA6218BA6B}">
      <dgm:prSet/>
      <dgm:spPr/>
      <dgm:t>
        <a:bodyPr/>
        <a:lstStyle/>
        <a:p>
          <a:endParaRPr lang="en-US"/>
        </a:p>
      </dgm:t>
    </dgm:pt>
    <dgm:pt modelId="{208E670D-37B1-4794-BE24-A6FAD0F54D0F}">
      <dgm:prSet phldrT="[Text]"/>
      <dgm:spPr/>
      <dgm:t>
        <a:bodyPr/>
        <a:lstStyle/>
        <a:p>
          <a:r>
            <a:rPr lang="en-US" dirty="0"/>
            <a:t>OUTPUT</a:t>
          </a:r>
        </a:p>
      </dgm:t>
    </dgm:pt>
    <dgm:pt modelId="{A7908E0A-9AA4-404C-8E40-3411796338F7}" type="parTrans" cxnId="{EA564C1B-55AD-4252-82CE-F7FE0DDBBC28}">
      <dgm:prSet/>
      <dgm:spPr/>
      <dgm:t>
        <a:bodyPr/>
        <a:lstStyle/>
        <a:p>
          <a:endParaRPr lang="en-US"/>
        </a:p>
      </dgm:t>
    </dgm:pt>
    <dgm:pt modelId="{BFA45190-E81A-4D1A-BC10-3DDADC554644}" type="sibTrans" cxnId="{EA564C1B-55AD-4252-82CE-F7FE0DDBBC28}">
      <dgm:prSet/>
      <dgm:spPr/>
      <dgm:t>
        <a:bodyPr/>
        <a:lstStyle/>
        <a:p>
          <a:endParaRPr lang="en-US"/>
        </a:p>
      </dgm:t>
    </dgm:pt>
    <dgm:pt modelId="{3A1A04EF-5EFD-4808-B038-A8A964E28C18}">
      <dgm:prSet phldrT="[Text]"/>
      <dgm:spPr/>
      <dgm:t>
        <a:bodyPr/>
        <a:lstStyle/>
        <a:p>
          <a:r>
            <a:rPr lang="en-US" dirty="0"/>
            <a:t>OUTCOME</a:t>
          </a:r>
        </a:p>
      </dgm:t>
    </dgm:pt>
    <dgm:pt modelId="{4C636B91-03E7-46F4-8023-8E5DEB19022D}" type="parTrans" cxnId="{AA775C5D-C6AB-40A5-AEBE-AB8C0D22EAD6}">
      <dgm:prSet/>
      <dgm:spPr/>
      <dgm:t>
        <a:bodyPr/>
        <a:lstStyle/>
        <a:p>
          <a:endParaRPr lang="en-US"/>
        </a:p>
      </dgm:t>
    </dgm:pt>
    <dgm:pt modelId="{97F134BB-72CA-4A4C-8481-80071875432B}" type="sibTrans" cxnId="{AA775C5D-C6AB-40A5-AEBE-AB8C0D22EAD6}">
      <dgm:prSet/>
      <dgm:spPr/>
      <dgm:t>
        <a:bodyPr/>
        <a:lstStyle/>
        <a:p>
          <a:endParaRPr lang="en-US"/>
        </a:p>
      </dgm:t>
    </dgm:pt>
    <dgm:pt modelId="{8DB639D2-B50E-4E80-81B4-6D5F7C16CC86}">
      <dgm:prSet phldrT="[Text]"/>
      <dgm:spPr/>
      <dgm:t>
        <a:bodyPr/>
        <a:lstStyle/>
        <a:p>
          <a:r>
            <a:rPr lang="en-US" dirty="0"/>
            <a:t>IMPACT</a:t>
          </a:r>
        </a:p>
      </dgm:t>
    </dgm:pt>
    <dgm:pt modelId="{5B02988C-1943-4294-BD85-C91C8A5F965D}" type="parTrans" cxnId="{56AA4B23-B0A2-41E1-B326-34DB0952FFF2}">
      <dgm:prSet/>
      <dgm:spPr/>
      <dgm:t>
        <a:bodyPr/>
        <a:lstStyle/>
        <a:p>
          <a:endParaRPr lang="en-US"/>
        </a:p>
      </dgm:t>
    </dgm:pt>
    <dgm:pt modelId="{006FEA66-1B44-4EBD-8A9A-B1CC8C96FD0F}" type="sibTrans" cxnId="{56AA4B23-B0A2-41E1-B326-34DB0952FFF2}">
      <dgm:prSet/>
      <dgm:spPr/>
      <dgm:t>
        <a:bodyPr/>
        <a:lstStyle/>
        <a:p>
          <a:endParaRPr lang="en-US"/>
        </a:p>
      </dgm:t>
    </dgm:pt>
    <dgm:pt modelId="{C501C89C-4914-4006-A482-4D661C12DC9D}">
      <dgm:prSet phldrT="[Text]"/>
      <dgm:spPr/>
      <dgm:t>
        <a:bodyPr/>
        <a:lstStyle/>
        <a:p>
          <a:r>
            <a:rPr lang="en-US" dirty="0"/>
            <a:t>FEEDBACK</a:t>
          </a:r>
        </a:p>
      </dgm:t>
    </dgm:pt>
    <dgm:pt modelId="{A96EB298-753A-43CE-9287-111850B931DD}" type="parTrans" cxnId="{1CB6B755-F13B-4989-A64D-A5CB9C2856C0}">
      <dgm:prSet/>
      <dgm:spPr/>
      <dgm:t>
        <a:bodyPr/>
        <a:lstStyle/>
        <a:p>
          <a:endParaRPr lang="en-US"/>
        </a:p>
      </dgm:t>
    </dgm:pt>
    <dgm:pt modelId="{3F8C273E-C6BE-4BF8-9779-5BD727BF2392}" type="sibTrans" cxnId="{1CB6B755-F13B-4989-A64D-A5CB9C2856C0}">
      <dgm:prSet/>
      <dgm:spPr/>
      <dgm:t>
        <a:bodyPr/>
        <a:lstStyle/>
        <a:p>
          <a:endParaRPr lang="en-US"/>
        </a:p>
      </dgm:t>
    </dgm:pt>
    <dgm:pt modelId="{4735D025-C6FA-41D9-8750-C4E79A402FE6}">
      <dgm:prSet phldrT="[Text]"/>
      <dgm:spPr/>
      <dgm:t>
        <a:bodyPr/>
        <a:lstStyle/>
        <a:p>
          <a:endParaRPr lang="en-US"/>
        </a:p>
      </dgm:t>
    </dgm:pt>
    <dgm:pt modelId="{59582BF4-C42C-41E4-9493-018086014249}" type="parTrans" cxnId="{94C89770-8E7A-4C4E-A0F0-6D2159722AA8}">
      <dgm:prSet/>
      <dgm:spPr/>
      <dgm:t>
        <a:bodyPr/>
        <a:lstStyle/>
        <a:p>
          <a:endParaRPr lang="en-US"/>
        </a:p>
      </dgm:t>
    </dgm:pt>
    <dgm:pt modelId="{33D5EEC0-AEEF-4497-B156-9D234939E628}" type="sibTrans" cxnId="{94C89770-8E7A-4C4E-A0F0-6D2159722AA8}">
      <dgm:prSet/>
      <dgm:spPr/>
      <dgm:t>
        <a:bodyPr/>
        <a:lstStyle/>
        <a:p>
          <a:endParaRPr lang="en-US"/>
        </a:p>
      </dgm:t>
    </dgm:pt>
    <dgm:pt modelId="{34D006DF-E46C-4363-8238-49165D8F26EB}">
      <dgm:prSet phldrT="[Text]" phldr="1"/>
      <dgm:spPr/>
      <dgm:t>
        <a:bodyPr/>
        <a:lstStyle/>
        <a:p>
          <a:endParaRPr lang="en-US"/>
        </a:p>
      </dgm:t>
    </dgm:pt>
    <dgm:pt modelId="{341B2E1A-1F42-4D38-8823-CFF925B481F4}" type="parTrans" cxnId="{87C47207-74FB-4EB9-B31C-40B26C2ECBD3}">
      <dgm:prSet/>
      <dgm:spPr/>
      <dgm:t>
        <a:bodyPr/>
        <a:lstStyle/>
        <a:p>
          <a:endParaRPr lang="en-US"/>
        </a:p>
      </dgm:t>
    </dgm:pt>
    <dgm:pt modelId="{E8E56A97-A127-4223-8826-965BC8C92C3A}" type="sibTrans" cxnId="{87C47207-74FB-4EB9-B31C-40B26C2ECBD3}">
      <dgm:prSet/>
      <dgm:spPr/>
      <dgm:t>
        <a:bodyPr/>
        <a:lstStyle/>
        <a:p>
          <a:endParaRPr lang="en-US"/>
        </a:p>
      </dgm:t>
    </dgm:pt>
    <dgm:pt modelId="{10EC70E6-9F68-45D1-96CE-5C36B4E7172C}">
      <dgm:prSet phldrT="[Text]"/>
      <dgm:spPr/>
    </dgm:pt>
    <dgm:pt modelId="{3D265FE8-5FF3-4F58-A631-981714F1E683}" type="parTrans" cxnId="{4B5D4B1E-2764-4849-98D7-C5EF1E805680}">
      <dgm:prSet/>
      <dgm:spPr/>
      <dgm:t>
        <a:bodyPr/>
        <a:lstStyle/>
        <a:p>
          <a:endParaRPr lang="en-US"/>
        </a:p>
      </dgm:t>
    </dgm:pt>
    <dgm:pt modelId="{EE9AB226-F2BE-47D5-9C88-B93648C4CFCA}" type="sibTrans" cxnId="{4B5D4B1E-2764-4849-98D7-C5EF1E805680}">
      <dgm:prSet/>
      <dgm:spPr/>
      <dgm:t>
        <a:bodyPr/>
        <a:lstStyle/>
        <a:p>
          <a:endParaRPr lang="en-US"/>
        </a:p>
      </dgm:t>
    </dgm:pt>
    <dgm:pt modelId="{9213E7EA-E322-4AF9-9F64-78C370C56DB4}">
      <dgm:prSet phldrT="[Text]" custLinFactNeighborX="1916" custLinFactNeighborY="-2760"/>
      <dgm:spPr/>
      <dgm:t>
        <a:bodyPr/>
        <a:lstStyle/>
        <a:p>
          <a:endParaRPr lang="en-US"/>
        </a:p>
      </dgm:t>
    </dgm:pt>
    <dgm:pt modelId="{EE59572C-1D97-4EE2-97A5-DDA0EEB29DD1}" type="parTrans" cxnId="{B37858FA-B3C0-48E1-9899-E9C3A7F70016}">
      <dgm:prSet/>
      <dgm:spPr/>
      <dgm:t>
        <a:bodyPr/>
        <a:lstStyle/>
        <a:p>
          <a:endParaRPr lang="en-US"/>
        </a:p>
      </dgm:t>
    </dgm:pt>
    <dgm:pt modelId="{B99A4F29-2075-4776-BDF7-530AA62E1BB5}" type="sibTrans" cxnId="{B37858FA-B3C0-48E1-9899-E9C3A7F70016}">
      <dgm:prSet/>
      <dgm:spPr/>
      <dgm:t>
        <a:bodyPr/>
        <a:lstStyle/>
        <a:p>
          <a:endParaRPr lang="en-US"/>
        </a:p>
      </dgm:t>
    </dgm:pt>
    <dgm:pt modelId="{DD619D84-72F9-4B3E-869C-C50C45668A6C}">
      <dgm:prSet phldrT="[Text]"/>
      <dgm:spPr/>
      <dgm:t>
        <a:bodyPr/>
        <a:lstStyle/>
        <a:p>
          <a:r>
            <a:rPr lang="en-US" dirty="0"/>
            <a:t>PROSES</a:t>
          </a:r>
        </a:p>
      </dgm:t>
    </dgm:pt>
    <dgm:pt modelId="{858FDFFD-C843-490E-A163-67753D23266E}" type="parTrans" cxnId="{4934321D-1D12-4E43-A47D-FF98D581C6D0}">
      <dgm:prSet/>
      <dgm:spPr/>
      <dgm:t>
        <a:bodyPr/>
        <a:lstStyle/>
        <a:p>
          <a:endParaRPr lang="en-US"/>
        </a:p>
      </dgm:t>
    </dgm:pt>
    <dgm:pt modelId="{96D86C65-89AE-43FE-9F35-D17B1D070FF8}" type="sibTrans" cxnId="{4934321D-1D12-4E43-A47D-FF98D581C6D0}">
      <dgm:prSet/>
      <dgm:spPr/>
      <dgm:t>
        <a:bodyPr/>
        <a:lstStyle/>
        <a:p>
          <a:endParaRPr lang="en-US"/>
        </a:p>
      </dgm:t>
    </dgm:pt>
    <dgm:pt modelId="{DE6AAE6D-4DFF-4105-932B-AA5C5AF79185}">
      <dgm:prSet phldrT="[Text]"/>
      <dgm:spPr/>
    </dgm:pt>
    <dgm:pt modelId="{A49E580C-41B3-48DF-A17E-1801267CD397}" type="parTrans" cxnId="{7666D3EE-389F-4C4B-BA1E-186604E2561F}">
      <dgm:prSet/>
      <dgm:spPr/>
      <dgm:t>
        <a:bodyPr/>
        <a:lstStyle/>
        <a:p>
          <a:endParaRPr lang="en-US"/>
        </a:p>
      </dgm:t>
    </dgm:pt>
    <dgm:pt modelId="{460C9019-CD10-40F4-BDC4-351DE1DD14E5}" type="sibTrans" cxnId="{7666D3EE-389F-4C4B-BA1E-186604E2561F}">
      <dgm:prSet/>
      <dgm:spPr/>
      <dgm:t>
        <a:bodyPr/>
        <a:lstStyle/>
        <a:p>
          <a:endParaRPr lang="en-US"/>
        </a:p>
      </dgm:t>
    </dgm:pt>
    <dgm:pt modelId="{878AA333-49BA-4BAB-B0A9-C8F4CD32658F}">
      <dgm:prSet phldrT="[Text]"/>
      <dgm:spPr/>
    </dgm:pt>
    <dgm:pt modelId="{0DDB2820-7BB0-4026-9788-BDB507637FE5}" type="parTrans" cxnId="{60046E39-5F4A-4CBE-9FAB-4747BED9C95E}">
      <dgm:prSet/>
      <dgm:spPr/>
      <dgm:t>
        <a:bodyPr/>
        <a:lstStyle/>
        <a:p>
          <a:endParaRPr lang="en-US"/>
        </a:p>
      </dgm:t>
    </dgm:pt>
    <dgm:pt modelId="{EDA83D9A-6739-4A70-B2DB-A30F60A733BC}" type="sibTrans" cxnId="{60046E39-5F4A-4CBE-9FAB-4747BED9C95E}">
      <dgm:prSet/>
      <dgm:spPr/>
      <dgm:t>
        <a:bodyPr/>
        <a:lstStyle/>
        <a:p>
          <a:endParaRPr lang="en-US"/>
        </a:p>
      </dgm:t>
    </dgm:pt>
    <dgm:pt modelId="{0D819DA2-18B7-45DB-A03B-C43CD874DEA0}" type="pres">
      <dgm:prSet presAssocID="{E726E190-5C0D-4BCF-A4E2-C5858D9BCC8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5E0E569-B6F5-457E-996C-7820957F88FC}" type="pres">
      <dgm:prSet presAssocID="{55E5F619-716A-42F6-947B-2AB92B522A40}" presName="Parent" presStyleLbl="node0" presStyleIdx="0" presStyleCnt="1" custLinFactNeighborX="-1097" custLinFactNeighborY="-2671">
        <dgm:presLayoutVars>
          <dgm:chMax val="6"/>
          <dgm:chPref val="6"/>
        </dgm:presLayoutVars>
      </dgm:prSet>
      <dgm:spPr/>
    </dgm:pt>
    <dgm:pt modelId="{2077375A-21F0-4E7A-97CA-D57070437B4D}" type="pres">
      <dgm:prSet presAssocID="{F7CCAA3B-330F-438B-A9FC-EC92EBEB3FF0}" presName="Accent1" presStyleCnt="0"/>
      <dgm:spPr/>
    </dgm:pt>
    <dgm:pt modelId="{D099F8E8-A8DC-43F8-B496-3E7C457384D3}" type="pres">
      <dgm:prSet presAssocID="{F7CCAA3B-330F-438B-A9FC-EC92EBEB3FF0}" presName="Accent" presStyleLbl="bgShp" presStyleIdx="0" presStyleCnt="6"/>
      <dgm:spPr/>
    </dgm:pt>
    <dgm:pt modelId="{2143C6C8-53EE-437E-B8D1-40BD23A26F07}" type="pres">
      <dgm:prSet presAssocID="{F7CCAA3B-330F-438B-A9FC-EC92EBEB3FF0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41487E2-D914-4E36-86C3-0ED9FABA6D91}" type="pres">
      <dgm:prSet presAssocID="{DD619D84-72F9-4B3E-869C-C50C45668A6C}" presName="Accent2" presStyleCnt="0"/>
      <dgm:spPr/>
    </dgm:pt>
    <dgm:pt modelId="{8E7932EE-ED84-4EFD-88C4-E5A0804E6A2B}" type="pres">
      <dgm:prSet presAssocID="{DD619D84-72F9-4B3E-869C-C50C45668A6C}" presName="Accent" presStyleLbl="bgShp" presStyleIdx="1" presStyleCnt="6"/>
      <dgm:spPr/>
    </dgm:pt>
    <dgm:pt modelId="{7878F595-A5EC-4D26-A742-2AE14C2C73B2}" type="pres">
      <dgm:prSet presAssocID="{DD619D84-72F9-4B3E-869C-C50C45668A6C}" presName="Child2" presStyleLbl="node1" presStyleIdx="1" presStyleCnt="6" custScaleX="133815" custLinFactNeighborX="22913" custLinFactNeighborY="-1681">
        <dgm:presLayoutVars>
          <dgm:chMax val="0"/>
          <dgm:chPref val="0"/>
          <dgm:bulletEnabled val="1"/>
        </dgm:presLayoutVars>
      </dgm:prSet>
      <dgm:spPr/>
    </dgm:pt>
    <dgm:pt modelId="{252077F6-0394-4748-9B15-15F5B4009A8F}" type="pres">
      <dgm:prSet presAssocID="{208E670D-37B1-4794-BE24-A6FAD0F54D0F}" presName="Accent3" presStyleCnt="0"/>
      <dgm:spPr/>
    </dgm:pt>
    <dgm:pt modelId="{C76BD8F5-C614-4051-95E4-9EB07405E60A}" type="pres">
      <dgm:prSet presAssocID="{208E670D-37B1-4794-BE24-A6FAD0F54D0F}" presName="Accent" presStyleLbl="bgShp" presStyleIdx="2" presStyleCnt="6"/>
      <dgm:spPr/>
    </dgm:pt>
    <dgm:pt modelId="{30789623-F5B3-4183-BFFC-1876B217214D}" type="pres">
      <dgm:prSet presAssocID="{208E670D-37B1-4794-BE24-A6FAD0F54D0F}" presName="Child3" presStyleLbl="node1" presStyleIdx="2" presStyleCnt="6" custScaleX="141529" custLinFactNeighborX="20184" custLinFactNeighborY="2041">
        <dgm:presLayoutVars>
          <dgm:chMax val="0"/>
          <dgm:chPref val="0"/>
          <dgm:bulletEnabled val="1"/>
        </dgm:presLayoutVars>
      </dgm:prSet>
      <dgm:spPr/>
    </dgm:pt>
    <dgm:pt modelId="{09FA0ED5-66A5-4EC8-9E07-794D4FFE3132}" type="pres">
      <dgm:prSet presAssocID="{3A1A04EF-5EFD-4808-B038-A8A964E28C18}" presName="Accent4" presStyleCnt="0"/>
      <dgm:spPr/>
    </dgm:pt>
    <dgm:pt modelId="{ADBC6C1C-9309-4CCB-B88A-0FE7B5AF3039}" type="pres">
      <dgm:prSet presAssocID="{3A1A04EF-5EFD-4808-B038-A8A964E28C18}" presName="Accent" presStyleLbl="bgShp" presStyleIdx="3" presStyleCnt="6"/>
      <dgm:spPr/>
    </dgm:pt>
    <dgm:pt modelId="{6555DDBE-27AF-452C-ADE2-42BEB29FCA74}" type="pres">
      <dgm:prSet presAssocID="{3A1A04EF-5EFD-4808-B038-A8A964E28C1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D81ECC9E-0EF1-44D8-ADF3-41E9F8B1FB35}" type="pres">
      <dgm:prSet presAssocID="{8DB639D2-B50E-4E80-81B4-6D5F7C16CC86}" presName="Accent5" presStyleCnt="0"/>
      <dgm:spPr/>
    </dgm:pt>
    <dgm:pt modelId="{BA5AF62F-3F8B-4DB6-842F-C2352B813E58}" type="pres">
      <dgm:prSet presAssocID="{8DB639D2-B50E-4E80-81B4-6D5F7C16CC86}" presName="Accent" presStyleLbl="bgShp" presStyleIdx="4" presStyleCnt="6" custLinFactNeighborX="-31074" custLinFactNeighborY="-12714"/>
      <dgm:spPr/>
    </dgm:pt>
    <dgm:pt modelId="{6A5DC56D-CDA2-47C4-8437-5A6D254F505D}" type="pres">
      <dgm:prSet presAssocID="{8DB639D2-B50E-4E80-81B4-6D5F7C16CC86}" presName="Child5" presStyleLbl="node1" presStyleIdx="4" presStyleCnt="6" custScaleX="165925" custScaleY="73451" custLinFactNeighborX="-44306" custLinFactNeighborY="-1332">
        <dgm:presLayoutVars>
          <dgm:chMax val="0"/>
          <dgm:chPref val="0"/>
          <dgm:bulletEnabled val="1"/>
        </dgm:presLayoutVars>
      </dgm:prSet>
      <dgm:spPr/>
    </dgm:pt>
    <dgm:pt modelId="{BCA436C9-4960-4BA4-99DA-368BDBD044AD}" type="pres">
      <dgm:prSet presAssocID="{C501C89C-4914-4006-A482-4D661C12DC9D}" presName="Accent6" presStyleCnt="0"/>
      <dgm:spPr/>
    </dgm:pt>
    <dgm:pt modelId="{59B3A259-6AAA-4708-A28E-6E501AF0EA98}" type="pres">
      <dgm:prSet presAssocID="{C501C89C-4914-4006-A482-4D661C12DC9D}" presName="Accent" presStyleLbl="bgShp" presStyleIdx="5" presStyleCnt="6" custScaleX="117947" custScaleY="74359" custLinFactNeighborX="-90819" custLinFactNeighborY="-1747"/>
      <dgm:spPr/>
    </dgm:pt>
    <dgm:pt modelId="{4D792D6F-6988-4142-8134-8EC3F5C468FA}" type="pres">
      <dgm:prSet presAssocID="{C501C89C-4914-4006-A482-4D661C12DC9D}" presName="Child6" presStyleLbl="node1" presStyleIdx="5" presStyleCnt="6" custScaleX="143969" custScaleY="66716" custLinFactNeighborX="-42345" custLinFactNeighborY="17710">
        <dgm:presLayoutVars>
          <dgm:chMax val="0"/>
          <dgm:chPref val="0"/>
          <dgm:bulletEnabled val="1"/>
        </dgm:presLayoutVars>
      </dgm:prSet>
      <dgm:spPr/>
    </dgm:pt>
  </dgm:ptLst>
  <dgm:cxnLst>
    <dgm:cxn modelId="{87C47207-74FB-4EB9-B31C-40B26C2ECBD3}" srcId="{55E5F619-716A-42F6-947B-2AB92B522A40}" destId="{34D006DF-E46C-4363-8238-49165D8F26EB}" srcOrd="9" destOrd="0" parTransId="{341B2E1A-1F42-4D38-8823-CFF925B481F4}" sibTransId="{E8E56A97-A127-4223-8826-965BC8C92C3A}"/>
    <dgm:cxn modelId="{CA711108-6FF8-4E6F-A28B-53EC59934918}" type="presOf" srcId="{55E5F619-716A-42F6-947B-2AB92B522A40}" destId="{05E0E569-B6F5-457E-996C-7820957F88FC}" srcOrd="0" destOrd="0" presId="urn:microsoft.com/office/officeart/2011/layout/HexagonRadial"/>
    <dgm:cxn modelId="{0FE15A10-7202-46CD-B8FE-C612F039FB36}" type="presOf" srcId="{8DB639D2-B50E-4E80-81B4-6D5F7C16CC86}" destId="{6A5DC56D-CDA2-47C4-8437-5A6D254F505D}" srcOrd="0" destOrd="0" presId="urn:microsoft.com/office/officeart/2011/layout/HexagonRadial"/>
    <dgm:cxn modelId="{EA564C1B-55AD-4252-82CE-F7FE0DDBBC28}" srcId="{55E5F619-716A-42F6-947B-2AB92B522A40}" destId="{208E670D-37B1-4794-BE24-A6FAD0F54D0F}" srcOrd="2" destOrd="0" parTransId="{A7908E0A-9AA4-404C-8E40-3411796338F7}" sibTransId="{BFA45190-E81A-4D1A-BC10-3DDADC554644}"/>
    <dgm:cxn modelId="{4934321D-1D12-4E43-A47D-FF98D581C6D0}" srcId="{55E5F619-716A-42F6-947B-2AB92B522A40}" destId="{DD619D84-72F9-4B3E-869C-C50C45668A6C}" srcOrd="1" destOrd="0" parTransId="{858FDFFD-C843-490E-A163-67753D23266E}" sibTransId="{96D86C65-89AE-43FE-9F35-D17B1D070FF8}"/>
    <dgm:cxn modelId="{9F70EE1D-D276-4B42-B5C4-06615A1EBC7B}" type="presOf" srcId="{E726E190-5C0D-4BCF-A4E2-C5858D9BCC8B}" destId="{0D819DA2-18B7-45DB-A03B-C43CD874DEA0}" srcOrd="0" destOrd="0" presId="urn:microsoft.com/office/officeart/2011/layout/HexagonRadial"/>
    <dgm:cxn modelId="{4B5D4B1E-2764-4849-98D7-C5EF1E805680}" srcId="{55E5F619-716A-42F6-947B-2AB92B522A40}" destId="{10EC70E6-9F68-45D1-96CE-5C36B4E7172C}" srcOrd="6" destOrd="0" parTransId="{3D265FE8-5FF3-4F58-A631-981714F1E683}" sibTransId="{EE9AB226-F2BE-47D5-9C88-B93648C4CFCA}"/>
    <dgm:cxn modelId="{56AA4B23-B0A2-41E1-B326-34DB0952FFF2}" srcId="{55E5F619-716A-42F6-947B-2AB92B522A40}" destId="{8DB639D2-B50E-4E80-81B4-6D5F7C16CC86}" srcOrd="4" destOrd="0" parTransId="{5B02988C-1943-4294-BD85-C91C8A5F965D}" sibTransId="{006FEA66-1B44-4EBD-8A9A-B1CC8C96FD0F}"/>
    <dgm:cxn modelId="{E4024E31-5B20-466A-983E-CBBA6218BA6B}" srcId="{55E5F619-716A-42F6-947B-2AB92B522A40}" destId="{F7CCAA3B-330F-438B-A9FC-EC92EBEB3FF0}" srcOrd="0" destOrd="0" parTransId="{6157FB75-B728-47C3-BDCF-6132B69CD1C8}" sibTransId="{17C93E95-C11F-43DF-864F-B9445C6A37FA}"/>
    <dgm:cxn modelId="{60046E39-5F4A-4CBE-9FAB-4747BED9C95E}" srcId="{E726E190-5C0D-4BCF-A4E2-C5858D9BCC8B}" destId="{878AA333-49BA-4BAB-B0A9-C8F4CD32658F}" srcOrd="2" destOrd="0" parTransId="{0DDB2820-7BB0-4026-9788-BDB507637FE5}" sibTransId="{EDA83D9A-6739-4A70-B2DB-A30F60A733BC}"/>
    <dgm:cxn modelId="{AA775C5D-C6AB-40A5-AEBE-AB8C0D22EAD6}" srcId="{55E5F619-716A-42F6-947B-2AB92B522A40}" destId="{3A1A04EF-5EFD-4808-B038-A8A964E28C18}" srcOrd="3" destOrd="0" parTransId="{4C636B91-03E7-46F4-8023-8E5DEB19022D}" sibTransId="{97F134BB-72CA-4A4C-8481-80071875432B}"/>
    <dgm:cxn modelId="{94C89770-8E7A-4C4E-A0F0-6D2159722AA8}" srcId="{55E5F619-716A-42F6-947B-2AB92B522A40}" destId="{4735D025-C6FA-41D9-8750-C4E79A402FE6}" srcOrd="8" destOrd="0" parTransId="{59582BF4-C42C-41E4-9493-018086014249}" sibTransId="{33D5EEC0-AEEF-4497-B156-9D234939E628}"/>
    <dgm:cxn modelId="{1CB6B755-F13B-4989-A64D-A5CB9C2856C0}" srcId="{55E5F619-716A-42F6-947B-2AB92B522A40}" destId="{C501C89C-4914-4006-A482-4D661C12DC9D}" srcOrd="5" destOrd="0" parTransId="{A96EB298-753A-43CE-9287-111850B931DD}" sibTransId="{3F8C273E-C6BE-4BF8-9779-5BD727BF2392}"/>
    <dgm:cxn modelId="{6C61725A-24E7-47E7-BBCC-2219C81C3D74}" srcId="{E726E190-5C0D-4BCF-A4E2-C5858D9BCC8B}" destId="{55E5F619-716A-42F6-947B-2AB92B522A40}" srcOrd="0" destOrd="0" parTransId="{84B19975-FEC2-4F25-9E01-DE21781C837C}" sibTransId="{70EFBAF3-A752-4778-9913-AC6423107A95}"/>
    <dgm:cxn modelId="{530D9B80-2D6C-408F-A312-A3B37A78C219}" type="presOf" srcId="{C501C89C-4914-4006-A482-4D661C12DC9D}" destId="{4D792D6F-6988-4142-8134-8EC3F5C468FA}" srcOrd="0" destOrd="0" presId="urn:microsoft.com/office/officeart/2011/layout/HexagonRadial"/>
    <dgm:cxn modelId="{C7C46286-03BB-46A2-AC3F-38B3DF3E5F26}" type="presOf" srcId="{3A1A04EF-5EFD-4808-B038-A8A964E28C18}" destId="{6555DDBE-27AF-452C-ADE2-42BEB29FCA74}" srcOrd="0" destOrd="0" presId="urn:microsoft.com/office/officeart/2011/layout/HexagonRadial"/>
    <dgm:cxn modelId="{06F9D39F-0735-451B-927A-718E10C73A37}" type="presOf" srcId="{DD619D84-72F9-4B3E-869C-C50C45668A6C}" destId="{7878F595-A5EC-4D26-A742-2AE14C2C73B2}" srcOrd="0" destOrd="0" presId="urn:microsoft.com/office/officeart/2011/layout/HexagonRadial"/>
    <dgm:cxn modelId="{C92FBDD7-9C22-4EDD-8839-B6767836E7CB}" type="presOf" srcId="{208E670D-37B1-4794-BE24-A6FAD0F54D0F}" destId="{30789623-F5B3-4183-BFFC-1876B217214D}" srcOrd="0" destOrd="0" presId="urn:microsoft.com/office/officeart/2011/layout/HexagonRadial"/>
    <dgm:cxn modelId="{7628D0DF-B279-4951-84FD-882DF72B5802}" type="presOf" srcId="{F7CCAA3B-330F-438B-A9FC-EC92EBEB3FF0}" destId="{2143C6C8-53EE-437E-B8D1-40BD23A26F07}" srcOrd="0" destOrd="0" presId="urn:microsoft.com/office/officeart/2011/layout/HexagonRadial"/>
    <dgm:cxn modelId="{7666D3EE-389F-4C4B-BA1E-186604E2561F}" srcId="{E726E190-5C0D-4BCF-A4E2-C5858D9BCC8B}" destId="{DE6AAE6D-4DFF-4105-932B-AA5C5AF79185}" srcOrd="1" destOrd="0" parTransId="{A49E580C-41B3-48DF-A17E-1801267CD397}" sibTransId="{460C9019-CD10-40F4-BDC4-351DE1DD14E5}"/>
    <dgm:cxn modelId="{B37858FA-B3C0-48E1-9899-E9C3A7F70016}" srcId="{55E5F619-716A-42F6-947B-2AB92B522A40}" destId="{9213E7EA-E322-4AF9-9F64-78C370C56DB4}" srcOrd="7" destOrd="0" parTransId="{EE59572C-1D97-4EE2-97A5-DDA0EEB29DD1}" sibTransId="{B99A4F29-2075-4776-BDF7-530AA62E1BB5}"/>
    <dgm:cxn modelId="{0D07D566-6BDF-4B4C-BBE6-D18647D803B1}" type="presParOf" srcId="{0D819DA2-18B7-45DB-A03B-C43CD874DEA0}" destId="{05E0E569-B6F5-457E-996C-7820957F88FC}" srcOrd="0" destOrd="0" presId="urn:microsoft.com/office/officeart/2011/layout/HexagonRadial"/>
    <dgm:cxn modelId="{32D03135-7796-4734-B591-9FA0A92E1B7B}" type="presParOf" srcId="{0D819DA2-18B7-45DB-A03B-C43CD874DEA0}" destId="{2077375A-21F0-4E7A-97CA-D57070437B4D}" srcOrd="1" destOrd="0" presId="urn:microsoft.com/office/officeart/2011/layout/HexagonRadial"/>
    <dgm:cxn modelId="{6141B781-A4BA-472D-B11F-AC3C14D100A1}" type="presParOf" srcId="{2077375A-21F0-4E7A-97CA-D57070437B4D}" destId="{D099F8E8-A8DC-43F8-B496-3E7C457384D3}" srcOrd="0" destOrd="0" presId="urn:microsoft.com/office/officeart/2011/layout/HexagonRadial"/>
    <dgm:cxn modelId="{A04F5EF9-6194-4A0D-855F-0DE05BFCD223}" type="presParOf" srcId="{0D819DA2-18B7-45DB-A03B-C43CD874DEA0}" destId="{2143C6C8-53EE-437E-B8D1-40BD23A26F07}" srcOrd="2" destOrd="0" presId="urn:microsoft.com/office/officeart/2011/layout/HexagonRadial"/>
    <dgm:cxn modelId="{3F39BFD6-0E21-4EBF-AE87-BA7B36B2CA8F}" type="presParOf" srcId="{0D819DA2-18B7-45DB-A03B-C43CD874DEA0}" destId="{141487E2-D914-4E36-86C3-0ED9FABA6D91}" srcOrd="3" destOrd="0" presId="urn:microsoft.com/office/officeart/2011/layout/HexagonRadial"/>
    <dgm:cxn modelId="{68C45A94-CE30-49AE-95FD-F6E8909EF69A}" type="presParOf" srcId="{141487E2-D914-4E36-86C3-0ED9FABA6D91}" destId="{8E7932EE-ED84-4EFD-88C4-E5A0804E6A2B}" srcOrd="0" destOrd="0" presId="urn:microsoft.com/office/officeart/2011/layout/HexagonRadial"/>
    <dgm:cxn modelId="{91B21A6C-44B1-4BF9-A23A-56AE443E7B89}" type="presParOf" srcId="{0D819DA2-18B7-45DB-A03B-C43CD874DEA0}" destId="{7878F595-A5EC-4D26-A742-2AE14C2C73B2}" srcOrd="4" destOrd="0" presId="urn:microsoft.com/office/officeart/2011/layout/HexagonRadial"/>
    <dgm:cxn modelId="{084E16DC-B0D8-4A80-9EC8-76D1F61C0E0A}" type="presParOf" srcId="{0D819DA2-18B7-45DB-A03B-C43CD874DEA0}" destId="{252077F6-0394-4748-9B15-15F5B4009A8F}" srcOrd="5" destOrd="0" presId="urn:microsoft.com/office/officeart/2011/layout/HexagonRadial"/>
    <dgm:cxn modelId="{1DE06614-56CC-49F6-9068-A8C97E50CE75}" type="presParOf" srcId="{252077F6-0394-4748-9B15-15F5B4009A8F}" destId="{C76BD8F5-C614-4051-95E4-9EB07405E60A}" srcOrd="0" destOrd="0" presId="urn:microsoft.com/office/officeart/2011/layout/HexagonRadial"/>
    <dgm:cxn modelId="{5980C773-866E-4222-94D5-ADC3C378E6ED}" type="presParOf" srcId="{0D819DA2-18B7-45DB-A03B-C43CD874DEA0}" destId="{30789623-F5B3-4183-BFFC-1876B217214D}" srcOrd="6" destOrd="0" presId="urn:microsoft.com/office/officeart/2011/layout/HexagonRadial"/>
    <dgm:cxn modelId="{300BEE6D-F407-4A77-887F-644DE4C31AC5}" type="presParOf" srcId="{0D819DA2-18B7-45DB-A03B-C43CD874DEA0}" destId="{09FA0ED5-66A5-4EC8-9E07-794D4FFE3132}" srcOrd="7" destOrd="0" presId="urn:microsoft.com/office/officeart/2011/layout/HexagonRadial"/>
    <dgm:cxn modelId="{51EF169B-36BE-4431-878E-79AE36485F61}" type="presParOf" srcId="{09FA0ED5-66A5-4EC8-9E07-794D4FFE3132}" destId="{ADBC6C1C-9309-4CCB-B88A-0FE7B5AF3039}" srcOrd="0" destOrd="0" presId="urn:microsoft.com/office/officeart/2011/layout/HexagonRadial"/>
    <dgm:cxn modelId="{AA337C3C-6DD7-4A08-B2D8-B005F4E236FA}" type="presParOf" srcId="{0D819DA2-18B7-45DB-A03B-C43CD874DEA0}" destId="{6555DDBE-27AF-452C-ADE2-42BEB29FCA74}" srcOrd="8" destOrd="0" presId="urn:microsoft.com/office/officeart/2011/layout/HexagonRadial"/>
    <dgm:cxn modelId="{DFFC3DA8-5FAB-48D1-8A11-43667325293E}" type="presParOf" srcId="{0D819DA2-18B7-45DB-A03B-C43CD874DEA0}" destId="{D81ECC9E-0EF1-44D8-ADF3-41E9F8B1FB35}" srcOrd="9" destOrd="0" presId="urn:microsoft.com/office/officeart/2011/layout/HexagonRadial"/>
    <dgm:cxn modelId="{5D39D7D5-B32C-4A57-A383-2A49A7C47FF5}" type="presParOf" srcId="{D81ECC9E-0EF1-44D8-ADF3-41E9F8B1FB35}" destId="{BA5AF62F-3F8B-4DB6-842F-C2352B813E58}" srcOrd="0" destOrd="0" presId="urn:microsoft.com/office/officeart/2011/layout/HexagonRadial"/>
    <dgm:cxn modelId="{860B2209-05BF-4D50-9D81-9D6A708501BB}" type="presParOf" srcId="{0D819DA2-18B7-45DB-A03B-C43CD874DEA0}" destId="{6A5DC56D-CDA2-47C4-8437-5A6D254F505D}" srcOrd="10" destOrd="0" presId="urn:microsoft.com/office/officeart/2011/layout/HexagonRadial"/>
    <dgm:cxn modelId="{E7BD2174-480D-403E-9487-B9F919BB6F83}" type="presParOf" srcId="{0D819DA2-18B7-45DB-A03B-C43CD874DEA0}" destId="{BCA436C9-4960-4BA4-99DA-368BDBD044AD}" srcOrd="11" destOrd="0" presId="urn:microsoft.com/office/officeart/2011/layout/HexagonRadial"/>
    <dgm:cxn modelId="{9686CEF9-8257-4B50-B57E-1A9AC249F687}" type="presParOf" srcId="{BCA436C9-4960-4BA4-99DA-368BDBD044AD}" destId="{59B3A259-6AAA-4708-A28E-6E501AF0EA98}" srcOrd="0" destOrd="0" presId="urn:microsoft.com/office/officeart/2011/layout/HexagonRadial"/>
    <dgm:cxn modelId="{B358532D-396D-4556-B884-D4E4DDB9282B}" type="presParOf" srcId="{0D819DA2-18B7-45DB-A03B-C43CD874DEA0}" destId="{4D792D6F-6988-4142-8134-8EC3F5C468FA}" srcOrd="12" destOrd="0" presId="urn:microsoft.com/office/officeart/2011/layout/HexagonRadial"/>
  </dgm:cxnLst>
  <dgm:bg>
    <a:solidFill>
      <a:schemeClr val="bg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FCDE02-17E1-4360-BAFC-FD67D3EC496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DC1575-CF57-416F-A524-6C091E4C6A7C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rgbClr val="0070C0"/>
              </a:solidFill>
            </a:rPr>
            <a:t>PLANNING/ PERENCANAAN</a:t>
          </a:r>
        </a:p>
      </dgm:t>
    </dgm:pt>
    <dgm:pt modelId="{E3976DD7-97B7-49ED-B197-D0144CBFD3A7}" type="parTrans" cxnId="{C1290BD8-6157-4411-9A98-5F0CFD8473CF}">
      <dgm:prSet/>
      <dgm:spPr/>
      <dgm:t>
        <a:bodyPr/>
        <a:lstStyle/>
        <a:p>
          <a:endParaRPr lang="en-US"/>
        </a:p>
      </dgm:t>
    </dgm:pt>
    <dgm:pt modelId="{2F951C90-4C6A-49B5-88FB-1E2D446B621B}" type="sibTrans" cxnId="{C1290BD8-6157-4411-9A98-5F0CFD8473CF}">
      <dgm:prSet/>
      <dgm:spPr/>
      <dgm:t>
        <a:bodyPr/>
        <a:lstStyle/>
        <a:p>
          <a:endParaRPr lang="en-US"/>
        </a:p>
      </dgm:t>
    </dgm:pt>
    <dgm:pt modelId="{6E9178D3-ED21-4E44-A4A9-BF14E2DA3A5C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ORGANIZING/PENGORGANISASIAN</a:t>
          </a:r>
        </a:p>
      </dgm:t>
    </dgm:pt>
    <dgm:pt modelId="{2C060BAF-84C5-4B66-A00F-E0BB868BDBE4}" type="parTrans" cxnId="{89BE313C-040F-49AB-97ED-073BB160BC96}">
      <dgm:prSet/>
      <dgm:spPr/>
      <dgm:t>
        <a:bodyPr/>
        <a:lstStyle/>
        <a:p>
          <a:endParaRPr lang="en-US"/>
        </a:p>
      </dgm:t>
    </dgm:pt>
    <dgm:pt modelId="{29F65715-72BD-459E-AAD7-5C8E717EF618}" type="sibTrans" cxnId="{89BE313C-040F-49AB-97ED-073BB160BC96}">
      <dgm:prSet/>
      <dgm:spPr/>
      <dgm:t>
        <a:bodyPr/>
        <a:lstStyle/>
        <a:p>
          <a:endParaRPr lang="en-US"/>
        </a:p>
      </dgm:t>
    </dgm:pt>
    <dgm:pt modelId="{62554B07-D269-47C2-B262-268A36E44DF3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STAFFING//PENYUSUNAN PERSONALIA</a:t>
          </a:r>
        </a:p>
      </dgm:t>
    </dgm:pt>
    <dgm:pt modelId="{3342759E-A3C9-4A1D-8552-AFF7C43CFA39}" type="parTrans" cxnId="{1EA14038-9FAC-425F-A8B7-74B1D0E0D263}">
      <dgm:prSet/>
      <dgm:spPr/>
      <dgm:t>
        <a:bodyPr/>
        <a:lstStyle/>
        <a:p>
          <a:endParaRPr lang="en-US"/>
        </a:p>
      </dgm:t>
    </dgm:pt>
    <dgm:pt modelId="{9127D5E5-C358-49CD-A509-0DFBE1F55E77}" type="sibTrans" cxnId="{1EA14038-9FAC-425F-A8B7-74B1D0E0D263}">
      <dgm:prSet/>
      <dgm:spPr/>
      <dgm:t>
        <a:bodyPr/>
        <a:lstStyle/>
        <a:p>
          <a:endParaRPr lang="en-US"/>
        </a:p>
      </dgm:t>
    </dgm:pt>
    <dgm:pt modelId="{39F05FE7-0CC2-4326-9C81-AAAAB6C1C79F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Actuating /PENGGERAKAN &amp; </a:t>
          </a:r>
          <a:r>
            <a:rPr lang="en-US" dirty="0" err="1"/>
            <a:t>pelaksanaan</a:t>
          </a:r>
          <a:endParaRPr lang="en-US" dirty="0"/>
        </a:p>
      </dgm:t>
    </dgm:pt>
    <dgm:pt modelId="{BEEB087F-298D-45D2-B35C-2510C7473FA9}" type="parTrans" cxnId="{9AF452DA-8871-484A-A8D8-E67C67FA224F}">
      <dgm:prSet/>
      <dgm:spPr/>
      <dgm:t>
        <a:bodyPr/>
        <a:lstStyle/>
        <a:p>
          <a:endParaRPr lang="en-US"/>
        </a:p>
      </dgm:t>
    </dgm:pt>
    <dgm:pt modelId="{D4CCDF02-9C8E-426E-8A68-B95C0834F3CB}" type="sibTrans" cxnId="{9AF452DA-8871-484A-A8D8-E67C67FA224F}">
      <dgm:prSet/>
      <dgm:spPr/>
      <dgm:t>
        <a:bodyPr/>
        <a:lstStyle/>
        <a:p>
          <a:endParaRPr lang="en-US"/>
        </a:p>
      </dgm:t>
    </dgm:pt>
    <dgm:pt modelId="{499FBF56-8B92-44A0-B32F-705363EA62D8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CONTROLING/</a:t>
          </a:r>
          <a:r>
            <a:rPr lang="en-US" dirty="0" err="1"/>
            <a:t>Pengawasan</a:t>
          </a:r>
          <a:endParaRPr lang="en-US" dirty="0"/>
        </a:p>
      </dgm:t>
    </dgm:pt>
    <dgm:pt modelId="{539F4B48-85CF-4E5C-859A-570C70765CE1}" type="parTrans" cxnId="{AF6CC6CF-F4CA-4E16-B4D4-C6FA720455B4}">
      <dgm:prSet/>
      <dgm:spPr/>
      <dgm:t>
        <a:bodyPr/>
        <a:lstStyle/>
        <a:p>
          <a:endParaRPr lang="en-US"/>
        </a:p>
      </dgm:t>
    </dgm:pt>
    <dgm:pt modelId="{0D37220C-9AE3-4A3A-B7C2-7A42790365F4}" type="sibTrans" cxnId="{AF6CC6CF-F4CA-4E16-B4D4-C6FA720455B4}">
      <dgm:prSet/>
      <dgm:spPr/>
      <dgm:t>
        <a:bodyPr/>
        <a:lstStyle/>
        <a:p>
          <a:endParaRPr lang="en-US"/>
        </a:p>
      </dgm:t>
    </dgm:pt>
    <dgm:pt modelId="{4236E3D3-5511-42D5-87D5-4F593511FA2E}" type="pres">
      <dgm:prSet presAssocID="{21FCDE02-17E1-4360-BAFC-FD67D3EC496D}" presName="diagram" presStyleCnt="0">
        <dgm:presLayoutVars>
          <dgm:dir/>
          <dgm:resizeHandles val="exact"/>
        </dgm:presLayoutVars>
      </dgm:prSet>
      <dgm:spPr/>
    </dgm:pt>
    <dgm:pt modelId="{F3A2F4C6-158A-4263-8AFD-EAD27E3F7343}" type="pres">
      <dgm:prSet presAssocID="{95DC1575-CF57-416F-A524-6C091E4C6A7C}" presName="node" presStyleLbl="node1" presStyleIdx="0" presStyleCnt="5">
        <dgm:presLayoutVars>
          <dgm:bulletEnabled val="1"/>
        </dgm:presLayoutVars>
      </dgm:prSet>
      <dgm:spPr/>
    </dgm:pt>
    <dgm:pt modelId="{3E73011B-3A86-43C9-BACB-8A385C7427C2}" type="pres">
      <dgm:prSet presAssocID="{2F951C90-4C6A-49B5-88FB-1E2D446B621B}" presName="sibTrans" presStyleLbl="sibTrans2D1" presStyleIdx="0" presStyleCnt="4"/>
      <dgm:spPr/>
    </dgm:pt>
    <dgm:pt modelId="{9ED0AFBE-0DBE-40C6-93DE-D82D417D9F3C}" type="pres">
      <dgm:prSet presAssocID="{2F951C90-4C6A-49B5-88FB-1E2D446B621B}" presName="connectorText" presStyleLbl="sibTrans2D1" presStyleIdx="0" presStyleCnt="4"/>
      <dgm:spPr/>
    </dgm:pt>
    <dgm:pt modelId="{F6A383A2-68D3-469B-849B-0F1F289329CF}" type="pres">
      <dgm:prSet presAssocID="{6E9178D3-ED21-4E44-A4A9-BF14E2DA3A5C}" presName="node" presStyleLbl="node1" presStyleIdx="1" presStyleCnt="5" custScaleY="109037">
        <dgm:presLayoutVars>
          <dgm:bulletEnabled val="1"/>
        </dgm:presLayoutVars>
      </dgm:prSet>
      <dgm:spPr/>
    </dgm:pt>
    <dgm:pt modelId="{63E54696-A720-4756-911B-C174BD3D2F4B}" type="pres">
      <dgm:prSet presAssocID="{29F65715-72BD-459E-AAD7-5C8E717EF618}" presName="sibTrans" presStyleLbl="sibTrans2D1" presStyleIdx="1" presStyleCnt="4"/>
      <dgm:spPr/>
    </dgm:pt>
    <dgm:pt modelId="{CFEAE6C5-5EEE-4F7B-8C4D-DD97CBEFC780}" type="pres">
      <dgm:prSet presAssocID="{29F65715-72BD-459E-AAD7-5C8E717EF618}" presName="connectorText" presStyleLbl="sibTrans2D1" presStyleIdx="1" presStyleCnt="4"/>
      <dgm:spPr/>
    </dgm:pt>
    <dgm:pt modelId="{50EAB90A-4C18-4D0F-9A7B-AD18CBA3C753}" type="pres">
      <dgm:prSet presAssocID="{62554B07-D269-47C2-B262-268A36E44DF3}" presName="node" presStyleLbl="node1" presStyleIdx="2" presStyleCnt="5">
        <dgm:presLayoutVars>
          <dgm:bulletEnabled val="1"/>
        </dgm:presLayoutVars>
      </dgm:prSet>
      <dgm:spPr/>
    </dgm:pt>
    <dgm:pt modelId="{72CDB206-35B3-41CB-8845-6925E8568293}" type="pres">
      <dgm:prSet presAssocID="{9127D5E5-C358-49CD-A509-0DFBE1F55E77}" presName="sibTrans" presStyleLbl="sibTrans2D1" presStyleIdx="2" presStyleCnt="4"/>
      <dgm:spPr/>
    </dgm:pt>
    <dgm:pt modelId="{B04EEE14-2C00-43AF-B407-39D012ABA394}" type="pres">
      <dgm:prSet presAssocID="{9127D5E5-C358-49CD-A509-0DFBE1F55E77}" presName="connectorText" presStyleLbl="sibTrans2D1" presStyleIdx="2" presStyleCnt="4"/>
      <dgm:spPr/>
    </dgm:pt>
    <dgm:pt modelId="{000C9CBA-ED8A-4298-88BF-C3E48CE4834E}" type="pres">
      <dgm:prSet presAssocID="{39F05FE7-0CC2-4326-9C81-AAAAB6C1C79F}" presName="node" presStyleLbl="node1" presStyleIdx="3" presStyleCnt="5" custLinFactNeighborX="304" custLinFactNeighborY="-5930">
        <dgm:presLayoutVars>
          <dgm:bulletEnabled val="1"/>
        </dgm:presLayoutVars>
      </dgm:prSet>
      <dgm:spPr/>
    </dgm:pt>
    <dgm:pt modelId="{EF2750FD-A2ED-4C6F-8286-7905F8C6C886}" type="pres">
      <dgm:prSet presAssocID="{D4CCDF02-9C8E-426E-8A68-B95C0834F3CB}" presName="sibTrans" presStyleLbl="sibTrans2D1" presStyleIdx="3" presStyleCnt="4"/>
      <dgm:spPr/>
    </dgm:pt>
    <dgm:pt modelId="{7FC4745B-40B2-422B-B565-A8589BDE70CC}" type="pres">
      <dgm:prSet presAssocID="{D4CCDF02-9C8E-426E-8A68-B95C0834F3CB}" presName="connectorText" presStyleLbl="sibTrans2D1" presStyleIdx="3" presStyleCnt="4"/>
      <dgm:spPr/>
    </dgm:pt>
    <dgm:pt modelId="{80C628C1-36C6-46BD-9DBD-3E2D69147CA6}" type="pres">
      <dgm:prSet presAssocID="{499FBF56-8B92-44A0-B32F-705363EA62D8}" presName="node" presStyleLbl="node1" presStyleIdx="4" presStyleCnt="5">
        <dgm:presLayoutVars>
          <dgm:bulletEnabled val="1"/>
        </dgm:presLayoutVars>
      </dgm:prSet>
      <dgm:spPr/>
    </dgm:pt>
  </dgm:ptLst>
  <dgm:cxnLst>
    <dgm:cxn modelId="{A9EECA22-6F6F-47C0-8D53-6AAFA5EF9E35}" type="presOf" srcId="{2F951C90-4C6A-49B5-88FB-1E2D446B621B}" destId="{3E73011B-3A86-43C9-BACB-8A385C7427C2}" srcOrd="0" destOrd="0" presId="urn:microsoft.com/office/officeart/2005/8/layout/process5"/>
    <dgm:cxn modelId="{B2EC0C33-B550-4360-8D27-1F3C50572C45}" type="presOf" srcId="{2F951C90-4C6A-49B5-88FB-1E2D446B621B}" destId="{9ED0AFBE-0DBE-40C6-93DE-D82D417D9F3C}" srcOrd="1" destOrd="0" presId="urn:microsoft.com/office/officeart/2005/8/layout/process5"/>
    <dgm:cxn modelId="{1EA14038-9FAC-425F-A8B7-74B1D0E0D263}" srcId="{21FCDE02-17E1-4360-BAFC-FD67D3EC496D}" destId="{62554B07-D269-47C2-B262-268A36E44DF3}" srcOrd="2" destOrd="0" parTransId="{3342759E-A3C9-4A1D-8552-AFF7C43CFA39}" sibTransId="{9127D5E5-C358-49CD-A509-0DFBE1F55E77}"/>
    <dgm:cxn modelId="{89BE313C-040F-49AB-97ED-073BB160BC96}" srcId="{21FCDE02-17E1-4360-BAFC-FD67D3EC496D}" destId="{6E9178D3-ED21-4E44-A4A9-BF14E2DA3A5C}" srcOrd="1" destOrd="0" parTransId="{2C060BAF-84C5-4B66-A00F-E0BB868BDBE4}" sibTransId="{29F65715-72BD-459E-AAD7-5C8E717EF618}"/>
    <dgm:cxn modelId="{1A85EE5F-A585-43B5-A288-19A3B4D02989}" type="presOf" srcId="{D4CCDF02-9C8E-426E-8A68-B95C0834F3CB}" destId="{7FC4745B-40B2-422B-B565-A8589BDE70CC}" srcOrd="1" destOrd="0" presId="urn:microsoft.com/office/officeart/2005/8/layout/process5"/>
    <dgm:cxn modelId="{A3124964-86E2-4188-8E15-76C522203C69}" type="presOf" srcId="{39F05FE7-0CC2-4326-9C81-AAAAB6C1C79F}" destId="{000C9CBA-ED8A-4298-88BF-C3E48CE4834E}" srcOrd="0" destOrd="0" presId="urn:microsoft.com/office/officeart/2005/8/layout/process5"/>
    <dgm:cxn modelId="{B68A9E79-857C-4DB1-9EF2-884BC34B5284}" type="presOf" srcId="{95DC1575-CF57-416F-A524-6C091E4C6A7C}" destId="{F3A2F4C6-158A-4263-8AFD-EAD27E3F7343}" srcOrd="0" destOrd="0" presId="urn:microsoft.com/office/officeart/2005/8/layout/process5"/>
    <dgm:cxn modelId="{2994FD7C-50A8-4D2B-8036-834BEC6132FC}" type="presOf" srcId="{6E9178D3-ED21-4E44-A4A9-BF14E2DA3A5C}" destId="{F6A383A2-68D3-469B-849B-0F1F289329CF}" srcOrd="0" destOrd="0" presId="urn:microsoft.com/office/officeart/2005/8/layout/process5"/>
    <dgm:cxn modelId="{4655E6B8-C255-464E-AE09-4C7570FA25FA}" type="presOf" srcId="{D4CCDF02-9C8E-426E-8A68-B95C0834F3CB}" destId="{EF2750FD-A2ED-4C6F-8286-7905F8C6C886}" srcOrd="0" destOrd="0" presId="urn:microsoft.com/office/officeart/2005/8/layout/process5"/>
    <dgm:cxn modelId="{AF6CC6CF-F4CA-4E16-B4D4-C6FA720455B4}" srcId="{21FCDE02-17E1-4360-BAFC-FD67D3EC496D}" destId="{499FBF56-8B92-44A0-B32F-705363EA62D8}" srcOrd="4" destOrd="0" parTransId="{539F4B48-85CF-4E5C-859A-570C70765CE1}" sibTransId="{0D37220C-9AE3-4A3A-B7C2-7A42790365F4}"/>
    <dgm:cxn modelId="{D5DA02D2-D667-4E85-AF8F-7A09FE9B54A6}" type="presOf" srcId="{21FCDE02-17E1-4360-BAFC-FD67D3EC496D}" destId="{4236E3D3-5511-42D5-87D5-4F593511FA2E}" srcOrd="0" destOrd="0" presId="urn:microsoft.com/office/officeart/2005/8/layout/process5"/>
    <dgm:cxn modelId="{C1290BD8-6157-4411-9A98-5F0CFD8473CF}" srcId="{21FCDE02-17E1-4360-BAFC-FD67D3EC496D}" destId="{95DC1575-CF57-416F-A524-6C091E4C6A7C}" srcOrd="0" destOrd="0" parTransId="{E3976DD7-97B7-49ED-B197-D0144CBFD3A7}" sibTransId="{2F951C90-4C6A-49B5-88FB-1E2D446B621B}"/>
    <dgm:cxn modelId="{9AF452DA-8871-484A-A8D8-E67C67FA224F}" srcId="{21FCDE02-17E1-4360-BAFC-FD67D3EC496D}" destId="{39F05FE7-0CC2-4326-9C81-AAAAB6C1C79F}" srcOrd="3" destOrd="0" parTransId="{BEEB087F-298D-45D2-B35C-2510C7473FA9}" sibTransId="{D4CCDF02-9C8E-426E-8A68-B95C0834F3CB}"/>
    <dgm:cxn modelId="{D4ABF7DA-CFF5-4044-8D0B-71CDF33D3FB5}" type="presOf" srcId="{9127D5E5-C358-49CD-A509-0DFBE1F55E77}" destId="{B04EEE14-2C00-43AF-B407-39D012ABA394}" srcOrd="1" destOrd="0" presId="urn:microsoft.com/office/officeart/2005/8/layout/process5"/>
    <dgm:cxn modelId="{8E679CE0-782D-4D4C-813E-9F603ED5D246}" type="presOf" srcId="{29F65715-72BD-459E-AAD7-5C8E717EF618}" destId="{63E54696-A720-4756-911B-C174BD3D2F4B}" srcOrd="0" destOrd="0" presId="urn:microsoft.com/office/officeart/2005/8/layout/process5"/>
    <dgm:cxn modelId="{C2B2A1EC-0D7C-4170-A7D5-297EA76A93C6}" type="presOf" srcId="{29F65715-72BD-459E-AAD7-5C8E717EF618}" destId="{CFEAE6C5-5EEE-4F7B-8C4D-DD97CBEFC780}" srcOrd="1" destOrd="0" presId="urn:microsoft.com/office/officeart/2005/8/layout/process5"/>
    <dgm:cxn modelId="{2D20A5EE-CE94-41B9-B82F-7AA2C2DE6815}" type="presOf" srcId="{9127D5E5-C358-49CD-A509-0DFBE1F55E77}" destId="{72CDB206-35B3-41CB-8845-6925E8568293}" srcOrd="0" destOrd="0" presId="urn:microsoft.com/office/officeart/2005/8/layout/process5"/>
    <dgm:cxn modelId="{3CDC54F1-4C64-4097-B990-C152046A4662}" type="presOf" srcId="{62554B07-D269-47C2-B262-268A36E44DF3}" destId="{50EAB90A-4C18-4D0F-9A7B-AD18CBA3C753}" srcOrd="0" destOrd="0" presId="urn:microsoft.com/office/officeart/2005/8/layout/process5"/>
    <dgm:cxn modelId="{4B9D7AFD-FB32-4188-84A5-489F7AAEC105}" type="presOf" srcId="{499FBF56-8B92-44A0-B32F-705363EA62D8}" destId="{80C628C1-36C6-46BD-9DBD-3E2D69147CA6}" srcOrd="0" destOrd="0" presId="urn:microsoft.com/office/officeart/2005/8/layout/process5"/>
    <dgm:cxn modelId="{6525BF91-C41D-4628-BE5D-DE95A154640B}" type="presParOf" srcId="{4236E3D3-5511-42D5-87D5-4F593511FA2E}" destId="{F3A2F4C6-158A-4263-8AFD-EAD27E3F7343}" srcOrd="0" destOrd="0" presId="urn:microsoft.com/office/officeart/2005/8/layout/process5"/>
    <dgm:cxn modelId="{9D7D4A01-9158-41A3-94EC-60B92709A17A}" type="presParOf" srcId="{4236E3D3-5511-42D5-87D5-4F593511FA2E}" destId="{3E73011B-3A86-43C9-BACB-8A385C7427C2}" srcOrd="1" destOrd="0" presId="urn:microsoft.com/office/officeart/2005/8/layout/process5"/>
    <dgm:cxn modelId="{1062D111-B493-4790-AD8A-E81D89083CDF}" type="presParOf" srcId="{3E73011B-3A86-43C9-BACB-8A385C7427C2}" destId="{9ED0AFBE-0DBE-40C6-93DE-D82D417D9F3C}" srcOrd="0" destOrd="0" presId="urn:microsoft.com/office/officeart/2005/8/layout/process5"/>
    <dgm:cxn modelId="{FE30A0CC-1E34-4157-8E89-13AFF9A1C77C}" type="presParOf" srcId="{4236E3D3-5511-42D5-87D5-4F593511FA2E}" destId="{F6A383A2-68D3-469B-849B-0F1F289329CF}" srcOrd="2" destOrd="0" presId="urn:microsoft.com/office/officeart/2005/8/layout/process5"/>
    <dgm:cxn modelId="{9B6B14E6-4706-45D5-BB7B-014A1708DBAE}" type="presParOf" srcId="{4236E3D3-5511-42D5-87D5-4F593511FA2E}" destId="{63E54696-A720-4756-911B-C174BD3D2F4B}" srcOrd="3" destOrd="0" presId="urn:microsoft.com/office/officeart/2005/8/layout/process5"/>
    <dgm:cxn modelId="{4A553E0F-866C-40CA-B195-EE6F30D10B35}" type="presParOf" srcId="{63E54696-A720-4756-911B-C174BD3D2F4B}" destId="{CFEAE6C5-5EEE-4F7B-8C4D-DD97CBEFC780}" srcOrd="0" destOrd="0" presId="urn:microsoft.com/office/officeart/2005/8/layout/process5"/>
    <dgm:cxn modelId="{82D5BE50-44C5-4ADA-921A-0FE6AD6CA116}" type="presParOf" srcId="{4236E3D3-5511-42D5-87D5-4F593511FA2E}" destId="{50EAB90A-4C18-4D0F-9A7B-AD18CBA3C753}" srcOrd="4" destOrd="0" presId="urn:microsoft.com/office/officeart/2005/8/layout/process5"/>
    <dgm:cxn modelId="{16C82CCE-BC08-494A-B488-337433CCFC2C}" type="presParOf" srcId="{4236E3D3-5511-42D5-87D5-4F593511FA2E}" destId="{72CDB206-35B3-41CB-8845-6925E8568293}" srcOrd="5" destOrd="0" presId="urn:microsoft.com/office/officeart/2005/8/layout/process5"/>
    <dgm:cxn modelId="{401A999B-6C56-4B8A-902B-F72076919998}" type="presParOf" srcId="{72CDB206-35B3-41CB-8845-6925E8568293}" destId="{B04EEE14-2C00-43AF-B407-39D012ABA394}" srcOrd="0" destOrd="0" presId="urn:microsoft.com/office/officeart/2005/8/layout/process5"/>
    <dgm:cxn modelId="{B34B62E6-BF7C-43ED-B975-E4FBBF219DB4}" type="presParOf" srcId="{4236E3D3-5511-42D5-87D5-4F593511FA2E}" destId="{000C9CBA-ED8A-4298-88BF-C3E48CE4834E}" srcOrd="6" destOrd="0" presId="urn:microsoft.com/office/officeart/2005/8/layout/process5"/>
    <dgm:cxn modelId="{FF7C0477-AE40-4414-BFD5-8CD73B7639BF}" type="presParOf" srcId="{4236E3D3-5511-42D5-87D5-4F593511FA2E}" destId="{EF2750FD-A2ED-4C6F-8286-7905F8C6C886}" srcOrd="7" destOrd="0" presId="urn:microsoft.com/office/officeart/2005/8/layout/process5"/>
    <dgm:cxn modelId="{3182798F-5160-4E27-8CEE-2CD6CF8D77B5}" type="presParOf" srcId="{EF2750FD-A2ED-4C6F-8286-7905F8C6C886}" destId="{7FC4745B-40B2-422B-B565-A8589BDE70CC}" srcOrd="0" destOrd="0" presId="urn:microsoft.com/office/officeart/2005/8/layout/process5"/>
    <dgm:cxn modelId="{77F7446E-14EB-44D3-9665-1C6EF7F36040}" type="presParOf" srcId="{4236E3D3-5511-42D5-87D5-4F593511FA2E}" destId="{80C628C1-36C6-46BD-9DBD-3E2D69147CA6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A3DEAA-149D-400D-B356-23ABEB04F74B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B454BC-0505-4C32-ADAA-151EEAC74900}">
      <dgm:prSet phldrT="[Text]"/>
      <dgm:spPr>
        <a:solidFill>
          <a:srgbClr val="92D050"/>
        </a:solidFill>
      </dgm:spPr>
      <dgm:t>
        <a:bodyPr/>
        <a:lstStyle/>
        <a:p>
          <a:pPr algn="ctr"/>
          <a:r>
            <a:rPr lang="en-US" dirty="0">
              <a:solidFill>
                <a:schemeClr val="tx1"/>
              </a:solidFill>
            </a:rPr>
            <a:t>BIDAN DALAM PELAYANANNYA MELAKSANAKAN AKTIVITAS MANAJEMEN;</a:t>
          </a:r>
        </a:p>
      </dgm:t>
    </dgm:pt>
    <dgm:pt modelId="{658CD722-F35C-4DDB-AD2E-B7E5AB0780DD}" type="parTrans" cxnId="{6809F367-A70B-4645-B8B6-97BD72E0D875}">
      <dgm:prSet/>
      <dgm:spPr/>
      <dgm:t>
        <a:bodyPr/>
        <a:lstStyle/>
        <a:p>
          <a:pPr algn="ctr"/>
          <a:endParaRPr lang="en-US"/>
        </a:p>
      </dgm:t>
    </dgm:pt>
    <dgm:pt modelId="{EDE35B49-D331-4760-B506-438E4FAFFF99}" type="sibTrans" cxnId="{6809F367-A70B-4645-B8B6-97BD72E0D875}">
      <dgm:prSet/>
      <dgm:spPr/>
      <dgm:t>
        <a:bodyPr/>
        <a:lstStyle/>
        <a:p>
          <a:pPr algn="ctr"/>
          <a:endParaRPr lang="en-US"/>
        </a:p>
      </dgm:t>
    </dgm:pt>
    <dgm:pt modelId="{284AB2D7-C6AD-4DFC-ACF7-AB6DD2DD0F0F}">
      <dgm:prSet phldrT="[Text]"/>
      <dgm:spPr>
        <a:solidFill>
          <a:schemeClr val="accent3"/>
        </a:solidFill>
      </dgm:spPr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PERENCANAAN</a:t>
          </a:r>
        </a:p>
      </dgm:t>
    </dgm:pt>
    <dgm:pt modelId="{6425D5DA-B872-4D11-82E9-EAE70A41BF2D}" type="parTrans" cxnId="{CC58A286-A865-47E0-9D82-1B3E23C17749}">
      <dgm:prSet/>
      <dgm:spPr/>
      <dgm:t>
        <a:bodyPr/>
        <a:lstStyle/>
        <a:p>
          <a:pPr algn="ctr"/>
          <a:endParaRPr lang="en-US"/>
        </a:p>
      </dgm:t>
    </dgm:pt>
    <dgm:pt modelId="{65BCD38E-30BA-48F3-83AB-E29D477E5D90}" type="sibTrans" cxnId="{CC58A286-A865-47E0-9D82-1B3E23C17749}">
      <dgm:prSet/>
      <dgm:spPr/>
      <dgm:t>
        <a:bodyPr/>
        <a:lstStyle/>
        <a:p>
          <a:pPr algn="ctr"/>
          <a:endParaRPr lang="en-US"/>
        </a:p>
      </dgm:t>
    </dgm:pt>
    <dgm:pt modelId="{ACC99462-6569-4243-8CC3-376AEF59480C}">
      <dgm:prSet phldrT="[Text]" custT="1"/>
      <dgm:spPr>
        <a:solidFill>
          <a:srgbClr val="7030A0"/>
        </a:solidFill>
      </dgm:spPr>
      <dgm:t>
        <a:bodyPr/>
        <a:lstStyle/>
        <a:p>
          <a:pPr algn="ctr"/>
          <a:r>
            <a:rPr lang="en-US" sz="1400" dirty="0"/>
            <a:t>PENGAWASAN  (SUPERVISI&amp;EVALUASI)</a:t>
          </a:r>
        </a:p>
      </dgm:t>
    </dgm:pt>
    <dgm:pt modelId="{45CA5A31-D197-49BB-872E-D641B0A1AF72}" type="parTrans" cxnId="{EA1F8574-B48E-4FC8-B813-A731A7AAE7B5}">
      <dgm:prSet/>
      <dgm:spPr/>
      <dgm:t>
        <a:bodyPr/>
        <a:lstStyle/>
        <a:p>
          <a:pPr algn="ctr"/>
          <a:endParaRPr lang="en-US"/>
        </a:p>
      </dgm:t>
    </dgm:pt>
    <dgm:pt modelId="{A8D82785-E28E-47A6-BEED-968DF72B029C}" type="sibTrans" cxnId="{EA1F8574-B48E-4FC8-B813-A731A7AAE7B5}">
      <dgm:prSet/>
      <dgm:spPr/>
      <dgm:t>
        <a:bodyPr/>
        <a:lstStyle/>
        <a:p>
          <a:pPr algn="ctr"/>
          <a:endParaRPr lang="en-US"/>
        </a:p>
      </dgm:t>
    </dgm:pt>
    <dgm:pt modelId="{D645D0D1-4253-425B-8AB4-1D269E706AB4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400" dirty="0">
              <a:solidFill>
                <a:schemeClr val="bg2">
                  <a:lumMod val="25000"/>
                </a:schemeClr>
              </a:solidFill>
            </a:rPr>
            <a:t>KOORDINASI</a:t>
          </a:r>
        </a:p>
      </dgm:t>
    </dgm:pt>
    <dgm:pt modelId="{5A3EDA45-F280-40D4-B6A0-A607403B802D}" type="parTrans" cxnId="{F137284F-0610-4B11-8426-ECC1A83B6C61}">
      <dgm:prSet/>
      <dgm:spPr/>
      <dgm:t>
        <a:bodyPr/>
        <a:lstStyle/>
        <a:p>
          <a:pPr algn="ctr"/>
          <a:endParaRPr lang="en-US"/>
        </a:p>
      </dgm:t>
    </dgm:pt>
    <dgm:pt modelId="{4A1C7E1E-AF7B-4126-A845-3CFF4CFAA8EB}" type="sibTrans" cxnId="{F137284F-0610-4B11-8426-ECC1A83B6C61}">
      <dgm:prSet/>
      <dgm:spPr/>
      <dgm:t>
        <a:bodyPr/>
        <a:lstStyle/>
        <a:p>
          <a:pPr algn="ctr"/>
          <a:endParaRPr lang="en-US"/>
        </a:p>
      </dgm:t>
    </dgm:pt>
    <dgm:pt modelId="{1A54EA39-3495-44B3-8557-8B6B72BF8E39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n-US" dirty="0"/>
            <a:t>PENGORGANISASIAN</a:t>
          </a:r>
        </a:p>
      </dgm:t>
    </dgm:pt>
    <dgm:pt modelId="{285983A1-0158-48D9-81A3-D7586C243D70}" type="parTrans" cxnId="{E0C03D8D-AEA3-4DF9-A91E-376A6F19AD89}">
      <dgm:prSet/>
      <dgm:spPr/>
      <dgm:t>
        <a:bodyPr/>
        <a:lstStyle/>
        <a:p>
          <a:pPr algn="ctr"/>
          <a:endParaRPr lang="en-US"/>
        </a:p>
      </dgm:t>
    </dgm:pt>
    <dgm:pt modelId="{694F8C64-7FCA-4268-9BED-B3773A08BEA5}" type="sibTrans" cxnId="{E0C03D8D-AEA3-4DF9-A91E-376A6F19AD89}">
      <dgm:prSet/>
      <dgm:spPr/>
      <dgm:t>
        <a:bodyPr/>
        <a:lstStyle/>
        <a:p>
          <a:pPr algn="ctr"/>
          <a:endParaRPr lang="en-US"/>
        </a:p>
      </dgm:t>
    </dgm:pt>
    <dgm:pt modelId="{82CB7EBC-E213-4B5B-9CD7-415A606CE31F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2400" dirty="0">
              <a:solidFill>
                <a:schemeClr val="accent5">
                  <a:lumMod val="50000"/>
                </a:schemeClr>
              </a:solidFill>
            </a:rPr>
            <a:t>PENGARAHAN</a:t>
          </a:r>
        </a:p>
      </dgm:t>
    </dgm:pt>
    <dgm:pt modelId="{37F2795D-747F-42D2-A7C9-1022189557D5}" type="parTrans" cxnId="{13FCD3AB-6F9D-42BD-AE3A-38B769AF4BD5}">
      <dgm:prSet/>
      <dgm:spPr/>
      <dgm:t>
        <a:bodyPr/>
        <a:lstStyle/>
        <a:p>
          <a:pPr algn="ctr"/>
          <a:endParaRPr lang="en-US"/>
        </a:p>
      </dgm:t>
    </dgm:pt>
    <dgm:pt modelId="{17AE6D37-20A1-4B5E-8A98-2C0A64033FD6}" type="sibTrans" cxnId="{13FCD3AB-6F9D-42BD-AE3A-38B769AF4BD5}">
      <dgm:prSet/>
      <dgm:spPr/>
      <dgm:t>
        <a:bodyPr/>
        <a:lstStyle/>
        <a:p>
          <a:pPr algn="ctr"/>
          <a:endParaRPr lang="en-US"/>
        </a:p>
      </dgm:t>
    </dgm:pt>
    <dgm:pt modelId="{F7127F3B-F6E2-42BD-87EB-D3F3F0A2F393}" type="pres">
      <dgm:prSet presAssocID="{54A3DEAA-149D-400D-B356-23ABEB04F74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443C8EC-E6EA-4CAD-BBBF-D430F1A0A201}" type="pres">
      <dgm:prSet presAssocID="{43B454BC-0505-4C32-ADAA-151EEAC74900}" presName="vertOne" presStyleCnt="0"/>
      <dgm:spPr/>
    </dgm:pt>
    <dgm:pt modelId="{EF3184C1-3AB1-405A-896F-45ADCC2E8A42}" type="pres">
      <dgm:prSet presAssocID="{43B454BC-0505-4C32-ADAA-151EEAC74900}" presName="txOne" presStyleLbl="node0" presStyleIdx="0" presStyleCnt="1" custScaleY="90207">
        <dgm:presLayoutVars>
          <dgm:chPref val="3"/>
        </dgm:presLayoutVars>
      </dgm:prSet>
      <dgm:spPr/>
    </dgm:pt>
    <dgm:pt modelId="{4F53C7C0-C152-45F1-8C5A-7F56FEDF763D}" type="pres">
      <dgm:prSet presAssocID="{43B454BC-0505-4C32-ADAA-151EEAC74900}" presName="parTransOne" presStyleCnt="0"/>
      <dgm:spPr/>
    </dgm:pt>
    <dgm:pt modelId="{EC15A5C9-28A1-4939-8FFF-E83FB0FCDD08}" type="pres">
      <dgm:prSet presAssocID="{43B454BC-0505-4C32-ADAA-151EEAC74900}" presName="horzOne" presStyleCnt="0"/>
      <dgm:spPr/>
    </dgm:pt>
    <dgm:pt modelId="{8A15E5DF-B781-4BE6-9F17-D9861BB5A0A0}" type="pres">
      <dgm:prSet presAssocID="{284AB2D7-C6AD-4DFC-ACF7-AB6DD2DD0F0F}" presName="vertTwo" presStyleCnt="0"/>
      <dgm:spPr/>
    </dgm:pt>
    <dgm:pt modelId="{6B169736-2983-45D5-A5C0-71B7BCB0EAA2}" type="pres">
      <dgm:prSet presAssocID="{284AB2D7-C6AD-4DFC-ACF7-AB6DD2DD0F0F}" presName="txTwo" presStyleLbl="node2" presStyleIdx="0" presStyleCnt="2" custLinFactNeighborX="2534" custLinFactNeighborY="14122">
        <dgm:presLayoutVars>
          <dgm:chPref val="3"/>
        </dgm:presLayoutVars>
      </dgm:prSet>
      <dgm:spPr/>
    </dgm:pt>
    <dgm:pt modelId="{C609FA2D-6FAE-419B-ABA5-36B4C8A31848}" type="pres">
      <dgm:prSet presAssocID="{284AB2D7-C6AD-4DFC-ACF7-AB6DD2DD0F0F}" presName="parTransTwo" presStyleCnt="0"/>
      <dgm:spPr/>
    </dgm:pt>
    <dgm:pt modelId="{A2FF3125-A91B-40FB-8CBC-97E3FD91DEE7}" type="pres">
      <dgm:prSet presAssocID="{284AB2D7-C6AD-4DFC-ACF7-AB6DD2DD0F0F}" presName="horzTwo" presStyleCnt="0"/>
      <dgm:spPr/>
    </dgm:pt>
    <dgm:pt modelId="{08D96F8C-DC16-4D90-9F87-A63217E9D173}" type="pres">
      <dgm:prSet presAssocID="{ACC99462-6569-4243-8CC3-376AEF59480C}" presName="vertThree" presStyleCnt="0"/>
      <dgm:spPr/>
    </dgm:pt>
    <dgm:pt modelId="{B2967F75-E9A9-4E24-91C6-FFB76647F361}" type="pres">
      <dgm:prSet presAssocID="{ACC99462-6569-4243-8CC3-376AEF59480C}" presName="txThree" presStyleLbl="node3" presStyleIdx="0" presStyleCnt="3">
        <dgm:presLayoutVars>
          <dgm:chPref val="3"/>
        </dgm:presLayoutVars>
      </dgm:prSet>
      <dgm:spPr/>
    </dgm:pt>
    <dgm:pt modelId="{D0BA1EC5-D1FD-462C-84E9-5A9E259A3840}" type="pres">
      <dgm:prSet presAssocID="{ACC99462-6569-4243-8CC3-376AEF59480C}" presName="horzThree" presStyleCnt="0"/>
      <dgm:spPr/>
    </dgm:pt>
    <dgm:pt modelId="{4DA34978-0ADA-44A3-8B32-1B25D33FD43A}" type="pres">
      <dgm:prSet presAssocID="{A8D82785-E28E-47A6-BEED-968DF72B029C}" presName="sibSpaceThree" presStyleCnt="0"/>
      <dgm:spPr/>
    </dgm:pt>
    <dgm:pt modelId="{921A69A6-A4C3-430E-B81B-E8B8CEEBEC91}" type="pres">
      <dgm:prSet presAssocID="{D645D0D1-4253-425B-8AB4-1D269E706AB4}" presName="vertThree" presStyleCnt="0"/>
      <dgm:spPr/>
    </dgm:pt>
    <dgm:pt modelId="{0A91E873-96A4-4558-A015-FC8E62F08598}" type="pres">
      <dgm:prSet presAssocID="{D645D0D1-4253-425B-8AB4-1D269E706AB4}" presName="txThree" presStyleLbl="node3" presStyleIdx="1" presStyleCnt="3">
        <dgm:presLayoutVars>
          <dgm:chPref val="3"/>
        </dgm:presLayoutVars>
      </dgm:prSet>
      <dgm:spPr/>
    </dgm:pt>
    <dgm:pt modelId="{FE59ED75-AD81-49AA-94B9-B7B9C1F16F02}" type="pres">
      <dgm:prSet presAssocID="{D645D0D1-4253-425B-8AB4-1D269E706AB4}" presName="horzThree" presStyleCnt="0"/>
      <dgm:spPr/>
    </dgm:pt>
    <dgm:pt modelId="{68148628-1DDB-45B3-B06F-1B8CCA3B5504}" type="pres">
      <dgm:prSet presAssocID="{65BCD38E-30BA-48F3-83AB-E29D477E5D90}" presName="sibSpaceTwo" presStyleCnt="0"/>
      <dgm:spPr/>
    </dgm:pt>
    <dgm:pt modelId="{2C276C13-3093-4740-92B3-917150546AA6}" type="pres">
      <dgm:prSet presAssocID="{1A54EA39-3495-44B3-8557-8B6B72BF8E39}" presName="vertTwo" presStyleCnt="0"/>
      <dgm:spPr/>
    </dgm:pt>
    <dgm:pt modelId="{6CCB1556-FB87-4F6F-8485-09092E06E1DC}" type="pres">
      <dgm:prSet presAssocID="{1A54EA39-3495-44B3-8557-8B6B72BF8E39}" presName="txTwo" presStyleLbl="node2" presStyleIdx="1" presStyleCnt="2">
        <dgm:presLayoutVars>
          <dgm:chPref val="3"/>
        </dgm:presLayoutVars>
      </dgm:prSet>
      <dgm:spPr/>
    </dgm:pt>
    <dgm:pt modelId="{BFD72688-21DC-46A6-9D6E-C6F6A982EE55}" type="pres">
      <dgm:prSet presAssocID="{1A54EA39-3495-44B3-8557-8B6B72BF8E39}" presName="parTransTwo" presStyleCnt="0"/>
      <dgm:spPr/>
    </dgm:pt>
    <dgm:pt modelId="{E75D93FB-6FC3-47E5-8A8E-1708F56BEC5D}" type="pres">
      <dgm:prSet presAssocID="{1A54EA39-3495-44B3-8557-8B6B72BF8E39}" presName="horzTwo" presStyleCnt="0"/>
      <dgm:spPr/>
    </dgm:pt>
    <dgm:pt modelId="{2412FB57-DFEF-442F-8D7D-BBAE5F3C76D6}" type="pres">
      <dgm:prSet presAssocID="{82CB7EBC-E213-4B5B-9CD7-415A606CE31F}" presName="vertThree" presStyleCnt="0"/>
      <dgm:spPr/>
    </dgm:pt>
    <dgm:pt modelId="{2346A219-5CFD-48FB-8BEB-8D1CB78075D6}" type="pres">
      <dgm:prSet presAssocID="{82CB7EBC-E213-4B5B-9CD7-415A606CE31F}" presName="txThree" presStyleLbl="node3" presStyleIdx="2" presStyleCnt="3">
        <dgm:presLayoutVars>
          <dgm:chPref val="3"/>
        </dgm:presLayoutVars>
      </dgm:prSet>
      <dgm:spPr/>
    </dgm:pt>
    <dgm:pt modelId="{7092A15E-0B39-4C99-81D1-77C3F778423C}" type="pres">
      <dgm:prSet presAssocID="{82CB7EBC-E213-4B5B-9CD7-415A606CE31F}" presName="horzThree" presStyleCnt="0"/>
      <dgm:spPr/>
    </dgm:pt>
  </dgm:ptLst>
  <dgm:cxnLst>
    <dgm:cxn modelId="{719F0F15-D356-4F0C-99B7-8AF855679546}" type="presOf" srcId="{D645D0D1-4253-425B-8AB4-1D269E706AB4}" destId="{0A91E873-96A4-4558-A015-FC8E62F08598}" srcOrd="0" destOrd="0" presId="urn:microsoft.com/office/officeart/2005/8/layout/hierarchy4"/>
    <dgm:cxn modelId="{85162317-B2DE-4F5E-B00C-B5C362132025}" type="presOf" srcId="{ACC99462-6569-4243-8CC3-376AEF59480C}" destId="{B2967F75-E9A9-4E24-91C6-FFB76647F361}" srcOrd="0" destOrd="0" presId="urn:microsoft.com/office/officeart/2005/8/layout/hierarchy4"/>
    <dgm:cxn modelId="{7E4B8725-6445-4D93-A2C2-D46037E00B91}" type="presOf" srcId="{1A54EA39-3495-44B3-8557-8B6B72BF8E39}" destId="{6CCB1556-FB87-4F6F-8485-09092E06E1DC}" srcOrd="0" destOrd="0" presId="urn:microsoft.com/office/officeart/2005/8/layout/hierarchy4"/>
    <dgm:cxn modelId="{C03B1C37-CD31-44F0-885A-F7C304A41891}" type="presOf" srcId="{82CB7EBC-E213-4B5B-9CD7-415A606CE31F}" destId="{2346A219-5CFD-48FB-8BEB-8D1CB78075D6}" srcOrd="0" destOrd="0" presId="urn:microsoft.com/office/officeart/2005/8/layout/hierarchy4"/>
    <dgm:cxn modelId="{6809F367-A70B-4645-B8B6-97BD72E0D875}" srcId="{54A3DEAA-149D-400D-B356-23ABEB04F74B}" destId="{43B454BC-0505-4C32-ADAA-151EEAC74900}" srcOrd="0" destOrd="0" parTransId="{658CD722-F35C-4DDB-AD2E-B7E5AB0780DD}" sibTransId="{EDE35B49-D331-4760-B506-438E4FAFFF99}"/>
    <dgm:cxn modelId="{3791EA6B-EE6E-4461-A9D3-E0688C6A1B33}" type="presOf" srcId="{43B454BC-0505-4C32-ADAA-151EEAC74900}" destId="{EF3184C1-3AB1-405A-896F-45ADCC2E8A42}" srcOrd="0" destOrd="0" presId="urn:microsoft.com/office/officeart/2005/8/layout/hierarchy4"/>
    <dgm:cxn modelId="{F137284F-0610-4B11-8426-ECC1A83B6C61}" srcId="{284AB2D7-C6AD-4DFC-ACF7-AB6DD2DD0F0F}" destId="{D645D0D1-4253-425B-8AB4-1D269E706AB4}" srcOrd="1" destOrd="0" parTransId="{5A3EDA45-F280-40D4-B6A0-A607403B802D}" sibTransId="{4A1C7E1E-AF7B-4126-A845-3CFF4CFAA8EB}"/>
    <dgm:cxn modelId="{EA1F8574-B48E-4FC8-B813-A731A7AAE7B5}" srcId="{284AB2D7-C6AD-4DFC-ACF7-AB6DD2DD0F0F}" destId="{ACC99462-6569-4243-8CC3-376AEF59480C}" srcOrd="0" destOrd="0" parTransId="{45CA5A31-D197-49BB-872E-D641B0A1AF72}" sibTransId="{A8D82785-E28E-47A6-BEED-968DF72B029C}"/>
    <dgm:cxn modelId="{C497855A-DE6B-41E8-BF17-256AD8D13215}" type="presOf" srcId="{284AB2D7-C6AD-4DFC-ACF7-AB6DD2DD0F0F}" destId="{6B169736-2983-45D5-A5C0-71B7BCB0EAA2}" srcOrd="0" destOrd="0" presId="urn:microsoft.com/office/officeart/2005/8/layout/hierarchy4"/>
    <dgm:cxn modelId="{CC58A286-A865-47E0-9D82-1B3E23C17749}" srcId="{43B454BC-0505-4C32-ADAA-151EEAC74900}" destId="{284AB2D7-C6AD-4DFC-ACF7-AB6DD2DD0F0F}" srcOrd="0" destOrd="0" parTransId="{6425D5DA-B872-4D11-82E9-EAE70A41BF2D}" sibTransId="{65BCD38E-30BA-48F3-83AB-E29D477E5D90}"/>
    <dgm:cxn modelId="{E0C03D8D-AEA3-4DF9-A91E-376A6F19AD89}" srcId="{43B454BC-0505-4C32-ADAA-151EEAC74900}" destId="{1A54EA39-3495-44B3-8557-8B6B72BF8E39}" srcOrd="1" destOrd="0" parTransId="{285983A1-0158-48D9-81A3-D7586C243D70}" sibTransId="{694F8C64-7FCA-4268-9BED-B3773A08BEA5}"/>
    <dgm:cxn modelId="{D6E82EA6-9610-4A76-B17B-BE9531DBA499}" type="presOf" srcId="{54A3DEAA-149D-400D-B356-23ABEB04F74B}" destId="{F7127F3B-F6E2-42BD-87EB-D3F3F0A2F393}" srcOrd="0" destOrd="0" presId="urn:microsoft.com/office/officeart/2005/8/layout/hierarchy4"/>
    <dgm:cxn modelId="{13FCD3AB-6F9D-42BD-AE3A-38B769AF4BD5}" srcId="{1A54EA39-3495-44B3-8557-8B6B72BF8E39}" destId="{82CB7EBC-E213-4B5B-9CD7-415A606CE31F}" srcOrd="0" destOrd="0" parTransId="{37F2795D-747F-42D2-A7C9-1022189557D5}" sibTransId="{17AE6D37-20A1-4B5E-8A98-2C0A64033FD6}"/>
    <dgm:cxn modelId="{18EA6EF1-FA5D-492F-AC22-B6771F031514}" type="presParOf" srcId="{F7127F3B-F6E2-42BD-87EB-D3F3F0A2F393}" destId="{B443C8EC-E6EA-4CAD-BBBF-D430F1A0A201}" srcOrd="0" destOrd="0" presId="urn:microsoft.com/office/officeart/2005/8/layout/hierarchy4"/>
    <dgm:cxn modelId="{EE73FFFB-3BD1-4373-9CC7-710BFEA5815D}" type="presParOf" srcId="{B443C8EC-E6EA-4CAD-BBBF-D430F1A0A201}" destId="{EF3184C1-3AB1-405A-896F-45ADCC2E8A42}" srcOrd="0" destOrd="0" presId="urn:microsoft.com/office/officeart/2005/8/layout/hierarchy4"/>
    <dgm:cxn modelId="{104C8465-CF4B-4FD0-86A4-8A5AD2AED6DC}" type="presParOf" srcId="{B443C8EC-E6EA-4CAD-BBBF-D430F1A0A201}" destId="{4F53C7C0-C152-45F1-8C5A-7F56FEDF763D}" srcOrd="1" destOrd="0" presId="urn:microsoft.com/office/officeart/2005/8/layout/hierarchy4"/>
    <dgm:cxn modelId="{419424E2-35F7-4443-8CDA-80C2446877ED}" type="presParOf" srcId="{B443C8EC-E6EA-4CAD-BBBF-D430F1A0A201}" destId="{EC15A5C9-28A1-4939-8FFF-E83FB0FCDD08}" srcOrd="2" destOrd="0" presId="urn:microsoft.com/office/officeart/2005/8/layout/hierarchy4"/>
    <dgm:cxn modelId="{A8F5D528-07CE-4626-9335-8646130FDFA2}" type="presParOf" srcId="{EC15A5C9-28A1-4939-8FFF-E83FB0FCDD08}" destId="{8A15E5DF-B781-4BE6-9F17-D9861BB5A0A0}" srcOrd="0" destOrd="0" presId="urn:microsoft.com/office/officeart/2005/8/layout/hierarchy4"/>
    <dgm:cxn modelId="{E512F9B7-A55C-412B-8299-A95BA3C51A67}" type="presParOf" srcId="{8A15E5DF-B781-4BE6-9F17-D9861BB5A0A0}" destId="{6B169736-2983-45D5-A5C0-71B7BCB0EAA2}" srcOrd="0" destOrd="0" presId="urn:microsoft.com/office/officeart/2005/8/layout/hierarchy4"/>
    <dgm:cxn modelId="{92CB41F9-B60E-4744-BB9F-50748666BA33}" type="presParOf" srcId="{8A15E5DF-B781-4BE6-9F17-D9861BB5A0A0}" destId="{C609FA2D-6FAE-419B-ABA5-36B4C8A31848}" srcOrd="1" destOrd="0" presId="urn:microsoft.com/office/officeart/2005/8/layout/hierarchy4"/>
    <dgm:cxn modelId="{F58DE57A-403C-487D-96AE-EBCB97DFDCEA}" type="presParOf" srcId="{8A15E5DF-B781-4BE6-9F17-D9861BB5A0A0}" destId="{A2FF3125-A91B-40FB-8CBC-97E3FD91DEE7}" srcOrd="2" destOrd="0" presId="urn:microsoft.com/office/officeart/2005/8/layout/hierarchy4"/>
    <dgm:cxn modelId="{0FE377F0-4536-4FCE-9BF2-72C12E5A7F94}" type="presParOf" srcId="{A2FF3125-A91B-40FB-8CBC-97E3FD91DEE7}" destId="{08D96F8C-DC16-4D90-9F87-A63217E9D173}" srcOrd="0" destOrd="0" presId="urn:microsoft.com/office/officeart/2005/8/layout/hierarchy4"/>
    <dgm:cxn modelId="{290B3F70-65F5-463F-87A8-126A2099A29E}" type="presParOf" srcId="{08D96F8C-DC16-4D90-9F87-A63217E9D173}" destId="{B2967F75-E9A9-4E24-91C6-FFB76647F361}" srcOrd="0" destOrd="0" presId="urn:microsoft.com/office/officeart/2005/8/layout/hierarchy4"/>
    <dgm:cxn modelId="{681834D4-8057-45EA-A043-D53DF98C0639}" type="presParOf" srcId="{08D96F8C-DC16-4D90-9F87-A63217E9D173}" destId="{D0BA1EC5-D1FD-462C-84E9-5A9E259A3840}" srcOrd="1" destOrd="0" presId="urn:microsoft.com/office/officeart/2005/8/layout/hierarchy4"/>
    <dgm:cxn modelId="{C3870816-EE3E-4ABD-BC89-BF8414471E89}" type="presParOf" srcId="{A2FF3125-A91B-40FB-8CBC-97E3FD91DEE7}" destId="{4DA34978-0ADA-44A3-8B32-1B25D33FD43A}" srcOrd="1" destOrd="0" presId="urn:microsoft.com/office/officeart/2005/8/layout/hierarchy4"/>
    <dgm:cxn modelId="{C1DCEC8E-7169-48D6-86AC-2D3679337871}" type="presParOf" srcId="{A2FF3125-A91B-40FB-8CBC-97E3FD91DEE7}" destId="{921A69A6-A4C3-430E-B81B-E8B8CEEBEC91}" srcOrd="2" destOrd="0" presId="urn:microsoft.com/office/officeart/2005/8/layout/hierarchy4"/>
    <dgm:cxn modelId="{6B065BE7-CE4D-4DBC-90EA-BF7B8797B24F}" type="presParOf" srcId="{921A69A6-A4C3-430E-B81B-E8B8CEEBEC91}" destId="{0A91E873-96A4-4558-A015-FC8E62F08598}" srcOrd="0" destOrd="0" presId="urn:microsoft.com/office/officeart/2005/8/layout/hierarchy4"/>
    <dgm:cxn modelId="{114C4E4C-589A-47AA-8AEE-050ADA5F5EB3}" type="presParOf" srcId="{921A69A6-A4C3-430E-B81B-E8B8CEEBEC91}" destId="{FE59ED75-AD81-49AA-94B9-B7B9C1F16F02}" srcOrd="1" destOrd="0" presId="urn:microsoft.com/office/officeart/2005/8/layout/hierarchy4"/>
    <dgm:cxn modelId="{4A7B154B-7086-402A-A2A6-ED001F56CD67}" type="presParOf" srcId="{EC15A5C9-28A1-4939-8FFF-E83FB0FCDD08}" destId="{68148628-1DDB-45B3-B06F-1B8CCA3B5504}" srcOrd="1" destOrd="0" presId="urn:microsoft.com/office/officeart/2005/8/layout/hierarchy4"/>
    <dgm:cxn modelId="{BADBEC91-1B4A-4E11-B46B-70FC06F99FD0}" type="presParOf" srcId="{EC15A5C9-28A1-4939-8FFF-E83FB0FCDD08}" destId="{2C276C13-3093-4740-92B3-917150546AA6}" srcOrd="2" destOrd="0" presId="urn:microsoft.com/office/officeart/2005/8/layout/hierarchy4"/>
    <dgm:cxn modelId="{2E140F43-B008-418A-9248-550E748F65F8}" type="presParOf" srcId="{2C276C13-3093-4740-92B3-917150546AA6}" destId="{6CCB1556-FB87-4F6F-8485-09092E06E1DC}" srcOrd="0" destOrd="0" presId="urn:microsoft.com/office/officeart/2005/8/layout/hierarchy4"/>
    <dgm:cxn modelId="{608B9175-22D5-45BC-8008-04DA7DEC0A78}" type="presParOf" srcId="{2C276C13-3093-4740-92B3-917150546AA6}" destId="{BFD72688-21DC-46A6-9D6E-C6F6A982EE55}" srcOrd="1" destOrd="0" presId="urn:microsoft.com/office/officeart/2005/8/layout/hierarchy4"/>
    <dgm:cxn modelId="{ABC93161-92FA-45ED-8DA3-8CCCA3225D8F}" type="presParOf" srcId="{2C276C13-3093-4740-92B3-917150546AA6}" destId="{E75D93FB-6FC3-47E5-8A8E-1708F56BEC5D}" srcOrd="2" destOrd="0" presId="urn:microsoft.com/office/officeart/2005/8/layout/hierarchy4"/>
    <dgm:cxn modelId="{D45B3CFF-A46A-4C89-9DBC-518D2010E267}" type="presParOf" srcId="{E75D93FB-6FC3-47E5-8A8E-1708F56BEC5D}" destId="{2412FB57-DFEF-442F-8D7D-BBAE5F3C76D6}" srcOrd="0" destOrd="0" presId="urn:microsoft.com/office/officeart/2005/8/layout/hierarchy4"/>
    <dgm:cxn modelId="{1FBF9D17-2B15-43C5-BF33-AA9C299CED76}" type="presParOf" srcId="{2412FB57-DFEF-442F-8D7D-BBAE5F3C76D6}" destId="{2346A219-5CFD-48FB-8BEB-8D1CB78075D6}" srcOrd="0" destOrd="0" presId="urn:microsoft.com/office/officeart/2005/8/layout/hierarchy4"/>
    <dgm:cxn modelId="{D4A84761-DF17-470B-B663-16F20931D98C}" type="presParOf" srcId="{2412FB57-DFEF-442F-8D7D-BBAE5F3C76D6}" destId="{7092A15E-0B39-4C99-81D1-77C3F778423C}" srcOrd="1" destOrd="0" presId="urn:microsoft.com/office/officeart/2005/8/layout/hierarchy4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7F1601-A831-4ED9-9A6E-91650A43CE31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F511F27-A96C-4E01-AC32-D21A79F1DBFC}">
      <dgm:prSet phldrT="[Text]" custT="1"/>
      <dgm:spPr/>
      <dgm:t>
        <a:bodyPr/>
        <a:lstStyle/>
        <a:p>
          <a:r>
            <a:rPr lang="en-US" sz="2900" dirty="0"/>
            <a:t>Langkah I : </a:t>
          </a:r>
          <a:r>
            <a:rPr lang="en-US" sz="2000" dirty="0"/>
            <a:t>PENGUMPULAN DATA DASAR</a:t>
          </a:r>
        </a:p>
      </dgm:t>
    </dgm:pt>
    <dgm:pt modelId="{5C28769E-6631-455E-94E6-23EAC52368EA}" type="parTrans" cxnId="{46BAA2AE-2DB1-49F0-8731-B1351E65D415}">
      <dgm:prSet/>
      <dgm:spPr/>
      <dgm:t>
        <a:bodyPr/>
        <a:lstStyle/>
        <a:p>
          <a:endParaRPr lang="en-US"/>
        </a:p>
      </dgm:t>
    </dgm:pt>
    <dgm:pt modelId="{7605ABAC-9527-425E-B57D-1A0A4B18857C}" type="sibTrans" cxnId="{46BAA2AE-2DB1-49F0-8731-B1351E65D415}">
      <dgm:prSet/>
      <dgm:spPr/>
      <dgm:t>
        <a:bodyPr/>
        <a:lstStyle/>
        <a:p>
          <a:endParaRPr lang="en-US"/>
        </a:p>
      </dgm:t>
    </dgm:pt>
    <dgm:pt modelId="{DB42331B-CE80-4B53-9D5B-A1FDC122FC43}">
      <dgm:prSet phldrT="[Text]" custT="1"/>
      <dgm:spPr/>
      <dgm:t>
        <a:bodyPr/>
        <a:lstStyle/>
        <a:p>
          <a:r>
            <a:rPr lang="en-US" sz="2900" dirty="0"/>
            <a:t>Langkah II : </a:t>
          </a:r>
          <a:r>
            <a:rPr lang="en-US" sz="2000" dirty="0"/>
            <a:t>INTERPRETASI DATA DASAR</a:t>
          </a:r>
        </a:p>
      </dgm:t>
    </dgm:pt>
    <dgm:pt modelId="{A55A956E-B9E7-48D1-9543-415BF56FF77A}" type="parTrans" cxnId="{38701403-2F09-4F56-BEA0-89B9CBAF205E}">
      <dgm:prSet/>
      <dgm:spPr/>
      <dgm:t>
        <a:bodyPr/>
        <a:lstStyle/>
        <a:p>
          <a:endParaRPr lang="en-US"/>
        </a:p>
      </dgm:t>
    </dgm:pt>
    <dgm:pt modelId="{AD2D90B4-4712-4B4D-A91A-C5E7804D8F31}" type="sibTrans" cxnId="{38701403-2F09-4F56-BEA0-89B9CBAF205E}">
      <dgm:prSet/>
      <dgm:spPr/>
      <dgm:t>
        <a:bodyPr/>
        <a:lstStyle/>
        <a:p>
          <a:endParaRPr lang="en-US" dirty="0"/>
        </a:p>
      </dgm:t>
    </dgm:pt>
    <dgm:pt modelId="{4FD4DA1B-FB52-4B4C-957E-C67F6788B614}">
      <dgm:prSet phldrT="[Text]" custT="1"/>
      <dgm:spPr/>
      <dgm:t>
        <a:bodyPr/>
        <a:lstStyle/>
        <a:p>
          <a:r>
            <a:rPr lang="en-US" sz="2600" dirty="0"/>
            <a:t>Langkah III : </a:t>
          </a:r>
          <a:r>
            <a:rPr lang="en-US" sz="2000" dirty="0"/>
            <a:t>IDENTIFIKASI DIAGNOSA ATAU MASALAH POTENSIAL </a:t>
          </a:r>
        </a:p>
      </dgm:t>
    </dgm:pt>
    <dgm:pt modelId="{10F9A252-DCCA-4CF9-9197-6529D107E97F}" type="parTrans" cxnId="{297DD6D4-0708-4669-AEDE-7B90BD268BED}">
      <dgm:prSet/>
      <dgm:spPr/>
      <dgm:t>
        <a:bodyPr/>
        <a:lstStyle/>
        <a:p>
          <a:endParaRPr lang="en-US"/>
        </a:p>
      </dgm:t>
    </dgm:pt>
    <dgm:pt modelId="{2AEF34C4-4B48-49C8-A3BB-E9118DAF5A55}" type="sibTrans" cxnId="{297DD6D4-0708-4669-AEDE-7B90BD268BED}">
      <dgm:prSet/>
      <dgm:spPr/>
      <dgm:t>
        <a:bodyPr/>
        <a:lstStyle/>
        <a:p>
          <a:endParaRPr lang="en-US"/>
        </a:p>
      </dgm:t>
    </dgm:pt>
    <dgm:pt modelId="{77CCFA61-EAD9-489F-93DE-447697610189}" type="pres">
      <dgm:prSet presAssocID="{4E7F1601-A831-4ED9-9A6E-91650A43CE31}" presName="outerComposite" presStyleCnt="0">
        <dgm:presLayoutVars>
          <dgm:chMax val="5"/>
          <dgm:dir/>
          <dgm:resizeHandles val="exact"/>
        </dgm:presLayoutVars>
      </dgm:prSet>
      <dgm:spPr/>
    </dgm:pt>
    <dgm:pt modelId="{223284DA-09B2-4F2C-A5EA-1A367AA0F9EB}" type="pres">
      <dgm:prSet presAssocID="{4E7F1601-A831-4ED9-9A6E-91650A43CE31}" presName="dummyMaxCanvas" presStyleCnt="0">
        <dgm:presLayoutVars/>
      </dgm:prSet>
      <dgm:spPr/>
    </dgm:pt>
    <dgm:pt modelId="{F8A62BD6-08A7-4156-8735-BF9C0EA9FDCE}" type="pres">
      <dgm:prSet presAssocID="{4E7F1601-A831-4ED9-9A6E-91650A43CE31}" presName="ThreeNodes_1" presStyleLbl="node1" presStyleIdx="0" presStyleCnt="3" custLinFactNeighborX="-468" custLinFactNeighborY="3384">
        <dgm:presLayoutVars>
          <dgm:bulletEnabled val="1"/>
        </dgm:presLayoutVars>
      </dgm:prSet>
      <dgm:spPr/>
    </dgm:pt>
    <dgm:pt modelId="{3BD286AA-CEFC-43F7-9B09-E69198AF75A6}" type="pres">
      <dgm:prSet presAssocID="{4E7F1601-A831-4ED9-9A6E-91650A43CE31}" presName="ThreeNodes_2" presStyleLbl="node1" presStyleIdx="1" presStyleCnt="3">
        <dgm:presLayoutVars>
          <dgm:bulletEnabled val="1"/>
        </dgm:presLayoutVars>
      </dgm:prSet>
      <dgm:spPr/>
    </dgm:pt>
    <dgm:pt modelId="{7A0772E0-7568-47CF-A7D1-14FE2AFC0B1F}" type="pres">
      <dgm:prSet presAssocID="{4E7F1601-A831-4ED9-9A6E-91650A43CE31}" presName="ThreeNodes_3" presStyleLbl="node1" presStyleIdx="2" presStyleCnt="3" custLinFactNeighborX="7" custLinFactNeighborY="-8775">
        <dgm:presLayoutVars>
          <dgm:bulletEnabled val="1"/>
        </dgm:presLayoutVars>
      </dgm:prSet>
      <dgm:spPr/>
    </dgm:pt>
    <dgm:pt modelId="{C296EA7E-2E21-4CD1-BD43-8D2D2898F06C}" type="pres">
      <dgm:prSet presAssocID="{4E7F1601-A831-4ED9-9A6E-91650A43CE31}" presName="ThreeConn_1-2" presStyleLbl="fgAccFollowNode1" presStyleIdx="0" presStyleCnt="2">
        <dgm:presLayoutVars>
          <dgm:bulletEnabled val="1"/>
        </dgm:presLayoutVars>
      </dgm:prSet>
      <dgm:spPr/>
    </dgm:pt>
    <dgm:pt modelId="{58EFF613-BF7A-41DB-AF51-B068E02DD5FF}" type="pres">
      <dgm:prSet presAssocID="{4E7F1601-A831-4ED9-9A6E-91650A43CE31}" presName="ThreeConn_2-3" presStyleLbl="fgAccFollowNode1" presStyleIdx="1" presStyleCnt="2">
        <dgm:presLayoutVars>
          <dgm:bulletEnabled val="1"/>
        </dgm:presLayoutVars>
      </dgm:prSet>
      <dgm:spPr/>
    </dgm:pt>
    <dgm:pt modelId="{7AB62F4C-01B4-45AB-A77E-55321479C0F3}" type="pres">
      <dgm:prSet presAssocID="{4E7F1601-A831-4ED9-9A6E-91650A43CE31}" presName="ThreeNodes_1_text" presStyleLbl="node1" presStyleIdx="2" presStyleCnt="3">
        <dgm:presLayoutVars>
          <dgm:bulletEnabled val="1"/>
        </dgm:presLayoutVars>
      </dgm:prSet>
      <dgm:spPr/>
    </dgm:pt>
    <dgm:pt modelId="{FA5B6B50-5D2C-4267-8708-75A3D2C5A76E}" type="pres">
      <dgm:prSet presAssocID="{4E7F1601-A831-4ED9-9A6E-91650A43CE31}" presName="ThreeNodes_2_text" presStyleLbl="node1" presStyleIdx="2" presStyleCnt="3">
        <dgm:presLayoutVars>
          <dgm:bulletEnabled val="1"/>
        </dgm:presLayoutVars>
      </dgm:prSet>
      <dgm:spPr/>
    </dgm:pt>
    <dgm:pt modelId="{F68CE801-3B13-4C52-9380-3FB77269B3B0}" type="pres">
      <dgm:prSet presAssocID="{4E7F1601-A831-4ED9-9A6E-91650A43CE3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8701403-2F09-4F56-BEA0-89B9CBAF205E}" srcId="{4E7F1601-A831-4ED9-9A6E-91650A43CE31}" destId="{DB42331B-CE80-4B53-9D5B-A1FDC122FC43}" srcOrd="1" destOrd="0" parTransId="{A55A956E-B9E7-48D1-9543-415BF56FF77A}" sibTransId="{AD2D90B4-4712-4B4D-A91A-C5E7804D8F31}"/>
    <dgm:cxn modelId="{20DE1606-FA86-40BF-BE8F-F55605A2A128}" type="presOf" srcId="{7605ABAC-9527-425E-B57D-1A0A4B18857C}" destId="{C296EA7E-2E21-4CD1-BD43-8D2D2898F06C}" srcOrd="0" destOrd="0" presId="urn:microsoft.com/office/officeart/2005/8/layout/vProcess5"/>
    <dgm:cxn modelId="{1B52811E-FFAF-4048-9813-C63249CDA76C}" type="presOf" srcId="{DB42331B-CE80-4B53-9D5B-A1FDC122FC43}" destId="{FA5B6B50-5D2C-4267-8708-75A3D2C5A76E}" srcOrd="1" destOrd="0" presId="urn:microsoft.com/office/officeart/2005/8/layout/vProcess5"/>
    <dgm:cxn modelId="{B6F05A3E-B754-481D-83E9-D358A6F50D6F}" type="presOf" srcId="{4FD4DA1B-FB52-4B4C-957E-C67F6788B614}" destId="{F68CE801-3B13-4C52-9380-3FB77269B3B0}" srcOrd="1" destOrd="0" presId="urn:microsoft.com/office/officeart/2005/8/layout/vProcess5"/>
    <dgm:cxn modelId="{54C2F05F-B327-49B2-9A16-04F83BDB7AF3}" type="presOf" srcId="{4FD4DA1B-FB52-4B4C-957E-C67F6788B614}" destId="{7A0772E0-7568-47CF-A7D1-14FE2AFC0B1F}" srcOrd="0" destOrd="0" presId="urn:microsoft.com/office/officeart/2005/8/layout/vProcess5"/>
    <dgm:cxn modelId="{FD2B17AB-7E9E-4567-A0A2-6C95090AA434}" type="presOf" srcId="{AD2D90B4-4712-4B4D-A91A-C5E7804D8F31}" destId="{58EFF613-BF7A-41DB-AF51-B068E02DD5FF}" srcOrd="0" destOrd="0" presId="urn:microsoft.com/office/officeart/2005/8/layout/vProcess5"/>
    <dgm:cxn modelId="{ACEDA1AE-0DCE-4D9E-8452-E63DA8FF068E}" type="presOf" srcId="{4F511F27-A96C-4E01-AC32-D21A79F1DBFC}" destId="{7AB62F4C-01B4-45AB-A77E-55321479C0F3}" srcOrd="1" destOrd="0" presId="urn:microsoft.com/office/officeart/2005/8/layout/vProcess5"/>
    <dgm:cxn modelId="{46BAA2AE-2DB1-49F0-8731-B1351E65D415}" srcId="{4E7F1601-A831-4ED9-9A6E-91650A43CE31}" destId="{4F511F27-A96C-4E01-AC32-D21A79F1DBFC}" srcOrd="0" destOrd="0" parTransId="{5C28769E-6631-455E-94E6-23EAC52368EA}" sibTransId="{7605ABAC-9527-425E-B57D-1A0A4B18857C}"/>
    <dgm:cxn modelId="{C62818D1-9C95-4748-A339-BAA2F6AE1B1F}" type="presOf" srcId="{4E7F1601-A831-4ED9-9A6E-91650A43CE31}" destId="{77CCFA61-EAD9-489F-93DE-447697610189}" srcOrd="0" destOrd="0" presId="urn:microsoft.com/office/officeart/2005/8/layout/vProcess5"/>
    <dgm:cxn modelId="{297DD6D4-0708-4669-AEDE-7B90BD268BED}" srcId="{4E7F1601-A831-4ED9-9A6E-91650A43CE31}" destId="{4FD4DA1B-FB52-4B4C-957E-C67F6788B614}" srcOrd="2" destOrd="0" parTransId="{10F9A252-DCCA-4CF9-9197-6529D107E97F}" sibTransId="{2AEF34C4-4B48-49C8-A3BB-E9118DAF5A55}"/>
    <dgm:cxn modelId="{28FF75EB-363B-401A-A182-C5958DBE10BB}" type="presOf" srcId="{4F511F27-A96C-4E01-AC32-D21A79F1DBFC}" destId="{F8A62BD6-08A7-4156-8735-BF9C0EA9FDCE}" srcOrd="0" destOrd="0" presId="urn:microsoft.com/office/officeart/2005/8/layout/vProcess5"/>
    <dgm:cxn modelId="{CB35CFEC-5C17-45CE-80B7-181B5BEA7D09}" type="presOf" srcId="{DB42331B-CE80-4B53-9D5B-A1FDC122FC43}" destId="{3BD286AA-CEFC-43F7-9B09-E69198AF75A6}" srcOrd="0" destOrd="0" presId="urn:microsoft.com/office/officeart/2005/8/layout/vProcess5"/>
    <dgm:cxn modelId="{E15BC444-017E-489A-BC03-EC426823B150}" type="presParOf" srcId="{77CCFA61-EAD9-489F-93DE-447697610189}" destId="{223284DA-09B2-4F2C-A5EA-1A367AA0F9EB}" srcOrd="0" destOrd="0" presId="urn:microsoft.com/office/officeart/2005/8/layout/vProcess5"/>
    <dgm:cxn modelId="{9FD2362D-4FB5-4113-993D-44C835B12AC0}" type="presParOf" srcId="{77CCFA61-EAD9-489F-93DE-447697610189}" destId="{F8A62BD6-08A7-4156-8735-BF9C0EA9FDCE}" srcOrd="1" destOrd="0" presId="urn:microsoft.com/office/officeart/2005/8/layout/vProcess5"/>
    <dgm:cxn modelId="{D0490D3F-8E95-4121-8D23-DAE02E1C4B44}" type="presParOf" srcId="{77CCFA61-EAD9-489F-93DE-447697610189}" destId="{3BD286AA-CEFC-43F7-9B09-E69198AF75A6}" srcOrd="2" destOrd="0" presId="urn:microsoft.com/office/officeart/2005/8/layout/vProcess5"/>
    <dgm:cxn modelId="{F3C1A834-31D2-447F-BD6A-249F7AC47056}" type="presParOf" srcId="{77CCFA61-EAD9-489F-93DE-447697610189}" destId="{7A0772E0-7568-47CF-A7D1-14FE2AFC0B1F}" srcOrd="3" destOrd="0" presId="urn:microsoft.com/office/officeart/2005/8/layout/vProcess5"/>
    <dgm:cxn modelId="{BBAA8AE7-A262-4CA7-90E2-7572400912FA}" type="presParOf" srcId="{77CCFA61-EAD9-489F-93DE-447697610189}" destId="{C296EA7E-2E21-4CD1-BD43-8D2D2898F06C}" srcOrd="4" destOrd="0" presId="urn:microsoft.com/office/officeart/2005/8/layout/vProcess5"/>
    <dgm:cxn modelId="{E2673EB2-B5A2-4366-9AE0-E32B658AE4A4}" type="presParOf" srcId="{77CCFA61-EAD9-489F-93DE-447697610189}" destId="{58EFF613-BF7A-41DB-AF51-B068E02DD5FF}" srcOrd="5" destOrd="0" presId="urn:microsoft.com/office/officeart/2005/8/layout/vProcess5"/>
    <dgm:cxn modelId="{6B927C10-621C-4E76-BD70-D30C4D63AE0A}" type="presParOf" srcId="{77CCFA61-EAD9-489F-93DE-447697610189}" destId="{7AB62F4C-01B4-45AB-A77E-55321479C0F3}" srcOrd="6" destOrd="0" presId="urn:microsoft.com/office/officeart/2005/8/layout/vProcess5"/>
    <dgm:cxn modelId="{74ACF01A-21B3-4B96-A470-187A1DDF2369}" type="presParOf" srcId="{77CCFA61-EAD9-489F-93DE-447697610189}" destId="{FA5B6B50-5D2C-4267-8708-75A3D2C5A76E}" srcOrd="7" destOrd="0" presId="urn:microsoft.com/office/officeart/2005/8/layout/vProcess5"/>
    <dgm:cxn modelId="{431048AE-320A-4CF2-83A0-9481B39A307A}" type="presParOf" srcId="{77CCFA61-EAD9-489F-93DE-447697610189}" destId="{F68CE801-3B13-4C52-9380-3FB77269B3B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00716D-5DF9-408F-82F2-596DECE59238}" type="doc">
      <dgm:prSet loTypeId="urn:microsoft.com/office/officeart/2005/8/layout/process5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135A65-AD99-4389-8A48-E33FDE655357}">
      <dgm:prSet phldrT="[Text]"/>
      <dgm:spPr/>
      <dgm:t>
        <a:bodyPr/>
        <a:lstStyle/>
        <a:p>
          <a:r>
            <a:rPr lang="en-US"/>
            <a:t>Langkah IV : MENGIDENTIFIKASI&amp;MENETAPKAN KEBUTUHAN YANG MEMERLUKAN PENANGANAN SEGERA</a:t>
          </a:r>
          <a:endParaRPr lang="en-US" dirty="0"/>
        </a:p>
      </dgm:t>
    </dgm:pt>
    <dgm:pt modelId="{B76412D1-69A8-49CF-9BC3-7E4E6248DA70}" type="parTrans" cxnId="{0AB46FCB-A3FC-49A8-A3DD-3C661398BC7C}">
      <dgm:prSet/>
      <dgm:spPr/>
      <dgm:t>
        <a:bodyPr/>
        <a:lstStyle/>
        <a:p>
          <a:endParaRPr lang="en-US"/>
        </a:p>
      </dgm:t>
    </dgm:pt>
    <dgm:pt modelId="{0D2C0D6F-6A96-48E1-876F-56105F800E12}" type="sibTrans" cxnId="{0AB46FCB-A3FC-49A8-A3DD-3C661398BC7C}">
      <dgm:prSet/>
      <dgm:spPr/>
      <dgm:t>
        <a:bodyPr/>
        <a:lstStyle/>
        <a:p>
          <a:endParaRPr lang="en-US"/>
        </a:p>
      </dgm:t>
    </dgm:pt>
    <dgm:pt modelId="{E84D80E7-D1AC-4BCE-8815-BF82632AB1E3}">
      <dgm:prSet phldrT="[Text]"/>
      <dgm:spPr/>
      <dgm:t>
        <a:bodyPr/>
        <a:lstStyle/>
        <a:p>
          <a:r>
            <a:rPr lang="en-US" dirty="0"/>
            <a:t>Langkah VII : </a:t>
          </a:r>
        </a:p>
        <a:p>
          <a:r>
            <a:rPr lang="en-US" dirty="0"/>
            <a:t>EVALUASI</a:t>
          </a:r>
        </a:p>
      </dgm:t>
    </dgm:pt>
    <dgm:pt modelId="{F03E06F0-F5FE-451C-AA99-5EE32533E91E}" type="parTrans" cxnId="{21A15934-BC53-4684-B7E9-67A7F835DB0E}">
      <dgm:prSet/>
      <dgm:spPr/>
      <dgm:t>
        <a:bodyPr/>
        <a:lstStyle/>
        <a:p>
          <a:endParaRPr lang="en-US"/>
        </a:p>
      </dgm:t>
    </dgm:pt>
    <dgm:pt modelId="{6487E618-F43D-4222-AF75-2EECA9ADE261}" type="sibTrans" cxnId="{21A15934-BC53-4684-B7E9-67A7F835DB0E}">
      <dgm:prSet/>
      <dgm:spPr/>
      <dgm:t>
        <a:bodyPr/>
        <a:lstStyle/>
        <a:p>
          <a:endParaRPr lang="en-US"/>
        </a:p>
      </dgm:t>
    </dgm:pt>
    <dgm:pt modelId="{AFCF75F9-9560-46E3-A9D8-AC2874D5786C}">
      <dgm:prSet/>
      <dgm:spPr/>
      <dgm:t>
        <a:bodyPr/>
        <a:lstStyle/>
        <a:p>
          <a:r>
            <a:rPr lang="en-US"/>
            <a:t>Langkah V : </a:t>
          </a:r>
        </a:p>
        <a:p>
          <a:r>
            <a:rPr lang="en-US"/>
            <a:t>MERENCANAKAN ASUHAN SECARA MENYELURUH/INTERVENSI</a:t>
          </a:r>
          <a:endParaRPr lang="en-US" dirty="0"/>
        </a:p>
      </dgm:t>
    </dgm:pt>
    <dgm:pt modelId="{F1F18E20-8DAB-4C5A-A1E0-8F27D56BC89A}" type="parTrans" cxnId="{69A89EE6-904D-449B-96D7-444FE93DA038}">
      <dgm:prSet/>
      <dgm:spPr/>
      <dgm:t>
        <a:bodyPr/>
        <a:lstStyle/>
        <a:p>
          <a:endParaRPr lang="en-US"/>
        </a:p>
      </dgm:t>
    </dgm:pt>
    <dgm:pt modelId="{0761AD3B-0488-4F9D-9A79-19328C0F2AF4}" type="sibTrans" cxnId="{69A89EE6-904D-449B-96D7-444FE93DA038}">
      <dgm:prSet/>
      <dgm:spPr/>
      <dgm:t>
        <a:bodyPr/>
        <a:lstStyle/>
        <a:p>
          <a:endParaRPr lang="en-US"/>
        </a:p>
      </dgm:t>
    </dgm:pt>
    <dgm:pt modelId="{2A74F26D-C8E1-4B11-B782-16E91775CDDC}">
      <dgm:prSet/>
      <dgm:spPr/>
      <dgm:t>
        <a:bodyPr/>
        <a:lstStyle/>
        <a:p>
          <a:r>
            <a:rPr lang="en-US"/>
            <a:t>Langakh VI : </a:t>
          </a:r>
        </a:p>
        <a:p>
          <a:r>
            <a:rPr lang="en-US"/>
            <a:t>MELAKSANAKAN PERENCANAAN/IMPLEMENTASI</a:t>
          </a:r>
          <a:endParaRPr lang="en-US" dirty="0"/>
        </a:p>
      </dgm:t>
    </dgm:pt>
    <dgm:pt modelId="{36768079-FF5C-497C-8366-1AAF491B85B6}" type="parTrans" cxnId="{60966946-1A5B-4A4B-BFBB-ED61DFB147DD}">
      <dgm:prSet/>
      <dgm:spPr/>
      <dgm:t>
        <a:bodyPr/>
        <a:lstStyle/>
        <a:p>
          <a:endParaRPr lang="en-US"/>
        </a:p>
      </dgm:t>
    </dgm:pt>
    <dgm:pt modelId="{FF525B85-FC15-45A9-8A54-4CE3E1A3F3C3}" type="sibTrans" cxnId="{60966946-1A5B-4A4B-BFBB-ED61DFB147DD}">
      <dgm:prSet/>
      <dgm:spPr/>
      <dgm:t>
        <a:bodyPr/>
        <a:lstStyle/>
        <a:p>
          <a:endParaRPr lang="en-US"/>
        </a:p>
      </dgm:t>
    </dgm:pt>
    <dgm:pt modelId="{392334A4-5EFD-4DC1-9A97-6F33A2DF6CC6}" type="pres">
      <dgm:prSet presAssocID="{2D00716D-5DF9-408F-82F2-596DECE59238}" presName="diagram" presStyleCnt="0">
        <dgm:presLayoutVars>
          <dgm:dir/>
          <dgm:resizeHandles val="exact"/>
        </dgm:presLayoutVars>
      </dgm:prSet>
      <dgm:spPr/>
    </dgm:pt>
    <dgm:pt modelId="{C88C207C-9986-4359-BDCF-D5BBC3ECBBD8}" type="pres">
      <dgm:prSet presAssocID="{42135A65-AD99-4389-8A48-E33FDE655357}" presName="node" presStyleLbl="node1" presStyleIdx="0" presStyleCnt="4">
        <dgm:presLayoutVars>
          <dgm:bulletEnabled val="1"/>
        </dgm:presLayoutVars>
      </dgm:prSet>
      <dgm:spPr/>
    </dgm:pt>
    <dgm:pt modelId="{49676D22-161F-4D4B-8346-4394C6DFAF86}" type="pres">
      <dgm:prSet presAssocID="{0D2C0D6F-6A96-48E1-876F-56105F800E12}" presName="sibTrans" presStyleLbl="sibTrans2D1" presStyleIdx="0" presStyleCnt="3"/>
      <dgm:spPr/>
    </dgm:pt>
    <dgm:pt modelId="{43A79711-2137-4AEC-9C29-5D495072EABE}" type="pres">
      <dgm:prSet presAssocID="{0D2C0D6F-6A96-48E1-876F-56105F800E12}" presName="connectorText" presStyleLbl="sibTrans2D1" presStyleIdx="0" presStyleCnt="3"/>
      <dgm:spPr/>
    </dgm:pt>
    <dgm:pt modelId="{76AFB9AD-804D-45DD-825C-265833D1E445}" type="pres">
      <dgm:prSet presAssocID="{AFCF75F9-9560-46E3-A9D8-AC2874D5786C}" presName="node" presStyleLbl="node1" presStyleIdx="1" presStyleCnt="4">
        <dgm:presLayoutVars>
          <dgm:bulletEnabled val="1"/>
        </dgm:presLayoutVars>
      </dgm:prSet>
      <dgm:spPr/>
    </dgm:pt>
    <dgm:pt modelId="{FD6782A0-A92D-43DF-BA2E-CEE91401A814}" type="pres">
      <dgm:prSet presAssocID="{0761AD3B-0488-4F9D-9A79-19328C0F2AF4}" presName="sibTrans" presStyleLbl="sibTrans2D1" presStyleIdx="1" presStyleCnt="3"/>
      <dgm:spPr/>
    </dgm:pt>
    <dgm:pt modelId="{469237B6-DBCD-4C33-B1E2-E250041A5060}" type="pres">
      <dgm:prSet presAssocID="{0761AD3B-0488-4F9D-9A79-19328C0F2AF4}" presName="connectorText" presStyleLbl="sibTrans2D1" presStyleIdx="1" presStyleCnt="3"/>
      <dgm:spPr/>
    </dgm:pt>
    <dgm:pt modelId="{6E4AC553-0169-49C4-8E96-26E5BE0ACF73}" type="pres">
      <dgm:prSet presAssocID="{2A74F26D-C8E1-4B11-B782-16E91775CDDC}" presName="node" presStyleLbl="node1" presStyleIdx="2" presStyleCnt="4">
        <dgm:presLayoutVars>
          <dgm:bulletEnabled val="1"/>
        </dgm:presLayoutVars>
      </dgm:prSet>
      <dgm:spPr/>
    </dgm:pt>
    <dgm:pt modelId="{B35C62BD-E129-46EE-AF3E-674B7894F4A5}" type="pres">
      <dgm:prSet presAssocID="{FF525B85-FC15-45A9-8A54-4CE3E1A3F3C3}" presName="sibTrans" presStyleLbl="sibTrans2D1" presStyleIdx="2" presStyleCnt="3"/>
      <dgm:spPr/>
    </dgm:pt>
    <dgm:pt modelId="{68A37896-1FA4-466A-AB46-146A20F3DA41}" type="pres">
      <dgm:prSet presAssocID="{FF525B85-FC15-45A9-8A54-4CE3E1A3F3C3}" presName="connectorText" presStyleLbl="sibTrans2D1" presStyleIdx="2" presStyleCnt="3"/>
      <dgm:spPr/>
    </dgm:pt>
    <dgm:pt modelId="{A0B60F90-EB67-4F9F-B48E-BD0D92088BA9}" type="pres">
      <dgm:prSet presAssocID="{E84D80E7-D1AC-4BCE-8815-BF82632AB1E3}" presName="node" presStyleLbl="node1" presStyleIdx="3" presStyleCnt="4">
        <dgm:presLayoutVars>
          <dgm:bulletEnabled val="1"/>
        </dgm:presLayoutVars>
      </dgm:prSet>
      <dgm:spPr/>
    </dgm:pt>
  </dgm:ptLst>
  <dgm:cxnLst>
    <dgm:cxn modelId="{9AA98E07-2BA0-46E6-852C-21F222A98036}" type="presOf" srcId="{0761AD3B-0488-4F9D-9A79-19328C0F2AF4}" destId="{469237B6-DBCD-4C33-B1E2-E250041A5060}" srcOrd="1" destOrd="0" presId="urn:microsoft.com/office/officeart/2005/8/layout/process5"/>
    <dgm:cxn modelId="{21A15934-BC53-4684-B7E9-67A7F835DB0E}" srcId="{2D00716D-5DF9-408F-82F2-596DECE59238}" destId="{E84D80E7-D1AC-4BCE-8815-BF82632AB1E3}" srcOrd="3" destOrd="0" parTransId="{F03E06F0-F5FE-451C-AA99-5EE32533E91E}" sibTransId="{6487E618-F43D-4222-AF75-2EECA9ADE261}"/>
    <dgm:cxn modelId="{97F2273B-B9E4-45AF-B588-11B112D6C96E}" type="presOf" srcId="{AFCF75F9-9560-46E3-A9D8-AC2874D5786C}" destId="{76AFB9AD-804D-45DD-825C-265833D1E445}" srcOrd="0" destOrd="0" presId="urn:microsoft.com/office/officeart/2005/8/layout/process5"/>
    <dgm:cxn modelId="{3AD4623C-C9B5-4CBB-8CEF-62D8150B2AEB}" type="presOf" srcId="{FF525B85-FC15-45A9-8A54-4CE3E1A3F3C3}" destId="{68A37896-1FA4-466A-AB46-146A20F3DA41}" srcOrd="1" destOrd="0" presId="urn:microsoft.com/office/officeart/2005/8/layout/process5"/>
    <dgm:cxn modelId="{60966946-1A5B-4A4B-BFBB-ED61DFB147DD}" srcId="{2D00716D-5DF9-408F-82F2-596DECE59238}" destId="{2A74F26D-C8E1-4B11-B782-16E91775CDDC}" srcOrd="2" destOrd="0" parTransId="{36768079-FF5C-497C-8366-1AAF491B85B6}" sibTransId="{FF525B85-FC15-45A9-8A54-4CE3E1A3F3C3}"/>
    <dgm:cxn modelId="{A0E9C871-D8E3-408B-AE1D-86E9EDE9B920}" type="presOf" srcId="{2A74F26D-C8E1-4B11-B782-16E91775CDDC}" destId="{6E4AC553-0169-49C4-8E96-26E5BE0ACF73}" srcOrd="0" destOrd="0" presId="urn:microsoft.com/office/officeart/2005/8/layout/process5"/>
    <dgm:cxn modelId="{98CA9B7C-CAE7-440C-9D65-A123E2CB3430}" type="presOf" srcId="{42135A65-AD99-4389-8A48-E33FDE655357}" destId="{C88C207C-9986-4359-BDCF-D5BBC3ECBBD8}" srcOrd="0" destOrd="0" presId="urn:microsoft.com/office/officeart/2005/8/layout/process5"/>
    <dgm:cxn modelId="{72F7FD83-6F64-43AD-8BF3-00D86149187A}" type="presOf" srcId="{E84D80E7-D1AC-4BCE-8815-BF82632AB1E3}" destId="{A0B60F90-EB67-4F9F-B48E-BD0D92088BA9}" srcOrd="0" destOrd="0" presId="urn:microsoft.com/office/officeart/2005/8/layout/process5"/>
    <dgm:cxn modelId="{5A65B391-029C-46A8-8E2D-C083F49A4648}" type="presOf" srcId="{0D2C0D6F-6A96-48E1-876F-56105F800E12}" destId="{49676D22-161F-4D4B-8346-4394C6DFAF86}" srcOrd="0" destOrd="0" presId="urn:microsoft.com/office/officeart/2005/8/layout/process5"/>
    <dgm:cxn modelId="{234034A5-B491-4CCB-B96D-F72E658DC150}" type="presOf" srcId="{2D00716D-5DF9-408F-82F2-596DECE59238}" destId="{392334A4-5EFD-4DC1-9A97-6F33A2DF6CC6}" srcOrd="0" destOrd="0" presId="urn:microsoft.com/office/officeart/2005/8/layout/process5"/>
    <dgm:cxn modelId="{AE40CBA9-C7DB-4CA2-80AE-9D0095DFBF89}" type="presOf" srcId="{0761AD3B-0488-4F9D-9A79-19328C0F2AF4}" destId="{FD6782A0-A92D-43DF-BA2E-CEE91401A814}" srcOrd="0" destOrd="0" presId="urn:microsoft.com/office/officeart/2005/8/layout/process5"/>
    <dgm:cxn modelId="{0AB46FCB-A3FC-49A8-A3DD-3C661398BC7C}" srcId="{2D00716D-5DF9-408F-82F2-596DECE59238}" destId="{42135A65-AD99-4389-8A48-E33FDE655357}" srcOrd="0" destOrd="0" parTransId="{B76412D1-69A8-49CF-9BC3-7E4E6248DA70}" sibTransId="{0D2C0D6F-6A96-48E1-876F-56105F800E12}"/>
    <dgm:cxn modelId="{1C962ED2-88D0-4C4E-B0B7-F93D78F456B0}" type="presOf" srcId="{0D2C0D6F-6A96-48E1-876F-56105F800E12}" destId="{43A79711-2137-4AEC-9C29-5D495072EABE}" srcOrd="1" destOrd="0" presId="urn:microsoft.com/office/officeart/2005/8/layout/process5"/>
    <dgm:cxn modelId="{7F7D09E2-4ECD-4868-B7BA-95786C9AB80E}" type="presOf" srcId="{FF525B85-FC15-45A9-8A54-4CE3E1A3F3C3}" destId="{B35C62BD-E129-46EE-AF3E-674B7894F4A5}" srcOrd="0" destOrd="0" presId="urn:microsoft.com/office/officeart/2005/8/layout/process5"/>
    <dgm:cxn modelId="{69A89EE6-904D-449B-96D7-444FE93DA038}" srcId="{2D00716D-5DF9-408F-82F2-596DECE59238}" destId="{AFCF75F9-9560-46E3-A9D8-AC2874D5786C}" srcOrd="1" destOrd="0" parTransId="{F1F18E20-8DAB-4C5A-A1E0-8F27D56BC89A}" sibTransId="{0761AD3B-0488-4F9D-9A79-19328C0F2AF4}"/>
    <dgm:cxn modelId="{B62112D9-43A7-43A7-BBA9-DE6E0E627335}" type="presParOf" srcId="{392334A4-5EFD-4DC1-9A97-6F33A2DF6CC6}" destId="{C88C207C-9986-4359-BDCF-D5BBC3ECBBD8}" srcOrd="0" destOrd="0" presId="urn:microsoft.com/office/officeart/2005/8/layout/process5"/>
    <dgm:cxn modelId="{DF8ECBA9-8961-48FE-BFCC-83ADF2996EB8}" type="presParOf" srcId="{392334A4-5EFD-4DC1-9A97-6F33A2DF6CC6}" destId="{49676D22-161F-4D4B-8346-4394C6DFAF86}" srcOrd="1" destOrd="0" presId="urn:microsoft.com/office/officeart/2005/8/layout/process5"/>
    <dgm:cxn modelId="{C79770BC-777B-4C2B-9C38-1993FFFB0354}" type="presParOf" srcId="{49676D22-161F-4D4B-8346-4394C6DFAF86}" destId="{43A79711-2137-4AEC-9C29-5D495072EABE}" srcOrd="0" destOrd="0" presId="urn:microsoft.com/office/officeart/2005/8/layout/process5"/>
    <dgm:cxn modelId="{929C9D84-A7FE-480E-8EB4-698CDE757A1D}" type="presParOf" srcId="{392334A4-5EFD-4DC1-9A97-6F33A2DF6CC6}" destId="{76AFB9AD-804D-45DD-825C-265833D1E445}" srcOrd="2" destOrd="0" presId="urn:microsoft.com/office/officeart/2005/8/layout/process5"/>
    <dgm:cxn modelId="{A5BA4E94-2B91-4204-ABF4-03C068036C4F}" type="presParOf" srcId="{392334A4-5EFD-4DC1-9A97-6F33A2DF6CC6}" destId="{FD6782A0-A92D-43DF-BA2E-CEE91401A814}" srcOrd="3" destOrd="0" presId="urn:microsoft.com/office/officeart/2005/8/layout/process5"/>
    <dgm:cxn modelId="{FA831987-BEF2-47D8-933F-218A2AB94BDB}" type="presParOf" srcId="{FD6782A0-A92D-43DF-BA2E-CEE91401A814}" destId="{469237B6-DBCD-4C33-B1E2-E250041A5060}" srcOrd="0" destOrd="0" presId="urn:microsoft.com/office/officeart/2005/8/layout/process5"/>
    <dgm:cxn modelId="{2086E36A-C94B-4B66-B92D-D3A078909551}" type="presParOf" srcId="{392334A4-5EFD-4DC1-9A97-6F33A2DF6CC6}" destId="{6E4AC553-0169-49C4-8E96-26E5BE0ACF73}" srcOrd="4" destOrd="0" presId="urn:microsoft.com/office/officeart/2005/8/layout/process5"/>
    <dgm:cxn modelId="{53C90699-F925-4903-9545-D9B82EAD6B0C}" type="presParOf" srcId="{392334A4-5EFD-4DC1-9A97-6F33A2DF6CC6}" destId="{B35C62BD-E129-46EE-AF3E-674B7894F4A5}" srcOrd="5" destOrd="0" presId="urn:microsoft.com/office/officeart/2005/8/layout/process5"/>
    <dgm:cxn modelId="{96757EF0-ACB5-4D9A-94D1-54F724ED3699}" type="presParOf" srcId="{B35C62BD-E129-46EE-AF3E-674B7894F4A5}" destId="{68A37896-1FA4-466A-AB46-146A20F3DA41}" srcOrd="0" destOrd="0" presId="urn:microsoft.com/office/officeart/2005/8/layout/process5"/>
    <dgm:cxn modelId="{D99EB87C-F666-4961-8677-8524CC059863}" type="presParOf" srcId="{392334A4-5EFD-4DC1-9A97-6F33A2DF6CC6}" destId="{A0B60F90-EB67-4F9F-B48E-BD0D92088BA9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9E18C2-3EFF-44D3-A510-5A9768D33052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</dgm:pt>
    <dgm:pt modelId="{6DEE9AA7-E3CC-47AC-8635-A5DEF055CAFA}">
      <dgm:prSet phldrT="[Text]"/>
      <dgm:spPr/>
      <dgm:t>
        <a:bodyPr/>
        <a:lstStyle/>
        <a:p>
          <a:r>
            <a:rPr lang="en-US" dirty="0"/>
            <a:t>SUBJEKTIF</a:t>
          </a:r>
        </a:p>
      </dgm:t>
    </dgm:pt>
    <dgm:pt modelId="{FCE6EB4E-9619-45E9-9383-CFD0C7BB83E1}" type="parTrans" cxnId="{1B539D57-6CC2-4475-8316-94CC86634691}">
      <dgm:prSet/>
      <dgm:spPr/>
      <dgm:t>
        <a:bodyPr/>
        <a:lstStyle/>
        <a:p>
          <a:endParaRPr lang="en-US"/>
        </a:p>
      </dgm:t>
    </dgm:pt>
    <dgm:pt modelId="{47BCBF27-35CB-4398-A8EE-43F330BA4979}" type="sibTrans" cxnId="{1B539D57-6CC2-4475-8316-94CC86634691}">
      <dgm:prSet/>
      <dgm:spPr/>
      <dgm:t>
        <a:bodyPr/>
        <a:lstStyle/>
        <a:p>
          <a:endParaRPr lang="en-US"/>
        </a:p>
      </dgm:t>
    </dgm:pt>
    <dgm:pt modelId="{6830FFEA-543E-48CE-8291-EC7946BDC257}">
      <dgm:prSet phldrT="[Text]"/>
      <dgm:spPr/>
      <dgm:t>
        <a:bodyPr/>
        <a:lstStyle/>
        <a:p>
          <a:r>
            <a:rPr lang="en-US" dirty="0"/>
            <a:t>OBJEKTIF</a:t>
          </a:r>
        </a:p>
      </dgm:t>
    </dgm:pt>
    <dgm:pt modelId="{83FC4B36-EF55-4280-B882-53D87B34D86B}" type="parTrans" cxnId="{5F169970-9EA9-4F9F-8239-E46483C2A339}">
      <dgm:prSet/>
      <dgm:spPr/>
      <dgm:t>
        <a:bodyPr/>
        <a:lstStyle/>
        <a:p>
          <a:endParaRPr lang="en-US"/>
        </a:p>
      </dgm:t>
    </dgm:pt>
    <dgm:pt modelId="{1D7A3759-DE0E-4447-88AE-4942B7D03DB2}" type="sibTrans" cxnId="{5F169970-9EA9-4F9F-8239-E46483C2A339}">
      <dgm:prSet/>
      <dgm:spPr/>
      <dgm:t>
        <a:bodyPr/>
        <a:lstStyle/>
        <a:p>
          <a:endParaRPr lang="en-US"/>
        </a:p>
      </dgm:t>
    </dgm:pt>
    <dgm:pt modelId="{964BC763-CD78-4183-84F0-F60FA63571EF}">
      <dgm:prSet phldrT="[Text]"/>
      <dgm:spPr/>
      <dgm:t>
        <a:bodyPr/>
        <a:lstStyle/>
        <a:p>
          <a:r>
            <a:rPr lang="en-US" dirty="0"/>
            <a:t>ANALISIS</a:t>
          </a:r>
        </a:p>
      </dgm:t>
    </dgm:pt>
    <dgm:pt modelId="{950BA93E-7F23-491A-B01D-061576E73739}" type="parTrans" cxnId="{4A65031D-269C-40BF-9706-94209A59D121}">
      <dgm:prSet/>
      <dgm:spPr/>
      <dgm:t>
        <a:bodyPr/>
        <a:lstStyle/>
        <a:p>
          <a:endParaRPr lang="en-US"/>
        </a:p>
      </dgm:t>
    </dgm:pt>
    <dgm:pt modelId="{EEC93949-70BB-4A7A-BE5C-C3FAD9085BCC}" type="sibTrans" cxnId="{4A65031D-269C-40BF-9706-94209A59D121}">
      <dgm:prSet/>
      <dgm:spPr/>
      <dgm:t>
        <a:bodyPr/>
        <a:lstStyle/>
        <a:p>
          <a:endParaRPr lang="en-US"/>
        </a:p>
      </dgm:t>
    </dgm:pt>
    <dgm:pt modelId="{D82E75C7-F944-4B5B-98CB-79B7E7760162}" type="pres">
      <dgm:prSet presAssocID="{F09E18C2-3EFF-44D3-A510-5A9768D33052}" presName="linearFlow" presStyleCnt="0">
        <dgm:presLayoutVars>
          <dgm:dir/>
          <dgm:resizeHandles val="exact"/>
        </dgm:presLayoutVars>
      </dgm:prSet>
      <dgm:spPr/>
    </dgm:pt>
    <dgm:pt modelId="{B973AEC8-49E9-4F64-A713-3F9FF4EC67A8}" type="pres">
      <dgm:prSet presAssocID="{6DEE9AA7-E3CC-47AC-8635-A5DEF055CAFA}" presName="composite" presStyleCnt="0"/>
      <dgm:spPr/>
    </dgm:pt>
    <dgm:pt modelId="{F5E1D87F-DB51-48A4-A6F8-0C2244DA3FD0}" type="pres">
      <dgm:prSet presAssocID="{6DEE9AA7-E3CC-47AC-8635-A5DEF055CAFA}" presName="imgShp" presStyleLbl="fgImgPlace1" presStyleIdx="0" presStyleCnt="3"/>
      <dgm:spPr/>
    </dgm:pt>
    <dgm:pt modelId="{8B44739C-3DE5-473B-B6E4-9F9345470498}" type="pres">
      <dgm:prSet presAssocID="{6DEE9AA7-E3CC-47AC-8635-A5DEF055CAFA}" presName="txShp" presStyleLbl="node1" presStyleIdx="0" presStyleCnt="3" custScaleX="108992" custLinFactNeighborY="11083">
        <dgm:presLayoutVars>
          <dgm:bulletEnabled val="1"/>
        </dgm:presLayoutVars>
      </dgm:prSet>
      <dgm:spPr/>
    </dgm:pt>
    <dgm:pt modelId="{D3BA7000-5295-449F-9821-86C1F3930705}" type="pres">
      <dgm:prSet presAssocID="{47BCBF27-35CB-4398-A8EE-43F330BA4979}" presName="spacing" presStyleCnt="0"/>
      <dgm:spPr/>
    </dgm:pt>
    <dgm:pt modelId="{D3106D73-642D-459B-8667-C840D71FF6AD}" type="pres">
      <dgm:prSet presAssocID="{6830FFEA-543E-48CE-8291-EC7946BDC257}" presName="composite" presStyleCnt="0"/>
      <dgm:spPr/>
    </dgm:pt>
    <dgm:pt modelId="{0B481D50-5B4B-4D0D-85C8-C0537434719C}" type="pres">
      <dgm:prSet presAssocID="{6830FFEA-543E-48CE-8291-EC7946BDC257}" presName="imgShp" presStyleLbl="fgImgPlace1" presStyleIdx="1" presStyleCnt="3"/>
      <dgm:spPr/>
    </dgm:pt>
    <dgm:pt modelId="{15216844-FA05-4E9A-A28E-CCC77599A758}" type="pres">
      <dgm:prSet presAssocID="{6830FFEA-543E-48CE-8291-EC7946BDC257}" presName="txShp" presStyleLbl="node1" presStyleIdx="1" presStyleCnt="3" custScaleX="115207">
        <dgm:presLayoutVars>
          <dgm:bulletEnabled val="1"/>
        </dgm:presLayoutVars>
      </dgm:prSet>
      <dgm:spPr/>
    </dgm:pt>
    <dgm:pt modelId="{AC2D8605-FBD9-41B9-A018-7FB50CE7F047}" type="pres">
      <dgm:prSet presAssocID="{1D7A3759-DE0E-4447-88AE-4942B7D03DB2}" presName="spacing" presStyleCnt="0"/>
      <dgm:spPr/>
    </dgm:pt>
    <dgm:pt modelId="{6E5CE41A-CBDC-4CBA-97C8-A79D53F38D5E}" type="pres">
      <dgm:prSet presAssocID="{964BC763-CD78-4183-84F0-F60FA63571EF}" presName="composite" presStyleCnt="0"/>
      <dgm:spPr/>
    </dgm:pt>
    <dgm:pt modelId="{E8A7199B-5F1B-4099-BFD1-78D12FF39EBD}" type="pres">
      <dgm:prSet presAssocID="{964BC763-CD78-4183-84F0-F60FA63571EF}" presName="imgShp" presStyleLbl="fgImgPlace1" presStyleIdx="2" presStyleCnt="3" custLinFactNeighborX="6554" custLinFactNeighborY="53"/>
      <dgm:spPr/>
    </dgm:pt>
    <dgm:pt modelId="{09CA904D-A135-4F80-82C2-3E25B5C78C3F}" type="pres">
      <dgm:prSet presAssocID="{964BC763-CD78-4183-84F0-F60FA63571EF}" presName="txShp" presStyleLbl="node1" presStyleIdx="2" presStyleCnt="3" custScaleX="120406" custScaleY="97685" custLinFactNeighborX="-3077" custLinFactNeighborY="-3723">
        <dgm:presLayoutVars>
          <dgm:bulletEnabled val="1"/>
        </dgm:presLayoutVars>
      </dgm:prSet>
      <dgm:spPr/>
    </dgm:pt>
  </dgm:ptLst>
  <dgm:cxnLst>
    <dgm:cxn modelId="{4A65031D-269C-40BF-9706-94209A59D121}" srcId="{F09E18C2-3EFF-44D3-A510-5A9768D33052}" destId="{964BC763-CD78-4183-84F0-F60FA63571EF}" srcOrd="2" destOrd="0" parTransId="{950BA93E-7F23-491A-B01D-061576E73739}" sibTransId="{EEC93949-70BB-4A7A-BE5C-C3FAD9085BCC}"/>
    <dgm:cxn modelId="{A6F48743-7730-4AA2-BF43-E06559523A26}" type="presOf" srcId="{6DEE9AA7-E3CC-47AC-8635-A5DEF055CAFA}" destId="{8B44739C-3DE5-473B-B6E4-9F9345470498}" srcOrd="0" destOrd="0" presId="urn:microsoft.com/office/officeart/2005/8/layout/vList3"/>
    <dgm:cxn modelId="{5F169970-9EA9-4F9F-8239-E46483C2A339}" srcId="{F09E18C2-3EFF-44D3-A510-5A9768D33052}" destId="{6830FFEA-543E-48CE-8291-EC7946BDC257}" srcOrd="1" destOrd="0" parTransId="{83FC4B36-EF55-4280-B882-53D87B34D86B}" sibTransId="{1D7A3759-DE0E-4447-88AE-4942B7D03DB2}"/>
    <dgm:cxn modelId="{B8416071-30F2-4770-85D7-0642E5E4C805}" type="presOf" srcId="{964BC763-CD78-4183-84F0-F60FA63571EF}" destId="{09CA904D-A135-4F80-82C2-3E25B5C78C3F}" srcOrd="0" destOrd="0" presId="urn:microsoft.com/office/officeart/2005/8/layout/vList3"/>
    <dgm:cxn modelId="{1B539D57-6CC2-4475-8316-94CC86634691}" srcId="{F09E18C2-3EFF-44D3-A510-5A9768D33052}" destId="{6DEE9AA7-E3CC-47AC-8635-A5DEF055CAFA}" srcOrd="0" destOrd="0" parTransId="{FCE6EB4E-9619-45E9-9383-CFD0C7BB83E1}" sibTransId="{47BCBF27-35CB-4398-A8EE-43F330BA4979}"/>
    <dgm:cxn modelId="{0DEEDF8C-39DC-43E6-8C27-D22421E3F11C}" type="presOf" srcId="{F09E18C2-3EFF-44D3-A510-5A9768D33052}" destId="{D82E75C7-F944-4B5B-98CB-79B7E7760162}" srcOrd="0" destOrd="0" presId="urn:microsoft.com/office/officeart/2005/8/layout/vList3"/>
    <dgm:cxn modelId="{BD11F5BD-44EC-4446-ADFF-0F8B3265A2AA}" type="presOf" srcId="{6830FFEA-543E-48CE-8291-EC7946BDC257}" destId="{15216844-FA05-4E9A-A28E-CCC77599A758}" srcOrd="0" destOrd="0" presId="urn:microsoft.com/office/officeart/2005/8/layout/vList3"/>
    <dgm:cxn modelId="{FDE6E76E-673E-41BA-9F61-58C5BF7690B6}" type="presParOf" srcId="{D82E75C7-F944-4B5B-98CB-79B7E7760162}" destId="{B973AEC8-49E9-4F64-A713-3F9FF4EC67A8}" srcOrd="0" destOrd="0" presId="urn:microsoft.com/office/officeart/2005/8/layout/vList3"/>
    <dgm:cxn modelId="{29D246FF-4868-4249-B9D1-DBC27DF6486E}" type="presParOf" srcId="{B973AEC8-49E9-4F64-A713-3F9FF4EC67A8}" destId="{F5E1D87F-DB51-48A4-A6F8-0C2244DA3FD0}" srcOrd="0" destOrd="0" presId="urn:microsoft.com/office/officeart/2005/8/layout/vList3"/>
    <dgm:cxn modelId="{804320BB-92A7-457B-BEEE-0F089B21C8F0}" type="presParOf" srcId="{B973AEC8-49E9-4F64-A713-3F9FF4EC67A8}" destId="{8B44739C-3DE5-473B-B6E4-9F9345470498}" srcOrd="1" destOrd="0" presId="urn:microsoft.com/office/officeart/2005/8/layout/vList3"/>
    <dgm:cxn modelId="{B98D6F2F-3C77-4948-846A-137DE40E47D2}" type="presParOf" srcId="{D82E75C7-F944-4B5B-98CB-79B7E7760162}" destId="{D3BA7000-5295-449F-9821-86C1F3930705}" srcOrd="1" destOrd="0" presId="urn:microsoft.com/office/officeart/2005/8/layout/vList3"/>
    <dgm:cxn modelId="{0B2500FF-1302-4659-98A8-6E1FEDA98E77}" type="presParOf" srcId="{D82E75C7-F944-4B5B-98CB-79B7E7760162}" destId="{D3106D73-642D-459B-8667-C840D71FF6AD}" srcOrd="2" destOrd="0" presId="urn:microsoft.com/office/officeart/2005/8/layout/vList3"/>
    <dgm:cxn modelId="{902C6B5B-19BE-4AC7-9C5B-7FAD6B26B11B}" type="presParOf" srcId="{D3106D73-642D-459B-8667-C840D71FF6AD}" destId="{0B481D50-5B4B-4D0D-85C8-C0537434719C}" srcOrd="0" destOrd="0" presId="urn:microsoft.com/office/officeart/2005/8/layout/vList3"/>
    <dgm:cxn modelId="{3BB06362-68A2-4D59-896D-2D3622D690F3}" type="presParOf" srcId="{D3106D73-642D-459B-8667-C840D71FF6AD}" destId="{15216844-FA05-4E9A-A28E-CCC77599A758}" srcOrd="1" destOrd="0" presId="urn:microsoft.com/office/officeart/2005/8/layout/vList3"/>
    <dgm:cxn modelId="{C8B1A629-9177-4007-A023-A25771AE9D5F}" type="presParOf" srcId="{D82E75C7-F944-4B5B-98CB-79B7E7760162}" destId="{AC2D8605-FBD9-41B9-A018-7FB50CE7F047}" srcOrd="3" destOrd="0" presId="urn:microsoft.com/office/officeart/2005/8/layout/vList3"/>
    <dgm:cxn modelId="{CC276692-4F1A-43E2-89BC-86AC153C7EC8}" type="presParOf" srcId="{D82E75C7-F944-4B5B-98CB-79B7E7760162}" destId="{6E5CE41A-CBDC-4CBA-97C8-A79D53F38D5E}" srcOrd="4" destOrd="0" presId="urn:microsoft.com/office/officeart/2005/8/layout/vList3"/>
    <dgm:cxn modelId="{65C2DCA1-38DB-46F8-976E-CA163C36044F}" type="presParOf" srcId="{6E5CE41A-CBDC-4CBA-97C8-A79D53F38D5E}" destId="{E8A7199B-5F1B-4099-BFD1-78D12FF39EBD}" srcOrd="0" destOrd="0" presId="urn:microsoft.com/office/officeart/2005/8/layout/vList3"/>
    <dgm:cxn modelId="{DAB843F8-0530-4FC7-922A-8E660E2D8E31}" type="presParOf" srcId="{6E5CE41A-CBDC-4CBA-97C8-A79D53F38D5E}" destId="{09CA904D-A135-4F80-82C2-3E25B5C78C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5D5A4-F6C4-4003-A9E1-2D6670A0E571}">
      <dsp:nvSpPr>
        <dsp:cNvPr id="0" name=""/>
        <dsp:cNvSpPr/>
      </dsp:nvSpPr>
      <dsp:spPr>
        <a:xfrm>
          <a:off x="1553181" y="1915075"/>
          <a:ext cx="3060496" cy="3060648"/>
        </a:xfrm>
        <a:prstGeom prst="ellipse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PELAKSANAAN PRINSIP MANAJEMEN </a:t>
          </a:r>
        </a:p>
      </dsp:txBody>
      <dsp:txXfrm>
        <a:off x="2001380" y="2363297"/>
        <a:ext cx="2164098" cy="2164204"/>
      </dsp:txXfrm>
    </dsp:sp>
    <dsp:sp modelId="{2619FF76-3C03-4935-9E1F-1666961E990C}">
      <dsp:nvSpPr>
        <dsp:cNvPr id="0" name=""/>
        <dsp:cNvSpPr/>
      </dsp:nvSpPr>
      <dsp:spPr>
        <a:xfrm>
          <a:off x="-25072" y="213357"/>
          <a:ext cx="6169456" cy="6431284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60D2C-E933-4C46-89DB-F31C08F8900A}">
      <dsp:nvSpPr>
        <dsp:cNvPr id="0" name=""/>
        <dsp:cNvSpPr/>
      </dsp:nvSpPr>
      <dsp:spPr>
        <a:xfrm>
          <a:off x="4517666" y="755515"/>
          <a:ext cx="1639519" cy="163997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04888-F456-424E-9B8A-0772F6CB68A6}">
      <dsp:nvSpPr>
        <dsp:cNvPr id="0" name=""/>
        <dsp:cNvSpPr/>
      </dsp:nvSpPr>
      <dsp:spPr>
        <a:xfrm>
          <a:off x="6281543" y="781883"/>
          <a:ext cx="2194560" cy="158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100" kern="1200" dirty="0"/>
            <a:t>TIDAK KAKU</a:t>
          </a:r>
        </a:p>
      </dsp:txBody>
      <dsp:txXfrm>
        <a:off x="6281543" y="781883"/>
        <a:ext cx="2194560" cy="1587240"/>
      </dsp:txXfrm>
    </dsp:sp>
    <dsp:sp modelId="{DF80952D-809F-4C0A-80F3-9E7145595B56}">
      <dsp:nvSpPr>
        <dsp:cNvPr id="0" name=""/>
        <dsp:cNvSpPr/>
      </dsp:nvSpPr>
      <dsp:spPr>
        <a:xfrm>
          <a:off x="5151345" y="2621230"/>
          <a:ext cx="1639519" cy="163997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821B5-F5D6-4194-B326-5081200841BE}">
      <dsp:nvSpPr>
        <dsp:cNvPr id="0" name=""/>
        <dsp:cNvSpPr/>
      </dsp:nvSpPr>
      <dsp:spPr>
        <a:xfrm>
          <a:off x="6874221" y="2687881"/>
          <a:ext cx="2294851" cy="1548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100" kern="1200" dirty="0"/>
            <a:t>LUWES</a:t>
          </a:r>
        </a:p>
      </dsp:txBody>
      <dsp:txXfrm>
        <a:off x="6874221" y="2687881"/>
        <a:ext cx="2294851" cy="1548845"/>
      </dsp:txXfrm>
    </dsp:sp>
    <dsp:sp modelId="{F76036A2-68EB-45D7-926E-87A6819B8F91}">
      <dsp:nvSpPr>
        <dsp:cNvPr id="0" name=""/>
        <dsp:cNvSpPr/>
      </dsp:nvSpPr>
      <dsp:spPr>
        <a:xfrm>
          <a:off x="4517666" y="4513314"/>
          <a:ext cx="1639519" cy="163997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27469-8C4E-4BAF-BB2B-199EFCD03265}">
      <dsp:nvSpPr>
        <dsp:cNvPr id="0" name=""/>
        <dsp:cNvSpPr/>
      </dsp:nvSpPr>
      <dsp:spPr>
        <a:xfrm>
          <a:off x="5796524" y="4546757"/>
          <a:ext cx="3164599" cy="158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100" kern="1200" dirty="0"/>
            <a:t>FLEKSIBEL(MUNGKIN SAJA DIUBAH SESUAI KEBUTUHAN)</a:t>
          </a:r>
        </a:p>
      </dsp:txBody>
      <dsp:txXfrm>
        <a:off x="5796524" y="4546757"/>
        <a:ext cx="3164599" cy="1587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CEECF-2263-4B4D-8658-ED7F19B10278}">
      <dsp:nvSpPr>
        <dsp:cNvPr id="0" name=""/>
        <dsp:cNvSpPr/>
      </dsp:nvSpPr>
      <dsp:spPr>
        <a:xfrm>
          <a:off x="3681263" y="3346"/>
          <a:ext cx="1781472" cy="11579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Pembagian kerja yang berimbang</a:t>
          </a:r>
          <a:endParaRPr lang="en-US" sz="2200" kern="1200" dirty="0"/>
        </a:p>
      </dsp:txBody>
      <dsp:txXfrm>
        <a:off x="3737790" y="59873"/>
        <a:ext cx="1668418" cy="1044903"/>
      </dsp:txXfrm>
    </dsp:sp>
    <dsp:sp modelId="{5AD8A3E7-612D-44DF-9F97-90E26E3AE47E}">
      <dsp:nvSpPr>
        <dsp:cNvPr id="0" name=""/>
        <dsp:cNvSpPr/>
      </dsp:nvSpPr>
      <dsp:spPr>
        <a:xfrm>
          <a:off x="2259004" y="582325"/>
          <a:ext cx="4625990" cy="4625990"/>
        </a:xfrm>
        <a:custGeom>
          <a:avLst/>
          <a:gdLst/>
          <a:ahLst/>
          <a:cxnLst/>
          <a:rect l="0" t="0" r="0" b="0"/>
          <a:pathLst>
            <a:path>
              <a:moveTo>
                <a:pt x="3442271" y="294411"/>
              </a:moveTo>
              <a:arcTo wR="2312995" hR="2312995" stAng="17953463" swAng="1211494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2C400-200B-473E-B66F-D1874C38F452}">
      <dsp:nvSpPr>
        <dsp:cNvPr id="0" name=""/>
        <dsp:cNvSpPr/>
      </dsp:nvSpPr>
      <dsp:spPr>
        <a:xfrm>
          <a:off x="5881053" y="1601587"/>
          <a:ext cx="1781472" cy="11579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Pemberian kewenangan</a:t>
          </a:r>
          <a:endParaRPr lang="en-US" sz="2200" kern="1200" dirty="0"/>
        </a:p>
      </dsp:txBody>
      <dsp:txXfrm>
        <a:off x="5937580" y="1658114"/>
        <a:ext cx="1668418" cy="1044903"/>
      </dsp:txXfrm>
    </dsp:sp>
    <dsp:sp modelId="{532E4264-B836-48C1-A099-B74897D1A5FC}">
      <dsp:nvSpPr>
        <dsp:cNvPr id="0" name=""/>
        <dsp:cNvSpPr/>
      </dsp:nvSpPr>
      <dsp:spPr>
        <a:xfrm>
          <a:off x="2259004" y="582325"/>
          <a:ext cx="4625990" cy="4625990"/>
        </a:xfrm>
        <a:custGeom>
          <a:avLst/>
          <a:gdLst/>
          <a:ahLst/>
          <a:cxnLst/>
          <a:rect l="0" t="0" r="0" b="0"/>
          <a:pathLst>
            <a:path>
              <a:moveTo>
                <a:pt x="4620441" y="2473118"/>
              </a:moveTo>
              <a:arcTo wR="2312995" hR="2312995" stAng="21838177" swAng="1359692"/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5C458-053D-4D0D-AB89-E2EAFAB11D6E}">
      <dsp:nvSpPr>
        <dsp:cNvPr id="0" name=""/>
        <dsp:cNvSpPr/>
      </dsp:nvSpPr>
      <dsp:spPr>
        <a:xfrm>
          <a:off x="5040808" y="4187594"/>
          <a:ext cx="1781472" cy="11579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Disiplin </a:t>
          </a:r>
          <a:endParaRPr lang="en-US" sz="2200" kern="1200" dirty="0"/>
        </a:p>
      </dsp:txBody>
      <dsp:txXfrm>
        <a:off x="5097335" y="4244121"/>
        <a:ext cx="1668418" cy="1044903"/>
      </dsp:txXfrm>
    </dsp:sp>
    <dsp:sp modelId="{2724862D-FD2D-4726-86EF-2D35A9DBCC1F}">
      <dsp:nvSpPr>
        <dsp:cNvPr id="0" name=""/>
        <dsp:cNvSpPr/>
      </dsp:nvSpPr>
      <dsp:spPr>
        <a:xfrm>
          <a:off x="2259004" y="582325"/>
          <a:ext cx="4625990" cy="4625990"/>
        </a:xfrm>
        <a:custGeom>
          <a:avLst/>
          <a:gdLst/>
          <a:ahLst/>
          <a:cxnLst/>
          <a:rect l="0" t="0" r="0" b="0"/>
          <a:pathLst>
            <a:path>
              <a:moveTo>
                <a:pt x="2596833" y="4608509"/>
              </a:moveTo>
              <a:arcTo wR="2312995" hR="2312995" stAng="4977072" swAng="845856"/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CAA25-3C8A-45AE-BDCF-11728A9E20FD}">
      <dsp:nvSpPr>
        <dsp:cNvPr id="0" name=""/>
        <dsp:cNvSpPr/>
      </dsp:nvSpPr>
      <dsp:spPr>
        <a:xfrm>
          <a:off x="2321719" y="4187594"/>
          <a:ext cx="1781472" cy="11579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Kesatuan perintah</a:t>
          </a:r>
          <a:endParaRPr lang="en-US" sz="2200" kern="1200" dirty="0"/>
        </a:p>
      </dsp:txBody>
      <dsp:txXfrm>
        <a:off x="2378246" y="4244121"/>
        <a:ext cx="1668418" cy="1044903"/>
      </dsp:txXfrm>
    </dsp:sp>
    <dsp:sp modelId="{1BE8D8B8-558C-49A1-81CC-B1D48B11DC10}">
      <dsp:nvSpPr>
        <dsp:cNvPr id="0" name=""/>
        <dsp:cNvSpPr/>
      </dsp:nvSpPr>
      <dsp:spPr>
        <a:xfrm>
          <a:off x="2259004" y="582325"/>
          <a:ext cx="4625990" cy="4625990"/>
        </a:xfrm>
        <a:custGeom>
          <a:avLst/>
          <a:gdLst/>
          <a:ahLst/>
          <a:cxnLst/>
          <a:rect l="0" t="0" r="0" b="0"/>
          <a:pathLst>
            <a:path>
              <a:moveTo>
                <a:pt x="245384" y="3349784"/>
              </a:moveTo>
              <a:arcTo wR="2312995" hR="2312995" stAng="9202131" swAng="1359692"/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12A71-3393-4B35-ACEE-774C2E72C546}">
      <dsp:nvSpPr>
        <dsp:cNvPr id="0" name=""/>
        <dsp:cNvSpPr/>
      </dsp:nvSpPr>
      <dsp:spPr>
        <a:xfrm>
          <a:off x="1481474" y="1601587"/>
          <a:ext cx="1781472" cy="115795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Kesatuan arah</a:t>
          </a:r>
          <a:endParaRPr lang="en-US" sz="2200" kern="1200" dirty="0"/>
        </a:p>
      </dsp:txBody>
      <dsp:txXfrm>
        <a:off x="1538001" y="1658114"/>
        <a:ext cx="1668418" cy="1044903"/>
      </dsp:txXfrm>
    </dsp:sp>
    <dsp:sp modelId="{012560AC-8494-447B-ADE9-6C51AAE3FA85}">
      <dsp:nvSpPr>
        <dsp:cNvPr id="0" name=""/>
        <dsp:cNvSpPr/>
      </dsp:nvSpPr>
      <dsp:spPr>
        <a:xfrm>
          <a:off x="2259004" y="582325"/>
          <a:ext cx="4625990" cy="4625990"/>
        </a:xfrm>
        <a:custGeom>
          <a:avLst/>
          <a:gdLst/>
          <a:ahLst/>
          <a:cxnLst/>
          <a:rect l="0" t="0" r="0" b="0"/>
          <a:pathLst>
            <a:path>
              <a:moveTo>
                <a:pt x="556385" y="808246"/>
              </a:moveTo>
              <a:arcTo wR="2312995" hR="2312995" stAng="13235042" swAng="1211494"/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05B3C-7505-47C4-A02A-F1BF10D4C69E}">
      <dsp:nvSpPr>
        <dsp:cNvPr id="0" name=""/>
        <dsp:cNvSpPr/>
      </dsp:nvSpPr>
      <dsp:spPr>
        <a:xfrm>
          <a:off x="0" y="311970"/>
          <a:ext cx="736092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FC671-C5B6-4D65-AA04-92ECD727F613}">
      <dsp:nvSpPr>
        <dsp:cNvPr id="0" name=""/>
        <dsp:cNvSpPr/>
      </dsp:nvSpPr>
      <dsp:spPr>
        <a:xfrm>
          <a:off x="417194" y="421933"/>
          <a:ext cx="6296427" cy="797272"/>
        </a:xfrm>
        <a:prstGeom prst="roundRect">
          <a:avLst/>
        </a:prstGeom>
        <a:solidFill>
          <a:schemeClr val="accent3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758" tIns="0" rIns="19475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ADMINISTRASI KESEHATAN</a:t>
          </a:r>
        </a:p>
      </dsp:txBody>
      <dsp:txXfrm>
        <a:off x="456114" y="460853"/>
        <a:ext cx="6218587" cy="719432"/>
      </dsp:txXfrm>
    </dsp:sp>
    <dsp:sp modelId="{C5CD50F5-A904-4781-9773-D0861AC7B32E}">
      <dsp:nvSpPr>
        <dsp:cNvPr id="0" name=""/>
        <dsp:cNvSpPr/>
      </dsp:nvSpPr>
      <dsp:spPr>
        <a:xfrm>
          <a:off x="0" y="1561140"/>
          <a:ext cx="736092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C8CEB-D655-47A4-9B34-01856EE026F8}">
      <dsp:nvSpPr>
        <dsp:cNvPr id="0" name=""/>
        <dsp:cNvSpPr/>
      </dsp:nvSpPr>
      <dsp:spPr>
        <a:xfrm>
          <a:off x="417198" y="1518404"/>
          <a:ext cx="6707042" cy="726450"/>
        </a:xfrm>
        <a:prstGeom prst="roundRect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758" tIns="0" rIns="19475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INFORMASI KESEHATAN</a:t>
          </a:r>
        </a:p>
      </dsp:txBody>
      <dsp:txXfrm>
        <a:off x="452660" y="1553866"/>
        <a:ext cx="6636118" cy="655526"/>
      </dsp:txXfrm>
    </dsp:sp>
    <dsp:sp modelId="{C9E27F1F-4D6C-455B-80F9-7F0DCBB2FD94}">
      <dsp:nvSpPr>
        <dsp:cNvPr id="0" name=""/>
        <dsp:cNvSpPr/>
      </dsp:nvSpPr>
      <dsp:spPr>
        <a:xfrm>
          <a:off x="0" y="2927541"/>
          <a:ext cx="736092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B6A93-A34B-47CC-9542-A7AC21DA7DC2}">
      <dsp:nvSpPr>
        <dsp:cNvPr id="0" name=""/>
        <dsp:cNvSpPr/>
      </dsp:nvSpPr>
      <dsp:spPr>
        <a:xfrm>
          <a:off x="366004" y="2661518"/>
          <a:ext cx="6994915" cy="843681"/>
        </a:xfrm>
        <a:prstGeom prst="roundRect">
          <a:avLst/>
        </a:prstGeom>
        <a:solidFill>
          <a:srgbClr val="7030A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758" tIns="0" rIns="19475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ILMU PENGETAHUAN DAN TEKNOLOGI</a:t>
          </a:r>
        </a:p>
      </dsp:txBody>
      <dsp:txXfrm>
        <a:off x="407189" y="2702703"/>
        <a:ext cx="6912545" cy="761311"/>
      </dsp:txXfrm>
    </dsp:sp>
    <dsp:sp modelId="{1531EAD5-C91E-4D7B-B84C-1E52902A2066}">
      <dsp:nvSpPr>
        <dsp:cNvPr id="0" name=""/>
        <dsp:cNvSpPr/>
      </dsp:nvSpPr>
      <dsp:spPr>
        <a:xfrm>
          <a:off x="0" y="4424421"/>
          <a:ext cx="736092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AB3F7-CD97-4A61-BF3C-4401AC6B9780}">
      <dsp:nvSpPr>
        <dsp:cNvPr id="0" name=""/>
        <dsp:cNvSpPr/>
      </dsp:nvSpPr>
      <dsp:spPr>
        <a:xfrm>
          <a:off x="352590" y="3937341"/>
          <a:ext cx="7002202" cy="974160"/>
        </a:xfrm>
        <a:prstGeom prst="roundRect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758" tIns="0" rIns="194758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HUKUM KESEHATAN</a:t>
          </a:r>
        </a:p>
      </dsp:txBody>
      <dsp:txXfrm>
        <a:off x="400145" y="3984896"/>
        <a:ext cx="6907092" cy="879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0E569-B6F5-457E-996C-7820957F88FC}">
      <dsp:nvSpPr>
        <dsp:cNvPr id="0" name=""/>
        <dsp:cNvSpPr/>
      </dsp:nvSpPr>
      <dsp:spPr>
        <a:xfrm>
          <a:off x="3577902" y="1646353"/>
          <a:ext cx="2155901" cy="186494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7 UNSUR</a:t>
          </a:r>
        </a:p>
      </dsp:txBody>
      <dsp:txXfrm>
        <a:off x="3935165" y="1955400"/>
        <a:ext cx="1441375" cy="1246847"/>
      </dsp:txXfrm>
    </dsp:sp>
    <dsp:sp modelId="{8E7932EE-ED84-4EFD-88C4-E5A0804E6A2B}">
      <dsp:nvSpPr>
        <dsp:cNvPr id="0" name=""/>
        <dsp:cNvSpPr/>
      </dsp:nvSpPr>
      <dsp:spPr>
        <a:xfrm>
          <a:off x="4951560" y="803917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3C6C8-53EE-437E-B8D1-40BD23A26F07}">
      <dsp:nvSpPr>
        <dsp:cNvPr id="0" name=""/>
        <dsp:cNvSpPr/>
      </dsp:nvSpPr>
      <dsp:spPr>
        <a:xfrm>
          <a:off x="3800142" y="0"/>
          <a:ext cx="1766745" cy="152844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INPUT</a:t>
          </a:r>
        </a:p>
      </dsp:txBody>
      <dsp:txXfrm>
        <a:off x="4092929" y="253295"/>
        <a:ext cx="1181171" cy="1021852"/>
      </dsp:txXfrm>
    </dsp:sp>
    <dsp:sp modelId="{C76BD8F5-C614-4051-95E4-9EB07405E60A}">
      <dsp:nvSpPr>
        <dsp:cNvPr id="0" name=""/>
        <dsp:cNvSpPr/>
      </dsp:nvSpPr>
      <dsp:spPr>
        <a:xfrm>
          <a:off x="5900879" y="2114161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8F595-A5EC-4D26-A742-2AE14C2C73B2}">
      <dsp:nvSpPr>
        <dsp:cNvPr id="0" name=""/>
        <dsp:cNvSpPr/>
      </dsp:nvSpPr>
      <dsp:spPr>
        <a:xfrm>
          <a:off x="5526554" y="914401"/>
          <a:ext cx="2364170" cy="1528442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PROSES</a:t>
          </a:r>
        </a:p>
      </dsp:txBody>
      <dsp:txXfrm>
        <a:off x="5869127" y="1135875"/>
        <a:ext cx="1679024" cy="1085494"/>
      </dsp:txXfrm>
    </dsp:sp>
    <dsp:sp modelId="{ADBC6C1C-9309-4CCB-B88A-0FE7B5AF3039}">
      <dsp:nvSpPr>
        <dsp:cNvPr id="0" name=""/>
        <dsp:cNvSpPr/>
      </dsp:nvSpPr>
      <dsp:spPr>
        <a:xfrm>
          <a:off x="5241421" y="3593180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89623-F5B3-4183-BFFC-1876B217214D}">
      <dsp:nvSpPr>
        <dsp:cNvPr id="0" name=""/>
        <dsp:cNvSpPr/>
      </dsp:nvSpPr>
      <dsp:spPr>
        <a:xfrm>
          <a:off x="5410197" y="2819406"/>
          <a:ext cx="2500457" cy="152844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OUTPUT</a:t>
          </a:r>
        </a:p>
      </dsp:txBody>
      <dsp:txXfrm>
        <a:off x="5764127" y="3035751"/>
        <a:ext cx="1792597" cy="1095752"/>
      </dsp:txXfrm>
    </dsp:sp>
    <dsp:sp modelId="{BA5AF62F-3F8B-4DB6-842F-C2352B813E58}">
      <dsp:nvSpPr>
        <dsp:cNvPr id="0" name=""/>
        <dsp:cNvSpPr/>
      </dsp:nvSpPr>
      <dsp:spPr>
        <a:xfrm>
          <a:off x="3352803" y="3657600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5DDBE-27AF-452C-ADE2-42BEB29FCA74}">
      <dsp:nvSpPr>
        <dsp:cNvPr id="0" name=""/>
        <dsp:cNvSpPr/>
      </dsp:nvSpPr>
      <dsp:spPr>
        <a:xfrm>
          <a:off x="3800142" y="3729357"/>
          <a:ext cx="1766745" cy="1528442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OUTCOME</a:t>
          </a:r>
        </a:p>
      </dsp:txBody>
      <dsp:txXfrm>
        <a:off x="4092929" y="3982652"/>
        <a:ext cx="1181171" cy="1021852"/>
      </dsp:txXfrm>
    </dsp:sp>
    <dsp:sp modelId="{59B3A259-6AAA-4708-A28E-6E501AF0EA98}">
      <dsp:nvSpPr>
        <dsp:cNvPr id="0" name=""/>
        <dsp:cNvSpPr/>
      </dsp:nvSpPr>
      <dsp:spPr>
        <a:xfrm>
          <a:off x="1828972" y="2514600"/>
          <a:ext cx="959398" cy="52115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DC56D-CDA2-47C4-8437-5A6D254F505D}">
      <dsp:nvSpPr>
        <dsp:cNvPr id="0" name=""/>
        <dsp:cNvSpPr/>
      </dsp:nvSpPr>
      <dsp:spPr>
        <a:xfrm>
          <a:off x="807171" y="2971797"/>
          <a:ext cx="2931472" cy="112265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IMPACT</a:t>
          </a:r>
        </a:p>
      </dsp:txBody>
      <dsp:txXfrm>
        <a:off x="1158375" y="3106296"/>
        <a:ext cx="2229064" cy="853658"/>
      </dsp:txXfrm>
    </dsp:sp>
    <dsp:sp modelId="{4D792D6F-6988-4142-8134-8EC3F5C468FA}">
      <dsp:nvSpPr>
        <dsp:cNvPr id="0" name=""/>
        <dsp:cNvSpPr/>
      </dsp:nvSpPr>
      <dsp:spPr>
        <a:xfrm>
          <a:off x="1035770" y="1463042"/>
          <a:ext cx="2543566" cy="1019715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FEEDBACK</a:t>
          </a:r>
        </a:p>
      </dsp:txBody>
      <dsp:txXfrm>
        <a:off x="1344845" y="1586950"/>
        <a:ext cx="1925416" cy="7718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2F4C6-158A-4263-8AFD-EAD27E3F7343}">
      <dsp:nvSpPr>
        <dsp:cNvPr id="0" name=""/>
        <dsp:cNvSpPr/>
      </dsp:nvSpPr>
      <dsp:spPr>
        <a:xfrm>
          <a:off x="7701" y="669825"/>
          <a:ext cx="2301999" cy="138119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0070C0"/>
              </a:solidFill>
            </a:rPr>
            <a:t>PLANNING/ PERENCANAAN</a:t>
          </a:r>
        </a:p>
      </dsp:txBody>
      <dsp:txXfrm>
        <a:off x="48155" y="710279"/>
        <a:ext cx="2221091" cy="1300291"/>
      </dsp:txXfrm>
    </dsp:sp>
    <dsp:sp modelId="{3E73011B-3A86-43C9-BACB-8A385C7427C2}">
      <dsp:nvSpPr>
        <dsp:cNvPr id="0" name=""/>
        <dsp:cNvSpPr/>
      </dsp:nvSpPr>
      <dsp:spPr>
        <a:xfrm>
          <a:off x="2512276" y="1074977"/>
          <a:ext cx="488023" cy="570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512276" y="1189156"/>
        <a:ext cx="341616" cy="342537"/>
      </dsp:txXfrm>
    </dsp:sp>
    <dsp:sp modelId="{F6A383A2-68D3-469B-849B-0F1F289329CF}">
      <dsp:nvSpPr>
        <dsp:cNvPr id="0" name=""/>
        <dsp:cNvSpPr/>
      </dsp:nvSpPr>
      <dsp:spPr>
        <a:xfrm>
          <a:off x="3230500" y="607416"/>
          <a:ext cx="2301999" cy="150601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ORGANIZING/PENGORGANISASIAN</a:t>
          </a:r>
        </a:p>
      </dsp:txBody>
      <dsp:txXfrm>
        <a:off x="3274610" y="651526"/>
        <a:ext cx="2213779" cy="1417798"/>
      </dsp:txXfrm>
    </dsp:sp>
    <dsp:sp modelId="{63E54696-A720-4756-911B-C174BD3D2F4B}">
      <dsp:nvSpPr>
        <dsp:cNvPr id="0" name=""/>
        <dsp:cNvSpPr/>
      </dsp:nvSpPr>
      <dsp:spPr>
        <a:xfrm>
          <a:off x="5735075" y="1074977"/>
          <a:ext cx="488023" cy="570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5735075" y="1189156"/>
        <a:ext cx="341616" cy="342537"/>
      </dsp:txXfrm>
    </dsp:sp>
    <dsp:sp modelId="{50EAB90A-4C18-4D0F-9A7B-AD18CBA3C753}">
      <dsp:nvSpPr>
        <dsp:cNvPr id="0" name=""/>
        <dsp:cNvSpPr/>
      </dsp:nvSpPr>
      <dsp:spPr>
        <a:xfrm>
          <a:off x="6453299" y="669825"/>
          <a:ext cx="2301999" cy="1381199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STAFFING//PENYUSUNAN PERSONALIA</a:t>
          </a:r>
        </a:p>
      </dsp:txBody>
      <dsp:txXfrm>
        <a:off x="6493753" y="710279"/>
        <a:ext cx="2221091" cy="1300291"/>
      </dsp:txXfrm>
    </dsp:sp>
    <dsp:sp modelId="{72CDB206-35B3-41CB-8845-6925E8568293}">
      <dsp:nvSpPr>
        <dsp:cNvPr id="0" name=""/>
        <dsp:cNvSpPr/>
      </dsp:nvSpPr>
      <dsp:spPr>
        <a:xfrm rot="5389460">
          <a:off x="7368909" y="2202709"/>
          <a:ext cx="477693" cy="570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7436267" y="2249310"/>
        <a:ext cx="342537" cy="334385"/>
      </dsp:txXfrm>
    </dsp:sp>
    <dsp:sp modelId="{000C9CBA-ED8A-4298-88BF-C3E48CE4834E}">
      <dsp:nvSpPr>
        <dsp:cNvPr id="0" name=""/>
        <dsp:cNvSpPr/>
      </dsp:nvSpPr>
      <dsp:spPr>
        <a:xfrm>
          <a:off x="6460297" y="2952329"/>
          <a:ext cx="2301999" cy="1381199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Actuating /PENGGERAKAN &amp; </a:t>
          </a:r>
          <a:r>
            <a:rPr lang="en-US" sz="900" kern="1200" dirty="0" err="1"/>
            <a:t>pelaksanaan</a:t>
          </a:r>
          <a:endParaRPr lang="en-US" sz="900" kern="1200" dirty="0"/>
        </a:p>
      </dsp:txBody>
      <dsp:txXfrm>
        <a:off x="6500751" y="2992783"/>
        <a:ext cx="2221091" cy="1300291"/>
      </dsp:txXfrm>
    </dsp:sp>
    <dsp:sp modelId="{EF2750FD-A2ED-4C6F-8286-7905F8C6C886}">
      <dsp:nvSpPr>
        <dsp:cNvPr id="0" name=""/>
        <dsp:cNvSpPr/>
      </dsp:nvSpPr>
      <dsp:spPr>
        <a:xfrm rot="10712840">
          <a:off x="5764369" y="3398080"/>
          <a:ext cx="491890" cy="570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5911912" y="3510389"/>
        <a:ext cx="344323" cy="342537"/>
      </dsp:txXfrm>
    </dsp:sp>
    <dsp:sp modelId="{80C628C1-36C6-46BD-9DBD-3E2D69147CA6}">
      <dsp:nvSpPr>
        <dsp:cNvPr id="0" name=""/>
        <dsp:cNvSpPr/>
      </dsp:nvSpPr>
      <dsp:spPr>
        <a:xfrm>
          <a:off x="3230500" y="3034234"/>
          <a:ext cx="2301999" cy="1381199"/>
        </a:xfrm>
        <a:prstGeom prst="roundRect">
          <a:avLst>
            <a:gd name="adj" fmla="val 10000"/>
          </a:avLst>
        </a:prstGeom>
        <a:solidFill>
          <a:srgbClr val="7030A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CONTROLING/</a:t>
          </a:r>
          <a:r>
            <a:rPr lang="en-US" sz="900" kern="1200" dirty="0" err="1"/>
            <a:t>Pengawasan</a:t>
          </a:r>
          <a:endParaRPr lang="en-US" sz="900" kern="1200" dirty="0"/>
        </a:p>
      </dsp:txBody>
      <dsp:txXfrm>
        <a:off x="3270954" y="3074688"/>
        <a:ext cx="2221091" cy="13002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184C1-3AB1-405A-896F-45ADCC2E8A42}">
      <dsp:nvSpPr>
        <dsp:cNvPr id="0" name=""/>
        <dsp:cNvSpPr/>
      </dsp:nvSpPr>
      <dsp:spPr>
        <a:xfrm>
          <a:off x="1049" y="851"/>
          <a:ext cx="9141900" cy="2026890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chemeClr val="tx1"/>
              </a:solidFill>
            </a:rPr>
            <a:t>BIDAN DALAM PELAYANANNYA MELAKSANAKAN AKTIVITAS MANAJEMEN;</a:t>
          </a:r>
        </a:p>
      </dsp:txBody>
      <dsp:txXfrm>
        <a:off x="60415" y="60217"/>
        <a:ext cx="9023168" cy="1908158"/>
      </dsp:txXfrm>
    </dsp:sp>
    <dsp:sp modelId="{6B169736-2983-45D5-A5C0-71B7BCB0EAA2}">
      <dsp:nvSpPr>
        <dsp:cNvPr id="0" name=""/>
        <dsp:cNvSpPr/>
      </dsp:nvSpPr>
      <dsp:spPr>
        <a:xfrm>
          <a:off x="152373" y="2219205"/>
          <a:ext cx="5971772" cy="2246932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PERENCANAAN</a:t>
          </a:r>
        </a:p>
      </dsp:txBody>
      <dsp:txXfrm>
        <a:off x="218183" y="2285015"/>
        <a:ext cx="5840152" cy="2115312"/>
      </dsp:txXfrm>
    </dsp:sp>
    <dsp:sp modelId="{B2967F75-E9A9-4E24-91C6-FFB76647F361}">
      <dsp:nvSpPr>
        <dsp:cNvPr id="0" name=""/>
        <dsp:cNvSpPr/>
      </dsp:nvSpPr>
      <dsp:spPr>
        <a:xfrm>
          <a:off x="1049" y="4610216"/>
          <a:ext cx="2924472" cy="2246932"/>
        </a:xfrm>
        <a:prstGeom prst="roundRect">
          <a:avLst>
            <a:gd name="adj" fmla="val 10000"/>
          </a:avLst>
        </a:prstGeom>
        <a:solidFill>
          <a:srgbClr val="7030A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PENGAWASAN  (SUPERVISI&amp;EVALUASI)</a:t>
          </a:r>
        </a:p>
      </dsp:txBody>
      <dsp:txXfrm>
        <a:off x="66859" y="4676026"/>
        <a:ext cx="2792852" cy="2115312"/>
      </dsp:txXfrm>
    </dsp:sp>
    <dsp:sp modelId="{0A91E873-96A4-4558-A015-FC8E62F08598}">
      <dsp:nvSpPr>
        <dsp:cNvPr id="0" name=""/>
        <dsp:cNvSpPr/>
      </dsp:nvSpPr>
      <dsp:spPr>
        <a:xfrm>
          <a:off x="3048349" y="4610216"/>
          <a:ext cx="2924472" cy="224693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2">
                  <a:lumMod val="25000"/>
                </a:schemeClr>
              </a:solidFill>
            </a:rPr>
            <a:t>KOORDINASI</a:t>
          </a:r>
        </a:p>
      </dsp:txBody>
      <dsp:txXfrm>
        <a:off x="3114159" y="4676026"/>
        <a:ext cx="2792852" cy="2115312"/>
      </dsp:txXfrm>
    </dsp:sp>
    <dsp:sp modelId="{6CCB1556-FB87-4F6F-8485-09092E06E1DC}">
      <dsp:nvSpPr>
        <dsp:cNvPr id="0" name=""/>
        <dsp:cNvSpPr/>
      </dsp:nvSpPr>
      <dsp:spPr>
        <a:xfrm>
          <a:off x="6218477" y="2195512"/>
          <a:ext cx="2924472" cy="224693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PENGORGANISASIAN</a:t>
          </a:r>
        </a:p>
      </dsp:txBody>
      <dsp:txXfrm>
        <a:off x="6284287" y="2261322"/>
        <a:ext cx="2792852" cy="2115312"/>
      </dsp:txXfrm>
    </dsp:sp>
    <dsp:sp modelId="{2346A219-5CFD-48FB-8BEB-8D1CB78075D6}">
      <dsp:nvSpPr>
        <dsp:cNvPr id="0" name=""/>
        <dsp:cNvSpPr/>
      </dsp:nvSpPr>
      <dsp:spPr>
        <a:xfrm>
          <a:off x="6218477" y="4610216"/>
          <a:ext cx="2924472" cy="2246932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5">
                  <a:lumMod val="50000"/>
                </a:schemeClr>
              </a:solidFill>
            </a:rPr>
            <a:t>PENGARAHAN</a:t>
          </a:r>
        </a:p>
      </dsp:txBody>
      <dsp:txXfrm>
        <a:off x="6284287" y="4676026"/>
        <a:ext cx="2792852" cy="21153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62BD6-08A7-4156-8735-BF9C0EA9FDCE}">
      <dsp:nvSpPr>
        <dsp:cNvPr id="0" name=""/>
        <dsp:cNvSpPr/>
      </dsp:nvSpPr>
      <dsp:spPr>
        <a:xfrm>
          <a:off x="0" y="34762"/>
          <a:ext cx="6606540" cy="10272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Langkah I : </a:t>
          </a:r>
          <a:r>
            <a:rPr lang="en-US" sz="2000" kern="1200" dirty="0"/>
            <a:t>PENGUMPULAN DATA DASAR</a:t>
          </a:r>
        </a:p>
      </dsp:txBody>
      <dsp:txXfrm>
        <a:off x="30088" y="64850"/>
        <a:ext cx="5498033" cy="967095"/>
      </dsp:txXfrm>
    </dsp:sp>
    <dsp:sp modelId="{3BD286AA-CEFC-43F7-9B09-E69198AF75A6}">
      <dsp:nvSpPr>
        <dsp:cNvPr id="0" name=""/>
        <dsp:cNvSpPr/>
      </dsp:nvSpPr>
      <dsp:spPr>
        <a:xfrm>
          <a:off x="582929" y="1198482"/>
          <a:ext cx="6606540" cy="10272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Langkah II : </a:t>
          </a:r>
          <a:r>
            <a:rPr lang="en-US" sz="2000" kern="1200" dirty="0"/>
            <a:t>INTERPRETASI DATA DASAR</a:t>
          </a:r>
        </a:p>
      </dsp:txBody>
      <dsp:txXfrm>
        <a:off x="613017" y="1228570"/>
        <a:ext cx="5295707" cy="967095"/>
      </dsp:txXfrm>
    </dsp:sp>
    <dsp:sp modelId="{7A0772E0-7568-47CF-A7D1-14FE2AFC0B1F}">
      <dsp:nvSpPr>
        <dsp:cNvPr id="0" name=""/>
        <dsp:cNvSpPr/>
      </dsp:nvSpPr>
      <dsp:spPr>
        <a:xfrm>
          <a:off x="1165859" y="2306822"/>
          <a:ext cx="6606540" cy="10272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Langkah III : </a:t>
          </a:r>
          <a:r>
            <a:rPr lang="en-US" sz="2000" kern="1200" dirty="0"/>
            <a:t>IDENTIFIKASI DIAGNOSA ATAU MASALAH POTENSIAL </a:t>
          </a:r>
        </a:p>
      </dsp:txBody>
      <dsp:txXfrm>
        <a:off x="1195947" y="2336910"/>
        <a:ext cx="5295707" cy="967095"/>
      </dsp:txXfrm>
    </dsp:sp>
    <dsp:sp modelId="{C296EA7E-2E21-4CD1-BD43-8D2D2898F06C}">
      <dsp:nvSpPr>
        <dsp:cNvPr id="0" name=""/>
        <dsp:cNvSpPr/>
      </dsp:nvSpPr>
      <dsp:spPr>
        <a:xfrm>
          <a:off x="5938813" y="779013"/>
          <a:ext cx="667726" cy="66772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6089051" y="779013"/>
        <a:ext cx="367250" cy="502464"/>
      </dsp:txXfrm>
    </dsp:sp>
    <dsp:sp modelId="{58EFF613-BF7A-41DB-AF51-B068E02DD5FF}">
      <dsp:nvSpPr>
        <dsp:cNvPr id="0" name=""/>
        <dsp:cNvSpPr/>
      </dsp:nvSpPr>
      <dsp:spPr>
        <a:xfrm>
          <a:off x="6521743" y="1970648"/>
          <a:ext cx="667726" cy="66772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6671981" y="1970648"/>
        <a:ext cx="367250" cy="5024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C207C-9986-4359-BDCF-D5BBC3ECBBD8}">
      <dsp:nvSpPr>
        <dsp:cNvPr id="0" name=""/>
        <dsp:cNvSpPr/>
      </dsp:nvSpPr>
      <dsp:spPr>
        <a:xfrm>
          <a:off x="1771" y="331380"/>
          <a:ext cx="3776774" cy="22660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Langkah IV : MENGIDENTIFIKASI&amp;MENETAPKAN KEBUTUHAN YANG MEMERLUKAN PENANGANAN SEGERA</a:t>
          </a:r>
          <a:endParaRPr lang="en-US" sz="1500" kern="1200" dirty="0"/>
        </a:p>
      </dsp:txBody>
      <dsp:txXfrm>
        <a:off x="68142" y="397751"/>
        <a:ext cx="3644032" cy="2133322"/>
      </dsp:txXfrm>
    </dsp:sp>
    <dsp:sp modelId="{49676D22-161F-4D4B-8346-4394C6DFAF86}">
      <dsp:nvSpPr>
        <dsp:cNvPr id="0" name=""/>
        <dsp:cNvSpPr/>
      </dsp:nvSpPr>
      <dsp:spPr>
        <a:xfrm>
          <a:off x="4110901" y="996092"/>
          <a:ext cx="800676" cy="936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110901" y="1183420"/>
        <a:ext cx="560473" cy="561983"/>
      </dsp:txXfrm>
    </dsp:sp>
    <dsp:sp modelId="{76AFB9AD-804D-45DD-825C-265833D1E445}">
      <dsp:nvSpPr>
        <dsp:cNvPr id="0" name=""/>
        <dsp:cNvSpPr/>
      </dsp:nvSpPr>
      <dsp:spPr>
        <a:xfrm>
          <a:off x="5289254" y="331380"/>
          <a:ext cx="3776774" cy="22660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Langkah V :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MERENCANAKAN ASUHAN SECARA MENYELURUH/INTERVENSI</a:t>
          </a:r>
          <a:endParaRPr lang="en-US" sz="1500" kern="1200" dirty="0"/>
        </a:p>
      </dsp:txBody>
      <dsp:txXfrm>
        <a:off x="5355625" y="397751"/>
        <a:ext cx="3644032" cy="2133322"/>
      </dsp:txXfrm>
    </dsp:sp>
    <dsp:sp modelId="{FD6782A0-A92D-43DF-BA2E-CEE91401A814}">
      <dsp:nvSpPr>
        <dsp:cNvPr id="0" name=""/>
        <dsp:cNvSpPr/>
      </dsp:nvSpPr>
      <dsp:spPr>
        <a:xfrm rot="5400000">
          <a:off x="6777303" y="2861818"/>
          <a:ext cx="800676" cy="936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6896650" y="2929800"/>
        <a:ext cx="561983" cy="560473"/>
      </dsp:txXfrm>
    </dsp:sp>
    <dsp:sp modelId="{6E4AC553-0169-49C4-8E96-26E5BE0ACF73}">
      <dsp:nvSpPr>
        <dsp:cNvPr id="0" name=""/>
        <dsp:cNvSpPr/>
      </dsp:nvSpPr>
      <dsp:spPr>
        <a:xfrm>
          <a:off x="5289254" y="4108154"/>
          <a:ext cx="3776774" cy="22660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Langakh VI :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MELAKSANAKAN PERENCANAAN/IMPLEMENTASI</a:t>
          </a:r>
          <a:endParaRPr lang="en-US" sz="1500" kern="1200" dirty="0"/>
        </a:p>
      </dsp:txBody>
      <dsp:txXfrm>
        <a:off x="5355625" y="4174525"/>
        <a:ext cx="3644032" cy="2133322"/>
      </dsp:txXfrm>
    </dsp:sp>
    <dsp:sp modelId="{B35C62BD-E129-46EE-AF3E-674B7894F4A5}">
      <dsp:nvSpPr>
        <dsp:cNvPr id="0" name=""/>
        <dsp:cNvSpPr/>
      </dsp:nvSpPr>
      <dsp:spPr>
        <a:xfrm rot="10800000">
          <a:off x="4156222" y="4772866"/>
          <a:ext cx="800676" cy="936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4396425" y="4960194"/>
        <a:ext cx="560473" cy="561983"/>
      </dsp:txXfrm>
    </dsp:sp>
    <dsp:sp modelId="{A0B60F90-EB67-4F9F-B48E-BD0D92088BA9}">
      <dsp:nvSpPr>
        <dsp:cNvPr id="0" name=""/>
        <dsp:cNvSpPr/>
      </dsp:nvSpPr>
      <dsp:spPr>
        <a:xfrm>
          <a:off x="1771" y="4108154"/>
          <a:ext cx="3776774" cy="22660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Langkah VII :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EVALUASI</a:t>
          </a:r>
        </a:p>
      </dsp:txBody>
      <dsp:txXfrm>
        <a:off x="68142" y="4174525"/>
        <a:ext cx="3644032" cy="21333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4739C-3DE5-473B-B6E4-9F9345470498}">
      <dsp:nvSpPr>
        <dsp:cNvPr id="0" name=""/>
        <dsp:cNvSpPr/>
      </dsp:nvSpPr>
      <dsp:spPr>
        <a:xfrm rot="10800000">
          <a:off x="1223860" y="120490"/>
          <a:ext cx="5633751" cy="1081996"/>
        </a:xfrm>
        <a:prstGeom prst="homePlat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130" tIns="194310" rIns="362712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SUBJEKTIF</a:t>
          </a:r>
        </a:p>
      </dsp:txBody>
      <dsp:txXfrm rot="10800000">
        <a:off x="1494359" y="120490"/>
        <a:ext cx="5363252" cy="1081996"/>
      </dsp:txXfrm>
    </dsp:sp>
    <dsp:sp modelId="{F5E1D87F-DB51-48A4-A6F8-0C2244DA3FD0}">
      <dsp:nvSpPr>
        <dsp:cNvPr id="0" name=""/>
        <dsp:cNvSpPr/>
      </dsp:nvSpPr>
      <dsp:spPr>
        <a:xfrm>
          <a:off x="915258" y="572"/>
          <a:ext cx="1081996" cy="1081996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tint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tint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5216844-FA05-4E9A-A28E-CCC77599A758}">
      <dsp:nvSpPr>
        <dsp:cNvPr id="0" name=""/>
        <dsp:cNvSpPr/>
      </dsp:nvSpPr>
      <dsp:spPr>
        <a:xfrm rot="10800000">
          <a:off x="982922" y="1405553"/>
          <a:ext cx="5955002" cy="1081996"/>
        </a:xfrm>
        <a:prstGeom prst="homePlate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130" tIns="194310" rIns="362712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OBJEKTIF</a:t>
          </a:r>
        </a:p>
      </dsp:txBody>
      <dsp:txXfrm rot="10800000">
        <a:off x="1253421" y="1405553"/>
        <a:ext cx="5684503" cy="1081996"/>
      </dsp:txXfrm>
    </dsp:sp>
    <dsp:sp modelId="{0B481D50-5B4B-4D0D-85C8-C0537434719C}">
      <dsp:nvSpPr>
        <dsp:cNvPr id="0" name=""/>
        <dsp:cNvSpPr/>
      </dsp:nvSpPr>
      <dsp:spPr>
        <a:xfrm>
          <a:off x="834945" y="1405553"/>
          <a:ext cx="1081996" cy="1081996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tint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tint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9CA904D-A135-4F80-82C2-3E25B5C78C3F}">
      <dsp:nvSpPr>
        <dsp:cNvPr id="0" name=""/>
        <dsp:cNvSpPr/>
      </dsp:nvSpPr>
      <dsp:spPr>
        <a:xfrm rot="10800000">
          <a:off x="622322" y="2782775"/>
          <a:ext cx="6223736" cy="1056948"/>
        </a:xfrm>
        <a:prstGeom prst="homePlate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130" tIns="194310" rIns="362712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ANALISIS</a:t>
          </a:r>
        </a:p>
      </dsp:txBody>
      <dsp:txXfrm rot="10800000">
        <a:off x="886559" y="2782775"/>
        <a:ext cx="5959499" cy="1056948"/>
      </dsp:txXfrm>
    </dsp:sp>
    <dsp:sp modelId="{E8A7199B-5F1B-4099-BFD1-78D12FF39EBD}">
      <dsp:nvSpPr>
        <dsp:cNvPr id="0" name=""/>
        <dsp:cNvSpPr/>
      </dsp:nvSpPr>
      <dsp:spPr>
        <a:xfrm>
          <a:off x="838676" y="2811106"/>
          <a:ext cx="1081996" cy="1081996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tint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tint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96491-3235-42CD-9BA4-14EEC59A3AC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5708C-1DD0-4A7F-A5E4-48F5300F8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3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5708C-1DD0-4A7F-A5E4-48F5300F88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6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70e318683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70e318683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613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70e318683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70e318683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458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70e318683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70e318683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71fdc4df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71fdc4dfe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71fdc4dfe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71fdc4dfe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71fdc4dfe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71fdc4dfe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335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4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776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66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91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658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366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432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75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813650" y="3846573"/>
            <a:ext cx="24006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subTitle" idx="1"/>
          </p:nvPr>
        </p:nvSpPr>
        <p:spPr>
          <a:xfrm>
            <a:off x="813650" y="4272121"/>
            <a:ext cx="2400600" cy="7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2"/>
          </p:nvPr>
        </p:nvSpPr>
        <p:spPr>
          <a:xfrm>
            <a:off x="3371700" y="3846573"/>
            <a:ext cx="24006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3"/>
          </p:nvPr>
        </p:nvSpPr>
        <p:spPr>
          <a:xfrm>
            <a:off x="3371700" y="4272121"/>
            <a:ext cx="2400600" cy="7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4"/>
          </p:nvPr>
        </p:nvSpPr>
        <p:spPr>
          <a:xfrm>
            <a:off x="5929750" y="3846573"/>
            <a:ext cx="24006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subTitle" idx="5"/>
          </p:nvPr>
        </p:nvSpPr>
        <p:spPr>
          <a:xfrm>
            <a:off x="5929750" y="4272121"/>
            <a:ext cx="2400600" cy="7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title" idx="6"/>
          </p:nvPr>
        </p:nvSpPr>
        <p:spPr>
          <a:xfrm>
            <a:off x="596975" y="873621"/>
            <a:ext cx="79500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419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611876" y="1910300"/>
            <a:ext cx="3195900" cy="7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1"/>
          </p:nvPr>
        </p:nvSpPr>
        <p:spPr>
          <a:xfrm>
            <a:off x="611875" y="2790500"/>
            <a:ext cx="3195900" cy="21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753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98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>
            <a:off x="724755" y="4501400"/>
            <a:ext cx="24444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1"/>
          </p:nvPr>
        </p:nvSpPr>
        <p:spPr>
          <a:xfrm>
            <a:off x="724750" y="4996600"/>
            <a:ext cx="2444400" cy="1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title" idx="2"/>
          </p:nvPr>
        </p:nvSpPr>
        <p:spPr>
          <a:xfrm>
            <a:off x="5974512" y="4501400"/>
            <a:ext cx="24444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3"/>
          </p:nvPr>
        </p:nvSpPr>
        <p:spPr>
          <a:xfrm>
            <a:off x="5974501" y="4996600"/>
            <a:ext cx="2444400" cy="1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4"/>
          </p:nvPr>
        </p:nvSpPr>
        <p:spPr>
          <a:xfrm>
            <a:off x="596975" y="873621"/>
            <a:ext cx="79500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title" idx="5"/>
          </p:nvPr>
        </p:nvSpPr>
        <p:spPr>
          <a:xfrm>
            <a:off x="3349626" y="4501400"/>
            <a:ext cx="24444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6"/>
          </p:nvPr>
        </p:nvSpPr>
        <p:spPr>
          <a:xfrm>
            <a:off x="3349620" y="4996600"/>
            <a:ext cx="2444400" cy="1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807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3276788" y="4213112"/>
            <a:ext cx="2589900" cy="5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1551713" y="2454500"/>
            <a:ext cx="6040200" cy="19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6278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57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8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95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4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67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434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4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0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lgerian" panose="04020705040A02060702" pitchFamily="82" charset="0"/>
              </a:rPr>
              <a:t>MANAJEMEN PELAYANAN </a:t>
            </a:r>
            <a:r>
              <a:rPr lang="en-US" sz="2800" dirty="0" err="1">
                <a:solidFill>
                  <a:srgbClr val="C00000"/>
                </a:solidFill>
                <a:latin typeface="Algerian" panose="04020705040A02060702" pitchFamily="82" charset="0"/>
              </a:rPr>
              <a:t>KEsehatan</a:t>
            </a:r>
            <a:endParaRPr lang="id-ID" sz="28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581400"/>
            <a:ext cx="8534400" cy="1905000"/>
          </a:xfrm>
        </p:spPr>
        <p:txBody>
          <a:bodyPr>
            <a:normAutofit/>
          </a:bodyPr>
          <a:lstStyle/>
          <a:p>
            <a:pPr algn="ctr"/>
            <a:r>
              <a:rPr lang="id-ID" sz="3200" dirty="0">
                <a:solidFill>
                  <a:srgbClr val="FF0000"/>
                </a:solidFill>
              </a:rPr>
              <a:t>ASMAH SUKARTA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C65D-5812-4FBD-99A5-DD0CFA2B6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3678F-B38A-4469-B5C5-AB5CF16D2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8. </a:t>
            </a:r>
            <a:r>
              <a:rPr lang="en-US" dirty="0" err="1"/>
              <a:t>Layani</a:t>
            </a:r>
            <a:r>
              <a:rPr lang="en-US" dirty="0"/>
              <a:t> </a:t>
            </a:r>
            <a:r>
              <a:rPr lang="en-US" dirty="0" err="1"/>
              <a:t>keluhan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9.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konsumen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10. </a:t>
            </a:r>
            <a:r>
              <a:rPr lang="en-US" dirty="0" err="1"/>
              <a:t>Bersikap</a:t>
            </a:r>
            <a:r>
              <a:rPr lang="en-US" dirty="0"/>
              <a:t> </a:t>
            </a:r>
            <a:r>
              <a:rPr lang="en-US" dirty="0" err="1"/>
              <a:t>tegas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ramah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konsumen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11. Jalin </a:t>
            </a:r>
            <a:r>
              <a:rPr lang="en-US" dirty="0" err="1"/>
              <a:t>komunikasi</a:t>
            </a:r>
            <a:r>
              <a:rPr lang="en-US" dirty="0"/>
              <a:t> dan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pelanggan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12.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mengontrol</a:t>
            </a:r>
            <a:r>
              <a:rPr lang="en-US" dirty="0"/>
              <a:t> </a:t>
            </a:r>
            <a:r>
              <a:rPr lang="en-US" dirty="0" err="1"/>
              <a:t>kualitas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7FE4-6E19-4CE7-972E-3B4729571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484"/>
            <a:ext cx="8321004" cy="951116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ELEMEN SISTEM MANAJEMEN KESEHATAN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D55F8B-689F-4D56-9DB0-062C3A5614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313960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Hexagon 2">
            <a:extLst>
              <a:ext uri="{FF2B5EF4-FFF2-40B4-BE49-F238E27FC236}">
                <a16:creationId xmlns:a16="http://schemas.microsoft.com/office/drawing/2014/main" id="{C5F61A5E-A395-47D8-AB91-C787A66F0364}"/>
              </a:ext>
            </a:extLst>
          </p:cNvPr>
          <p:cNvSpPr/>
          <p:nvPr/>
        </p:nvSpPr>
        <p:spPr>
          <a:xfrm>
            <a:off x="1752600" y="1981200"/>
            <a:ext cx="1905000" cy="9906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4217396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66892-9804-4981-B8CD-16F32A9F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548640"/>
            <a:ext cx="7025604" cy="1580421"/>
          </a:xfrm>
        </p:spPr>
        <p:txBody>
          <a:bodyPr>
            <a:normAutofit/>
          </a:bodyPr>
          <a:lstStyle/>
          <a:p>
            <a:r>
              <a:rPr lang="en-US" sz="2400" dirty="0"/>
              <a:t>FUNGSI </a:t>
            </a:r>
            <a:r>
              <a:rPr lang="en-US" sz="2400" dirty="0" err="1"/>
              <a:t>FUNGSI</a:t>
            </a:r>
            <a:r>
              <a:rPr lang="en-US" sz="2400" dirty="0"/>
              <a:t> MANAJEMEN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9A0DA4-05A5-49AF-9AB0-19CF7C96B8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561577"/>
              </p:ext>
            </p:extLst>
          </p:nvPr>
        </p:nvGraphicFramePr>
        <p:xfrm>
          <a:off x="76200" y="1066800"/>
          <a:ext cx="8763000" cy="5022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049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F902-1371-4CD2-B25E-14B8B5AA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MANAJEMAN DALAM PELAYANAN KEBIDANAN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137C8-29F4-4C82-89A9-095520789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27EDF757-04DA-4DE4-A987-1A573F48DFDB}"/>
              </a:ext>
            </a:extLst>
          </p:cNvPr>
          <p:cNvSpPr/>
          <p:nvPr/>
        </p:nvSpPr>
        <p:spPr>
          <a:xfrm flipH="1">
            <a:off x="609599" y="2438400"/>
            <a:ext cx="8305797" cy="3651504"/>
          </a:xfrm>
          <a:prstGeom prst="flowChartPunchedTape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PROSES PELAKSANAAN PEMBERIAN PELAYANAN KEBIDANAN UNTUK MEMBERIKAN ASUHAN KEBIDANAN KEPADA KLIEN DENGAN TUJUAN; </a:t>
            </a:r>
            <a:r>
              <a:rPr lang="en-US" dirty="0">
                <a:solidFill>
                  <a:srgbClr val="FF0000"/>
                </a:solidFill>
              </a:rPr>
              <a:t>→</a:t>
            </a:r>
            <a:r>
              <a:rPr lang="en-US" dirty="0">
                <a:solidFill>
                  <a:srgbClr val="002060"/>
                </a:solidFill>
              </a:rPr>
              <a:t>MENCIPTAKAN KESEJAHTERAAN BAGI IBU &amp; ANAK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→</a:t>
            </a:r>
            <a:r>
              <a:rPr lang="en-US" dirty="0">
                <a:solidFill>
                  <a:srgbClr val="002060"/>
                </a:solidFill>
              </a:rPr>
              <a:t> KEPUASAN PELANGGAN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→ </a:t>
            </a:r>
            <a:r>
              <a:rPr lang="en-US" dirty="0">
                <a:solidFill>
                  <a:srgbClr val="002060"/>
                </a:solidFill>
              </a:rPr>
              <a:t>KEPUASAN BIDAN SEBAGAI </a:t>
            </a:r>
            <a:r>
              <a:rPr lang="en-US" b="1" i="1" dirty="0">
                <a:solidFill>
                  <a:srgbClr val="002060"/>
                </a:solidFill>
              </a:rPr>
              <a:t>PROVIDER</a:t>
            </a:r>
          </a:p>
        </p:txBody>
      </p:sp>
    </p:spTree>
    <p:extLst>
      <p:ext uri="{BB962C8B-B14F-4D97-AF65-F5344CB8AC3E}">
        <p14:creationId xmlns:p14="http://schemas.microsoft.com/office/powerpoint/2010/main" val="23377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676400" y="1196752"/>
            <a:ext cx="640080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PRINSIP-PRINSIP MANAJEMEN KEBIDANAN</a:t>
            </a:r>
          </a:p>
          <a:p>
            <a:pPr algn="ctr"/>
            <a:r>
              <a:rPr lang="en-US" sz="1600" dirty="0"/>
              <a:t>(</a:t>
            </a:r>
            <a:r>
              <a:rPr lang="en-US" sz="1600" b="1" i="1" dirty="0">
                <a:solidFill>
                  <a:srgbClr val="C00000"/>
                </a:solidFill>
              </a:rPr>
              <a:t>American College of Nurse Midwife</a:t>
            </a:r>
            <a:r>
              <a:rPr lang="en-US" sz="1600" dirty="0"/>
              <a:t>(ANCM 1999)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1600" y="2209800"/>
            <a:ext cx="7632848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Secara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sistematis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mengumpulkan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memperbaharui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data yang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lengkap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relevan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dengan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melakukan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pengkajian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koprehensif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terhadap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kesehatan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pemeriksaan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fisik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. (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Menurut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ACM 1999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71600" y="3125843"/>
            <a:ext cx="7632848" cy="6120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Mengidentifikasi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masalah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membuat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diagnosa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berdasarkan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interpretasi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data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dasar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. (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Menurut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ACM 1999)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75242" y="3878836"/>
            <a:ext cx="7632848" cy="6302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Mengidentifikasi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kebutuhan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terhadap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asuhan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kesehatan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dalam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menyelesaikan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masalah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merumuskan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tujuan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asuhan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kesehatan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bersama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klien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99713" y="4661520"/>
            <a:ext cx="7632848" cy="6302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Memberi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informasi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support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sehingga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klien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dapat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membuat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keputusan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bertanggung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jawab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terhadap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kesehatannya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08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627784" y="1196752"/>
            <a:ext cx="4320480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PRINSIP-PRINSIP MANAJEMEN KEBIDANAN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71600" y="2204864"/>
            <a:ext cx="7632848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Membuat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rencana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asuhan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komprehensif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bersama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klien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5242" y="2924944"/>
            <a:ext cx="7632848" cy="6120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Secara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pribadi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bertanggung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jawab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terhadap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implementasi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rencana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individu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53004" y="3717032"/>
            <a:ext cx="7632848" cy="6302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Melakukan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konsultasi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perencanaan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melaksanakan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manajemen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dengan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kolabirasi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merujuk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klien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untuk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mendapatkan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asuhan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selanjutnya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75242" y="4458412"/>
            <a:ext cx="7632848" cy="630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Merencanakan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manajemen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terhadap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komplikasi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tertentu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dalam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situasu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daurat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bila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ada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penyumpangan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dari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keadaan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normal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75242" y="5229200"/>
            <a:ext cx="7632848" cy="630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Melakukan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evaluasi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bersama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klien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terhadap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pencapaian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asuhan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kesehatan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merevisi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rencana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asuhan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sesuai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dengan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kebutuhan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30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2"/>
          <p:cNvSpPr txBox="1">
            <a:spLocks noGrp="1"/>
          </p:cNvSpPr>
          <p:nvPr>
            <p:ph type="title"/>
          </p:nvPr>
        </p:nvSpPr>
        <p:spPr>
          <a:xfrm>
            <a:off x="1250386" y="846029"/>
            <a:ext cx="7282054" cy="582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sz="3200" dirty="0"/>
              <a:t>MANJEMEN KEBIDANAN</a:t>
            </a:r>
            <a:br>
              <a:rPr lang="en" sz="3200" dirty="0"/>
            </a:br>
            <a:r>
              <a:rPr lang="en-US" sz="3200" dirty="0"/>
              <a:t>HELLEN VARNEY 1997</a:t>
            </a:r>
            <a:endParaRPr sz="3200" dirty="0">
              <a:solidFill>
                <a:schemeClr val="accent1"/>
              </a:solidFill>
            </a:endParaRPr>
          </a:p>
        </p:txBody>
      </p:sp>
      <p:sp>
        <p:nvSpPr>
          <p:cNvPr id="372" name="Google Shape;372;p32"/>
          <p:cNvSpPr txBox="1">
            <a:spLocks noGrp="1"/>
          </p:cNvSpPr>
          <p:nvPr>
            <p:ph type="subTitle" idx="1"/>
          </p:nvPr>
        </p:nvSpPr>
        <p:spPr>
          <a:xfrm>
            <a:off x="592695" y="2116343"/>
            <a:ext cx="7939745" cy="33260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2700" marR="123825" algn="just">
              <a:lnSpc>
                <a:spcPct val="116100"/>
              </a:lnSpc>
              <a:spcBef>
                <a:spcPts val="100"/>
              </a:spcBef>
            </a:pPr>
            <a:r>
              <a:rPr lang="en-US" sz="2800" spc="-200" dirty="0" err="1">
                <a:solidFill>
                  <a:srgbClr val="323232"/>
                </a:solidFill>
                <a:latin typeface="Verdana"/>
                <a:cs typeface="Verdana"/>
              </a:rPr>
              <a:t>Manajemen</a:t>
            </a:r>
            <a:r>
              <a:rPr lang="en-US" sz="2800" spc="-200" dirty="0">
                <a:solidFill>
                  <a:srgbClr val="323232"/>
                </a:solidFill>
                <a:latin typeface="Verdana"/>
                <a:cs typeface="Verdana"/>
              </a:rPr>
              <a:t> </a:t>
            </a:r>
            <a:r>
              <a:rPr lang="en-US" sz="2800" spc="-200" dirty="0" err="1">
                <a:solidFill>
                  <a:srgbClr val="323232"/>
                </a:solidFill>
                <a:latin typeface="Verdana"/>
                <a:cs typeface="Verdana"/>
              </a:rPr>
              <a:t>Kebidanan</a:t>
            </a:r>
            <a:r>
              <a:rPr lang="en-US" sz="2800" spc="-200" dirty="0">
                <a:solidFill>
                  <a:srgbClr val="323232"/>
                </a:solidFill>
                <a:latin typeface="Verdana"/>
                <a:cs typeface="Verdana"/>
              </a:rPr>
              <a:t> </a:t>
            </a:r>
            <a:r>
              <a:rPr lang="en-US" sz="2800" spc="-200" dirty="0" err="1">
                <a:solidFill>
                  <a:srgbClr val="323232"/>
                </a:solidFill>
                <a:latin typeface="Verdana"/>
                <a:cs typeface="Verdana"/>
              </a:rPr>
              <a:t>merupakan</a:t>
            </a:r>
            <a:r>
              <a:rPr lang="en-US" sz="2800" spc="-200" dirty="0">
                <a:solidFill>
                  <a:srgbClr val="323232"/>
                </a:solidFill>
                <a:latin typeface="Verdana"/>
                <a:cs typeface="Verdana"/>
              </a:rPr>
              <a:t> </a:t>
            </a:r>
            <a:r>
              <a:rPr lang="en-US" sz="2800" b="1" spc="-200" dirty="0">
                <a:solidFill>
                  <a:srgbClr val="323232"/>
                </a:solidFill>
                <a:latin typeface="Verdana"/>
                <a:cs typeface="Verdana"/>
              </a:rPr>
              <a:t>Proses </a:t>
            </a:r>
            <a:r>
              <a:rPr lang="en-US" sz="2800" b="1" spc="-200" dirty="0" err="1">
                <a:solidFill>
                  <a:srgbClr val="323232"/>
                </a:solidFill>
                <a:latin typeface="Verdana"/>
                <a:cs typeface="Verdana"/>
              </a:rPr>
              <a:t>Pemecahan</a:t>
            </a:r>
            <a:r>
              <a:rPr lang="en-US" sz="2800" b="1" spc="-200" dirty="0">
                <a:solidFill>
                  <a:srgbClr val="323232"/>
                </a:solidFill>
                <a:latin typeface="Verdana"/>
                <a:cs typeface="Verdana"/>
              </a:rPr>
              <a:t> </a:t>
            </a:r>
            <a:r>
              <a:rPr lang="en-US" sz="2800" b="1" spc="-200" dirty="0" err="1">
                <a:solidFill>
                  <a:srgbClr val="323232"/>
                </a:solidFill>
                <a:latin typeface="Verdana"/>
                <a:cs typeface="Verdana"/>
              </a:rPr>
              <a:t>Permasalahan</a:t>
            </a:r>
            <a:r>
              <a:rPr lang="en-US" sz="2800" b="1" spc="-200" dirty="0">
                <a:solidFill>
                  <a:srgbClr val="323232"/>
                </a:solidFill>
                <a:latin typeface="Verdana"/>
                <a:cs typeface="Verdana"/>
              </a:rPr>
              <a:t> </a:t>
            </a:r>
            <a:r>
              <a:rPr lang="en-US" sz="2800" spc="-200" dirty="0">
                <a:solidFill>
                  <a:srgbClr val="323232"/>
                </a:solidFill>
                <a:latin typeface="Verdana"/>
                <a:cs typeface="Verdana"/>
              </a:rPr>
              <a:t>yang </a:t>
            </a:r>
            <a:r>
              <a:rPr lang="en-US" sz="2800" spc="-200" dirty="0" err="1">
                <a:solidFill>
                  <a:srgbClr val="323232"/>
                </a:solidFill>
                <a:latin typeface="Verdana"/>
                <a:cs typeface="Verdana"/>
              </a:rPr>
              <a:t>digunakan</a:t>
            </a:r>
            <a:r>
              <a:rPr lang="en-US" sz="2800" spc="-200" dirty="0">
                <a:solidFill>
                  <a:srgbClr val="323232"/>
                </a:solidFill>
                <a:latin typeface="Verdana"/>
                <a:cs typeface="Verdana"/>
              </a:rPr>
              <a:t> </a:t>
            </a:r>
            <a:r>
              <a:rPr lang="en-US" sz="2800" spc="-200" dirty="0" err="1">
                <a:solidFill>
                  <a:srgbClr val="323232"/>
                </a:solidFill>
                <a:latin typeface="Verdana"/>
                <a:cs typeface="Verdana"/>
              </a:rPr>
              <a:t>sebagai</a:t>
            </a:r>
            <a:r>
              <a:rPr lang="en-US" sz="2800" spc="-200" dirty="0">
                <a:solidFill>
                  <a:srgbClr val="323232"/>
                </a:solidFill>
                <a:latin typeface="Verdana"/>
                <a:cs typeface="Verdana"/>
              </a:rPr>
              <a:t> </a:t>
            </a:r>
            <a:r>
              <a:rPr lang="en-US" sz="2800" spc="-200" dirty="0" err="1">
                <a:solidFill>
                  <a:srgbClr val="323232"/>
                </a:solidFill>
                <a:latin typeface="Verdana"/>
                <a:cs typeface="Verdana"/>
              </a:rPr>
              <a:t>metode</a:t>
            </a:r>
            <a:r>
              <a:rPr lang="en-US" sz="2800" spc="-200" dirty="0">
                <a:solidFill>
                  <a:srgbClr val="323232"/>
                </a:solidFill>
                <a:latin typeface="Verdana"/>
                <a:cs typeface="Verdana"/>
              </a:rPr>
              <a:t> </a:t>
            </a:r>
            <a:r>
              <a:rPr lang="en-US" sz="2800" spc="-200" dirty="0" err="1">
                <a:solidFill>
                  <a:srgbClr val="323232"/>
                </a:solidFill>
                <a:latin typeface="Verdana"/>
                <a:cs typeface="Verdana"/>
              </a:rPr>
              <a:t>untuk</a:t>
            </a:r>
            <a:r>
              <a:rPr lang="en-US" sz="2800" spc="-200" dirty="0">
                <a:solidFill>
                  <a:srgbClr val="323232"/>
                </a:solidFill>
                <a:latin typeface="Verdana"/>
                <a:cs typeface="Verdana"/>
              </a:rPr>
              <a:t> </a:t>
            </a:r>
            <a:r>
              <a:rPr lang="en-US" sz="2800" spc="-200" dirty="0" err="1">
                <a:solidFill>
                  <a:srgbClr val="323232"/>
                </a:solidFill>
                <a:latin typeface="Verdana"/>
                <a:cs typeface="Verdana"/>
              </a:rPr>
              <a:t>mengorganisasikan</a:t>
            </a:r>
            <a:r>
              <a:rPr lang="en-US" sz="2800" spc="-200" dirty="0">
                <a:solidFill>
                  <a:srgbClr val="323232"/>
                </a:solidFill>
                <a:latin typeface="Verdana"/>
                <a:cs typeface="Verdana"/>
              </a:rPr>
              <a:t> </a:t>
            </a:r>
            <a:r>
              <a:rPr lang="en-US" sz="2800" b="1" spc="-200" dirty="0">
                <a:solidFill>
                  <a:srgbClr val="323232"/>
                </a:solidFill>
                <a:latin typeface="Verdana"/>
                <a:cs typeface="Verdana"/>
              </a:rPr>
              <a:t>PIKIRAN DAN TINDAKAN </a:t>
            </a:r>
            <a:r>
              <a:rPr lang="en-US" sz="2800" spc="-200" dirty="0" err="1">
                <a:solidFill>
                  <a:srgbClr val="323232"/>
                </a:solidFill>
                <a:latin typeface="Verdana"/>
                <a:cs typeface="Verdana"/>
              </a:rPr>
              <a:t>berdasarkan</a:t>
            </a:r>
            <a:r>
              <a:rPr lang="en-US" sz="2800" spc="-200" dirty="0">
                <a:solidFill>
                  <a:srgbClr val="323232"/>
                </a:solidFill>
                <a:latin typeface="Verdana"/>
                <a:cs typeface="Verdana"/>
              </a:rPr>
              <a:t> </a:t>
            </a:r>
            <a:r>
              <a:rPr lang="en-US" sz="2800" b="1" spc="-200" dirty="0">
                <a:solidFill>
                  <a:srgbClr val="323232"/>
                </a:solidFill>
                <a:latin typeface="Verdana"/>
                <a:cs typeface="Verdana"/>
              </a:rPr>
              <a:t>TEORI ILMIAH, TEMUAN-TEMUAN, KETERAMPILAN </a:t>
            </a:r>
            <a:r>
              <a:rPr lang="en-US" sz="2800" spc="-200" dirty="0" err="1">
                <a:solidFill>
                  <a:srgbClr val="323232"/>
                </a:solidFill>
                <a:latin typeface="Verdana"/>
                <a:cs typeface="Verdana"/>
              </a:rPr>
              <a:t>suatu</a:t>
            </a:r>
            <a:r>
              <a:rPr lang="en-US" sz="2800" spc="-200" dirty="0">
                <a:solidFill>
                  <a:srgbClr val="323232"/>
                </a:solidFill>
                <a:latin typeface="Verdana"/>
                <a:cs typeface="Verdana"/>
              </a:rPr>
              <a:t> </a:t>
            </a:r>
            <a:r>
              <a:rPr lang="en-US" sz="2800" spc="-200" dirty="0" err="1">
                <a:solidFill>
                  <a:srgbClr val="323232"/>
                </a:solidFill>
                <a:latin typeface="Verdana"/>
                <a:cs typeface="Verdana"/>
              </a:rPr>
              <a:t>keputusan</a:t>
            </a:r>
            <a:r>
              <a:rPr lang="en-US" sz="2800" spc="-200" dirty="0">
                <a:solidFill>
                  <a:srgbClr val="323232"/>
                </a:solidFill>
                <a:latin typeface="Verdana"/>
                <a:cs typeface="Verdana"/>
              </a:rPr>
              <a:t> yang </a:t>
            </a:r>
            <a:r>
              <a:rPr lang="en-US" sz="2800" b="1" spc="-200" dirty="0" err="1">
                <a:solidFill>
                  <a:srgbClr val="323232"/>
                </a:solidFill>
                <a:latin typeface="Verdana"/>
                <a:cs typeface="Verdana"/>
              </a:rPr>
              <a:t>berfokus</a:t>
            </a:r>
            <a:r>
              <a:rPr lang="en-US" sz="2800" b="1" spc="-200" dirty="0">
                <a:solidFill>
                  <a:srgbClr val="323232"/>
                </a:solidFill>
                <a:latin typeface="Verdana"/>
                <a:cs typeface="Verdana"/>
              </a:rPr>
              <a:t> pada </a:t>
            </a:r>
            <a:r>
              <a:rPr lang="en-US" sz="2800" b="1" spc="-200" dirty="0" err="1">
                <a:solidFill>
                  <a:srgbClr val="323232"/>
                </a:solidFill>
                <a:latin typeface="Verdana"/>
                <a:cs typeface="Verdana"/>
              </a:rPr>
              <a:t>klien</a:t>
            </a:r>
            <a:r>
              <a:rPr lang="en-US" sz="2800" spc="-200" dirty="0">
                <a:solidFill>
                  <a:srgbClr val="323232"/>
                </a:solidFill>
                <a:latin typeface="Verdana"/>
                <a:cs typeface="Verdana"/>
              </a:rPr>
              <a:t>. (</a:t>
            </a:r>
            <a:r>
              <a:rPr lang="en-US" sz="2800" spc="-200" dirty="0" err="1">
                <a:solidFill>
                  <a:srgbClr val="323232"/>
                </a:solidFill>
                <a:latin typeface="Verdana"/>
                <a:cs typeface="Verdana"/>
              </a:rPr>
              <a:t>Puji</a:t>
            </a:r>
            <a:r>
              <a:rPr lang="en-US" sz="2800" spc="-200" dirty="0">
                <a:solidFill>
                  <a:srgbClr val="323232"/>
                </a:solidFill>
                <a:latin typeface="Verdana"/>
                <a:cs typeface="Verdana"/>
              </a:rPr>
              <a:t>, </a:t>
            </a:r>
            <a:r>
              <a:rPr lang="en-US" sz="2800" spc="-200" dirty="0" err="1">
                <a:solidFill>
                  <a:srgbClr val="323232"/>
                </a:solidFill>
                <a:latin typeface="Verdana"/>
                <a:cs typeface="Verdana"/>
              </a:rPr>
              <a:t>Heni</a:t>
            </a:r>
            <a:r>
              <a:rPr lang="en-US" sz="2800" spc="-200" dirty="0">
                <a:solidFill>
                  <a:srgbClr val="323232"/>
                </a:solidFill>
                <a:latin typeface="Verdana"/>
                <a:cs typeface="Verdana"/>
              </a:rPr>
              <a:t> </a:t>
            </a:r>
            <a:r>
              <a:rPr lang="en-US" sz="2800" spc="-200" dirty="0" err="1">
                <a:solidFill>
                  <a:srgbClr val="323232"/>
                </a:solidFill>
                <a:latin typeface="Verdana"/>
                <a:cs typeface="Verdana"/>
              </a:rPr>
              <a:t>Wahyuningsih</a:t>
            </a:r>
            <a:r>
              <a:rPr lang="en-US" sz="2800" spc="-200" dirty="0">
                <a:solidFill>
                  <a:srgbClr val="323232"/>
                </a:solidFill>
                <a:latin typeface="Verdana"/>
                <a:cs typeface="Verdana"/>
              </a:rPr>
              <a:t> 2018)</a:t>
            </a:r>
            <a:endParaRPr lang="en-US" sz="2800" dirty="0">
              <a:latin typeface="Trebuchet MS"/>
              <a:cs typeface="Trebuchet MS"/>
            </a:endParaRPr>
          </a:p>
        </p:txBody>
      </p:sp>
      <p:sp>
        <p:nvSpPr>
          <p:cNvPr id="337" name="Google Shape;337;p32"/>
          <p:cNvSpPr/>
          <p:nvPr/>
        </p:nvSpPr>
        <p:spPr>
          <a:xfrm>
            <a:off x="1092295" y="5144596"/>
            <a:ext cx="110546" cy="122853"/>
          </a:xfrm>
          <a:custGeom>
            <a:avLst/>
            <a:gdLst/>
            <a:ahLst/>
            <a:cxnLst/>
            <a:rect l="l" t="t" r="r" b="b"/>
            <a:pathLst>
              <a:path w="2506" h="2785" extrusionOk="0">
                <a:moveTo>
                  <a:pt x="1269" y="1"/>
                </a:moveTo>
                <a:cubicBezTo>
                  <a:pt x="1247" y="1"/>
                  <a:pt x="1228" y="20"/>
                  <a:pt x="1215" y="58"/>
                </a:cubicBezTo>
                <a:cubicBezTo>
                  <a:pt x="962" y="614"/>
                  <a:pt x="633" y="1095"/>
                  <a:pt x="76" y="1348"/>
                </a:cubicBezTo>
                <a:cubicBezTo>
                  <a:pt x="0" y="1374"/>
                  <a:pt x="0" y="1424"/>
                  <a:pt x="76" y="1475"/>
                </a:cubicBezTo>
                <a:cubicBezTo>
                  <a:pt x="633" y="1728"/>
                  <a:pt x="987" y="2209"/>
                  <a:pt x="1215" y="2765"/>
                </a:cubicBezTo>
                <a:cubicBezTo>
                  <a:pt x="1215" y="2778"/>
                  <a:pt x="1234" y="2784"/>
                  <a:pt x="1260" y="2784"/>
                </a:cubicBezTo>
                <a:cubicBezTo>
                  <a:pt x="1285" y="2784"/>
                  <a:pt x="1316" y="2778"/>
                  <a:pt x="1342" y="2765"/>
                </a:cubicBezTo>
                <a:cubicBezTo>
                  <a:pt x="1544" y="2183"/>
                  <a:pt x="1873" y="1728"/>
                  <a:pt x="2430" y="1475"/>
                </a:cubicBezTo>
                <a:cubicBezTo>
                  <a:pt x="2506" y="1424"/>
                  <a:pt x="2506" y="1374"/>
                  <a:pt x="2430" y="1348"/>
                </a:cubicBezTo>
                <a:cubicBezTo>
                  <a:pt x="1873" y="1095"/>
                  <a:pt x="1544" y="614"/>
                  <a:pt x="1342" y="58"/>
                </a:cubicBezTo>
                <a:cubicBezTo>
                  <a:pt x="1316" y="20"/>
                  <a:pt x="1291" y="1"/>
                  <a:pt x="1269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39" name="Google Shape;339;p32"/>
          <p:cNvGrpSpPr/>
          <p:nvPr/>
        </p:nvGrpSpPr>
        <p:grpSpPr>
          <a:xfrm>
            <a:off x="7449852" y="4383218"/>
            <a:ext cx="1678908" cy="1577442"/>
            <a:chOff x="4572000" y="2169354"/>
            <a:chExt cx="3846854" cy="2970438"/>
          </a:xfrm>
        </p:grpSpPr>
        <p:grpSp>
          <p:nvGrpSpPr>
            <p:cNvPr id="340" name="Google Shape;340;p32"/>
            <p:cNvGrpSpPr/>
            <p:nvPr/>
          </p:nvGrpSpPr>
          <p:grpSpPr>
            <a:xfrm>
              <a:off x="4572000" y="2169354"/>
              <a:ext cx="3846854" cy="2970438"/>
              <a:chOff x="4572000" y="2169354"/>
              <a:chExt cx="3846854" cy="2970438"/>
            </a:xfrm>
          </p:grpSpPr>
          <p:sp>
            <p:nvSpPr>
              <p:cNvPr id="341" name="Google Shape;341;p32"/>
              <p:cNvSpPr/>
              <p:nvPr/>
            </p:nvSpPr>
            <p:spPr>
              <a:xfrm>
                <a:off x="6561369" y="2526867"/>
                <a:ext cx="1857485" cy="1618056"/>
              </a:xfrm>
              <a:custGeom>
                <a:avLst/>
                <a:gdLst/>
                <a:ahLst/>
                <a:cxnLst/>
                <a:rect l="l" t="t" r="r" b="b"/>
                <a:pathLst>
                  <a:path w="60613" h="52800" extrusionOk="0">
                    <a:moveTo>
                      <a:pt x="31966" y="1"/>
                    </a:moveTo>
                    <a:cubicBezTo>
                      <a:pt x="30936" y="1"/>
                      <a:pt x="29827" y="197"/>
                      <a:pt x="28623" y="634"/>
                    </a:cubicBezTo>
                    <a:cubicBezTo>
                      <a:pt x="25080" y="1950"/>
                      <a:pt x="22549" y="4683"/>
                      <a:pt x="20246" y="7594"/>
                    </a:cubicBezTo>
                    <a:cubicBezTo>
                      <a:pt x="19538" y="8479"/>
                      <a:pt x="18854" y="9390"/>
                      <a:pt x="18146" y="10276"/>
                    </a:cubicBezTo>
                    <a:cubicBezTo>
                      <a:pt x="13869" y="15667"/>
                      <a:pt x="10326" y="21361"/>
                      <a:pt x="6327" y="26954"/>
                    </a:cubicBezTo>
                    <a:cubicBezTo>
                      <a:pt x="3822" y="30446"/>
                      <a:pt x="1519" y="34243"/>
                      <a:pt x="1012" y="38469"/>
                    </a:cubicBezTo>
                    <a:cubicBezTo>
                      <a:pt x="0" y="47225"/>
                      <a:pt x="7972" y="51730"/>
                      <a:pt x="15716" y="51983"/>
                    </a:cubicBezTo>
                    <a:cubicBezTo>
                      <a:pt x="16055" y="51995"/>
                      <a:pt x="16393" y="52000"/>
                      <a:pt x="16731" y="52000"/>
                    </a:cubicBezTo>
                    <a:cubicBezTo>
                      <a:pt x="21204" y="52000"/>
                      <a:pt x="25678" y="51070"/>
                      <a:pt x="30151" y="51070"/>
                    </a:cubicBezTo>
                    <a:cubicBezTo>
                      <a:pt x="30578" y="51070"/>
                      <a:pt x="31005" y="51079"/>
                      <a:pt x="31432" y="51098"/>
                    </a:cubicBezTo>
                    <a:cubicBezTo>
                      <a:pt x="36570" y="51325"/>
                      <a:pt x="41555" y="52717"/>
                      <a:pt x="46693" y="52793"/>
                    </a:cubicBezTo>
                    <a:cubicBezTo>
                      <a:pt x="46863" y="52797"/>
                      <a:pt x="47034" y="52799"/>
                      <a:pt x="47205" y="52799"/>
                    </a:cubicBezTo>
                    <a:cubicBezTo>
                      <a:pt x="50161" y="52799"/>
                      <a:pt x="53216" y="52170"/>
                      <a:pt x="55728" y="50591"/>
                    </a:cubicBezTo>
                    <a:cubicBezTo>
                      <a:pt x="60612" y="47529"/>
                      <a:pt x="60486" y="42670"/>
                      <a:pt x="58638" y="37684"/>
                    </a:cubicBezTo>
                    <a:cubicBezTo>
                      <a:pt x="54690" y="26979"/>
                      <a:pt x="49224" y="16856"/>
                      <a:pt x="42416" y="7720"/>
                    </a:cubicBezTo>
                    <a:cubicBezTo>
                      <a:pt x="39565" y="3877"/>
                      <a:pt x="36545" y="1"/>
                      <a:pt x="31966" y="1"/>
                    </a:cubicBezTo>
                    <a:close/>
                  </a:path>
                </a:pathLst>
              </a:custGeom>
              <a:solidFill>
                <a:srgbClr val="C69C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3" name="Google Shape;343;p32"/>
              <p:cNvSpPr/>
              <p:nvPr/>
            </p:nvSpPr>
            <p:spPr>
              <a:xfrm>
                <a:off x="4572000" y="4163902"/>
                <a:ext cx="1996307" cy="975890"/>
              </a:xfrm>
              <a:custGeom>
                <a:avLst/>
                <a:gdLst/>
                <a:ahLst/>
                <a:cxnLst/>
                <a:rect l="l" t="t" r="r" b="b"/>
                <a:pathLst>
                  <a:path w="65143" h="31845" extrusionOk="0">
                    <a:moveTo>
                      <a:pt x="46985" y="1"/>
                    </a:moveTo>
                    <a:cubicBezTo>
                      <a:pt x="43209" y="1"/>
                      <a:pt x="39435" y="1197"/>
                      <a:pt x="36520" y="3602"/>
                    </a:cubicBezTo>
                    <a:cubicBezTo>
                      <a:pt x="32875" y="6588"/>
                      <a:pt x="30547" y="11143"/>
                      <a:pt x="26574" y="13750"/>
                    </a:cubicBezTo>
                    <a:cubicBezTo>
                      <a:pt x="22752" y="16205"/>
                      <a:pt x="17969" y="16534"/>
                      <a:pt x="13616" y="17900"/>
                    </a:cubicBezTo>
                    <a:cubicBezTo>
                      <a:pt x="9668" y="19115"/>
                      <a:pt x="5948" y="21342"/>
                      <a:pt x="3367" y="24607"/>
                    </a:cubicBezTo>
                    <a:cubicBezTo>
                      <a:pt x="811" y="27846"/>
                      <a:pt x="1" y="29567"/>
                      <a:pt x="279" y="31845"/>
                    </a:cubicBezTo>
                    <a:lnTo>
                      <a:pt x="62688" y="31845"/>
                    </a:lnTo>
                    <a:lnTo>
                      <a:pt x="62688" y="31820"/>
                    </a:lnTo>
                    <a:cubicBezTo>
                      <a:pt x="64991" y="27770"/>
                      <a:pt x="65143" y="25670"/>
                      <a:pt x="64940" y="20001"/>
                    </a:cubicBezTo>
                    <a:cubicBezTo>
                      <a:pt x="64738" y="14357"/>
                      <a:pt x="62055" y="7524"/>
                      <a:pt x="57728" y="3804"/>
                    </a:cubicBezTo>
                    <a:cubicBezTo>
                      <a:pt x="54773" y="1273"/>
                      <a:pt x="50878" y="1"/>
                      <a:pt x="469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" name="Google Shape;347;p32"/>
              <p:cNvSpPr/>
              <p:nvPr/>
            </p:nvSpPr>
            <p:spPr>
              <a:xfrm>
                <a:off x="5954093" y="3649911"/>
                <a:ext cx="1141649" cy="152060"/>
              </a:xfrm>
              <a:custGeom>
                <a:avLst/>
                <a:gdLst/>
                <a:ahLst/>
                <a:cxnLst/>
                <a:rect l="l" t="t" r="r" b="b"/>
                <a:pathLst>
                  <a:path w="37254" h="4962" extrusionOk="0">
                    <a:moveTo>
                      <a:pt x="37253" y="1"/>
                    </a:moveTo>
                    <a:lnTo>
                      <a:pt x="32647" y="1216"/>
                    </a:lnTo>
                    <a:cubicBezTo>
                      <a:pt x="31888" y="1443"/>
                      <a:pt x="31103" y="1595"/>
                      <a:pt x="30344" y="1798"/>
                    </a:cubicBezTo>
                    <a:lnTo>
                      <a:pt x="28041" y="2329"/>
                    </a:lnTo>
                    <a:cubicBezTo>
                      <a:pt x="27257" y="2532"/>
                      <a:pt x="26497" y="2683"/>
                      <a:pt x="25687" y="2835"/>
                    </a:cubicBezTo>
                    <a:lnTo>
                      <a:pt x="23359" y="3316"/>
                    </a:lnTo>
                    <a:lnTo>
                      <a:pt x="22777" y="3443"/>
                    </a:lnTo>
                    <a:lnTo>
                      <a:pt x="22195" y="3544"/>
                    </a:lnTo>
                    <a:lnTo>
                      <a:pt x="21006" y="3721"/>
                    </a:lnTo>
                    <a:cubicBezTo>
                      <a:pt x="20246" y="3822"/>
                      <a:pt x="19462" y="3974"/>
                      <a:pt x="18677" y="4075"/>
                    </a:cubicBezTo>
                    <a:cubicBezTo>
                      <a:pt x="15986" y="4420"/>
                      <a:pt x="13294" y="4654"/>
                      <a:pt x="10603" y="4654"/>
                    </a:cubicBezTo>
                    <a:cubicBezTo>
                      <a:pt x="10131" y="4654"/>
                      <a:pt x="9659" y="4647"/>
                      <a:pt x="9187" y="4632"/>
                    </a:cubicBezTo>
                    <a:lnTo>
                      <a:pt x="7972" y="4582"/>
                    </a:lnTo>
                    <a:cubicBezTo>
                      <a:pt x="7770" y="4582"/>
                      <a:pt x="7567" y="4582"/>
                      <a:pt x="7390" y="4556"/>
                    </a:cubicBezTo>
                    <a:lnTo>
                      <a:pt x="6783" y="4480"/>
                    </a:lnTo>
                    <a:lnTo>
                      <a:pt x="5593" y="4354"/>
                    </a:lnTo>
                    <a:cubicBezTo>
                      <a:pt x="5213" y="4328"/>
                      <a:pt x="4809" y="4227"/>
                      <a:pt x="4429" y="4177"/>
                    </a:cubicBezTo>
                    <a:lnTo>
                      <a:pt x="3872" y="4075"/>
                    </a:lnTo>
                    <a:lnTo>
                      <a:pt x="3290" y="3924"/>
                    </a:lnTo>
                    <a:lnTo>
                      <a:pt x="2733" y="3746"/>
                    </a:lnTo>
                    <a:lnTo>
                      <a:pt x="2151" y="3569"/>
                    </a:lnTo>
                    <a:lnTo>
                      <a:pt x="1594" y="3367"/>
                    </a:lnTo>
                    <a:lnTo>
                      <a:pt x="1063" y="3164"/>
                    </a:lnTo>
                    <a:cubicBezTo>
                      <a:pt x="658" y="2987"/>
                      <a:pt x="329" y="2810"/>
                      <a:pt x="0" y="2582"/>
                    </a:cubicBezTo>
                    <a:lnTo>
                      <a:pt x="0" y="2582"/>
                    </a:lnTo>
                    <a:cubicBezTo>
                      <a:pt x="329" y="2835"/>
                      <a:pt x="658" y="3038"/>
                      <a:pt x="1012" y="3291"/>
                    </a:cubicBezTo>
                    <a:lnTo>
                      <a:pt x="1544" y="3544"/>
                    </a:lnTo>
                    <a:cubicBezTo>
                      <a:pt x="1746" y="3645"/>
                      <a:pt x="1923" y="3696"/>
                      <a:pt x="2126" y="3772"/>
                    </a:cubicBezTo>
                    <a:lnTo>
                      <a:pt x="2683" y="3949"/>
                    </a:lnTo>
                    <a:lnTo>
                      <a:pt x="3265" y="4101"/>
                    </a:lnTo>
                    <a:lnTo>
                      <a:pt x="3822" y="4278"/>
                    </a:lnTo>
                    <a:cubicBezTo>
                      <a:pt x="4024" y="4328"/>
                      <a:pt x="4201" y="4354"/>
                      <a:pt x="4404" y="4404"/>
                    </a:cubicBezTo>
                    <a:cubicBezTo>
                      <a:pt x="4783" y="4455"/>
                      <a:pt x="5188" y="4556"/>
                      <a:pt x="5568" y="4607"/>
                    </a:cubicBezTo>
                    <a:lnTo>
                      <a:pt x="6732" y="4784"/>
                    </a:lnTo>
                    <a:lnTo>
                      <a:pt x="7339" y="4835"/>
                    </a:lnTo>
                    <a:cubicBezTo>
                      <a:pt x="7542" y="4835"/>
                      <a:pt x="7770" y="4860"/>
                      <a:pt x="7947" y="4860"/>
                    </a:cubicBezTo>
                    <a:lnTo>
                      <a:pt x="9136" y="4936"/>
                    </a:lnTo>
                    <a:lnTo>
                      <a:pt x="9744" y="4961"/>
                    </a:lnTo>
                    <a:lnTo>
                      <a:pt x="11566" y="4961"/>
                    </a:lnTo>
                    <a:cubicBezTo>
                      <a:pt x="12350" y="4961"/>
                      <a:pt x="13135" y="4885"/>
                      <a:pt x="13919" y="4860"/>
                    </a:cubicBezTo>
                    <a:cubicBezTo>
                      <a:pt x="15514" y="4809"/>
                      <a:pt x="17083" y="4582"/>
                      <a:pt x="18677" y="4430"/>
                    </a:cubicBezTo>
                    <a:lnTo>
                      <a:pt x="21056" y="4050"/>
                    </a:lnTo>
                    <a:lnTo>
                      <a:pt x="22220" y="3848"/>
                    </a:lnTo>
                    <a:lnTo>
                      <a:pt x="22828" y="3746"/>
                    </a:lnTo>
                    <a:lnTo>
                      <a:pt x="23384" y="3620"/>
                    </a:lnTo>
                    <a:lnTo>
                      <a:pt x="25738" y="3164"/>
                    </a:lnTo>
                    <a:lnTo>
                      <a:pt x="26902" y="2911"/>
                    </a:lnTo>
                    <a:cubicBezTo>
                      <a:pt x="27307" y="2835"/>
                      <a:pt x="27687" y="2709"/>
                      <a:pt x="28066" y="2608"/>
                    </a:cubicBezTo>
                    <a:lnTo>
                      <a:pt x="30369" y="2025"/>
                    </a:lnTo>
                    <a:cubicBezTo>
                      <a:pt x="31179" y="1798"/>
                      <a:pt x="31939" y="1646"/>
                      <a:pt x="32698" y="1393"/>
                    </a:cubicBezTo>
                    <a:lnTo>
                      <a:pt x="3725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" name="Google Shape;351;p32"/>
              <p:cNvSpPr/>
              <p:nvPr/>
            </p:nvSpPr>
            <p:spPr>
              <a:xfrm>
                <a:off x="4978393" y="2207354"/>
                <a:ext cx="13239" cy="7216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2355" extrusionOk="0">
                    <a:moveTo>
                      <a:pt x="52" y="0"/>
                    </a:moveTo>
                    <a:cubicBezTo>
                      <a:pt x="1" y="405"/>
                      <a:pt x="26" y="785"/>
                      <a:pt x="52" y="1190"/>
                    </a:cubicBezTo>
                    <a:cubicBezTo>
                      <a:pt x="127" y="1570"/>
                      <a:pt x="178" y="1974"/>
                      <a:pt x="381" y="2354"/>
                    </a:cubicBezTo>
                    <a:cubicBezTo>
                      <a:pt x="431" y="1949"/>
                      <a:pt x="406" y="1570"/>
                      <a:pt x="381" y="1165"/>
                    </a:cubicBezTo>
                    <a:cubicBezTo>
                      <a:pt x="305" y="785"/>
                      <a:pt x="229" y="380"/>
                      <a:pt x="52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4" name="Google Shape;354;p32"/>
              <p:cNvSpPr/>
              <p:nvPr/>
            </p:nvSpPr>
            <p:spPr>
              <a:xfrm>
                <a:off x="4748060" y="2169354"/>
                <a:ext cx="65948" cy="124112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4050" extrusionOk="0">
                    <a:moveTo>
                      <a:pt x="2152" y="0"/>
                    </a:moveTo>
                    <a:lnTo>
                      <a:pt x="2152" y="0"/>
                    </a:lnTo>
                    <a:cubicBezTo>
                      <a:pt x="1949" y="127"/>
                      <a:pt x="1747" y="253"/>
                      <a:pt x="1519" y="380"/>
                    </a:cubicBezTo>
                    <a:cubicBezTo>
                      <a:pt x="1317" y="507"/>
                      <a:pt x="1114" y="658"/>
                      <a:pt x="886" y="785"/>
                    </a:cubicBezTo>
                    <a:lnTo>
                      <a:pt x="583" y="1013"/>
                    </a:lnTo>
                    <a:cubicBezTo>
                      <a:pt x="481" y="1114"/>
                      <a:pt x="380" y="1139"/>
                      <a:pt x="254" y="1266"/>
                    </a:cubicBezTo>
                    <a:cubicBezTo>
                      <a:pt x="51" y="1519"/>
                      <a:pt x="1" y="1898"/>
                      <a:pt x="228" y="2152"/>
                    </a:cubicBezTo>
                    <a:cubicBezTo>
                      <a:pt x="431" y="2506"/>
                      <a:pt x="684" y="2810"/>
                      <a:pt x="886" y="3139"/>
                    </a:cubicBezTo>
                    <a:cubicBezTo>
                      <a:pt x="1114" y="3442"/>
                      <a:pt x="1367" y="3771"/>
                      <a:pt x="1620" y="4050"/>
                    </a:cubicBezTo>
                    <a:cubicBezTo>
                      <a:pt x="1468" y="3695"/>
                      <a:pt x="1266" y="3341"/>
                      <a:pt x="1089" y="2911"/>
                    </a:cubicBezTo>
                    <a:cubicBezTo>
                      <a:pt x="886" y="2556"/>
                      <a:pt x="709" y="2202"/>
                      <a:pt x="481" y="1898"/>
                    </a:cubicBezTo>
                    <a:cubicBezTo>
                      <a:pt x="355" y="1772"/>
                      <a:pt x="355" y="1544"/>
                      <a:pt x="481" y="1418"/>
                    </a:cubicBezTo>
                    <a:cubicBezTo>
                      <a:pt x="507" y="1392"/>
                      <a:pt x="557" y="1367"/>
                      <a:pt x="608" y="1316"/>
                    </a:cubicBezTo>
                    <a:lnTo>
                      <a:pt x="760" y="1190"/>
                    </a:lnTo>
                    <a:lnTo>
                      <a:pt x="1063" y="987"/>
                    </a:lnTo>
                    <a:lnTo>
                      <a:pt x="1620" y="507"/>
                    </a:lnTo>
                    <a:cubicBezTo>
                      <a:pt x="1823" y="355"/>
                      <a:pt x="1975" y="178"/>
                      <a:pt x="2152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5" name="Google Shape;355;p32"/>
              <p:cNvSpPr/>
              <p:nvPr/>
            </p:nvSpPr>
            <p:spPr>
              <a:xfrm>
                <a:off x="4765130" y="2243792"/>
                <a:ext cx="59727" cy="18479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603" extrusionOk="0">
                    <a:moveTo>
                      <a:pt x="0" y="1"/>
                    </a:moveTo>
                    <a:cubicBezTo>
                      <a:pt x="279" y="229"/>
                      <a:pt x="582" y="355"/>
                      <a:pt x="911" y="456"/>
                    </a:cubicBezTo>
                    <a:cubicBezTo>
                      <a:pt x="1137" y="550"/>
                      <a:pt x="1404" y="602"/>
                      <a:pt x="1671" y="602"/>
                    </a:cubicBezTo>
                    <a:cubicBezTo>
                      <a:pt x="1764" y="602"/>
                      <a:pt x="1857" y="596"/>
                      <a:pt x="1949" y="583"/>
                    </a:cubicBezTo>
                    <a:cubicBezTo>
                      <a:pt x="1797" y="482"/>
                      <a:pt x="1645" y="406"/>
                      <a:pt x="1468" y="355"/>
                    </a:cubicBezTo>
                    <a:lnTo>
                      <a:pt x="1013" y="153"/>
                    </a:lnTo>
                    <a:cubicBezTo>
                      <a:pt x="684" y="77"/>
                      <a:pt x="329" y="1"/>
                      <a:pt x="0" y="1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8" name="Google Shape;358;p32"/>
              <p:cNvSpPr/>
              <p:nvPr/>
            </p:nvSpPr>
            <p:spPr>
              <a:xfrm>
                <a:off x="6436488" y="2343851"/>
                <a:ext cx="175320" cy="1444115"/>
              </a:xfrm>
              <a:custGeom>
                <a:avLst/>
                <a:gdLst/>
                <a:ahLst/>
                <a:cxnLst/>
                <a:rect l="l" t="t" r="r" b="b"/>
                <a:pathLst>
                  <a:path w="5721" h="47124" extrusionOk="0">
                    <a:moveTo>
                      <a:pt x="5720" y="1"/>
                    </a:moveTo>
                    <a:cubicBezTo>
                      <a:pt x="5442" y="3974"/>
                      <a:pt x="4708" y="7897"/>
                      <a:pt x="3670" y="11743"/>
                    </a:cubicBezTo>
                    <a:lnTo>
                      <a:pt x="2101" y="17488"/>
                    </a:lnTo>
                    <a:lnTo>
                      <a:pt x="1342" y="20373"/>
                    </a:lnTo>
                    <a:cubicBezTo>
                      <a:pt x="1215" y="20854"/>
                      <a:pt x="1139" y="21360"/>
                      <a:pt x="1013" y="21841"/>
                    </a:cubicBezTo>
                    <a:cubicBezTo>
                      <a:pt x="886" y="22322"/>
                      <a:pt x="785" y="22803"/>
                      <a:pt x="709" y="23309"/>
                    </a:cubicBezTo>
                    <a:cubicBezTo>
                      <a:pt x="405" y="25283"/>
                      <a:pt x="254" y="27257"/>
                      <a:pt x="102" y="29256"/>
                    </a:cubicBezTo>
                    <a:lnTo>
                      <a:pt x="51" y="30750"/>
                    </a:lnTo>
                    <a:lnTo>
                      <a:pt x="26" y="32243"/>
                    </a:lnTo>
                    <a:cubicBezTo>
                      <a:pt x="1" y="33204"/>
                      <a:pt x="1" y="34217"/>
                      <a:pt x="1" y="35204"/>
                    </a:cubicBezTo>
                    <a:cubicBezTo>
                      <a:pt x="26" y="37203"/>
                      <a:pt x="51" y="39202"/>
                      <a:pt x="152" y="41176"/>
                    </a:cubicBezTo>
                    <a:cubicBezTo>
                      <a:pt x="254" y="43176"/>
                      <a:pt x="380" y="45150"/>
                      <a:pt x="557" y="47124"/>
                    </a:cubicBezTo>
                    <a:cubicBezTo>
                      <a:pt x="431" y="45150"/>
                      <a:pt x="380" y="43150"/>
                      <a:pt x="279" y="41151"/>
                    </a:cubicBezTo>
                    <a:cubicBezTo>
                      <a:pt x="203" y="39202"/>
                      <a:pt x="203" y="37203"/>
                      <a:pt x="203" y="35204"/>
                    </a:cubicBezTo>
                    <a:cubicBezTo>
                      <a:pt x="254" y="33230"/>
                      <a:pt x="279" y="31256"/>
                      <a:pt x="405" y="29256"/>
                    </a:cubicBezTo>
                    <a:cubicBezTo>
                      <a:pt x="532" y="27257"/>
                      <a:pt x="684" y="25308"/>
                      <a:pt x="1038" y="23360"/>
                    </a:cubicBezTo>
                    <a:cubicBezTo>
                      <a:pt x="1089" y="22879"/>
                      <a:pt x="1165" y="22373"/>
                      <a:pt x="1291" y="21892"/>
                    </a:cubicBezTo>
                    <a:cubicBezTo>
                      <a:pt x="1367" y="21411"/>
                      <a:pt x="1468" y="20905"/>
                      <a:pt x="1595" y="20424"/>
                    </a:cubicBezTo>
                    <a:lnTo>
                      <a:pt x="2354" y="17564"/>
                    </a:lnTo>
                    <a:cubicBezTo>
                      <a:pt x="2860" y="15666"/>
                      <a:pt x="3417" y="13717"/>
                      <a:pt x="3873" y="11794"/>
                    </a:cubicBezTo>
                    <a:cubicBezTo>
                      <a:pt x="4353" y="9871"/>
                      <a:pt x="4809" y="7897"/>
                      <a:pt x="5113" y="5948"/>
                    </a:cubicBezTo>
                    <a:cubicBezTo>
                      <a:pt x="5442" y="3949"/>
                      <a:pt x="5619" y="2000"/>
                      <a:pt x="57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68" name="Google Shape;368;p32"/>
            <p:cNvSpPr/>
            <p:nvPr/>
          </p:nvSpPr>
          <p:spPr>
            <a:xfrm rot="-3600541">
              <a:off x="4624649" y="3747363"/>
              <a:ext cx="904004" cy="742225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6D6F0-AC14-48AC-9598-78D71036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MANAJEMEN KEBIDANAN</a:t>
            </a:r>
            <a:br>
              <a:rPr lang="en-US" sz="2800" dirty="0"/>
            </a:br>
            <a:r>
              <a:rPr lang="en-US" sz="2800" dirty="0"/>
              <a:t>(BUKU 50 THN IBI 2007)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FD1C2-43EE-4249-A7E8-ADE399869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0276" y="2438400"/>
            <a:ext cx="6577928" cy="364236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PENDEKATAN YANG DIGUNAKAN OLEH BIDAN DAN DALAM MENERAPKAN METODE PEMECAHAN MASALAH SECARA SISTEMATIS MULAI DARI PENGKAJIAN, ANALISIS DATA, DIAGNOSIS KEBIDANAN, PERENCANAAN, PELAKSANAAN &amp; EVALUASI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C583AD30-5491-48F9-BC9E-F14FF3766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3089"/>
            <a:ext cx="2057400" cy="20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43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8"/>
          <p:cNvSpPr txBox="1">
            <a:spLocks noGrp="1"/>
          </p:cNvSpPr>
          <p:nvPr>
            <p:ph type="title"/>
          </p:nvPr>
        </p:nvSpPr>
        <p:spPr>
          <a:xfrm>
            <a:off x="596975" y="1512466"/>
            <a:ext cx="7950000" cy="447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dirty="0"/>
              <a:t>DEFINISI BIDAN</a:t>
            </a:r>
            <a:br>
              <a:rPr lang="en" dirty="0"/>
            </a:br>
            <a:r>
              <a:rPr lang="en" sz="1000" dirty="0"/>
              <a:t>KLINKERT  1892:</a:t>
            </a:r>
            <a:endParaRPr dirty="0"/>
          </a:p>
        </p:txBody>
      </p:sp>
      <p:sp>
        <p:nvSpPr>
          <p:cNvPr id="751" name="Google Shape;751;p48"/>
          <p:cNvSpPr txBox="1">
            <a:spLocks noGrp="1"/>
          </p:cNvSpPr>
          <p:nvPr>
            <p:ph type="subTitle" idx="1"/>
          </p:nvPr>
        </p:nvSpPr>
        <p:spPr>
          <a:xfrm>
            <a:off x="107505" y="4293096"/>
            <a:ext cx="2736304" cy="795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just"/>
            <a:r>
              <a:rPr lang="en-US" sz="1200" dirty="0"/>
              <a:t>	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Bidan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berasal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dari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Bahasa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Sansekerta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“WIDWAN”  yang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</a:rPr>
              <a:t>artinya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CAKAP</a:t>
            </a:r>
          </a:p>
        </p:txBody>
      </p:sp>
      <p:sp>
        <p:nvSpPr>
          <p:cNvPr id="754" name="Google Shape;754;p48"/>
          <p:cNvSpPr txBox="1">
            <a:spLocks noGrp="1"/>
          </p:cNvSpPr>
          <p:nvPr>
            <p:ph type="subTitle" idx="3"/>
          </p:nvPr>
        </p:nvSpPr>
        <p:spPr>
          <a:xfrm>
            <a:off x="6135261" y="4293096"/>
            <a:ext cx="3059832" cy="795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just"/>
            <a:r>
              <a:rPr lang="en-US" sz="1100" dirty="0" err="1">
                <a:solidFill>
                  <a:schemeClr val="accent6">
                    <a:lumMod val="50000"/>
                  </a:schemeClr>
                </a:solidFill>
              </a:rPr>
              <a:t>Berdasarkan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accent6">
                    <a:lumMod val="50000"/>
                  </a:schemeClr>
                </a:solidFill>
              </a:rPr>
              <a:t>terminologinya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pPr algn="just"/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Mid = </a:t>
            </a:r>
            <a:r>
              <a:rPr lang="en-US" sz="1100" dirty="0" err="1">
                <a:solidFill>
                  <a:schemeClr val="accent6">
                    <a:lumMod val="50000"/>
                  </a:schemeClr>
                </a:solidFill>
              </a:rPr>
              <a:t>dengan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accent6">
                    <a:lumMod val="50000"/>
                  </a:schemeClr>
                </a:solidFill>
              </a:rPr>
              <a:t>wif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 = a woman = </a:t>
            </a:r>
            <a:r>
              <a:rPr lang="en-US" sz="1100" dirty="0" err="1">
                <a:solidFill>
                  <a:schemeClr val="accent6">
                    <a:lumMod val="50000"/>
                  </a:schemeClr>
                </a:solidFill>
              </a:rPr>
              <a:t>seorang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accent6">
                    <a:lumMod val="50000"/>
                  </a:schemeClr>
                </a:solidFill>
              </a:rPr>
              <a:t>wanita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marL="0" indent="0" algn="just"/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Midwife = wit a woman = </a:t>
            </a:r>
            <a:r>
              <a:rPr lang="en-US" sz="1100" dirty="0" err="1">
                <a:solidFill>
                  <a:schemeClr val="accent6">
                    <a:lumMod val="50000"/>
                  </a:schemeClr>
                </a:solidFill>
              </a:rPr>
              <a:t>seorang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accent6">
                    <a:lumMod val="50000"/>
                  </a:schemeClr>
                </a:solidFill>
              </a:rPr>
              <a:t>wanita</a:t>
            </a:r>
            <a:endParaRPr 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79" name="Google Shape;779;p48"/>
          <p:cNvSpPr txBox="1">
            <a:spLocks noGrp="1"/>
          </p:cNvSpPr>
          <p:nvPr>
            <p:ph type="subTitle" idx="6"/>
          </p:nvPr>
        </p:nvSpPr>
        <p:spPr>
          <a:xfrm>
            <a:off x="2984360" y="4230415"/>
            <a:ext cx="2806196" cy="795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just"/>
            <a:r>
              <a:rPr lang="en-US" sz="1200" dirty="0">
                <a:solidFill>
                  <a:schemeClr val="tx1"/>
                </a:solidFill>
              </a:rPr>
              <a:t>	Midwife </a:t>
            </a:r>
            <a:r>
              <a:rPr lang="en-US" sz="1200" dirty="0" err="1">
                <a:solidFill>
                  <a:schemeClr val="tx1"/>
                </a:solidFill>
              </a:rPr>
              <a:t>dalam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Bahasa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Inggris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artinya</a:t>
            </a:r>
            <a:r>
              <a:rPr lang="en-US" sz="1200" dirty="0">
                <a:solidFill>
                  <a:schemeClr val="tx1"/>
                </a:solidFill>
              </a:rPr>
              <a:t> “</a:t>
            </a:r>
            <a:r>
              <a:rPr lang="en-US" sz="1200" i="1" dirty="0">
                <a:solidFill>
                  <a:schemeClr val="tx1"/>
                </a:solidFill>
              </a:rPr>
              <a:t>with women</a:t>
            </a:r>
            <a:r>
              <a:rPr lang="en-US" sz="1200" dirty="0">
                <a:solidFill>
                  <a:schemeClr val="tx1"/>
                </a:solidFill>
              </a:rPr>
              <a:t>” (</a:t>
            </a:r>
            <a:r>
              <a:rPr lang="en-US" sz="1200" dirty="0" err="1">
                <a:solidFill>
                  <a:schemeClr val="tx1"/>
                </a:solidFill>
              </a:rPr>
              <a:t>pendamping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wanita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755" name="Google Shape;755;p48"/>
          <p:cNvGrpSpPr/>
          <p:nvPr/>
        </p:nvGrpSpPr>
        <p:grpSpPr>
          <a:xfrm>
            <a:off x="1331772" y="2401349"/>
            <a:ext cx="1230349" cy="1798357"/>
            <a:chOff x="2738850" y="2219575"/>
            <a:chExt cx="1481813" cy="2165913"/>
          </a:xfrm>
        </p:grpSpPr>
        <p:sp>
          <p:nvSpPr>
            <p:cNvPr id="756" name="Google Shape;756;p48"/>
            <p:cNvSpPr/>
            <p:nvPr/>
          </p:nvSpPr>
          <p:spPr>
            <a:xfrm>
              <a:off x="2738850" y="3548363"/>
              <a:ext cx="1014250" cy="619150"/>
            </a:xfrm>
            <a:custGeom>
              <a:avLst/>
              <a:gdLst/>
              <a:ahLst/>
              <a:cxnLst/>
              <a:rect l="l" t="t" r="r" b="b"/>
              <a:pathLst>
                <a:path w="40570" h="24766" extrusionOk="0">
                  <a:moveTo>
                    <a:pt x="14737" y="1"/>
                  </a:moveTo>
                  <a:cubicBezTo>
                    <a:pt x="13922" y="1"/>
                    <a:pt x="13140" y="70"/>
                    <a:pt x="12326" y="91"/>
                  </a:cubicBezTo>
                  <a:cubicBezTo>
                    <a:pt x="10908" y="141"/>
                    <a:pt x="9466" y="268"/>
                    <a:pt x="8074" y="648"/>
                  </a:cubicBezTo>
                  <a:cubicBezTo>
                    <a:pt x="5923" y="1230"/>
                    <a:pt x="4025" y="2242"/>
                    <a:pt x="2506" y="3887"/>
                  </a:cubicBezTo>
                  <a:cubicBezTo>
                    <a:pt x="684" y="5886"/>
                    <a:pt x="1" y="8240"/>
                    <a:pt x="558" y="10897"/>
                  </a:cubicBezTo>
                  <a:cubicBezTo>
                    <a:pt x="937" y="12745"/>
                    <a:pt x="1874" y="14339"/>
                    <a:pt x="3139" y="15756"/>
                  </a:cubicBezTo>
                  <a:cubicBezTo>
                    <a:pt x="4885" y="17756"/>
                    <a:pt x="6986" y="19299"/>
                    <a:pt x="9314" y="20539"/>
                  </a:cubicBezTo>
                  <a:cubicBezTo>
                    <a:pt x="14654" y="23323"/>
                    <a:pt x="20399" y="24639"/>
                    <a:pt x="26397" y="24766"/>
                  </a:cubicBezTo>
                  <a:cubicBezTo>
                    <a:pt x="27662" y="24766"/>
                    <a:pt x="28902" y="24690"/>
                    <a:pt x="30168" y="24563"/>
                  </a:cubicBezTo>
                  <a:cubicBezTo>
                    <a:pt x="31762" y="24361"/>
                    <a:pt x="33382" y="24108"/>
                    <a:pt x="34926" y="23475"/>
                  </a:cubicBezTo>
                  <a:cubicBezTo>
                    <a:pt x="36495" y="22842"/>
                    <a:pt x="37912" y="22033"/>
                    <a:pt x="39025" y="20717"/>
                  </a:cubicBezTo>
                  <a:cubicBezTo>
                    <a:pt x="39911" y="19679"/>
                    <a:pt x="40468" y="18540"/>
                    <a:pt x="40493" y="17148"/>
                  </a:cubicBezTo>
                  <a:cubicBezTo>
                    <a:pt x="40569" y="14946"/>
                    <a:pt x="39835" y="12922"/>
                    <a:pt x="38570" y="11150"/>
                  </a:cubicBezTo>
                  <a:cubicBezTo>
                    <a:pt x="36393" y="8139"/>
                    <a:pt x="33534" y="5886"/>
                    <a:pt x="30218" y="4216"/>
                  </a:cubicBezTo>
                  <a:cubicBezTo>
                    <a:pt x="27384" y="2748"/>
                    <a:pt x="24372" y="1710"/>
                    <a:pt x="21259" y="901"/>
                  </a:cubicBezTo>
                  <a:cubicBezTo>
                    <a:pt x="19311" y="394"/>
                    <a:pt x="17362" y="91"/>
                    <a:pt x="15337" y="15"/>
                  </a:cubicBezTo>
                  <a:cubicBezTo>
                    <a:pt x="15135" y="5"/>
                    <a:pt x="14935" y="1"/>
                    <a:pt x="14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3477850" y="2219575"/>
              <a:ext cx="742813" cy="842725"/>
            </a:xfrm>
            <a:custGeom>
              <a:avLst/>
              <a:gdLst/>
              <a:ahLst/>
              <a:cxnLst/>
              <a:rect l="l" t="t" r="r" b="b"/>
              <a:pathLst>
                <a:path w="21639" h="33709" extrusionOk="0">
                  <a:moveTo>
                    <a:pt x="11344" y="0"/>
                  </a:moveTo>
                  <a:cubicBezTo>
                    <a:pt x="10870" y="0"/>
                    <a:pt x="10395" y="17"/>
                    <a:pt x="9921" y="71"/>
                  </a:cubicBezTo>
                  <a:cubicBezTo>
                    <a:pt x="9086" y="172"/>
                    <a:pt x="8251" y="299"/>
                    <a:pt x="7390" y="426"/>
                  </a:cubicBezTo>
                  <a:cubicBezTo>
                    <a:pt x="5745" y="704"/>
                    <a:pt x="4278" y="1337"/>
                    <a:pt x="3139" y="2602"/>
                  </a:cubicBezTo>
                  <a:cubicBezTo>
                    <a:pt x="2202" y="3614"/>
                    <a:pt x="1671" y="4854"/>
                    <a:pt x="1367" y="6170"/>
                  </a:cubicBezTo>
                  <a:cubicBezTo>
                    <a:pt x="912" y="8119"/>
                    <a:pt x="684" y="10093"/>
                    <a:pt x="405" y="12092"/>
                  </a:cubicBezTo>
                  <a:cubicBezTo>
                    <a:pt x="127" y="13965"/>
                    <a:pt x="0" y="15889"/>
                    <a:pt x="26" y="17635"/>
                  </a:cubicBezTo>
                  <a:cubicBezTo>
                    <a:pt x="0" y="19153"/>
                    <a:pt x="51" y="20520"/>
                    <a:pt x="254" y="21912"/>
                  </a:cubicBezTo>
                  <a:cubicBezTo>
                    <a:pt x="431" y="23633"/>
                    <a:pt x="785" y="25328"/>
                    <a:pt x="1342" y="26973"/>
                  </a:cubicBezTo>
                  <a:cubicBezTo>
                    <a:pt x="2050" y="28897"/>
                    <a:pt x="2962" y="30668"/>
                    <a:pt x="4505" y="32035"/>
                  </a:cubicBezTo>
                  <a:cubicBezTo>
                    <a:pt x="5699" y="33083"/>
                    <a:pt x="7104" y="33708"/>
                    <a:pt x="8698" y="33708"/>
                  </a:cubicBezTo>
                  <a:cubicBezTo>
                    <a:pt x="8759" y="33708"/>
                    <a:pt x="8821" y="33707"/>
                    <a:pt x="8884" y="33705"/>
                  </a:cubicBezTo>
                  <a:cubicBezTo>
                    <a:pt x="10275" y="33629"/>
                    <a:pt x="11465" y="33098"/>
                    <a:pt x="12578" y="32288"/>
                  </a:cubicBezTo>
                  <a:cubicBezTo>
                    <a:pt x="14249" y="31023"/>
                    <a:pt x="15438" y="29352"/>
                    <a:pt x="16375" y="27530"/>
                  </a:cubicBezTo>
                  <a:cubicBezTo>
                    <a:pt x="17994" y="24367"/>
                    <a:pt x="19057" y="21026"/>
                    <a:pt x="19943" y="17610"/>
                  </a:cubicBezTo>
                  <a:cubicBezTo>
                    <a:pt x="20500" y="15458"/>
                    <a:pt x="20905" y="13307"/>
                    <a:pt x="21284" y="11105"/>
                  </a:cubicBezTo>
                  <a:cubicBezTo>
                    <a:pt x="21563" y="9435"/>
                    <a:pt x="21639" y="7765"/>
                    <a:pt x="21259" y="6094"/>
                  </a:cubicBezTo>
                  <a:cubicBezTo>
                    <a:pt x="20879" y="4399"/>
                    <a:pt x="20145" y="2956"/>
                    <a:pt x="18652" y="1995"/>
                  </a:cubicBezTo>
                  <a:cubicBezTo>
                    <a:pt x="16982" y="957"/>
                    <a:pt x="15286" y="97"/>
                    <a:pt x="13262" y="46"/>
                  </a:cubicBezTo>
                  <a:cubicBezTo>
                    <a:pt x="12622" y="31"/>
                    <a:pt x="11983" y="0"/>
                    <a:pt x="11344" y="0"/>
                  </a:cubicBezTo>
                  <a:close/>
                </a:path>
              </a:pathLst>
            </a:custGeom>
            <a:solidFill>
              <a:srgbClr val="F7C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3000150" y="2458488"/>
              <a:ext cx="1009825" cy="1927000"/>
            </a:xfrm>
            <a:custGeom>
              <a:avLst/>
              <a:gdLst/>
              <a:ahLst/>
              <a:cxnLst/>
              <a:rect l="l" t="t" r="r" b="b"/>
              <a:pathLst>
                <a:path w="40393" h="77080" extrusionOk="0">
                  <a:moveTo>
                    <a:pt x="34311" y="22311"/>
                  </a:moveTo>
                  <a:cubicBezTo>
                    <a:pt x="34547" y="22311"/>
                    <a:pt x="34750" y="22466"/>
                    <a:pt x="34900" y="22782"/>
                  </a:cubicBezTo>
                  <a:cubicBezTo>
                    <a:pt x="35153" y="23313"/>
                    <a:pt x="35128" y="23895"/>
                    <a:pt x="35204" y="24452"/>
                  </a:cubicBezTo>
                  <a:cubicBezTo>
                    <a:pt x="35280" y="24933"/>
                    <a:pt x="35381" y="25414"/>
                    <a:pt x="35584" y="25819"/>
                  </a:cubicBezTo>
                  <a:cubicBezTo>
                    <a:pt x="35938" y="26477"/>
                    <a:pt x="36065" y="27185"/>
                    <a:pt x="36140" y="27919"/>
                  </a:cubicBezTo>
                  <a:cubicBezTo>
                    <a:pt x="36140" y="28046"/>
                    <a:pt x="36140" y="28172"/>
                    <a:pt x="36216" y="28299"/>
                  </a:cubicBezTo>
                  <a:cubicBezTo>
                    <a:pt x="36444" y="28197"/>
                    <a:pt x="36444" y="28046"/>
                    <a:pt x="36444" y="27843"/>
                  </a:cubicBezTo>
                  <a:cubicBezTo>
                    <a:pt x="36419" y="27210"/>
                    <a:pt x="36419" y="26552"/>
                    <a:pt x="36140" y="25945"/>
                  </a:cubicBezTo>
                  <a:cubicBezTo>
                    <a:pt x="35963" y="25540"/>
                    <a:pt x="35837" y="25085"/>
                    <a:pt x="35761" y="24629"/>
                  </a:cubicBezTo>
                  <a:lnTo>
                    <a:pt x="35761" y="24629"/>
                  </a:lnTo>
                  <a:cubicBezTo>
                    <a:pt x="35913" y="24705"/>
                    <a:pt x="35938" y="24882"/>
                    <a:pt x="35963" y="25009"/>
                  </a:cubicBezTo>
                  <a:cubicBezTo>
                    <a:pt x="36318" y="26325"/>
                    <a:pt x="36900" y="27539"/>
                    <a:pt x="37558" y="28704"/>
                  </a:cubicBezTo>
                  <a:cubicBezTo>
                    <a:pt x="37861" y="29260"/>
                    <a:pt x="38114" y="29868"/>
                    <a:pt x="38190" y="30526"/>
                  </a:cubicBezTo>
                  <a:cubicBezTo>
                    <a:pt x="38216" y="30855"/>
                    <a:pt x="38165" y="31108"/>
                    <a:pt x="37988" y="31386"/>
                  </a:cubicBezTo>
                  <a:cubicBezTo>
                    <a:pt x="37305" y="32601"/>
                    <a:pt x="36444" y="33689"/>
                    <a:pt x="35660" y="34828"/>
                  </a:cubicBezTo>
                  <a:cubicBezTo>
                    <a:pt x="35255" y="35410"/>
                    <a:pt x="34824" y="36018"/>
                    <a:pt x="34394" y="36549"/>
                  </a:cubicBezTo>
                  <a:cubicBezTo>
                    <a:pt x="33660" y="37435"/>
                    <a:pt x="33179" y="38422"/>
                    <a:pt x="32850" y="39485"/>
                  </a:cubicBezTo>
                  <a:cubicBezTo>
                    <a:pt x="32015" y="42117"/>
                    <a:pt x="30851" y="44622"/>
                    <a:pt x="29712" y="47102"/>
                  </a:cubicBezTo>
                  <a:cubicBezTo>
                    <a:pt x="28346" y="50114"/>
                    <a:pt x="26979" y="53151"/>
                    <a:pt x="25587" y="56162"/>
                  </a:cubicBezTo>
                  <a:cubicBezTo>
                    <a:pt x="24701" y="58111"/>
                    <a:pt x="23765" y="60085"/>
                    <a:pt x="22651" y="61958"/>
                  </a:cubicBezTo>
                  <a:cubicBezTo>
                    <a:pt x="22051" y="62994"/>
                    <a:pt x="20925" y="63622"/>
                    <a:pt x="19703" y="63622"/>
                  </a:cubicBezTo>
                  <a:cubicBezTo>
                    <a:pt x="19432" y="63622"/>
                    <a:pt x="19156" y="63591"/>
                    <a:pt x="18881" y="63527"/>
                  </a:cubicBezTo>
                  <a:cubicBezTo>
                    <a:pt x="17716" y="63249"/>
                    <a:pt x="16704" y="62616"/>
                    <a:pt x="15717" y="61958"/>
                  </a:cubicBezTo>
                  <a:cubicBezTo>
                    <a:pt x="14654" y="61224"/>
                    <a:pt x="13819" y="60262"/>
                    <a:pt x="12933" y="59351"/>
                  </a:cubicBezTo>
                  <a:cubicBezTo>
                    <a:pt x="10149" y="56517"/>
                    <a:pt x="8074" y="53151"/>
                    <a:pt x="5948" y="49810"/>
                  </a:cubicBezTo>
                  <a:cubicBezTo>
                    <a:pt x="3797" y="46343"/>
                    <a:pt x="2177" y="42673"/>
                    <a:pt x="1140" y="38751"/>
                  </a:cubicBezTo>
                  <a:cubicBezTo>
                    <a:pt x="937" y="37966"/>
                    <a:pt x="811" y="37182"/>
                    <a:pt x="785" y="36347"/>
                  </a:cubicBezTo>
                  <a:cubicBezTo>
                    <a:pt x="735" y="34955"/>
                    <a:pt x="988" y="33639"/>
                    <a:pt x="1747" y="32399"/>
                  </a:cubicBezTo>
                  <a:cubicBezTo>
                    <a:pt x="2253" y="31589"/>
                    <a:pt x="3013" y="31158"/>
                    <a:pt x="3949" y="31133"/>
                  </a:cubicBezTo>
                  <a:cubicBezTo>
                    <a:pt x="4010" y="31131"/>
                    <a:pt x="4071" y="31129"/>
                    <a:pt x="4132" y="31129"/>
                  </a:cubicBezTo>
                  <a:cubicBezTo>
                    <a:pt x="5266" y="31129"/>
                    <a:pt x="6223" y="31575"/>
                    <a:pt x="7112" y="32272"/>
                  </a:cubicBezTo>
                  <a:cubicBezTo>
                    <a:pt x="8099" y="33031"/>
                    <a:pt x="8682" y="34069"/>
                    <a:pt x="9238" y="35132"/>
                  </a:cubicBezTo>
                  <a:cubicBezTo>
                    <a:pt x="10225" y="36929"/>
                    <a:pt x="10934" y="38827"/>
                    <a:pt x="11693" y="40699"/>
                  </a:cubicBezTo>
                  <a:cubicBezTo>
                    <a:pt x="13136" y="44116"/>
                    <a:pt x="15008" y="47279"/>
                    <a:pt x="17134" y="50266"/>
                  </a:cubicBezTo>
                  <a:cubicBezTo>
                    <a:pt x="17691" y="51000"/>
                    <a:pt x="18197" y="51784"/>
                    <a:pt x="18855" y="52518"/>
                  </a:cubicBezTo>
                  <a:cubicBezTo>
                    <a:pt x="17337" y="54366"/>
                    <a:pt x="17033" y="56517"/>
                    <a:pt x="17058" y="58845"/>
                  </a:cubicBezTo>
                  <a:cubicBezTo>
                    <a:pt x="17058" y="59048"/>
                    <a:pt x="17084" y="59250"/>
                    <a:pt x="17286" y="59377"/>
                  </a:cubicBezTo>
                  <a:cubicBezTo>
                    <a:pt x="17413" y="59351"/>
                    <a:pt x="17362" y="59301"/>
                    <a:pt x="17362" y="59225"/>
                  </a:cubicBezTo>
                  <a:cubicBezTo>
                    <a:pt x="17311" y="56922"/>
                    <a:pt x="17716" y="54745"/>
                    <a:pt x="19210" y="52847"/>
                  </a:cubicBezTo>
                  <a:cubicBezTo>
                    <a:pt x="20323" y="51455"/>
                    <a:pt x="21538" y="50190"/>
                    <a:pt x="22778" y="48924"/>
                  </a:cubicBezTo>
                  <a:cubicBezTo>
                    <a:pt x="25334" y="46292"/>
                    <a:pt x="27485" y="43357"/>
                    <a:pt x="29004" y="39991"/>
                  </a:cubicBezTo>
                  <a:cubicBezTo>
                    <a:pt x="29560" y="38827"/>
                    <a:pt x="29889" y="37587"/>
                    <a:pt x="29965" y="36296"/>
                  </a:cubicBezTo>
                  <a:cubicBezTo>
                    <a:pt x="29965" y="36018"/>
                    <a:pt x="29814" y="35689"/>
                    <a:pt x="29738" y="35410"/>
                  </a:cubicBezTo>
                  <a:cubicBezTo>
                    <a:pt x="29484" y="34423"/>
                    <a:pt x="29231" y="33436"/>
                    <a:pt x="28953" y="32474"/>
                  </a:cubicBezTo>
                  <a:cubicBezTo>
                    <a:pt x="28624" y="31462"/>
                    <a:pt x="28801" y="30500"/>
                    <a:pt x="29130" y="29564"/>
                  </a:cubicBezTo>
                  <a:cubicBezTo>
                    <a:pt x="29636" y="28122"/>
                    <a:pt x="30218" y="26704"/>
                    <a:pt x="30750" y="25287"/>
                  </a:cubicBezTo>
                  <a:cubicBezTo>
                    <a:pt x="30876" y="24958"/>
                    <a:pt x="30978" y="24654"/>
                    <a:pt x="31332" y="24427"/>
                  </a:cubicBezTo>
                  <a:cubicBezTo>
                    <a:pt x="31636" y="24857"/>
                    <a:pt x="31610" y="25338"/>
                    <a:pt x="31534" y="25819"/>
                  </a:cubicBezTo>
                  <a:cubicBezTo>
                    <a:pt x="31383" y="26957"/>
                    <a:pt x="31079" y="28071"/>
                    <a:pt x="31104" y="29210"/>
                  </a:cubicBezTo>
                  <a:cubicBezTo>
                    <a:pt x="31104" y="29463"/>
                    <a:pt x="31231" y="29741"/>
                    <a:pt x="31256" y="29994"/>
                  </a:cubicBezTo>
                  <a:cubicBezTo>
                    <a:pt x="31281" y="30096"/>
                    <a:pt x="31383" y="30121"/>
                    <a:pt x="31484" y="30197"/>
                  </a:cubicBezTo>
                  <a:cubicBezTo>
                    <a:pt x="32496" y="29336"/>
                    <a:pt x="33357" y="28324"/>
                    <a:pt x="34141" y="27236"/>
                  </a:cubicBezTo>
                  <a:cubicBezTo>
                    <a:pt x="34293" y="26983"/>
                    <a:pt x="34268" y="26730"/>
                    <a:pt x="34242" y="26477"/>
                  </a:cubicBezTo>
                  <a:cubicBezTo>
                    <a:pt x="34166" y="26046"/>
                    <a:pt x="34040" y="25641"/>
                    <a:pt x="33939" y="25211"/>
                  </a:cubicBezTo>
                  <a:cubicBezTo>
                    <a:pt x="33913" y="25085"/>
                    <a:pt x="33863" y="25009"/>
                    <a:pt x="33787" y="24907"/>
                  </a:cubicBezTo>
                  <a:cubicBezTo>
                    <a:pt x="33766" y="24824"/>
                    <a:pt x="33693" y="24774"/>
                    <a:pt x="33611" y="24774"/>
                  </a:cubicBezTo>
                  <a:cubicBezTo>
                    <a:pt x="33594" y="24774"/>
                    <a:pt x="33576" y="24777"/>
                    <a:pt x="33559" y="24781"/>
                  </a:cubicBezTo>
                  <a:cubicBezTo>
                    <a:pt x="33433" y="24806"/>
                    <a:pt x="33483" y="24907"/>
                    <a:pt x="33483" y="25009"/>
                  </a:cubicBezTo>
                  <a:cubicBezTo>
                    <a:pt x="33508" y="25439"/>
                    <a:pt x="33559" y="25894"/>
                    <a:pt x="33736" y="26325"/>
                  </a:cubicBezTo>
                  <a:cubicBezTo>
                    <a:pt x="33888" y="26780"/>
                    <a:pt x="33787" y="27084"/>
                    <a:pt x="33483" y="27413"/>
                  </a:cubicBezTo>
                  <a:cubicBezTo>
                    <a:pt x="32901" y="27970"/>
                    <a:pt x="32370" y="28602"/>
                    <a:pt x="31788" y="29210"/>
                  </a:cubicBezTo>
                  <a:cubicBezTo>
                    <a:pt x="31737" y="29260"/>
                    <a:pt x="31712" y="29311"/>
                    <a:pt x="31610" y="29362"/>
                  </a:cubicBezTo>
                  <a:cubicBezTo>
                    <a:pt x="31509" y="28830"/>
                    <a:pt x="31610" y="28324"/>
                    <a:pt x="31661" y="27818"/>
                  </a:cubicBezTo>
                  <a:cubicBezTo>
                    <a:pt x="31762" y="27084"/>
                    <a:pt x="31889" y="26325"/>
                    <a:pt x="32015" y="25591"/>
                  </a:cubicBezTo>
                  <a:cubicBezTo>
                    <a:pt x="32091" y="25287"/>
                    <a:pt x="32015" y="24958"/>
                    <a:pt x="31965" y="24654"/>
                  </a:cubicBezTo>
                  <a:cubicBezTo>
                    <a:pt x="31914" y="24528"/>
                    <a:pt x="31914" y="24401"/>
                    <a:pt x="32015" y="24300"/>
                  </a:cubicBezTo>
                  <a:cubicBezTo>
                    <a:pt x="32597" y="23693"/>
                    <a:pt x="33154" y="23060"/>
                    <a:pt x="33787" y="22529"/>
                  </a:cubicBezTo>
                  <a:cubicBezTo>
                    <a:pt x="33972" y="22384"/>
                    <a:pt x="34149" y="22311"/>
                    <a:pt x="34311" y="22311"/>
                  </a:cubicBezTo>
                  <a:close/>
                  <a:moveTo>
                    <a:pt x="16703" y="1"/>
                  </a:moveTo>
                  <a:cubicBezTo>
                    <a:pt x="16558" y="1"/>
                    <a:pt x="16474" y="99"/>
                    <a:pt x="16451" y="258"/>
                  </a:cubicBezTo>
                  <a:cubicBezTo>
                    <a:pt x="16426" y="410"/>
                    <a:pt x="16350" y="587"/>
                    <a:pt x="16299" y="739"/>
                  </a:cubicBezTo>
                  <a:cubicBezTo>
                    <a:pt x="15641" y="2535"/>
                    <a:pt x="14907" y="4307"/>
                    <a:pt x="14376" y="6180"/>
                  </a:cubicBezTo>
                  <a:cubicBezTo>
                    <a:pt x="13743" y="8356"/>
                    <a:pt x="13288" y="10583"/>
                    <a:pt x="13237" y="12861"/>
                  </a:cubicBezTo>
                  <a:cubicBezTo>
                    <a:pt x="13186" y="14405"/>
                    <a:pt x="13363" y="15923"/>
                    <a:pt x="13667" y="17442"/>
                  </a:cubicBezTo>
                  <a:cubicBezTo>
                    <a:pt x="13920" y="18808"/>
                    <a:pt x="14300" y="20124"/>
                    <a:pt x="14933" y="21364"/>
                  </a:cubicBezTo>
                  <a:cubicBezTo>
                    <a:pt x="15413" y="22301"/>
                    <a:pt x="16147" y="23035"/>
                    <a:pt x="16957" y="23642"/>
                  </a:cubicBezTo>
                  <a:cubicBezTo>
                    <a:pt x="16482" y="23912"/>
                    <a:pt x="16013" y="24025"/>
                    <a:pt x="15553" y="24025"/>
                  </a:cubicBezTo>
                  <a:cubicBezTo>
                    <a:pt x="14763" y="24025"/>
                    <a:pt x="13998" y="23694"/>
                    <a:pt x="13262" y="23262"/>
                  </a:cubicBezTo>
                  <a:cubicBezTo>
                    <a:pt x="12376" y="22756"/>
                    <a:pt x="11718" y="21921"/>
                    <a:pt x="11111" y="21111"/>
                  </a:cubicBezTo>
                  <a:cubicBezTo>
                    <a:pt x="10200" y="19871"/>
                    <a:pt x="9719" y="18429"/>
                    <a:pt x="9390" y="16936"/>
                  </a:cubicBezTo>
                  <a:cubicBezTo>
                    <a:pt x="9340" y="16682"/>
                    <a:pt x="9365" y="16353"/>
                    <a:pt x="9112" y="16075"/>
                  </a:cubicBezTo>
                  <a:lnTo>
                    <a:pt x="9112" y="16075"/>
                  </a:lnTo>
                  <a:cubicBezTo>
                    <a:pt x="9086" y="16531"/>
                    <a:pt x="9112" y="16885"/>
                    <a:pt x="9188" y="17265"/>
                  </a:cubicBezTo>
                  <a:cubicBezTo>
                    <a:pt x="9314" y="18252"/>
                    <a:pt x="9744" y="19137"/>
                    <a:pt x="9972" y="20099"/>
                  </a:cubicBezTo>
                  <a:cubicBezTo>
                    <a:pt x="10276" y="21314"/>
                    <a:pt x="10985" y="22402"/>
                    <a:pt x="11769" y="23389"/>
                  </a:cubicBezTo>
                  <a:cubicBezTo>
                    <a:pt x="12047" y="23718"/>
                    <a:pt x="12376" y="24047"/>
                    <a:pt x="12731" y="24325"/>
                  </a:cubicBezTo>
                  <a:cubicBezTo>
                    <a:pt x="12680" y="24351"/>
                    <a:pt x="12655" y="24351"/>
                    <a:pt x="12655" y="24351"/>
                  </a:cubicBezTo>
                  <a:cubicBezTo>
                    <a:pt x="12503" y="24351"/>
                    <a:pt x="12301" y="24401"/>
                    <a:pt x="12123" y="24401"/>
                  </a:cubicBezTo>
                  <a:cubicBezTo>
                    <a:pt x="10706" y="24401"/>
                    <a:pt x="9365" y="24174"/>
                    <a:pt x="8226" y="23262"/>
                  </a:cubicBezTo>
                  <a:cubicBezTo>
                    <a:pt x="7796" y="22883"/>
                    <a:pt x="7416" y="22453"/>
                    <a:pt x="6986" y="22048"/>
                  </a:cubicBezTo>
                  <a:cubicBezTo>
                    <a:pt x="6922" y="21962"/>
                    <a:pt x="6822" y="21859"/>
                    <a:pt x="6656" y="21859"/>
                  </a:cubicBezTo>
                  <a:cubicBezTo>
                    <a:pt x="6625" y="21859"/>
                    <a:pt x="6591" y="21863"/>
                    <a:pt x="6556" y="21871"/>
                  </a:cubicBezTo>
                  <a:cubicBezTo>
                    <a:pt x="6657" y="22250"/>
                    <a:pt x="6935" y="22453"/>
                    <a:pt x="7112" y="22782"/>
                  </a:cubicBezTo>
                  <a:cubicBezTo>
                    <a:pt x="6581" y="22680"/>
                    <a:pt x="6151" y="22453"/>
                    <a:pt x="5721" y="22149"/>
                  </a:cubicBezTo>
                  <a:cubicBezTo>
                    <a:pt x="5417" y="21896"/>
                    <a:pt x="5138" y="21643"/>
                    <a:pt x="4809" y="21390"/>
                  </a:cubicBezTo>
                  <a:cubicBezTo>
                    <a:pt x="4719" y="21317"/>
                    <a:pt x="4615" y="21258"/>
                    <a:pt x="4517" y="21258"/>
                  </a:cubicBezTo>
                  <a:cubicBezTo>
                    <a:pt x="4478" y="21258"/>
                    <a:pt x="4440" y="21267"/>
                    <a:pt x="4405" y="21288"/>
                  </a:cubicBezTo>
                  <a:cubicBezTo>
                    <a:pt x="4253" y="21415"/>
                    <a:pt x="4303" y="21592"/>
                    <a:pt x="4379" y="21744"/>
                  </a:cubicBezTo>
                  <a:cubicBezTo>
                    <a:pt x="4405" y="21871"/>
                    <a:pt x="4506" y="21972"/>
                    <a:pt x="4455" y="22124"/>
                  </a:cubicBezTo>
                  <a:cubicBezTo>
                    <a:pt x="3493" y="21364"/>
                    <a:pt x="2684" y="20479"/>
                    <a:pt x="2430" y="19239"/>
                  </a:cubicBezTo>
                  <a:cubicBezTo>
                    <a:pt x="2380" y="18935"/>
                    <a:pt x="2279" y="18606"/>
                    <a:pt x="2253" y="18302"/>
                  </a:cubicBezTo>
                  <a:cubicBezTo>
                    <a:pt x="2127" y="17366"/>
                    <a:pt x="2000" y="16429"/>
                    <a:pt x="2279" y="15518"/>
                  </a:cubicBezTo>
                  <a:cubicBezTo>
                    <a:pt x="2279" y="15417"/>
                    <a:pt x="2380" y="15316"/>
                    <a:pt x="2228" y="15215"/>
                  </a:cubicBezTo>
                  <a:cubicBezTo>
                    <a:pt x="2026" y="15417"/>
                    <a:pt x="1924" y="15670"/>
                    <a:pt x="1874" y="15923"/>
                  </a:cubicBezTo>
                  <a:cubicBezTo>
                    <a:pt x="1722" y="16531"/>
                    <a:pt x="1722" y="17163"/>
                    <a:pt x="1747" y="17796"/>
                  </a:cubicBezTo>
                  <a:cubicBezTo>
                    <a:pt x="1798" y="19593"/>
                    <a:pt x="2380" y="21162"/>
                    <a:pt x="3898" y="22275"/>
                  </a:cubicBezTo>
                  <a:cubicBezTo>
                    <a:pt x="4177" y="22478"/>
                    <a:pt x="4430" y="22680"/>
                    <a:pt x="4759" y="22858"/>
                  </a:cubicBezTo>
                  <a:cubicBezTo>
                    <a:pt x="4829" y="22881"/>
                    <a:pt x="4894" y="22899"/>
                    <a:pt x="4956" y="22899"/>
                  </a:cubicBezTo>
                  <a:cubicBezTo>
                    <a:pt x="5028" y="22899"/>
                    <a:pt x="5096" y="22875"/>
                    <a:pt x="5164" y="22807"/>
                  </a:cubicBezTo>
                  <a:cubicBezTo>
                    <a:pt x="5290" y="22680"/>
                    <a:pt x="5214" y="22554"/>
                    <a:pt x="5164" y="22427"/>
                  </a:cubicBezTo>
                  <a:cubicBezTo>
                    <a:pt x="5138" y="22351"/>
                    <a:pt x="5012" y="22275"/>
                    <a:pt x="5063" y="22149"/>
                  </a:cubicBezTo>
                  <a:lnTo>
                    <a:pt x="5063" y="22149"/>
                  </a:lnTo>
                  <a:cubicBezTo>
                    <a:pt x="5771" y="22782"/>
                    <a:pt x="6530" y="23237"/>
                    <a:pt x="7467" y="23237"/>
                  </a:cubicBezTo>
                  <a:cubicBezTo>
                    <a:pt x="7543" y="23237"/>
                    <a:pt x="7593" y="23262"/>
                    <a:pt x="7619" y="23288"/>
                  </a:cubicBezTo>
                  <a:cubicBezTo>
                    <a:pt x="8428" y="24123"/>
                    <a:pt x="9390" y="24503"/>
                    <a:pt x="10504" y="24705"/>
                  </a:cubicBezTo>
                  <a:cubicBezTo>
                    <a:pt x="10942" y="24795"/>
                    <a:pt x="11381" y="24850"/>
                    <a:pt x="11815" y="24850"/>
                  </a:cubicBezTo>
                  <a:cubicBezTo>
                    <a:pt x="12358" y="24850"/>
                    <a:pt x="12894" y="24764"/>
                    <a:pt x="13414" y="24553"/>
                  </a:cubicBezTo>
                  <a:cubicBezTo>
                    <a:pt x="13515" y="24503"/>
                    <a:pt x="13617" y="24503"/>
                    <a:pt x="13642" y="24376"/>
                  </a:cubicBezTo>
                  <a:cubicBezTo>
                    <a:pt x="13642" y="24275"/>
                    <a:pt x="13566" y="24199"/>
                    <a:pt x="13515" y="24174"/>
                  </a:cubicBezTo>
                  <a:cubicBezTo>
                    <a:pt x="12984" y="23946"/>
                    <a:pt x="12630" y="23516"/>
                    <a:pt x="12250" y="23111"/>
                  </a:cubicBezTo>
                  <a:cubicBezTo>
                    <a:pt x="11921" y="22756"/>
                    <a:pt x="11643" y="22402"/>
                    <a:pt x="11389" y="21972"/>
                  </a:cubicBezTo>
                  <a:lnTo>
                    <a:pt x="11389" y="21972"/>
                  </a:lnTo>
                  <a:cubicBezTo>
                    <a:pt x="11465" y="21997"/>
                    <a:pt x="11491" y="21997"/>
                    <a:pt x="11491" y="21997"/>
                  </a:cubicBezTo>
                  <a:cubicBezTo>
                    <a:pt x="11541" y="22048"/>
                    <a:pt x="11643" y="22149"/>
                    <a:pt x="11718" y="22250"/>
                  </a:cubicBezTo>
                  <a:cubicBezTo>
                    <a:pt x="12376" y="23085"/>
                    <a:pt x="13237" y="23769"/>
                    <a:pt x="14275" y="24123"/>
                  </a:cubicBezTo>
                  <a:cubicBezTo>
                    <a:pt x="14734" y="24266"/>
                    <a:pt x="15193" y="24377"/>
                    <a:pt x="15652" y="24377"/>
                  </a:cubicBezTo>
                  <a:cubicBezTo>
                    <a:pt x="16003" y="24377"/>
                    <a:pt x="16353" y="24313"/>
                    <a:pt x="16704" y="24148"/>
                  </a:cubicBezTo>
                  <a:cubicBezTo>
                    <a:pt x="16907" y="24047"/>
                    <a:pt x="17084" y="23946"/>
                    <a:pt x="17311" y="23920"/>
                  </a:cubicBezTo>
                  <a:cubicBezTo>
                    <a:pt x="17463" y="23920"/>
                    <a:pt x="17615" y="23819"/>
                    <a:pt x="17666" y="23667"/>
                  </a:cubicBezTo>
                  <a:cubicBezTo>
                    <a:pt x="17691" y="23516"/>
                    <a:pt x="17565" y="23440"/>
                    <a:pt x="17463" y="23364"/>
                  </a:cubicBezTo>
                  <a:cubicBezTo>
                    <a:pt x="17413" y="23288"/>
                    <a:pt x="17337" y="23237"/>
                    <a:pt x="17236" y="23161"/>
                  </a:cubicBezTo>
                  <a:cubicBezTo>
                    <a:pt x="15717" y="22022"/>
                    <a:pt x="15034" y="20428"/>
                    <a:pt x="14578" y="18656"/>
                  </a:cubicBezTo>
                  <a:cubicBezTo>
                    <a:pt x="14578" y="18631"/>
                    <a:pt x="14553" y="18606"/>
                    <a:pt x="14604" y="18581"/>
                  </a:cubicBezTo>
                  <a:cubicBezTo>
                    <a:pt x="14654" y="18581"/>
                    <a:pt x="14654" y="18606"/>
                    <a:pt x="14679" y="18631"/>
                  </a:cubicBezTo>
                  <a:cubicBezTo>
                    <a:pt x="15641" y="20074"/>
                    <a:pt x="16603" y="21415"/>
                    <a:pt x="18071" y="22427"/>
                  </a:cubicBezTo>
                  <a:cubicBezTo>
                    <a:pt x="19083" y="23161"/>
                    <a:pt x="20247" y="23414"/>
                    <a:pt x="21411" y="23617"/>
                  </a:cubicBezTo>
                  <a:cubicBezTo>
                    <a:pt x="21618" y="23651"/>
                    <a:pt x="21825" y="23667"/>
                    <a:pt x="22033" y="23667"/>
                  </a:cubicBezTo>
                  <a:cubicBezTo>
                    <a:pt x="22590" y="23667"/>
                    <a:pt x="23157" y="23555"/>
                    <a:pt x="23765" y="23389"/>
                  </a:cubicBezTo>
                  <a:lnTo>
                    <a:pt x="23765" y="23389"/>
                  </a:lnTo>
                  <a:cubicBezTo>
                    <a:pt x="23537" y="24199"/>
                    <a:pt x="23487" y="25034"/>
                    <a:pt x="23512" y="25819"/>
                  </a:cubicBezTo>
                  <a:cubicBezTo>
                    <a:pt x="23259" y="25945"/>
                    <a:pt x="23006" y="25920"/>
                    <a:pt x="22803" y="26350"/>
                  </a:cubicBezTo>
                  <a:cubicBezTo>
                    <a:pt x="22727" y="26401"/>
                    <a:pt x="22651" y="26401"/>
                    <a:pt x="22550" y="26401"/>
                  </a:cubicBezTo>
                  <a:cubicBezTo>
                    <a:pt x="22265" y="26419"/>
                    <a:pt x="21979" y="26428"/>
                    <a:pt x="21695" y="26428"/>
                  </a:cubicBezTo>
                  <a:cubicBezTo>
                    <a:pt x="19632" y="26428"/>
                    <a:pt x="17592" y="25970"/>
                    <a:pt x="15591" y="25414"/>
                  </a:cubicBezTo>
                  <a:cubicBezTo>
                    <a:pt x="15443" y="25377"/>
                    <a:pt x="15326" y="25355"/>
                    <a:pt x="15230" y="25355"/>
                  </a:cubicBezTo>
                  <a:cubicBezTo>
                    <a:pt x="14996" y="25355"/>
                    <a:pt x="14888" y="25485"/>
                    <a:pt x="14781" y="25844"/>
                  </a:cubicBezTo>
                  <a:cubicBezTo>
                    <a:pt x="14629" y="26350"/>
                    <a:pt x="14452" y="26856"/>
                    <a:pt x="14173" y="27337"/>
                  </a:cubicBezTo>
                  <a:cubicBezTo>
                    <a:pt x="13870" y="27818"/>
                    <a:pt x="13490" y="28172"/>
                    <a:pt x="12883" y="28223"/>
                  </a:cubicBezTo>
                  <a:cubicBezTo>
                    <a:pt x="12301" y="28286"/>
                    <a:pt x="11712" y="28318"/>
                    <a:pt x="11124" y="28318"/>
                  </a:cubicBezTo>
                  <a:cubicBezTo>
                    <a:pt x="10535" y="28318"/>
                    <a:pt x="9947" y="28286"/>
                    <a:pt x="9365" y="28223"/>
                  </a:cubicBezTo>
                  <a:cubicBezTo>
                    <a:pt x="8872" y="28169"/>
                    <a:pt x="8379" y="28134"/>
                    <a:pt x="7884" y="28134"/>
                  </a:cubicBezTo>
                  <a:cubicBezTo>
                    <a:pt x="7210" y="28134"/>
                    <a:pt x="6533" y="28199"/>
                    <a:pt x="5847" y="28375"/>
                  </a:cubicBezTo>
                  <a:cubicBezTo>
                    <a:pt x="3797" y="28957"/>
                    <a:pt x="2228" y="30096"/>
                    <a:pt x="1292" y="32044"/>
                  </a:cubicBezTo>
                  <a:cubicBezTo>
                    <a:pt x="507" y="33765"/>
                    <a:pt x="279" y="35587"/>
                    <a:pt x="153" y="37435"/>
                  </a:cubicBezTo>
                  <a:cubicBezTo>
                    <a:pt x="1" y="39738"/>
                    <a:pt x="279" y="41990"/>
                    <a:pt x="583" y="44268"/>
                  </a:cubicBezTo>
                  <a:cubicBezTo>
                    <a:pt x="912" y="46925"/>
                    <a:pt x="1418" y="49557"/>
                    <a:pt x="1975" y="52164"/>
                  </a:cubicBezTo>
                  <a:cubicBezTo>
                    <a:pt x="2532" y="54998"/>
                    <a:pt x="3240" y="57782"/>
                    <a:pt x="4430" y="60439"/>
                  </a:cubicBezTo>
                  <a:cubicBezTo>
                    <a:pt x="4556" y="60718"/>
                    <a:pt x="4759" y="60895"/>
                    <a:pt x="5012" y="60971"/>
                  </a:cubicBezTo>
                  <a:cubicBezTo>
                    <a:pt x="5721" y="61123"/>
                    <a:pt x="6454" y="61148"/>
                    <a:pt x="7214" y="61148"/>
                  </a:cubicBezTo>
                  <a:cubicBezTo>
                    <a:pt x="7872" y="61123"/>
                    <a:pt x="8555" y="60895"/>
                    <a:pt x="9213" y="60895"/>
                  </a:cubicBezTo>
                  <a:cubicBezTo>
                    <a:pt x="9390" y="60895"/>
                    <a:pt x="9517" y="60844"/>
                    <a:pt x="9618" y="60693"/>
                  </a:cubicBezTo>
                  <a:cubicBezTo>
                    <a:pt x="10124" y="59933"/>
                    <a:pt x="10757" y="59377"/>
                    <a:pt x="11718" y="59301"/>
                  </a:cubicBezTo>
                  <a:cubicBezTo>
                    <a:pt x="11870" y="59301"/>
                    <a:pt x="11972" y="59326"/>
                    <a:pt x="12047" y="59427"/>
                  </a:cubicBezTo>
                  <a:cubicBezTo>
                    <a:pt x="12376" y="59756"/>
                    <a:pt x="12731" y="60110"/>
                    <a:pt x="13034" y="60465"/>
                  </a:cubicBezTo>
                  <a:cubicBezTo>
                    <a:pt x="13617" y="61072"/>
                    <a:pt x="14199" y="61629"/>
                    <a:pt x="14831" y="62160"/>
                  </a:cubicBezTo>
                  <a:cubicBezTo>
                    <a:pt x="14755" y="62211"/>
                    <a:pt x="14679" y="62236"/>
                    <a:pt x="14629" y="62262"/>
                  </a:cubicBezTo>
                  <a:cubicBezTo>
                    <a:pt x="14072" y="62464"/>
                    <a:pt x="14123" y="62464"/>
                    <a:pt x="14123" y="62996"/>
                  </a:cubicBezTo>
                  <a:cubicBezTo>
                    <a:pt x="14123" y="63375"/>
                    <a:pt x="14072" y="63755"/>
                    <a:pt x="13946" y="64109"/>
                  </a:cubicBezTo>
                  <a:cubicBezTo>
                    <a:pt x="13566" y="65172"/>
                    <a:pt x="12781" y="65906"/>
                    <a:pt x="11896" y="66539"/>
                  </a:cubicBezTo>
                  <a:cubicBezTo>
                    <a:pt x="11491" y="66842"/>
                    <a:pt x="11035" y="67070"/>
                    <a:pt x="10630" y="67399"/>
                  </a:cubicBezTo>
                  <a:cubicBezTo>
                    <a:pt x="10149" y="67779"/>
                    <a:pt x="9820" y="68234"/>
                    <a:pt x="9972" y="68918"/>
                  </a:cubicBezTo>
                  <a:cubicBezTo>
                    <a:pt x="10023" y="69095"/>
                    <a:pt x="10023" y="69322"/>
                    <a:pt x="10073" y="69550"/>
                  </a:cubicBezTo>
                  <a:cubicBezTo>
                    <a:pt x="10124" y="70006"/>
                    <a:pt x="10149" y="70487"/>
                    <a:pt x="10124" y="70993"/>
                  </a:cubicBezTo>
                  <a:cubicBezTo>
                    <a:pt x="10124" y="71094"/>
                    <a:pt x="10099" y="71195"/>
                    <a:pt x="10225" y="71246"/>
                  </a:cubicBezTo>
                  <a:cubicBezTo>
                    <a:pt x="10253" y="71262"/>
                    <a:pt x="10275" y="71269"/>
                    <a:pt x="10295" y="71269"/>
                  </a:cubicBezTo>
                  <a:cubicBezTo>
                    <a:pt x="10366" y="71269"/>
                    <a:pt x="10399" y="71179"/>
                    <a:pt x="10478" y="71119"/>
                  </a:cubicBezTo>
                  <a:cubicBezTo>
                    <a:pt x="10731" y="70967"/>
                    <a:pt x="11010" y="70816"/>
                    <a:pt x="11288" y="70689"/>
                  </a:cubicBezTo>
                  <a:cubicBezTo>
                    <a:pt x="11372" y="70641"/>
                    <a:pt x="11455" y="70616"/>
                    <a:pt x="11534" y="70616"/>
                  </a:cubicBezTo>
                  <a:cubicBezTo>
                    <a:pt x="11621" y="70616"/>
                    <a:pt x="11702" y="70648"/>
                    <a:pt x="11769" y="70714"/>
                  </a:cubicBezTo>
                  <a:cubicBezTo>
                    <a:pt x="11744" y="70816"/>
                    <a:pt x="11668" y="70866"/>
                    <a:pt x="11617" y="70892"/>
                  </a:cubicBezTo>
                  <a:cubicBezTo>
                    <a:pt x="10858" y="71448"/>
                    <a:pt x="10225" y="72106"/>
                    <a:pt x="9567" y="72764"/>
                  </a:cubicBezTo>
                  <a:cubicBezTo>
                    <a:pt x="9414" y="72907"/>
                    <a:pt x="9298" y="72978"/>
                    <a:pt x="9206" y="72978"/>
                  </a:cubicBezTo>
                  <a:cubicBezTo>
                    <a:pt x="9086" y="72978"/>
                    <a:pt x="9006" y="72856"/>
                    <a:pt x="8935" y="72612"/>
                  </a:cubicBezTo>
                  <a:cubicBezTo>
                    <a:pt x="8707" y="71853"/>
                    <a:pt x="8606" y="71069"/>
                    <a:pt x="8580" y="70259"/>
                  </a:cubicBezTo>
                  <a:cubicBezTo>
                    <a:pt x="8580" y="69879"/>
                    <a:pt x="8555" y="69500"/>
                    <a:pt x="8479" y="69120"/>
                  </a:cubicBezTo>
                  <a:cubicBezTo>
                    <a:pt x="8454" y="69044"/>
                    <a:pt x="8454" y="68918"/>
                    <a:pt x="8302" y="68918"/>
                  </a:cubicBezTo>
                  <a:cubicBezTo>
                    <a:pt x="8125" y="68943"/>
                    <a:pt x="8099" y="69044"/>
                    <a:pt x="8099" y="69171"/>
                  </a:cubicBezTo>
                  <a:lnTo>
                    <a:pt x="8099" y="69348"/>
                  </a:lnTo>
                  <a:cubicBezTo>
                    <a:pt x="8175" y="70487"/>
                    <a:pt x="8175" y="71600"/>
                    <a:pt x="8479" y="72714"/>
                  </a:cubicBezTo>
                  <a:cubicBezTo>
                    <a:pt x="8175" y="72967"/>
                    <a:pt x="7796" y="73017"/>
                    <a:pt x="7441" y="73093"/>
                  </a:cubicBezTo>
                  <a:cubicBezTo>
                    <a:pt x="7415" y="73096"/>
                    <a:pt x="7389" y="73098"/>
                    <a:pt x="7365" y="73098"/>
                  </a:cubicBezTo>
                  <a:cubicBezTo>
                    <a:pt x="7185" y="73098"/>
                    <a:pt x="7081" y="73010"/>
                    <a:pt x="7037" y="72764"/>
                  </a:cubicBezTo>
                  <a:cubicBezTo>
                    <a:pt x="6834" y="71524"/>
                    <a:pt x="6783" y="70309"/>
                    <a:pt x="6657" y="69069"/>
                  </a:cubicBezTo>
                  <a:cubicBezTo>
                    <a:pt x="6606" y="68943"/>
                    <a:pt x="6682" y="68740"/>
                    <a:pt x="6480" y="68740"/>
                  </a:cubicBezTo>
                  <a:cubicBezTo>
                    <a:pt x="6470" y="68739"/>
                    <a:pt x="6460" y="68738"/>
                    <a:pt x="6451" y="68738"/>
                  </a:cubicBezTo>
                  <a:cubicBezTo>
                    <a:pt x="6303" y="68738"/>
                    <a:pt x="6303" y="68926"/>
                    <a:pt x="6303" y="69069"/>
                  </a:cubicBezTo>
                  <a:cubicBezTo>
                    <a:pt x="6277" y="69803"/>
                    <a:pt x="6353" y="70563"/>
                    <a:pt x="6429" y="71271"/>
                  </a:cubicBezTo>
                  <a:cubicBezTo>
                    <a:pt x="6480" y="71777"/>
                    <a:pt x="6556" y="72258"/>
                    <a:pt x="6606" y="72764"/>
                  </a:cubicBezTo>
                  <a:cubicBezTo>
                    <a:pt x="6431" y="72792"/>
                    <a:pt x="6300" y="72811"/>
                    <a:pt x="6201" y="72811"/>
                  </a:cubicBezTo>
                  <a:cubicBezTo>
                    <a:pt x="5942" y="72811"/>
                    <a:pt x="5895" y="72686"/>
                    <a:pt x="5822" y="72283"/>
                  </a:cubicBezTo>
                  <a:cubicBezTo>
                    <a:pt x="5569" y="70892"/>
                    <a:pt x="5316" y="69474"/>
                    <a:pt x="5164" y="68057"/>
                  </a:cubicBezTo>
                  <a:cubicBezTo>
                    <a:pt x="5088" y="67450"/>
                    <a:pt x="4961" y="66792"/>
                    <a:pt x="5543" y="66311"/>
                  </a:cubicBezTo>
                  <a:cubicBezTo>
                    <a:pt x="5594" y="66260"/>
                    <a:pt x="5645" y="66134"/>
                    <a:pt x="5518" y="66058"/>
                  </a:cubicBezTo>
                  <a:cubicBezTo>
                    <a:pt x="4961" y="66387"/>
                    <a:pt x="4658" y="66817"/>
                    <a:pt x="4708" y="67526"/>
                  </a:cubicBezTo>
                  <a:cubicBezTo>
                    <a:pt x="4809" y="68335"/>
                    <a:pt x="4885" y="69120"/>
                    <a:pt x="5012" y="69955"/>
                  </a:cubicBezTo>
                  <a:cubicBezTo>
                    <a:pt x="5063" y="70183"/>
                    <a:pt x="5164" y="70360"/>
                    <a:pt x="5037" y="70613"/>
                  </a:cubicBezTo>
                  <a:cubicBezTo>
                    <a:pt x="4708" y="71221"/>
                    <a:pt x="4531" y="71853"/>
                    <a:pt x="4278" y="72461"/>
                  </a:cubicBezTo>
                  <a:cubicBezTo>
                    <a:pt x="4151" y="72739"/>
                    <a:pt x="4151" y="73043"/>
                    <a:pt x="4303" y="73346"/>
                  </a:cubicBezTo>
                  <a:cubicBezTo>
                    <a:pt x="4784" y="74232"/>
                    <a:pt x="4885" y="75169"/>
                    <a:pt x="4809" y="76156"/>
                  </a:cubicBezTo>
                  <a:cubicBezTo>
                    <a:pt x="4809" y="76333"/>
                    <a:pt x="4784" y="76586"/>
                    <a:pt x="4531" y="76687"/>
                  </a:cubicBezTo>
                  <a:cubicBezTo>
                    <a:pt x="4278" y="76409"/>
                    <a:pt x="4202" y="76080"/>
                    <a:pt x="4126" y="75776"/>
                  </a:cubicBezTo>
                  <a:cubicBezTo>
                    <a:pt x="3822" y="74662"/>
                    <a:pt x="3519" y="73549"/>
                    <a:pt x="2937" y="72537"/>
                  </a:cubicBezTo>
                  <a:cubicBezTo>
                    <a:pt x="2759" y="72208"/>
                    <a:pt x="2734" y="71879"/>
                    <a:pt x="2886" y="71524"/>
                  </a:cubicBezTo>
                  <a:cubicBezTo>
                    <a:pt x="3013" y="71221"/>
                    <a:pt x="3038" y="70892"/>
                    <a:pt x="3139" y="70588"/>
                  </a:cubicBezTo>
                  <a:cubicBezTo>
                    <a:pt x="3164" y="70487"/>
                    <a:pt x="3190" y="70335"/>
                    <a:pt x="3038" y="70309"/>
                  </a:cubicBezTo>
                  <a:cubicBezTo>
                    <a:pt x="3015" y="70300"/>
                    <a:pt x="2995" y="70296"/>
                    <a:pt x="2976" y="70296"/>
                  </a:cubicBezTo>
                  <a:cubicBezTo>
                    <a:pt x="2893" y="70296"/>
                    <a:pt x="2852" y="70383"/>
                    <a:pt x="2810" y="70487"/>
                  </a:cubicBezTo>
                  <a:cubicBezTo>
                    <a:pt x="2684" y="70892"/>
                    <a:pt x="2532" y="71322"/>
                    <a:pt x="2430" y="71727"/>
                  </a:cubicBezTo>
                  <a:cubicBezTo>
                    <a:pt x="2380" y="72005"/>
                    <a:pt x="2405" y="72334"/>
                    <a:pt x="2557" y="72612"/>
                  </a:cubicBezTo>
                  <a:cubicBezTo>
                    <a:pt x="3038" y="73498"/>
                    <a:pt x="3367" y="74435"/>
                    <a:pt x="3620" y="75396"/>
                  </a:cubicBezTo>
                  <a:cubicBezTo>
                    <a:pt x="3747" y="75877"/>
                    <a:pt x="3822" y="76383"/>
                    <a:pt x="4126" y="76788"/>
                  </a:cubicBezTo>
                  <a:cubicBezTo>
                    <a:pt x="4261" y="76984"/>
                    <a:pt x="4420" y="77080"/>
                    <a:pt x="4576" y="77080"/>
                  </a:cubicBezTo>
                  <a:cubicBezTo>
                    <a:pt x="4743" y="77080"/>
                    <a:pt x="4907" y="76972"/>
                    <a:pt x="5037" y="76763"/>
                  </a:cubicBezTo>
                  <a:cubicBezTo>
                    <a:pt x="5088" y="76636"/>
                    <a:pt x="5138" y="76510"/>
                    <a:pt x="5164" y="76383"/>
                  </a:cubicBezTo>
                  <a:cubicBezTo>
                    <a:pt x="5341" y="75295"/>
                    <a:pt x="5164" y="74257"/>
                    <a:pt x="4708" y="73270"/>
                  </a:cubicBezTo>
                  <a:cubicBezTo>
                    <a:pt x="4632" y="73043"/>
                    <a:pt x="4556" y="72840"/>
                    <a:pt x="4632" y="72612"/>
                  </a:cubicBezTo>
                  <a:cubicBezTo>
                    <a:pt x="4759" y="72132"/>
                    <a:pt x="4936" y="71651"/>
                    <a:pt x="5138" y="71221"/>
                  </a:cubicBezTo>
                  <a:lnTo>
                    <a:pt x="5189" y="71221"/>
                  </a:lnTo>
                  <a:cubicBezTo>
                    <a:pt x="5290" y="71600"/>
                    <a:pt x="5392" y="72005"/>
                    <a:pt x="5442" y="72385"/>
                  </a:cubicBezTo>
                  <a:cubicBezTo>
                    <a:pt x="5569" y="73093"/>
                    <a:pt x="5771" y="73220"/>
                    <a:pt x="6454" y="73220"/>
                  </a:cubicBezTo>
                  <a:cubicBezTo>
                    <a:pt x="6513" y="73196"/>
                    <a:pt x="6572" y="73178"/>
                    <a:pt x="6630" y="73178"/>
                  </a:cubicBezTo>
                  <a:cubicBezTo>
                    <a:pt x="6698" y="73178"/>
                    <a:pt x="6766" y="73203"/>
                    <a:pt x="6834" y="73270"/>
                  </a:cubicBezTo>
                  <a:cubicBezTo>
                    <a:pt x="6980" y="73416"/>
                    <a:pt x="7156" y="73479"/>
                    <a:pt x="7331" y="73479"/>
                  </a:cubicBezTo>
                  <a:cubicBezTo>
                    <a:pt x="7429" y="73479"/>
                    <a:pt x="7527" y="73459"/>
                    <a:pt x="7619" y="73422"/>
                  </a:cubicBezTo>
                  <a:cubicBezTo>
                    <a:pt x="7973" y="73346"/>
                    <a:pt x="8353" y="73346"/>
                    <a:pt x="8631" y="73043"/>
                  </a:cubicBezTo>
                  <a:cubicBezTo>
                    <a:pt x="8871" y="73230"/>
                    <a:pt x="9055" y="73325"/>
                    <a:pt x="9228" y="73325"/>
                  </a:cubicBezTo>
                  <a:cubicBezTo>
                    <a:pt x="9382" y="73325"/>
                    <a:pt x="9527" y="73249"/>
                    <a:pt x="9694" y="73093"/>
                  </a:cubicBezTo>
                  <a:cubicBezTo>
                    <a:pt x="10402" y="72334"/>
                    <a:pt x="11136" y="71575"/>
                    <a:pt x="11972" y="70942"/>
                  </a:cubicBezTo>
                  <a:cubicBezTo>
                    <a:pt x="12225" y="70714"/>
                    <a:pt x="12149" y="70335"/>
                    <a:pt x="11845" y="70208"/>
                  </a:cubicBezTo>
                  <a:cubicBezTo>
                    <a:pt x="11693" y="70151"/>
                    <a:pt x="11556" y="70123"/>
                    <a:pt x="11411" y="70123"/>
                  </a:cubicBezTo>
                  <a:cubicBezTo>
                    <a:pt x="11363" y="70123"/>
                    <a:pt x="11314" y="70126"/>
                    <a:pt x="11263" y="70132"/>
                  </a:cubicBezTo>
                  <a:cubicBezTo>
                    <a:pt x="10985" y="70208"/>
                    <a:pt x="10757" y="70360"/>
                    <a:pt x="10478" y="70487"/>
                  </a:cubicBezTo>
                  <a:cubicBezTo>
                    <a:pt x="10478" y="69753"/>
                    <a:pt x="10402" y="69095"/>
                    <a:pt x="10225" y="68437"/>
                  </a:cubicBezTo>
                  <a:cubicBezTo>
                    <a:pt x="10225" y="68361"/>
                    <a:pt x="10200" y="68310"/>
                    <a:pt x="10251" y="68234"/>
                  </a:cubicBezTo>
                  <a:cubicBezTo>
                    <a:pt x="10453" y="68032"/>
                    <a:pt x="10580" y="67804"/>
                    <a:pt x="10833" y="67652"/>
                  </a:cubicBezTo>
                  <a:lnTo>
                    <a:pt x="12149" y="66792"/>
                  </a:lnTo>
                  <a:cubicBezTo>
                    <a:pt x="13034" y="66184"/>
                    <a:pt x="13768" y="65425"/>
                    <a:pt x="14249" y="64438"/>
                  </a:cubicBezTo>
                  <a:cubicBezTo>
                    <a:pt x="14502" y="63856"/>
                    <a:pt x="14553" y="63223"/>
                    <a:pt x="14528" y="62591"/>
                  </a:cubicBezTo>
                  <a:cubicBezTo>
                    <a:pt x="14816" y="62452"/>
                    <a:pt x="14973" y="62377"/>
                    <a:pt x="15107" y="62377"/>
                  </a:cubicBezTo>
                  <a:cubicBezTo>
                    <a:pt x="15266" y="62377"/>
                    <a:pt x="15391" y="62483"/>
                    <a:pt x="15666" y="62717"/>
                  </a:cubicBezTo>
                  <a:cubicBezTo>
                    <a:pt x="16451" y="63350"/>
                    <a:pt x="17286" y="63881"/>
                    <a:pt x="18298" y="64134"/>
                  </a:cubicBezTo>
                  <a:cubicBezTo>
                    <a:pt x="18822" y="64272"/>
                    <a:pt x="19346" y="64380"/>
                    <a:pt x="19866" y="64380"/>
                  </a:cubicBezTo>
                  <a:cubicBezTo>
                    <a:pt x="20301" y="64380"/>
                    <a:pt x="20732" y="64305"/>
                    <a:pt x="21158" y="64109"/>
                  </a:cubicBezTo>
                  <a:cubicBezTo>
                    <a:pt x="21892" y="63755"/>
                    <a:pt x="22525" y="63223"/>
                    <a:pt x="22980" y="62540"/>
                  </a:cubicBezTo>
                  <a:cubicBezTo>
                    <a:pt x="23056" y="62388"/>
                    <a:pt x="23158" y="62338"/>
                    <a:pt x="23360" y="62338"/>
                  </a:cubicBezTo>
                  <a:cubicBezTo>
                    <a:pt x="24904" y="62262"/>
                    <a:pt x="26448" y="62262"/>
                    <a:pt x="27991" y="62262"/>
                  </a:cubicBezTo>
                  <a:cubicBezTo>
                    <a:pt x="28307" y="62258"/>
                    <a:pt x="28623" y="62257"/>
                    <a:pt x="28938" y="62257"/>
                  </a:cubicBezTo>
                  <a:cubicBezTo>
                    <a:pt x="29187" y="62257"/>
                    <a:pt x="29436" y="62257"/>
                    <a:pt x="29685" y="62257"/>
                  </a:cubicBezTo>
                  <a:cubicBezTo>
                    <a:pt x="31143" y="62257"/>
                    <a:pt x="32598" y="62239"/>
                    <a:pt x="34040" y="61983"/>
                  </a:cubicBezTo>
                  <a:cubicBezTo>
                    <a:pt x="35381" y="61755"/>
                    <a:pt x="36773" y="61528"/>
                    <a:pt x="38064" y="61097"/>
                  </a:cubicBezTo>
                  <a:cubicBezTo>
                    <a:pt x="38443" y="60946"/>
                    <a:pt x="38823" y="60768"/>
                    <a:pt x="39076" y="60439"/>
                  </a:cubicBezTo>
                  <a:cubicBezTo>
                    <a:pt x="39557" y="59807"/>
                    <a:pt x="39962" y="59098"/>
                    <a:pt x="40114" y="58314"/>
                  </a:cubicBezTo>
                  <a:cubicBezTo>
                    <a:pt x="40316" y="57327"/>
                    <a:pt x="40392" y="56340"/>
                    <a:pt x="40367" y="55327"/>
                  </a:cubicBezTo>
                  <a:cubicBezTo>
                    <a:pt x="40266" y="53100"/>
                    <a:pt x="39962" y="50873"/>
                    <a:pt x="39506" y="48671"/>
                  </a:cubicBezTo>
                  <a:cubicBezTo>
                    <a:pt x="39051" y="46292"/>
                    <a:pt x="38595" y="43939"/>
                    <a:pt x="38114" y="41611"/>
                  </a:cubicBezTo>
                  <a:cubicBezTo>
                    <a:pt x="37937" y="40522"/>
                    <a:pt x="37710" y="39485"/>
                    <a:pt x="37532" y="38422"/>
                  </a:cubicBezTo>
                  <a:cubicBezTo>
                    <a:pt x="37482" y="38295"/>
                    <a:pt x="37482" y="38169"/>
                    <a:pt x="37330" y="38169"/>
                  </a:cubicBezTo>
                  <a:cubicBezTo>
                    <a:pt x="37178" y="38169"/>
                    <a:pt x="37077" y="38295"/>
                    <a:pt x="37052" y="38422"/>
                  </a:cubicBezTo>
                  <a:cubicBezTo>
                    <a:pt x="37026" y="38548"/>
                    <a:pt x="37026" y="38675"/>
                    <a:pt x="37052" y="38801"/>
                  </a:cubicBezTo>
                  <a:cubicBezTo>
                    <a:pt x="37785" y="42648"/>
                    <a:pt x="38595" y="46470"/>
                    <a:pt x="39329" y="50316"/>
                  </a:cubicBezTo>
                  <a:cubicBezTo>
                    <a:pt x="39709" y="52518"/>
                    <a:pt x="40013" y="54745"/>
                    <a:pt x="39835" y="56972"/>
                  </a:cubicBezTo>
                  <a:cubicBezTo>
                    <a:pt x="39810" y="57656"/>
                    <a:pt x="39709" y="58288"/>
                    <a:pt x="39456" y="58921"/>
                  </a:cubicBezTo>
                  <a:cubicBezTo>
                    <a:pt x="39051" y="59883"/>
                    <a:pt x="38418" y="60591"/>
                    <a:pt x="37305" y="60844"/>
                  </a:cubicBezTo>
                  <a:cubicBezTo>
                    <a:pt x="35280" y="61325"/>
                    <a:pt x="33230" y="61705"/>
                    <a:pt x="31104" y="61755"/>
                  </a:cubicBezTo>
                  <a:cubicBezTo>
                    <a:pt x="30417" y="61776"/>
                    <a:pt x="29732" y="61782"/>
                    <a:pt x="29048" y="61782"/>
                  </a:cubicBezTo>
                  <a:cubicBezTo>
                    <a:pt x="28154" y="61782"/>
                    <a:pt x="27263" y="61772"/>
                    <a:pt x="26372" y="61772"/>
                  </a:cubicBezTo>
                  <a:cubicBezTo>
                    <a:pt x="25409" y="61772"/>
                    <a:pt x="24448" y="61783"/>
                    <a:pt x="23487" y="61831"/>
                  </a:cubicBezTo>
                  <a:cubicBezTo>
                    <a:pt x="23436" y="61831"/>
                    <a:pt x="23436" y="61781"/>
                    <a:pt x="23411" y="61755"/>
                  </a:cubicBezTo>
                  <a:cubicBezTo>
                    <a:pt x="24246" y="60313"/>
                    <a:pt x="24954" y="58794"/>
                    <a:pt x="25688" y="57276"/>
                  </a:cubicBezTo>
                  <a:cubicBezTo>
                    <a:pt x="25764" y="57149"/>
                    <a:pt x="25891" y="57074"/>
                    <a:pt x="26017" y="57048"/>
                  </a:cubicBezTo>
                  <a:cubicBezTo>
                    <a:pt x="28118" y="56314"/>
                    <a:pt x="30143" y="55403"/>
                    <a:pt x="32167" y="54442"/>
                  </a:cubicBezTo>
                  <a:cubicBezTo>
                    <a:pt x="32344" y="54391"/>
                    <a:pt x="32395" y="54290"/>
                    <a:pt x="32496" y="54163"/>
                  </a:cubicBezTo>
                  <a:cubicBezTo>
                    <a:pt x="32901" y="53530"/>
                    <a:pt x="33129" y="52797"/>
                    <a:pt x="33407" y="52139"/>
                  </a:cubicBezTo>
                  <a:cubicBezTo>
                    <a:pt x="33888" y="51000"/>
                    <a:pt x="34192" y="49836"/>
                    <a:pt x="34116" y="48570"/>
                  </a:cubicBezTo>
                  <a:cubicBezTo>
                    <a:pt x="33939" y="46444"/>
                    <a:pt x="33559" y="44318"/>
                    <a:pt x="33179" y="42243"/>
                  </a:cubicBezTo>
                  <a:cubicBezTo>
                    <a:pt x="33104" y="41788"/>
                    <a:pt x="32850" y="41332"/>
                    <a:pt x="32977" y="40877"/>
                  </a:cubicBezTo>
                  <a:cubicBezTo>
                    <a:pt x="33281" y="39864"/>
                    <a:pt x="33559" y="38827"/>
                    <a:pt x="34141" y="37941"/>
                  </a:cubicBezTo>
                  <a:cubicBezTo>
                    <a:pt x="34824" y="36929"/>
                    <a:pt x="35584" y="35942"/>
                    <a:pt x="36318" y="34955"/>
                  </a:cubicBezTo>
                  <a:cubicBezTo>
                    <a:pt x="37077" y="33942"/>
                    <a:pt x="37861" y="32905"/>
                    <a:pt x="38469" y="31741"/>
                  </a:cubicBezTo>
                  <a:cubicBezTo>
                    <a:pt x="38621" y="31412"/>
                    <a:pt x="38697" y="31083"/>
                    <a:pt x="38595" y="30703"/>
                  </a:cubicBezTo>
                  <a:cubicBezTo>
                    <a:pt x="38443" y="29994"/>
                    <a:pt x="38216" y="29362"/>
                    <a:pt x="37912" y="28729"/>
                  </a:cubicBezTo>
                  <a:cubicBezTo>
                    <a:pt x="37456" y="27843"/>
                    <a:pt x="36976" y="26957"/>
                    <a:pt x="36697" y="26021"/>
                  </a:cubicBezTo>
                  <a:cubicBezTo>
                    <a:pt x="36596" y="25667"/>
                    <a:pt x="36520" y="25312"/>
                    <a:pt x="36394" y="25009"/>
                  </a:cubicBezTo>
                  <a:cubicBezTo>
                    <a:pt x="36292" y="24756"/>
                    <a:pt x="36166" y="24503"/>
                    <a:pt x="35887" y="24401"/>
                  </a:cubicBezTo>
                  <a:cubicBezTo>
                    <a:pt x="35685" y="24325"/>
                    <a:pt x="35660" y="24249"/>
                    <a:pt x="35660" y="24072"/>
                  </a:cubicBezTo>
                  <a:cubicBezTo>
                    <a:pt x="35584" y="23667"/>
                    <a:pt x="35533" y="23288"/>
                    <a:pt x="35381" y="22908"/>
                  </a:cubicBezTo>
                  <a:cubicBezTo>
                    <a:pt x="35167" y="22418"/>
                    <a:pt x="34776" y="22150"/>
                    <a:pt x="34349" y="22150"/>
                  </a:cubicBezTo>
                  <a:cubicBezTo>
                    <a:pt x="34071" y="22150"/>
                    <a:pt x="33778" y="22264"/>
                    <a:pt x="33508" y="22503"/>
                  </a:cubicBezTo>
                  <a:cubicBezTo>
                    <a:pt x="32926" y="23009"/>
                    <a:pt x="32395" y="23541"/>
                    <a:pt x="31889" y="24123"/>
                  </a:cubicBezTo>
                  <a:cubicBezTo>
                    <a:pt x="31845" y="24166"/>
                    <a:pt x="31783" y="24285"/>
                    <a:pt x="31670" y="24285"/>
                  </a:cubicBezTo>
                  <a:cubicBezTo>
                    <a:pt x="31651" y="24285"/>
                    <a:pt x="31632" y="24282"/>
                    <a:pt x="31610" y="24275"/>
                  </a:cubicBezTo>
                  <a:cubicBezTo>
                    <a:pt x="31526" y="24243"/>
                    <a:pt x="31449" y="24229"/>
                    <a:pt x="31377" y="24229"/>
                  </a:cubicBezTo>
                  <a:cubicBezTo>
                    <a:pt x="31101" y="24229"/>
                    <a:pt x="30905" y="24434"/>
                    <a:pt x="30725" y="24654"/>
                  </a:cubicBezTo>
                  <a:cubicBezTo>
                    <a:pt x="30573" y="24907"/>
                    <a:pt x="30446" y="25161"/>
                    <a:pt x="30345" y="25439"/>
                  </a:cubicBezTo>
                  <a:cubicBezTo>
                    <a:pt x="29889" y="26552"/>
                    <a:pt x="29459" y="27691"/>
                    <a:pt x="29004" y="28830"/>
                  </a:cubicBezTo>
                  <a:cubicBezTo>
                    <a:pt x="28953" y="29007"/>
                    <a:pt x="28826" y="29109"/>
                    <a:pt x="28624" y="29134"/>
                  </a:cubicBezTo>
                  <a:cubicBezTo>
                    <a:pt x="28165" y="29241"/>
                    <a:pt x="27697" y="29283"/>
                    <a:pt x="27231" y="29283"/>
                  </a:cubicBezTo>
                  <a:cubicBezTo>
                    <a:pt x="26926" y="29283"/>
                    <a:pt x="26621" y="29265"/>
                    <a:pt x="26321" y="29235"/>
                  </a:cubicBezTo>
                  <a:cubicBezTo>
                    <a:pt x="25714" y="29184"/>
                    <a:pt x="25157" y="29058"/>
                    <a:pt x="24625" y="28855"/>
                  </a:cubicBezTo>
                  <a:cubicBezTo>
                    <a:pt x="24322" y="28754"/>
                    <a:pt x="24170" y="28602"/>
                    <a:pt x="24246" y="28248"/>
                  </a:cubicBezTo>
                  <a:cubicBezTo>
                    <a:pt x="24322" y="27717"/>
                    <a:pt x="24372" y="27160"/>
                    <a:pt x="24423" y="26603"/>
                  </a:cubicBezTo>
                  <a:cubicBezTo>
                    <a:pt x="24499" y="26198"/>
                    <a:pt x="24398" y="26072"/>
                    <a:pt x="23993" y="26021"/>
                  </a:cubicBezTo>
                  <a:cubicBezTo>
                    <a:pt x="23917" y="25009"/>
                    <a:pt x="24170" y="24022"/>
                    <a:pt x="24296" y="23009"/>
                  </a:cubicBezTo>
                  <a:lnTo>
                    <a:pt x="24296" y="23009"/>
                  </a:lnTo>
                  <a:cubicBezTo>
                    <a:pt x="23652" y="23224"/>
                    <a:pt x="23075" y="23416"/>
                    <a:pt x="22460" y="23416"/>
                  </a:cubicBezTo>
                  <a:cubicBezTo>
                    <a:pt x="22423" y="23416"/>
                    <a:pt x="22385" y="23416"/>
                    <a:pt x="22348" y="23414"/>
                  </a:cubicBezTo>
                  <a:cubicBezTo>
                    <a:pt x="20576" y="23364"/>
                    <a:pt x="18956" y="22858"/>
                    <a:pt x="17565" y="21769"/>
                  </a:cubicBezTo>
                  <a:cubicBezTo>
                    <a:pt x="16350" y="20858"/>
                    <a:pt x="15515" y="19643"/>
                    <a:pt x="14755" y="18378"/>
                  </a:cubicBezTo>
                  <a:cubicBezTo>
                    <a:pt x="14426" y="17821"/>
                    <a:pt x="14148" y="17214"/>
                    <a:pt x="14021" y="16581"/>
                  </a:cubicBezTo>
                  <a:cubicBezTo>
                    <a:pt x="13541" y="14202"/>
                    <a:pt x="13667" y="11849"/>
                    <a:pt x="14123" y="9470"/>
                  </a:cubicBezTo>
                  <a:cubicBezTo>
                    <a:pt x="14528" y="7243"/>
                    <a:pt x="15186" y="5142"/>
                    <a:pt x="15945" y="3042"/>
                  </a:cubicBezTo>
                  <a:cubicBezTo>
                    <a:pt x="16173" y="2510"/>
                    <a:pt x="16350" y="1979"/>
                    <a:pt x="16552" y="1422"/>
                  </a:cubicBezTo>
                  <a:cubicBezTo>
                    <a:pt x="16653" y="2662"/>
                    <a:pt x="17134" y="3776"/>
                    <a:pt x="17742" y="4813"/>
                  </a:cubicBezTo>
                  <a:cubicBezTo>
                    <a:pt x="18121" y="5471"/>
                    <a:pt x="18552" y="6154"/>
                    <a:pt x="19184" y="6610"/>
                  </a:cubicBezTo>
                  <a:cubicBezTo>
                    <a:pt x="19241" y="6667"/>
                    <a:pt x="19312" y="6738"/>
                    <a:pt x="19398" y="6738"/>
                  </a:cubicBezTo>
                  <a:cubicBezTo>
                    <a:pt x="19426" y="6738"/>
                    <a:pt x="19456" y="6730"/>
                    <a:pt x="19488" y="6711"/>
                  </a:cubicBezTo>
                  <a:cubicBezTo>
                    <a:pt x="19513" y="6610"/>
                    <a:pt x="19463" y="6559"/>
                    <a:pt x="19387" y="6483"/>
                  </a:cubicBezTo>
                  <a:cubicBezTo>
                    <a:pt x="18956" y="6079"/>
                    <a:pt x="18602" y="5547"/>
                    <a:pt x="18324" y="5016"/>
                  </a:cubicBezTo>
                  <a:cubicBezTo>
                    <a:pt x="17539" y="3573"/>
                    <a:pt x="16957" y="2130"/>
                    <a:pt x="17084" y="460"/>
                  </a:cubicBezTo>
                  <a:lnTo>
                    <a:pt x="17084" y="359"/>
                  </a:lnTo>
                  <a:cubicBezTo>
                    <a:pt x="17058" y="156"/>
                    <a:pt x="16982" y="30"/>
                    <a:pt x="16755" y="5"/>
                  </a:cubicBezTo>
                  <a:cubicBezTo>
                    <a:pt x="16737" y="2"/>
                    <a:pt x="16719" y="1"/>
                    <a:pt x="16703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3203900" y="2284063"/>
              <a:ext cx="742800" cy="785725"/>
            </a:xfrm>
            <a:custGeom>
              <a:avLst/>
              <a:gdLst/>
              <a:ahLst/>
              <a:cxnLst/>
              <a:rect l="l" t="t" r="r" b="b"/>
              <a:pathLst>
                <a:path w="29712" h="31429" extrusionOk="0">
                  <a:moveTo>
                    <a:pt x="9956" y="1"/>
                  </a:moveTo>
                  <a:cubicBezTo>
                    <a:pt x="9315" y="1"/>
                    <a:pt x="8670" y="57"/>
                    <a:pt x="8023" y="174"/>
                  </a:cubicBezTo>
                  <a:cubicBezTo>
                    <a:pt x="6302" y="503"/>
                    <a:pt x="4935" y="1313"/>
                    <a:pt x="4176" y="2958"/>
                  </a:cubicBezTo>
                  <a:cubicBezTo>
                    <a:pt x="3986" y="2879"/>
                    <a:pt x="3905" y="2839"/>
                    <a:pt x="3791" y="2839"/>
                  </a:cubicBezTo>
                  <a:cubicBezTo>
                    <a:pt x="3722" y="2839"/>
                    <a:pt x="3641" y="2853"/>
                    <a:pt x="3518" y="2882"/>
                  </a:cubicBezTo>
                  <a:cubicBezTo>
                    <a:pt x="2252" y="3084"/>
                    <a:pt x="1139" y="3641"/>
                    <a:pt x="203" y="4552"/>
                  </a:cubicBezTo>
                  <a:cubicBezTo>
                    <a:pt x="127" y="4603"/>
                    <a:pt x="0" y="4679"/>
                    <a:pt x="101" y="4805"/>
                  </a:cubicBezTo>
                  <a:cubicBezTo>
                    <a:pt x="118" y="4808"/>
                    <a:pt x="133" y="4809"/>
                    <a:pt x="148" y="4809"/>
                  </a:cubicBezTo>
                  <a:cubicBezTo>
                    <a:pt x="270" y="4809"/>
                    <a:pt x="340" y="4724"/>
                    <a:pt x="430" y="4679"/>
                  </a:cubicBezTo>
                  <a:cubicBezTo>
                    <a:pt x="1594" y="3862"/>
                    <a:pt x="2830" y="3311"/>
                    <a:pt x="4257" y="3311"/>
                  </a:cubicBezTo>
                  <a:cubicBezTo>
                    <a:pt x="4289" y="3311"/>
                    <a:pt x="4321" y="3311"/>
                    <a:pt x="4353" y="3312"/>
                  </a:cubicBezTo>
                  <a:cubicBezTo>
                    <a:pt x="4480" y="3312"/>
                    <a:pt x="4530" y="3261"/>
                    <a:pt x="4555" y="3160"/>
                  </a:cubicBezTo>
                  <a:cubicBezTo>
                    <a:pt x="5036" y="2021"/>
                    <a:pt x="5922" y="1363"/>
                    <a:pt x="7036" y="933"/>
                  </a:cubicBezTo>
                  <a:cubicBezTo>
                    <a:pt x="7941" y="615"/>
                    <a:pt x="8852" y="480"/>
                    <a:pt x="9761" y="480"/>
                  </a:cubicBezTo>
                  <a:cubicBezTo>
                    <a:pt x="10732" y="480"/>
                    <a:pt x="11700" y="634"/>
                    <a:pt x="12654" y="882"/>
                  </a:cubicBezTo>
                  <a:cubicBezTo>
                    <a:pt x="15488" y="1566"/>
                    <a:pt x="18146" y="2730"/>
                    <a:pt x="20626" y="4223"/>
                  </a:cubicBezTo>
                  <a:cubicBezTo>
                    <a:pt x="21942" y="4982"/>
                    <a:pt x="23131" y="5919"/>
                    <a:pt x="24042" y="7108"/>
                  </a:cubicBezTo>
                  <a:cubicBezTo>
                    <a:pt x="25409" y="8905"/>
                    <a:pt x="26143" y="11006"/>
                    <a:pt x="26573" y="13182"/>
                  </a:cubicBezTo>
                  <a:cubicBezTo>
                    <a:pt x="27054" y="15612"/>
                    <a:pt x="27105" y="18092"/>
                    <a:pt x="27029" y="20547"/>
                  </a:cubicBezTo>
                  <a:cubicBezTo>
                    <a:pt x="27003" y="22318"/>
                    <a:pt x="27231" y="24090"/>
                    <a:pt x="27889" y="25785"/>
                  </a:cubicBezTo>
                  <a:cubicBezTo>
                    <a:pt x="28142" y="26469"/>
                    <a:pt x="28547" y="27101"/>
                    <a:pt x="28800" y="27810"/>
                  </a:cubicBezTo>
                  <a:cubicBezTo>
                    <a:pt x="29205" y="28999"/>
                    <a:pt x="29458" y="30214"/>
                    <a:pt x="28699" y="31429"/>
                  </a:cubicBezTo>
                  <a:cubicBezTo>
                    <a:pt x="29003" y="31429"/>
                    <a:pt x="29155" y="31252"/>
                    <a:pt x="29332" y="30999"/>
                  </a:cubicBezTo>
                  <a:cubicBezTo>
                    <a:pt x="29433" y="30847"/>
                    <a:pt x="29484" y="30619"/>
                    <a:pt x="29534" y="30417"/>
                  </a:cubicBezTo>
                  <a:cubicBezTo>
                    <a:pt x="29711" y="29227"/>
                    <a:pt x="29585" y="28088"/>
                    <a:pt x="29028" y="27000"/>
                  </a:cubicBezTo>
                  <a:cubicBezTo>
                    <a:pt x="28041" y="25077"/>
                    <a:pt x="27560" y="23027"/>
                    <a:pt x="27586" y="20850"/>
                  </a:cubicBezTo>
                  <a:cubicBezTo>
                    <a:pt x="27636" y="19231"/>
                    <a:pt x="27636" y="17611"/>
                    <a:pt x="27510" y="15991"/>
                  </a:cubicBezTo>
                  <a:cubicBezTo>
                    <a:pt x="27383" y="14321"/>
                    <a:pt x="27054" y="12676"/>
                    <a:pt x="26573" y="11056"/>
                  </a:cubicBezTo>
                  <a:cubicBezTo>
                    <a:pt x="25637" y="7867"/>
                    <a:pt x="23739" y="5438"/>
                    <a:pt x="20854" y="3768"/>
                  </a:cubicBezTo>
                  <a:cubicBezTo>
                    <a:pt x="18525" y="2401"/>
                    <a:pt x="16020" y="1313"/>
                    <a:pt x="13413" y="528"/>
                  </a:cubicBezTo>
                  <a:cubicBezTo>
                    <a:pt x="12271" y="186"/>
                    <a:pt x="11119" y="1"/>
                    <a:pt x="9956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3469000" y="2474338"/>
              <a:ext cx="280925" cy="260125"/>
            </a:xfrm>
            <a:custGeom>
              <a:avLst/>
              <a:gdLst/>
              <a:ahLst/>
              <a:cxnLst/>
              <a:rect l="l" t="t" r="r" b="b"/>
              <a:pathLst>
                <a:path w="11237" h="10405" extrusionOk="0">
                  <a:moveTo>
                    <a:pt x="342" y="1"/>
                  </a:moveTo>
                  <a:cubicBezTo>
                    <a:pt x="329" y="1"/>
                    <a:pt x="317" y="1"/>
                    <a:pt x="304" y="3"/>
                  </a:cubicBezTo>
                  <a:cubicBezTo>
                    <a:pt x="101" y="29"/>
                    <a:pt x="0" y="180"/>
                    <a:pt x="0" y="408"/>
                  </a:cubicBezTo>
                  <a:cubicBezTo>
                    <a:pt x="0" y="864"/>
                    <a:pt x="0" y="1345"/>
                    <a:pt x="76" y="1775"/>
                  </a:cubicBezTo>
                  <a:cubicBezTo>
                    <a:pt x="253" y="3142"/>
                    <a:pt x="607" y="4432"/>
                    <a:pt x="1367" y="5596"/>
                  </a:cubicBezTo>
                  <a:cubicBezTo>
                    <a:pt x="1569" y="5875"/>
                    <a:pt x="1772" y="6128"/>
                    <a:pt x="2075" y="6356"/>
                  </a:cubicBezTo>
                  <a:cubicBezTo>
                    <a:pt x="2116" y="6396"/>
                    <a:pt x="2171" y="6422"/>
                    <a:pt x="2229" y="6422"/>
                  </a:cubicBezTo>
                  <a:cubicBezTo>
                    <a:pt x="2279" y="6422"/>
                    <a:pt x="2332" y="6403"/>
                    <a:pt x="2379" y="6356"/>
                  </a:cubicBezTo>
                  <a:cubicBezTo>
                    <a:pt x="2480" y="6229"/>
                    <a:pt x="2404" y="6178"/>
                    <a:pt x="2354" y="6077"/>
                  </a:cubicBezTo>
                  <a:cubicBezTo>
                    <a:pt x="1493" y="5065"/>
                    <a:pt x="987" y="3875"/>
                    <a:pt x="683" y="2610"/>
                  </a:cubicBezTo>
                  <a:cubicBezTo>
                    <a:pt x="582" y="2230"/>
                    <a:pt x="430" y="1851"/>
                    <a:pt x="430" y="1395"/>
                  </a:cubicBezTo>
                  <a:lnTo>
                    <a:pt x="430" y="1395"/>
                  </a:lnTo>
                  <a:cubicBezTo>
                    <a:pt x="456" y="1421"/>
                    <a:pt x="481" y="1421"/>
                    <a:pt x="481" y="1421"/>
                  </a:cubicBezTo>
                  <a:cubicBezTo>
                    <a:pt x="481" y="1446"/>
                    <a:pt x="506" y="1496"/>
                    <a:pt x="506" y="1522"/>
                  </a:cubicBezTo>
                  <a:cubicBezTo>
                    <a:pt x="1189" y="3496"/>
                    <a:pt x="2404" y="4837"/>
                    <a:pt x="4479" y="5343"/>
                  </a:cubicBezTo>
                  <a:cubicBezTo>
                    <a:pt x="5770" y="5672"/>
                    <a:pt x="6884" y="6330"/>
                    <a:pt x="7947" y="7064"/>
                  </a:cubicBezTo>
                  <a:cubicBezTo>
                    <a:pt x="8402" y="7368"/>
                    <a:pt x="8782" y="7672"/>
                    <a:pt x="9085" y="8102"/>
                  </a:cubicBezTo>
                  <a:cubicBezTo>
                    <a:pt x="9130" y="8213"/>
                    <a:pt x="9214" y="8364"/>
                    <a:pt x="9371" y="8364"/>
                  </a:cubicBezTo>
                  <a:cubicBezTo>
                    <a:pt x="9393" y="8364"/>
                    <a:pt x="9416" y="8361"/>
                    <a:pt x="9440" y="8355"/>
                  </a:cubicBezTo>
                  <a:cubicBezTo>
                    <a:pt x="9668" y="8304"/>
                    <a:pt x="9693" y="8102"/>
                    <a:pt x="9693" y="7899"/>
                  </a:cubicBezTo>
                  <a:cubicBezTo>
                    <a:pt x="9718" y="7241"/>
                    <a:pt x="9693" y="6583"/>
                    <a:pt x="9490" y="5951"/>
                  </a:cubicBezTo>
                  <a:cubicBezTo>
                    <a:pt x="9339" y="5343"/>
                    <a:pt x="9085" y="4787"/>
                    <a:pt x="8908" y="4179"/>
                  </a:cubicBezTo>
                  <a:lnTo>
                    <a:pt x="8908" y="4179"/>
                  </a:lnTo>
                  <a:cubicBezTo>
                    <a:pt x="10123" y="6077"/>
                    <a:pt x="10832" y="8152"/>
                    <a:pt x="11110" y="10405"/>
                  </a:cubicBezTo>
                  <a:cubicBezTo>
                    <a:pt x="11237" y="9772"/>
                    <a:pt x="11237" y="9139"/>
                    <a:pt x="11186" y="8507"/>
                  </a:cubicBezTo>
                  <a:cubicBezTo>
                    <a:pt x="10984" y="6862"/>
                    <a:pt x="10300" y="5445"/>
                    <a:pt x="9440" y="4078"/>
                  </a:cubicBezTo>
                  <a:cubicBezTo>
                    <a:pt x="8908" y="3268"/>
                    <a:pt x="8352" y="2433"/>
                    <a:pt x="7694" y="1699"/>
                  </a:cubicBezTo>
                  <a:cubicBezTo>
                    <a:pt x="7607" y="1596"/>
                    <a:pt x="7509" y="1504"/>
                    <a:pt x="7392" y="1504"/>
                  </a:cubicBezTo>
                  <a:cubicBezTo>
                    <a:pt x="7337" y="1504"/>
                    <a:pt x="7277" y="1524"/>
                    <a:pt x="7213" y="1572"/>
                  </a:cubicBezTo>
                  <a:cubicBezTo>
                    <a:pt x="7036" y="1724"/>
                    <a:pt x="7213" y="1876"/>
                    <a:pt x="7289" y="1977"/>
                  </a:cubicBezTo>
                  <a:cubicBezTo>
                    <a:pt x="7972" y="3142"/>
                    <a:pt x="8579" y="4382"/>
                    <a:pt x="8959" y="5672"/>
                  </a:cubicBezTo>
                  <a:cubicBezTo>
                    <a:pt x="9187" y="6356"/>
                    <a:pt x="9313" y="7039"/>
                    <a:pt x="9288" y="7849"/>
                  </a:cubicBezTo>
                  <a:cubicBezTo>
                    <a:pt x="8782" y="7191"/>
                    <a:pt x="8174" y="6786"/>
                    <a:pt x="7567" y="6330"/>
                  </a:cubicBezTo>
                  <a:cubicBezTo>
                    <a:pt x="6580" y="5596"/>
                    <a:pt x="5517" y="5090"/>
                    <a:pt x="4378" y="4787"/>
                  </a:cubicBezTo>
                  <a:cubicBezTo>
                    <a:pt x="2632" y="4306"/>
                    <a:pt x="1620" y="3116"/>
                    <a:pt x="1012" y="1496"/>
                  </a:cubicBezTo>
                  <a:cubicBezTo>
                    <a:pt x="886" y="1117"/>
                    <a:pt x="810" y="712"/>
                    <a:pt x="683" y="332"/>
                  </a:cubicBezTo>
                  <a:cubicBezTo>
                    <a:pt x="613" y="145"/>
                    <a:pt x="499" y="1"/>
                    <a:pt x="342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3509475" y="2872113"/>
              <a:ext cx="107575" cy="73800"/>
            </a:xfrm>
            <a:custGeom>
              <a:avLst/>
              <a:gdLst/>
              <a:ahLst/>
              <a:cxnLst/>
              <a:rect l="l" t="t" r="r" b="b"/>
              <a:pathLst>
                <a:path w="4303" h="2952" extrusionOk="0">
                  <a:moveTo>
                    <a:pt x="2294" y="1248"/>
                  </a:moveTo>
                  <a:cubicBezTo>
                    <a:pt x="2662" y="1248"/>
                    <a:pt x="2977" y="1356"/>
                    <a:pt x="3265" y="1555"/>
                  </a:cubicBezTo>
                  <a:cubicBezTo>
                    <a:pt x="3206" y="1558"/>
                    <a:pt x="3147" y="1559"/>
                    <a:pt x="3089" y="1559"/>
                  </a:cubicBezTo>
                  <a:cubicBezTo>
                    <a:pt x="2672" y="1559"/>
                    <a:pt x="2267" y="1479"/>
                    <a:pt x="1823" y="1302"/>
                  </a:cubicBezTo>
                  <a:cubicBezTo>
                    <a:pt x="1990" y="1265"/>
                    <a:pt x="2146" y="1248"/>
                    <a:pt x="2294" y="1248"/>
                  </a:cubicBezTo>
                  <a:close/>
                  <a:moveTo>
                    <a:pt x="2601" y="0"/>
                  </a:moveTo>
                  <a:cubicBezTo>
                    <a:pt x="2412" y="0"/>
                    <a:pt x="2211" y="35"/>
                    <a:pt x="2000" y="112"/>
                  </a:cubicBezTo>
                  <a:cubicBezTo>
                    <a:pt x="1418" y="289"/>
                    <a:pt x="886" y="568"/>
                    <a:pt x="380" y="897"/>
                  </a:cubicBezTo>
                  <a:cubicBezTo>
                    <a:pt x="26" y="1124"/>
                    <a:pt x="1" y="1200"/>
                    <a:pt x="254" y="1529"/>
                  </a:cubicBezTo>
                  <a:cubicBezTo>
                    <a:pt x="633" y="2010"/>
                    <a:pt x="1089" y="2390"/>
                    <a:pt x="1544" y="2719"/>
                  </a:cubicBezTo>
                  <a:cubicBezTo>
                    <a:pt x="1744" y="2874"/>
                    <a:pt x="1962" y="2951"/>
                    <a:pt x="2184" y="2951"/>
                  </a:cubicBezTo>
                  <a:cubicBezTo>
                    <a:pt x="2215" y="2951"/>
                    <a:pt x="2247" y="2950"/>
                    <a:pt x="2278" y="2947"/>
                  </a:cubicBezTo>
                  <a:cubicBezTo>
                    <a:pt x="2911" y="2921"/>
                    <a:pt x="3822" y="2516"/>
                    <a:pt x="4202" y="2086"/>
                  </a:cubicBezTo>
                  <a:cubicBezTo>
                    <a:pt x="4278" y="2010"/>
                    <a:pt x="4303" y="1934"/>
                    <a:pt x="4303" y="1808"/>
                  </a:cubicBezTo>
                  <a:cubicBezTo>
                    <a:pt x="4261" y="958"/>
                    <a:pt x="3593" y="0"/>
                    <a:pt x="260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2974850" y="2784338"/>
              <a:ext cx="73425" cy="203400"/>
            </a:xfrm>
            <a:custGeom>
              <a:avLst/>
              <a:gdLst/>
              <a:ahLst/>
              <a:cxnLst/>
              <a:rect l="l" t="t" r="r" b="b"/>
              <a:pathLst>
                <a:path w="2937" h="8136" extrusionOk="0">
                  <a:moveTo>
                    <a:pt x="2177" y="1"/>
                  </a:moveTo>
                  <a:cubicBezTo>
                    <a:pt x="2008" y="1"/>
                    <a:pt x="1915" y="118"/>
                    <a:pt x="1823" y="257"/>
                  </a:cubicBezTo>
                  <a:cubicBezTo>
                    <a:pt x="760" y="1725"/>
                    <a:pt x="1" y="3294"/>
                    <a:pt x="330" y="5192"/>
                  </a:cubicBezTo>
                  <a:cubicBezTo>
                    <a:pt x="481" y="6179"/>
                    <a:pt x="962" y="7040"/>
                    <a:pt x="1646" y="7723"/>
                  </a:cubicBezTo>
                  <a:cubicBezTo>
                    <a:pt x="1895" y="7950"/>
                    <a:pt x="2185" y="8136"/>
                    <a:pt x="2534" y="8136"/>
                  </a:cubicBezTo>
                  <a:cubicBezTo>
                    <a:pt x="2574" y="8136"/>
                    <a:pt x="2616" y="8133"/>
                    <a:pt x="2658" y="8128"/>
                  </a:cubicBezTo>
                  <a:cubicBezTo>
                    <a:pt x="2810" y="8103"/>
                    <a:pt x="2936" y="8001"/>
                    <a:pt x="2936" y="7850"/>
                  </a:cubicBezTo>
                  <a:cubicBezTo>
                    <a:pt x="2936" y="7698"/>
                    <a:pt x="2810" y="7622"/>
                    <a:pt x="2683" y="7622"/>
                  </a:cubicBezTo>
                  <a:cubicBezTo>
                    <a:pt x="2481" y="7622"/>
                    <a:pt x="2278" y="7546"/>
                    <a:pt x="2152" y="7419"/>
                  </a:cubicBezTo>
                  <a:cubicBezTo>
                    <a:pt x="1114" y="6407"/>
                    <a:pt x="608" y="5167"/>
                    <a:pt x="760" y="3699"/>
                  </a:cubicBezTo>
                  <a:cubicBezTo>
                    <a:pt x="886" y="2484"/>
                    <a:pt x="1418" y="1421"/>
                    <a:pt x="2025" y="384"/>
                  </a:cubicBezTo>
                  <a:cubicBezTo>
                    <a:pt x="2126" y="257"/>
                    <a:pt x="2228" y="156"/>
                    <a:pt x="2228" y="4"/>
                  </a:cubicBezTo>
                  <a:cubicBezTo>
                    <a:pt x="2210" y="2"/>
                    <a:pt x="2193" y="1"/>
                    <a:pt x="2177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3901125" y="2822388"/>
              <a:ext cx="61400" cy="180350"/>
            </a:xfrm>
            <a:custGeom>
              <a:avLst/>
              <a:gdLst/>
              <a:ahLst/>
              <a:cxnLst/>
              <a:rect l="l" t="t" r="r" b="b"/>
              <a:pathLst>
                <a:path w="2456" h="7214" extrusionOk="0">
                  <a:moveTo>
                    <a:pt x="152" y="1"/>
                  </a:moveTo>
                  <a:cubicBezTo>
                    <a:pt x="26" y="1"/>
                    <a:pt x="26" y="127"/>
                    <a:pt x="0" y="228"/>
                  </a:cubicBezTo>
                  <a:lnTo>
                    <a:pt x="0" y="406"/>
                  </a:lnTo>
                  <a:cubicBezTo>
                    <a:pt x="152" y="1544"/>
                    <a:pt x="405" y="2683"/>
                    <a:pt x="987" y="3696"/>
                  </a:cubicBezTo>
                  <a:cubicBezTo>
                    <a:pt x="1519" y="4657"/>
                    <a:pt x="1898" y="5695"/>
                    <a:pt x="2126" y="6783"/>
                  </a:cubicBezTo>
                  <a:cubicBezTo>
                    <a:pt x="2151" y="6935"/>
                    <a:pt x="2075" y="7112"/>
                    <a:pt x="2278" y="7213"/>
                  </a:cubicBezTo>
                  <a:cubicBezTo>
                    <a:pt x="2430" y="7061"/>
                    <a:pt x="2455" y="6859"/>
                    <a:pt x="2430" y="6707"/>
                  </a:cubicBezTo>
                  <a:cubicBezTo>
                    <a:pt x="2329" y="6024"/>
                    <a:pt x="2202" y="5315"/>
                    <a:pt x="1949" y="4683"/>
                  </a:cubicBezTo>
                  <a:cubicBezTo>
                    <a:pt x="1671" y="4025"/>
                    <a:pt x="1266" y="3442"/>
                    <a:pt x="1013" y="2784"/>
                  </a:cubicBezTo>
                  <a:cubicBezTo>
                    <a:pt x="684" y="1975"/>
                    <a:pt x="430" y="1114"/>
                    <a:pt x="304" y="228"/>
                  </a:cubicBezTo>
                  <a:cubicBezTo>
                    <a:pt x="304" y="127"/>
                    <a:pt x="279" y="1"/>
                    <a:pt x="152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3961850" y="2938163"/>
              <a:ext cx="15225" cy="51925"/>
            </a:xfrm>
            <a:custGeom>
              <a:avLst/>
              <a:gdLst/>
              <a:ahLst/>
              <a:cxnLst/>
              <a:rect l="l" t="t" r="r" b="b"/>
              <a:pathLst>
                <a:path w="609" h="2077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659"/>
                    <a:pt x="229" y="1342"/>
                    <a:pt x="229" y="2076"/>
                  </a:cubicBezTo>
                  <a:cubicBezTo>
                    <a:pt x="608" y="1722"/>
                    <a:pt x="456" y="254"/>
                    <a:pt x="1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2841350" y="3375038"/>
              <a:ext cx="81025" cy="102525"/>
            </a:xfrm>
            <a:custGeom>
              <a:avLst/>
              <a:gdLst/>
              <a:ahLst/>
              <a:cxnLst/>
              <a:rect l="l" t="t" r="r" b="b"/>
              <a:pathLst>
                <a:path w="3241" h="4101" extrusionOk="0">
                  <a:moveTo>
                    <a:pt x="1639" y="1"/>
                  </a:moveTo>
                  <a:cubicBezTo>
                    <a:pt x="1620" y="1"/>
                    <a:pt x="1595" y="14"/>
                    <a:pt x="1570" y="39"/>
                  </a:cubicBezTo>
                  <a:cubicBezTo>
                    <a:pt x="1291" y="899"/>
                    <a:pt x="735" y="1583"/>
                    <a:pt x="26" y="2013"/>
                  </a:cubicBezTo>
                  <a:cubicBezTo>
                    <a:pt x="1" y="2038"/>
                    <a:pt x="1" y="2063"/>
                    <a:pt x="26" y="2089"/>
                  </a:cubicBezTo>
                  <a:cubicBezTo>
                    <a:pt x="709" y="2519"/>
                    <a:pt x="1266" y="3202"/>
                    <a:pt x="1570" y="4063"/>
                  </a:cubicBezTo>
                  <a:cubicBezTo>
                    <a:pt x="1595" y="4088"/>
                    <a:pt x="1620" y="4101"/>
                    <a:pt x="1639" y="4101"/>
                  </a:cubicBezTo>
                  <a:cubicBezTo>
                    <a:pt x="1658" y="4101"/>
                    <a:pt x="1671" y="4088"/>
                    <a:pt x="1671" y="4063"/>
                  </a:cubicBezTo>
                  <a:cubicBezTo>
                    <a:pt x="1949" y="3202"/>
                    <a:pt x="2531" y="2519"/>
                    <a:pt x="3215" y="2089"/>
                  </a:cubicBezTo>
                  <a:cubicBezTo>
                    <a:pt x="3240" y="2063"/>
                    <a:pt x="3240" y="2038"/>
                    <a:pt x="3215" y="2013"/>
                  </a:cubicBezTo>
                  <a:cubicBezTo>
                    <a:pt x="2531" y="1583"/>
                    <a:pt x="1975" y="899"/>
                    <a:pt x="1671" y="39"/>
                  </a:cubicBezTo>
                  <a:cubicBezTo>
                    <a:pt x="1671" y="14"/>
                    <a:pt x="1658" y="1"/>
                    <a:pt x="1639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3975150" y="2434063"/>
              <a:ext cx="43050" cy="53500"/>
            </a:xfrm>
            <a:custGeom>
              <a:avLst/>
              <a:gdLst/>
              <a:ahLst/>
              <a:cxnLst/>
              <a:rect l="l" t="t" r="r" b="b"/>
              <a:pathLst>
                <a:path w="1722" h="2140" extrusionOk="0">
                  <a:moveTo>
                    <a:pt x="851" y="1"/>
                  </a:moveTo>
                  <a:cubicBezTo>
                    <a:pt x="842" y="1"/>
                    <a:pt x="835" y="7"/>
                    <a:pt x="835" y="20"/>
                  </a:cubicBezTo>
                  <a:cubicBezTo>
                    <a:pt x="684" y="475"/>
                    <a:pt x="380" y="830"/>
                    <a:pt x="51" y="1058"/>
                  </a:cubicBezTo>
                  <a:cubicBezTo>
                    <a:pt x="0" y="1083"/>
                    <a:pt x="0" y="1108"/>
                    <a:pt x="51" y="1108"/>
                  </a:cubicBezTo>
                  <a:cubicBezTo>
                    <a:pt x="380" y="1336"/>
                    <a:pt x="684" y="1690"/>
                    <a:pt x="835" y="2120"/>
                  </a:cubicBezTo>
                  <a:cubicBezTo>
                    <a:pt x="848" y="2133"/>
                    <a:pt x="861" y="2139"/>
                    <a:pt x="870" y="2139"/>
                  </a:cubicBezTo>
                  <a:cubicBezTo>
                    <a:pt x="880" y="2139"/>
                    <a:pt x="886" y="2133"/>
                    <a:pt x="886" y="2120"/>
                  </a:cubicBezTo>
                  <a:cubicBezTo>
                    <a:pt x="1063" y="1690"/>
                    <a:pt x="1342" y="1336"/>
                    <a:pt x="1696" y="1108"/>
                  </a:cubicBezTo>
                  <a:cubicBezTo>
                    <a:pt x="1721" y="1083"/>
                    <a:pt x="1721" y="1058"/>
                    <a:pt x="1696" y="1058"/>
                  </a:cubicBezTo>
                  <a:cubicBezTo>
                    <a:pt x="1342" y="830"/>
                    <a:pt x="1063" y="475"/>
                    <a:pt x="886" y="20"/>
                  </a:cubicBezTo>
                  <a:cubicBezTo>
                    <a:pt x="873" y="7"/>
                    <a:pt x="861" y="1"/>
                    <a:pt x="851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4052325" y="2539263"/>
              <a:ext cx="42425" cy="53800"/>
            </a:xfrm>
            <a:custGeom>
              <a:avLst/>
              <a:gdLst/>
              <a:ahLst/>
              <a:cxnLst/>
              <a:rect l="l" t="t" r="r" b="b"/>
              <a:pathLst>
                <a:path w="1697" h="2152" extrusionOk="0">
                  <a:moveTo>
                    <a:pt x="830" y="0"/>
                  </a:moveTo>
                  <a:cubicBezTo>
                    <a:pt x="817" y="0"/>
                    <a:pt x="811" y="13"/>
                    <a:pt x="811" y="38"/>
                  </a:cubicBezTo>
                  <a:cubicBezTo>
                    <a:pt x="659" y="469"/>
                    <a:pt x="355" y="823"/>
                    <a:pt x="26" y="1051"/>
                  </a:cubicBezTo>
                  <a:cubicBezTo>
                    <a:pt x="1" y="1076"/>
                    <a:pt x="1" y="1101"/>
                    <a:pt x="26" y="1101"/>
                  </a:cubicBezTo>
                  <a:cubicBezTo>
                    <a:pt x="355" y="1329"/>
                    <a:pt x="659" y="1683"/>
                    <a:pt x="811" y="2114"/>
                  </a:cubicBezTo>
                  <a:cubicBezTo>
                    <a:pt x="811" y="2139"/>
                    <a:pt x="817" y="2152"/>
                    <a:pt x="830" y="2152"/>
                  </a:cubicBezTo>
                  <a:cubicBezTo>
                    <a:pt x="842" y="2152"/>
                    <a:pt x="861" y="2139"/>
                    <a:pt x="887" y="2114"/>
                  </a:cubicBezTo>
                  <a:cubicBezTo>
                    <a:pt x="1038" y="1683"/>
                    <a:pt x="1317" y="1329"/>
                    <a:pt x="1671" y="1101"/>
                  </a:cubicBezTo>
                  <a:cubicBezTo>
                    <a:pt x="1696" y="1076"/>
                    <a:pt x="1696" y="1051"/>
                    <a:pt x="1671" y="1051"/>
                  </a:cubicBezTo>
                  <a:cubicBezTo>
                    <a:pt x="1317" y="823"/>
                    <a:pt x="1038" y="469"/>
                    <a:pt x="887" y="38"/>
                  </a:cubicBezTo>
                  <a:cubicBezTo>
                    <a:pt x="861" y="13"/>
                    <a:pt x="842" y="0"/>
                    <a:pt x="83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8" name="Google Shape;768;p48"/>
          <p:cNvGrpSpPr/>
          <p:nvPr/>
        </p:nvGrpSpPr>
        <p:grpSpPr>
          <a:xfrm>
            <a:off x="3862128" y="2418362"/>
            <a:ext cx="1397395" cy="1782069"/>
            <a:chOff x="4500788" y="2248930"/>
            <a:chExt cx="1683000" cy="2146295"/>
          </a:xfrm>
        </p:grpSpPr>
        <p:sp>
          <p:nvSpPr>
            <p:cNvPr id="769" name="Google Shape;769;p48"/>
            <p:cNvSpPr/>
            <p:nvPr/>
          </p:nvSpPr>
          <p:spPr>
            <a:xfrm>
              <a:off x="4884808" y="2248930"/>
              <a:ext cx="870920" cy="1209770"/>
            </a:xfrm>
            <a:custGeom>
              <a:avLst/>
              <a:gdLst/>
              <a:ahLst/>
              <a:cxnLst/>
              <a:rect l="l" t="t" r="r" b="b"/>
              <a:pathLst>
                <a:path w="24651" h="34242" extrusionOk="0">
                  <a:moveTo>
                    <a:pt x="12343" y="1"/>
                  </a:moveTo>
                  <a:cubicBezTo>
                    <a:pt x="11620" y="1"/>
                    <a:pt x="10888" y="60"/>
                    <a:pt x="10149" y="167"/>
                  </a:cubicBezTo>
                  <a:cubicBezTo>
                    <a:pt x="7163" y="598"/>
                    <a:pt x="4759" y="2015"/>
                    <a:pt x="2734" y="4242"/>
                  </a:cubicBezTo>
                  <a:cubicBezTo>
                    <a:pt x="2127" y="4875"/>
                    <a:pt x="1671" y="5659"/>
                    <a:pt x="1216" y="6393"/>
                  </a:cubicBezTo>
                  <a:cubicBezTo>
                    <a:pt x="482" y="7507"/>
                    <a:pt x="51" y="8721"/>
                    <a:pt x="26" y="10063"/>
                  </a:cubicBezTo>
                  <a:cubicBezTo>
                    <a:pt x="1" y="11176"/>
                    <a:pt x="127" y="12239"/>
                    <a:pt x="380" y="13328"/>
                  </a:cubicBezTo>
                  <a:cubicBezTo>
                    <a:pt x="1038" y="16162"/>
                    <a:pt x="1899" y="18946"/>
                    <a:pt x="2911" y="21704"/>
                  </a:cubicBezTo>
                  <a:cubicBezTo>
                    <a:pt x="3848" y="24336"/>
                    <a:pt x="5315" y="26665"/>
                    <a:pt x="7011" y="28892"/>
                  </a:cubicBezTo>
                  <a:cubicBezTo>
                    <a:pt x="8125" y="30309"/>
                    <a:pt x="9263" y="31726"/>
                    <a:pt x="10782" y="32764"/>
                  </a:cubicBezTo>
                  <a:cubicBezTo>
                    <a:pt x="12187" y="33748"/>
                    <a:pt x="13793" y="34241"/>
                    <a:pt x="15393" y="34241"/>
                  </a:cubicBezTo>
                  <a:cubicBezTo>
                    <a:pt x="16963" y="34241"/>
                    <a:pt x="18527" y="33767"/>
                    <a:pt x="19893" y="32814"/>
                  </a:cubicBezTo>
                  <a:cubicBezTo>
                    <a:pt x="21993" y="31347"/>
                    <a:pt x="23259" y="29297"/>
                    <a:pt x="23841" y="26867"/>
                  </a:cubicBezTo>
                  <a:cubicBezTo>
                    <a:pt x="24423" y="24539"/>
                    <a:pt x="24575" y="22185"/>
                    <a:pt x="24625" y="19401"/>
                  </a:cubicBezTo>
                  <a:cubicBezTo>
                    <a:pt x="24651" y="18921"/>
                    <a:pt x="24575" y="18035"/>
                    <a:pt x="24549" y="17149"/>
                  </a:cubicBezTo>
                  <a:cubicBezTo>
                    <a:pt x="24347" y="15276"/>
                    <a:pt x="24094" y="13403"/>
                    <a:pt x="23714" y="11556"/>
                  </a:cubicBezTo>
                  <a:cubicBezTo>
                    <a:pt x="23208" y="9050"/>
                    <a:pt x="22449" y="6672"/>
                    <a:pt x="21006" y="4546"/>
                  </a:cubicBezTo>
                  <a:cubicBezTo>
                    <a:pt x="19893" y="2951"/>
                    <a:pt x="18577" y="1585"/>
                    <a:pt x="16704" y="825"/>
                  </a:cubicBezTo>
                  <a:cubicBezTo>
                    <a:pt x="15276" y="247"/>
                    <a:pt x="13825" y="1"/>
                    <a:pt x="12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461863" y="3719375"/>
              <a:ext cx="721925" cy="675850"/>
            </a:xfrm>
            <a:custGeom>
              <a:avLst/>
              <a:gdLst/>
              <a:ahLst/>
              <a:cxnLst/>
              <a:rect l="l" t="t" r="r" b="b"/>
              <a:pathLst>
                <a:path w="28877" h="27034" extrusionOk="0">
                  <a:moveTo>
                    <a:pt x="17137" y="0"/>
                  </a:moveTo>
                  <a:cubicBezTo>
                    <a:pt x="16583" y="0"/>
                    <a:pt x="16032" y="56"/>
                    <a:pt x="15489" y="182"/>
                  </a:cubicBezTo>
                  <a:cubicBezTo>
                    <a:pt x="13439" y="612"/>
                    <a:pt x="11692" y="1624"/>
                    <a:pt x="10073" y="2966"/>
                  </a:cubicBezTo>
                  <a:cubicBezTo>
                    <a:pt x="7061" y="5420"/>
                    <a:pt x="4606" y="8381"/>
                    <a:pt x="2632" y="11722"/>
                  </a:cubicBezTo>
                  <a:cubicBezTo>
                    <a:pt x="1342" y="13974"/>
                    <a:pt x="279" y="16303"/>
                    <a:pt x="76" y="18935"/>
                  </a:cubicBezTo>
                  <a:cubicBezTo>
                    <a:pt x="0" y="20225"/>
                    <a:pt x="228" y="21440"/>
                    <a:pt x="1013" y="22478"/>
                  </a:cubicBezTo>
                  <a:cubicBezTo>
                    <a:pt x="1772" y="23566"/>
                    <a:pt x="2809" y="24275"/>
                    <a:pt x="3999" y="24831"/>
                  </a:cubicBezTo>
                  <a:cubicBezTo>
                    <a:pt x="5568" y="25515"/>
                    <a:pt x="7213" y="25970"/>
                    <a:pt x="8883" y="26299"/>
                  </a:cubicBezTo>
                  <a:cubicBezTo>
                    <a:pt x="10756" y="26730"/>
                    <a:pt x="12603" y="27033"/>
                    <a:pt x="14729" y="27033"/>
                  </a:cubicBezTo>
                  <a:cubicBezTo>
                    <a:pt x="15716" y="27033"/>
                    <a:pt x="16855" y="26907"/>
                    <a:pt x="17994" y="26654"/>
                  </a:cubicBezTo>
                  <a:cubicBezTo>
                    <a:pt x="21284" y="25970"/>
                    <a:pt x="24118" y="24452"/>
                    <a:pt x="26270" y="21820"/>
                  </a:cubicBezTo>
                  <a:cubicBezTo>
                    <a:pt x="27915" y="19821"/>
                    <a:pt x="28775" y="17518"/>
                    <a:pt x="28826" y="14911"/>
                  </a:cubicBezTo>
                  <a:cubicBezTo>
                    <a:pt x="28876" y="13848"/>
                    <a:pt x="28674" y="12810"/>
                    <a:pt x="28421" y="11747"/>
                  </a:cubicBezTo>
                  <a:cubicBezTo>
                    <a:pt x="27763" y="8837"/>
                    <a:pt x="26751" y="6053"/>
                    <a:pt x="24954" y="3624"/>
                  </a:cubicBezTo>
                  <a:cubicBezTo>
                    <a:pt x="23840" y="2105"/>
                    <a:pt x="22473" y="941"/>
                    <a:pt x="20601" y="435"/>
                  </a:cubicBezTo>
                  <a:cubicBezTo>
                    <a:pt x="19917" y="232"/>
                    <a:pt x="19183" y="207"/>
                    <a:pt x="18500" y="106"/>
                  </a:cubicBezTo>
                  <a:cubicBezTo>
                    <a:pt x="18045" y="38"/>
                    <a:pt x="17590" y="0"/>
                    <a:pt x="17137" y="0"/>
                  </a:cubicBez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4500788" y="2457825"/>
              <a:ext cx="1447625" cy="1719875"/>
            </a:xfrm>
            <a:custGeom>
              <a:avLst/>
              <a:gdLst/>
              <a:ahLst/>
              <a:cxnLst/>
              <a:rect l="l" t="t" r="r" b="b"/>
              <a:pathLst>
                <a:path w="57905" h="68795" extrusionOk="0">
                  <a:moveTo>
                    <a:pt x="47978" y="488"/>
                  </a:moveTo>
                  <a:cubicBezTo>
                    <a:pt x="48122" y="488"/>
                    <a:pt x="48243" y="583"/>
                    <a:pt x="48389" y="788"/>
                  </a:cubicBezTo>
                  <a:cubicBezTo>
                    <a:pt x="48693" y="1192"/>
                    <a:pt x="48845" y="1673"/>
                    <a:pt x="48997" y="2154"/>
                  </a:cubicBezTo>
                  <a:cubicBezTo>
                    <a:pt x="49477" y="3698"/>
                    <a:pt x="49781" y="5318"/>
                    <a:pt x="49908" y="6963"/>
                  </a:cubicBezTo>
                  <a:cubicBezTo>
                    <a:pt x="50009" y="8279"/>
                    <a:pt x="50135" y="9645"/>
                    <a:pt x="50110" y="11316"/>
                  </a:cubicBezTo>
                  <a:cubicBezTo>
                    <a:pt x="50085" y="11695"/>
                    <a:pt x="50161" y="12404"/>
                    <a:pt x="50009" y="13087"/>
                  </a:cubicBezTo>
                  <a:cubicBezTo>
                    <a:pt x="49806" y="13998"/>
                    <a:pt x="49250" y="14732"/>
                    <a:pt x="48718" y="15466"/>
                  </a:cubicBezTo>
                  <a:cubicBezTo>
                    <a:pt x="47352" y="17263"/>
                    <a:pt x="45580" y="18528"/>
                    <a:pt x="43404" y="19161"/>
                  </a:cubicBezTo>
                  <a:cubicBezTo>
                    <a:pt x="42812" y="19344"/>
                    <a:pt x="42227" y="19449"/>
                    <a:pt x="41642" y="19449"/>
                  </a:cubicBezTo>
                  <a:cubicBezTo>
                    <a:pt x="41177" y="19449"/>
                    <a:pt x="40711" y="19383"/>
                    <a:pt x="40240" y="19237"/>
                  </a:cubicBezTo>
                  <a:cubicBezTo>
                    <a:pt x="39531" y="19009"/>
                    <a:pt x="38975" y="18503"/>
                    <a:pt x="38393" y="18022"/>
                  </a:cubicBezTo>
                  <a:cubicBezTo>
                    <a:pt x="38139" y="17794"/>
                    <a:pt x="37912" y="17541"/>
                    <a:pt x="37659" y="17364"/>
                  </a:cubicBezTo>
                  <a:cubicBezTo>
                    <a:pt x="37203" y="17010"/>
                    <a:pt x="37178" y="16580"/>
                    <a:pt x="37254" y="16023"/>
                  </a:cubicBezTo>
                  <a:cubicBezTo>
                    <a:pt x="37507" y="14732"/>
                    <a:pt x="37633" y="13416"/>
                    <a:pt x="37810" y="12075"/>
                  </a:cubicBezTo>
                  <a:cubicBezTo>
                    <a:pt x="37988" y="10430"/>
                    <a:pt x="38215" y="8810"/>
                    <a:pt x="38468" y="7165"/>
                  </a:cubicBezTo>
                  <a:cubicBezTo>
                    <a:pt x="38595" y="6406"/>
                    <a:pt x="38671" y="5647"/>
                    <a:pt x="38899" y="4887"/>
                  </a:cubicBezTo>
                  <a:cubicBezTo>
                    <a:pt x="39101" y="4204"/>
                    <a:pt x="39481" y="3749"/>
                    <a:pt x="40189" y="3571"/>
                  </a:cubicBezTo>
                  <a:cubicBezTo>
                    <a:pt x="41278" y="3318"/>
                    <a:pt x="42341" y="2989"/>
                    <a:pt x="43429" y="2686"/>
                  </a:cubicBezTo>
                  <a:cubicBezTo>
                    <a:pt x="44922" y="2230"/>
                    <a:pt x="46314" y="1521"/>
                    <a:pt x="47605" y="636"/>
                  </a:cubicBezTo>
                  <a:cubicBezTo>
                    <a:pt x="47755" y="539"/>
                    <a:pt x="47873" y="488"/>
                    <a:pt x="47978" y="488"/>
                  </a:cubicBezTo>
                  <a:close/>
                  <a:moveTo>
                    <a:pt x="37127" y="17263"/>
                  </a:moveTo>
                  <a:cubicBezTo>
                    <a:pt x="38526" y="18877"/>
                    <a:pt x="40077" y="19792"/>
                    <a:pt x="41898" y="19792"/>
                  </a:cubicBezTo>
                  <a:cubicBezTo>
                    <a:pt x="42647" y="19792"/>
                    <a:pt x="43441" y="19637"/>
                    <a:pt x="44289" y="19313"/>
                  </a:cubicBezTo>
                  <a:lnTo>
                    <a:pt x="44289" y="19313"/>
                  </a:lnTo>
                  <a:cubicBezTo>
                    <a:pt x="44163" y="19870"/>
                    <a:pt x="44062" y="20325"/>
                    <a:pt x="43960" y="20806"/>
                  </a:cubicBezTo>
                  <a:cubicBezTo>
                    <a:pt x="43834" y="21464"/>
                    <a:pt x="43707" y="22173"/>
                    <a:pt x="43657" y="22831"/>
                  </a:cubicBezTo>
                  <a:cubicBezTo>
                    <a:pt x="43555" y="23818"/>
                    <a:pt x="43834" y="24729"/>
                    <a:pt x="44213" y="25614"/>
                  </a:cubicBezTo>
                  <a:cubicBezTo>
                    <a:pt x="44340" y="25918"/>
                    <a:pt x="44466" y="26247"/>
                    <a:pt x="44644" y="26551"/>
                  </a:cubicBezTo>
                  <a:cubicBezTo>
                    <a:pt x="44694" y="26652"/>
                    <a:pt x="44694" y="26779"/>
                    <a:pt x="44922" y="26779"/>
                  </a:cubicBezTo>
                  <a:cubicBezTo>
                    <a:pt x="44795" y="25868"/>
                    <a:pt x="44391" y="25007"/>
                    <a:pt x="44163" y="24096"/>
                  </a:cubicBezTo>
                  <a:lnTo>
                    <a:pt x="44163" y="24096"/>
                  </a:lnTo>
                  <a:cubicBezTo>
                    <a:pt x="44947" y="24931"/>
                    <a:pt x="45707" y="25741"/>
                    <a:pt x="46365" y="26627"/>
                  </a:cubicBezTo>
                  <a:cubicBezTo>
                    <a:pt x="47326" y="27917"/>
                    <a:pt x="47503" y="29385"/>
                    <a:pt x="47503" y="30929"/>
                  </a:cubicBezTo>
                  <a:cubicBezTo>
                    <a:pt x="47503" y="32549"/>
                    <a:pt x="46921" y="33991"/>
                    <a:pt x="46289" y="35434"/>
                  </a:cubicBezTo>
                  <a:cubicBezTo>
                    <a:pt x="45529" y="37205"/>
                    <a:pt x="44568" y="38901"/>
                    <a:pt x="43631" y="40571"/>
                  </a:cubicBezTo>
                  <a:cubicBezTo>
                    <a:pt x="43150" y="41406"/>
                    <a:pt x="42670" y="42216"/>
                    <a:pt x="42163" y="43051"/>
                  </a:cubicBezTo>
                  <a:cubicBezTo>
                    <a:pt x="42492" y="41305"/>
                    <a:pt x="42315" y="39610"/>
                    <a:pt x="41759" y="37939"/>
                  </a:cubicBezTo>
                  <a:cubicBezTo>
                    <a:pt x="41176" y="36345"/>
                    <a:pt x="40392" y="34826"/>
                    <a:pt x="39127" y="33612"/>
                  </a:cubicBezTo>
                  <a:lnTo>
                    <a:pt x="39127" y="33612"/>
                  </a:lnTo>
                  <a:cubicBezTo>
                    <a:pt x="40873" y="36294"/>
                    <a:pt x="42138" y="39129"/>
                    <a:pt x="41784" y="42444"/>
                  </a:cubicBezTo>
                  <a:cubicBezTo>
                    <a:pt x="38317" y="35712"/>
                    <a:pt x="33154" y="30524"/>
                    <a:pt x="27232" y="25893"/>
                  </a:cubicBezTo>
                  <a:cubicBezTo>
                    <a:pt x="27626" y="25827"/>
                    <a:pt x="28013" y="25782"/>
                    <a:pt x="28397" y="25782"/>
                  </a:cubicBezTo>
                  <a:cubicBezTo>
                    <a:pt x="28753" y="25782"/>
                    <a:pt x="29106" y="25821"/>
                    <a:pt x="29459" y="25918"/>
                  </a:cubicBezTo>
                  <a:cubicBezTo>
                    <a:pt x="30243" y="26171"/>
                    <a:pt x="31028" y="26475"/>
                    <a:pt x="31888" y="26526"/>
                  </a:cubicBezTo>
                  <a:cubicBezTo>
                    <a:pt x="32003" y="26531"/>
                    <a:pt x="32114" y="26533"/>
                    <a:pt x="32222" y="26533"/>
                  </a:cubicBezTo>
                  <a:cubicBezTo>
                    <a:pt x="34184" y="26533"/>
                    <a:pt x="35248" y="25664"/>
                    <a:pt x="36039" y="23818"/>
                  </a:cubicBezTo>
                  <a:cubicBezTo>
                    <a:pt x="36494" y="22653"/>
                    <a:pt x="36672" y="21439"/>
                    <a:pt x="36798" y="20199"/>
                  </a:cubicBezTo>
                  <a:cubicBezTo>
                    <a:pt x="36925" y="19262"/>
                    <a:pt x="37001" y="18301"/>
                    <a:pt x="37127" y="17263"/>
                  </a:cubicBezTo>
                  <a:close/>
                  <a:moveTo>
                    <a:pt x="29231" y="57325"/>
                  </a:moveTo>
                  <a:cubicBezTo>
                    <a:pt x="29282" y="57629"/>
                    <a:pt x="29332" y="57856"/>
                    <a:pt x="29383" y="58084"/>
                  </a:cubicBezTo>
                  <a:cubicBezTo>
                    <a:pt x="29459" y="58261"/>
                    <a:pt x="29282" y="58388"/>
                    <a:pt x="29155" y="58489"/>
                  </a:cubicBezTo>
                  <a:cubicBezTo>
                    <a:pt x="28624" y="58894"/>
                    <a:pt x="28118" y="59375"/>
                    <a:pt x="27637" y="59856"/>
                  </a:cubicBezTo>
                  <a:cubicBezTo>
                    <a:pt x="27434" y="59755"/>
                    <a:pt x="27232" y="59628"/>
                    <a:pt x="27004" y="59527"/>
                  </a:cubicBezTo>
                  <a:cubicBezTo>
                    <a:pt x="26802" y="59426"/>
                    <a:pt x="26751" y="59248"/>
                    <a:pt x="26953" y="59097"/>
                  </a:cubicBezTo>
                  <a:cubicBezTo>
                    <a:pt x="27687" y="58489"/>
                    <a:pt x="28447" y="57907"/>
                    <a:pt x="29231" y="57325"/>
                  </a:cubicBezTo>
                  <a:close/>
                  <a:moveTo>
                    <a:pt x="50464" y="51125"/>
                  </a:moveTo>
                  <a:cubicBezTo>
                    <a:pt x="52793" y="52921"/>
                    <a:pt x="55020" y="54794"/>
                    <a:pt x="57171" y="56718"/>
                  </a:cubicBezTo>
                  <a:cubicBezTo>
                    <a:pt x="56817" y="57629"/>
                    <a:pt x="56108" y="58236"/>
                    <a:pt x="55450" y="58818"/>
                  </a:cubicBezTo>
                  <a:cubicBezTo>
                    <a:pt x="54564" y="59577"/>
                    <a:pt x="53628" y="60210"/>
                    <a:pt x="52438" y="60514"/>
                  </a:cubicBezTo>
                  <a:cubicBezTo>
                    <a:pt x="52387" y="60521"/>
                    <a:pt x="52342" y="60526"/>
                    <a:pt x="52301" y="60526"/>
                  </a:cubicBezTo>
                  <a:cubicBezTo>
                    <a:pt x="52200" y="60526"/>
                    <a:pt x="52123" y="60495"/>
                    <a:pt x="52033" y="60387"/>
                  </a:cubicBezTo>
                  <a:cubicBezTo>
                    <a:pt x="51375" y="59501"/>
                    <a:pt x="50743" y="58616"/>
                    <a:pt x="50110" y="57679"/>
                  </a:cubicBezTo>
                  <a:cubicBezTo>
                    <a:pt x="49604" y="57021"/>
                    <a:pt x="49629" y="56262"/>
                    <a:pt x="49781" y="55503"/>
                  </a:cubicBezTo>
                  <a:cubicBezTo>
                    <a:pt x="50059" y="54060"/>
                    <a:pt x="50388" y="52668"/>
                    <a:pt x="50464" y="51125"/>
                  </a:cubicBezTo>
                  <a:close/>
                  <a:moveTo>
                    <a:pt x="22955" y="48973"/>
                  </a:moveTo>
                  <a:cubicBezTo>
                    <a:pt x="23183" y="50062"/>
                    <a:pt x="23334" y="51150"/>
                    <a:pt x="23562" y="52213"/>
                  </a:cubicBezTo>
                  <a:cubicBezTo>
                    <a:pt x="24043" y="54592"/>
                    <a:pt x="24575" y="56971"/>
                    <a:pt x="25157" y="59350"/>
                  </a:cubicBezTo>
                  <a:cubicBezTo>
                    <a:pt x="25282" y="59871"/>
                    <a:pt x="25372" y="59997"/>
                    <a:pt x="25768" y="59997"/>
                  </a:cubicBezTo>
                  <a:cubicBezTo>
                    <a:pt x="25853" y="59997"/>
                    <a:pt x="25952" y="59991"/>
                    <a:pt x="26068" y="59982"/>
                  </a:cubicBezTo>
                  <a:cubicBezTo>
                    <a:pt x="26372" y="59951"/>
                    <a:pt x="26550" y="59932"/>
                    <a:pt x="26672" y="59932"/>
                  </a:cubicBezTo>
                  <a:cubicBezTo>
                    <a:pt x="26845" y="59932"/>
                    <a:pt x="26906" y="59969"/>
                    <a:pt x="27055" y="60058"/>
                  </a:cubicBezTo>
                  <a:cubicBezTo>
                    <a:pt x="26979" y="60185"/>
                    <a:pt x="26878" y="60185"/>
                    <a:pt x="26802" y="60286"/>
                  </a:cubicBezTo>
                  <a:cubicBezTo>
                    <a:pt x="25789" y="60944"/>
                    <a:pt x="24726" y="61577"/>
                    <a:pt x="23638" y="62083"/>
                  </a:cubicBezTo>
                  <a:cubicBezTo>
                    <a:pt x="23456" y="62151"/>
                    <a:pt x="23335" y="62343"/>
                    <a:pt x="23201" y="62343"/>
                  </a:cubicBezTo>
                  <a:cubicBezTo>
                    <a:pt x="23187" y="62343"/>
                    <a:pt x="23172" y="62341"/>
                    <a:pt x="23157" y="62336"/>
                  </a:cubicBezTo>
                  <a:cubicBezTo>
                    <a:pt x="22879" y="62285"/>
                    <a:pt x="22575" y="62133"/>
                    <a:pt x="22322" y="62007"/>
                  </a:cubicBezTo>
                  <a:cubicBezTo>
                    <a:pt x="22246" y="61956"/>
                    <a:pt x="22272" y="61906"/>
                    <a:pt x="22272" y="61804"/>
                  </a:cubicBezTo>
                  <a:cubicBezTo>
                    <a:pt x="22272" y="61425"/>
                    <a:pt x="22297" y="61071"/>
                    <a:pt x="22297" y="60742"/>
                  </a:cubicBezTo>
                  <a:cubicBezTo>
                    <a:pt x="22297" y="59780"/>
                    <a:pt x="21943" y="59021"/>
                    <a:pt x="21133" y="58489"/>
                  </a:cubicBezTo>
                  <a:cubicBezTo>
                    <a:pt x="20120" y="57781"/>
                    <a:pt x="19108" y="57072"/>
                    <a:pt x="18273" y="56136"/>
                  </a:cubicBezTo>
                  <a:cubicBezTo>
                    <a:pt x="18020" y="55832"/>
                    <a:pt x="17767" y="55503"/>
                    <a:pt x="17590" y="55174"/>
                  </a:cubicBezTo>
                  <a:cubicBezTo>
                    <a:pt x="17134" y="54415"/>
                    <a:pt x="16754" y="53579"/>
                    <a:pt x="16223" y="52820"/>
                  </a:cubicBezTo>
                  <a:cubicBezTo>
                    <a:pt x="18450" y="51428"/>
                    <a:pt x="20677" y="50163"/>
                    <a:pt x="22955" y="48973"/>
                  </a:cubicBezTo>
                  <a:close/>
                  <a:moveTo>
                    <a:pt x="26599" y="60817"/>
                  </a:moveTo>
                  <a:lnTo>
                    <a:pt x="26599" y="60817"/>
                  </a:lnTo>
                  <a:cubicBezTo>
                    <a:pt x="26346" y="61146"/>
                    <a:pt x="26295" y="61577"/>
                    <a:pt x="25840" y="61754"/>
                  </a:cubicBezTo>
                  <a:cubicBezTo>
                    <a:pt x="25739" y="61779"/>
                    <a:pt x="25587" y="61880"/>
                    <a:pt x="25688" y="62032"/>
                  </a:cubicBezTo>
                  <a:cubicBezTo>
                    <a:pt x="25729" y="62094"/>
                    <a:pt x="25775" y="62114"/>
                    <a:pt x="25820" y="62114"/>
                  </a:cubicBezTo>
                  <a:cubicBezTo>
                    <a:pt x="25884" y="62114"/>
                    <a:pt x="25947" y="62073"/>
                    <a:pt x="25992" y="62058"/>
                  </a:cubicBezTo>
                  <a:cubicBezTo>
                    <a:pt x="27194" y="61718"/>
                    <a:pt x="28396" y="61513"/>
                    <a:pt x="29599" y="61513"/>
                  </a:cubicBezTo>
                  <a:cubicBezTo>
                    <a:pt x="30547" y="61513"/>
                    <a:pt x="31496" y="61641"/>
                    <a:pt x="32445" y="61931"/>
                  </a:cubicBezTo>
                  <a:cubicBezTo>
                    <a:pt x="32800" y="62032"/>
                    <a:pt x="33154" y="62184"/>
                    <a:pt x="33407" y="62513"/>
                  </a:cubicBezTo>
                  <a:cubicBezTo>
                    <a:pt x="33280" y="62589"/>
                    <a:pt x="33154" y="62640"/>
                    <a:pt x="33027" y="62640"/>
                  </a:cubicBezTo>
                  <a:cubicBezTo>
                    <a:pt x="32863" y="62646"/>
                    <a:pt x="32700" y="62649"/>
                    <a:pt x="32538" y="62649"/>
                  </a:cubicBezTo>
                  <a:cubicBezTo>
                    <a:pt x="32053" y="62649"/>
                    <a:pt x="31578" y="62621"/>
                    <a:pt x="31104" y="62564"/>
                  </a:cubicBezTo>
                  <a:cubicBezTo>
                    <a:pt x="30944" y="62547"/>
                    <a:pt x="30781" y="62538"/>
                    <a:pt x="30617" y="62538"/>
                  </a:cubicBezTo>
                  <a:cubicBezTo>
                    <a:pt x="30288" y="62538"/>
                    <a:pt x="29957" y="62572"/>
                    <a:pt x="29636" y="62640"/>
                  </a:cubicBezTo>
                  <a:cubicBezTo>
                    <a:pt x="29105" y="62716"/>
                    <a:pt x="28826" y="63146"/>
                    <a:pt x="28624" y="63601"/>
                  </a:cubicBezTo>
                  <a:cubicBezTo>
                    <a:pt x="28472" y="63601"/>
                    <a:pt x="28345" y="63576"/>
                    <a:pt x="28219" y="63576"/>
                  </a:cubicBezTo>
                  <a:cubicBezTo>
                    <a:pt x="28195" y="63570"/>
                    <a:pt x="28171" y="63567"/>
                    <a:pt x="28148" y="63567"/>
                  </a:cubicBezTo>
                  <a:cubicBezTo>
                    <a:pt x="28074" y="63567"/>
                    <a:pt x="28010" y="63600"/>
                    <a:pt x="27991" y="63677"/>
                  </a:cubicBezTo>
                  <a:cubicBezTo>
                    <a:pt x="27966" y="63804"/>
                    <a:pt x="28092" y="63854"/>
                    <a:pt x="28194" y="63905"/>
                  </a:cubicBezTo>
                  <a:cubicBezTo>
                    <a:pt x="28472" y="63981"/>
                    <a:pt x="28776" y="64032"/>
                    <a:pt x="29079" y="64107"/>
                  </a:cubicBezTo>
                  <a:cubicBezTo>
                    <a:pt x="30623" y="64563"/>
                    <a:pt x="32142" y="65069"/>
                    <a:pt x="33407" y="66107"/>
                  </a:cubicBezTo>
                  <a:lnTo>
                    <a:pt x="33508" y="66208"/>
                  </a:lnTo>
                  <a:cubicBezTo>
                    <a:pt x="33660" y="66360"/>
                    <a:pt x="33888" y="66512"/>
                    <a:pt x="33761" y="66689"/>
                  </a:cubicBezTo>
                  <a:cubicBezTo>
                    <a:pt x="33737" y="66726"/>
                    <a:pt x="33706" y="66740"/>
                    <a:pt x="33672" y="66740"/>
                  </a:cubicBezTo>
                  <a:cubicBezTo>
                    <a:pt x="33566" y="66740"/>
                    <a:pt x="33427" y="66601"/>
                    <a:pt x="33331" y="66562"/>
                  </a:cubicBezTo>
                  <a:cubicBezTo>
                    <a:pt x="32268" y="66081"/>
                    <a:pt x="31155" y="65854"/>
                    <a:pt x="30016" y="65677"/>
                  </a:cubicBezTo>
                  <a:cubicBezTo>
                    <a:pt x="29661" y="65601"/>
                    <a:pt x="29282" y="65550"/>
                    <a:pt x="28953" y="65474"/>
                  </a:cubicBezTo>
                  <a:cubicBezTo>
                    <a:pt x="28908" y="65474"/>
                    <a:pt x="28866" y="65472"/>
                    <a:pt x="28824" y="65472"/>
                  </a:cubicBezTo>
                  <a:cubicBezTo>
                    <a:pt x="28700" y="65472"/>
                    <a:pt x="28586" y="65487"/>
                    <a:pt x="28472" y="65601"/>
                  </a:cubicBezTo>
                  <a:cubicBezTo>
                    <a:pt x="28665" y="65852"/>
                    <a:pt x="28918" y="65882"/>
                    <a:pt x="29128" y="65882"/>
                  </a:cubicBezTo>
                  <a:cubicBezTo>
                    <a:pt x="29193" y="65882"/>
                    <a:pt x="29253" y="65879"/>
                    <a:pt x="29307" y="65879"/>
                  </a:cubicBezTo>
                  <a:cubicBezTo>
                    <a:pt x="30674" y="66081"/>
                    <a:pt x="32015" y="66461"/>
                    <a:pt x="33280" y="66967"/>
                  </a:cubicBezTo>
                  <a:cubicBezTo>
                    <a:pt x="33407" y="67018"/>
                    <a:pt x="33533" y="67068"/>
                    <a:pt x="33584" y="67195"/>
                  </a:cubicBezTo>
                  <a:cubicBezTo>
                    <a:pt x="33432" y="67372"/>
                    <a:pt x="33230" y="67448"/>
                    <a:pt x="33027" y="67448"/>
                  </a:cubicBezTo>
                  <a:cubicBezTo>
                    <a:pt x="32985" y="67449"/>
                    <a:pt x="32942" y="67450"/>
                    <a:pt x="32899" y="67450"/>
                  </a:cubicBezTo>
                  <a:cubicBezTo>
                    <a:pt x="32033" y="67450"/>
                    <a:pt x="31187" y="67213"/>
                    <a:pt x="30294" y="67068"/>
                  </a:cubicBezTo>
                  <a:cubicBezTo>
                    <a:pt x="29661" y="66942"/>
                    <a:pt x="29029" y="66866"/>
                    <a:pt x="28396" y="66841"/>
                  </a:cubicBezTo>
                  <a:cubicBezTo>
                    <a:pt x="28388" y="66832"/>
                    <a:pt x="28376" y="66829"/>
                    <a:pt x="28362" y="66829"/>
                  </a:cubicBezTo>
                  <a:cubicBezTo>
                    <a:pt x="28334" y="66829"/>
                    <a:pt x="28295" y="66841"/>
                    <a:pt x="28244" y="66841"/>
                  </a:cubicBezTo>
                  <a:cubicBezTo>
                    <a:pt x="28118" y="66841"/>
                    <a:pt x="28016" y="66866"/>
                    <a:pt x="28016" y="67018"/>
                  </a:cubicBezTo>
                  <a:cubicBezTo>
                    <a:pt x="28016" y="67144"/>
                    <a:pt x="28118" y="67195"/>
                    <a:pt x="28244" y="67195"/>
                  </a:cubicBezTo>
                  <a:cubicBezTo>
                    <a:pt x="28725" y="67220"/>
                    <a:pt x="29155" y="67246"/>
                    <a:pt x="29636" y="67322"/>
                  </a:cubicBezTo>
                  <a:cubicBezTo>
                    <a:pt x="30117" y="67397"/>
                    <a:pt x="30623" y="67448"/>
                    <a:pt x="31079" y="67600"/>
                  </a:cubicBezTo>
                  <a:cubicBezTo>
                    <a:pt x="31256" y="67651"/>
                    <a:pt x="31382" y="67701"/>
                    <a:pt x="31484" y="67853"/>
                  </a:cubicBezTo>
                  <a:cubicBezTo>
                    <a:pt x="31313" y="67967"/>
                    <a:pt x="31113" y="67981"/>
                    <a:pt x="30928" y="67981"/>
                  </a:cubicBezTo>
                  <a:cubicBezTo>
                    <a:pt x="30867" y="67981"/>
                    <a:pt x="30807" y="67980"/>
                    <a:pt x="30750" y="67980"/>
                  </a:cubicBezTo>
                  <a:cubicBezTo>
                    <a:pt x="30117" y="67954"/>
                    <a:pt x="29484" y="67878"/>
                    <a:pt x="28852" y="67777"/>
                  </a:cubicBezTo>
                  <a:cubicBezTo>
                    <a:pt x="27991" y="67651"/>
                    <a:pt x="27131" y="67575"/>
                    <a:pt x="26295" y="67473"/>
                  </a:cubicBezTo>
                  <a:cubicBezTo>
                    <a:pt x="25511" y="67375"/>
                    <a:pt x="24741" y="67338"/>
                    <a:pt x="23951" y="67338"/>
                  </a:cubicBezTo>
                  <a:cubicBezTo>
                    <a:pt x="23722" y="67338"/>
                    <a:pt x="23492" y="67341"/>
                    <a:pt x="23259" y="67347"/>
                  </a:cubicBezTo>
                  <a:cubicBezTo>
                    <a:pt x="23436" y="66815"/>
                    <a:pt x="23588" y="66309"/>
                    <a:pt x="23790" y="65803"/>
                  </a:cubicBezTo>
                  <a:cubicBezTo>
                    <a:pt x="24195" y="64690"/>
                    <a:pt x="24068" y="63652"/>
                    <a:pt x="23537" y="62640"/>
                  </a:cubicBezTo>
                  <a:cubicBezTo>
                    <a:pt x="23537" y="62589"/>
                    <a:pt x="23512" y="62564"/>
                    <a:pt x="23512" y="62513"/>
                  </a:cubicBezTo>
                  <a:cubicBezTo>
                    <a:pt x="24524" y="61906"/>
                    <a:pt x="25688" y="61577"/>
                    <a:pt x="26599" y="60817"/>
                  </a:cubicBezTo>
                  <a:close/>
                  <a:moveTo>
                    <a:pt x="48201" y="1"/>
                  </a:moveTo>
                  <a:cubicBezTo>
                    <a:pt x="48009" y="1"/>
                    <a:pt x="47772" y="100"/>
                    <a:pt x="47427" y="307"/>
                  </a:cubicBezTo>
                  <a:cubicBezTo>
                    <a:pt x="46187" y="1066"/>
                    <a:pt x="44922" y="1724"/>
                    <a:pt x="43555" y="2179"/>
                  </a:cubicBezTo>
                  <a:cubicBezTo>
                    <a:pt x="42442" y="2508"/>
                    <a:pt x="41354" y="2837"/>
                    <a:pt x="40240" y="3116"/>
                  </a:cubicBezTo>
                  <a:cubicBezTo>
                    <a:pt x="39304" y="3344"/>
                    <a:pt x="38848" y="3900"/>
                    <a:pt x="38595" y="4761"/>
                  </a:cubicBezTo>
                  <a:cubicBezTo>
                    <a:pt x="38393" y="5444"/>
                    <a:pt x="38266" y="6153"/>
                    <a:pt x="38139" y="6861"/>
                  </a:cubicBezTo>
                  <a:cubicBezTo>
                    <a:pt x="37962" y="8102"/>
                    <a:pt x="37810" y="9291"/>
                    <a:pt x="37633" y="10531"/>
                  </a:cubicBezTo>
                  <a:cubicBezTo>
                    <a:pt x="37481" y="11594"/>
                    <a:pt x="37406" y="12708"/>
                    <a:pt x="37254" y="13796"/>
                  </a:cubicBezTo>
                  <a:cubicBezTo>
                    <a:pt x="36874" y="16251"/>
                    <a:pt x="36621" y="18731"/>
                    <a:pt x="36317" y="21186"/>
                  </a:cubicBezTo>
                  <a:cubicBezTo>
                    <a:pt x="36216" y="22071"/>
                    <a:pt x="36064" y="22982"/>
                    <a:pt x="35659" y="23843"/>
                  </a:cubicBezTo>
                  <a:cubicBezTo>
                    <a:pt x="34900" y="25463"/>
                    <a:pt x="34090" y="26095"/>
                    <a:pt x="32243" y="26095"/>
                  </a:cubicBezTo>
                  <a:cubicBezTo>
                    <a:pt x="31559" y="26095"/>
                    <a:pt x="30901" y="25868"/>
                    <a:pt x="30269" y="25640"/>
                  </a:cubicBezTo>
                  <a:cubicBezTo>
                    <a:pt x="29729" y="25430"/>
                    <a:pt x="29171" y="25335"/>
                    <a:pt x="28612" y="25335"/>
                  </a:cubicBezTo>
                  <a:cubicBezTo>
                    <a:pt x="28227" y="25335"/>
                    <a:pt x="27841" y="25380"/>
                    <a:pt x="27460" y="25463"/>
                  </a:cubicBezTo>
                  <a:cubicBezTo>
                    <a:pt x="27275" y="25491"/>
                    <a:pt x="27098" y="25544"/>
                    <a:pt x="26915" y="25544"/>
                  </a:cubicBezTo>
                  <a:cubicBezTo>
                    <a:pt x="26773" y="25544"/>
                    <a:pt x="26628" y="25512"/>
                    <a:pt x="26473" y="25412"/>
                  </a:cubicBezTo>
                  <a:cubicBezTo>
                    <a:pt x="25916" y="25032"/>
                    <a:pt x="25283" y="24830"/>
                    <a:pt x="24650" y="24577"/>
                  </a:cubicBezTo>
                  <a:cubicBezTo>
                    <a:pt x="24481" y="24509"/>
                    <a:pt x="24288" y="24478"/>
                    <a:pt x="24088" y="24478"/>
                  </a:cubicBezTo>
                  <a:cubicBezTo>
                    <a:pt x="23542" y="24478"/>
                    <a:pt x="22948" y="24712"/>
                    <a:pt x="22651" y="25083"/>
                  </a:cubicBezTo>
                  <a:cubicBezTo>
                    <a:pt x="22297" y="25513"/>
                    <a:pt x="21943" y="25969"/>
                    <a:pt x="21639" y="26424"/>
                  </a:cubicBezTo>
                  <a:cubicBezTo>
                    <a:pt x="21285" y="26981"/>
                    <a:pt x="20854" y="27411"/>
                    <a:pt x="20222" y="27639"/>
                  </a:cubicBezTo>
                  <a:cubicBezTo>
                    <a:pt x="19867" y="27766"/>
                    <a:pt x="19513" y="27993"/>
                    <a:pt x="19209" y="28171"/>
                  </a:cubicBezTo>
                  <a:cubicBezTo>
                    <a:pt x="17944" y="28955"/>
                    <a:pt x="16780" y="29917"/>
                    <a:pt x="15666" y="30853"/>
                  </a:cubicBezTo>
                  <a:cubicBezTo>
                    <a:pt x="13313" y="32827"/>
                    <a:pt x="11263" y="35080"/>
                    <a:pt x="9263" y="37383"/>
                  </a:cubicBezTo>
                  <a:cubicBezTo>
                    <a:pt x="8251" y="38623"/>
                    <a:pt x="7264" y="39888"/>
                    <a:pt x="6226" y="41052"/>
                  </a:cubicBezTo>
                  <a:cubicBezTo>
                    <a:pt x="5341" y="42039"/>
                    <a:pt x="4455" y="43001"/>
                    <a:pt x="3594" y="44064"/>
                  </a:cubicBezTo>
                  <a:cubicBezTo>
                    <a:pt x="2456" y="45430"/>
                    <a:pt x="1367" y="46772"/>
                    <a:pt x="507" y="48366"/>
                  </a:cubicBezTo>
                  <a:cubicBezTo>
                    <a:pt x="102" y="49151"/>
                    <a:pt x="1" y="49910"/>
                    <a:pt x="254" y="50796"/>
                  </a:cubicBezTo>
                  <a:cubicBezTo>
                    <a:pt x="811" y="52820"/>
                    <a:pt x="1873" y="54592"/>
                    <a:pt x="2911" y="56363"/>
                  </a:cubicBezTo>
                  <a:cubicBezTo>
                    <a:pt x="4354" y="58793"/>
                    <a:pt x="6049" y="61071"/>
                    <a:pt x="7998" y="63171"/>
                  </a:cubicBezTo>
                  <a:cubicBezTo>
                    <a:pt x="8985" y="64209"/>
                    <a:pt x="9972" y="65322"/>
                    <a:pt x="11111" y="66208"/>
                  </a:cubicBezTo>
                  <a:cubicBezTo>
                    <a:pt x="12070" y="66975"/>
                    <a:pt x="13137" y="67420"/>
                    <a:pt x="14312" y="67420"/>
                  </a:cubicBezTo>
                  <a:cubicBezTo>
                    <a:pt x="14532" y="67420"/>
                    <a:pt x="14755" y="67404"/>
                    <a:pt x="14983" y="67372"/>
                  </a:cubicBezTo>
                  <a:cubicBezTo>
                    <a:pt x="15352" y="67341"/>
                    <a:pt x="15702" y="67292"/>
                    <a:pt x="16057" y="67292"/>
                  </a:cubicBezTo>
                  <a:cubicBezTo>
                    <a:pt x="16286" y="67292"/>
                    <a:pt x="16516" y="67313"/>
                    <a:pt x="16754" y="67372"/>
                  </a:cubicBezTo>
                  <a:cubicBezTo>
                    <a:pt x="17159" y="67473"/>
                    <a:pt x="17514" y="67828"/>
                    <a:pt x="17944" y="67904"/>
                  </a:cubicBezTo>
                  <a:cubicBezTo>
                    <a:pt x="18096" y="67980"/>
                    <a:pt x="18197" y="68030"/>
                    <a:pt x="18273" y="68233"/>
                  </a:cubicBezTo>
                  <a:cubicBezTo>
                    <a:pt x="18445" y="68615"/>
                    <a:pt x="18689" y="68795"/>
                    <a:pt x="19027" y="68795"/>
                  </a:cubicBezTo>
                  <a:cubicBezTo>
                    <a:pt x="19137" y="68795"/>
                    <a:pt x="19256" y="68776"/>
                    <a:pt x="19386" y="68739"/>
                  </a:cubicBezTo>
                  <a:cubicBezTo>
                    <a:pt x="19614" y="68663"/>
                    <a:pt x="19791" y="68612"/>
                    <a:pt x="19943" y="68460"/>
                  </a:cubicBezTo>
                  <a:cubicBezTo>
                    <a:pt x="20399" y="68081"/>
                    <a:pt x="20905" y="67980"/>
                    <a:pt x="21462" y="67954"/>
                  </a:cubicBezTo>
                  <a:cubicBezTo>
                    <a:pt x="22018" y="67904"/>
                    <a:pt x="22550" y="67954"/>
                    <a:pt x="23031" y="67701"/>
                  </a:cubicBezTo>
                  <a:cubicBezTo>
                    <a:pt x="23056" y="67676"/>
                    <a:pt x="23094" y="67663"/>
                    <a:pt x="23138" y="67663"/>
                  </a:cubicBezTo>
                  <a:cubicBezTo>
                    <a:pt x="23183" y="67663"/>
                    <a:pt x="23233" y="67676"/>
                    <a:pt x="23284" y="67701"/>
                  </a:cubicBezTo>
                  <a:cubicBezTo>
                    <a:pt x="23445" y="67759"/>
                    <a:pt x="23611" y="67774"/>
                    <a:pt x="23776" y="67774"/>
                  </a:cubicBezTo>
                  <a:cubicBezTo>
                    <a:pt x="23973" y="67774"/>
                    <a:pt x="24167" y="67752"/>
                    <a:pt x="24347" y="67752"/>
                  </a:cubicBezTo>
                  <a:cubicBezTo>
                    <a:pt x="24520" y="67746"/>
                    <a:pt x="24695" y="67743"/>
                    <a:pt x="24870" y="67743"/>
                  </a:cubicBezTo>
                  <a:cubicBezTo>
                    <a:pt x="25438" y="67743"/>
                    <a:pt x="26013" y="67776"/>
                    <a:pt x="26574" y="67853"/>
                  </a:cubicBezTo>
                  <a:cubicBezTo>
                    <a:pt x="27814" y="67980"/>
                    <a:pt x="29029" y="68207"/>
                    <a:pt x="30269" y="68359"/>
                  </a:cubicBezTo>
                  <a:cubicBezTo>
                    <a:pt x="30434" y="68369"/>
                    <a:pt x="30604" y="68380"/>
                    <a:pt x="30774" y="68380"/>
                  </a:cubicBezTo>
                  <a:cubicBezTo>
                    <a:pt x="31021" y="68380"/>
                    <a:pt x="31269" y="68358"/>
                    <a:pt x="31509" y="68283"/>
                  </a:cubicBezTo>
                  <a:cubicBezTo>
                    <a:pt x="31787" y="68207"/>
                    <a:pt x="31990" y="68030"/>
                    <a:pt x="31939" y="67701"/>
                  </a:cubicBezTo>
                  <a:lnTo>
                    <a:pt x="31939" y="67701"/>
                  </a:lnTo>
                  <a:cubicBezTo>
                    <a:pt x="32254" y="67751"/>
                    <a:pt x="32569" y="67801"/>
                    <a:pt x="32883" y="67801"/>
                  </a:cubicBezTo>
                  <a:cubicBezTo>
                    <a:pt x="33050" y="67801"/>
                    <a:pt x="33216" y="67787"/>
                    <a:pt x="33382" y="67752"/>
                  </a:cubicBezTo>
                  <a:cubicBezTo>
                    <a:pt x="33711" y="67701"/>
                    <a:pt x="34014" y="67575"/>
                    <a:pt x="34090" y="67220"/>
                  </a:cubicBezTo>
                  <a:cubicBezTo>
                    <a:pt x="34191" y="66891"/>
                    <a:pt x="34394" y="66562"/>
                    <a:pt x="34141" y="66208"/>
                  </a:cubicBezTo>
                  <a:lnTo>
                    <a:pt x="34141" y="66208"/>
                  </a:lnTo>
                  <a:cubicBezTo>
                    <a:pt x="34974" y="66237"/>
                    <a:pt x="35815" y="66266"/>
                    <a:pt x="36655" y="66266"/>
                  </a:cubicBezTo>
                  <a:cubicBezTo>
                    <a:pt x="37270" y="66266"/>
                    <a:pt x="37884" y="66251"/>
                    <a:pt x="38494" y="66208"/>
                  </a:cubicBezTo>
                  <a:cubicBezTo>
                    <a:pt x="39911" y="66132"/>
                    <a:pt x="41354" y="66208"/>
                    <a:pt x="42821" y="65955"/>
                  </a:cubicBezTo>
                  <a:cubicBezTo>
                    <a:pt x="42730" y="65818"/>
                    <a:pt x="42639" y="65791"/>
                    <a:pt x="42554" y="65791"/>
                  </a:cubicBezTo>
                  <a:cubicBezTo>
                    <a:pt x="42496" y="65791"/>
                    <a:pt x="42442" y="65803"/>
                    <a:pt x="42391" y="65803"/>
                  </a:cubicBezTo>
                  <a:cubicBezTo>
                    <a:pt x="41983" y="65791"/>
                    <a:pt x="41575" y="65786"/>
                    <a:pt x="41167" y="65786"/>
                  </a:cubicBezTo>
                  <a:cubicBezTo>
                    <a:pt x="39477" y="65786"/>
                    <a:pt x="37786" y="65871"/>
                    <a:pt x="36084" y="65871"/>
                  </a:cubicBezTo>
                  <a:cubicBezTo>
                    <a:pt x="35673" y="65871"/>
                    <a:pt x="35262" y="65866"/>
                    <a:pt x="34849" y="65854"/>
                  </a:cubicBezTo>
                  <a:cubicBezTo>
                    <a:pt x="34633" y="65854"/>
                    <a:pt x="34429" y="65789"/>
                    <a:pt x="34219" y="65789"/>
                  </a:cubicBezTo>
                  <a:cubicBezTo>
                    <a:pt x="34135" y="65789"/>
                    <a:pt x="34050" y="65799"/>
                    <a:pt x="33964" y="65828"/>
                  </a:cubicBezTo>
                  <a:cubicBezTo>
                    <a:pt x="33921" y="65843"/>
                    <a:pt x="33883" y="65849"/>
                    <a:pt x="33848" y="65849"/>
                  </a:cubicBezTo>
                  <a:cubicBezTo>
                    <a:pt x="33757" y="65849"/>
                    <a:pt x="33689" y="65807"/>
                    <a:pt x="33635" y="65752"/>
                  </a:cubicBezTo>
                  <a:cubicBezTo>
                    <a:pt x="32698" y="65044"/>
                    <a:pt x="31686" y="64487"/>
                    <a:pt x="30598" y="64183"/>
                  </a:cubicBezTo>
                  <a:cubicBezTo>
                    <a:pt x="30092" y="64032"/>
                    <a:pt x="29611" y="63829"/>
                    <a:pt x="29079" y="63677"/>
                  </a:cubicBezTo>
                  <a:cubicBezTo>
                    <a:pt x="29231" y="63399"/>
                    <a:pt x="29358" y="63070"/>
                    <a:pt x="29661" y="63019"/>
                  </a:cubicBezTo>
                  <a:cubicBezTo>
                    <a:pt x="30017" y="62940"/>
                    <a:pt x="30357" y="62877"/>
                    <a:pt x="30706" y="62877"/>
                  </a:cubicBezTo>
                  <a:cubicBezTo>
                    <a:pt x="30804" y="62877"/>
                    <a:pt x="30903" y="62882"/>
                    <a:pt x="31003" y="62893"/>
                  </a:cubicBezTo>
                  <a:cubicBezTo>
                    <a:pt x="31534" y="62918"/>
                    <a:pt x="32116" y="62943"/>
                    <a:pt x="32648" y="62969"/>
                  </a:cubicBezTo>
                  <a:cubicBezTo>
                    <a:pt x="32951" y="62969"/>
                    <a:pt x="33255" y="62943"/>
                    <a:pt x="33533" y="62842"/>
                  </a:cubicBezTo>
                  <a:cubicBezTo>
                    <a:pt x="33888" y="62766"/>
                    <a:pt x="33938" y="62564"/>
                    <a:pt x="33711" y="62260"/>
                  </a:cubicBezTo>
                  <a:cubicBezTo>
                    <a:pt x="33458" y="61906"/>
                    <a:pt x="33078" y="61703"/>
                    <a:pt x="32698" y="61577"/>
                  </a:cubicBezTo>
                  <a:cubicBezTo>
                    <a:pt x="31682" y="61261"/>
                    <a:pt x="30642" y="61104"/>
                    <a:pt x="29577" y="61104"/>
                  </a:cubicBezTo>
                  <a:cubicBezTo>
                    <a:pt x="29104" y="61104"/>
                    <a:pt x="28626" y="61135"/>
                    <a:pt x="28143" y="61197"/>
                  </a:cubicBezTo>
                  <a:cubicBezTo>
                    <a:pt x="27713" y="61273"/>
                    <a:pt x="27308" y="61374"/>
                    <a:pt x="26802" y="61425"/>
                  </a:cubicBezTo>
                  <a:cubicBezTo>
                    <a:pt x="27131" y="60944"/>
                    <a:pt x="27485" y="60564"/>
                    <a:pt x="27839" y="60235"/>
                  </a:cubicBezTo>
                  <a:cubicBezTo>
                    <a:pt x="28345" y="59729"/>
                    <a:pt x="28877" y="59248"/>
                    <a:pt x="29459" y="58793"/>
                  </a:cubicBezTo>
                  <a:cubicBezTo>
                    <a:pt x="29788" y="58540"/>
                    <a:pt x="29965" y="58236"/>
                    <a:pt x="29839" y="57831"/>
                  </a:cubicBezTo>
                  <a:cubicBezTo>
                    <a:pt x="29737" y="57578"/>
                    <a:pt x="29712" y="57274"/>
                    <a:pt x="29636" y="56996"/>
                  </a:cubicBezTo>
                  <a:cubicBezTo>
                    <a:pt x="30901" y="56085"/>
                    <a:pt x="32192" y="55199"/>
                    <a:pt x="33458" y="54288"/>
                  </a:cubicBezTo>
                  <a:cubicBezTo>
                    <a:pt x="35077" y="53149"/>
                    <a:pt x="36621" y="52010"/>
                    <a:pt x="38595" y="51403"/>
                  </a:cubicBezTo>
                  <a:cubicBezTo>
                    <a:pt x="40620" y="50796"/>
                    <a:pt x="42543" y="49935"/>
                    <a:pt x="44517" y="49176"/>
                  </a:cubicBezTo>
                  <a:cubicBezTo>
                    <a:pt x="44966" y="49011"/>
                    <a:pt x="45415" y="48926"/>
                    <a:pt x="45865" y="48926"/>
                  </a:cubicBezTo>
                  <a:cubicBezTo>
                    <a:pt x="46175" y="48926"/>
                    <a:pt x="46485" y="48967"/>
                    <a:pt x="46795" y="49049"/>
                  </a:cubicBezTo>
                  <a:cubicBezTo>
                    <a:pt x="47959" y="49378"/>
                    <a:pt x="48971" y="50011"/>
                    <a:pt x="49958" y="50669"/>
                  </a:cubicBezTo>
                  <a:cubicBezTo>
                    <a:pt x="50085" y="50745"/>
                    <a:pt x="50009" y="50821"/>
                    <a:pt x="50009" y="50947"/>
                  </a:cubicBezTo>
                  <a:cubicBezTo>
                    <a:pt x="49882" y="52441"/>
                    <a:pt x="49579" y="53934"/>
                    <a:pt x="49351" y="55427"/>
                  </a:cubicBezTo>
                  <a:cubicBezTo>
                    <a:pt x="49250" y="56110"/>
                    <a:pt x="49123" y="56819"/>
                    <a:pt x="49477" y="57477"/>
                  </a:cubicBezTo>
                  <a:cubicBezTo>
                    <a:pt x="49958" y="58413"/>
                    <a:pt x="50616" y="59248"/>
                    <a:pt x="51249" y="60058"/>
                  </a:cubicBezTo>
                  <a:cubicBezTo>
                    <a:pt x="51882" y="60868"/>
                    <a:pt x="52438" y="61653"/>
                    <a:pt x="52818" y="62589"/>
                  </a:cubicBezTo>
                  <a:cubicBezTo>
                    <a:pt x="52742" y="62665"/>
                    <a:pt x="52666" y="62716"/>
                    <a:pt x="52565" y="62791"/>
                  </a:cubicBezTo>
                  <a:cubicBezTo>
                    <a:pt x="51300" y="63728"/>
                    <a:pt x="49882" y="64285"/>
                    <a:pt x="48389" y="64715"/>
                  </a:cubicBezTo>
                  <a:cubicBezTo>
                    <a:pt x="47073" y="65120"/>
                    <a:pt x="45707" y="65423"/>
                    <a:pt x="44391" y="65752"/>
                  </a:cubicBezTo>
                  <a:cubicBezTo>
                    <a:pt x="44289" y="65803"/>
                    <a:pt x="44163" y="65803"/>
                    <a:pt x="44188" y="65955"/>
                  </a:cubicBezTo>
                  <a:cubicBezTo>
                    <a:pt x="44264" y="65968"/>
                    <a:pt x="44353" y="65974"/>
                    <a:pt x="44441" y="65974"/>
                  </a:cubicBezTo>
                  <a:cubicBezTo>
                    <a:pt x="44530" y="65974"/>
                    <a:pt x="44618" y="65968"/>
                    <a:pt x="44694" y="65955"/>
                  </a:cubicBezTo>
                  <a:cubicBezTo>
                    <a:pt x="45858" y="65702"/>
                    <a:pt x="47048" y="65499"/>
                    <a:pt x="48212" y="65196"/>
                  </a:cubicBezTo>
                  <a:cubicBezTo>
                    <a:pt x="49882" y="64690"/>
                    <a:pt x="51553" y="64107"/>
                    <a:pt x="52995" y="63019"/>
                  </a:cubicBezTo>
                  <a:cubicBezTo>
                    <a:pt x="53274" y="62817"/>
                    <a:pt x="53324" y="62640"/>
                    <a:pt x="53172" y="62311"/>
                  </a:cubicBezTo>
                  <a:cubicBezTo>
                    <a:pt x="52919" y="61830"/>
                    <a:pt x="52691" y="61374"/>
                    <a:pt x="52438" y="60868"/>
                  </a:cubicBezTo>
                  <a:cubicBezTo>
                    <a:pt x="53704" y="60640"/>
                    <a:pt x="54716" y="59881"/>
                    <a:pt x="55779" y="59122"/>
                  </a:cubicBezTo>
                  <a:lnTo>
                    <a:pt x="55779" y="59122"/>
                  </a:lnTo>
                  <a:cubicBezTo>
                    <a:pt x="55577" y="60058"/>
                    <a:pt x="55931" y="60767"/>
                    <a:pt x="56538" y="61425"/>
                  </a:cubicBezTo>
                  <a:cubicBezTo>
                    <a:pt x="56057" y="61273"/>
                    <a:pt x="55652" y="60691"/>
                    <a:pt x="55602" y="60261"/>
                  </a:cubicBezTo>
                  <a:cubicBezTo>
                    <a:pt x="55602" y="60134"/>
                    <a:pt x="55652" y="59982"/>
                    <a:pt x="55450" y="59982"/>
                  </a:cubicBezTo>
                  <a:cubicBezTo>
                    <a:pt x="55273" y="59982"/>
                    <a:pt x="55222" y="60134"/>
                    <a:pt x="55197" y="60261"/>
                  </a:cubicBezTo>
                  <a:cubicBezTo>
                    <a:pt x="55172" y="60362"/>
                    <a:pt x="55172" y="60438"/>
                    <a:pt x="55197" y="60514"/>
                  </a:cubicBezTo>
                  <a:cubicBezTo>
                    <a:pt x="55323" y="61045"/>
                    <a:pt x="55652" y="61425"/>
                    <a:pt x="56108" y="61678"/>
                  </a:cubicBezTo>
                  <a:cubicBezTo>
                    <a:pt x="56182" y="61722"/>
                    <a:pt x="56255" y="61749"/>
                    <a:pt x="56324" y="61749"/>
                  </a:cubicBezTo>
                  <a:cubicBezTo>
                    <a:pt x="56373" y="61749"/>
                    <a:pt x="56420" y="61735"/>
                    <a:pt x="56462" y="61703"/>
                  </a:cubicBezTo>
                  <a:cubicBezTo>
                    <a:pt x="56524" y="61652"/>
                    <a:pt x="56577" y="61634"/>
                    <a:pt x="56628" y="61634"/>
                  </a:cubicBezTo>
                  <a:cubicBezTo>
                    <a:pt x="56704" y="61634"/>
                    <a:pt x="56777" y="61673"/>
                    <a:pt x="56867" y="61703"/>
                  </a:cubicBezTo>
                  <a:cubicBezTo>
                    <a:pt x="56918" y="61729"/>
                    <a:pt x="56962" y="61748"/>
                    <a:pt x="57003" y="61748"/>
                  </a:cubicBezTo>
                  <a:cubicBezTo>
                    <a:pt x="57044" y="61748"/>
                    <a:pt x="57082" y="61729"/>
                    <a:pt x="57120" y="61678"/>
                  </a:cubicBezTo>
                  <a:cubicBezTo>
                    <a:pt x="57095" y="61551"/>
                    <a:pt x="56994" y="61526"/>
                    <a:pt x="57019" y="61450"/>
                  </a:cubicBezTo>
                  <a:cubicBezTo>
                    <a:pt x="56589" y="61045"/>
                    <a:pt x="56260" y="60539"/>
                    <a:pt x="56184" y="59932"/>
                  </a:cubicBezTo>
                  <a:cubicBezTo>
                    <a:pt x="56083" y="59299"/>
                    <a:pt x="56235" y="58768"/>
                    <a:pt x="56715" y="58287"/>
                  </a:cubicBezTo>
                  <a:cubicBezTo>
                    <a:pt x="57373" y="57629"/>
                    <a:pt x="57905" y="56895"/>
                    <a:pt x="57778" y="55882"/>
                  </a:cubicBezTo>
                  <a:cubicBezTo>
                    <a:pt x="57652" y="54693"/>
                    <a:pt x="57475" y="53529"/>
                    <a:pt x="57222" y="52339"/>
                  </a:cubicBezTo>
                  <a:cubicBezTo>
                    <a:pt x="56842" y="50416"/>
                    <a:pt x="56437" y="48493"/>
                    <a:pt x="56007" y="46569"/>
                  </a:cubicBezTo>
                  <a:cubicBezTo>
                    <a:pt x="55703" y="45000"/>
                    <a:pt x="55374" y="43456"/>
                    <a:pt x="54716" y="42014"/>
                  </a:cubicBezTo>
                  <a:cubicBezTo>
                    <a:pt x="54488" y="41457"/>
                    <a:pt x="54286" y="40951"/>
                    <a:pt x="54058" y="40419"/>
                  </a:cubicBezTo>
                  <a:cubicBezTo>
                    <a:pt x="53425" y="38800"/>
                    <a:pt x="53653" y="37205"/>
                    <a:pt x="53856" y="35586"/>
                  </a:cubicBezTo>
                  <a:cubicBezTo>
                    <a:pt x="54033" y="34371"/>
                    <a:pt x="54210" y="33181"/>
                    <a:pt x="54185" y="31967"/>
                  </a:cubicBezTo>
                  <a:cubicBezTo>
                    <a:pt x="54159" y="30878"/>
                    <a:pt x="53780" y="29942"/>
                    <a:pt x="52843" y="29284"/>
                  </a:cubicBezTo>
                  <a:cubicBezTo>
                    <a:pt x="52413" y="28980"/>
                    <a:pt x="51958" y="28677"/>
                    <a:pt x="51502" y="28424"/>
                  </a:cubicBezTo>
                  <a:cubicBezTo>
                    <a:pt x="51249" y="28297"/>
                    <a:pt x="50996" y="28246"/>
                    <a:pt x="50768" y="28044"/>
                  </a:cubicBezTo>
                  <a:cubicBezTo>
                    <a:pt x="50844" y="27639"/>
                    <a:pt x="50971" y="27234"/>
                    <a:pt x="50591" y="26905"/>
                  </a:cubicBezTo>
                  <a:cubicBezTo>
                    <a:pt x="50211" y="26601"/>
                    <a:pt x="49832" y="26272"/>
                    <a:pt x="49376" y="26045"/>
                  </a:cubicBezTo>
                  <a:cubicBezTo>
                    <a:pt x="48237" y="25513"/>
                    <a:pt x="47326" y="24703"/>
                    <a:pt x="46491" y="23742"/>
                  </a:cubicBezTo>
                  <a:cubicBezTo>
                    <a:pt x="46036" y="23185"/>
                    <a:pt x="45453" y="22729"/>
                    <a:pt x="44694" y="22578"/>
                  </a:cubicBezTo>
                  <a:cubicBezTo>
                    <a:pt x="44542" y="22552"/>
                    <a:pt x="44391" y="22578"/>
                    <a:pt x="44264" y="22451"/>
                  </a:cubicBezTo>
                  <a:cubicBezTo>
                    <a:pt x="44264" y="22375"/>
                    <a:pt x="44213" y="22299"/>
                    <a:pt x="44264" y="22223"/>
                  </a:cubicBezTo>
                  <a:cubicBezTo>
                    <a:pt x="44441" y="21337"/>
                    <a:pt x="44593" y="20452"/>
                    <a:pt x="44821" y="19566"/>
                  </a:cubicBezTo>
                  <a:cubicBezTo>
                    <a:pt x="44897" y="19212"/>
                    <a:pt x="45074" y="19060"/>
                    <a:pt x="45352" y="18908"/>
                  </a:cubicBezTo>
                  <a:cubicBezTo>
                    <a:pt x="46567" y="18301"/>
                    <a:pt x="47630" y="17541"/>
                    <a:pt x="48516" y="16529"/>
                  </a:cubicBezTo>
                  <a:cubicBezTo>
                    <a:pt x="49148" y="15846"/>
                    <a:pt x="49705" y="15061"/>
                    <a:pt x="50211" y="14201"/>
                  </a:cubicBezTo>
                  <a:lnTo>
                    <a:pt x="50211" y="14201"/>
                  </a:lnTo>
                  <a:cubicBezTo>
                    <a:pt x="50110" y="16402"/>
                    <a:pt x="50034" y="18554"/>
                    <a:pt x="49705" y="20781"/>
                  </a:cubicBezTo>
                  <a:cubicBezTo>
                    <a:pt x="49958" y="20528"/>
                    <a:pt x="49958" y="20528"/>
                    <a:pt x="50009" y="20300"/>
                  </a:cubicBezTo>
                  <a:cubicBezTo>
                    <a:pt x="50363" y="19034"/>
                    <a:pt x="50414" y="17744"/>
                    <a:pt x="50540" y="16428"/>
                  </a:cubicBezTo>
                  <a:cubicBezTo>
                    <a:pt x="50667" y="14859"/>
                    <a:pt x="50717" y="13264"/>
                    <a:pt x="50743" y="11695"/>
                  </a:cubicBezTo>
                  <a:cubicBezTo>
                    <a:pt x="50768" y="10303"/>
                    <a:pt x="50667" y="8886"/>
                    <a:pt x="50591" y="7494"/>
                  </a:cubicBezTo>
                  <a:cubicBezTo>
                    <a:pt x="50490" y="5874"/>
                    <a:pt x="50262" y="4280"/>
                    <a:pt x="49832" y="2736"/>
                  </a:cubicBezTo>
                  <a:cubicBezTo>
                    <a:pt x="49604" y="2053"/>
                    <a:pt x="49427" y="1319"/>
                    <a:pt x="49022" y="712"/>
                  </a:cubicBezTo>
                  <a:cubicBezTo>
                    <a:pt x="48697" y="247"/>
                    <a:pt x="48504" y="1"/>
                    <a:pt x="48201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438438" y="2284075"/>
              <a:ext cx="724475" cy="1692575"/>
            </a:xfrm>
            <a:custGeom>
              <a:avLst/>
              <a:gdLst/>
              <a:ahLst/>
              <a:cxnLst/>
              <a:rect l="l" t="t" r="r" b="b"/>
              <a:pathLst>
                <a:path w="28979" h="67703" extrusionOk="0">
                  <a:moveTo>
                    <a:pt x="16932" y="26642"/>
                  </a:moveTo>
                  <a:lnTo>
                    <a:pt x="16932" y="26642"/>
                  </a:lnTo>
                  <a:cubicBezTo>
                    <a:pt x="17159" y="27731"/>
                    <a:pt x="17413" y="28794"/>
                    <a:pt x="17691" y="29831"/>
                  </a:cubicBezTo>
                  <a:cubicBezTo>
                    <a:pt x="18298" y="31957"/>
                    <a:pt x="19285" y="33906"/>
                    <a:pt x="20449" y="35728"/>
                  </a:cubicBezTo>
                  <a:cubicBezTo>
                    <a:pt x="21057" y="36639"/>
                    <a:pt x="21614" y="37575"/>
                    <a:pt x="21968" y="38613"/>
                  </a:cubicBezTo>
                  <a:lnTo>
                    <a:pt x="21968" y="38638"/>
                  </a:lnTo>
                  <a:cubicBezTo>
                    <a:pt x="18602" y="35374"/>
                    <a:pt x="17261" y="31248"/>
                    <a:pt x="16932" y="26642"/>
                  </a:cubicBezTo>
                  <a:close/>
                  <a:moveTo>
                    <a:pt x="2180" y="1"/>
                  </a:moveTo>
                  <a:cubicBezTo>
                    <a:pt x="1626" y="1"/>
                    <a:pt x="1069" y="45"/>
                    <a:pt x="507" y="145"/>
                  </a:cubicBezTo>
                  <a:cubicBezTo>
                    <a:pt x="330" y="171"/>
                    <a:pt x="1" y="120"/>
                    <a:pt x="51" y="398"/>
                  </a:cubicBezTo>
                  <a:cubicBezTo>
                    <a:pt x="77" y="538"/>
                    <a:pt x="159" y="575"/>
                    <a:pt x="260" y="575"/>
                  </a:cubicBezTo>
                  <a:cubicBezTo>
                    <a:pt x="361" y="575"/>
                    <a:pt x="482" y="538"/>
                    <a:pt x="583" y="525"/>
                  </a:cubicBezTo>
                  <a:cubicBezTo>
                    <a:pt x="1033" y="438"/>
                    <a:pt x="1506" y="399"/>
                    <a:pt x="1970" y="399"/>
                  </a:cubicBezTo>
                  <a:cubicBezTo>
                    <a:pt x="2186" y="399"/>
                    <a:pt x="2399" y="408"/>
                    <a:pt x="2608" y="424"/>
                  </a:cubicBezTo>
                  <a:cubicBezTo>
                    <a:pt x="4227" y="626"/>
                    <a:pt x="5796" y="955"/>
                    <a:pt x="7340" y="1512"/>
                  </a:cubicBezTo>
                  <a:cubicBezTo>
                    <a:pt x="9491" y="2220"/>
                    <a:pt x="11440" y="3309"/>
                    <a:pt x="13085" y="4878"/>
                  </a:cubicBezTo>
                  <a:cubicBezTo>
                    <a:pt x="14553" y="6371"/>
                    <a:pt x="15742" y="8041"/>
                    <a:pt x="16324" y="10066"/>
                  </a:cubicBezTo>
                  <a:cubicBezTo>
                    <a:pt x="16906" y="11964"/>
                    <a:pt x="16906" y="13938"/>
                    <a:pt x="16805" y="15861"/>
                  </a:cubicBezTo>
                  <a:cubicBezTo>
                    <a:pt x="16704" y="17886"/>
                    <a:pt x="16527" y="19936"/>
                    <a:pt x="16375" y="21961"/>
                  </a:cubicBezTo>
                  <a:cubicBezTo>
                    <a:pt x="16172" y="24719"/>
                    <a:pt x="16324" y="27478"/>
                    <a:pt x="16906" y="30186"/>
                  </a:cubicBezTo>
                  <a:cubicBezTo>
                    <a:pt x="17463" y="32843"/>
                    <a:pt x="18475" y="35323"/>
                    <a:pt x="20247" y="37449"/>
                  </a:cubicBezTo>
                  <a:cubicBezTo>
                    <a:pt x="21209" y="38537"/>
                    <a:pt x="22120" y="39676"/>
                    <a:pt x="22904" y="40916"/>
                  </a:cubicBezTo>
                  <a:cubicBezTo>
                    <a:pt x="24043" y="42713"/>
                    <a:pt x="24347" y="44586"/>
                    <a:pt x="23537" y="46585"/>
                  </a:cubicBezTo>
                  <a:cubicBezTo>
                    <a:pt x="23132" y="47597"/>
                    <a:pt x="22449" y="48382"/>
                    <a:pt x="21690" y="49141"/>
                  </a:cubicBezTo>
                  <a:cubicBezTo>
                    <a:pt x="20981" y="49799"/>
                    <a:pt x="20374" y="50508"/>
                    <a:pt x="20045" y="51393"/>
                  </a:cubicBezTo>
                  <a:cubicBezTo>
                    <a:pt x="19336" y="53190"/>
                    <a:pt x="19564" y="54278"/>
                    <a:pt x="21082" y="55316"/>
                  </a:cubicBezTo>
                  <a:cubicBezTo>
                    <a:pt x="21512" y="55620"/>
                    <a:pt x="21968" y="55949"/>
                    <a:pt x="22449" y="56252"/>
                  </a:cubicBezTo>
                  <a:cubicBezTo>
                    <a:pt x="23486" y="56986"/>
                    <a:pt x="24271" y="57897"/>
                    <a:pt x="24676" y="59138"/>
                  </a:cubicBezTo>
                  <a:cubicBezTo>
                    <a:pt x="24904" y="59796"/>
                    <a:pt x="24802" y="60403"/>
                    <a:pt x="24423" y="60985"/>
                  </a:cubicBezTo>
                  <a:cubicBezTo>
                    <a:pt x="24094" y="61516"/>
                    <a:pt x="23613" y="61947"/>
                    <a:pt x="23132" y="62377"/>
                  </a:cubicBezTo>
                  <a:cubicBezTo>
                    <a:pt x="22702" y="62757"/>
                    <a:pt x="22246" y="63086"/>
                    <a:pt x="21892" y="63566"/>
                  </a:cubicBezTo>
                  <a:cubicBezTo>
                    <a:pt x="20804" y="65085"/>
                    <a:pt x="21614" y="67109"/>
                    <a:pt x="23461" y="67514"/>
                  </a:cubicBezTo>
                  <a:cubicBezTo>
                    <a:pt x="24012" y="67638"/>
                    <a:pt x="24548" y="67702"/>
                    <a:pt x="25085" y="67702"/>
                  </a:cubicBezTo>
                  <a:cubicBezTo>
                    <a:pt x="25535" y="67702"/>
                    <a:pt x="25986" y="67657"/>
                    <a:pt x="26447" y="67565"/>
                  </a:cubicBezTo>
                  <a:cubicBezTo>
                    <a:pt x="27029" y="67438"/>
                    <a:pt x="27662" y="67363"/>
                    <a:pt x="28194" y="67008"/>
                  </a:cubicBezTo>
                  <a:cubicBezTo>
                    <a:pt x="28776" y="66679"/>
                    <a:pt x="28978" y="66249"/>
                    <a:pt x="28826" y="65616"/>
                  </a:cubicBezTo>
                  <a:cubicBezTo>
                    <a:pt x="28725" y="65237"/>
                    <a:pt x="28649" y="64908"/>
                    <a:pt x="28523" y="64528"/>
                  </a:cubicBezTo>
                  <a:cubicBezTo>
                    <a:pt x="27460" y="60985"/>
                    <a:pt x="26270" y="57467"/>
                    <a:pt x="25258" y="53924"/>
                  </a:cubicBezTo>
                  <a:cubicBezTo>
                    <a:pt x="24676" y="51925"/>
                    <a:pt x="24271" y="49875"/>
                    <a:pt x="23537" y="47876"/>
                  </a:cubicBezTo>
                  <a:cubicBezTo>
                    <a:pt x="23512" y="47724"/>
                    <a:pt x="23588" y="47623"/>
                    <a:pt x="23638" y="47521"/>
                  </a:cubicBezTo>
                  <a:cubicBezTo>
                    <a:pt x="24473" y="46003"/>
                    <a:pt x="24752" y="44434"/>
                    <a:pt x="24271" y="42763"/>
                  </a:cubicBezTo>
                  <a:cubicBezTo>
                    <a:pt x="23967" y="41675"/>
                    <a:pt x="23335" y="40764"/>
                    <a:pt x="22727" y="39828"/>
                  </a:cubicBezTo>
                  <a:cubicBezTo>
                    <a:pt x="22525" y="39549"/>
                    <a:pt x="22398" y="39271"/>
                    <a:pt x="22373" y="38967"/>
                  </a:cubicBezTo>
                  <a:cubicBezTo>
                    <a:pt x="22373" y="38790"/>
                    <a:pt x="22322" y="38638"/>
                    <a:pt x="22272" y="38486"/>
                  </a:cubicBezTo>
                  <a:cubicBezTo>
                    <a:pt x="21968" y="37373"/>
                    <a:pt x="21361" y="36386"/>
                    <a:pt x="20728" y="35450"/>
                  </a:cubicBezTo>
                  <a:cubicBezTo>
                    <a:pt x="18146" y="31502"/>
                    <a:pt x="17134" y="27098"/>
                    <a:pt x="16906" y="22467"/>
                  </a:cubicBezTo>
                  <a:cubicBezTo>
                    <a:pt x="16830" y="21049"/>
                    <a:pt x="17058" y="19658"/>
                    <a:pt x="17134" y="18266"/>
                  </a:cubicBezTo>
                  <a:cubicBezTo>
                    <a:pt x="17185" y="17000"/>
                    <a:pt x="17387" y="15710"/>
                    <a:pt x="17311" y="14368"/>
                  </a:cubicBezTo>
                  <a:cubicBezTo>
                    <a:pt x="17413" y="12951"/>
                    <a:pt x="17286" y="11508"/>
                    <a:pt x="16881" y="10066"/>
                  </a:cubicBezTo>
                  <a:cubicBezTo>
                    <a:pt x="15869" y="6826"/>
                    <a:pt x="13768" y="4422"/>
                    <a:pt x="10959" y="2575"/>
                  </a:cubicBezTo>
                  <a:cubicBezTo>
                    <a:pt x="9744" y="1816"/>
                    <a:pt x="8454" y="1385"/>
                    <a:pt x="7138" y="930"/>
                  </a:cubicBezTo>
                  <a:cubicBezTo>
                    <a:pt x="5517" y="415"/>
                    <a:pt x="3868" y="1"/>
                    <a:pt x="2180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518788" y="3967425"/>
              <a:ext cx="68375" cy="32850"/>
            </a:xfrm>
            <a:custGeom>
              <a:avLst/>
              <a:gdLst/>
              <a:ahLst/>
              <a:cxnLst/>
              <a:rect l="l" t="t" r="r" b="b"/>
              <a:pathLst>
                <a:path w="2735" h="1314" extrusionOk="0">
                  <a:moveTo>
                    <a:pt x="240" y="1"/>
                  </a:moveTo>
                  <a:cubicBezTo>
                    <a:pt x="203" y="1"/>
                    <a:pt x="165" y="16"/>
                    <a:pt x="127" y="54"/>
                  </a:cubicBezTo>
                  <a:cubicBezTo>
                    <a:pt x="1" y="180"/>
                    <a:pt x="26" y="358"/>
                    <a:pt x="127" y="484"/>
                  </a:cubicBezTo>
                  <a:cubicBezTo>
                    <a:pt x="381" y="813"/>
                    <a:pt x="659" y="1066"/>
                    <a:pt x="1039" y="1243"/>
                  </a:cubicBezTo>
                  <a:cubicBezTo>
                    <a:pt x="1159" y="1291"/>
                    <a:pt x="1297" y="1314"/>
                    <a:pt x="1441" y="1314"/>
                  </a:cubicBezTo>
                  <a:cubicBezTo>
                    <a:pt x="1901" y="1314"/>
                    <a:pt x="2427" y="1084"/>
                    <a:pt x="2658" y="737"/>
                  </a:cubicBezTo>
                  <a:cubicBezTo>
                    <a:pt x="2709" y="636"/>
                    <a:pt x="2734" y="535"/>
                    <a:pt x="2684" y="408"/>
                  </a:cubicBezTo>
                  <a:cubicBezTo>
                    <a:pt x="2665" y="404"/>
                    <a:pt x="2648" y="401"/>
                    <a:pt x="2633" y="401"/>
                  </a:cubicBezTo>
                  <a:cubicBezTo>
                    <a:pt x="2564" y="401"/>
                    <a:pt x="2522" y="443"/>
                    <a:pt x="2481" y="484"/>
                  </a:cubicBezTo>
                  <a:cubicBezTo>
                    <a:pt x="2186" y="702"/>
                    <a:pt x="1949" y="810"/>
                    <a:pt x="1705" y="810"/>
                  </a:cubicBezTo>
                  <a:cubicBezTo>
                    <a:pt x="1468" y="810"/>
                    <a:pt x="1224" y="709"/>
                    <a:pt x="912" y="509"/>
                  </a:cubicBezTo>
                  <a:cubicBezTo>
                    <a:pt x="760" y="383"/>
                    <a:pt x="583" y="282"/>
                    <a:pt x="456" y="155"/>
                  </a:cubicBezTo>
                  <a:cubicBezTo>
                    <a:pt x="403" y="84"/>
                    <a:pt x="325" y="1"/>
                    <a:pt x="240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516888" y="2799500"/>
              <a:ext cx="85450" cy="67775"/>
            </a:xfrm>
            <a:custGeom>
              <a:avLst/>
              <a:gdLst/>
              <a:ahLst/>
              <a:cxnLst/>
              <a:rect l="l" t="t" r="r" b="b"/>
              <a:pathLst>
                <a:path w="3418" h="2711" extrusionOk="0">
                  <a:moveTo>
                    <a:pt x="1621" y="1090"/>
                  </a:moveTo>
                  <a:lnTo>
                    <a:pt x="1621" y="1090"/>
                  </a:lnTo>
                  <a:cubicBezTo>
                    <a:pt x="1975" y="1166"/>
                    <a:pt x="2304" y="1217"/>
                    <a:pt x="2557" y="1546"/>
                  </a:cubicBezTo>
                  <a:cubicBezTo>
                    <a:pt x="2177" y="1470"/>
                    <a:pt x="1848" y="1344"/>
                    <a:pt x="1621" y="1090"/>
                  </a:cubicBezTo>
                  <a:close/>
                  <a:moveTo>
                    <a:pt x="1402" y="0"/>
                  </a:moveTo>
                  <a:cubicBezTo>
                    <a:pt x="1072" y="0"/>
                    <a:pt x="743" y="92"/>
                    <a:pt x="406" y="230"/>
                  </a:cubicBezTo>
                  <a:cubicBezTo>
                    <a:pt x="77" y="382"/>
                    <a:pt x="1" y="635"/>
                    <a:pt x="1" y="939"/>
                  </a:cubicBezTo>
                  <a:cubicBezTo>
                    <a:pt x="77" y="1900"/>
                    <a:pt x="1013" y="2710"/>
                    <a:pt x="1924" y="2710"/>
                  </a:cubicBezTo>
                  <a:cubicBezTo>
                    <a:pt x="2380" y="2660"/>
                    <a:pt x="2760" y="2533"/>
                    <a:pt x="3114" y="2255"/>
                  </a:cubicBezTo>
                  <a:cubicBezTo>
                    <a:pt x="3266" y="2179"/>
                    <a:pt x="3418" y="2027"/>
                    <a:pt x="3392" y="1824"/>
                  </a:cubicBezTo>
                  <a:cubicBezTo>
                    <a:pt x="3316" y="1318"/>
                    <a:pt x="3266" y="787"/>
                    <a:pt x="2861" y="357"/>
                  </a:cubicBezTo>
                  <a:cubicBezTo>
                    <a:pt x="2633" y="154"/>
                    <a:pt x="2304" y="205"/>
                    <a:pt x="2051" y="129"/>
                  </a:cubicBezTo>
                  <a:cubicBezTo>
                    <a:pt x="1832" y="39"/>
                    <a:pt x="1616" y="0"/>
                    <a:pt x="1402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5133488" y="2697525"/>
              <a:ext cx="81650" cy="102525"/>
            </a:xfrm>
            <a:custGeom>
              <a:avLst/>
              <a:gdLst/>
              <a:ahLst/>
              <a:cxnLst/>
              <a:rect l="l" t="t" r="r" b="b"/>
              <a:pathLst>
                <a:path w="3266" h="4101" extrusionOk="0">
                  <a:moveTo>
                    <a:pt x="1639" y="0"/>
                  </a:moveTo>
                  <a:cubicBezTo>
                    <a:pt x="1620" y="0"/>
                    <a:pt x="1595" y="19"/>
                    <a:pt x="1570" y="57"/>
                  </a:cubicBezTo>
                  <a:cubicBezTo>
                    <a:pt x="1291" y="918"/>
                    <a:pt x="734" y="1601"/>
                    <a:pt x="26" y="2006"/>
                  </a:cubicBezTo>
                  <a:cubicBezTo>
                    <a:pt x="0" y="2031"/>
                    <a:pt x="0" y="2082"/>
                    <a:pt x="26" y="2107"/>
                  </a:cubicBezTo>
                  <a:cubicBezTo>
                    <a:pt x="734" y="2512"/>
                    <a:pt x="1266" y="3221"/>
                    <a:pt x="1570" y="4081"/>
                  </a:cubicBezTo>
                  <a:cubicBezTo>
                    <a:pt x="1595" y="4094"/>
                    <a:pt x="1620" y="4100"/>
                    <a:pt x="1639" y="4100"/>
                  </a:cubicBezTo>
                  <a:cubicBezTo>
                    <a:pt x="1658" y="4100"/>
                    <a:pt x="1671" y="4094"/>
                    <a:pt x="1671" y="4081"/>
                  </a:cubicBezTo>
                  <a:cubicBezTo>
                    <a:pt x="1949" y="3221"/>
                    <a:pt x="2531" y="2512"/>
                    <a:pt x="3215" y="2107"/>
                  </a:cubicBezTo>
                  <a:cubicBezTo>
                    <a:pt x="3265" y="2082"/>
                    <a:pt x="3265" y="2057"/>
                    <a:pt x="3215" y="2006"/>
                  </a:cubicBezTo>
                  <a:cubicBezTo>
                    <a:pt x="2531" y="1601"/>
                    <a:pt x="2000" y="918"/>
                    <a:pt x="1671" y="57"/>
                  </a:cubicBezTo>
                  <a:cubicBezTo>
                    <a:pt x="1671" y="19"/>
                    <a:pt x="1658" y="0"/>
                    <a:pt x="1639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5909813" y="4082175"/>
              <a:ext cx="43025" cy="52050"/>
            </a:xfrm>
            <a:custGeom>
              <a:avLst/>
              <a:gdLst/>
              <a:ahLst/>
              <a:cxnLst/>
              <a:rect l="l" t="t" r="r" b="b"/>
              <a:pathLst>
                <a:path w="1721" h="2082" extrusionOk="0">
                  <a:moveTo>
                    <a:pt x="851" y="0"/>
                  </a:moveTo>
                  <a:cubicBezTo>
                    <a:pt x="842" y="0"/>
                    <a:pt x="835" y="7"/>
                    <a:pt x="835" y="19"/>
                  </a:cubicBezTo>
                  <a:cubicBezTo>
                    <a:pt x="683" y="449"/>
                    <a:pt x="380" y="778"/>
                    <a:pt x="51" y="1006"/>
                  </a:cubicBezTo>
                  <a:cubicBezTo>
                    <a:pt x="0" y="1032"/>
                    <a:pt x="0" y="1082"/>
                    <a:pt x="51" y="1082"/>
                  </a:cubicBezTo>
                  <a:cubicBezTo>
                    <a:pt x="380" y="1259"/>
                    <a:pt x="683" y="1614"/>
                    <a:pt x="835" y="2044"/>
                  </a:cubicBezTo>
                  <a:cubicBezTo>
                    <a:pt x="835" y="2069"/>
                    <a:pt x="842" y="2082"/>
                    <a:pt x="851" y="2082"/>
                  </a:cubicBezTo>
                  <a:cubicBezTo>
                    <a:pt x="861" y="2082"/>
                    <a:pt x="873" y="2069"/>
                    <a:pt x="886" y="2044"/>
                  </a:cubicBezTo>
                  <a:cubicBezTo>
                    <a:pt x="1063" y="1639"/>
                    <a:pt x="1341" y="1285"/>
                    <a:pt x="1696" y="1082"/>
                  </a:cubicBezTo>
                  <a:cubicBezTo>
                    <a:pt x="1721" y="1032"/>
                    <a:pt x="1721" y="1006"/>
                    <a:pt x="1696" y="1006"/>
                  </a:cubicBezTo>
                  <a:cubicBezTo>
                    <a:pt x="1341" y="804"/>
                    <a:pt x="1063" y="475"/>
                    <a:pt x="886" y="19"/>
                  </a:cubicBezTo>
                  <a:cubicBezTo>
                    <a:pt x="873" y="7"/>
                    <a:pt x="861" y="0"/>
                    <a:pt x="85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5986988" y="4130400"/>
              <a:ext cx="42425" cy="52075"/>
            </a:xfrm>
            <a:custGeom>
              <a:avLst/>
              <a:gdLst/>
              <a:ahLst/>
              <a:cxnLst/>
              <a:rect l="l" t="t" r="r" b="b"/>
              <a:pathLst>
                <a:path w="1697" h="2083" extrusionOk="0">
                  <a:moveTo>
                    <a:pt x="829" y="1"/>
                  </a:moveTo>
                  <a:cubicBezTo>
                    <a:pt x="817" y="1"/>
                    <a:pt x="810" y="14"/>
                    <a:pt x="810" y="39"/>
                  </a:cubicBezTo>
                  <a:cubicBezTo>
                    <a:pt x="659" y="444"/>
                    <a:pt x="380" y="773"/>
                    <a:pt x="26" y="1001"/>
                  </a:cubicBezTo>
                  <a:cubicBezTo>
                    <a:pt x="1" y="1051"/>
                    <a:pt x="1" y="1077"/>
                    <a:pt x="26" y="1077"/>
                  </a:cubicBezTo>
                  <a:cubicBezTo>
                    <a:pt x="380" y="1254"/>
                    <a:pt x="659" y="1608"/>
                    <a:pt x="810" y="2064"/>
                  </a:cubicBezTo>
                  <a:cubicBezTo>
                    <a:pt x="810" y="2076"/>
                    <a:pt x="817" y="2083"/>
                    <a:pt x="829" y="2083"/>
                  </a:cubicBezTo>
                  <a:cubicBezTo>
                    <a:pt x="842" y="2083"/>
                    <a:pt x="861" y="2076"/>
                    <a:pt x="886" y="2064"/>
                  </a:cubicBezTo>
                  <a:cubicBezTo>
                    <a:pt x="1038" y="1633"/>
                    <a:pt x="1317" y="1304"/>
                    <a:pt x="1671" y="1077"/>
                  </a:cubicBezTo>
                  <a:cubicBezTo>
                    <a:pt x="1696" y="1051"/>
                    <a:pt x="1696" y="1001"/>
                    <a:pt x="1671" y="1001"/>
                  </a:cubicBezTo>
                  <a:cubicBezTo>
                    <a:pt x="1317" y="823"/>
                    <a:pt x="1038" y="469"/>
                    <a:pt x="886" y="39"/>
                  </a:cubicBezTo>
                  <a:cubicBezTo>
                    <a:pt x="861" y="14"/>
                    <a:pt x="842" y="1"/>
                    <a:pt x="829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0" name="Google Shape;780;p48"/>
          <p:cNvGrpSpPr/>
          <p:nvPr/>
        </p:nvGrpSpPr>
        <p:grpSpPr>
          <a:xfrm>
            <a:off x="6637322" y="2394550"/>
            <a:ext cx="1118757" cy="1623295"/>
            <a:chOff x="6637321" y="1537299"/>
            <a:chExt cx="1118757" cy="1623295"/>
          </a:xfrm>
        </p:grpSpPr>
        <p:grpSp>
          <p:nvGrpSpPr>
            <p:cNvPr id="781" name="Google Shape;781;p48"/>
            <p:cNvGrpSpPr/>
            <p:nvPr/>
          </p:nvGrpSpPr>
          <p:grpSpPr>
            <a:xfrm>
              <a:off x="6637321" y="1537299"/>
              <a:ext cx="1118757" cy="1623295"/>
              <a:chOff x="8859275" y="2450538"/>
              <a:chExt cx="1347413" cy="1955070"/>
            </a:xfrm>
          </p:grpSpPr>
          <p:sp>
            <p:nvSpPr>
              <p:cNvPr id="782" name="Google Shape;782;p48"/>
              <p:cNvSpPr/>
              <p:nvPr/>
            </p:nvSpPr>
            <p:spPr>
              <a:xfrm>
                <a:off x="8859275" y="2867263"/>
                <a:ext cx="633350" cy="826325"/>
              </a:xfrm>
              <a:custGeom>
                <a:avLst/>
                <a:gdLst/>
                <a:ahLst/>
                <a:cxnLst/>
                <a:rect l="l" t="t" r="r" b="b"/>
                <a:pathLst>
                  <a:path w="25334" h="33053" extrusionOk="0">
                    <a:moveTo>
                      <a:pt x="15386" y="1"/>
                    </a:moveTo>
                    <a:cubicBezTo>
                      <a:pt x="14580" y="1"/>
                      <a:pt x="13769" y="96"/>
                      <a:pt x="12959" y="284"/>
                    </a:cubicBezTo>
                    <a:cubicBezTo>
                      <a:pt x="9238" y="1170"/>
                      <a:pt x="5847" y="2790"/>
                      <a:pt x="2962" y="5346"/>
                    </a:cubicBezTo>
                    <a:cubicBezTo>
                      <a:pt x="1039" y="7016"/>
                      <a:pt x="26" y="9167"/>
                      <a:pt x="1" y="11749"/>
                    </a:cubicBezTo>
                    <a:cubicBezTo>
                      <a:pt x="1" y="12381"/>
                      <a:pt x="26" y="12963"/>
                      <a:pt x="26" y="13596"/>
                    </a:cubicBezTo>
                    <a:cubicBezTo>
                      <a:pt x="26" y="14608"/>
                      <a:pt x="77" y="15671"/>
                      <a:pt x="279" y="16684"/>
                    </a:cubicBezTo>
                    <a:cubicBezTo>
                      <a:pt x="608" y="18405"/>
                      <a:pt x="1115" y="20125"/>
                      <a:pt x="1722" y="21796"/>
                    </a:cubicBezTo>
                    <a:cubicBezTo>
                      <a:pt x="2557" y="24225"/>
                      <a:pt x="3645" y="26554"/>
                      <a:pt x="5240" y="28578"/>
                    </a:cubicBezTo>
                    <a:cubicBezTo>
                      <a:pt x="7037" y="30881"/>
                      <a:pt x="9314" y="32526"/>
                      <a:pt x="12301" y="32956"/>
                    </a:cubicBezTo>
                    <a:cubicBezTo>
                      <a:pt x="12707" y="33021"/>
                      <a:pt x="13112" y="33053"/>
                      <a:pt x="13513" y="33053"/>
                    </a:cubicBezTo>
                    <a:cubicBezTo>
                      <a:pt x="14688" y="33053"/>
                      <a:pt x="15838" y="32782"/>
                      <a:pt x="16932" y="32273"/>
                    </a:cubicBezTo>
                    <a:cubicBezTo>
                      <a:pt x="19311" y="31134"/>
                      <a:pt x="21032" y="29337"/>
                      <a:pt x="22297" y="27085"/>
                    </a:cubicBezTo>
                    <a:cubicBezTo>
                      <a:pt x="24347" y="23415"/>
                      <a:pt x="25334" y="19467"/>
                      <a:pt x="25258" y="15241"/>
                    </a:cubicBezTo>
                    <a:cubicBezTo>
                      <a:pt x="25334" y="12887"/>
                      <a:pt x="25005" y="10610"/>
                      <a:pt x="24347" y="8408"/>
                    </a:cubicBezTo>
                    <a:cubicBezTo>
                      <a:pt x="23790" y="6434"/>
                      <a:pt x="23082" y="4485"/>
                      <a:pt x="21766" y="2891"/>
                    </a:cubicBezTo>
                    <a:cubicBezTo>
                      <a:pt x="20779" y="1701"/>
                      <a:pt x="19665" y="790"/>
                      <a:pt x="18147" y="385"/>
                    </a:cubicBezTo>
                    <a:cubicBezTo>
                      <a:pt x="17238" y="128"/>
                      <a:pt x="16315" y="1"/>
                      <a:pt x="15386" y="1"/>
                    </a:cubicBezTo>
                    <a:close/>
                  </a:path>
                </a:pathLst>
              </a:custGeom>
              <a:solidFill>
                <a:srgbClr val="F7C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3" name="Google Shape;783;p48"/>
              <p:cNvSpPr/>
              <p:nvPr/>
            </p:nvSpPr>
            <p:spPr>
              <a:xfrm>
                <a:off x="9383800" y="3619904"/>
                <a:ext cx="822888" cy="785704"/>
              </a:xfrm>
              <a:custGeom>
                <a:avLst/>
                <a:gdLst/>
                <a:ahLst/>
                <a:cxnLst/>
                <a:rect l="l" t="t" r="r" b="b"/>
                <a:pathLst>
                  <a:path w="24144" h="23053" extrusionOk="0">
                    <a:moveTo>
                      <a:pt x="6492" y="0"/>
                    </a:moveTo>
                    <a:cubicBezTo>
                      <a:pt x="6023" y="0"/>
                      <a:pt x="5555" y="25"/>
                      <a:pt x="5087" y="80"/>
                    </a:cubicBezTo>
                    <a:cubicBezTo>
                      <a:pt x="3467" y="283"/>
                      <a:pt x="2253" y="991"/>
                      <a:pt x="1392" y="2358"/>
                    </a:cubicBezTo>
                    <a:cubicBezTo>
                      <a:pt x="380" y="3978"/>
                      <a:pt x="26" y="5749"/>
                      <a:pt x="0" y="7369"/>
                    </a:cubicBezTo>
                    <a:cubicBezTo>
                      <a:pt x="26" y="9520"/>
                      <a:pt x="405" y="11317"/>
                      <a:pt x="1316" y="13063"/>
                    </a:cubicBezTo>
                    <a:cubicBezTo>
                      <a:pt x="1569" y="13519"/>
                      <a:pt x="1898" y="13974"/>
                      <a:pt x="2126" y="14480"/>
                    </a:cubicBezTo>
                    <a:cubicBezTo>
                      <a:pt x="3316" y="17366"/>
                      <a:pt x="5214" y="19593"/>
                      <a:pt x="7871" y="21212"/>
                    </a:cubicBezTo>
                    <a:cubicBezTo>
                      <a:pt x="9852" y="22409"/>
                      <a:pt x="11958" y="23053"/>
                      <a:pt x="14178" y="23053"/>
                    </a:cubicBezTo>
                    <a:cubicBezTo>
                      <a:pt x="14963" y="23053"/>
                      <a:pt x="15763" y="22972"/>
                      <a:pt x="16577" y="22807"/>
                    </a:cubicBezTo>
                    <a:cubicBezTo>
                      <a:pt x="18475" y="22427"/>
                      <a:pt x="20221" y="21668"/>
                      <a:pt x="21638" y="20301"/>
                    </a:cubicBezTo>
                    <a:cubicBezTo>
                      <a:pt x="23435" y="18606"/>
                      <a:pt x="24144" y="16505"/>
                      <a:pt x="23714" y="14050"/>
                    </a:cubicBezTo>
                    <a:cubicBezTo>
                      <a:pt x="23486" y="12658"/>
                      <a:pt x="22954" y="11393"/>
                      <a:pt x="22322" y="10153"/>
                    </a:cubicBezTo>
                    <a:cubicBezTo>
                      <a:pt x="21309" y="8179"/>
                      <a:pt x="19918" y="6458"/>
                      <a:pt x="18374" y="4864"/>
                    </a:cubicBezTo>
                    <a:cubicBezTo>
                      <a:pt x="16830" y="3244"/>
                      <a:pt x="15058" y="2029"/>
                      <a:pt x="12958" y="1194"/>
                    </a:cubicBezTo>
                    <a:cubicBezTo>
                      <a:pt x="11667" y="688"/>
                      <a:pt x="10351" y="409"/>
                      <a:pt x="8985" y="207"/>
                    </a:cubicBezTo>
                    <a:cubicBezTo>
                      <a:pt x="8146" y="78"/>
                      <a:pt x="7317" y="0"/>
                      <a:pt x="64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4" name="Google Shape;784;p48"/>
              <p:cNvSpPr/>
              <p:nvPr/>
            </p:nvSpPr>
            <p:spPr>
              <a:xfrm>
                <a:off x="9496425" y="2533838"/>
                <a:ext cx="573875" cy="603675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24147" extrusionOk="0">
                    <a:moveTo>
                      <a:pt x="11152" y="0"/>
                    </a:moveTo>
                    <a:cubicBezTo>
                      <a:pt x="10547" y="0"/>
                      <a:pt x="9926" y="40"/>
                      <a:pt x="9288" y="120"/>
                    </a:cubicBezTo>
                    <a:cubicBezTo>
                      <a:pt x="6808" y="449"/>
                      <a:pt x="4783" y="1739"/>
                      <a:pt x="3341" y="3840"/>
                    </a:cubicBezTo>
                    <a:cubicBezTo>
                      <a:pt x="3214" y="3992"/>
                      <a:pt x="3088" y="4093"/>
                      <a:pt x="2961" y="4220"/>
                    </a:cubicBezTo>
                    <a:cubicBezTo>
                      <a:pt x="1721" y="5257"/>
                      <a:pt x="861" y="6523"/>
                      <a:pt x="506" y="8092"/>
                    </a:cubicBezTo>
                    <a:cubicBezTo>
                      <a:pt x="0" y="10369"/>
                      <a:pt x="354" y="12546"/>
                      <a:pt x="1316" y="14646"/>
                    </a:cubicBezTo>
                    <a:cubicBezTo>
                      <a:pt x="2961" y="18341"/>
                      <a:pt x="5644" y="21125"/>
                      <a:pt x="9162" y="23124"/>
                    </a:cubicBezTo>
                    <a:cubicBezTo>
                      <a:pt x="10357" y="23787"/>
                      <a:pt x="11602" y="24146"/>
                      <a:pt x="12872" y="24146"/>
                    </a:cubicBezTo>
                    <a:cubicBezTo>
                      <a:pt x="13834" y="24146"/>
                      <a:pt x="14811" y="23940"/>
                      <a:pt x="15792" y="23504"/>
                    </a:cubicBezTo>
                    <a:cubicBezTo>
                      <a:pt x="17412" y="22770"/>
                      <a:pt x="18652" y="21606"/>
                      <a:pt x="19690" y="20214"/>
                    </a:cubicBezTo>
                    <a:cubicBezTo>
                      <a:pt x="21664" y="17557"/>
                      <a:pt x="22828" y="14621"/>
                      <a:pt x="22954" y="11711"/>
                    </a:cubicBezTo>
                    <a:cubicBezTo>
                      <a:pt x="22954" y="9205"/>
                      <a:pt x="22575" y="7206"/>
                      <a:pt x="21335" y="5510"/>
                    </a:cubicBezTo>
                    <a:cubicBezTo>
                      <a:pt x="18769" y="1905"/>
                      <a:pt x="15352" y="0"/>
                      <a:pt x="11152" y="0"/>
                    </a:cubicBezTo>
                    <a:close/>
                  </a:path>
                </a:pathLst>
              </a:custGeom>
              <a:solidFill>
                <a:srgbClr val="F7C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5" name="Google Shape;785;p48"/>
              <p:cNvSpPr/>
              <p:nvPr/>
            </p:nvSpPr>
            <p:spPr>
              <a:xfrm>
                <a:off x="9054150" y="2450538"/>
                <a:ext cx="1120525" cy="1954650"/>
              </a:xfrm>
              <a:custGeom>
                <a:avLst/>
                <a:gdLst/>
                <a:ahLst/>
                <a:cxnLst/>
                <a:rect l="l" t="t" r="r" b="b"/>
                <a:pathLst>
                  <a:path w="44821" h="78186" extrusionOk="0">
                    <a:moveTo>
                      <a:pt x="7644" y="7096"/>
                    </a:moveTo>
                    <a:cubicBezTo>
                      <a:pt x="7922" y="7855"/>
                      <a:pt x="8277" y="8539"/>
                      <a:pt x="8732" y="9222"/>
                    </a:cubicBezTo>
                    <a:cubicBezTo>
                      <a:pt x="10175" y="11398"/>
                      <a:pt x="11693" y="13575"/>
                      <a:pt x="13692" y="15321"/>
                    </a:cubicBezTo>
                    <a:cubicBezTo>
                      <a:pt x="16223" y="17523"/>
                      <a:pt x="18931" y="19396"/>
                      <a:pt x="22069" y="20636"/>
                    </a:cubicBezTo>
                    <a:cubicBezTo>
                      <a:pt x="22141" y="20652"/>
                      <a:pt x="22206" y="20660"/>
                      <a:pt x="22265" y="20660"/>
                    </a:cubicBezTo>
                    <a:cubicBezTo>
                      <a:pt x="22393" y="20660"/>
                      <a:pt x="22497" y="20621"/>
                      <a:pt x="22601" y="20534"/>
                    </a:cubicBezTo>
                    <a:cubicBezTo>
                      <a:pt x="23225" y="20073"/>
                      <a:pt x="23880" y="19845"/>
                      <a:pt x="24529" y="19845"/>
                    </a:cubicBezTo>
                    <a:cubicBezTo>
                      <a:pt x="25196" y="19845"/>
                      <a:pt x="25857" y="20085"/>
                      <a:pt x="26473" y="20560"/>
                    </a:cubicBezTo>
                    <a:cubicBezTo>
                      <a:pt x="27156" y="21116"/>
                      <a:pt x="27384" y="21952"/>
                      <a:pt x="27283" y="22837"/>
                    </a:cubicBezTo>
                    <a:cubicBezTo>
                      <a:pt x="27131" y="24432"/>
                      <a:pt x="26448" y="25697"/>
                      <a:pt x="25081" y="26583"/>
                    </a:cubicBezTo>
                    <a:cubicBezTo>
                      <a:pt x="24499" y="26937"/>
                      <a:pt x="23917" y="27190"/>
                      <a:pt x="23284" y="27342"/>
                    </a:cubicBezTo>
                    <a:cubicBezTo>
                      <a:pt x="23082" y="27367"/>
                      <a:pt x="22980" y="27494"/>
                      <a:pt x="22955" y="27696"/>
                    </a:cubicBezTo>
                    <a:cubicBezTo>
                      <a:pt x="22778" y="28532"/>
                      <a:pt x="22803" y="29392"/>
                      <a:pt x="22803" y="30253"/>
                    </a:cubicBezTo>
                    <a:cubicBezTo>
                      <a:pt x="22778" y="31695"/>
                      <a:pt x="22829" y="33188"/>
                      <a:pt x="22980" y="34681"/>
                    </a:cubicBezTo>
                    <a:cubicBezTo>
                      <a:pt x="23107" y="35972"/>
                      <a:pt x="23360" y="37237"/>
                      <a:pt x="23689" y="38503"/>
                    </a:cubicBezTo>
                    <a:cubicBezTo>
                      <a:pt x="23740" y="38731"/>
                      <a:pt x="23638" y="38857"/>
                      <a:pt x="23487" y="39009"/>
                    </a:cubicBezTo>
                    <a:cubicBezTo>
                      <a:pt x="22677" y="39718"/>
                      <a:pt x="21715" y="40249"/>
                      <a:pt x="20703" y="40629"/>
                    </a:cubicBezTo>
                    <a:cubicBezTo>
                      <a:pt x="18931" y="41287"/>
                      <a:pt x="17109" y="41742"/>
                      <a:pt x="15211" y="41995"/>
                    </a:cubicBezTo>
                    <a:cubicBezTo>
                      <a:pt x="15048" y="42013"/>
                      <a:pt x="14921" y="42025"/>
                      <a:pt x="14821" y="42025"/>
                    </a:cubicBezTo>
                    <a:cubicBezTo>
                      <a:pt x="14484" y="42025"/>
                      <a:pt x="14442" y="41889"/>
                      <a:pt x="14325" y="41363"/>
                    </a:cubicBezTo>
                    <a:cubicBezTo>
                      <a:pt x="13996" y="40021"/>
                      <a:pt x="13718" y="38655"/>
                      <a:pt x="13288" y="37364"/>
                    </a:cubicBezTo>
                    <a:cubicBezTo>
                      <a:pt x="13060" y="36757"/>
                      <a:pt x="12857" y="36124"/>
                      <a:pt x="12402" y="35618"/>
                    </a:cubicBezTo>
                    <a:cubicBezTo>
                      <a:pt x="12250" y="35466"/>
                      <a:pt x="12123" y="35415"/>
                      <a:pt x="11946" y="35365"/>
                    </a:cubicBezTo>
                    <a:cubicBezTo>
                      <a:pt x="10554" y="35162"/>
                      <a:pt x="9162" y="34985"/>
                      <a:pt x="7796" y="34580"/>
                    </a:cubicBezTo>
                    <a:cubicBezTo>
                      <a:pt x="5974" y="34049"/>
                      <a:pt x="4759" y="32935"/>
                      <a:pt x="4202" y="31113"/>
                    </a:cubicBezTo>
                    <a:cubicBezTo>
                      <a:pt x="3924" y="30126"/>
                      <a:pt x="3721" y="29139"/>
                      <a:pt x="3620" y="28152"/>
                    </a:cubicBezTo>
                    <a:cubicBezTo>
                      <a:pt x="3493" y="26735"/>
                      <a:pt x="3493" y="25343"/>
                      <a:pt x="3544" y="23926"/>
                    </a:cubicBezTo>
                    <a:cubicBezTo>
                      <a:pt x="3595" y="22534"/>
                      <a:pt x="3721" y="21167"/>
                      <a:pt x="3949" y="19775"/>
                    </a:cubicBezTo>
                    <a:cubicBezTo>
                      <a:pt x="4202" y="17902"/>
                      <a:pt x="4556" y="16080"/>
                      <a:pt x="5113" y="14309"/>
                    </a:cubicBezTo>
                    <a:cubicBezTo>
                      <a:pt x="5518" y="12967"/>
                      <a:pt x="6075" y="11677"/>
                      <a:pt x="6885" y="10538"/>
                    </a:cubicBezTo>
                    <a:cubicBezTo>
                      <a:pt x="7239" y="10032"/>
                      <a:pt x="7644" y="9551"/>
                      <a:pt x="8074" y="9146"/>
                    </a:cubicBezTo>
                    <a:cubicBezTo>
                      <a:pt x="8150" y="9045"/>
                      <a:pt x="8302" y="8969"/>
                      <a:pt x="8226" y="8842"/>
                    </a:cubicBezTo>
                    <a:cubicBezTo>
                      <a:pt x="8191" y="8780"/>
                      <a:pt x="8149" y="8759"/>
                      <a:pt x="8106" y="8759"/>
                    </a:cubicBezTo>
                    <a:cubicBezTo>
                      <a:pt x="8025" y="8759"/>
                      <a:pt x="7938" y="8835"/>
                      <a:pt x="7872" y="8868"/>
                    </a:cubicBezTo>
                    <a:cubicBezTo>
                      <a:pt x="7037" y="9399"/>
                      <a:pt x="6454" y="10158"/>
                      <a:pt x="5948" y="11019"/>
                    </a:cubicBezTo>
                    <a:cubicBezTo>
                      <a:pt x="4987" y="12613"/>
                      <a:pt x="4480" y="14334"/>
                      <a:pt x="4076" y="16106"/>
                    </a:cubicBezTo>
                    <a:cubicBezTo>
                      <a:pt x="4050" y="16207"/>
                      <a:pt x="4000" y="16333"/>
                      <a:pt x="3974" y="16485"/>
                    </a:cubicBezTo>
                    <a:cubicBezTo>
                      <a:pt x="3595" y="15954"/>
                      <a:pt x="3367" y="15422"/>
                      <a:pt x="3215" y="14916"/>
                    </a:cubicBezTo>
                    <a:cubicBezTo>
                      <a:pt x="2987" y="12689"/>
                      <a:pt x="3569" y="10664"/>
                      <a:pt x="4961" y="8918"/>
                    </a:cubicBezTo>
                    <a:cubicBezTo>
                      <a:pt x="5645" y="8083"/>
                      <a:pt x="6581" y="7476"/>
                      <a:pt x="7644" y="7096"/>
                    </a:cubicBezTo>
                    <a:close/>
                    <a:moveTo>
                      <a:pt x="29905" y="1"/>
                    </a:moveTo>
                    <a:cubicBezTo>
                      <a:pt x="29439" y="1"/>
                      <a:pt x="28969" y="29"/>
                      <a:pt x="28498" y="86"/>
                    </a:cubicBezTo>
                    <a:cubicBezTo>
                      <a:pt x="27915" y="136"/>
                      <a:pt x="27384" y="162"/>
                      <a:pt x="26853" y="364"/>
                    </a:cubicBezTo>
                    <a:cubicBezTo>
                      <a:pt x="25587" y="794"/>
                      <a:pt x="24625" y="1680"/>
                      <a:pt x="23816" y="2692"/>
                    </a:cubicBezTo>
                    <a:cubicBezTo>
                      <a:pt x="23234" y="3401"/>
                      <a:pt x="22829" y="4186"/>
                      <a:pt x="22576" y="5071"/>
                    </a:cubicBezTo>
                    <a:cubicBezTo>
                      <a:pt x="22272" y="4894"/>
                      <a:pt x="21943" y="4692"/>
                      <a:pt x="21639" y="4565"/>
                    </a:cubicBezTo>
                    <a:cubicBezTo>
                      <a:pt x="20646" y="4142"/>
                      <a:pt x="19626" y="4013"/>
                      <a:pt x="18579" y="4013"/>
                    </a:cubicBezTo>
                    <a:cubicBezTo>
                      <a:pt x="18186" y="4013"/>
                      <a:pt x="17788" y="4031"/>
                      <a:pt x="17387" y="4059"/>
                    </a:cubicBezTo>
                    <a:cubicBezTo>
                      <a:pt x="17066" y="4088"/>
                      <a:pt x="16728" y="4118"/>
                      <a:pt x="16387" y="4118"/>
                    </a:cubicBezTo>
                    <a:cubicBezTo>
                      <a:pt x="16138" y="4118"/>
                      <a:pt x="15887" y="4102"/>
                      <a:pt x="15641" y="4059"/>
                    </a:cubicBezTo>
                    <a:cubicBezTo>
                      <a:pt x="14528" y="3846"/>
                      <a:pt x="13392" y="3677"/>
                      <a:pt x="12256" y="3677"/>
                    </a:cubicBezTo>
                    <a:cubicBezTo>
                      <a:pt x="12178" y="3677"/>
                      <a:pt x="12100" y="3678"/>
                      <a:pt x="12022" y="3679"/>
                    </a:cubicBezTo>
                    <a:cubicBezTo>
                      <a:pt x="10807" y="3705"/>
                      <a:pt x="9669" y="4034"/>
                      <a:pt x="8631" y="4641"/>
                    </a:cubicBezTo>
                    <a:cubicBezTo>
                      <a:pt x="7897" y="5046"/>
                      <a:pt x="7467" y="5653"/>
                      <a:pt x="7720" y="6539"/>
                    </a:cubicBezTo>
                    <a:cubicBezTo>
                      <a:pt x="7644" y="6565"/>
                      <a:pt x="7593" y="6565"/>
                      <a:pt x="7543" y="6590"/>
                    </a:cubicBezTo>
                    <a:cubicBezTo>
                      <a:pt x="6151" y="7096"/>
                      <a:pt x="5012" y="7906"/>
                      <a:pt x="4227" y="9171"/>
                    </a:cubicBezTo>
                    <a:cubicBezTo>
                      <a:pt x="3493" y="10335"/>
                      <a:pt x="3038" y="11550"/>
                      <a:pt x="2937" y="12917"/>
                    </a:cubicBezTo>
                    <a:cubicBezTo>
                      <a:pt x="2810" y="14334"/>
                      <a:pt x="2911" y="15701"/>
                      <a:pt x="3848" y="16865"/>
                    </a:cubicBezTo>
                    <a:cubicBezTo>
                      <a:pt x="3924" y="16941"/>
                      <a:pt x="3949" y="16991"/>
                      <a:pt x="3924" y="17118"/>
                    </a:cubicBezTo>
                    <a:cubicBezTo>
                      <a:pt x="3797" y="17928"/>
                      <a:pt x="3671" y="18712"/>
                      <a:pt x="3544" y="19522"/>
                    </a:cubicBezTo>
                    <a:cubicBezTo>
                      <a:pt x="3316" y="21015"/>
                      <a:pt x="3190" y="22508"/>
                      <a:pt x="3164" y="24002"/>
                    </a:cubicBezTo>
                    <a:cubicBezTo>
                      <a:pt x="3089" y="25520"/>
                      <a:pt x="3114" y="26988"/>
                      <a:pt x="3316" y="28506"/>
                    </a:cubicBezTo>
                    <a:cubicBezTo>
                      <a:pt x="3468" y="29746"/>
                      <a:pt x="3721" y="30986"/>
                      <a:pt x="4253" y="32125"/>
                    </a:cubicBezTo>
                    <a:cubicBezTo>
                      <a:pt x="4835" y="33315"/>
                      <a:pt x="5746" y="34201"/>
                      <a:pt x="6986" y="34707"/>
                    </a:cubicBezTo>
                    <a:cubicBezTo>
                      <a:pt x="8479" y="35314"/>
                      <a:pt x="10073" y="35542"/>
                      <a:pt x="11668" y="35846"/>
                    </a:cubicBezTo>
                    <a:cubicBezTo>
                      <a:pt x="11946" y="35921"/>
                      <a:pt x="12149" y="36023"/>
                      <a:pt x="12275" y="36276"/>
                    </a:cubicBezTo>
                    <a:cubicBezTo>
                      <a:pt x="12781" y="37415"/>
                      <a:pt x="13110" y="38579"/>
                      <a:pt x="13465" y="39768"/>
                    </a:cubicBezTo>
                    <a:cubicBezTo>
                      <a:pt x="13794" y="40907"/>
                      <a:pt x="13870" y="42097"/>
                      <a:pt x="13971" y="43261"/>
                    </a:cubicBezTo>
                    <a:cubicBezTo>
                      <a:pt x="14047" y="44020"/>
                      <a:pt x="14097" y="44804"/>
                      <a:pt x="13920" y="45564"/>
                    </a:cubicBezTo>
                    <a:cubicBezTo>
                      <a:pt x="13692" y="46475"/>
                      <a:pt x="13363" y="47361"/>
                      <a:pt x="12933" y="48221"/>
                    </a:cubicBezTo>
                    <a:cubicBezTo>
                      <a:pt x="11946" y="50094"/>
                      <a:pt x="10681" y="51739"/>
                      <a:pt x="9390" y="53358"/>
                    </a:cubicBezTo>
                    <a:cubicBezTo>
                      <a:pt x="7669" y="55434"/>
                      <a:pt x="5771" y="57332"/>
                      <a:pt x="3974" y="59331"/>
                    </a:cubicBezTo>
                    <a:cubicBezTo>
                      <a:pt x="3215" y="60192"/>
                      <a:pt x="2431" y="61077"/>
                      <a:pt x="1848" y="62090"/>
                    </a:cubicBezTo>
                    <a:cubicBezTo>
                      <a:pt x="912" y="63760"/>
                      <a:pt x="279" y="65481"/>
                      <a:pt x="153" y="67430"/>
                    </a:cubicBezTo>
                    <a:cubicBezTo>
                      <a:pt x="52" y="68695"/>
                      <a:pt x="1" y="69986"/>
                      <a:pt x="153" y="71251"/>
                    </a:cubicBezTo>
                    <a:cubicBezTo>
                      <a:pt x="406" y="73478"/>
                      <a:pt x="1039" y="75553"/>
                      <a:pt x="2228" y="77426"/>
                    </a:cubicBezTo>
                    <a:cubicBezTo>
                      <a:pt x="2431" y="77679"/>
                      <a:pt x="2557" y="77983"/>
                      <a:pt x="2911" y="78185"/>
                    </a:cubicBezTo>
                    <a:cubicBezTo>
                      <a:pt x="3215" y="77780"/>
                      <a:pt x="3493" y="77325"/>
                      <a:pt x="3671" y="76793"/>
                    </a:cubicBezTo>
                    <a:cubicBezTo>
                      <a:pt x="5088" y="74440"/>
                      <a:pt x="6277" y="71985"/>
                      <a:pt x="7416" y="69479"/>
                    </a:cubicBezTo>
                    <a:cubicBezTo>
                      <a:pt x="9694" y="64570"/>
                      <a:pt x="11541" y="59508"/>
                      <a:pt x="13338" y="54421"/>
                    </a:cubicBezTo>
                    <a:cubicBezTo>
                      <a:pt x="14173" y="52118"/>
                      <a:pt x="15110" y="49866"/>
                      <a:pt x="16502" y="47841"/>
                    </a:cubicBezTo>
                    <a:cubicBezTo>
                      <a:pt x="17337" y="46677"/>
                      <a:pt x="18273" y="45665"/>
                      <a:pt x="19564" y="45032"/>
                    </a:cubicBezTo>
                    <a:cubicBezTo>
                      <a:pt x="20576" y="44551"/>
                      <a:pt x="21639" y="44324"/>
                      <a:pt x="22727" y="44273"/>
                    </a:cubicBezTo>
                    <a:cubicBezTo>
                      <a:pt x="22912" y="44263"/>
                      <a:pt x="23095" y="44258"/>
                      <a:pt x="23277" y="44258"/>
                    </a:cubicBezTo>
                    <a:cubicBezTo>
                      <a:pt x="24512" y="44258"/>
                      <a:pt x="25670" y="44497"/>
                      <a:pt x="26751" y="45159"/>
                    </a:cubicBezTo>
                    <a:cubicBezTo>
                      <a:pt x="26815" y="45175"/>
                      <a:pt x="26879" y="45221"/>
                      <a:pt x="26937" y="45221"/>
                    </a:cubicBezTo>
                    <a:cubicBezTo>
                      <a:pt x="26970" y="45221"/>
                      <a:pt x="27002" y="45205"/>
                      <a:pt x="27030" y="45159"/>
                    </a:cubicBezTo>
                    <a:cubicBezTo>
                      <a:pt x="27131" y="45058"/>
                      <a:pt x="27207" y="44956"/>
                      <a:pt x="27131" y="44804"/>
                    </a:cubicBezTo>
                    <a:cubicBezTo>
                      <a:pt x="27030" y="44526"/>
                      <a:pt x="26903" y="44298"/>
                      <a:pt x="26751" y="44045"/>
                    </a:cubicBezTo>
                    <a:cubicBezTo>
                      <a:pt x="26448" y="43539"/>
                      <a:pt x="26068" y="43058"/>
                      <a:pt x="25815" y="42527"/>
                    </a:cubicBezTo>
                    <a:cubicBezTo>
                      <a:pt x="24474" y="39718"/>
                      <a:pt x="23816" y="36706"/>
                      <a:pt x="23563" y="33618"/>
                    </a:cubicBezTo>
                    <a:cubicBezTo>
                      <a:pt x="23411" y="31746"/>
                      <a:pt x="23436" y="29873"/>
                      <a:pt x="23436" y="28000"/>
                    </a:cubicBezTo>
                    <a:cubicBezTo>
                      <a:pt x="23436" y="27722"/>
                      <a:pt x="23537" y="27595"/>
                      <a:pt x="23816" y="27494"/>
                    </a:cubicBezTo>
                    <a:cubicBezTo>
                      <a:pt x="25992" y="26861"/>
                      <a:pt x="27359" y="25469"/>
                      <a:pt x="27840" y="23268"/>
                    </a:cubicBezTo>
                    <a:cubicBezTo>
                      <a:pt x="28143" y="21876"/>
                      <a:pt x="27612" y="20028"/>
                      <a:pt x="25891" y="19446"/>
                    </a:cubicBezTo>
                    <a:cubicBezTo>
                      <a:pt x="25425" y="19268"/>
                      <a:pt x="24967" y="19175"/>
                      <a:pt x="24520" y="19175"/>
                    </a:cubicBezTo>
                    <a:cubicBezTo>
                      <a:pt x="23825" y="19175"/>
                      <a:pt x="23156" y="19399"/>
                      <a:pt x="22525" y="19876"/>
                    </a:cubicBezTo>
                    <a:cubicBezTo>
                      <a:pt x="22466" y="19920"/>
                      <a:pt x="22416" y="19948"/>
                      <a:pt x="22359" y="19948"/>
                    </a:cubicBezTo>
                    <a:cubicBezTo>
                      <a:pt x="22318" y="19948"/>
                      <a:pt x="22274" y="19933"/>
                      <a:pt x="22221" y="19902"/>
                    </a:cubicBezTo>
                    <a:cubicBezTo>
                      <a:pt x="20779" y="19244"/>
                      <a:pt x="19311" y="18560"/>
                      <a:pt x="17995" y="17624"/>
                    </a:cubicBezTo>
                    <a:cubicBezTo>
                      <a:pt x="16704" y="16713"/>
                      <a:pt x="15363" y="15827"/>
                      <a:pt x="14173" y="14764"/>
                    </a:cubicBezTo>
                    <a:cubicBezTo>
                      <a:pt x="12427" y="13170"/>
                      <a:pt x="11060" y="11272"/>
                      <a:pt x="9694" y="9374"/>
                    </a:cubicBezTo>
                    <a:cubicBezTo>
                      <a:pt x="9137" y="8564"/>
                      <a:pt x="8555" y="7703"/>
                      <a:pt x="8251" y="6742"/>
                    </a:cubicBezTo>
                    <a:cubicBezTo>
                      <a:pt x="7872" y="5679"/>
                      <a:pt x="8024" y="5299"/>
                      <a:pt x="9036" y="4768"/>
                    </a:cubicBezTo>
                    <a:cubicBezTo>
                      <a:pt x="10065" y="4230"/>
                      <a:pt x="11133" y="4038"/>
                      <a:pt x="12222" y="4038"/>
                    </a:cubicBezTo>
                    <a:cubicBezTo>
                      <a:pt x="12875" y="4038"/>
                      <a:pt x="13535" y="4107"/>
                      <a:pt x="14199" y="4211"/>
                    </a:cubicBezTo>
                    <a:cubicBezTo>
                      <a:pt x="15019" y="4379"/>
                      <a:pt x="15786" y="4565"/>
                      <a:pt x="16588" y="4565"/>
                    </a:cubicBezTo>
                    <a:cubicBezTo>
                      <a:pt x="16752" y="4565"/>
                      <a:pt x="16917" y="4557"/>
                      <a:pt x="17084" y="4540"/>
                    </a:cubicBezTo>
                    <a:cubicBezTo>
                      <a:pt x="17355" y="4507"/>
                      <a:pt x="17617" y="4498"/>
                      <a:pt x="17877" y="4498"/>
                    </a:cubicBezTo>
                    <a:cubicBezTo>
                      <a:pt x="18225" y="4498"/>
                      <a:pt x="18570" y="4515"/>
                      <a:pt x="18931" y="4515"/>
                    </a:cubicBezTo>
                    <a:cubicBezTo>
                      <a:pt x="19918" y="4515"/>
                      <a:pt x="20880" y="4717"/>
                      <a:pt x="21791" y="5097"/>
                    </a:cubicBezTo>
                    <a:cubicBezTo>
                      <a:pt x="22044" y="5198"/>
                      <a:pt x="22322" y="5299"/>
                      <a:pt x="22550" y="5476"/>
                    </a:cubicBezTo>
                    <a:cubicBezTo>
                      <a:pt x="22647" y="5562"/>
                      <a:pt x="22734" y="5607"/>
                      <a:pt x="22809" y="5607"/>
                    </a:cubicBezTo>
                    <a:cubicBezTo>
                      <a:pt x="22910" y="5607"/>
                      <a:pt x="22987" y="5525"/>
                      <a:pt x="23031" y="5350"/>
                    </a:cubicBezTo>
                    <a:cubicBezTo>
                      <a:pt x="23107" y="5021"/>
                      <a:pt x="23234" y="4641"/>
                      <a:pt x="23436" y="4312"/>
                    </a:cubicBezTo>
                    <a:cubicBezTo>
                      <a:pt x="24550" y="2363"/>
                      <a:pt x="25891" y="744"/>
                      <a:pt x="28371" y="617"/>
                    </a:cubicBezTo>
                    <a:cubicBezTo>
                      <a:pt x="28892" y="583"/>
                      <a:pt x="29412" y="549"/>
                      <a:pt x="29935" y="549"/>
                    </a:cubicBezTo>
                    <a:cubicBezTo>
                      <a:pt x="30581" y="549"/>
                      <a:pt x="31231" y="601"/>
                      <a:pt x="31889" y="769"/>
                    </a:cubicBezTo>
                    <a:cubicBezTo>
                      <a:pt x="32850" y="1022"/>
                      <a:pt x="33863" y="1250"/>
                      <a:pt x="34698" y="1883"/>
                    </a:cubicBezTo>
                    <a:cubicBezTo>
                      <a:pt x="35887" y="2768"/>
                      <a:pt x="36849" y="3831"/>
                      <a:pt x="37456" y="5198"/>
                    </a:cubicBezTo>
                    <a:cubicBezTo>
                      <a:pt x="38266" y="7071"/>
                      <a:pt x="38722" y="9019"/>
                      <a:pt x="38874" y="11044"/>
                    </a:cubicBezTo>
                    <a:cubicBezTo>
                      <a:pt x="39101" y="13549"/>
                      <a:pt x="38899" y="15979"/>
                      <a:pt x="38368" y="18434"/>
                    </a:cubicBezTo>
                    <a:cubicBezTo>
                      <a:pt x="37988" y="20155"/>
                      <a:pt x="37507" y="21901"/>
                      <a:pt x="37330" y="23673"/>
                    </a:cubicBezTo>
                    <a:cubicBezTo>
                      <a:pt x="37102" y="25824"/>
                      <a:pt x="37381" y="27874"/>
                      <a:pt x="38292" y="29848"/>
                    </a:cubicBezTo>
                    <a:cubicBezTo>
                      <a:pt x="39101" y="31518"/>
                      <a:pt x="40164" y="33011"/>
                      <a:pt x="41177" y="34530"/>
                    </a:cubicBezTo>
                    <a:cubicBezTo>
                      <a:pt x="41961" y="35719"/>
                      <a:pt x="42771" y="36959"/>
                      <a:pt x="43227" y="38326"/>
                    </a:cubicBezTo>
                    <a:cubicBezTo>
                      <a:pt x="43859" y="40072"/>
                      <a:pt x="44163" y="41843"/>
                      <a:pt x="43733" y="43666"/>
                    </a:cubicBezTo>
                    <a:cubicBezTo>
                      <a:pt x="43303" y="45791"/>
                      <a:pt x="42214" y="47563"/>
                      <a:pt x="40797" y="49183"/>
                    </a:cubicBezTo>
                    <a:cubicBezTo>
                      <a:pt x="39304" y="50853"/>
                      <a:pt x="37532" y="52144"/>
                      <a:pt x="35558" y="53156"/>
                    </a:cubicBezTo>
                    <a:cubicBezTo>
                      <a:pt x="33989" y="53991"/>
                      <a:pt x="32446" y="54776"/>
                      <a:pt x="31028" y="55813"/>
                    </a:cubicBezTo>
                    <a:cubicBezTo>
                      <a:pt x="29231" y="57155"/>
                      <a:pt x="27966" y="58800"/>
                      <a:pt x="27485" y="61001"/>
                    </a:cubicBezTo>
                    <a:cubicBezTo>
                      <a:pt x="27283" y="61988"/>
                      <a:pt x="27232" y="62925"/>
                      <a:pt x="27637" y="63861"/>
                    </a:cubicBezTo>
                    <a:cubicBezTo>
                      <a:pt x="28017" y="64646"/>
                      <a:pt x="28523" y="65304"/>
                      <a:pt x="29282" y="65759"/>
                    </a:cubicBezTo>
                    <a:cubicBezTo>
                      <a:pt x="29429" y="65833"/>
                      <a:pt x="29575" y="65889"/>
                      <a:pt x="29727" y="65889"/>
                    </a:cubicBezTo>
                    <a:cubicBezTo>
                      <a:pt x="29837" y="65889"/>
                      <a:pt x="29949" y="65859"/>
                      <a:pt x="30067" y="65785"/>
                    </a:cubicBezTo>
                    <a:cubicBezTo>
                      <a:pt x="29889" y="65633"/>
                      <a:pt x="29662" y="65658"/>
                      <a:pt x="29510" y="65506"/>
                    </a:cubicBezTo>
                    <a:cubicBezTo>
                      <a:pt x="28498" y="64494"/>
                      <a:pt x="27713" y="63380"/>
                      <a:pt x="27966" y="61786"/>
                    </a:cubicBezTo>
                    <a:cubicBezTo>
                      <a:pt x="28244" y="59888"/>
                      <a:pt x="29054" y="58319"/>
                      <a:pt x="30522" y="57079"/>
                    </a:cubicBezTo>
                    <a:cubicBezTo>
                      <a:pt x="31762" y="56041"/>
                      <a:pt x="33104" y="55206"/>
                      <a:pt x="34571" y="54497"/>
                    </a:cubicBezTo>
                    <a:cubicBezTo>
                      <a:pt x="36318" y="53612"/>
                      <a:pt x="38039" y="52726"/>
                      <a:pt x="39532" y="51410"/>
                    </a:cubicBezTo>
                    <a:cubicBezTo>
                      <a:pt x="41177" y="49993"/>
                      <a:pt x="42594" y="48348"/>
                      <a:pt x="43556" y="46348"/>
                    </a:cubicBezTo>
                    <a:cubicBezTo>
                      <a:pt x="44467" y="44450"/>
                      <a:pt x="44821" y="42501"/>
                      <a:pt x="44467" y="40401"/>
                    </a:cubicBezTo>
                    <a:cubicBezTo>
                      <a:pt x="44188" y="38629"/>
                      <a:pt x="43480" y="37035"/>
                      <a:pt x="42569" y="35517"/>
                    </a:cubicBezTo>
                    <a:cubicBezTo>
                      <a:pt x="41658" y="33947"/>
                      <a:pt x="40620" y="32530"/>
                      <a:pt x="39684" y="30986"/>
                    </a:cubicBezTo>
                    <a:cubicBezTo>
                      <a:pt x="38621" y="29139"/>
                      <a:pt x="37963" y="27190"/>
                      <a:pt x="37988" y="25039"/>
                    </a:cubicBezTo>
                    <a:cubicBezTo>
                      <a:pt x="38013" y="23445"/>
                      <a:pt x="38342" y="21876"/>
                      <a:pt x="38722" y="20332"/>
                    </a:cubicBezTo>
                    <a:cubicBezTo>
                      <a:pt x="39152" y="18510"/>
                      <a:pt x="39532" y="16662"/>
                      <a:pt x="39658" y="14790"/>
                    </a:cubicBezTo>
                    <a:cubicBezTo>
                      <a:pt x="39785" y="12866"/>
                      <a:pt x="39734" y="10968"/>
                      <a:pt x="39380" y="9070"/>
                    </a:cubicBezTo>
                    <a:cubicBezTo>
                      <a:pt x="39101" y="7552"/>
                      <a:pt x="38722" y="6033"/>
                      <a:pt x="37963" y="4641"/>
                    </a:cubicBezTo>
                    <a:cubicBezTo>
                      <a:pt x="37077" y="2946"/>
                      <a:pt x="35811" y="1554"/>
                      <a:pt x="34040" y="794"/>
                    </a:cubicBezTo>
                    <a:cubicBezTo>
                      <a:pt x="32708" y="262"/>
                      <a:pt x="31319" y="1"/>
                      <a:pt x="29905" y="1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6" name="Google Shape;786;p48"/>
              <p:cNvSpPr/>
              <p:nvPr/>
            </p:nvSpPr>
            <p:spPr>
              <a:xfrm>
                <a:off x="9510975" y="2782213"/>
                <a:ext cx="380900" cy="1243450"/>
              </a:xfrm>
              <a:custGeom>
                <a:avLst/>
                <a:gdLst/>
                <a:ahLst/>
                <a:cxnLst/>
                <a:rect l="l" t="t" r="r" b="b"/>
                <a:pathLst>
                  <a:path w="15236" h="49738" extrusionOk="0">
                    <a:moveTo>
                      <a:pt x="12390" y="1"/>
                    </a:moveTo>
                    <a:cubicBezTo>
                      <a:pt x="12352" y="1"/>
                      <a:pt x="12313" y="16"/>
                      <a:pt x="12274" y="55"/>
                    </a:cubicBezTo>
                    <a:cubicBezTo>
                      <a:pt x="12148" y="181"/>
                      <a:pt x="12300" y="282"/>
                      <a:pt x="12376" y="384"/>
                    </a:cubicBezTo>
                    <a:cubicBezTo>
                      <a:pt x="12654" y="687"/>
                      <a:pt x="12882" y="1042"/>
                      <a:pt x="13008" y="1447"/>
                    </a:cubicBezTo>
                    <a:cubicBezTo>
                      <a:pt x="13540" y="3168"/>
                      <a:pt x="13742" y="4939"/>
                      <a:pt x="13439" y="6711"/>
                    </a:cubicBezTo>
                    <a:cubicBezTo>
                      <a:pt x="13135" y="8761"/>
                      <a:pt x="12274" y="10557"/>
                      <a:pt x="11060" y="12253"/>
                    </a:cubicBezTo>
                    <a:cubicBezTo>
                      <a:pt x="10199" y="13518"/>
                      <a:pt x="9086" y="14607"/>
                      <a:pt x="8048" y="15745"/>
                    </a:cubicBezTo>
                    <a:cubicBezTo>
                      <a:pt x="6960" y="16935"/>
                      <a:pt x="6049" y="18150"/>
                      <a:pt x="5846" y="19769"/>
                    </a:cubicBezTo>
                    <a:cubicBezTo>
                      <a:pt x="5821" y="19997"/>
                      <a:pt x="5821" y="20225"/>
                      <a:pt x="5922" y="20427"/>
                    </a:cubicBezTo>
                    <a:cubicBezTo>
                      <a:pt x="6352" y="18479"/>
                      <a:pt x="7567" y="16986"/>
                      <a:pt x="9010" y="15695"/>
                    </a:cubicBezTo>
                    <a:lnTo>
                      <a:pt x="9010" y="15695"/>
                    </a:lnTo>
                    <a:cubicBezTo>
                      <a:pt x="8984" y="15796"/>
                      <a:pt x="8984" y="15847"/>
                      <a:pt x="9035" y="15847"/>
                    </a:cubicBezTo>
                    <a:cubicBezTo>
                      <a:pt x="8757" y="17137"/>
                      <a:pt x="8580" y="18428"/>
                      <a:pt x="8706" y="19769"/>
                    </a:cubicBezTo>
                    <a:cubicBezTo>
                      <a:pt x="8833" y="21187"/>
                      <a:pt x="9364" y="22452"/>
                      <a:pt x="10300" y="23540"/>
                    </a:cubicBezTo>
                    <a:cubicBezTo>
                      <a:pt x="10933" y="24299"/>
                      <a:pt x="11743" y="24882"/>
                      <a:pt x="12401" y="25615"/>
                    </a:cubicBezTo>
                    <a:cubicBezTo>
                      <a:pt x="13261" y="26577"/>
                      <a:pt x="13970" y="27589"/>
                      <a:pt x="14324" y="28804"/>
                    </a:cubicBezTo>
                    <a:cubicBezTo>
                      <a:pt x="14729" y="30247"/>
                      <a:pt x="14400" y="31639"/>
                      <a:pt x="12932" y="32499"/>
                    </a:cubicBezTo>
                    <a:cubicBezTo>
                      <a:pt x="11794" y="33157"/>
                      <a:pt x="10554" y="33587"/>
                      <a:pt x="9263" y="33790"/>
                    </a:cubicBezTo>
                    <a:cubicBezTo>
                      <a:pt x="8124" y="33942"/>
                      <a:pt x="6985" y="34144"/>
                      <a:pt x="5922" y="34549"/>
                    </a:cubicBezTo>
                    <a:cubicBezTo>
                      <a:pt x="4834" y="34954"/>
                      <a:pt x="3796" y="35435"/>
                      <a:pt x="2936" y="36245"/>
                    </a:cubicBezTo>
                    <a:cubicBezTo>
                      <a:pt x="734" y="38421"/>
                      <a:pt x="0" y="41053"/>
                      <a:pt x="532" y="44065"/>
                    </a:cubicBezTo>
                    <a:cubicBezTo>
                      <a:pt x="785" y="45533"/>
                      <a:pt x="1645" y="46697"/>
                      <a:pt x="2556" y="47785"/>
                    </a:cubicBezTo>
                    <a:cubicBezTo>
                      <a:pt x="3164" y="48519"/>
                      <a:pt x="3822" y="49152"/>
                      <a:pt x="4682" y="49582"/>
                    </a:cubicBezTo>
                    <a:cubicBezTo>
                      <a:pt x="4818" y="49650"/>
                      <a:pt x="4994" y="49738"/>
                      <a:pt x="5174" y="49738"/>
                    </a:cubicBezTo>
                    <a:cubicBezTo>
                      <a:pt x="5196" y="49738"/>
                      <a:pt x="5217" y="49736"/>
                      <a:pt x="5239" y="49734"/>
                    </a:cubicBezTo>
                    <a:lnTo>
                      <a:pt x="5239" y="49658"/>
                    </a:lnTo>
                    <a:cubicBezTo>
                      <a:pt x="5062" y="49531"/>
                      <a:pt x="4834" y="49405"/>
                      <a:pt x="4657" y="49253"/>
                    </a:cubicBezTo>
                    <a:cubicBezTo>
                      <a:pt x="3290" y="48241"/>
                      <a:pt x="2404" y="46874"/>
                      <a:pt x="1696" y="45406"/>
                    </a:cubicBezTo>
                    <a:cubicBezTo>
                      <a:pt x="810" y="43457"/>
                      <a:pt x="937" y="41509"/>
                      <a:pt x="1645" y="39535"/>
                    </a:cubicBezTo>
                    <a:cubicBezTo>
                      <a:pt x="2303" y="37662"/>
                      <a:pt x="3543" y="36346"/>
                      <a:pt x="5416" y="35561"/>
                    </a:cubicBezTo>
                    <a:cubicBezTo>
                      <a:pt x="6681" y="35030"/>
                      <a:pt x="8023" y="34726"/>
                      <a:pt x="9389" y="34498"/>
                    </a:cubicBezTo>
                    <a:cubicBezTo>
                      <a:pt x="10933" y="34245"/>
                      <a:pt x="12325" y="33714"/>
                      <a:pt x="13590" y="32828"/>
                    </a:cubicBezTo>
                    <a:cubicBezTo>
                      <a:pt x="14856" y="31942"/>
                      <a:pt x="15235" y="30677"/>
                      <a:pt x="15058" y="29184"/>
                    </a:cubicBezTo>
                    <a:cubicBezTo>
                      <a:pt x="14906" y="28045"/>
                      <a:pt x="14350" y="27083"/>
                      <a:pt x="13692" y="26147"/>
                    </a:cubicBezTo>
                    <a:cubicBezTo>
                      <a:pt x="13034" y="25211"/>
                      <a:pt x="12173" y="24451"/>
                      <a:pt x="11313" y="23667"/>
                    </a:cubicBezTo>
                    <a:cubicBezTo>
                      <a:pt x="10427" y="22832"/>
                      <a:pt x="9744" y="21845"/>
                      <a:pt x="9465" y="20655"/>
                    </a:cubicBezTo>
                    <a:cubicBezTo>
                      <a:pt x="9035" y="19010"/>
                      <a:pt x="9212" y="17365"/>
                      <a:pt x="9541" y="15745"/>
                    </a:cubicBezTo>
                    <a:cubicBezTo>
                      <a:pt x="9642" y="15315"/>
                      <a:pt x="9744" y="14860"/>
                      <a:pt x="10047" y="14556"/>
                    </a:cubicBezTo>
                    <a:cubicBezTo>
                      <a:pt x="11110" y="13468"/>
                      <a:pt x="12021" y="12329"/>
                      <a:pt x="12705" y="11013"/>
                    </a:cubicBezTo>
                    <a:cubicBezTo>
                      <a:pt x="14350" y="7925"/>
                      <a:pt x="14603" y="4762"/>
                      <a:pt x="13515" y="1523"/>
                    </a:cubicBezTo>
                    <a:cubicBezTo>
                      <a:pt x="13312" y="966"/>
                      <a:pt x="13034" y="510"/>
                      <a:pt x="12629" y="131"/>
                    </a:cubicBezTo>
                    <a:cubicBezTo>
                      <a:pt x="12559" y="78"/>
                      <a:pt x="12476" y="1"/>
                      <a:pt x="12390" y="1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7" name="Google Shape;787;p48"/>
              <p:cNvSpPr/>
              <p:nvPr/>
            </p:nvSpPr>
            <p:spPr>
              <a:xfrm>
                <a:off x="10019650" y="2894863"/>
                <a:ext cx="57600" cy="319650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12786" extrusionOk="0">
                    <a:moveTo>
                      <a:pt x="1389" y="0"/>
                    </a:moveTo>
                    <a:cubicBezTo>
                      <a:pt x="1259" y="0"/>
                      <a:pt x="1212" y="161"/>
                      <a:pt x="1165" y="256"/>
                    </a:cubicBezTo>
                    <a:cubicBezTo>
                      <a:pt x="1139" y="332"/>
                      <a:pt x="1139" y="357"/>
                      <a:pt x="1139" y="382"/>
                    </a:cubicBezTo>
                    <a:cubicBezTo>
                      <a:pt x="684" y="1850"/>
                      <a:pt x="304" y="3343"/>
                      <a:pt x="152" y="4862"/>
                    </a:cubicBezTo>
                    <a:cubicBezTo>
                      <a:pt x="77" y="5495"/>
                      <a:pt x="1" y="6153"/>
                      <a:pt x="51" y="6785"/>
                    </a:cubicBezTo>
                    <a:cubicBezTo>
                      <a:pt x="127" y="7747"/>
                      <a:pt x="355" y="8658"/>
                      <a:pt x="633" y="9569"/>
                    </a:cubicBezTo>
                    <a:cubicBezTo>
                      <a:pt x="937" y="10683"/>
                      <a:pt x="1342" y="11746"/>
                      <a:pt x="2076" y="12682"/>
                    </a:cubicBezTo>
                    <a:cubicBezTo>
                      <a:pt x="2095" y="12720"/>
                      <a:pt x="2127" y="12785"/>
                      <a:pt x="2195" y="12785"/>
                    </a:cubicBezTo>
                    <a:cubicBezTo>
                      <a:pt x="2218" y="12785"/>
                      <a:pt x="2246" y="12777"/>
                      <a:pt x="2278" y="12758"/>
                    </a:cubicBezTo>
                    <a:cubicBezTo>
                      <a:pt x="2278" y="12733"/>
                      <a:pt x="2278" y="12733"/>
                      <a:pt x="2304" y="12682"/>
                    </a:cubicBezTo>
                    <a:cubicBezTo>
                      <a:pt x="2278" y="12581"/>
                      <a:pt x="2202" y="12505"/>
                      <a:pt x="2177" y="12429"/>
                    </a:cubicBezTo>
                    <a:cubicBezTo>
                      <a:pt x="1317" y="10910"/>
                      <a:pt x="937" y="9265"/>
                      <a:pt x="684" y="7545"/>
                    </a:cubicBezTo>
                    <a:cubicBezTo>
                      <a:pt x="507" y="6406"/>
                      <a:pt x="709" y="5267"/>
                      <a:pt x="886" y="4128"/>
                    </a:cubicBezTo>
                    <a:cubicBezTo>
                      <a:pt x="1013" y="3090"/>
                      <a:pt x="1291" y="2103"/>
                      <a:pt x="1468" y="1091"/>
                    </a:cubicBezTo>
                    <a:cubicBezTo>
                      <a:pt x="1519" y="838"/>
                      <a:pt x="1544" y="610"/>
                      <a:pt x="1570" y="357"/>
                    </a:cubicBezTo>
                    <a:cubicBezTo>
                      <a:pt x="1570" y="205"/>
                      <a:pt x="1570" y="53"/>
                      <a:pt x="1418" y="3"/>
                    </a:cubicBezTo>
                    <a:cubicBezTo>
                      <a:pt x="1408" y="1"/>
                      <a:pt x="1398" y="0"/>
                      <a:pt x="1389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8" name="Google Shape;788;p48"/>
              <p:cNvSpPr/>
              <p:nvPr/>
            </p:nvSpPr>
            <p:spPr>
              <a:xfrm>
                <a:off x="9492625" y="3828788"/>
                <a:ext cx="173375" cy="225975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9039" extrusionOk="0">
                    <a:moveTo>
                      <a:pt x="355" y="0"/>
                    </a:moveTo>
                    <a:cubicBezTo>
                      <a:pt x="203" y="51"/>
                      <a:pt x="203" y="152"/>
                      <a:pt x="177" y="278"/>
                    </a:cubicBezTo>
                    <a:cubicBezTo>
                      <a:pt x="0" y="1012"/>
                      <a:pt x="0" y="1772"/>
                      <a:pt x="127" y="2480"/>
                    </a:cubicBezTo>
                    <a:cubicBezTo>
                      <a:pt x="481" y="4353"/>
                      <a:pt x="1443" y="5846"/>
                      <a:pt x="2885" y="7010"/>
                    </a:cubicBezTo>
                    <a:cubicBezTo>
                      <a:pt x="3746" y="7719"/>
                      <a:pt x="4657" y="8377"/>
                      <a:pt x="5669" y="8807"/>
                    </a:cubicBezTo>
                    <a:cubicBezTo>
                      <a:pt x="5971" y="8958"/>
                      <a:pt x="6286" y="9038"/>
                      <a:pt x="6605" y="9038"/>
                    </a:cubicBezTo>
                    <a:cubicBezTo>
                      <a:pt x="6715" y="9038"/>
                      <a:pt x="6825" y="9029"/>
                      <a:pt x="6935" y="9010"/>
                    </a:cubicBezTo>
                    <a:cubicBezTo>
                      <a:pt x="6935" y="8908"/>
                      <a:pt x="6909" y="8883"/>
                      <a:pt x="6833" y="8858"/>
                    </a:cubicBezTo>
                    <a:cubicBezTo>
                      <a:pt x="6302" y="8782"/>
                      <a:pt x="5872" y="8503"/>
                      <a:pt x="5416" y="8225"/>
                    </a:cubicBezTo>
                    <a:cubicBezTo>
                      <a:pt x="4708" y="7744"/>
                      <a:pt x="4050" y="7162"/>
                      <a:pt x="3391" y="6605"/>
                    </a:cubicBezTo>
                    <a:cubicBezTo>
                      <a:pt x="2480" y="5770"/>
                      <a:pt x="1671" y="4859"/>
                      <a:pt x="1190" y="3746"/>
                    </a:cubicBezTo>
                    <a:cubicBezTo>
                      <a:pt x="684" y="2683"/>
                      <a:pt x="430" y="1544"/>
                      <a:pt x="481" y="380"/>
                    </a:cubicBezTo>
                    <a:cubicBezTo>
                      <a:pt x="481" y="253"/>
                      <a:pt x="506" y="76"/>
                      <a:pt x="355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9" name="Google Shape;789;p48"/>
              <p:cNvSpPr/>
              <p:nvPr/>
            </p:nvSpPr>
            <p:spPr>
              <a:xfrm>
                <a:off x="9529325" y="4025938"/>
                <a:ext cx="94925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2504" extrusionOk="0">
                    <a:moveTo>
                      <a:pt x="157" y="1"/>
                    </a:moveTo>
                    <a:cubicBezTo>
                      <a:pt x="139" y="1"/>
                      <a:pt x="120" y="4"/>
                      <a:pt x="101" y="10"/>
                    </a:cubicBezTo>
                    <a:cubicBezTo>
                      <a:pt x="0" y="35"/>
                      <a:pt x="0" y="137"/>
                      <a:pt x="0" y="212"/>
                    </a:cubicBezTo>
                    <a:cubicBezTo>
                      <a:pt x="0" y="364"/>
                      <a:pt x="76" y="516"/>
                      <a:pt x="177" y="643"/>
                    </a:cubicBezTo>
                    <a:cubicBezTo>
                      <a:pt x="911" y="1554"/>
                      <a:pt x="1898" y="2060"/>
                      <a:pt x="2961" y="2414"/>
                    </a:cubicBezTo>
                    <a:cubicBezTo>
                      <a:pt x="3103" y="2471"/>
                      <a:pt x="3261" y="2504"/>
                      <a:pt x="3422" y="2504"/>
                    </a:cubicBezTo>
                    <a:cubicBezTo>
                      <a:pt x="3547" y="2504"/>
                      <a:pt x="3674" y="2484"/>
                      <a:pt x="3796" y="2440"/>
                    </a:cubicBezTo>
                    <a:cubicBezTo>
                      <a:pt x="3771" y="2313"/>
                      <a:pt x="3670" y="2313"/>
                      <a:pt x="3569" y="2288"/>
                    </a:cubicBezTo>
                    <a:cubicBezTo>
                      <a:pt x="3214" y="2186"/>
                      <a:pt x="2911" y="2060"/>
                      <a:pt x="2632" y="1883"/>
                    </a:cubicBezTo>
                    <a:cubicBezTo>
                      <a:pt x="1772" y="1351"/>
                      <a:pt x="911" y="845"/>
                      <a:pt x="278" y="86"/>
                    </a:cubicBezTo>
                    <a:cubicBezTo>
                      <a:pt x="260" y="29"/>
                      <a:pt x="212" y="1"/>
                      <a:pt x="157" y="1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0" name="Google Shape;790;p48"/>
              <p:cNvSpPr/>
              <p:nvPr/>
            </p:nvSpPr>
            <p:spPr>
              <a:xfrm>
                <a:off x="9232575" y="3169263"/>
                <a:ext cx="112025" cy="87575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503" extrusionOk="0">
                    <a:moveTo>
                      <a:pt x="1121" y="1"/>
                    </a:moveTo>
                    <a:cubicBezTo>
                      <a:pt x="619" y="1"/>
                      <a:pt x="294" y="362"/>
                      <a:pt x="456" y="871"/>
                    </a:cubicBezTo>
                    <a:cubicBezTo>
                      <a:pt x="558" y="1250"/>
                      <a:pt x="507" y="1579"/>
                      <a:pt x="304" y="1908"/>
                    </a:cubicBezTo>
                    <a:cubicBezTo>
                      <a:pt x="1" y="2491"/>
                      <a:pt x="203" y="3022"/>
                      <a:pt x="760" y="3351"/>
                    </a:cubicBezTo>
                    <a:cubicBezTo>
                      <a:pt x="988" y="3478"/>
                      <a:pt x="1241" y="3503"/>
                      <a:pt x="1519" y="3503"/>
                    </a:cubicBezTo>
                    <a:cubicBezTo>
                      <a:pt x="2354" y="3427"/>
                      <a:pt x="3114" y="3149"/>
                      <a:pt x="3721" y="2668"/>
                    </a:cubicBezTo>
                    <a:cubicBezTo>
                      <a:pt x="3999" y="2491"/>
                      <a:pt x="4177" y="2263"/>
                      <a:pt x="4328" y="1984"/>
                    </a:cubicBezTo>
                    <a:cubicBezTo>
                      <a:pt x="4480" y="1681"/>
                      <a:pt x="4455" y="1529"/>
                      <a:pt x="4151" y="1402"/>
                    </a:cubicBezTo>
                    <a:cubicBezTo>
                      <a:pt x="3620" y="1225"/>
                      <a:pt x="3164" y="896"/>
                      <a:pt x="2658" y="618"/>
                    </a:cubicBezTo>
                    <a:cubicBezTo>
                      <a:pt x="2203" y="365"/>
                      <a:pt x="1772" y="112"/>
                      <a:pt x="1266" y="10"/>
                    </a:cubicBezTo>
                    <a:cubicBezTo>
                      <a:pt x="1216" y="4"/>
                      <a:pt x="1168" y="1"/>
                      <a:pt x="1121" y="1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1" name="Google Shape;791;p48"/>
            <p:cNvSpPr/>
            <p:nvPr/>
          </p:nvSpPr>
          <p:spPr>
            <a:xfrm>
              <a:off x="6883008" y="2382580"/>
              <a:ext cx="67794" cy="85127"/>
            </a:xfrm>
            <a:custGeom>
              <a:avLst/>
              <a:gdLst/>
              <a:ahLst/>
              <a:cxnLst/>
              <a:rect l="l" t="t" r="r" b="b"/>
              <a:pathLst>
                <a:path w="3266" h="4101" extrusionOk="0">
                  <a:moveTo>
                    <a:pt x="1639" y="0"/>
                  </a:moveTo>
                  <a:cubicBezTo>
                    <a:pt x="1620" y="0"/>
                    <a:pt x="1595" y="19"/>
                    <a:pt x="1570" y="57"/>
                  </a:cubicBezTo>
                  <a:cubicBezTo>
                    <a:pt x="1291" y="918"/>
                    <a:pt x="734" y="1601"/>
                    <a:pt x="26" y="2006"/>
                  </a:cubicBezTo>
                  <a:cubicBezTo>
                    <a:pt x="0" y="2031"/>
                    <a:pt x="0" y="2082"/>
                    <a:pt x="26" y="2107"/>
                  </a:cubicBezTo>
                  <a:cubicBezTo>
                    <a:pt x="734" y="2512"/>
                    <a:pt x="1266" y="3221"/>
                    <a:pt x="1570" y="4081"/>
                  </a:cubicBezTo>
                  <a:cubicBezTo>
                    <a:pt x="1595" y="4094"/>
                    <a:pt x="1620" y="4100"/>
                    <a:pt x="1639" y="4100"/>
                  </a:cubicBezTo>
                  <a:cubicBezTo>
                    <a:pt x="1658" y="4100"/>
                    <a:pt x="1671" y="4094"/>
                    <a:pt x="1671" y="4081"/>
                  </a:cubicBezTo>
                  <a:cubicBezTo>
                    <a:pt x="1949" y="3221"/>
                    <a:pt x="2531" y="2512"/>
                    <a:pt x="3215" y="2107"/>
                  </a:cubicBezTo>
                  <a:cubicBezTo>
                    <a:pt x="3265" y="2082"/>
                    <a:pt x="3265" y="2057"/>
                    <a:pt x="3215" y="2006"/>
                  </a:cubicBezTo>
                  <a:cubicBezTo>
                    <a:pt x="2531" y="1601"/>
                    <a:pt x="2000" y="918"/>
                    <a:pt x="1671" y="57"/>
                  </a:cubicBezTo>
                  <a:cubicBezTo>
                    <a:pt x="1671" y="19"/>
                    <a:pt x="1658" y="0"/>
                    <a:pt x="1639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7511658" y="2992180"/>
              <a:ext cx="67794" cy="85127"/>
            </a:xfrm>
            <a:custGeom>
              <a:avLst/>
              <a:gdLst/>
              <a:ahLst/>
              <a:cxnLst/>
              <a:rect l="l" t="t" r="r" b="b"/>
              <a:pathLst>
                <a:path w="3266" h="4101" extrusionOk="0">
                  <a:moveTo>
                    <a:pt x="1639" y="0"/>
                  </a:moveTo>
                  <a:cubicBezTo>
                    <a:pt x="1620" y="0"/>
                    <a:pt x="1595" y="19"/>
                    <a:pt x="1570" y="57"/>
                  </a:cubicBezTo>
                  <a:cubicBezTo>
                    <a:pt x="1291" y="918"/>
                    <a:pt x="734" y="1601"/>
                    <a:pt x="26" y="2006"/>
                  </a:cubicBezTo>
                  <a:cubicBezTo>
                    <a:pt x="0" y="2031"/>
                    <a:pt x="0" y="2082"/>
                    <a:pt x="26" y="2107"/>
                  </a:cubicBezTo>
                  <a:cubicBezTo>
                    <a:pt x="734" y="2512"/>
                    <a:pt x="1266" y="3221"/>
                    <a:pt x="1570" y="4081"/>
                  </a:cubicBezTo>
                  <a:cubicBezTo>
                    <a:pt x="1595" y="4094"/>
                    <a:pt x="1620" y="4100"/>
                    <a:pt x="1639" y="4100"/>
                  </a:cubicBezTo>
                  <a:cubicBezTo>
                    <a:pt x="1658" y="4100"/>
                    <a:pt x="1671" y="4094"/>
                    <a:pt x="1671" y="4081"/>
                  </a:cubicBezTo>
                  <a:cubicBezTo>
                    <a:pt x="1949" y="3221"/>
                    <a:pt x="2531" y="2512"/>
                    <a:pt x="3215" y="2107"/>
                  </a:cubicBezTo>
                  <a:cubicBezTo>
                    <a:pt x="3265" y="2082"/>
                    <a:pt x="3265" y="2057"/>
                    <a:pt x="3215" y="2006"/>
                  </a:cubicBezTo>
                  <a:cubicBezTo>
                    <a:pt x="2531" y="1601"/>
                    <a:pt x="2000" y="918"/>
                    <a:pt x="1671" y="57"/>
                  </a:cubicBezTo>
                  <a:cubicBezTo>
                    <a:pt x="1671" y="19"/>
                    <a:pt x="1658" y="0"/>
                    <a:pt x="1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7597383" y="2906455"/>
              <a:ext cx="67794" cy="85127"/>
            </a:xfrm>
            <a:custGeom>
              <a:avLst/>
              <a:gdLst/>
              <a:ahLst/>
              <a:cxnLst/>
              <a:rect l="l" t="t" r="r" b="b"/>
              <a:pathLst>
                <a:path w="3266" h="4101" extrusionOk="0">
                  <a:moveTo>
                    <a:pt x="1639" y="0"/>
                  </a:moveTo>
                  <a:cubicBezTo>
                    <a:pt x="1620" y="0"/>
                    <a:pt x="1595" y="19"/>
                    <a:pt x="1570" y="57"/>
                  </a:cubicBezTo>
                  <a:cubicBezTo>
                    <a:pt x="1291" y="918"/>
                    <a:pt x="734" y="1601"/>
                    <a:pt x="26" y="2006"/>
                  </a:cubicBezTo>
                  <a:cubicBezTo>
                    <a:pt x="0" y="2031"/>
                    <a:pt x="0" y="2082"/>
                    <a:pt x="26" y="2107"/>
                  </a:cubicBezTo>
                  <a:cubicBezTo>
                    <a:pt x="734" y="2512"/>
                    <a:pt x="1266" y="3221"/>
                    <a:pt x="1570" y="4081"/>
                  </a:cubicBezTo>
                  <a:cubicBezTo>
                    <a:pt x="1595" y="4094"/>
                    <a:pt x="1620" y="4100"/>
                    <a:pt x="1639" y="4100"/>
                  </a:cubicBezTo>
                  <a:cubicBezTo>
                    <a:pt x="1658" y="4100"/>
                    <a:pt x="1671" y="4094"/>
                    <a:pt x="1671" y="4081"/>
                  </a:cubicBezTo>
                  <a:cubicBezTo>
                    <a:pt x="1949" y="3221"/>
                    <a:pt x="2531" y="2512"/>
                    <a:pt x="3215" y="2107"/>
                  </a:cubicBezTo>
                  <a:cubicBezTo>
                    <a:pt x="3265" y="2082"/>
                    <a:pt x="3265" y="2057"/>
                    <a:pt x="3215" y="2006"/>
                  </a:cubicBezTo>
                  <a:cubicBezTo>
                    <a:pt x="2531" y="1601"/>
                    <a:pt x="2000" y="918"/>
                    <a:pt x="1671" y="57"/>
                  </a:cubicBezTo>
                  <a:cubicBezTo>
                    <a:pt x="1671" y="19"/>
                    <a:pt x="1658" y="0"/>
                    <a:pt x="1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6"/>
          <p:cNvSpPr txBox="1">
            <a:spLocks noGrp="1"/>
          </p:cNvSpPr>
          <p:nvPr>
            <p:ph type="title"/>
          </p:nvPr>
        </p:nvSpPr>
        <p:spPr>
          <a:xfrm>
            <a:off x="2952230" y="6096000"/>
            <a:ext cx="3239166" cy="447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/>
            <a:r>
              <a:rPr lang="en-US" dirty="0"/>
              <a:t>UU NO.4 TAHUN 2019 TENTANG KEBIDANAN</a:t>
            </a:r>
            <a:endParaRPr dirty="0"/>
          </a:p>
        </p:txBody>
      </p:sp>
      <p:sp>
        <p:nvSpPr>
          <p:cNvPr id="437" name="Google Shape;437;p36"/>
          <p:cNvSpPr txBox="1">
            <a:spLocks noGrp="1"/>
          </p:cNvSpPr>
          <p:nvPr>
            <p:ph type="subTitle" idx="1"/>
          </p:nvPr>
        </p:nvSpPr>
        <p:spPr>
          <a:xfrm>
            <a:off x="1615439" y="2682240"/>
            <a:ext cx="6995161" cy="145678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 algn="just"/>
            <a:r>
              <a:rPr lang="en-US" sz="2000" dirty="0"/>
              <a:t>	</a:t>
            </a:r>
            <a:r>
              <a:rPr lang="en-US" sz="2000" dirty="0" err="1"/>
              <a:t>Kebidanan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segala</a:t>
            </a:r>
            <a:r>
              <a:rPr lang="en-US" sz="2000" dirty="0"/>
              <a:t> </a:t>
            </a:r>
            <a:r>
              <a:rPr lang="en-US" sz="2000" dirty="0" err="1"/>
              <a:t>sesuatu</a:t>
            </a:r>
            <a:r>
              <a:rPr lang="en-US" sz="2000" dirty="0"/>
              <a:t> yang </a:t>
            </a:r>
            <a:r>
              <a:rPr lang="en-US" sz="2000" dirty="0" err="1"/>
              <a:t>berhubungan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bidan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pelayanan</a:t>
            </a:r>
            <a:r>
              <a:rPr lang="en-US" sz="2000" dirty="0"/>
              <a:t> </a:t>
            </a:r>
            <a:r>
              <a:rPr lang="en-US" sz="2000" dirty="0" err="1"/>
              <a:t>kebidanan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perempuan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</a:t>
            </a:r>
            <a:r>
              <a:rPr lang="en-US" sz="2000" dirty="0" err="1"/>
              <a:t>masa</a:t>
            </a:r>
            <a:r>
              <a:rPr lang="en-US" sz="2000" dirty="0"/>
              <a:t> </a:t>
            </a:r>
            <a:r>
              <a:rPr lang="en-US" sz="2000" dirty="0" err="1"/>
              <a:t>sebelum</a:t>
            </a:r>
            <a:r>
              <a:rPr lang="en-US" sz="2000" dirty="0"/>
              <a:t> </a:t>
            </a:r>
            <a:r>
              <a:rPr lang="en-US" sz="2000" dirty="0" err="1"/>
              <a:t>hamil</a:t>
            </a:r>
            <a:r>
              <a:rPr lang="en-US" sz="2000" dirty="0"/>
              <a:t>, </a:t>
            </a:r>
            <a:r>
              <a:rPr lang="en-US" sz="2000" dirty="0" err="1"/>
              <a:t>masa</a:t>
            </a:r>
            <a:r>
              <a:rPr lang="en-US" sz="2000" dirty="0"/>
              <a:t> </a:t>
            </a:r>
            <a:r>
              <a:rPr lang="en-US" sz="2000" dirty="0" err="1"/>
              <a:t>kehamilan</a:t>
            </a:r>
            <a:r>
              <a:rPr lang="en-US" sz="2000" dirty="0"/>
              <a:t>, </a:t>
            </a:r>
            <a:r>
              <a:rPr lang="en-US" sz="2000" dirty="0" err="1"/>
              <a:t>persalinan</a:t>
            </a:r>
            <a:r>
              <a:rPr lang="en-US" sz="2000" dirty="0"/>
              <a:t>, </a:t>
            </a:r>
            <a:r>
              <a:rPr lang="en-US" sz="2000" dirty="0" err="1"/>
              <a:t>pascapersalinan</a:t>
            </a:r>
            <a:r>
              <a:rPr lang="en-US" sz="2000" dirty="0"/>
              <a:t>, </a:t>
            </a:r>
            <a:r>
              <a:rPr lang="en-US" sz="2000" dirty="0" err="1"/>
              <a:t>masa</a:t>
            </a:r>
            <a:r>
              <a:rPr lang="en-US" sz="2000" dirty="0"/>
              <a:t> </a:t>
            </a:r>
            <a:r>
              <a:rPr lang="en-US" sz="2000" dirty="0" err="1"/>
              <a:t>nifas</a:t>
            </a:r>
            <a:r>
              <a:rPr lang="en-US" sz="2000" dirty="0"/>
              <a:t>, </a:t>
            </a:r>
            <a:r>
              <a:rPr lang="en-US" sz="2000" dirty="0" err="1"/>
              <a:t>bayi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</a:t>
            </a:r>
            <a:r>
              <a:rPr lang="en-US" sz="2000" dirty="0" err="1"/>
              <a:t>lahir</a:t>
            </a:r>
            <a:r>
              <a:rPr lang="en-US" sz="2000" dirty="0"/>
              <a:t>, </a:t>
            </a:r>
            <a:r>
              <a:rPr lang="en-US" sz="2000" dirty="0" err="1"/>
              <a:t>bayi</a:t>
            </a:r>
            <a:r>
              <a:rPr lang="en-US" sz="2000" dirty="0"/>
              <a:t>, </a:t>
            </a:r>
            <a:r>
              <a:rPr lang="en-US" sz="2000" dirty="0" err="1"/>
              <a:t>balita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anak</a:t>
            </a:r>
            <a:r>
              <a:rPr lang="en-US" sz="2000" dirty="0"/>
              <a:t> </a:t>
            </a:r>
            <a:r>
              <a:rPr lang="en-US" sz="2000" dirty="0" err="1"/>
              <a:t>prasekolah</a:t>
            </a:r>
            <a:r>
              <a:rPr lang="en-US" sz="2000" dirty="0"/>
              <a:t>, 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reproduksi</a:t>
            </a:r>
            <a:r>
              <a:rPr lang="en-US" sz="2000" dirty="0"/>
              <a:t> </a:t>
            </a:r>
            <a:r>
              <a:rPr lang="en-US" sz="2000" dirty="0" err="1"/>
              <a:t>perempuan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r>
              <a:rPr lang="en-US" sz="2000" dirty="0"/>
              <a:t> </a:t>
            </a:r>
            <a:r>
              <a:rPr lang="en-US" sz="2000" dirty="0" err="1"/>
              <a:t>berencana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wewenangnya</a:t>
            </a:r>
            <a:r>
              <a:rPr lang="en-US" sz="2000" dirty="0"/>
              <a:t>.</a:t>
            </a:r>
          </a:p>
        </p:txBody>
      </p:sp>
      <p:sp>
        <p:nvSpPr>
          <p:cNvPr id="438" name="Google Shape;438;p36"/>
          <p:cNvSpPr/>
          <p:nvPr/>
        </p:nvSpPr>
        <p:spPr>
          <a:xfrm>
            <a:off x="7974776" y="2439913"/>
            <a:ext cx="145174" cy="165554"/>
          </a:xfrm>
          <a:custGeom>
            <a:avLst/>
            <a:gdLst/>
            <a:ahLst/>
            <a:cxnLst/>
            <a:rect l="l" t="t" r="r" b="b"/>
            <a:pathLst>
              <a:path w="3291" h="3753" extrusionOk="0">
                <a:moveTo>
                  <a:pt x="1645" y="0"/>
                </a:moveTo>
                <a:cubicBezTo>
                  <a:pt x="1614" y="0"/>
                  <a:pt x="1582" y="19"/>
                  <a:pt x="1569" y="57"/>
                </a:cubicBezTo>
                <a:cubicBezTo>
                  <a:pt x="1266" y="816"/>
                  <a:pt x="810" y="1449"/>
                  <a:pt x="51" y="1778"/>
                </a:cubicBezTo>
                <a:cubicBezTo>
                  <a:pt x="0" y="1829"/>
                  <a:pt x="0" y="1905"/>
                  <a:pt x="51" y="1955"/>
                </a:cubicBezTo>
                <a:cubicBezTo>
                  <a:pt x="810" y="2259"/>
                  <a:pt x="1266" y="2892"/>
                  <a:pt x="1569" y="3676"/>
                </a:cubicBezTo>
                <a:cubicBezTo>
                  <a:pt x="1569" y="3727"/>
                  <a:pt x="1601" y="3752"/>
                  <a:pt x="1636" y="3752"/>
                </a:cubicBezTo>
                <a:cubicBezTo>
                  <a:pt x="1671" y="3752"/>
                  <a:pt x="1709" y="3727"/>
                  <a:pt x="1721" y="3676"/>
                </a:cubicBezTo>
                <a:cubicBezTo>
                  <a:pt x="2050" y="2917"/>
                  <a:pt x="2455" y="2284"/>
                  <a:pt x="3214" y="1955"/>
                </a:cubicBezTo>
                <a:cubicBezTo>
                  <a:pt x="3290" y="1905"/>
                  <a:pt x="3290" y="1829"/>
                  <a:pt x="3214" y="1778"/>
                </a:cubicBezTo>
                <a:cubicBezTo>
                  <a:pt x="2455" y="1474"/>
                  <a:pt x="2050" y="842"/>
                  <a:pt x="1721" y="57"/>
                </a:cubicBezTo>
                <a:cubicBezTo>
                  <a:pt x="1709" y="19"/>
                  <a:pt x="1677" y="0"/>
                  <a:pt x="1645" y="0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39" name="Google Shape;439;p36"/>
          <p:cNvGrpSpPr/>
          <p:nvPr/>
        </p:nvGrpSpPr>
        <p:grpSpPr>
          <a:xfrm>
            <a:off x="1746221" y="5302921"/>
            <a:ext cx="291671" cy="245703"/>
            <a:chOff x="1746220" y="4293270"/>
            <a:chExt cx="291671" cy="245703"/>
          </a:xfrm>
        </p:grpSpPr>
        <p:sp>
          <p:nvSpPr>
            <p:cNvPr id="440" name="Google Shape;440;p36"/>
            <p:cNvSpPr/>
            <p:nvPr/>
          </p:nvSpPr>
          <p:spPr>
            <a:xfrm>
              <a:off x="1927345" y="4416120"/>
              <a:ext cx="110546" cy="122853"/>
            </a:xfrm>
            <a:custGeom>
              <a:avLst/>
              <a:gdLst/>
              <a:ahLst/>
              <a:cxnLst/>
              <a:rect l="l" t="t" r="r" b="b"/>
              <a:pathLst>
                <a:path w="2506" h="2785" extrusionOk="0">
                  <a:moveTo>
                    <a:pt x="1269" y="1"/>
                  </a:moveTo>
                  <a:cubicBezTo>
                    <a:pt x="1247" y="1"/>
                    <a:pt x="1228" y="20"/>
                    <a:pt x="1215" y="58"/>
                  </a:cubicBezTo>
                  <a:cubicBezTo>
                    <a:pt x="962" y="614"/>
                    <a:pt x="633" y="1095"/>
                    <a:pt x="76" y="1348"/>
                  </a:cubicBezTo>
                  <a:cubicBezTo>
                    <a:pt x="0" y="1374"/>
                    <a:pt x="0" y="1424"/>
                    <a:pt x="76" y="1475"/>
                  </a:cubicBezTo>
                  <a:cubicBezTo>
                    <a:pt x="633" y="1728"/>
                    <a:pt x="987" y="2209"/>
                    <a:pt x="1215" y="2765"/>
                  </a:cubicBezTo>
                  <a:cubicBezTo>
                    <a:pt x="1215" y="2778"/>
                    <a:pt x="1234" y="2784"/>
                    <a:pt x="1260" y="2784"/>
                  </a:cubicBezTo>
                  <a:cubicBezTo>
                    <a:pt x="1285" y="2784"/>
                    <a:pt x="1316" y="2778"/>
                    <a:pt x="1342" y="2765"/>
                  </a:cubicBezTo>
                  <a:cubicBezTo>
                    <a:pt x="1544" y="2183"/>
                    <a:pt x="1873" y="1728"/>
                    <a:pt x="2430" y="1475"/>
                  </a:cubicBezTo>
                  <a:cubicBezTo>
                    <a:pt x="2506" y="1424"/>
                    <a:pt x="2506" y="1374"/>
                    <a:pt x="2430" y="1348"/>
                  </a:cubicBezTo>
                  <a:cubicBezTo>
                    <a:pt x="1873" y="1095"/>
                    <a:pt x="1544" y="614"/>
                    <a:pt x="1342" y="58"/>
                  </a:cubicBezTo>
                  <a:cubicBezTo>
                    <a:pt x="1316" y="20"/>
                    <a:pt x="1291" y="1"/>
                    <a:pt x="1269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1746220" y="4293270"/>
              <a:ext cx="110546" cy="122853"/>
            </a:xfrm>
            <a:custGeom>
              <a:avLst/>
              <a:gdLst/>
              <a:ahLst/>
              <a:cxnLst/>
              <a:rect l="l" t="t" r="r" b="b"/>
              <a:pathLst>
                <a:path w="2506" h="2785" extrusionOk="0">
                  <a:moveTo>
                    <a:pt x="1269" y="1"/>
                  </a:moveTo>
                  <a:cubicBezTo>
                    <a:pt x="1247" y="1"/>
                    <a:pt x="1228" y="20"/>
                    <a:pt x="1215" y="58"/>
                  </a:cubicBezTo>
                  <a:cubicBezTo>
                    <a:pt x="962" y="614"/>
                    <a:pt x="633" y="1095"/>
                    <a:pt x="76" y="1348"/>
                  </a:cubicBezTo>
                  <a:cubicBezTo>
                    <a:pt x="0" y="1374"/>
                    <a:pt x="0" y="1424"/>
                    <a:pt x="76" y="1475"/>
                  </a:cubicBezTo>
                  <a:cubicBezTo>
                    <a:pt x="633" y="1728"/>
                    <a:pt x="987" y="2209"/>
                    <a:pt x="1215" y="2765"/>
                  </a:cubicBezTo>
                  <a:cubicBezTo>
                    <a:pt x="1215" y="2778"/>
                    <a:pt x="1234" y="2784"/>
                    <a:pt x="1260" y="2784"/>
                  </a:cubicBezTo>
                  <a:cubicBezTo>
                    <a:pt x="1285" y="2784"/>
                    <a:pt x="1316" y="2778"/>
                    <a:pt x="1342" y="2765"/>
                  </a:cubicBezTo>
                  <a:cubicBezTo>
                    <a:pt x="1544" y="2183"/>
                    <a:pt x="1873" y="1728"/>
                    <a:pt x="2430" y="1475"/>
                  </a:cubicBezTo>
                  <a:cubicBezTo>
                    <a:pt x="2506" y="1424"/>
                    <a:pt x="2506" y="1374"/>
                    <a:pt x="2430" y="1348"/>
                  </a:cubicBezTo>
                  <a:cubicBezTo>
                    <a:pt x="1873" y="1095"/>
                    <a:pt x="1544" y="614"/>
                    <a:pt x="1342" y="58"/>
                  </a:cubicBezTo>
                  <a:cubicBezTo>
                    <a:pt x="1316" y="20"/>
                    <a:pt x="1291" y="1"/>
                    <a:pt x="1269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Oval 1"/>
          <p:cNvSpPr/>
          <p:nvPr/>
        </p:nvSpPr>
        <p:spPr>
          <a:xfrm>
            <a:off x="3347864" y="1412776"/>
            <a:ext cx="2592288" cy="8640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KEBIDANAN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427F-8D77-436D-9334-1760AB03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522DA2E-D6BA-4EA8-A490-2EE437E96D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7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415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6"/>
          <p:cNvSpPr txBox="1">
            <a:spLocks noGrp="1"/>
          </p:cNvSpPr>
          <p:nvPr>
            <p:ph type="title"/>
          </p:nvPr>
        </p:nvSpPr>
        <p:spPr>
          <a:xfrm>
            <a:off x="2952417" y="4293096"/>
            <a:ext cx="3239166" cy="447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/>
            <a:r>
              <a:rPr lang="en-US" dirty="0"/>
              <a:t>UU NO.4 TAHUN 2019 TENTANG KEBIDANAN</a:t>
            </a:r>
            <a:endParaRPr dirty="0"/>
          </a:p>
        </p:txBody>
      </p:sp>
      <p:sp>
        <p:nvSpPr>
          <p:cNvPr id="437" name="Google Shape;437;p36"/>
          <p:cNvSpPr txBox="1">
            <a:spLocks noGrp="1"/>
          </p:cNvSpPr>
          <p:nvPr>
            <p:ph type="subTitle" idx="1"/>
          </p:nvPr>
        </p:nvSpPr>
        <p:spPr>
          <a:xfrm>
            <a:off x="1551900" y="2996952"/>
            <a:ext cx="6040200" cy="1440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 algn="just"/>
            <a:r>
              <a:rPr lang="en-US" sz="1400" dirty="0"/>
              <a:t>	</a:t>
            </a:r>
            <a:r>
              <a:rPr lang="en-US" sz="1400" dirty="0" err="1"/>
              <a:t>Pelayanan</a:t>
            </a:r>
            <a:r>
              <a:rPr lang="en-US" sz="1400" dirty="0"/>
              <a:t> </a:t>
            </a:r>
            <a:r>
              <a:rPr lang="en-US" sz="1400" dirty="0" err="1"/>
              <a:t>Kebidanan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bentuk</a:t>
            </a:r>
            <a:r>
              <a:rPr lang="en-US" sz="1400" dirty="0"/>
              <a:t> </a:t>
            </a:r>
            <a:r>
              <a:rPr lang="en-US" sz="1400" dirty="0" err="1"/>
              <a:t>pelayanan</a:t>
            </a:r>
            <a:r>
              <a:rPr lang="en-US" sz="1400" dirty="0"/>
              <a:t> </a:t>
            </a:r>
            <a:r>
              <a:rPr lang="en-US" sz="1400" dirty="0" err="1"/>
              <a:t>profesional</a:t>
            </a:r>
            <a:r>
              <a:rPr lang="en-US" sz="1400" dirty="0"/>
              <a:t> yang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bagian</a:t>
            </a:r>
            <a:r>
              <a:rPr lang="en-US" sz="1400" dirty="0"/>
              <a:t> integral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pelayanan</a:t>
            </a:r>
            <a:r>
              <a:rPr lang="en-US" sz="1400" dirty="0"/>
              <a:t> </a:t>
            </a:r>
            <a:r>
              <a:rPr lang="en-US" sz="1400" dirty="0" err="1"/>
              <a:t>kesehatan</a:t>
            </a:r>
            <a:r>
              <a:rPr lang="en-US" sz="1400" dirty="0"/>
              <a:t> yang </a:t>
            </a:r>
            <a:r>
              <a:rPr lang="en-US" sz="1400" dirty="0" err="1"/>
              <a:t>diberikan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bidct.n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mandiri</a:t>
            </a:r>
            <a:r>
              <a:rPr lang="en-US" sz="1400" dirty="0"/>
              <a:t>, </a:t>
            </a:r>
            <a:r>
              <a:rPr lang="en-US" sz="1400" dirty="0" err="1"/>
              <a:t>kolaborasi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/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rujukan</a:t>
            </a:r>
            <a:r>
              <a:rPr lang="en-US" sz="1400" dirty="0"/>
              <a:t>.</a:t>
            </a:r>
          </a:p>
        </p:txBody>
      </p:sp>
      <p:sp>
        <p:nvSpPr>
          <p:cNvPr id="438" name="Google Shape;438;p36"/>
          <p:cNvSpPr/>
          <p:nvPr/>
        </p:nvSpPr>
        <p:spPr>
          <a:xfrm>
            <a:off x="7974776" y="2439913"/>
            <a:ext cx="145174" cy="165554"/>
          </a:xfrm>
          <a:custGeom>
            <a:avLst/>
            <a:gdLst/>
            <a:ahLst/>
            <a:cxnLst/>
            <a:rect l="l" t="t" r="r" b="b"/>
            <a:pathLst>
              <a:path w="3291" h="3753" extrusionOk="0">
                <a:moveTo>
                  <a:pt x="1645" y="0"/>
                </a:moveTo>
                <a:cubicBezTo>
                  <a:pt x="1614" y="0"/>
                  <a:pt x="1582" y="19"/>
                  <a:pt x="1569" y="57"/>
                </a:cubicBezTo>
                <a:cubicBezTo>
                  <a:pt x="1266" y="816"/>
                  <a:pt x="810" y="1449"/>
                  <a:pt x="51" y="1778"/>
                </a:cubicBezTo>
                <a:cubicBezTo>
                  <a:pt x="0" y="1829"/>
                  <a:pt x="0" y="1905"/>
                  <a:pt x="51" y="1955"/>
                </a:cubicBezTo>
                <a:cubicBezTo>
                  <a:pt x="810" y="2259"/>
                  <a:pt x="1266" y="2892"/>
                  <a:pt x="1569" y="3676"/>
                </a:cubicBezTo>
                <a:cubicBezTo>
                  <a:pt x="1569" y="3727"/>
                  <a:pt x="1601" y="3752"/>
                  <a:pt x="1636" y="3752"/>
                </a:cubicBezTo>
                <a:cubicBezTo>
                  <a:pt x="1671" y="3752"/>
                  <a:pt x="1709" y="3727"/>
                  <a:pt x="1721" y="3676"/>
                </a:cubicBezTo>
                <a:cubicBezTo>
                  <a:pt x="2050" y="2917"/>
                  <a:pt x="2455" y="2284"/>
                  <a:pt x="3214" y="1955"/>
                </a:cubicBezTo>
                <a:cubicBezTo>
                  <a:pt x="3290" y="1905"/>
                  <a:pt x="3290" y="1829"/>
                  <a:pt x="3214" y="1778"/>
                </a:cubicBezTo>
                <a:cubicBezTo>
                  <a:pt x="2455" y="1474"/>
                  <a:pt x="2050" y="842"/>
                  <a:pt x="1721" y="57"/>
                </a:cubicBezTo>
                <a:cubicBezTo>
                  <a:pt x="1709" y="19"/>
                  <a:pt x="1677" y="0"/>
                  <a:pt x="1645" y="0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39" name="Google Shape;439;p36"/>
          <p:cNvGrpSpPr/>
          <p:nvPr/>
        </p:nvGrpSpPr>
        <p:grpSpPr>
          <a:xfrm>
            <a:off x="1746221" y="5302921"/>
            <a:ext cx="291671" cy="245703"/>
            <a:chOff x="1746220" y="4293270"/>
            <a:chExt cx="291671" cy="245703"/>
          </a:xfrm>
        </p:grpSpPr>
        <p:sp>
          <p:nvSpPr>
            <p:cNvPr id="440" name="Google Shape;440;p36"/>
            <p:cNvSpPr/>
            <p:nvPr/>
          </p:nvSpPr>
          <p:spPr>
            <a:xfrm>
              <a:off x="1927345" y="4416120"/>
              <a:ext cx="110546" cy="122853"/>
            </a:xfrm>
            <a:custGeom>
              <a:avLst/>
              <a:gdLst/>
              <a:ahLst/>
              <a:cxnLst/>
              <a:rect l="l" t="t" r="r" b="b"/>
              <a:pathLst>
                <a:path w="2506" h="2785" extrusionOk="0">
                  <a:moveTo>
                    <a:pt x="1269" y="1"/>
                  </a:moveTo>
                  <a:cubicBezTo>
                    <a:pt x="1247" y="1"/>
                    <a:pt x="1228" y="20"/>
                    <a:pt x="1215" y="58"/>
                  </a:cubicBezTo>
                  <a:cubicBezTo>
                    <a:pt x="962" y="614"/>
                    <a:pt x="633" y="1095"/>
                    <a:pt x="76" y="1348"/>
                  </a:cubicBezTo>
                  <a:cubicBezTo>
                    <a:pt x="0" y="1374"/>
                    <a:pt x="0" y="1424"/>
                    <a:pt x="76" y="1475"/>
                  </a:cubicBezTo>
                  <a:cubicBezTo>
                    <a:pt x="633" y="1728"/>
                    <a:pt x="987" y="2209"/>
                    <a:pt x="1215" y="2765"/>
                  </a:cubicBezTo>
                  <a:cubicBezTo>
                    <a:pt x="1215" y="2778"/>
                    <a:pt x="1234" y="2784"/>
                    <a:pt x="1260" y="2784"/>
                  </a:cubicBezTo>
                  <a:cubicBezTo>
                    <a:pt x="1285" y="2784"/>
                    <a:pt x="1316" y="2778"/>
                    <a:pt x="1342" y="2765"/>
                  </a:cubicBezTo>
                  <a:cubicBezTo>
                    <a:pt x="1544" y="2183"/>
                    <a:pt x="1873" y="1728"/>
                    <a:pt x="2430" y="1475"/>
                  </a:cubicBezTo>
                  <a:cubicBezTo>
                    <a:pt x="2506" y="1424"/>
                    <a:pt x="2506" y="1374"/>
                    <a:pt x="2430" y="1348"/>
                  </a:cubicBezTo>
                  <a:cubicBezTo>
                    <a:pt x="1873" y="1095"/>
                    <a:pt x="1544" y="614"/>
                    <a:pt x="1342" y="58"/>
                  </a:cubicBezTo>
                  <a:cubicBezTo>
                    <a:pt x="1316" y="20"/>
                    <a:pt x="1291" y="1"/>
                    <a:pt x="1269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1746220" y="4293270"/>
              <a:ext cx="110546" cy="122853"/>
            </a:xfrm>
            <a:custGeom>
              <a:avLst/>
              <a:gdLst/>
              <a:ahLst/>
              <a:cxnLst/>
              <a:rect l="l" t="t" r="r" b="b"/>
              <a:pathLst>
                <a:path w="2506" h="2785" extrusionOk="0">
                  <a:moveTo>
                    <a:pt x="1269" y="1"/>
                  </a:moveTo>
                  <a:cubicBezTo>
                    <a:pt x="1247" y="1"/>
                    <a:pt x="1228" y="20"/>
                    <a:pt x="1215" y="58"/>
                  </a:cubicBezTo>
                  <a:cubicBezTo>
                    <a:pt x="962" y="614"/>
                    <a:pt x="633" y="1095"/>
                    <a:pt x="76" y="1348"/>
                  </a:cubicBezTo>
                  <a:cubicBezTo>
                    <a:pt x="0" y="1374"/>
                    <a:pt x="0" y="1424"/>
                    <a:pt x="76" y="1475"/>
                  </a:cubicBezTo>
                  <a:cubicBezTo>
                    <a:pt x="633" y="1728"/>
                    <a:pt x="987" y="2209"/>
                    <a:pt x="1215" y="2765"/>
                  </a:cubicBezTo>
                  <a:cubicBezTo>
                    <a:pt x="1215" y="2778"/>
                    <a:pt x="1234" y="2784"/>
                    <a:pt x="1260" y="2784"/>
                  </a:cubicBezTo>
                  <a:cubicBezTo>
                    <a:pt x="1285" y="2784"/>
                    <a:pt x="1316" y="2778"/>
                    <a:pt x="1342" y="2765"/>
                  </a:cubicBezTo>
                  <a:cubicBezTo>
                    <a:pt x="1544" y="2183"/>
                    <a:pt x="1873" y="1728"/>
                    <a:pt x="2430" y="1475"/>
                  </a:cubicBezTo>
                  <a:cubicBezTo>
                    <a:pt x="2506" y="1424"/>
                    <a:pt x="2506" y="1374"/>
                    <a:pt x="2430" y="1348"/>
                  </a:cubicBezTo>
                  <a:cubicBezTo>
                    <a:pt x="1873" y="1095"/>
                    <a:pt x="1544" y="614"/>
                    <a:pt x="1342" y="58"/>
                  </a:cubicBezTo>
                  <a:cubicBezTo>
                    <a:pt x="1316" y="20"/>
                    <a:pt x="1291" y="1"/>
                    <a:pt x="1269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Oval 1"/>
          <p:cNvSpPr/>
          <p:nvPr/>
        </p:nvSpPr>
        <p:spPr>
          <a:xfrm>
            <a:off x="2699792" y="1340768"/>
            <a:ext cx="3456384" cy="9361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PELAYANAN KEBIDANAN</a:t>
            </a:r>
          </a:p>
        </p:txBody>
      </p:sp>
    </p:spTree>
    <p:extLst>
      <p:ext uri="{BB962C8B-B14F-4D97-AF65-F5344CB8AC3E}">
        <p14:creationId xmlns:p14="http://schemas.microsoft.com/office/powerpoint/2010/main" val="1381864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C471A-6A20-4AC0-B468-AFAB1384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A910CE-1EFE-4FFA-9273-10487187E7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925750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2809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14E2E-E41B-4CC0-99AC-E98E9413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LANGKAH DALAM MANAJEMEN KEBIDANAN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ED019-04EF-4ADF-97B6-59434BEB6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0276" y="2453640"/>
            <a:ext cx="6577928" cy="3636264"/>
          </a:xfrm>
        </p:spPr>
        <p:txBody>
          <a:bodyPr/>
          <a:lstStyle/>
          <a:p>
            <a:pPr algn="just"/>
            <a:r>
              <a:rPr lang="en-US" dirty="0"/>
              <a:t>PENGELOLAAN PELAYANAN KEBIDANAN MEMILIKI STANDAR ATAU MANAJEMEN KEBIDANAN YANG DITETAPKAN SEBAGAI PEDOMAN DALAM MEMBERIKAN PELAYANAN KEPADA PASIEN</a:t>
            </a:r>
          </a:p>
          <a:p>
            <a:pPr algn="just"/>
            <a:r>
              <a:rPr lang="en-US" dirty="0"/>
              <a:t>MANAJEMEN PELAYANAN KEBIDANAN MENGAMBIL SISTEM MANAJEMEN PADA UMUMNYA</a:t>
            </a:r>
          </a:p>
        </p:txBody>
      </p:sp>
    </p:spTree>
    <p:extLst>
      <p:ext uri="{BB962C8B-B14F-4D97-AF65-F5344CB8AC3E}">
        <p14:creationId xmlns:p14="http://schemas.microsoft.com/office/powerpoint/2010/main" val="3005264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E3EB9-9174-4202-9E35-D8DCED29A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7 LANGKAH DALAM MANAJEMEN KEBIDANAN</a:t>
            </a:r>
            <a:br>
              <a:rPr lang="en-US" sz="2800" dirty="0"/>
            </a:br>
            <a:r>
              <a:rPr lang="en-US" sz="2800" dirty="0"/>
              <a:t>(7 Langkah VARNEY)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721705-E0EC-4BF4-9CB3-C9D4CCE9262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99260198"/>
              </p:ext>
            </p:extLst>
          </p:nvPr>
        </p:nvGraphicFramePr>
        <p:xfrm>
          <a:off x="685800" y="2366963"/>
          <a:ext cx="77724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3649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93F3DC-4E42-42BA-A224-3880D394E7E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99336089"/>
              </p:ext>
            </p:extLst>
          </p:nvPr>
        </p:nvGraphicFramePr>
        <p:xfrm>
          <a:off x="0" y="152400"/>
          <a:ext cx="9067800" cy="6705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3294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BD15A-8D11-49AC-AB4D-86BC6BE2D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800" dirty="0"/>
              <a:t>Langkah I </a:t>
            </a:r>
            <a:br>
              <a:rPr lang="en-US" sz="4800" dirty="0"/>
            </a:br>
            <a:r>
              <a:rPr lang="en-US" sz="3600" dirty="0"/>
              <a:t>PENGUMPULAN DATA DASAR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0FBE0-DD25-4B07-BD57-28F4C86C2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PENGUMPULAN INFORMASI YANG AKURAT &amp; LENGKAP DARI SUMBER YANG BERKAITAN DENGAN KLIEN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UNTUK MEMEPEROLEH DATA DILAKUKAN DENGAN CARA:</a:t>
            </a:r>
          </a:p>
          <a:p>
            <a:pPr marL="457200" indent="-457200">
              <a:buAutoNum type="arabicPeriod"/>
            </a:pPr>
            <a:r>
              <a:rPr lang="en-US" dirty="0"/>
              <a:t>ANAMNESIS</a:t>
            </a:r>
          </a:p>
          <a:p>
            <a:pPr marL="457200" indent="-457200">
              <a:buAutoNum type="arabicPeriod"/>
            </a:pPr>
            <a:r>
              <a:rPr lang="en-US" dirty="0"/>
              <a:t>PEMERIKSAAN FISIK(IPPA)&amp; TTV</a:t>
            </a:r>
          </a:p>
          <a:p>
            <a:pPr marL="457200" indent="-457200">
              <a:buAutoNum type="arabicPeriod"/>
            </a:pPr>
            <a:r>
              <a:rPr lang="en-US" dirty="0"/>
              <a:t>PEMERIKSAAN PENUNJANG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80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B246A-D6EE-4569-B43A-2299883DF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800" dirty="0"/>
              <a:t>Langkah II </a:t>
            </a:r>
            <a:br>
              <a:rPr lang="en-US" sz="4800" dirty="0"/>
            </a:br>
            <a:r>
              <a:rPr lang="en-US" sz="3600" dirty="0"/>
              <a:t>INTERPRETASI DATA DASAR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E5E67-2D91-4FA3-A503-F742053F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331720"/>
            <a:ext cx="8473404" cy="375818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IDENTIFIKASI TERHADAP DIAGNOSIS ATAU MASALAH BERDASARKAN INTREPRETASI ATAS DATA </a:t>
            </a:r>
            <a:r>
              <a:rPr lang="en-US" dirty="0" err="1"/>
              <a:t>DATA</a:t>
            </a:r>
            <a:r>
              <a:rPr lang="en-US" dirty="0"/>
              <a:t> YANG TELAH DIKUMPULKAN</a:t>
            </a:r>
          </a:p>
          <a:p>
            <a:pPr algn="just"/>
            <a:r>
              <a:rPr lang="en-US" dirty="0"/>
              <a:t>DIAGNOSIS KEBIDANAN </a:t>
            </a:r>
            <a:r>
              <a:rPr lang="en-US" dirty="0" err="1"/>
              <a:t>adalah</a:t>
            </a:r>
            <a:r>
              <a:rPr lang="en-US" dirty="0"/>
              <a:t> Diagnosis yang </a:t>
            </a:r>
            <a:r>
              <a:rPr lang="en-US" dirty="0" err="1"/>
              <a:t>ditegakkan</a:t>
            </a:r>
            <a:r>
              <a:rPr lang="en-US" dirty="0"/>
              <a:t> oleh BIDAN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Kebidanan</a:t>
            </a:r>
            <a:r>
              <a:rPr lang="en-US" dirty="0"/>
              <a:t> &amp;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standar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nomenklatur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diagnosis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kebidanan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2400" dirty="0" err="1"/>
              <a:t>Rumusan</a:t>
            </a:r>
            <a:r>
              <a:rPr lang="en-US" sz="2400" dirty="0"/>
              <a:t> diagnosis &amp;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keduanya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krn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didefinisikan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Diagnosis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Penanganan</a:t>
            </a:r>
            <a:endParaRPr lang="en-US" sz="2400" dirty="0"/>
          </a:p>
          <a:p>
            <a:pPr algn="just"/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dgn</a:t>
            </a:r>
            <a:r>
              <a:rPr lang="en-US" sz="2400" dirty="0"/>
              <a:t> </a:t>
            </a:r>
            <a:r>
              <a:rPr lang="en-US" sz="2400" dirty="0" err="1"/>
              <a:t>pengalaman</a:t>
            </a:r>
            <a:r>
              <a:rPr lang="en-US" sz="2400" dirty="0"/>
              <a:t> </a:t>
            </a:r>
            <a:r>
              <a:rPr lang="en-US" sz="2400" dirty="0" err="1"/>
              <a:t>klien</a:t>
            </a:r>
            <a:r>
              <a:rPr lang="en-US" sz="2400" dirty="0"/>
              <a:t> yang </a:t>
            </a:r>
            <a:r>
              <a:rPr lang="en-US" sz="2400" dirty="0" err="1"/>
              <a:t>ditemukan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pengkajian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yang </a:t>
            </a:r>
            <a:r>
              <a:rPr lang="en-US" sz="2400" dirty="0" err="1"/>
              <a:t>menyertai</a:t>
            </a:r>
            <a:endParaRPr lang="en-US" sz="2400" dirty="0"/>
          </a:p>
          <a:p>
            <a:pPr algn="just"/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menyertai</a:t>
            </a:r>
            <a:r>
              <a:rPr lang="en-US" sz="2400" dirty="0"/>
              <a:t> diagnosis</a:t>
            </a:r>
          </a:p>
          <a:p>
            <a:pPr algn="just"/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85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D140-5838-4E2C-87DC-A8E7C6663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 NOMENKLATUR DIAGNOSIS KEBIDANAN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485B9-F638-4E4F-BA2C-D006FC850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0" i="0" dirty="0" err="1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suatu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sistem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nama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 yang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telah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terklasifikasikan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 dan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diakui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serta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disyahkan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 oleh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profesi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digunakan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untuk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menegakkan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diagnosa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sehingga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memudahkan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pengambilan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keputusannya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.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DIAKUI &amp; TELAH DISYAHKAN OLEH PROFESI</a:t>
            </a:r>
          </a:p>
          <a:p>
            <a:pPr marL="457200" indent="-457200">
              <a:buAutoNum type="arabicPeriod"/>
            </a:pPr>
            <a:r>
              <a:rPr lang="en-US" dirty="0"/>
              <a:t>BEFRHUBUNGAN LANGSUNG DGN PRAKTIK KEBIDANAN</a:t>
            </a:r>
          </a:p>
          <a:p>
            <a:pPr marL="457200" indent="-457200">
              <a:buAutoNum type="arabicPeriod"/>
            </a:pPr>
            <a:r>
              <a:rPr lang="en-US" dirty="0"/>
              <a:t>MEMILIKI CIRI KHAS KEBIDANAN</a:t>
            </a:r>
          </a:p>
          <a:p>
            <a:pPr marL="457200" indent="-457200">
              <a:buAutoNum type="arabicPeriod"/>
            </a:pPr>
            <a:r>
              <a:rPr lang="en-US" dirty="0"/>
              <a:t>DIDUKUNG OLEH PENILAIAN KLINIS DALAM PRAKTIK KEBIDANAN</a:t>
            </a:r>
          </a:p>
          <a:p>
            <a:pPr marL="457200" indent="-457200">
              <a:buAutoNum type="arabicPeriod"/>
            </a:pPr>
            <a:r>
              <a:rPr lang="en-US" dirty="0"/>
              <a:t>DAPAT DISELESAIKAN DENGAN PENDEKATAN MANAJEMEN KEBIDANAN</a:t>
            </a:r>
          </a:p>
        </p:txBody>
      </p:sp>
    </p:spTree>
    <p:extLst>
      <p:ext uri="{BB962C8B-B14F-4D97-AF65-F5344CB8AC3E}">
        <p14:creationId xmlns:p14="http://schemas.microsoft.com/office/powerpoint/2010/main" val="1131654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BB8F7-0346-4C2C-80D9-136BAF6F38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381001"/>
            <a:ext cx="7848600" cy="601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0" dirty="0" err="1">
                <a:solidFill>
                  <a:srgbClr val="000000"/>
                </a:solidFill>
                <a:effectLst/>
                <a:latin typeface="ff1"/>
              </a:rPr>
              <a:t>contoh</a:t>
            </a:r>
            <a:r>
              <a:rPr lang="en-US" b="1" i="0" dirty="0">
                <a:solidFill>
                  <a:srgbClr val="000000"/>
                </a:solidFill>
                <a:effectLst/>
                <a:latin typeface="ff1"/>
              </a:rPr>
              <a:t> DAFTAR NOMENKLATUR diagnosis KEBIDANAN</a:t>
            </a:r>
          </a:p>
          <a:p>
            <a:pPr marL="0" indent="0" algn="ctr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 1. </a:t>
            </a:r>
            <a:r>
              <a:rPr lang="en-US" sz="2400" b="1" i="1" u="sng" dirty="0" err="1">
                <a:solidFill>
                  <a:srgbClr val="000000"/>
                </a:solidFill>
                <a:effectLst/>
                <a:latin typeface="ff5"/>
              </a:rPr>
              <a:t>Persalinan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ff5"/>
              </a:rPr>
              <a:t> Normal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Adalah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suatu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proses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pengeluaran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hasil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konsepsi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yang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dapat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hidup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dari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dalam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uterus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melalui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vagina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atau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jalan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lain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ke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dunia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luar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.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2.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ff5"/>
              </a:rPr>
              <a:t>Partus Normal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ff5"/>
              </a:rPr>
              <a:t>adalah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ff5"/>
              </a:rPr>
              <a:t>  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Bayi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lahir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melalui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vagina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dengan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letak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belakang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kepala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/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ubun-ubun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kecil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tanpa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memakai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alat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/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pertolongan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istimewa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serta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tidak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melukai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ibu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maupun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bayi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kecuali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episiotomi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),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berlangsung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dalam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waktu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kurang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dari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24 jam.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3.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ff5"/>
              </a:rPr>
              <a:t>Syo</a:t>
            </a:r>
            <a:r>
              <a:rPr lang="en-US" b="1" i="1" u="sng" dirty="0">
                <a:solidFill>
                  <a:srgbClr val="000000"/>
                </a:solidFill>
                <a:effectLst/>
                <a:latin typeface="ff5"/>
              </a:rPr>
              <a:t>k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adalah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suatu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kondisi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patofisiologi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dengan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perfusi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jaringan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dan organ yang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tidak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adekuat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yang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mengarah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pada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suatu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keadaan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hipoperfusi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dan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hipoksia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seluler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pada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akhirnya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dengan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semua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gejala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sisa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 yang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5"/>
              </a:rPr>
              <a:t>menyertai</a:t>
            </a:r>
            <a:r>
              <a:rPr lang="en-US" b="0" i="0" dirty="0">
                <a:solidFill>
                  <a:srgbClr val="000000"/>
                </a:solidFill>
                <a:effectLst/>
                <a:latin typeface="ff5"/>
              </a:rPr>
              <a:t>.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98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8BBA3-56CB-4EBB-868E-6C49EAD48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LANGKAH III</a:t>
            </a:r>
            <a:br>
              <a:rPr lang="en-US" dirty="0"/>
            </a:br>
            <a:r>
              <a:rPr lang="en-US" sz="3600" dirty="0"/>
              <a:t>IDENTIFIKASI DIAGNOSA ATAU MASALAH POTENSIAL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0BBA3-157B-4374-81BB-AC1DD41E0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/>
              <a:t>MENGIDENTIFIKASI MASALAH ATAU DIAGNOSIS POTENSIAL LAIN BERDASARKAN RANGKAIAN MASALAH &amp; DIAGNOSIS YANG SUDAH DIIDENTIFIKASI</a:t>
            </a:r>
          </a:p>
          <a:p>
            <a:pPr algn="just"/>
            <a:r>
              <a:rPr lang="en-US" dirty="0"/>
              <a:t>Langkah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ANTISIPASI,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PENCEGAHAN, sambal </a:t>
            </a:r>
            <a:r>
              <a:rPr lang="en-US" dirty="0" err="1"/>
              <a:t>mengamati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bersiap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diagnosis/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potensial</a:t>
            </a:r>
            <a:r>
              <a:rPr lang="en-US" dirty="0"/>
              <a:t> </a:t>
            </a:r>
            <a:r>
              <a:rPr lang="en-US" dirty="0" err="1"/>
              <a:t>terjadi</a:t>
            </a:r>
            <a:endParaRPr lang="en-US" dirty="0"/>
          </a:p>
          <a:p>
            <a:pPr algn="just"/>
            <a:r>
              <a:rPr lang="en-US" dirty="0"/>
              <a:t>PENTING MELAKUKAN ASUHAN YANG AMAN</a:t>
            </a:r>
          </a:p>
        </p:txBody>
      </p:sp>
    </p:spTree>
    <p:extLst>
      <p:ext uri="{BB962C8B-B14F-4D97-AF65-F5344CB8AC3E}">
        <p14:creationId xmlns:p14="http://schemas.microsoft.com/office/powerpoint/2010/main" val="1064959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EBB8-C3CE-4D6A-9885-1519BBE82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33401"/>
            <a:ext cx="7696200" cy="838200"/>
          </a:xfrm>
        </p:spPr>
        <p:txBody>
          <a:bodyPr>
            <a:normAutofit/>
          </a:bodyPr>
          <a:lstStyle/>
          <a:p>
            <a:r>
              <a:rPr lang="en-US" sz="2800" dirty="0"/>
              <a:t>DEFINISI MANAJEMEN SECARA UMUM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21095-BDF7-4DDB-B57C-122E52507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524000"/>
            <a:ext cx="7330404" cy="456590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4081A1-C5B7-43BF-AB89-91F9D9CCBA81}"/>
              </a:ext>
            </a:extLst>
          </p:cNvPr>
          <p:cNvSpPr/>
          <p:nvPr/>
        </p:nvSpPr>
        <p:spPr>
          <a:xfrm rot="10800000" flipV="1">
            <a:off x="1600200" y="1524000"/>
            <a:ext cx="5943600" cy="228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MANAJEMEN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ilmu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terapan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dimanfaatkan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organisasi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membantu</a:t>
            </a:r>
            <a:r>
              <a:rPr lang="en-US" dirty="0">
                <a:solidFill>
                  <a:schemeClr val="tx1"/>
                </a:solidFill>
              </a:rPr>
              <a:t> manager </a:t>
            </a:r>
            <a:r>
              <a:rPr lang="en-US" dirty="0" err="1">
                <a:solidFill>
                  <a:schemeClr val="tx1"/>
                </a:solidFill>
              </a:rPr>
              <a:t>memecahkan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organisasi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866D2C3F-D60D-46B4-A925-6BF6EF95D669}"/>
              </a:ext>
            </a:extLst>
          </p:cNvPr>
          <p:cNvSpPr/>
          <p:nvPr/>
        </p:nvSpPr>
        <p:spPr>
          <a:xfrm flipH="1">
            <a:off x="830599" y="3977640"/>
            <a:ext cx="7482799" cy="2127503"/>
          </a:xfrm>
          <a:prstGeom prst="flowChartDocumen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MANAJEMEN(MUNINJAYA 1999);</a:t>
            </a:r>
          </a:p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ILMU ATAU SENI TENTANG BAGAIMANA MENGGUNAKAN SUMBER DAYA SECARA </a:t>
            </a:r>
            <a:r>
              <a:rPr lang="en-US" sz="2000" b="1" dirty="0">
                <a:solidFill>
                  <a:srgbClr val="0070C0"/>
                </a:solidFill>
              </a:rPr>
              <a:t>EFISIEN, EFEKTIF DAN RASIONAL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UNTUK MENCAPAI TUJUAN YANG TELAH DITETAPKAN SEBELUMNYA</a:t>
            </a:r>
          </a:p>
        </p:txBody>
      </p:sp>
    </p:spTree>
    <p:extLst>
      <p:ext uri="{BB962C8B-B14F-4D97-AF65-F5344CB8AC3E}">
        <p14:creationId xmlns:p14="http://schemas.microsoft.com/office/powerpoint/2010/main" val="10642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EFF9C-ED2B-41C7-94B4-FCD53DBD3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LANGKAH IV</a:t>
            </a:r>
            <a:br>
              <a:rPr lang="en-US" dirty="0"/>
            </a:br>
            <a:r>
              <a:rPr lang="en-US" sz="2700" dirty="0">
                <a:solidFill>
                  <a:schemeClr val="bg2">
                    <a:lumMod val="25000"/>
                  </a:schemeClr>
                </a:solidFill>
              </a:rPr>
              <a:t>MENGIDENTIFIKASI&amp;MENETAPKAN KEBUTUHAN YANG MEMERLUKAN PENANGANAN SEGERA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ED91C-554F-4DED-AB04-34A1FB19A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438400"/>
            <a:ext cx="6577928" cy="3621024"/>
          </a:xfrm>
        </p:spPr>
        <p:txBody>
          <a:bodyPr/>
          <a:lstStyle/>
          <a:p>
            <a:pPr algn="just"/>
            <a:r>
              <a:rPr lang="en-US" dirty="0"/>
              <a:t>MENGIDENTIFIKASI PERLUNYA TINDAKAN SEGERA OLEH BIDAN </a:t>
            </a:r>
            <a:r>
              <a:rPr lang="en-US" dirty="0" err="1"/>
              <a:t>atau</a:t>
            </a:r>
            <a:r>
              <a:rPr lang="en-US" dirty="0"/>
              <a:t> DOKTER dan/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dikonsultasikan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ditangani</a:t>
            </a:r>
            <a:r>
              <a:rPr lang="en-US" dirty="0"/>
              <a:t> Bersama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Tim Kesehatan yang lain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klien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99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0C027-E0F4-4D5B-8405-1DB912DB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Langkah V 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MERENCANAKAN ASUHAN SECARA MENYELURUH/INTERVENSI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89B25-34E1-4C4D-9E91-3B29C4F9D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362200"/>
            <a:ext cx="8549604" cy="3727704"/>
          </a:xfrm>
        </p:spPr>
        <p:txBody>
          <a:bodyPr/>
          <a:lstStyle/>
          <a:p>
            <a:pPr algn="just"/>
            <a:r>
              <a:rPr lang="en-US" dirty="0"/>
              <a:t>DIRENCANAKAN ASUHAN SECARA MENYELURUH</a:t>
            </a:r>
          </a:p>
          <a:p>
            <a:pPr algn="just"/>
            <a:r>
              <a:rPr lang="en-US" dirty="0"/>
              <a:t>TUGAS BIDAN DALAM LANGKAH INI:</a:t>
            </a:r>
          </a:p>
          <a:p>
            <a:pPr marL="457200" indent="-457200" algn="just">
              <a:buAutoNum type="arabicPeriod"/>
            </a:pPr>
            <a:r>
              <a:rPr lang="en-US" dirty="0"/>
              <a:t>MERUMUSKAN RENCANA ASUHAN SESUAI DGN HASIL PEMBAHASAN RENCANA BERSAMA KLIEN</a:t>
            </a:r>
          </a:p>
          <a:p>
            <a:pPr marL="457200" indent="-457200" algn="just">
              <a:buAutoNum type="arabicPeriod"/>
            </a:pPr>
            <a:r>
              <a:rPr lang="en-US" dirty="0"/>
              <a:t>MEMBUAT KESEPAKATAN BERSAMA SEBELUM NELAKSANAKANNYA</a:t>
            </a:r>
          </a:p>
          <a:p>
            <a:pPr marL="0" indent="0" algn="just">
              <a:buNone/>
            </a:pPr>
            <a:r>
              <a:rPr lang="en-US" dirty="0"/>
              <a:t>- RASIONAL &amp; VALID BERDASARKAN </a:t>
            </a:r>
            <a:r>
              <a:rPr lang="en-US" i="1" dirty="0"/>
              <a:t>TEORI YANG UP TO DATE</a:t>
            </a:r>
          </a:p>
        </p:txBody>
      </p:sp>
    </p:spTree>
    <p:extLst>
      <p:ext uri="{BB962C8B-B14F-4D97-AF65-F5344CB8AC3E}">
        <p14:creationId xmlns:p14="http://schemas.microsoft.com/office/powerpoint/2010/main" val="148222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65AE-79B3-41F1-A07C-17DDD20BA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Langakh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VI : 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MELAKSANAKAN PERENCANAAN/IMPLEMENTASI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7075C-5C60-4213-8A3C-61B24B0F3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499360"/>
            <a:ext cx="8534400" cy="3590544"/>
          </a:xfrm>
        </p:spPr>
        <p:txBody>
          <a:bodyPr/>
          <a:lstStyle/>
          <a:p>
            <a:pPr algn="just"/>
            <a:r>
              <a:rPr lang="en-US" dirty="0"/>
              <a:t>RENCANA ASUHAN MENYELURUH SEPERTI YANG TELAH DIURAIKAN PADA L.V DILAKSANAKAN SECARA </a:t>
            </a:r>
            <a:r>
              <a:rPr lang="en-US" b="1" dirty="0"/>
              <a:t>EFISIEN &amp; AMAN</a:t>
            </a:r>
          </a:p>
          <a:p>
            <a:pPr algn="just"/>
            <a:r>
              <a:rPr lang="en-US" dirty="0"/>
              <a:t>PERENCANAAN INI DAPAT DILAKUKAN ;</a:t>
            </a:r>
          </a:p>
          <a:p>
            <a:pPr marL="0" indent="0" algn="just">
              <a:buNone/>
            </a:pPr>
            <a:r>
              <a:rPr lang="en-US" dirty="0"/>
              <a:t>    - SELURUHNYA OLEH BIDAN </a:t>
            </a:r>
            <a:r>
              <a:rPr lang="en-US" dirty="0" err="1"/>
              <a:t>atau</a:t>
            </a:r>
            <a:r>
              <a:rPr lang="en-US" dirty="0"/>
              <a:t> </a:t>
            </a:r>
          </a:p>
          <a:p>
            <a:pPr marL="0" indent="0" algn="just">
              <a:buNone/>
            </a:pPr>
            <a:r>
              <a:rPr lang="en-US" dirty="0"/>
              <a:t>    - SEBAGIAN DILAKUKAN OLEH BIDAN &amp; SEBAGIAN  LAIN OLEH KLIEN </a:t>
            </a:r>
            <a:r>
              <a:rPr lang="en-US" dirty="0" err="1"/>
              <a:t>atau</a:t>
            </a:r>
            <a:r>
              <a:rPr lang="en-US" dirty="0"/>
              <a:t>      </a:t>
            </a:r>
            <a:r>
              <a:rPr lang="en-US" dirty="0" err="1"/>
              <a:t>Anggota</a:t>
            </a:r>
            <a:r>
              <a:rPr lang="en-US" dirty="0"/>
              <a:t> TIM KESEHATAN yang Lain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50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8E8F-EBDE-40AD-8DC7-84886796A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18518"/>
            <a:ext cx="8915400" cy="1596177"/>
          </a:xfrm>
        </p:spPr>
        <p:txBody>
          <a:bodyPr/>
          <a:lstStyle/>
          <a:p>
            <a:r>
              <a:rPr lang="en-US" dirty="0"/>
              <a:t>LANGKAH VII EVALUASI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C3D3-2FEE-40EB-9414-342EB139F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DILAKUKAN EVALUASI KEEFEKTIVAN DARI ASUHAN YANG SUDAH DIBERIKAN</a:t>
            </a:r>
          </a:p>
        </p:txBody>
      </p:sp>
    </p:spTree>
    <p:extLst>
      <p:ext uri="{BB962C8B-B14F-4D97-AF65-F5344CB8AC3E}">
        <p14:creationId xmlns:p14="http://schemas.microsoft.com/office/powerpoint/2010/main" val="2672446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03BE79F-B183-4B7D-ABB2-BA4F774374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1913111"/>
              </p:ext>
            </p:extLst>
          </p:nvPr>
        </p:nvGraphicFramePr>
        <p:xfrm>
          <a:off x="685330" y="1567896"/>
          <a:ext cx="7772870" cy="389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F79DA181-0152-44FA-8028-CD54BA8D7022}"/>
              </a:ext>
            </a:extLst>
          </p:cNvPr>
          <p:cNvGrpSpPr/>
          <p:nvPr/>
        </p:nvGrpSpPr>
        <p:grpSpPr>
          <a:xfrm>
            <a:off x="1295400" y="5460999"/>
            <a:ext cx="6248399" cy="969117"/>
            <a:chOff x="1303273" y="2946398"/>
            <a:chExt cx="4053840" cy="1102640"/>
          </a:xfrm>
          <a:solidFill>
            <a:srgbClr val="0070C0"/>
          </a:solidFill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6CE3C806-1A92-453E-8F3A-BB4DFD80C3AB}"/>
                </a:ext>
              </a:extLst>
            </p:cNvPr>
            <p:cNvSpPr/>
            <p:nvPr/>
          </p:nvSpPr>
          <p:spPr>
            <a:xfrm rot="10800000">
              <a:off x="1303273" y="2946398"/>
              <a:ext cx="4053840" cy="1102640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282757"/>
                <a:satOff val="-42150"/>
                <a:lumOff val="-21176"/>
                <a:alphaOff val="0"/>
              </a:schemeClr>
            </a:fillRef>
            <a:effectRef idx="0">
              <a:schemeClr val="accent3">
                <a:hueOff val="9282757"/>
                <a:satOff val="-42150"/>
                <a:lumOff val="-211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Arrow: Pentagon 4">
              <a:extLst>
                <a:ext uri="{FF2B5EF4-FFF2-40B4-BE49-F238E27FC236}">
                  <a16:creationId xmlns:a16="http://schemas.microsoft.com/office/drawing/2014/main" id="{039410CA-7B36-40D5-81BF-45C4B318FAC3}"/>
                </a:ext>
              </a:extLst>
            </p:cNvPr>
            <p:cNvSpPr txBox="1"/>
            <p:nvPr/>
          </p:nvSpPr>
          <p:spPr>
            <a:xfrm>
              <a:off x="1564785" y="3015774"/>
              <a:ext cx="3657958" cy="843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163830" rIns="305816" bIns="163830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/>
                <a:t>PENATALAKSANAAN</a:t>
              </a:r>
              <a:endParaRPr lang="en-US" sz="2400" kern="1200" dirty="0"/>
            </a:p>
          </p:txBody>
        </p:sp>
      </p:grp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3FAC16DB-334B-4ACC-A7D8-E934C03BA34E}"/>
              </a:ext>
            </a:extLst>
          </p:cNvPr>
          <p:cNvSpPr/>
          <p:nvPr/>
        </p:nvSpPr>
        <p:spPr>
          <a:xfrm>
            <a:off x="685330" y="159760"/>
            <a:ext cx="8153871" cy="1361258"/>
          </a:xfrm>
          <a:prstGeom prst="wedgeRectCallout">
            <a:avLst>
              <a:gd name="adj1" fmla="val 5745"/>
              <a:gd name="adj2" fmla="val 4542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PENDOKUMENTASIAN/CATATAN ASUHAN KEBIDANAN</a:t>
            </a:r>
          </a:p>
        </p:txBody>
      </p:sp>
    </p:spTree>
    <p:extLst>
      <p:ext uri="{BB962C8B-B14F-4D97-AF65-F5344CB8AC3E}">
        <p14:creationId xmlns:p14="http://schemas.microsoft.com/office/powerpoint/2010/main" val="2623704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262B1-8097-4D98-8B17-3A6D82E4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B0C1603-828F-4421-99F4-1E2EE3A6FD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5" b="264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99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262B1-8097-4D98-8B17-3A6D82E4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`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3F736E-3F45-4010-ADA6-F715B6C826DB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69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189F7-C1F9-42C4-949D-311BBB870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68345"/>
            <a:ext cx="7787604" cy="1560716"/>
          </a:xfrm>
        </p:spPr>
        <p:txBody>
          <a:bodyPr>
            <a:normAutofit/>
          </a:bodyPr>
          <a:lstStyle/>
          <a:p>
            <a:r>
              <a:rPr lang="en-US" sz="2800" dirty="0"/>
              <a:t>PRINSIP-PRINSIP MANAJEMEN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D620D-6B2D-4646-ADE7-81BD4F34A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PRINSIP MANAJEMEN ADALAH DASAR ATAU PEDOMAN KERJA YANG BERSIFAT POKOK YANG TIDAK BOLEH DIABAIKAN OLEH SETIAP MANAJER ATAU PIMPINAN</a:t>
            </a:r>
          </a:p>
        </p:txBody>
      </p:sp>
    </p:spTree>
    <p:extLst>
      <p:ext uri="{BB962C8B-B14F-4D97-AF65-F5344CB8AC3E}">
        <p14:creationId xmlns:p14="http://schemas.microsoft.com/office/powerpoint/2010/main" val="324915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E580D-22E4-4430-BCD0-175EE157B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0276" y="609600"/>
            <a:ext cx="6577928" cy="548030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18A2C93-A6B1-41A8-91E8-9951292381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30250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8149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C5A6-C48B-4520-8A38-11B3EA603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33" y="533400"/>
            <a:ext cx="6798734" cy="532463"/>
          </a:xfrm>
        </p:spPr>
        <p:txBody>
          <a:bodyPr>
            <a:normAutofit fontScale="90000"/>
          </a:bodyPr>
          <a:lstStyle/>
          <a:p>
            <a:r>
              <a:rPr lang="en-US" dirty="0"/>
              <a:t>PRINSIP MANAJEMEN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35D45E-7E1F-475D-AE60-11E9FC3DE6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249150"/>
              </p:ext>
            </p:extLst>
          </p:nvPr>
        </p:nvGraphicFramePr>
        <p:xfrm>
          <a:off x="0" y="1295400"/>
          <a:ext cx="9144000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220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5ACE4-35F5-42B7-9B28-2A2A6F35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68345"/>
            <a:ext cx="7863804" cy="727055"/>
          </a:xfrm>
        </p:spPr>
        <p:txBody>
          <a:bodyPr/>
          <a:lstStyle/>
          <a:p>
            <a:r>
              <a:rPr lang="en-US" dirty="0"/>
              <a:t>MANAJEMEN KESEHATAN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78488-2B8B-4F95-BB68-1D81968A0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C265DDCE-CF30-4284-9D2C-061903630D20}"/>
              </a:ext>
            </a:extLst>
          </p:cNvPr>
          <p:cNvSpPr/>
          <p:nvPr/>
        </p:nvSpPr>
        <p:spPr>
          <a:xfrm>
            <a:off x="762000" y="1600200"/>
            <a:ext cx="7682236" cy="4334932"/>
          </a:xfrm>
          <a:prstGeom prst="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MANAJEMEN KESEHATAN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merupakan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kebutuhan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mutlak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yang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harus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dioperasionalkan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terus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dikembangkan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dalam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organisasi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Kesehatan di Indonesia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seperti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pada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kantor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dinkes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provinsi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dan di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daerah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RS,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Puskesmas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klinik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Kesehatan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atau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organisasi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keshatan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lainnya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yang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dikelola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oleh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pemerintah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atau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masyarakat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2667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262B1-8097-4D98-8B17-3A6D82E47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8321004" cy="807720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UNSUR DALAM SUB SISTEM MANAJEMEN KESEHATAN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E580D-22E4-4430-BCD0-175EE157B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0276" y="1600200"/>
            <a:ext cx="6577928" cy="448970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10EDC08-B808-4AA9-BB70-57038BB855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419608"/>
              </p:ext>
            </p:extLst>
          </p:nvPr>
        </p:nvGraphicFramePr>
        <p:xfrm>
          <a:off x="1783080" y="1600200"/>
          <a:ext cx="736092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889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38665-7DCF-4833-B233-8DE1AFAD9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44" y="609601"/>
            <a:ext cx="7985760" cy="762000"/>
          </a:xfrm>
        </p:spPr>
        <p:txBody>
          <a:bodyPr>
            <a:normAutofit/>
          </a:bodyPr>
          <a:lstStyle/>
          <a:p>
            <a:r>
              <a:rPr lang="en-US" sz="2400" dirty="0"/>
              <a:t>PRINSIP </a:t>
            </a:r>
            <a:r>
              <a:rPr lang="en-US" sz="2400" dirty="0" err="1"/>
              <a:t>PRINSIP</a:t>
            </a:r>
            <a:r>
              <a:rPr lang="en-US" sz="2400" dirty="0"/>
              <a:t> MANAJEMEN PELAYANAN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44B2B-BCB8-4243-89C2-9BDE1EEE3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0276" y="2362200"/>
            <a:ext cx="6577928" cy="3727704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AutoNum type="arabicPeriod"/>
            </a:pP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momen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 err="1"/>
              <a:t>pelayanan</a:t>
            </a:r>
            <a:endParaRPr lang="en-US" dirty="0"/>
          </a:p>
          <a:p>
            <a:pPr marL="457200" indent="-457200" algn="just">
              <a:buAutoNum type="arabicPeriod"/>
            </a:pPr>
            <a:r>
              <a:rPr lang="en-US" dirty="0" err="1"/>
              <a:t>Berempati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lingkaran</a:t>
            </a:r>
            <a:r>
              <a:rPr lang="en-US" dirty="0"/>
              <a:t> </a:t>
            </a:r>
            <a:r>
              <a:rPr lang="en-US" dirty="0" err="1"/>
              <a:t>pelayanan</a:t>
            </a:r>
            <a:endParaRPr lang="en-US" dirty="0"/>
          </a:p>
          <a:p>
            <a:pPr marL="457200" indent="-457200" algn="just">
              <a:buAutoNum type="arabicPeriod"/>
            </a:pP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lima </a:t>
            </a:r>
            <a:r>
              <a:rPr lang="en-US" dirty="0" err="1"/>
              <a:t>macam</a:t>
            </a:r>
            <a:r>
              <a:rPr lang="en-US" dirty="0"/>
              <a:t> gap</a:t>
            </a:r>
          </a:p>
          <a:p>
            <a:pPr marL="457200" indent="-457200" algn="just">
              <a:buAutoNum type="arabicPeriod"/>
            </a:pP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yang </a:t>
            </a:r>
            <a:r>
              <a:rPr lang="en-US" dirty="0" err="1"/>
              <a:t>sesungguhnya</a:t>
            </a:r>
            <a:endParaRPr lang="en-US" dirty="0"/>
          </a:p>
          <a:p>
            <a:pPr marL="457200" indent="-457200" algn="just">
              <a:buAutoNum type="arabicPeriod"/>
            </a:pPr>
            <a:r>
              <a:rPr lang="en-US" dirty="0" err="1"/>
              <a:t>Sediakan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terpadu</a:t>
            </a:r>
            <a:r>
              <a:rPr lang="en-US" dirty="0"/>
              <a:t>/</a:t>
            </a:r>
            <a:r>
              <a:rPr lang="en-US" i="1" dirty="0"/>
              <a:t>one-stop-shop</a:t>
            </a:r>
          </a:p>
          <a:p>
            <a:pPr marL="457200" indent="-457200" algn="just">
              <a:buAutoNum type="arabicPeriod"/>
            </a:pPr>
            <a:r>
              <a:rPr lang="en-US" dirty="0" err="1"/>
              <a:t>Buat</a:t>
            </a:r>
            <a:r>
              <a:rPr lang="en-US" dirty="0"/>
              <a:t> system yang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konsumen</a:t>
            </a:r>
            <a:endParaRPr lang="en-US" dirty="0"/>
          </a:p>
          <a:p>
            <a:pPr marL="457200" indent="-457200" algn="just">
              <a:buAutoNum type="arabicPeriod"/>
            </a:pPr>
            <a:r>
              <a:rPr lang="en-US" dirty="0" err="1"/>
              <a:t>Usahakan</a:t>
            </a:r>
            <a:r>
              <a:rPr lang="en-US" dirty="0"/>
              <a:t> agar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pelayanan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74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696</TotalTime>
  <Words>1282</Words>
  <Application>Microsoft Office PowerPoint</Application>
  <PresentationFormat>On-screen Show (4:3)</PresentationFormat>
  <Paragraphs>158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Algerian</vt:lpstr>
      <vt:lpstr>Arial</vt:lpstr>
      <vt:lpstr>Calibri</vt:lpstr>
      <vt:lpstr>ff1</vt:lpstr>
      <vt:lpstr>ff5</vt:lpstr>
      <vt:lpstr>Garamond</vt:lpstr>
      <vt:lpstr>Lato</vt:lpstr>
      <vt:lpstr>Roboto</vt:lpstr>
      <vt:lpstr>Trebuchet MS</vt:lpstr>
      <vt:lpstr>Verdana</vt:lpstr>
      <vt:lpstr>Wingdings</vt:lpstr>
      <vt:lpstr>Organic</vt:lpstr>
      <vt:lpstr>MANAJEMEN PELAYANAN KEsehatan</vt:lpstr>
      <vt:lpstr>PowerPoint Presentation</vt:lpstr>
      <vt:lpstr>DEFINISI MANAJEMEN SECARA UMUM</vt:lpstr>
      <vt:lpstr>PRINSIP-PRINSIP MANAJEMEN</vt:lpstr>
      <vt:lpstr>PowerPoint Presentation</vt:lpstr>
      <vt:lpstr>PRINSIP MANAJEMEN</vt:lpstr>
      <vt:lpstr>MANAJEMEN KESEHATAN</vt:lpstr>
      <vt:lpstr>UNSUR DALAM SUB SISTEM MANAJEMEN KESEHATAN</vt:lpstr>
      <vt:lpstr>PRINSIP PRINSIP MANAJEMEN PELAYANAN</vt:lpstr>
      <vt:lpstr>PowerPoint Presentation</vt:lpstr>
      <vt:lpstr>ELEMEN SISTEM MANAJEMEN KESEHATAN</vt:lpstr>
      <vt:lpstr>FUNGSI FUNGSI MANAJEMEN</vt:lpstr>
      <vt:lpstr>MANAJEMAN DALAM PELAYANAN KEBIDANAN</vt:lpstr>
      <vt:lpstr>PowerPoint Presentation</vt:lpstr>
      <vt:lpstr>PowerPoint Presentation</vt:lpstr>
      <vt:lpstr>MANJEMEN KEBIDANAN HELLEN VARNEY 1997</vt:lpstr>
      <vt:lpstr>MANAJEMEN KEBIDANAN (BUKU 50 THN IBI 2007)</vt:lpstr>
      <vt:lpstr>DEFINISI BIDAN KLINKERT  1892:</vt:lpstr>
      <vt:lpstr>UU NO.4 TAHUN 2019 TENTANG KEBIDANAN</vt:lpstr>
      <vt:lpstr>UU NO.4 TAHUN 2019 TENTANG KEBIDANAN</vt:lpstr>
      <vt:lpstr>PowerPoint Presentation</vt:lpstr>
      <vt:lpstr>LANGKAH DALAM MANAJEMEN KEBIDANAN</vt:lpstr>
      <vt:lpstr>7 LANGKAH DALAM MANAJEMEN KEBIDANAN (7 Langkah VARNEY)</vt:lpstr>
      <vt:lpstr>PowerPoint Presentation</vt:lpstr>
      <vt:lpstr>Langkah I  PENGUMPULAN DATA DASAR</vt:lpstr>
      <vt:lpstr>Langkah II  INTERPRETASI DATA DASAR</vt:lpstr>
      <vt:lpstr>STANDAR NOMENKLATUR DIAGNOSIS KEBIDANAN </vt:lpstr>
      <vt:lpstr>PowerPoint Presentation</vt:lpstr>
      <vt:lpstr>LANGKAH III IDENTIFIKASI DIAGNOSA ATAU MASALAH POTENSIAL  </vt:lpstr>
      <vt:lpstr>LANGKAH IV MENGIDENTIFIKASI&amp;MENETAPKAN KEBUTUHAN YANG MEMERLUKAN PENANGANAN SEGERA </vt:lpstr>
      <vt:lpstr>Langkah V  MERENCANAKAN ASUHAN SECARA MENYELURUH/INTERVENSI</vt:lpstr>
      <vt:lpstr>Langakh VI :  MELAKSANAKAN PERENCANAAN/IMPLEMENTASI</vt:lpstr>
      <vt:lpstr>LANGKAH VII EVALUASI</vt:lpstr>
      <vt:lpstr>PowerPoint Presentation</vt:lpstr>
      <vt:lpstr>PowerPoint Presentation</vt:lpstr>
      <vt:lpstr>`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Pelayanan KB dan Kesehatan Reproduksi</dc:title>
  <dc:creator>Asus</dc:creator>
  <cp:lastModifiedBy>ASMAH SUKARTA</cp:lastModifiedBy>
  <cp:revision>67</cp:revision>
  <cp:lastPrinted>2021-06-08T00:39:00Z</cp:lastPrinted>
  <dcterms:created xsi:type="dcterms:W3CDTF">2006-08-16T00:00:00Z</dcterms:created>
  <dcterms:modified xsi:type="dcterms:W3CDTF">2022-09-16T03:15:56Z</dcterms:modified>
</cp:coreProperties>
</file>