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70" r:id="rId6"/>
    <p:sldId id="264" r:id="rId7"/>
    <p:sldId id="266" r:id="rId8"/>
    <p:sldId id="267" r:id="rId9"/>
    <p:sldId id="268" r:id="rId10"/>
    <p:sldId id="263" r:id="rId11"/>
    <p:sldId id="260" r:id="rId12"/>
    <p:sldId id="269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33"/>
  </p:normalViewPr>
  <p:slideViewPr>
    <p:cSldViewPr>
      <p:cViewPr varScale="1">
        <p:scale>
          <a:sx n="116" d="100"/>
          <a:sy n="116" d="100"/>
        </p:scale>
        <p:origin x="16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B3EC92-CE25-4CB6-8BF9-A819636073A4}" type="doc">
      <dgm:prSet loTypeId="urn:microsoft.com/office/officeart/2005/8/layout/target3" loCatId="relationship" qsTypeId="urn:microsoft.com/office/officeart/2005/8/quickstyle/3d1#1" qsCatId="3D" csTypeId="urn:microsoft.com/office/officeart/2005/8/colors/colorful1#1" csCatId="colorful" phldr="1"/>
      <dgm:spPr/>
      <dgm:t>
        <a:bodyPr/>
        <a:lstStyle/>
        <a:p>
          <a:endParaRPr lang="id-ID"/>
        </a:p>
      </dgm:t>
    </dgm:pt>
    <dgm:pt modelId="{37D6A4C5-A46D-492B-93C9-37BD847D11FD}">
      <dgm:prSet phldrT="[Text]" custT="1"/>
      <dgm:spPr/>
      <dgm:t>
        <a:bodyPr/>
        <a:lstStyle/>
        <a:p>
          <a:r>
            <a:rPr lang="id-ID" sz="2400" dirty="0"/>
            <a:t>Lemahnya desain kurikulum</a:t>
          </a:r>
        </a:p>
      </dgm:t>
    </dgm:pt>
    <dgm:pt modelId="{DFD8E110-2804-4282-A823-3604B18A59C9}" type="parTrans" cxnId="{A1CE1030-137A-48A2-B130-6D16F1783BF1}">
      <dgm:prSet/>
      <dgm:spPr/>
      <dgm:t>
        <a:bodyPr/>
        <a:lstStyle/>
        <a:p>
          <a:endParaRPr lang="id-ID"/>
        </a:p>
      </dgm:t>
    </dgm:pt>
    <dgm:pt modelId="{C85F0A93-B7E5-4D62-ACA1-A7444D9B9065}" type="sibTrans" cxnId="{A1CE1030-137A-48A2-B130-6D16F1783BF1}">
      <dgm:prSet/>
      <dgm:spPr/>
      <dgm:t>
        <a:bodyPr/>
        <a:lstStyle/>
        <a:p>
          <a:endParaRPr lang="id-ID"/>
        </a:p>
      </dgm:t>
    </dgm:pt>
    <dgm:pt modelId="{7E6230BC-017A-4FB5-A5B6-E3CA290065C6}">
      <dgm:prSet phldrT="[Text]" custT="1"/>
      <dgm:spPr/>
      <dgm:t>
        <a:bodyPr/>
        <a:lstStyle/>
        <a:p>
          <a:r>
            <a:rPr lang="id-ID" sz="2400" dirty="0"/>
            <a:t>Bangunan yang tidak memenuhi syarat</a:t>
          </a:r>
        </a:p>
      </dgm:t>
    </dgm:pt>
    <dgm:pt modelId="{D895D5A1-D3C4-4229-821A-2F35751ABED9}" type="parTrans" cxnId="{DB8A2721-2E75-4E45-8098-08934B9262C4}">
      <dgm:prSet/>
      <dgm:spPr/>
      <dgm:t>
        <a:bodyPr/>
        <a:lstStyle/>
        <a:p>
          <a:endParaRPr lang="id-ID"/>
        </a:p>
      </dgm:t>
    </dgm:pt>
    <dgm:pt modelId="{BCB4BF56-C5EA-4C9C-B2B4-0CC3D0893D80}" type="sibTrans" cxnId="{DB8A2721-2E75-4E45-8098-08934B9262C4}">
      <dgm:prSet/>
      <dgm:spPr/>
      <dgm:t>
        <a:bodyPr/>
        <a:lstStyle/>
        <a:p>
          <a:endParaRPr lang="id-ID"/>
        </a:p>
      </dgm:t>
    </dgm:pt>
    <dgm:pt modelId="{6560D4E3-2823-472F-98B0-567D4E03A0B9}">
      <dgm:prSet phldrT="[Text]" custT="1"/>
      <dgm:spPr/>
      <dgm:t>
        <a:bodyPr/>
        <a:lstStyle/>
        <a:p>
          <a:r>
            <a:rPr lang="id-ID" sz="2400" dirty="0"/>
            <a:t>Pengembangan staf yg tidak memadai</a:t>
          </a:r>
        </a:p>
      </dgm:t>
    </dgm:pt>
    <dgm:pt modelId="{D62A34D9-8CD1-4446-BA18-B374612BD08B}" type="parTrans" cxnId="{3A360ECD-AE69-4BB1-9500-E4C58718706C}">
      <dgm:prSet/>
      <dgm:spPr/>
      <dgm:t>
        <a:bodyPr/>
        <a:lstStyle/>
        <a:p>
          <a:endParaRPr lang="id-ID"/>
        </a:p>
      </dgm:t>
    </dgm:pt>
    <dgm:pt modelId="{508E09D5-F03A-4D77-A80F-E0F129B6A68A}" type="sibTrans" cxnId="{3A360ECD-AE69-4BB1-9500-E4C58718706C}">
      <dgm:prSet/>
      <dgm:spPr/>
      <dgm:t>
        <a:bodyPr/>
        <a:lstStyle/>
        <a:p>
          <a:endParaRPr lang="id-ID"/>
        </a:p>
      </dgm:t>
    </dgm:pt>
    <dgm:pt modelId="{293E24EA-DF79-4967-99C4-7F4C3659AF9D}">
      <dgm:prSet phldrT="[Text]" custT="1"/>
      <dgm:spPr/>
      <dgm:t>
        <a:bodyPr/>
        <a:lstStyle/>
        <a:p>
          <a:r>
            <a:rPr lang="id-ID" sz="2400" dirty="0"/>
            <a:t>Sumber daya yang kurang</a:t>
          </a:r>
        </a:p>
      </dgm:t>
    </dgm:pt>
    <dgm:pt modelId="{4483CD16-AB63-479D-860E-1B58792E2E12}" type="sibTrans" cxnId="{B924278B-7B18-4882-93DD-A43C36D10162}">
      <dgm:prSet/>
      <dgm:spPr/>
      <dgm:t>
        <a:bodyPr/>
        <a:lstStyle/>
        <a:p>
          <a:endParaRPr lang="id-ID"/>
        </a:p>
      </dgm:t>
    </dgm:pt>
    <dgm:pt modelId="{41A41B28-4B49-43CE-81D2-BB1963C6AF7B}" type="parTrans" cxnId="{B924278B-7B18-4882-93DD-A43C36D10162}">
      <dgm:prSet/>
      <dgm:spPr/>
      <dgm:t>
        <a:bodyPr/>
        <a:lstStyle/>
        <a:p>
          <a:endParaRPr lang="id-ID"/>
        </a:p>
      </dgm:t>
    </dgm:pt>
    <dgm:pt modelId="{8067A7C7-34A2-4803-B96D-B6983AD2ACD6}" type="pres">
      <dgm:prSet presAssocID="{75B3EC92-CE25-4CB6-8BF9-A819636073A4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8AD7545-42E1-4AFB-8B91-3D93C8348510}" type="pres">
      <dgm:prSet presAssocID="{37D6A4C5-A46D-492B-93C9-37BD847D11FD}" presName="circle1" presStyleLbl="node1" presStyleIdx="0" presStyleCnt="4"/>
      <dgm:spPr/>
    </dgm:pt>
    <dgm:pt modelId="{39A6D7BA-40B6-47DD-B736-5AC2E1C8C96D}" type="pres">
      <dgm:prSet presAssocID="{37D6A4C5-A46D-492B-93C9-37BD847D11FD}" presName="space" presStyleCnt="0"/>
      <dgm:spPr/>
    </dgm:pt>
    <dgm:pt modelId="{DD9DC043-8C3A-4423-8832-C13AF0DE382D}" type="pres">
      <dgm:prSet presAssocID="{37D6A4C5-A46D-492B-93C9-37BD847D11FD}" presName="rect1" presStyleLbl="alignAcc1" presStyleIdx="0" presStyleCnt="4"/>
      <dgm:spPr/>
    </dgm:pt>
    <dgm:pt modelId="{D3D86F68-4F04-41D8-B32B-1B4B9D9D38C5}" type="pres">
      <dgm:prSet presAssocID="{7E6230BC-017A-4FB5-A5B6-E3CA290065C6}" presName="vertSpace2" presStyleLbl="node1" presStyleIdx="0" presStyleCnt="4"/>
      <dgm:spPr/>
    </dgm:pt>
    <dgm:pt modelId="{4FFA87E7-1A4D-4BDF-9F42-16ED36933668}" type="pres">
      <dgm:prSet presAssocID="{7E6230BC-017A-4FB5-A5B6-E3CA290065C6}" presName="circle2" presStyleLbl="node1" presStyleIdx="1" presStyleCnt="4"/>
      <dgm:spPr/>
    </dgm:pt>
    <dgm:pt modelId="{F19F9FEB-13B8-47A0-852E-A88F4361DBCF}" type="pres">
      <dgm:prSet presAssocID="{7E6230BC-017A-4FB5-A5B6-E3CA290065C6}" presName="rect2" presStyleLbl="alignAcc1" presStyleIdx="1" presStyleCnt="4"/>
      <dgm:spPr/>
    </dgm:pt>
    <dgm:pt modelId="{D5BBE72C-8AB7-4DD2-A289-4EDCBCB87642}" type="pres">
      <dgm:prSet presAssocID="{293E24EA-DF79-4967-99C4-7F4C3659AF9D}" presName="vertSpace3" presStyleLbl="node1" presStyleIdx="1" presStyleCnt="4"/>
      <dgm:spPr/>
    </dgm:pt>
    <dgm:pt modelId="{4F5C794D-AC4F-408E-A46B-D07A9D29D4CE}" type="pres">
      <dgm:prSet presAssocID="{293E24EA-DF79-4967-99C4-7F4C3659AF9D}" presName="circle3" presStyleLbl="node1" presStyleIdx="2" presStyleCnt="4"/>
      <dgm:spPr/>
    </dgm:pt>
    <dgm:pt modelId="{FC4F7F89-6D26-412C-99AD-AD2F8B335B8B}" type="pres">
      <dgm:prSet presAssocID="{293E24EA-DF79-4967-99C4-7F4C3659AF9D}" presName="rect3" presStyleLbl="alignAcc1" presStyleIdx="2" presStyleCnt="4"/>
      <dgm:spPr/>
    </dgm:pt>
    <dgm:pt modelId="{CD8A3634-C272-4676-841F-8593588A44A0}" type="pres">
      <dgm:prSet presAssocID="{6560D4E3-2823-472F-98B0-567D4E03A0B9}" presName="vertSpace4" presStyleLbl="node1" presStyleIdx="2" presStyleCnt="4"/>
      <dgm:spPr/>
    </dgm:pt>
    <dgm:pt modelId="{1D036B12-5B46-43F2-B922-54EFBD569D3A}" type="pres">
      <dgm:prSet presAssocID="{6560D4E3-2823-472F-98B0-567D4E03A0B9}" presName="circle4" presStyleLbl="node1" presStyleIdx="3" presStyleCnt="4"/>
      <dgm:spPr/>
    </dgm:pt>
    <dgm:pt modelId="{C731A8BF-9F8F-43CA-A483-25334278246E}" type="pres">
      <dgm:prSet presAssocID="{6560D4E3-2823-472F-98B0-567D4E03A0B9}" presName="rect4" presStyleLbl="alignAcc1" presStyleIdx="3" presStyleCnt="4"/>
      <dgm:spPr/>
    </dgm:pt>
    <dgm:pt modelId="{2AD4F3DA-AB87-4D08-BE84-AC4B69391F17}" type="pres">
      <dgm:prSet presAssocID="{37D6A4C5-A46D-492B-93C9-37BD847D11FD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D6027357-DCB4-40A3-80A8-ECF990D09A1E}" type="pres">
      <dgm:prSet presAssocID="{7E6230BC-017A-4FB5-A5B6-E3CA290065C6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CFC21347-99DB-4EFD-BAB9-3BC4A46B5601}" type="pres">
      <dgm:prSet presAssocID="{293E24EA-DF79-4967-99C4-7F4C3659AF9D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23B289B6-6468-4F18-845B-99C96B17A9EE}" type="pres">
      <dgm:prSet presAssocID="{6560D4E3-2823-472F-98B0-567D4E03A0B9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DB8A2721-2E75-4E45-8098-08934B9262C4}" srcId="{75B3EC92-CE25-4CB6-8BF9-A819636073A4}" destId="{7E6230BC-017A-4FB5-A5B6-E3CA290065C6}" srcOrd="1" destOrd="0" parTransId="{D895D5A1-D3C4-4229-821A-2F35751ABED9}" sibTransId="{BCB4BF56-C5EA-4C9C-B2B4-0CC3D0893D80}"/>
    <dgm:cxn modelId="{57766B25-AD51-46E5-A550-C49FFBC99B4D}" type="presOf" srcId="{293E24EA-DF79-4967-99C4-7F4C3659AF9D}" destId="{CFC21347-99DB-4EFD-BAB9-3BC4A46B5601}" srcOrd="1" destOrd="0" presId="urn:microsoft.com/office/officeart/2005/8/layout/target3"/>
    <dgm:cxn modelId="{A1CE1030-137A-48A2-B130-6D16F1783BF1}" srcId="{75B3EC92-CE25-4CB6-8BF9-A819636073A4}" destId="{37D6A4C5-A46D-492B-93C9-37BD847D11FD}" srcOrd="0" destOrd="0" parTransId="{DFD8E110-2804-4282-A823-3604B18A59C9}" sibTransId="{C85F0A93-B7E5-4D62-ACA1-A7444D9B9065}"/>
    <dgm:cxn modelId="{91F3E83F-021D-4AB9-B602-D4C2A4EBDBC1}" type="presOf" srcId="{7E6230BC-017A-4FB5-A5B6-E3CA290065C6}" destId="{D6027357-DCB4-40A3-80A8-ECF990D09A1E}" srcOrd="1" destOrd="0" presId="urn:microsoft.com/office/officeart/2005/8/layout/target3"/>
    <dgm:cxn modelId="{4523AD58-7926-460A-8038-A862474B8E06}" type="presOf" srcId="{75B3EC92-CE25-4CB6-8BF9-A819636073A4}" destId="{8067A7C7-34A2-4803-B96D-B6983AD2ACD6}" srcOrd="0" destOrd="0" presId="urn:microsoft.com/office/officeart/2005/8/layout/target3"/>
    <dgm:cxn modelId="{84180F6E-6C01-4C2E-920C-D64F0905ABC3}" type="presOf" srcId="{293E24EA-DF79-4967-99C4-7F4C3659AF9D}" destId="{FC4F7F89-6D26-412C-99AD-AD2F8B335B8B}" srcOrd="0" destOrd="0" presId="urn:microsoft.com/office/officeart/2005/8/layout/target3"/>
    <dgm:cxn modelId="{30ADDE88-90C8-464D-9FB9-B5175CCFAD48}" type="presOf" srcId="{6560D4E3-2823-472F-98B0-567D4E03A0B9}" destId="{C731A8BF-9F8F-43CA-A483-25334278246E}" srcOrd="0" destOrd="0" presId="urn:microsoft.com/office/officeart/2005/8/layout/target3"/>
    <dgm:cxn modelId="{B924278B-7B18-4882-93DD-A43C36D10162}" srcId="{75B3EC92-CE25-4CB6-8BF9-A819636073A4}" destId="{293E24EA-DF79-4967-99C4-7F4C3659AF9D}" srcOrd="2" destOrd="0" parTransId="{41A41B28-4B49-43CE-81D2-BB1963C6AF7B}" sibTransId="{4483CD16-AB63-479D-860E-1B58792E2E12}"/>
    <dgm:cxn modelId="{C4700FA2-9DF6-4FF1-9146-62F9564ED8BD}" type="presOf" srcId="{6560D4E3-2823-472F-98B0-567D4E03A0B9}" destId="{23B289B6-6468-4F18-845B-99C96B17A9EE}" srcOrd="1" destOrd="0" presId="urn:microsoft.com/office/officeart/2005/8/layout/target3"/>
    <dgm:cxn modelId="{979B43C0-C2A5-4CD7-85C3-CCCD0BAF4A23}" type="presOf" srcId="{7E6230BC-017A-4FB5-A5B6-E3CA290065C6}" destId="{F19F9FEB-13B8-47A0-852E-A88F4361DBCF}" srcOrd="0" destOrd="0" presId="urn:microsoft.com/office/officeart/2005/8/layout/target3"/>
    <dgm:cxn modelId="{3A360ECD-AE69-4BB1-9500-E4C58718706C}" srcId="{75B3EC92-CE25-4CB6-8BF9-A819636073A4}" destId="{6560D4E3-2823-472F-98B0-567D4E03A0B9}" srcOrd="3" destOrd="0" parTransId="{D62A34D9-8CD1-4446-BA18-B374612BD08B}" sibTransId="{508E09D5-F03A-4D77-A80F-E0F129B6A68A}"/>
    <dgm:cxn modelId="{A89D22E8-05B4-4802-B8D0-3573C60BC268}" type="presOf" srcId="{37D6A4C5-A46D-492B-93C9-37BD847D11FD}" destId="{2AD4F3DA-AB87-4D08-BE84-AC4B69391F17}" srcOrd="1" destOrd="0" presId="urn:microsoft.com/office/officeart/2005/8/layout/target3"/>
    <dgm:cxn modelId="{FB2C95F9-9B2C-490A-938B-8274631594FA}" type="presOf" srcId="{37D6A4C5-A46D-492B-93C9-37BD847D11FD}" destId="{DD9DC043-8C3A-4423-8832-C13AF0DE382D}" srcOrd="0" destOrd="0" presId="urn:microsoft.com/office/officeart/2005/8/layout/target3"/>
    <dgm:cxn modelId="{C61AE55F-B148-4C24-817D-F2A48539F4A8}" type="presParOf" srcId="{8067A7C7-34A2-4803-B96D-B6983AD2ACD6}" destId="{D8AD7545-42E1-4AFB-8B91-3D93C8348510}" srcOrd="0" destOrd="0" presId="urn:microsoft.com/office/officeart/2005/8/layout/target3"/>
    <dgm:cxn modelId="{0AFF25F7-3614-401A-9989-49043BD1BD90}" type="presParOf" srcId="{8067A7C7-34A2-4803-B96D-B6983AD2ACD6}" destId="{39A6D7BA-40B6-47DD-B736-5AC2E1C8C96D}" srcOrd="1" destOrd="0" presId="urn:microsoft.com/office/officeart/2005/8/layout/target3"/>
    <dgm:cxn modelId="{C6A35992-9C04-4C3E-94E5-613391E4FEF9}" type="presParOf" srcId="{8067A7C7-34A2-4803-B96D-B6983AD2ACD6}" destId="{DD9DC043-8C3A-4423-8832-C13AF0DE382D}" srcOrd="2" destOrd="0" presId="urn:microsoft.com/office/officeart/2005/8/layout/target3"/>
    <dgm:cxn modelId="{EC2E3579-4A30-4CA3-B2B6-0EB624E7F8A0}" type="presParOf" srcId="{8067A7C7-34A2-4803-B96D-B6983AD2ACD6}" destId="{D3D86F68-4F04-41D8-B32B-1B4B9D9D38C5}" srcOrd="3" destOrd="0" presId="urn:microsoft.com/office/officeart/2005/8/layout/target3"/>
    <dgm:cxn modelId="{F4AE41DD-E83C-456F-BD55-09F5606E5674}" type="presParOf" srcId="{8067A7C7-34A2-4803-B96D-B6983AD2ACD6}" destId="{4FFA87E7-1A4D-4BDF-9F42-16ED36933668}" srcOrd="4" destOrd="0" presId="urn:microsoft.com/office/officeart/2005/8/layout/target3"/>
    <dgm:cxn modelId="{BEAA483F-AD62-4A70-B77B-87685CD88907}" type="presParOf" srcId="{8067A7C7-34A2-4803-B96D-B6983AD2ACD6}" destId="{F19F9FEB-13B8-47A0-852E-A88F4361DBCF}" srcOrd="5" destOrd="0" presId="urn:microsoft.com/office/officeart/2005/8/layout/target3"/>
    <dgm:cxn modelId="{24700DF6-0F57-491D-9EC1-0E3BDE01D0EE}" type="presParOf" srcId="{8067A7C7-34A2-4803-B96D-B6983AD2ACD6}" destId="{D5BBE72C-8AB7-4DD2-A289-4EDCBCB87642}" srcOrd="6" destOrd="0" presId="urn:microsoft.com/office/officeart/2005/8/layout/target3"/>
    <dgm:cxn modelId="{4FAF7B9B-81CD-46C4-ABC5-E97F9D084D9D}" type="presParOf" srcId="{8067A7C7-34A2-4803-B96D-B6983AD2ACD6}" destId="{4F5C794D-AC4F-408E-A46B-D07A9D29D4CE}" srcOrd="7" destOrd="0" presId="urn:microsoft.com/office/officeart/2005/8/layout/target3"/>
    <dgm:cxn modelId="{58686D1B-0520-4565-AB1F-2F2862CA392C}" type="presParOf" srcId="{8067A7C7-34A2-4803-B96D-B6983AD2ACD6}" destId="{FC4F7F89-6D26-412C-99AD-AD2F8B335B8B}" srcOrd="8" destOrd="0" presId="urn:microsoft.com/office/officeart/2005/8/layout/target3"/>
    <dgm:cxn modelId="{F83CDC6B-6F6D-456D-8896-54A25C95E70C}" type="presParOf" srcId="{8067A7C7-34A2-4803-B96D-B6983AD2ACD6}" destId="{CD8A3634-C272-4676-841F-8593588A44A0}" srcOrd="9" destOrd="0" presId="urn:microsoft.com/office/officeart/2005/8/layout/target3"/>
    <dgm:cxn modelId="{488C01F5-A680-421D-A65D-F883975CEEDD}" type="presParOf" srcId="{8067A7C7-34A2-4803-B96D-B6983AD2ACD6}" destId="{1D036B12-5B46-43F2-B922-54EFBD569D3A}" srcOrd="10" destOrd="0" presId="urn:microsoft.com/office/officeart/2005/8/layout/target3"/>
    <dgm:cxn modelId="{66F018E1-C0CB-423A-83DF-CBBDF1358F80}" type="presParOf" srcId="{8067A7C7-34A2-4803-B96D-B6983AD2ACD6}" destId="{C731A8BF-9F8F-43CA-A483-25334278246E}" srcOrd="11" destOrd="0" presId="urn:microsoft.com/office/officeart/2005/8/layout/target3"/>
    <dgm:cxn modelId="{14394EB9-F6C0-4A46-91DD-3D6F2748281D}" type="presParOf" srcId="{8067A7C7-34A2-4803-B96D-B6983AD2ACD6}" destId="{2AD4F3DA-AB87-4D08-BE84-AC4B69391F17}" srcOrd="12" destOrd="0" presId="urn:microsoft.com/office/officeart/2005/8/layout/target3"/>
    <dgm:cxn modelId="{EED08621-B38D-4DE4-AEDD-E5459D2B3046}" type="presParOf" srcId="{8067A7C7-34A2-4803-B96D-B6983AD2ACD6}" destId="{D6027357-DCB4-40A3-80A8-ECF990D09A1E}" srcOrd="13" destOrd="0" presId="urn:microsoft.com/office/officeart/2005/8/layout/target3"/>
    <dgm:cxn modelId="{503E20FD-C6A9-4F01-BC5C-816A05543E82}" type="presParOf" srcId="{8067A7C7-34A2-4803-B96D-B6983AD2ACD6}" destId="{CFC21347-99DB-4EFD-BAB9-3BC4A46B5601}" srcOrd="14" destOrd="0" presId="urn:microsoft.com/office/officeart/2005/8/layout/target3"/>
    <dgm:cxn modelId="{FDF7EED6-B679-440B-8D80-7CF945FB96CE}" type="presParOf" srcId="{8067A7C7-34A2-4803-B96D-B6983AD2ACD6}" destId="{23B289B6-6468-4F18-845B-99C96B17A9EE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5A238B-663D-4270-941A-8EAC3651B72A}" type="doc">
      <dgm:prSet loTypeId="urn:microsoft.com/office/officeart/2005/8/layout/list1#2" loCatId="list" qsTypeId="urn:microsoft.com/office/officeart/2005/8/quickstyle/simple5#1" qsCatId="simple" csTypeId="urn:microsoft.com/office/officeart/2005/8/colors/colorful1#2" csCatId="colorful" phldr="1"/>
      <dgm:spPr/>
      <dgm:t>
        <a:bodyPr/>
        <a:lstStyle/>
        <a:p>
          <a:endParaRPr lang="id-ID"/>
        </a:p>
      </dgm:t>
    </dgm:pt>
    <dgm:pt modelId="{277C9ACE-EE8E-4CF7-914B-76E5A29AF04C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Meningkatkan mutu pekerjaan </a:t>
          </a:r>
        </a:p>
      </dgm:t>
    </dgm:pt>
    <dgm:pt modelId="{FAEEDE1F-6949-46C7-B266-AD7BDF99B8B0}" type="parTrans" cxnId="{7BD89970-95A4-417C-B03A-069387BCC010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F29F8156-5624-44B1-BB0C-BAC9061B4BB9}" type="sibTrans" cxnId="{7BD89970-95A4-417C-B03A-069387BCC010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B78DF5A5-87C2-4F1D-B5E9-75551E53BDCA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Memperbaiki produktivitas </a:t>
          </a:r>
        </a:p>
      </dgm:t>
    </dgm:pt>
    <dgm:pt modelId="{7D243635-B00E-4C4F-B115-2889D0C06C7F}" type="parTrans" cxnId="{E4A95B1C-CC12-4628-97EE-AF0AE4D21D89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9E74B9F7-877C-460F-8652-CDB2579A3C24}" type="sibTrans" cxnId="{E4A95B1C-CC12-4628-97EE-AF0AE4D21D89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C126AFA6-99A2-45DF-8FAA-4E6B3F6D206A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Efisiensi </a:t>
          </a:r>
        </a:p>
      </dgm:t>
    </dgm:pt>
    <dgm:pt modelId="{F48C7EAA-0A21-4465-BA91-3B94A9319EF3}" type="parTrans" cxnId="{1347A50B-ECE6-4F5B-BA66-5E578991C295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5B18CC6C-86D2-4C2A-A984-7F067D3A3795}" type="sibTrans" cxnId="{1347A50B-ECE6-4F5B-BA66-5E578991C295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EA720B7A-F9E0-4FBE-AF8D-C871C216AFE6}" type="pres">
      <dgm:prSet presAssocID="{675A238B-663D-4270-941A-8EAC3651B72A}" presName="linear" presStyleCnt="0">
        <dgm:presLayoutVars>
          <dgm:dir/>
          <dgm:animLvl val="lvl"/>
          <dgm:resizeHandles val="exact"/>
        </dgm:presLayoutVars>
      </dgm:prSet>
      <dgm:spPr/>
    </dgm:pt>
    <dgm:pt modelId="{31152F2B-E8E3-46A4-8B9C-7CA07D37B25B}" type="pres">
      <dgm:prSet presAssocID="{277C9ACE-EE8E-4CF7-914B-76E5A29AF04C}" presName="parentLin" presStyleCnt="0"/>
      <dgm:spPr/>
    </dgm:pt>
    <dgm:pt modelId="{878133AC-7C8F-4170-9549-8E84DA7345D5}" type="pres">
      <dgm:prSet presAssocID="{277C9ACE-EE8E-4CF7-914B-76E5A29AF04C}" presName="parentLeftMargin" presStyleLbl="node1" presStyleIdx="0" presStyleCnt="3"/>
      <dgm:spPr/>
    </dgm:pt>
    <dgm:pt modelId="{B4DCA2DC-F8F5-4695-899D-6603426D6914}" type="pres">
      <dgm:prSet presAssocID="{277C9ACE-EE8E-4CF7-914B-76E5A29AF04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51E30F5-91EA-4226-81C7-C8FBC611F039}" type="pres">
      <dgm:prSet presAssocID="{277C9ACE-EE8E-4CF7-914B-76E5A29AF04C}" presName="negativeSpace" presStyleCnt="0"/>
      <dgm:spPr/>
    </dgm:pt>
    <dgm:pt modelId="{D40D32B6-91B2-49BF-8777-4082516ADDC5}" type="pres">
      <dgm:prSet presAssocID="{277C9ACE-EE8E-4CF7-914B-76E5A29AF04C}" presName="childText" presStyleLbl="conFgAcc1" presStyleIdx="0" presStyleCnt="3">
        <dgm:presLayoutVars>
          <dgm:bulletEnabled val="1"/>
        </dgm:presLayoutVars>
      </dgm:prSet>
      <dgm:spPr/>
    </dgm:pt>
    <dgm:pt modelId="{3BBD4FDB-DC1F-4A1A-8C7A-BD36E91754CD}" type="pres">
      <dgm:prSet presAssocID="{F29F8156-5624-44B1-BB0C-BAC9061B4BB9}" presName="spaceBetweenRectangles" presStyleCnt="0"/>
      <dgm:spPr/>
    </dgm:pt>
    <dgm:pt modelId="{A3DE0E92-395C-4332-A839-620FAB802244}" type="pres">
      <dgm:prSet presAssocID="{B78DF5A5-87C2-4F1D-B5E9-75551E53BDCA}" presName="parentLin" presStyleCnt="0"/>
      <dgm:spPr/>
    </dgm:pt>
    <dgm:pt modelId="{494AB9AC-D7E3-4244-B270-3EB952916AA4}" type="pres">
      <dgm:prSet presAssocID="{B78DF5A5-87C2-4F1D-B5E9-75551E53BDCA}" presName="parentLeftMargin" presStyleLbl="node1" presStyleIdx="0" presStyleCnt="3"/>
      <dgm:spPr/>
    </dgm:pt>
    <dgm:pt modelId="{C8EF9BF4-6628-49C1-BB0D-DCAAFAE77CFD}" type="pres">
      <dgm:prSet presAssocID="{B78DF5A5-87C2-4F1D-B5E9-75551E53BDC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CFAE234-A184-4253-A67A-346612DC129D}" type="pres">
      <dgm:prSet presAssocID="{B78DF5A5-87C2-4F1D-B5E9-75551E53BDCA}" presName="negativeSpace" presStyleCnt="0"/>
      <dgm:spPr/>
    </dgm:pt>
    <dgm:pt modelId="{22EA6201-7BF9-4332-B221-38F2604495F5}" type="pres">
      <dgm:prSet presAssocID="{B78DF5A5-87C2-4F1D-B5E9-75551E53BDCA}" presName="childText" presStyleLbl="conFgAcc1" presStyleIdx="1" presStyleCnt="3">
        <dgm:presLayoutVars>
          <dgm:bulletEnabled val="1"/>
        </dgm:presLayoutVars>
      </dgm:prSet>
      <dgm:spPr/>
    </dgm:pt>
    <dgm:pt modelId="{3534213A-9D7E-4512-AA18-06F32B2EAFBB}" type="pres">
      <dgm:prSet presAssocID="{9E74B9F7-877C-460F-8652-CDB2579A3C24}" presName="spaceBetweenRectangles" presStyleCnt="0"/>
      <dgm:spPr/>
    </dgm:pt>
    <dgm:pt modelId="{5F5C8B40-66C7-435D-9EC7-3AD91B9CFBC3}" type="pres">
      <dgm:prSet presAssocID="{C126AFA6-99A2-45DF-8FAA-4E6B3F6D206A}" presName="parentLin" presStyleCnt="0"/>
      <dgm:spPr/>
    </dgm:pt>
    <dgm:pt modelId="{78D7C3EB-56A6-4101-8A57-B60778D59894}" type="pres">
      <dgm:prSet presAssocID="{C126AFA6-99A2-45DF-8FAA-4E6B3F6D206A}" presName="parentLeftMargin" presStyleLbl="node1" presStyleIdx="1" presStyleCnt="3"/>
      <dgm:spPr/>
    </dgm:pt>
    <dgm:pt modelId="{5D7ADB84-8668-4E62-9EB3-8334F8391AAC}" type="pres">
      <dgm:prSet presAssocID="{C126AFA6-99A2-45DF-8FAA-4E6B3F6D206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40103FA-890C-4128-91F7-1087DDFF27AB}" type="pres">
      <dgm:prSet presAssocID="{C126AFA6-99A2-45DF-8FAA-4E6B3F6D206A}" presName="negativeSpace" presStyleCnt="0"/>
      <dgm:spPr/>
    </dgm:pt>
    <dgm:pt modelId="{99AE152E-09FD-4750-8F18-48AB99B706BE}" type="pres">
      <dgm:prSet presAssocID="{C126AFA6-99A2-45DF-8FAA-4E6B3F6D206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347A50B-ECE6-4F5B-BA66-5E578991C295}" srcId="{675A238B-663D-4270-941A-8EAC3651B72A}" destId="{C126AFA6-99A2-45DF-8FAA-4E6B3F6D206A}" srcOrd="2" destOrd="0" parTransId="{F48C7EAA-0A21-4465-BA91-3B94A9319EF3}" sibTransId="{5B18CC6C-86D2-4C2A-A984-7F067D3A3795}"/>
    <dgm:cxn modelId="{0F4E490D-ADB6-4852-98B6-616257F66638}" type="presOf" srcId="{B78DF5A5-87C2-4F1D-B5E9-75551E53BDCA}" destId="{494AB9AC-D7E3-4244-B270-3EB952916AA4}" srcOrd="0" destOrd="0" presId="urn:microsoft.com/office/officeart/2005/8/layout/list1#2"/>
    <dgm:cxn modelId="{E4A95B1C-CC12-4628-97EE-AF0AE4D21D89}" srcId="{675A238B-663D-4270-941A-8EAC3651B72A}" destId="{B78DF5A5-87C2-4F1D-B5E9-75551E53BDCA}" srcOrd="1" destOrd="0" parTransId="{7D243635-B00E-4C4F-B115-2889D0C06C7F}" sibTransId="{9E74B9F7-877C-460F-8652-CDB2579A3C24}"/>
    <dgm:cxn modelId="{D5255138-D137-45E7-B1C5-D94D6F38DB72}" type="presOf" srcId="{277C9ACE-EE8E-4CF7-914B-76E5A29AF04C}" destId="{B4DCA2DC-F8F5-4695-899D-6603426D6914}" srcOrd="1" destOrd="0" presId="urn:microsoft.com/office/officeart/2005/8/layout/list1#2"/>
    <dgm:cxn modelId="{B93D0D3A-F498-4B27-A23B-1B349963B4DE}" type="presOf" srcId="{277C9ACE-EE8E-4CF7-914B-76E5A29AF04C}" destId="{878133AC-7C8F-4170-9549-8E84DA7345D5}" srcOrd="0" destOrd="0" presId="urn:microsoft.com/office/officeart/2005/8/layout/list1#2"/>
    <dgm:cxn modelId="{20CCB650-920F-4723-A5E8-DF121820B5C8}" type="presOf" srcId="{C126AFA6-99A2-45DF-8FAA-4E6B3F6D206A}" destId="{5D7ADB84-8668-4E62-9EB3-8334F8391AAC}" srcOrd="1" destOrd="0" presId="urn:microsoft.com/office/officeart/2005/8/layout/list1#2"/>
    <dgm:cxn modelId="{94A0A46F-411C-475B-8D4B-A8AED4F025B5}" type="presOf" srcId="{675A238B-663D-4270-941A-8EAC3651B72A}" destId="{EA720B7A-F9E0-4FBE-AF8D-C871C216AFE6}" srcOrd="0" destOrd="0" presId="urn:microsoft.com/office/officeart/2005/8/layout/list1#2"/>
    <dgm:cxn modelId="{7BD89970-95A4-417C-B03A-069387BCC010}" srcId="{675A238B-663D-4270-941A-8EAC3651B72A}" destId="{277C9ACE-EE8E-4CF7-914B-76E5A29AF04C}" srcOrd="0" destOrd="0" parTransId="{FAEEDE1F-6949-46C7-B266-AD7BDF99B8B0}" sibTransId="{F29F8156-5624-44B1-BB0C-BAC9061B4BB9}"/>
    <dgm:cxn modelId="{41F40AB5-F878-43C4-9FAC-F4204D0DD3D5}" type="presOf" srcId="{C126AFA6-99A2-45DF-8FAA-4E6B3F6D206A}" destId="{78D7C3EB-56A6-4101-8A57-B60778D59894}" srcOrd="0" destOrd="0" presId="urn:microsoft.com/office/officeart/2005/8/layout/list1#2"/>
    <dgm:cxn modelId="{95F26AFB-FA6E-4758-93A6-08BE62A4A18F}" type="presOf" srcId="{B78DF5A5-87C2-4F1D-B5E9-75551E53BDCA}" destId="{C8EF9BF4-6628-49C1-BB0D-DCAAFAE77CFD}" srcOrd="1" destOrd="0" presId="urn:microsoft.com/office/officeart/2005/8/layout/list1#2"/>
    <dgm:cxn modelId="{268B983D-C0C3-4601-BE88-9A1888FA393F}" type="presParOf" srcId="{EA720B7A-F9E0-4FBE-AF8D-C871C216AFE6}" destId="{31152F2B-E8E3-46A4-8B9C-7CA07D37B25B}" srcOrd="0" destOrd="0" presId="urn:microsoft.com/office/officeart/2005/8/layout/list1#2"/>
    <dgm:cxn modelId="{BB9AB90B-91AB-4E51-AC2C-62EF4243811A}" type="presParOf" srcId="{31152F2B-E8E3-46A4-8B9C-7CA07D37B25B}" destId="{878133AC-7C8F-4170-9549-8E84DA7345D5}" srcOrd="0" destOrd="0" presId="urn:microsoft.com/office/officeart/2005/8/layout/list1#2"/>
    <dgm:cxn modelId="{07CCD7BC-47B2-4DED-B1C4-0B5F0EC9511C}" type="presParOf" srcId="{31152F2B-E8E3-46A4-8B9C-7CA07D37B25B}" destId="{B4DCA2DC-F8F5-4695-899D-6603426D6914}" srcOrd="1" destOrd="0" presId="urn:microsoft.com/office/officeart/2005/8/layout/list1#2"/>
    <dgm:cxn modelId="{6538A472-3081-4203-83F0-381A981CBAE3}" type="presParOf" srcId="{EA720B7A-F9E0-4FBE-AF8D-C871C216AFE6}" destId="{F51E30F5-91EA-4226-81C7-C8FBC611F039}" srcOrd="1" destOrd="0" presId="urn:microsoft.com/office/officeart/2005/8/layout/list1#2"/>
    <dgm:cxn modelId="{BB21A86A-514A-43DD-B82E-A35551CB20C9}" type="presParOf" srcId="{EA720B7A-F9E0-4FBE-AF8D-C871C216AFE6}" destId="{D40D32B6-91B2-49BF-8777-4082516ADDC5}" srcOrd="2" destOrd="0" presId="urn:microsoft.com/office/officeart/2005/8/layout/list1#2"/>
    <dgm:cxn modelId="{E72ADADA-860A-4C84-9F04-49DEBA62520D}" type="presParOf" srcId="{EA720B7A-F9E0-4FBE-AF8D-C871C216AFE6}" destId="{3BBD4FDB-DC1F-4A1A-8C7A-BD36E91754CD}" srcOrd="3" destOrd="0" presId="urn:microsoft.com/office/officeart/2005/8/layout/list1#2"/>
    <dgm:cxn modelId="{1A5A0933-E725-4711-A03C-9249008ADF15}" type="presParOf" srcId="{EA720B7A-F9E0-4FBE-AF8D-C871C216AFE6}" destId="{A3DE0E92-395C-4332-A839-620FAB802244}" srcOrd="4" destOrd="0" presId="urn:microsoft.com/office/officeart/2005/8/layout/list1#2"/>
    <dgm:cxn modelId="{AE9111A5-7E7D-4AE8-81CB-524EB00369CB}" type="presParOf" srcId="{A3DE0E92-395C-4332-A839-620FAB802244}" destId="{494AB9AC-D7E3-4244-B270-3EB952916AA4}" srcOrd="0" destOrd="0" presId="urn:microsoft.com/office/officeart/2005/8/layout/list1#2"/>
    <dgm:cxn modelId="{7FF229BF-CA7A-4085-AEAE-345BD1BBDDF9}" type="presParOf" srcId="{A3DE0E92-395C-4332-A839-620FAB802244}" destId="{C8EF9BF4-6628-49C1-BB0D-DCAAFAE77CFD}" srcOrd="1" destOrd="0" presId="urn:microsoft.com/office/officeart/2005/8/layout/list1#2"/>
    <dgm:cxn modelId="{9DC3FE1D-FCE7-4E0C-A3CE-7C652AEBDA11}" type="presParOf" srcId="{EA720B7A-F9E0-4FBE-AF8D-C871C216AFE6}" destId="{8CFAE234-A184-4253-A67A-346612DC129D}" srcOrd="5" destOrd="0" presId="urn:microsoft.com/office/officeart/2005/8/layout/list1#2"/>
    <dgm:cxn modelId="{37E7BE4D-3555-454B-AC81-7E2A7FAA6659}" type="presParOf" srcId="{EA720B7A-F9E0-4FBE-AF8D-C871C216AFE6}" destId="{22EA6201-7BF9-4332-B221-38F2604495F5}" srcOrd="6" destOrd="0" presId="urn:microsoft.com/office/officeart/2005/8/layout/list1#2"/>
    <dgm:cxn modelId="{696DED48-A125-4720-897D-98B2A1CAD655}" type="presParOf" srcId="{EA720B7A-F9E0-4FBE-AF8D-C871C216AFE6}" destId="{3534213A-9D7E-4512-AA18-06F32B2EAFBB}" srcOrd="7" destOrd="0" presId="urn:microsoft.com/office/officeart/2005/8/layout/list1#2"/>
    <dgm:cxn modelId="{206A3782-A0A5-4DFF-977D-072AC4B730F5}" type="presParOf" srcId="{EA720B7A-F9E0-4FBE-AF8D-C871C216AFE6}" destId="{5F5C8B40-66C7-435D-9EC7-3AD91B9CFBC3}" srcOrd="8" destOrd="0" presId="urn:microsoft.com/office/officeart/2005/8/layout/list1#2"/>
    <dgm:cxn modelId="{BB6CDE2C-ADDE-4FCB-A6DA-0C07FBB404BF}" type="presParOf" srcId="{5F5C8B40-66C7-435D-9EC7-3AD91B9CFBC3}" destId="{78D7C3EB-56A6-4101-8A57-B60778D59894}" srcOrd="0" destOrd="0" presId="urn:microsoft.com/office/officeart/2005/8/layout/list1#2"/>
    <dgm:cxn modelId="{D68904BB-1ED3-48B4-8E0C-5C53C8BCA548}" type="presParOf" srcId="{5F5C8B40-66C7-435D-9EC7-3AD91B9CFBC3}" destId="{5D7ADB84-8668-4E62-9EB3-8334F8391AAC}" srcOrd="1" destOrd="0" presId="urn:microsoft.com/office/officeart/2005/8/layout/list1#2"/>
    <dgm:cxn modelId="{9CA3C687-865B-45F7-8C53-369B51775579}" type="presParOf" srcId="{EA720B7A-F9E0-4FBE-AF8D-C871C216AFE6}" destId="{E40103FA-890C-4128-91F7-1087DDFF27AB}" srcOrd="9" destOrd="0" presId="urn:microsoft.com/office/officeart/2005/8/layout/list1#2"/>
    <dgm:cxn modelId="{492C83C7-947A-49AD-9649-AF30BB75269B}" type="presParOf" srcId="{EA720B7A-F9E0-4FBE-AF8D-C871C216AFE6}" destId="{99AE152E-09FD-4750-8F18-48AB99B706BE}" srcOrd="10" destOrd="0" presId="urn:microsoft.com/office/officeart/2005/8/layout/list1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6B672B-A4FB-4B2E-BCC3-87EDA3097467}" type="doc">
      <dgm:prSet loTypeId="urn:microsoft.com/office/officeart/2005/8/layout/chevron2" loCatId="process" qsTypeId="urn:microsoft.com/office/officeart/2005/8/quickstyle/simple5#2" qsCatId="simple" csTypeId="urn:microsoft.com/office/officeart/2005/8/colors/colorful1#3" csCatId="colorful" phldr="1"/>
      <dgm:spPr/>
      <dgm:t>
        <a:bodyPr/>
        <a:lstStyle/>
        <a:p>
          <a:endParaRPr lang="id-ID"/>
        </a:p>
      </dgm:t>
    </dgm:pt>
    <dgm:pt modelId="{C53AABB6-0DF0-4F6B-987B-45260FD2F6EC}">
      <dgm:prSet phldrT="[Text]"/>
      <dgm:spPr/>
      <dgm:t>
        <a:bodyPr/>
        <a:lstStyle/>
        <a:p>
          <a:r>
            <a:rPr lang="id-ID" dirty="0"/>
            <a:t>1</a:t>
          </a:r>
        </a:p>
      </dgm:t>
    </dgm:pt>
    <dgm:pt modelId="{CD60FEA4-FF5A-4B81-8936-965A33A9D79F}" type="parTrans" cxnId="{2ED2D85B-3716-414B-9531-5EF1827BBD01}">
      <dgm:prSet/>
      <dgm:spPr/>
      <dgm:t>
        <a:bodyPr/>
        <a:lstStyle/>
        <a:p>
          <a:endParaRPr lang="id-ID"/>
        </a:p>
      </dgm:t>
    </dgm:pt>
    <dgm:pt modelId="{D9913987-71D8-49DC-848B-0673D1A4E04E}" type="sibTrans" cxnId="{2ED2D85B-3716-414B-9531-5EF1827BBD01}">
      <dgm:prSet/>
      <dgm:spPr/>
      <dgm:t>
        <a:bodyPr/>
        <a:lstStyle/>
        <a:p>
          <a:endParaRPr lang="id-ID"/>
        </a:p>
      </dgm:t>
    </dgm:pt>
    <dgm:pt modelId="{5272E8B1-DAA1-408C-9C5B-53E7E85BCBE8}">
      <dgm:prSet phldrT="[Text]"/>
      <dgm:spPr/>
      <dgm:t>
        <a:bodyPr/>
        <a:lstStyle/>
        <a:p>
          <a:r>
            <a:rPr lang="id-ID" dirty="0"/>
            <a:t>6</a:t>
          </a:r>
        </a:p>
      </dgm:t>
    </dgm:pt>
    <dgm:pt modelId="{0E54CF78-B999-4465-A66B-76C16FAD847A}" type="parTrans" cxnId="{894C97B3-18BC-4203-8930-05A841790ECC}">
      <dgm:prSet/>
      <dgm:spPr/>
      <dgm:t>
        <a:bodyPr/>
        <a:lstStyle/>
        <a:p>
          <a:endParaRPr lang="id-ID"/>
        </a:p>
      </dgm:t>
    </dgm:pt>
    <dgm:pt modelId="{96B4FA74-994E-47BB-83B5-7AFBBE496EF6}" type="sibTrans" cxnId="{894C97B3-18BC-4203-8930-05A841790ECC}">
      <dgm:prSet/>
      <dgm:spPr/>
      <dgm:t>
        <a:bodyPr/>
        <a:lstStyle/>
        <a:p>
          <a:endParaRPr lang="id-ID"/>
        </a:p>
      </dgm:t>
    </dgm:pt>
    <dgm:pt modelId="{5990B7FD-575B-486C-AB93-D6008FDC36F1}">
      <dgm:prSet phldrT="[Text]"/>
      <dgm:spPr/>
      <dgm:t>
        <a:bodyPr/>
        <a:lstStyle/>
        <a:p>
          <a:r>
            <a:rPr lang="id-ID" dirty="0"/>
            <a:t>Partisipasi organisasi</a:t>
          </a:r>
        </a:p>
      </dgm:t>
    </dgm:pt>
    <dgm:pt modelId="{BAB090E9-D9E5-47D5-9C2D-CC3F15B85D5E}" type="parTrans" cxnId="{94127B98-986C-4562-B079-63119C198176}">
      <dgm:prSet/>
      <dgm:spPr/>
      <dgm:t>
        <a:bodyPr/>
        <a:lstStyle/>
        <a:p>
          <a:endParaRPr lang="id-ID"/>
        </a:p>
      </dgm:t>
    </dgm:pt>
    <dgm:pt modelId="{6D0D1855-3CC2-4C0A-BF44-0A341CCF34E6}" type="sibTrans" cxnId="{94127B98-986C-4562-B079-63119C198176}">
      <dgm:prSet/>
      <dgm:spPr/>
      <dgm:t>
        <a:bodyPr/>
        <a:lstStyle/>
        <a:p>
          <a:endParaRPr lang="id-ID"/>
        </a:p>
      </dgm:t>
    </dgm:pt>
    <dgm:pt modelId="{1E7BD087-7163-4858-A558-42A0B898990D}">
      <dgm:prSet phldrT="[Text]"/>
      <dgm:spPr/>
      <dgm:t>
        <a:bodyPr/>
        <a:lstStyle/>
        <a:p>
          <a:r>
            <a:rPr lang="id-ID" dirty="0"/>
            <a:t>4</a:t>
          </a:r>
        </a:p>
      </dgm:t>
    </dgm:pt>
    <dgm:pt modelId="{E64ADFB9-A7C4-4CAD-B7A5-36B4F405CDAF}" type="parTrans" cxnId="{C5023335-A834-40B2-A7C2-383438B77637}">
      <dgm:prSet/>
      <dgm:spPr/>
      <dgm:t>
        <a:bodyPr/>
        <a:lstStyle/>
        <a:p>
          <a:endParaRPr lang="id-ID"/>
        </a:p>
      </dgm:t>
    </dgm:pt>
    <dgm:pt modelId="{1B24AAF5-F54D-4DFA-8E40-2CC9792E7F71}" type="sibTrans" cxnId="{C5023335-A834-40B2-A7C2-383438B77637}">
      <dgm:prSet/>
      <dgm:spPr/>
      <dgm:t>
        <a:bodyPr/>
        <a:lstStyle/>
        <a:p>
          <a:endParaRPr lang="id-ID"/>
        </a:p>
      </dgm:t>
    </dgm:pt>
    <dgm:pt modelId="{870FF0CE-162F-42E1-B240-81988EF15D33}">
      <dgm:prSet phldrT="[Text]"/>
      <dgm:spPr/>
      <dgm:t>
        <a:bodyPr/>
        <a:lstStyle/>
        <a:p>
          <a:r>
            <a:rPr lang="id-ID" dirty="0"/>
            <a:t>5</a:t>
          </a:r>
        </a:p>
      </dgm:t>
    </dgm:pt>
    <dgm:pt modelId="{160D74A1-664C-4F66-941F-BFCF9CA44357}" type="parTrans" cxnId="{E61B06CB-E68F-41E8-92D5-DB9D7FDFC0D2}">
      <dgm:prSet/>
      <dgm:spPr/>
      <dgm:t>
        <a:bodyPr/>
        <a:lstStyle/>
        <a:p>
          <a:endParaRPr lang="id-ID"/>
        </a:p>
      </dgm:t>
    </dgm:pt>
    <dgm:pt modelId="{3AC067CD-B1CF-4143-B7DE-9F0C5C8387F9}" type="sibTrans" cxnId="{E61B06CB-E68F-41E8-92D5-DB9D7FDFC0D2}">
      <dgm:prSet/>
      <dgm:spPr/>
      <dgm:t>
        <a:bodyPr/>
        <a:lstStyle/>
        <a:p>
          <a:endParaRPr lang="id-ID"/>
        </a:p>
      </dgm:t>
    </dgm:pt>
    <dgm:pt modelId="{237F4BE9-9246-414F-943A-EE943E186B91}">
      <dgm:prSet phldrT="[Text]"/>
      <dgm:spPr/>
      <dgm:t>
        <a:bodyPr/>
        <a:lstStyle/>
        <a:p>
          <a:r>
            <a:rPr lang="id-ID" dirty="0"/>
            <a:t>7</a:t>
          </a:r>
        </a:p>
      </dgm:t>
    </dgm:pt>
    <dgm:pt modelId="{256E36DA-DC19-4C96-8E71-DB61109F6EE1}" type="parTrans" cxnId="{7C2EC0F4-F23C-44F4-9720-24C5F1FEC65D}">
      <dgm:prSet/>
      <dgm:spPr/>
      <dgm:t>
        <a:bodyPr/>
        <a:lstStyle/>
        <a:p>
          <a:endParaRPr lang="id-ID"/>
        </a:p>
      </dgm:t>
    </dgm:pt>
    <dgm:pt modelId="{CBE035D3-D29E-4A4A-8534-3B2BC44F2DA8}" type="sibTrans" cxnId="{7C2EC0F4-F23C-44F4-9720-24C5F1FEC65D}">
      <dgm:prSet/>
      <dgm:spPr/>
      <dgm:t>
        <a:bodyPr/>
        <a:lstStyle/>
        <a:p>
          <a:endParaRPr lang="id-ID"/>
        </a:p>
      </dgm:t>
    </dgm:pt>
    <dgm:pt modelId="{DECBB826-A331-479C-8B33-46280D379C59}">
      <dgm:prSet phldrT="[Text]"/>
      <dgm:spPr/>
      <dgm:t>
        <a:bodyPr/>
        <a:lstStyle/>
        <a:p>
          <a:r>
            <a:rPr lang="id-ID" dirty="0"/>
            <a:t>Fokus pada kepuasan pelanggan</a:t>
          </a:r>
        </a:p>
      </dgm:t>
    </dgm:pt>
    <dgm:pt modelId="{52009F40-517F-4AC0-B6E3-1AF0566E21E4}" type="parTrans" cxnId="{8577B8E6-3259-4154-8F51-0A25F2CC619A}">
      <dgm:prSet/>
      <dgm:spPr/>
      <dgm:t>
        <a:bodyPr/>
        <a:lstStyle/>
        <a:p>
          <a:endParaRPr lang="id-ID"/>
        </a:p>
      </dgm:t>
    </dgm:pt>
    <dgm:pt modelId="{DBD52E15-E647-4CAF-BB03-74F87D855E1B}" type="sibTrans" cxnId="{8577B8E6-3259-4154-8F51-0A25F2CC619A}">
      <dgm:prSet/>
      <dgm:spPr/>
      <dgm:t>
        <a:bodyPr/>
        <a:lstStyle/>
        <a:p>
          <a:endParaRPr lang="id-ID"/>
        </a:p>
      </dgm:t>
    </dgm:pt>
    <dgm:pt modelId="{37AFE22C-C870-4D53-81A6-CB211D8D6B9E}">
      <dgm:prSet phldrT="[Text]"/>
      <dgm:spPr/>
      <dgm:t>
        <a:bodyPr/>
        <a:lstStyle/>
        <a:p>
          <a:r>
            <a:rPr lang="id-ID" dirty="0"/>
            <a:t>3</a:t>
          </a:r>
        </a:p>
      </dgm:t>
    </dgm:pt>
    <dgm:pt modelId="{BA102701-2CC8-404E-9ACF-4BF2CA3D6701}" type="parTrans" cxnId="{781D7FF7-5585-4F36-BBE3-0934CD4F7FB2}">
      <dgm:prSet/>
      <dgm:spPr/>
      <dgm:t>
        <a:bodyPr/>
        <a:lstStyle/>
        <a:p>
          <a:endParaRPr lang="id-ID"/>
        </a:p>
      </dgm:t>
    </dgm:pt>
    <dgm:pt modelId="{53CC50A1-8901-4691-AC46-4BAC8A8EBDF9}" type="sibTrans" cxnId="{781D7FF7-5585-4F36-BBE3-0934CD4F7FB2}">
      <dgm:prSet/>
      <dgm:spPr/>
      <dgm:t>
        <a:bodyPr/>
        <a:lstStyle/>
        <a:p>
          <a:endParaRPr lang="id-ID"/>
        </a:p>
      </dgm:t>
    </dgm:pt>
    <dgm:pt modelId="{75C84139-DADF-469F-8994-8CAD5C135399}">
      <dgm:prSet phldrT="[Text]"/>
      <dgm:spPr/>
      <dgm:t>
        <a:bodyPr/>
        <a:lstStyle/>
        <a:p>
          <a:r>
            <a:rPr lang="id-ID" dirty="0"/>
            <a:t>2</a:t>
          </a:r>
        </a:p>
      </dgm:t>
    </dgm:pt>
    <dgm:pt modelId="{6E70DAB3-5598-4F8D-8157-85264F88EAF6}" type="parTrans" cxnId="{610FB99D-9B1E-4807-9DC2-9D292EAB8357}">
      <dgm:prSet/>
      <dgm:spPr/>
      <dgm:t>
        <a:bodyPr/>
        <a:lstStyle/>
        <a:p>
          <a:endParaRPr lang="id-ID"/>
        </a:p>
      </dgm:t>
    </dgm:pt>
    <dgm:pt modelId="{40E18C5D-15EB-4A5B-8696-14451CA22355}" type="sibTrans" cxnId="{610FB99D-9B1E-4807-9DC2-9D292EAB8357}">
      <dgm:prSet/>
      <dgm:spPr/>
      <dgm:t>
        <a:bodyPr/>
        <a:lstStyle/>
        <a:p>
          <a:endParaRPr lang="id-ID"/>
        </a:p>
      </dgm:t>
    </dgm:pt>
    <dgm:pt modelId="{DAC134CA-1E4E-4F80-8299-F25CE5A685BF}">
      <dgm:prSet phldrT="[Text]"/>
      <dgm:spPr/>
      <dgm:t>
        <a:bodyPr/>
        <a:lstStyle/>
        <a:p>
          <a:r>
            <a:rPr lang="id-ID"/>
            <a:t>Kepemimpinan</a:t>
          </a:r>
          <a:endParaRPr lang="id-ID" dirty="0"/>
        </a:p>
      </dgm:t>
    </dgm:pt>
    <dgm:pt modelId="{12B43F3A-C508-401B-BC42-9FBA5A86AFD5}" type="parTrans" cxnId="{3B025B60-EFD4-4E86-8295-5C1DDDB943C3}">
      <dgm:prSet/>
      <dgm:spPr/>
      <dgm:t>
        <a:bodyPr/>
        <a:lstStyle/>
        <a:p>
          <a:endParaRPr lang="id-ID"/>
        </a:p>
      </dgm:t>
    </dgm:pt>
    <dgm:pt modelId="{5A8247B6-6F7B-4A79-AE79-E372E24D6502}" type="sibTrans" cxnId="{3B025B60-EFD4-4E86-8295-5C1DDDB943C3}">
      <dgm:prSet/>
      <dgm:spPr/>
      <dgm:t>
        <a:bodyPr/>
        <a:lstStyle/>
        <a:p>
          <a:endParaRPr lang="id-ID"/>
        </a:p>
      </dgm:t>
    </dgm:pt>
    <dgm:pt modelId="{BAB91120-0966-46A6-895E-D02414BD1681}">
      <dgm:prSet phldrT="[Text]"/>
      <dgm:spPr/>
      <dgm:t>
        <a:bodyPr/>
        <a:lstStyle/>
        <a:p>
          <a:r>
            <a:rPr lang="id-ID"/>
            <a:t>Menekankan </a:t>
          </a:r>
          <a:r>
            <a:rPr lang="id-ID" dirty="0"/>
            <a:t>perbaikan proses</a:t>
          </a:r>
        </a:p>
      </dgm:t>
    </dgm:pt>
    <dgm:pt modelId="{53AB9749-6671-4B0F-8084-B2576ACB9ACD}" type="parTrans" cxnId="{97D4BB4D-1773-439B-81B6-9ECCC2F60C53}">
      <dgm:prSet/>
      <dgm:spPr/>
      <dgm:t>
        <a:bodyPr/>
        <a:lstStyle/>
        <a:p>
          <a:endParaRPr lang="id-ID"/>
        </a:p>
      </dgm:t>
    </dgm:pt>
    <dgm:pt modelId="{C001D74A-3984-4F3A-8951-4BAEEEBADB6B}" type="sibTrans" cxnId="{97D4BB4D-1773-439B-81B6-9ECCC2F60C53}">
      <dgm:prSet/>
      <dgm:spPr/>
      <dgm:t>
        <a:bodyPr/>
        <a:lstStyle/>
        <a:p>
          <a:endParaRPr lang="id-ID"/>
        </a:p>
      </dgm:t>
    </dgm:pt>
    <dgm:pt modelId="{D31C3B1C-10D3-4DDA-8D8B-B1EE1FC6E81B}">
      <dgm:prSet phldrT="[Text]"/>
      <dgm:spPr/>
      <dgm:t>
        <a:bodyPr/>
        <a:lstStyle/>
        <a:p>
          <a:r>
            <a:rPr lang="id-ID"/>
            <a:t>Manajemen </a:t>
          </a:r>
          <a:r>
            <a:rPr lang="id-ID" dirty="0"/>
            <a:t>dengna pendekatan sistem</a:t>
          </a:r>
        </a:p>
      </dgm:t>
    </dgm:pt>
    <dgm:pt modelId="{92B3928F-8772-48E2-A36A-3B53FEFC466C}" type="parTrans" cxnId="{96090F2B-072F-4849-AB51-762E80CDDCFF}">
      <dgm:prSet/>
      <dgm:spPr/>
      <dgm:t>
        <a:bodyPr/>
        <a:lstStyle/>
        <a:p>
          <a:endParaRPr lang="id-ID"/>
        </a:p>
      </dgm:t>
    </dgm:pt>
    <dgm:pt modelId="{5B3F3E6B-F072-4147-8799-1A0FF305C7C3}" type="sibTrans" cxnId="{96090F2B-072F-4849-AB51-762E80CDDCFF}">
      <dgm:prSet/>
      <dgm:spPr/>
      <dgm:t>
        <a:bodyPr/>
        <a:lstStyle/>
        <a:p>
          <a:endParaRPr lang="id-ID"/>
        </a:p>
      </dgm:t>
    </dgm:pt>
    <dgm:pt modelId="{13E5C664-3F73-4A69-B732-3FCD9F6EC511}">
      <dgm:prSet phldrT="[Text]"/>
      <dgm:spPr/>
      <dgm:t>
        <a:bodyPr/>
        <a:lstStyle/>
        <a:p>
          <a:r>
            <a:rPr lang="id-ID"/>
            <a:t>Perbaikan </a:t>
          </a:r>
          <a:r>
            <a:rPr lang="id-ID" dirty="0"/>
            <a:t>terus menerus</a:t>
          </a:r>
        </a:p>
      </dgm:t>
    </dgm:pt>
    <dgm:pt modelId="{15545DBA-8DFD-41D3-9CC3-7C78AE7D30E4}" type="parTrans" cxnId="{BE1F6549-5B9D-498E-9F3A-F056AAABA902}">
      <dgm:prSet/>
      <dgm:spPr/>
      <dgm:t>
        <a:bodyPr/>
        <a:lstStyle/>
        <a:p>
          <a:endParaRPr lang="id-ID"/>
        </a:p>
      </dgm:t>
    </dgm:pt>
    <dgm:pt modelId="{D58D706D-E2CA-4531-BD2F-64FD8A5DB0F0}" type="sibTrans" cxnId="{BE1F6549-5B9D-498E-9F3A-F056AAABA902}">
      <dgm:prSet/>
      <dgm:spPr/>
      <dgm:t>
        <a:bodyPr/>
        <a:lstStyle/>
        <a:p>
          <a:endParaRPr lang="id-ID"/>
        </a:p>
      </dgm:t>
    </dgm:pt>
    <dgm:pt modelId="{6DFE7B93-FB26-4D02-A243-CC65612B98B8}">
      <dgm:prSet phldrT="[Text]"/>
      <dgm:spPr/>
      <dgm:t>
        <a:bodyPr/>
        <a:lstStyle/>
        <a:p>
          <a:r>
            <a:rPr lang="id-ID"/>
            <a:t>Keputusan </a:t>
          </a:r>
          <a:r>
            <a:rPr lang="id-ID" dirty="0"/>
            <a:t>berdasarkan fakta</a:t>
          </a:r>
        </a:p>
      </dgm:t>
    </dgm:pt>
    <dgm:pt modelId="{BF2D697E-C932-4F5F-A4C8-F339992CC981}" type="parTrans" cxnId="{281551CC-01E8-41F9-BC24-062DE4C0023B}">
      <dgm:prSet/>
      <dgm:spPr/>
      <dgm:t>
        <a:bodyPr/>
        <a:lstStyle/>
        <a:p>
          <a:endParaRPr lang="id-ID"/>
        </a:p>
      </dgm:t>
    </dgm:pt>
    <dgm:pt modelId="{68E27CDB-78BE-4B03-BDD7-32D831858ECB}" type="sibTrans" cxnId="{281551CC-01E8-41F9-BC24-062DE4C0023B}">
      <dgm:prSet/>
      <dgm:spPr/>
      <dgm:t>
        <a:bodyPr/>
        <a:lstStyle/>
        <a:p>
          <a:endParaRPr lang="id-ID"/>
        </a:p>
      </dgm:t>
    </dgm:pt>
    <dgm:pt modelId="{8F94279C-2F8F-4BA9-A150-D036D20714C4}" type="pres">
      <dgm:prSet presAssocID="{F46B672B-A4FB-4B2E-BCC3-87EDA3097467}" presName="linearFlow" presStyleCnt="0">
        <dgm:presLayoutVars>
          <dgm:dir/>
          <dgm:animLvl val="lvl"/>
          <dgm:resizeHandles val="exact"/>
        </dgm:presLayoutVars>
      </dgm:prSet>
      <dgm:spPr/>
    </dgm:pt>
    <dgm:pt modelId="{AEFE9122-2FA8-4D18-97FC-1D0F28EFC207}" type="pres">
      <dgm:prSet presAssocID="{C53AABB6-0DF0-4F6B-987B-45260FD2F6EC}" presName="composite" presStyleCnt="0"/>
      <dgm:spPr/>
    </dgm:pt>
    <dgm:pt modelId="{ADA882B2-C36D-4173-961E-DD25A3547166}" type="pres">
      <dgm:prSet presAssocID="{C53AABB6-0DF0-4F6B-987B-45260FD2F6EC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C8E5D8EB-BE71-44D9-9874-BC34F46A6B9B}" type="pres">
      <dgm:prSet presAssocID="{C53AABB6-0DF0-4F6B-987B-45260FD2F6EC}" presName="descendantText" presStyleLbl="alignAcc1" presStyleIdx="0" presStyleCnt="7">
        <dgm:presLayoutVars>
          <dgm:bulletEnabled val="1"/>
        </dgm:presLayoutVars>
      </dgm:prSet>
      <dgm:spPr/>
    </dgm:pt>
    <dgm:pt modelId="{52487859-B694-4328-B3AA-1BF2A99C0164}" type="pres">
      <dgm:prSet presAssocID="{D9913987-71D8-49DC-848B-0673D1A4E04E}" presName="sp" presStyleCnt="0"/>
      <dgm:spPr/>
    </dgm:pt>
    <dgm:pt modelId="{909F60A9-5DF8-44B5-BAD7-8D40F231A91B}" type="pres">
      <dgm:prSet presAssocID="{75C84139-DADF-469F-8994-8CAD5C135399}" presName="composite" presStyleCnt="0"/>
      <dgm:spPr/>
    </dgm:pt>
    <dgm:pt modelId="{6E6CD01D-7E56-4B1E-9234-3B57332D16EB}" type="pres">
      <dgm:prSet presAssocID="{75C84139-DADF-469F-8994-8CAD5C135399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8F02D15A-3FAC-4056-969C-13FB6D43BEB4}" type="pres">
      <dgm:prSet presAssocID="{75C84139-DADF-469F-8994-8CAD5C135399}" presName="descendantText" presStyleLbl="alignAcc1" presStyleIdx="1" presStyleCnt="7">
        <dgm:presLayoutVars>
          <dgm:bulletEnabled val="1"/>
        </dgm:presLayoutVars>
      </dgm:prSet>
      <dgm:spPr/>
    </dgm:pt>
    <dgm:pt modelId="{2D521BDB-F42B-40D9-941F-EE62260C06D3}" type="pres">
      <dgm:prSet presAssocID="{40E18C5D-15EB-4A5B-8696-14451CA22355}" presName="sp" presStyleCnt="0"/>
      <dgm:spPr/>
    </dgm:pt>
    <dgm:pt modelId="{52B365E0-214C-4B38-A037-8B6EF6440C8A}" type="pres">
      <dgm:prSet presAssocID="{37AFE22C-C870-4D53-81A6-CB211D8D6B9E}" presName="composite" presStyleCnt="0"/>
      <dgm:spPr/>
    </dgm:pt>
    <dgm:pt modelId="{0B92EA4D-1F45-4D96-A673-67F654108E13}" type="pres">
      <dgm:prSet presAssocID="{37AFE22C-C870-4D53-81A6-CB211D8D6B9E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71D3EE40-C714-44D3-A7C7-6CAA4C07567B}" type="pres">
      <dgm:prSet presAssocID="{37AFE22C-C870-4D53-81A6-CB211D8D6B9E}" presName="descendantText" presStyleLbl="alignAcc1" presStyleIdx="2" presStyleCnt="7">
        <dgm:presLayoutVars>
          <dgm:bulletEnabled val="1"/>
        </dgm:presLayoutVars>
      </dgm:prSet>
      <dgm:spPr/>
    </dgm:pt>
    <dgm:pt modelId="{02AE7B31-0769-4F2F-A6E1-3DDDDE680CD9}" type="pres">
      <dgm:prSet presAssocID="{53CC50A1-8901-4691-AC46-4BAC8A8EBDF9}" presName="sp" presStyleCnt="0"/>
      <dgm:spPr/>
    </dgm:pt>
    <dgm:pt modelId="{07DE9BCA-0369-4F01-AA87-B7B3D61AC2AA}" type="pres">
      <dgm:prSet presAssocID="{1E7BD087-7163-4858-A558-42A0B898990D}" presName="composite" presStyleCnt="0"/>
      <dgm:spPr/>
    </dgm:pt>
    <dgm:pt modelId="{95AF3C30-4BCB-4478-BB07-AE8D3C1AA4EB}" type="pres">
      <dgm:prSet presAssocID="{1E7BD087-7163-4858-A558-42A0B898990D}" presName="parentText" presStyleLbl="alignNode1" presStyleIdx="3" presStyleCnt="7">
        <dgm:presLayoutVars>
          <dgm:chMax val="1"/>
          <dgm:bulletEnabled val="1"/>
        </dgm:presLayoutVars>
      </dgm:prSet>
      <dgm:spPr/>
    </dgm:pt>
    <dgm:pt modelId="{5469A1C2-341B-4872-822E-814E91F52686}" type="pres">
      <dgm:prSet presAssocID="{1E7BD087-7163-4858-A558-42A0B898990D}" presName="descendantText" presStyleLbl="alignAcc1" presStyleIdx="3" presStyleCnt="7">
        <dgm:presLayoutVars>
          <dgm:bulletEnabled val="1"/>
        </dgm:presLayoutVars>
      </dgm:prSet>
      <dgm:spPr/>
    </dgm:pt>
    <dgm:pt modelId="{00760326-D8A3-466D-BAF1-ADA77CC0B7D3}" type="pres">
      <dgm:prSet presAssocID="{1B24AAF5-F54D-4DFA-8E40-2CC9792E7F71}" presName="sp" presStyleCnt="0"/>
      <dgm:spPr/>
    </dgm:pt>
    <dgm:pt modelId="{156FF7D4-7C45-4028-9697-301C4EE27BC9}" type="pres">
      <dgm:prSet presAssocID="{870FF0CE-162F-42E1-B240-81988EF15D33}" presName="composite" presStyleCnt="0"/>
      <dgm:spPr/>
    </dgm:pt>
    <dgm:pt modelId="{392AA583-A554-4160-BDEF-C56E032A4B1D}" type="pres">
      <dgm:prSet presAssocID="{870FF0CE-162F-42E1-B240-81988EF15D33}" presName="parentText" presStyleLbl="alignNode1" presStyleIdx="4" presStyleCnt="7">
        <dgm:presLayoutVars>
          <dgm:chMax val="1"/>
          <dgm:bulletEnabled val="1"/>
        </dgm:presLayoutVars>
      </dgm:prSet>
      <dgm:spPr/>
    </dgm:pt>
    <dgm:pt modelId="{43668B7F-A3C3-4D5A-A439-CE002656C269}" type="pres">
      <dgm:prSet presAssocID="{870FF0CE-162F-42E1-B240-81988EF15D33}" presName="descendantText" presStyleLbl="alignAcc1" presStyleIdx="4" presStyleCnt="7">
        <dgm:presLayoutVars>
          <dgm:bulletEnabled val="1"/>
        </dgm:presLayoutVars>
      </dgm:prSet>
      <dgm:spPr/>
    </dgm:pt>
    <dgm:pt modelId="{F49D706F-0EE0-4006-B46E-E9E448E0B87C}" type="pres">
      <dgm:prSet presAssocID="{3AC067CD-B1CF-4143-B7DE-9F0C5C8387F9}" presName="sp" presStyleCnt="0"/>
      <dgm:spPr/>
    </dgm:pt>
    <dgm:pt modelId="{2DB92AD4-8A53-4339-B151-8532101C9B50}" type="pres">
      <dgm:prSet presAssocID="{5272E8B1-DAA1-408C-9C5B-53E7E85BCBE8}" presName="composite" presStyleCnt="0"/>
      <dgm:spPr/>
    </dgm:pt>
    <dgm:pt modelId="{0CF4B264-0AD9-4200-A86A-D24FCB887799}" type="pres">
      <dgm:prSet presAssocID="{5272E8B1-DAA1-408C-9C5B-53E7E85BCBE8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3DB384E8-4E3D-4E71-93D9-C64929EA548E}" type="pres">
      <dgm:prSet presAssocID="{5272E8B1-DAA1-408C-9C5B-53E7E85BCBE8}" presName="descendantText" presStyleLbl="alignAcc1" presStyleIdx="5" presStyleCnt="7">
        <dgm:presLayoutVars>
          <dgm:bulletEnabled val="1"/>
        </dgm:presLayoutVars>
      </dgm:prSet>
      <dgm:spPr/>
    </dgm:pt>
    <dgm:pt modelId="{59E7874C-DDF5-46F2-A7D2-34B2A886E5AF}" type="pres">
      <dgm:prSet presAssocID="{96B4FA74-994E-47BB-83B5-7AFBBE496EF6}" presName="sp" presStyleCnt="0"/>
      <dgm:spPr/>
    </dgm:pt>
    <dgm:pt modelId="{C1B3E1BB-6815-4F33-BDBF-C943379CF38A}" type="pres">
      <dgm:prSet presAssocID="{237F4BE9-9246-414F-943A-EE943E186B91}" presName="composite" presStyleCnt="0"/>
      <dgm:spPr/>
    </dgm:pt>
    <dgm:pt modelId="{AD168047-94B6-4281-83BE-B4A3E4497D7A}" type="pres">
      <dgm:prSet presAssocID="{237F4BE9-9246-414F-943A-EE943E186B91}" presName="parentText" presStyleLbl="alignNode1" presStyleIdx="6" presStyleCnt="7">
        <dgm:presLayoutVars>
          <dgm:chMax val="1"/>
          <dgm:bulletEnabled val="1"/>
        </dgm:presLayoutVars>
      </dgm:prSet>
      <dgm:spPr/>
    </dgm:pt>
    <dgm:pt modelId="{1F643DBD-8963-42EF-A7C9-C3AA81D35729}" type="pres">
      <dgm:prSet presAssocID="{237F4BE9-9246-414F-943A-EE943E186B91}" presName="descendantText" presStyleLbl="alignAcc1" presStyleIdx="6" presStyleCnt="7">
        <dgm:presLayoutVars>
          <dgm:bulletEnabled val="1"/>
        </dgm:presLayoutVars>
      </dgm:prSet>
      <dgm:spPr/>
    </dgm:pt>
  </dgm:ptLst>
  <dgm:cxnLst>
    <dgm:cxn modelId="{B65E1F10-27A6-44EF-AAA3-30BECEDA9F86}" type="presOf" srcId="{75C84139-DADF-469F-8994-8CAD5C135399}" destId="{6E6CD01D-7E56-4B1E-9234-3B57332D16EB}" srcOrd="0" destOrd="0" presId="urn:microsoft.com/office/officeart/2005/8/layout/chevron2"/>
    <dgm:cxn modelId="{6D35F619-EB2F-4392-9535-F64E8C40E6B6}" type="presOf" srcId="{F46B672B-A4FB-4B2E-BCC3-87EDA3097467}" destId="{8F94279C-2F8F-4BA9-A150-D036D20714C4}" srcOrd="0" destOrd="0" presId="urn:microsoft.com/office/officeart/2005/8/layout/chevron2"/>
    <dgm:cxn modelId="{A1A21D23-212C-4F5E-8D26-14359BAA4396}" type="presOf" srcId="{1E7BD087-7163-4858-A558-42A0B898990D}" destId="{95AF3C30-4BCB-4478-BB07-AE8D3C1AA4EB}" srcOrd="0" destOrd="0" presId="urn:microsoft.com/office/officeart/2005/8/layout/chevron2"/>
    <dgm:cxn modelId="{96597D25-624B-4F9B-8D17-0617DEDE586B}" type="presOf" srcId="{5272E8B1-DAA1-408C-9C5B-53E7E85BCBE8}" destId="{0CF4B264-0AD9-4200-A86A-D24FCB887799}" srcOrd="0" destOrd="0" presId="urn:microsoft.com/office/officeart/2005/8/layout/chevron2"/>
    <dgm:cxn modelId="{96090F2B-072F-4849-AB51-762E80CDDCFF}" srcId="{870FF0CE-162F-42E1-B240-81988EF15D33}" destId="{D31C3B1C-10D3-4DDA-8D8B-B1EE1FC6E81B}" srcOrd="0" destOrd="0" parTransId="{92B3928F-8772-48E2-A36A-3B53FEFC466C}" sibTransId="{5B3F3E6B-F072-4147-8799-1A0FF305C7C3}"/>
    <dgm:cxn modelId="{ED70CE2F-E9F4-475A-8B91-163AED2EA2D7}" type="presOf" srcId="{D31C3B1C-10D3-4DDA-8D8B-B1EE1FC6E81B}" destId="{43668B7F-A3C3-4D5A-A439-CE002656C269}" srcOrd="0" destOrd="0" presId="urn:microsoft.com/office/officeart/2005/8/layout/chevron2"/>
    <dgm:cxn modelId="{C5023335-A834-40B2-A7C2-383438B77637}" srcId="{F46B672B-A4FB-4B2E-BCC3-87EDA3097467}" destId="{1E7BD087-7163-4858-A558-42A0B898990D}" srcOrd="3" destOrd="0" parTransId="{E64ADFB9-A7C4-4CAD-B7A5-36B4F405CDAF}" sibTransId="{1B24AAF5-F54D-4DFA-8E40-2CC9792E7F71}"/>
    <dgm:cxn modelId="{3156A243-45EA-4796-8BC8-4E018345BDB8}" type="presOf" srcId="{DAC134CA-1E4E-4F80-8299-F25CE5A685BF}" destId="{8F02D15A-3FAC-4056-969C-13FB6D43BEB4}" srcOrd="0" destOrd="0" presId="urn:microsoft.com/office/officeart/2005/8/layout/chevron2"/>
    <dgm:cxn modelId="{BE1F6549-5B9D-498E-9F3A-F056AAABA902}" srcId="{5272E8B1-DAA1-408C-9C5B-53E7E85BCBE8}" destId="{13E5C664-3F73-4A69-B732-3FCD9F6EC511}" srcOrd="0" destOrd="0" parTransId="{15545DBA-8DFD-41D3-9CC3-7C78AE7D30E4}" sibTransId="{D58D706D-E2CA-4531-BD2F-64FD8A5DB0F0}"/>
    <dgm:cxn modelId="{97D4BB4D-1773-439B-81B6-9ECCC2F60C53}" srcId="{1E7BD087-7163-4858-A558-42A0B898990D}" destId="{BAB91120-0966-46A6-895E-D02414BD1681}" srcOrd="0" destOrd="0" parTransId="{53AB9749-6671-4B0F-8084-B2576ACB9ACD}" sibTransId="{C001D74A-3984-4F3A-8951-4BAEEEBADB6B}"/>
    <dgm:cxn modelId="{2ED2D85B-3716-414B-9531-5EF1827BBD01}" srcId="{F46B672B-A4FB-4B2E-BCC3-87EDA3097467}" destId="{C53AABB6-0DF0-4F6B-987B-45260FD2F6EC}" srcOrd="0" destOrd="0" parTransId="{CD60FEA4-FF5A-4B81-8936-965A33A9D79F}" sibTransId="{D9913987-71D8-49DC-848B-0673D1A4E04E}"/>
    <dgm:cxn modelId="{3B025B60-EFD4-4E86-8295-5C1DDDB943C3}" srcId="{75C84139-DADF-469F-8994-8CAD5C135399}" destId="{DAC134CA-1E4E-4F80-8299-F25CE5A685BF}" srcOrd="0" destOrd="0" parTransId="{12B43F3A-C508-401B-BC42-9FBA5A86AFD5}" sibTransId="{5A8247B6-6F7B-4A79-AE79-E372E24D6502}"/>
    <dgm:cxn modelId="{636E0E6F-14FA-4A70-8C5B-8178C009BF48}" type="presOf" srcId="{BAB91120-0966-46A6-895E-D02414BD1681}" destId="{5469A1C2-341B-4872-822E-814E91F52686}" srcOrd="0" destOrd="0" presId="urn:microsoft.com/office/officeart/2005/8/layout/chevron2"/>
    <dgm:cxn modelId="{378DB183-4C5F-4E0E-AB63-E66906B42243}" type="presOf" srcId="{5990B7FD-575B-486C-AB93-D6008FDC36F1}" destId="{71D3EE40-C714-44D3-A7C7-6CAA4C07567B}" srcOrd="0" destOrd="0" presId="urn:microsoft.com/office/officeart/2005/8/layout/chevron2"/>
    <dgm:cxn modelId="{B96F2792-8B1B-433F-AD31-6414C734E2E2}" type="presOf" srcId="{DECBB826-A331-479C-8B33-46280D379C59}" destId="{C8E5D8EB-BE71-44D9-9874-BC34F46A6B9B}" srcOrd="0" destOrd="0" presId="urn:microsoft.com/office/officeart/2005/8/layout/chevron2"/>
    <dgm:cxn modelId="{94127B98-986C-4562-B079-63119C198176}" srcId="{37AFE22C-C870-4D53-81A6-CB211D8D6B9E}" destId="{5990B7FD-575B-486C-AB93-D6008FDC36F1}" srcOrd="0" destOrd="0" parTransId="{BAB090E9-D9E5-47D5-9C2D-CC3F15B85D5E}" sibTransId="{6D0D1855-3CC2-4C0A-BF44-0A341CCF34E6}"/>
    <dgm:cxn modelId="{DB7ADD9C-55E7-4B09-BF5C-AAFEE795BD12}" type="presOf" srcId="{C53AABB6-0DF0-4F6B-987B-45260FD2F6EC}" destId="{ADA882B2-C36D-4173-961E-DD25A3547166}" srcOrd="0" destOrd="0" presId="urn:microsoft.com/office/officeart/2005/8/layout/chevron2"/>
    <dgm:cxn modelId="{610FB99D-9B1E-4807-9DC2-9D292EAB8357}" srcId="{F46B672B-A4FB-4B2E-BCC3-87EDA3097467}" destId="{75C84139-DADF-469F-8994-8CAD5C135399}" srcOrd="1" destOrd="0" parTransId="{6E70DAB3-5598-4F8D-8157-85264F88EAF6}" sibTransId="{40E18C5D-15EB-4A5B-8696-14451CA22355}"/>
    <dgm:cxn modelId="{894C97B3-18BC-4203-8930-05A841790ECC}" srcId="{F46B672B-A4FB-4B2E-BCC3-87EDA3097467}" destId="{5272E8B1-DAA1-408C-9C5B-53E7E85BCBE8}" srcOrd="5" destOrd="0" parTransId="{0E54CF78-B999-4465-A66B-76C16FAD847A}" sibTransId="{96B4FA74-994E-47BB-83B5-7AFBBE496EF6}"/>
    <dgm:cxn modelId="{F3D346C0-45A0-4184-B45D-916B50466723}" type="presOf" srcId="{870FF0CE-162F-42E1-B240-81988EF15D33}" destId="{392AA583-A554-4160-BDEF-C56E032A4B1D}" srcOrd="0" destOrd="0" presId="urn:microsoft.com/office/officeart/2005/8/layout/chevron2"/>
    <dgm:cxn modelId="{E61B06CB-E68F-41E8-92D5-DB9D7FDFC0D2}" srcId="{F46B672B-A4FB-4B2E-BCC3-87EDA3097467}" destId="{870FF0CE-162F-42E1-B240-81988EF15D33}" srcOrd="4" destOrd="0" parTransId="{160D74A1-664C-4F66-941F-BFCF9CA44357}" sibTransId="{3AC067CD-B1CF-4143-B7DE-9F0C5C8387F9}"/>
    <dgm:cxn modelId="{281551CC-01E8-41F9-BC24-062DE4C0023B}" srcId="{237F4BE9-9246-414F-943A-EE943E186B91}" destId="{6DFE7B93-FB26-4D02-A243-CC65612B98B8}" srcOrd="0" destOrd="0" parTransId="{BF2D697E-C932-4F5F-A4C8-F339992CC981}" sibTransId="{68E27CDB-78BE-4B03-BDD7-32D831858ECB}"/>
    <dgm:cxn modelId="{2335D9CF-7F64-4671-BAE5-6C5A731AF47F}" type="presOf" srcId="{237F4BE9-9246-414F-943A-EE943E186B91}" destId="{AD168047-94B6-4281-83BE-B4A3E4497D7A}" srcOrd="0" destOrd="0" presId="urn:microsoft.com/office/officeart/2005/8/layout/chevron2"/>
    <dgm:cxn modelId="{8577B8E6-3259-4154-8F51-0A25F2CC619A}" srcId="{C53AABB6-0DF0-4F6B-987B-45260FD2F6EC}" destId="{DECBB826-A331-479C-8B33-46280D379C59}" srcOrd="0" destOrd="0" parTransId="{52009F40-517F-4AC0-B6E3-1AF0566E21E4}" sibTransId="{DBD52E15-E647-4CAF-BB03-74F87D855E1B}"/>
    <dgm:cxn modelId="{9D75EAED-1523-4E07-A930-8B48C5B67BC0}" type="presOf" srcId="{13E5C664-3F73-4A69-B732-3FCD9F6EC511}" destId="{3DB384E8-4E3D-4E71-93D9-C64929EA548E}" srcOrd="0" destOrd="0" presId="urn:microsoft.com/office/officeart/2005/8/layout/chevron2"/>
    <dgm:cxn modelId="{7C2EC0F4-F23C-44F4-9720-24C5F1FEC65D}" srcId="{F46B672B-A4FB-4B2E-BCC3-87EDA3097467}" destId="{237F4BE9-9246-414F-943A-EE943E186B91}" srcOrd="6" destOrd="0" parTransId="{256E36DA-DC19-4C96-8E71-DB61109F6EE1}" sibTransId="{CBE035D3-D29E-4A4A-8534-3B2BC44F2DA8}"/>
    <dgm:cxn modelId="{781D7FF7-5585-4F36-BBE3-0934CD4F7FB2}" srcId="{F46B672B-A4FB-4B2E-BCC3-87EDA3097467}" destId="{37AFE22C-C870-4D53-81A6-CB211D8D6B9E}" srcOrd="2" destOrd="0" parTransId="{BA102701-2CC8-404E-9ACF-4BF2CA3D6701}" sibTransId="{53CC50A1-8901-4691-AC46-4BAC8A8EBDF9}"/>
    <dgm:cxn modelId="{D2EBF3FB-B716-4C01-ADB8-292B2EE45B07}" type="presOf" srcId="{37AFE22C-C870-4D53-81A6-CB211D8D6B9E}" destId="{0B92EA4D-1F45-4D96-A673-67F654108E13}" srcOrd="0" destOrd="0" presId="urn:microsoft.com/office/officeart/2005/8/layout/chevron2"/>
    <dgm:cxn modelId="{8D9D1AFF-EDCC-4764-B464-C209130E27CB}" type="presOf" srcId="{6DFE7B93-FB26-4D02-A243-CC65612B98B8}" destId="{1F643DBD-8963-42EF-A7C9-C3AA81D35729}" srcOrd="0" destOrd="0" presId="urn:microsoft.com/office/officeart/2005/8/layout/chevron2"/>
    <dgm:cxn modelId="{534F6DAF-0AAE-46CD-A6FA-558FCDBC81E8}" type="presParOf" srcId="{8F94279C-2F8F-4BA9-A150-D036D20714C4}" destId="{AEFE9122-2FA8-4D18-97FC-1D0F28EFC207}" srcOrd="0" destOrd="0" presId="urn:microsoft.com/office/officeart/2005/8/layout/chevron2"/>
    <dgm:cxn modelId="{9FC5CFF2-5A5A-4349-9C25-9E9E36361E94}" type="presParOf" srcId="{AEFE9122-2FA8-4D18-97FC-1D0F28EFC207}" destId="{ADA882B2-C36D-4173-961E-DD25A3547166}" srcOrd="0" destOrd="0" presId="urn:microsoft.com/office/officeart/2005/8/layout/chevron2"/>
    <dgm:cxn modelId="{0B1E2FE7-3011-4744-A098-D45011FDAFD6}" type="presParOf" srcId="{AEFE9122-2FA8-4D18-97FC-1D0F28EFC207}" destId="{C8E5D8EB-BE71-44D9-9874-BC34F46A6B9B}" srcOrd="1" destOrd="0" presId="urn:microsoft.com/office/officeart/2005/8/layout/chevron2"/>
    <dgm:cxn modelId="{DD5A29CC-E1AA-45D6-893A-2958B5DBEA23}" type="presParOf" srcId="{8F94279C-2F8F-4BA9-A150-D036D20714C4}" destId="{52487859-B694-4328-B3AA-1BF2A99C0164}" srcOrd="1" destOrd="0" presId="urn:microsoft.com/office/officeart/2005/8/layout/chevron2"/>
    <dgm:cxn modelId="{256C5524-5FE5-4C3B-8575-0D05ED1D1642}" type="presParOf" srcId="{8F94279C-2F8F-4BA9-A150-D036D20714C4}" destId="{909F60A9-5DF8-44B5-BAD7-8D40F231A91B}" srcOrd="2" destOrd="0" presId="urn:microsoft.com/office/officeart/2005/8/layout/chevron2"/>
    <dgm:cxn modelId="{9D315C27-2012-4349-B92B-AB6E5C81B036}" type="presParOf" srcId="{909F60A9-5DF8-44B5-BAD7-8D40F231A91B}" destId="{6E6CD01D-7E56-4B1E-9234-3B57332D16EB}" srcOrd="0" destOrd="0" presId="urn:microsoft.com/office/officeart/2005/8/layout/chevron2"/>
    <dgm:cxn modelId="{8B0401DF-8F1B-47A0-A243-88B147928139}" type="presParOf" srcId="{909F60A9-5DF8-44B5-BAD7-8D40F231A91B}" destId="{8F02D15A-3FAC-4056-969C-13FB6D43BEB4}" srcOrd="1" destOrd="0" presId="urn:microsoft.com/office/officeart/2005/8/layout/chevron2"/>
    <dgm:cxn modelId="{A699E3C1-4DEE-4FF6-B304-7369AF32CE0F}" type="presParOf" srcId="{8F94279C-2F8F-4BA9-A150-D036D20714C4}" destId="{2D521BDB-F42B-40D9-941F-EE62260C06D3}" srcOrd="3" destOrd="0" presId="urn:microsoft.com/office/officeart/2005/8/layout/chevron2"/>
    <dgm:cxn modelId="{41E19733-4EEE-407C-937F-C6102A6ECD7D}" type="presParOf" srcId="{8F94279C-2F8F-4BA9-A150-D036D20714C4}" destId="{52B365E0-214C-4B38-A037-8B6EF6440C8A}" srcOrd="4" destOrd="0" presId="urn:microsoft.com/office/officeart/2005/8/layout/chevron2"/>
    <dgm:cxn modelId="{85084559-CCE8-436D-A439-5E75D13348F2}" type="presParOf" srcId="{52B365E0-214C-4B38-A037-8B6EF6440C8A}" destId="{0B92EA4D-1F45-4D96-A673-67F654108E13}" srcOrd="0" destOrd="0" presId="urn:microsoft.com/office/officeart/2005/8/layout/chevron2"/>
    <dgm:cxn modelId="{114E7A77-15DE-454E-B2DD-D85207B8234F}" type="presParOf" srcId="{52B365E0-214C-4B38-A037-8B6EF6440C8A}" destId="{71D3EE40-C714-44D3-A7C7-6CAA4C07567B}" srcOrd="1" destOrd="0" presId="urn:microsoft.com/office/officeart/2005/8/layout/chevron2"/>
    <dgm:cxn modelId="{E0C86C38-6EBC-494F-8AA0-35FB97484522}" type="presParOf" srcId="{8F94279C-2F8F-4BA9-A150-D036D20714C4}" destId="{02AE7B31-0769-4F2F-A6E1-3DDDDE680CD9}" srcOrd="5" destOrd="0" presId="urn:microsoft.com/office/officeart/2005/8/layout/chevron2"/>
    <dgm:cxn modelId="{DC26266A-DFE2-4EE2-A6D7-43225C3215F1}" type="presParOf" srcId="{8F94279C-2F8F-4BA9-A150-D036D20714C4}" destId="{07DE9BCA-0369-4F01-AA87-B7B3D61AC2AA}" srcOrd="6" destOrd="0" presId="urn:microsoft.com/office/officeart/2005/8/layout/chevron2"/>
    <dgm:cxn modelId="{BAD2F4F8-8E8C-442F-8A5A-D4C1A439756C}" type="presParOf" srcId="{07DE9BCA-0369-4F01-AA87-B7B3D61AC2AA}" destId="{95AF3C30-4BCB-4478-BB07-AE8D3C1AA4EB}" srcOrd="0" destOrd="0" presId="urn:microsoft.com/office/officeart/2005/8/layout/chevron2"/>
    <dgm:cxn modelId="{E8B59A01-1FE6-499A-8AFA-EE75CB0A1B67}" type="presParOf" srcId="{07DE9BCA-0369-4F01-AA87-B7B3D61AC2AA}" destId="{5469A1C2-341B-4872-822E-814E91F52686}" srcOrd="1" destOrd="0" presId="urn:microsoft.com/office/officeart/2005/8/layout/chevron2"/>
    <dgm:cxn modelId="{396B0D62-DA05-463A-BFA0-615B878F6659}" type="presParOf" srcId="{8F94279C-2F8F-4BA9-A150-D036D20714C4}" destId="{00760326-D8A3-466D-BAF1-ADA77CC0B7D3}" srcOrd="7" destOrd="0" presId="urn:microsoft.com/office/officeart/2005/8/layout/chevron2"/>
    <dgm:cxn modelId="{4B1A0560-A941-4ABE-B55E-FF6287425F11}" type="presParOf" srcId="{8F94279C-2F8F-4BA9-A150-D036D20714C4}" destId="{156FF7D4-7C45-4028-9697-301C4EE27BC9}" srcOrd="8" destOrd="0" presId="urn:microsoft.com/office/officeart/2005/8/layout/chevron2"/>
    <dgm:cxn modelId="{596FE30C-38F0-4FDD-B218-2C2285A181E6}" type="presParOf" srcId="{156FF7D4-7C45-4028-9697-301C4EE27BC9}" destId="{392AA583-A554-4160-BDEF-C56E032A4B1D}" srcOrd="0" destOrd="0" presId="urn:microsoft.com/office/officeart/2005/8/layout/chevron2"/>
    <dgm:cxn modelId="{D6B65752-974D-4234-96C2-1FA21C2AFD35}" type="presParOf" srcId="{156FF7D4-7C45-4028-9697-301C4EE27BC9}" destId="{43668B7F-A3C3-4D5A-A439-CE002656C269}" srcOrd="1" destOrd="0" presId="urn:microsoft.com/office/officeart/2005/8/layout/chevron2"/>
    <dgm:cxn modelId="{71129B9D-A4C5-4436-B273-855EA4AA4C63}" type="presParOf" srcId="{8F94279C-2F8F-4BA9-A150-D036D20714C4}" destId="{F49D706F-0EE0-4006-B46E-E9E448E0B87C}" srcOrd="9" destOrd="0" presId="urn:microsoft.com/office/officeart/2005/8/layout/chevron2"/>
    <dgm:cxn modelId="{949E2452-1B66-4E89-9C22-64C6FCDABF45}" type="presParOf" srcId="{8F94279C-2F8F-4BA9-A150-D036D20714C4}" destId="{2DB92AD4-8A53-4339-B151-8532101C9B50}" srcOrd="10" destOrd="0" presId="urn:microsoft.com/office/officeart/2005/8/layout/chevron2"/>
    <dgm:cxn modelId="{5B895BB5-F76B-49C7-9847-CD449F017560}" type="presParOf" srcId="{2DB92AD4-8A53-4339-B151-8532101C9B50}" destId="{0CF4B264-0AD9-4200-A86A-D24FCB887799}" srcOrd="0" destOrd="0" presId="urn:microsoft.com/office/officeart/2005/8/layout/chevron2"/>
    <dgm:cxn modelId="{2AD70BD7-E9A2-4FF0-BF90-0DD604A7FE86}" type="presParOf" srcId="{2DB92AD4-8A53-4339-B151-8532101C9B50}" destId="{3DB384E8-4E3D-4E71-93D9-C64929EA548E}" srcOrd="1" destOrd="0" presId="urn:microsoft.com/office/officeart/2005/8/layout/chevron2"/>
    <dgm:cxn modelId="{68288BAA-574C-401D-BB18-929B60D4B948}" type="presParOf" srcId="{8F94279C-2F8F-4BA9-A150-D036D20714C4}" destId="{59E7874C-DDF5-46F2-A7D2-34B2A886E5AF}" srcOrd="11" destOrd="0" presId="urn:microsoft.com/office/officeart/2005/8/layout/chevron2"/>
    <dgm:cxn modelId="{3EEE6A2D-6422-42DF-96FE-A02BF97FE314}" type="presParOf" srcId="{8F94279C-2F8F-4BA9-A150-D036D20714C4}" destId="{C1B3E1BB-6815-4F33-BDBF-C943379CF38A}" srcOrd="12" destOrd="0" presId="urn:microsoft.com/office/officeart/2005/8/layout/chevron2"/>
    <dgm:cxn modelId="{05ACB42F-C3ED-46FB-A40B-CFA298D33CE8}" type="presParOf" srcId="{C1B3E1BB-6815-4F33-BDBF-C943379CF38A}" destId="{AD168047-94B6-4281-83BE-B4A3E4497D7A}" srcOrd="0" destOrd="0" presId="urn:microsoft.com/office/officeart/2005/8/layout/chevron2"/>
    <dgm:cxn modelId="{3FD4CD0A-31C9-4C98-BA86-34AEC4E67375}" type="presParOf" srcId="{C1B3E1BB-6815-4F33-BDBF-C943379CF38A}" destId="{1F643DBD-8963-42EF-A7C9-C3AA81D3572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14966D-F50E-4A9E-952E-8A6EC059CD5A}" type="doc">
      <dgm:prSet loTypeId="urn:microsoft.com/office/officeart/2005/8/layout/vList6" loCatId="list" qsTypeId="urn:microsoft.com/office/officeart/2005/8/quickstyle/simple5#3" qsCatId="simple" csTypeId="urn:microsoft.com/office/officeart/2005/8/colors/colorful1#4" csCatId="colorful" phldr="1"/>
      <dgm:spPr/>
      <dgm:t>
        <a:bodyPr/>
        <a:lstStyle/>
        <a:p>
          <a:endParaRPr lang="id-ID"/>
        </a:p>
      </dgm:t>
    </dgm:pt>
    <dgm:pt modelId="{A96A7904-B4EE-4FF2-B27E-C052D9C4B59C}">
      <dgm:prSet phldrT="[Text]"/>
      <dgm:spPr/>
      <dgm:t>
        <a:bodyPr/>
        <a:lstStyle/>
        <a:p>
          <a:r>
            <a:rPr lang="id-ID" dirty="0"/>
            <a:t>INTERNAL</a:t>
          </a:r>
        </a:p>
      </dgm:t>
    </dgm:pt>
    <dgm:pt modelId="{1CFA4665-420A-44CF-9873-6120353867DD}" type="parTrans" cxnId="{FDE77BBE-43A4-4FE0-8339-7AB0A30D739F}">
      <dgm:prSet/>
      <dgm:spPr/>
      <dgm:t>
        <a:bodyPr/>
        <a:lstStyle/>
        <a:p>
          <a:endParaRPr lang="id-ID"/>
        </a:p>
      </dgm:t>
    </dgm:pt>
    <dgm:pt modelId="{E599AFAA-C046-4A8E-AA8E-58E17952E55E}" type="sibTrans" cxnId="{FDE77BBE-43A4-4FE0-8339-7AB0A30D739F}">
      <dgm:prSet/>
      <dgm:spPr/>
      <dgm:t>
        <a:bodyPr/>
        <a:lstStyle/>
        <a:p>
          <a:endParaRPr lang="id-ID"/>
        </a:p>
      </dgm:t>
    </dgm:pt>
    <dgm:pt modelId="{74171BF0-E376-47DF-969F-9491186FC3CD}">
      <dgm:prSet phldrT="[Text]"/>
      <dgm:spPr/>
      <dgm:t>
        <a:bodyPr/>
        <a:lstStyle/>
        <a:p>
          <a:r>
            <a:rPr lang="id-ID" dirty="0"/>
            <a:t>Kuantitatif</a:t>
          </a:r>
        </a:p>
      </dgm:t>
    </dgm:pt>
    <dgm:pt modelId="{6D2D432D-C56D-493B-A557-6980966B4D2B}" type="parTrans" cxnId="{A95A3C7F-DA05-4D3C-A878-CD4ED6E04CCF}">
      <dgm:prSet/>
      <dgm:spPr/>
      <dgm:t>
        <a:bodyPr/>
        <a:lstStyle/>
        <a:p>
          <a:endParaRPr lang="id-ID"/>
        </a:p>
      </dgm:t>
    </dgm:pt>
    <dgm:pt modelId="{AC3C739E-1DBA-476A-BCD3-5B4CE879A53F}" type="sibTrans" cxnId="{A95A3C7F-DA05-4D3C-A878-CD4ED6E04CCF}">
      <dgm:prSet/>
      <dgm:spPr/>
      <dgm:t>
        <a:bodyPr/>
        <a:lstStyle/>
        <a:p>
          <a:endParaRPr lang="id-ID"/>
        </a:p>
      </dgm:t>
    </dgm:pt>
    <dgm:pt modelId="{207EE9C7-A8EA-4E01-B98A-DFAB05824EA5}">
      <dgm:prSet phldrT="[Text]"/>
      <dgm:spPr/>
      <dgm:t>
        <a:bodyPr/>
        <a:lstStyle/>
        <a:p>
          <a:r>
            <a:rPr lang="id-ID" dirty="0"/>
            <a:t>Jumlah Gedung</a:t>
          </a:r>
        </a:p>
      </dgm:t>
    </dgm:pt>
    <dgm:pt modelId="{AED06DFF-14E9-4BA2-9BA9-4CAE0888EA54}" type="parTrans" cxnId="{5AD5304C-3A82-44AB-ACF9-5ECBEA92F090}">
      <dgm:prSet/>
      <dgm:spPr/>
      <dgm:t>
        <a:bodyPr/>
        <a:lstStyle/>
        <a:p>
          <a:endParaRPr lang="id-ID"/>
        </a:p>
      </dgm:t>
    </dgm:pt>
    <dgm:pt modelId="{6AFE1187-CD20-4216-83B9-20B83DB39D7E}" type="sibTrans" cxnId="{5AD5304C-3A82-44AB-ACF9-5ECBEA92F090}">
      <dgm:prSet/>
      <dgm:spPr/>
      <dgm:t>
        <a:bodyPr/>
        <a:lstStyle/>
        <a:p>
          <a:endParaRPr lang="id-ID"/>
        </a:p>
      </dgm:t>
    </dgm:pt>
    <dgm:pt modelId="{E2D37326-EE2F-4C67-AAF8-1A8075625B44}">
      <dgm:prSet phldrT="[Text]"/>
      <dgm:spPr/>
      <dgm:t>
        <a:bodyPr/>
        <a:lstStyle/>
        <a:p>
          <a:r>
            <a:rPr lang="id-ID" dirty="0"/>
            <a:t>EKSTERNAL</a:t>
          </a:r>
        </a:p>
      </dgm:t>
    </dgm:pt>
    <dgm:pt modelId="{B0D79F2D-A9DA-43AD-8D52-B454903E9223}" type="parTrans" cxnId="{0FDD2803-DE99-4037-96F5-69B9B4D4EE9E}">
      <dgm:prSet/>
      <dgm:spPr/>
      <dgm:t>
        <a:bodyPr/>
        <a:lstStyle/>
        <a:p>
          <a:endParaRPr lang="id-ID"/>
        </a:p>
      </dgm:t>
    </dgm:pt>
    <dgm:pt modelId="{75BFF7AB-91DD-4909-BB1D-9B2233B748AD}" type="sibTrans" cxnId="{0FDD2803-DE99-4037-96F5-69B9B4D4EE9E}">
      <dgm:prSet/>
      <dgm:spPr/>
      <dgm:t>
        <a:bodyPr/>
        <a:lstStyle/>
        <a:p>
          <a:endParaRPr lang="id-ID"/>
        </a:p>
      </dgm:t>
    </dgm:pt>
    <dgm:pt modelId="{662BB054-F456-42DB-923B-E99058CAC4CE}">
      <dgm:prSet phldrT="[Text]"/>
      <dgm:spPr/>
      <dgm:t>
        <a:bodyPr/>
        <a:lstStyle/>
        <a:p>
          <a:r>
            <a:rPr lang="id-ID" dirty="0"/>
            <a:t>Kualitatif</a:t>
          </a:r>
        </a:p>
      </dgm:t>
    </dgm:pt>
    <dgm:pt modelId="{748E9020-547E-428A-8F32-66ED1EA292E4}" type="parTrans" cxnId="{167115F6-8B11-4549-BE95-3C9C48904D95}">
      <dgm:prSet/>
      <dgm:spPr/>
      <dgm:t>
        <a:bodyPr/>
        <a:lstStyle/>
        <a:p>
          <a:endParaRPr lang="id-ID"/>
        </a:p>
      </dgm:t>
    </dgm:pt>
    <dgm:pt modelId="{009A53BD-9D02-4567-BEDB-5703BCE31AC7}" type="sibTrans" cxnId="{167115F6-8B11-4549-BE95-3C9C48904D95}">
      <dgm:prSet/>
      <dgm:spPr/>
      <dgm:t>
        <a:bodyPr/>
        <a:lstStyle/>
        <a:p>
          <a:endParaRPr lang="id-ID"/>
        </a:p>
      </dgm:t>
    </dgm:pt>
    <dgm:pt modelId="{973E774E-E96F-44CF-BA32-58AEE5C41C0D}">
      <dgm:prSet phldrT="[Text]"/>
      <dgm:spPr/>
      <dgm:t>
        <a:bodyPr/>
        <a:lstStyle/>
        <a:p>
          <a:r>
            <a:rPr lang="id-ID" dirty="0"/>
            <a:t>Tenggang waktu lama</a:t>
          </a:r>
        </a:p>
      </dgm:t>
    </dgm:pt>
    <dgm:pt modelId="{10CE0073-2330-4791-AB05-381698A7E2B7}" type="parTrans" cxnId="{BE769C4E-2774-4597-A194-61C1555AE29E}">
      <dgm:prSet/>
      <dgm:spPr/>
      <dgm:t>
        <a:bodyPr/>
        <a:lstStyle/>
        <a:p>
          <a:endParaRPr lang="id-ID"/>
        </a:p>
      </dgm:t>
    </dgm:pt>
    <dgm:pt modelId="{AC00F409-23C5-441D-BD53-0BD9EE937364}" type="sibTrans" cxnId="{BE769C4E-2774-4597-A194-61C1555AE29E}">
      <dgm:prSet/>
      <dgm:spPr/>
      <dgm:t>
        <a:bodyPr/>
        <a:lstStyle/>
        <a:p>
          <a:endParaRPr lang="id-ID"/>
        </a:p>
      </dgm:t>
    </dgm:pt>
    <dgm:pt modelId="{74F52532-7C7B-48F3-9EEB-C9E63C73A6DE}">
      <dgm:prSet phldrT="[Text]"/>
      <dgm:spPr/>
      <dgm:t>
        <a:bodyPr/>
        <a:lstStyle/>
        <a:p>
          <a:r>
            <a:rPr lang="id-ID" dirty="0"/>
            <a:t>Jumlah Lokal</a:t>
          </a:r>
        </a:p>
      </dgm:t>
    </dgm:pt>
    <dgm:pt modelId="{B28C556A-AA28-408A-B377-13AA9B7D3CA6}" type="parTrans" cxnId="{3FC27B36-095E-4A7C-B1C3-DFF7D335FA98}">
      <dgm:prSet/>
      <dgm:spPr/>
      <dgm:t>
        <a:bodyPr/>
        <a:lstStyle/>
        <a:p>
          <a:endParaRPr lang="id-ID"/>
        </a:p>
      </dgm:t>
    </dgm:pt>
    <dgm:pt modelId="{43DD0506-0578-4453-BF94-26C920243C7B}" type="sibTrans" cxnId="{3FC27B36-095E-4A7C-B1C3-DFF7D335FA98}">
      <dgm:prSet/>
      <dgm:spPr/>
      <dgm:t>
        <a:bodyPr/>
        <a:lstStyle/>
        <a:p>
          <a:endParaRPr lang="id-ID"/>
        </a:p>
      </dgm:t>
    </dgm:pt>
    <dgm:pt modelId="{6126AFBB-94EB-4E55-BC17-8E41AAA550B6}" type="pres">
      <dgm:prSet presAssocID="{A114966D-F50E-4A9E-952E-8A6EC059CD5A}" presName="Name0" presStyleCnt="0">
        <dgm:presLayoutVars>
          <dgm:dir/>
          <dgm:animLvl val="lvl"/>
          <dgm:resizeHandles/>
        </dgm:presLayoutVars>
      </dgm:prSet>
      <dgm:spPr/>
    </dgm:pt>
    <dgm:pt modelId="{B800F070-357E-489E-87D0-E4ECA50CF1FD}" type="pres">
      <dgm:prSet presAssocID="{A96A7904-B4EE-4FF2-B27E-C052D9C4B59C}" presName="linNode" presStyleCnt="0"/>
      <dgm:spPr/>
    </dgm:pt>
    <dgm:pt modelId="{C7845BD0-DCC7-46DE-A7A2-0D14FA76ACB8}" type="pres">
      <dgm:prSet presAssocID="{A96A7904-B4EE-4FF2-B27E-C052D9C4B59C}" presName="parentShp" presStyleLbl="node1" presStyleIdx="0" presStyleCnt="2">
        <dgm:presLayoutVars>
          <dgm:bulletEnabled val="1"/>
        </dgm:presLayoutVars>
      </dgm:prSet>
      <dgm:spPr/>
    </dgm:pt>
    <dgm:pt modelId="{CCD853B5-2806-475A-92DF-66AA07D6A5DB}" type="pres">
      <dgm:prSet presAssocID="{A96A7904-B4EE-4FF2-B27E-C052D9C4B59C}" presName="childShp" presStyleLbl="bgAccFollowNode1" presStyleIdx="0" presStyleCnt="2">
        <dgm:presLayoutVars>
          <dgm:bulletEnabled val="1"/>
        </dgm:presLayoutVars>
      </dgm:prSet>
      <dgm:spPr/>
    </dgm:pt>
    <dgm:pt modelId="{AEEFA35E-1BDE-4DB3-84CD-C449A9241B4E}" type="pres">
      <dgm:prSet presAssocID="{E599AFAA-C046-4A8E-AA8E-58E17952E55E}" presName="spacing" presStyleCnt="0"/>
      <dgm:spPr/>
    </dgm:pt>
    <dgm:pt modelId="{40DEE3F2-675C-4036-B6A8-B29ACD1FF44F}" type="pres">
      <dgm:prSet presAssocID="{E2D37326-EE2F-4C67-AAF8-1A8075625B44}" presName="linNode" presStyleCnt="0"/>
      <dgm:spPr/>
    </dgm:pt>
    <dgm:pt modelId="{C5E679E0-6F8A-4E9C-BFA0-CB9381AE8177}" type="pres">
      <dgm:prSet presAssocID="{E2D37326-EE2F-4C67-AAF8-1A8075625B44}" presName="parentShp" presStyleLbl="node1" presStyleIdx="1" presStyleCnt="2">
        <dgm:presLayoutVars>
          <dgm:bulletEnabled val="1"/>
        </dgm:presLayoutVars>
      </dgm:prSet>
      <dgm:spPr/>
    </dgm:pt>
    <dgm:pt modelId="{4E7300E5-AC9D-41B7-9CAC-EA3DDC63AD37}" type="pres">
      <dgm:prSet presAssocID="{E2D37326-EE2F-4C67-AAF8-1A8075625B44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0FDD2803-DE99-4037-96F5-69B9B4D4EE9E}" srcId="{A114966D-F50E-4A9E-952E-8A6EC059CD5A}" destId="{E2D37326-EE2F-4C67-AAF8-1A8075625B44}" srcOrd="1" destOrd="0" parTransId="{B0D79F2D-A9DA-43AD-8D52-B454903E9223}" sibTransId="{75BFF7AB-91DD-4909-BB1D-9B2233B748AD}"/>
    <dgm:cxn modelId="{EA50A32F-89D9-4C40-BF6E-B31D5FFC765A}" type="presOf" srcId="{74F52532-7C7B-48F3-9EEB-C9E63C73A6DE}" destId="{CCD853B5-2806-475A-92DF-66AA07D6A5DB}" srcOrd="0" destOrd="2" presId="urn:microsoft.com/office/officeart/2005/8/layout/vList6"/>
    <dgm:cxn modelId="{1FD64434-AB82-4B74-ABB4-C08A915F82E7}" type="presOf" srcId="{E2D37326-EE2F-4C67-AAF8-1A8075625B44}" destId="{C5E679E0-6F8A-4E9C-BFA0-CB9381AE8177}" srcOrd="0" destOrd="0" presId="urn:microsoft.com/office/officeart/2005/8/layout/vList6"/>
    <dgm:cxn modelId="{3FC27B36-095E-4A7C-B1C3-DFF7D335FA98}" srcId="{A96A7904-B4EE-4FF2-B27E-C052D9C4B59C}" destId="{74F52532-7C7B-48F3-9EEB-C9E63C73A6DE}" srcOrd="2" destOrd="0" parTransId="{B28C556A-AA28-408A-B377-13AA9B7D3CA6}" sibTransId="{43DD0506-0578-4453-BF94-26C920243C7B}"/>
    <dgm:cxn modelId="{7C44D442-04E4-4AEA-940B-269943D933EC}" type="presOf" srcId="{662BB054-F456-42DB-923B-E99058CAC4CE}" destId="{4E7300E5-AC9D-41B7-9CAC-EA3DDC63AD37}" srcOrd="0" destOrd="0" presId="urn:microsoft.com/office/officeart/2005/8/layout/vList6"/>
    <dgm:cxn modelId="{5AD5304C-3A82-44AB-ACF9-5ECBEA92F090}" srcId="{A96A7904-B4EE-4FF2-B27E-C052D9C4B59C}" destId="{207EE9C7-A8EA-4E01-B98A-DFAB05824EA5}" srcOrd="1" destOrd="0" parTransId="{AED06DFF-14E9-4BA2-9BA9-4CAE0888EA54}" sibTransId="{6AFE1187-CD20-4216-83B9-20B83DB39D7E}"/>
    <dgm:cxn modelId="{BE769C4E-2774-4597-A194-61C1555AE29E}" srcId="{E2D37326-EE2F-4C67-AAF8-1A8075625B44}" destId="{973E774E-E96F-44CF-BA32-58AEE5C41C0D}" srcOrd="1" destOrd="0" parTransId="{10CE0073-2330-4791-AB05-381698A7E2B7}" sibTransId="{AC00F409-23C5-441D-BD53-0BD9EE937364}"/>
    <dgm:cxn modelId="{4A0CE94E-24A0-4631-8C60-42F95D60F7AE}" type="presOf" srcId="{207EE9C7-A8EA-4E01-B98A-DFAB05824EA5}" destId="{CCD853B5-2806-475A-92DF-66AA07D6A5DB}" srcOrd="0" destOrd="1" presId="urn:microsoft.com/office/officeart/2005/8/layout/vList6"/>
    <dgm:cxn modelId="{A95A3C7F-DA05-4D3C-A878-CD4ED6E04CCF}" srcId="{A96A7904-B4EE-4FF2-B27E-C052D9C4B59C}" destId="{74171BF0-E376-47DF-969F-9491186FC3CD}" srcOrd="0" destOrd="0" parTransId="{6D2D432D-C56D-493B-A557-6980966B4D2B}" sibTransId="{AC3C739E-1DBA-476A-BCD3-5B4CE879A53F}"/>
    <dgm:cxn modelId="{F6E06290-525E-4F91-8243-EA370D1C11E3}" type="presOf" srcId="{973E774E-E96F-44CF-BA32-58AEE5C41C0D}" destId="{4E7300E5-AC9D-41B7-9CAC-EA3DDC63AD37}" srcOrd="0" destOrd="1" presId="urn:microsoft.com/office/officeart/2005/8/layout/vList6"/>
    <dgm:cxn modelId="{FDE77BBE-43A4-4FE0-8339-7AB0A30D739F}" srcId="{A114966D-F50E-4A9E-952E-8A6EC059CD5A}" destId="{A96A7904-B4EE-4FF2-B27E-C052D9C4B59C}" srcOrd="0" destOrd="0" parTransId="{1CFA4665-420A-44CF-9873-6120353867DD}" sibTransId="{E599AFAA-C046-4A8E-AA8E-58E17952E55E}"/>
    <dgm:cxn modelId="{B8C14BC7-009A-49B5-88AC-5CB00840614F}" type="presOf" srcId="{74171BF0-E376-47DF-969F-9491186FC3CD}" destId="{CCD853B5-2806-475A-92DF-66AA07D6A5DB}" srcOrd="0" destOrd="0" presId="urn:microsoft.com/office/officeart/2005/8/layout/vList6"/>
    <dgm:cxn modelId="{B722D4EA-7952-4799-826B-57E95DB8D02E}" type="presOf" srcId="{A96A7904-B4EE-4FF2-B27E-C052D9C4B59C}" destId="{C7845BD0-DCC7-46DE-A7A2-0D14FA76ACB8}" srcOrd="0" destOrd="0" presId="urn:microsoft.com/office/officeart/2005/8/layout/vList6"/>
    <dgm:cxn modelId="{167115F6-8B11-4549-BE95-3C9C48904D95}" srcId="{E2D37326-EE2F-4C67-AAF8-1A8075625B44}" destId="{662BB054-F456-42DB-923B-E99058CAC4CE}" srcOrd="0" destOrd="0" parTransId="{748E9020-547E-428A-8F32-66ED1EA292E4}" sibTransId="{009A53BD-9D02-4567-BEDB-5703BCE31AC7}"/>
    <dgm:cxn modelId="{AC9B12F9-FA38-4295-8878-0E3651422C6E}" type="presOf" srcId="{A114966D-F50E-4A9E-952E-8A6EC059CD5A}" destId="{6126AFBB-94EB-4E55-BC17-8E41AAA550B6}" srcOrd="0" destOrd="0" presId="urn:microsoft.com/office/officeart/2005/8/layout/vList6"/>
    <dgm:cxn modelId="{A9765CA6-BDD6-4C4F-8727-C1EC05EC9468}" type="presParOf" srcId="{6126AFBB-94EB-4E55-BC17-8E41AAA550B6}" destId="{B800F070-357E-489E-87D0-E4ECA50CF1FD}" srcOrd="0" destOrd="0" presId="urn:microsoft.com/office/officeart/2005/8/layout/vList6"/>
    <dgm:cxn modelId="{0F5EDC27-314F-4DC8-9048-975EAEA56594}" type="presParOf" srcId="{B800F070-357E-489E-87D0-E4ECA50CF1FD}" destId="{C7845BD0-DCC7-46DE-A7A2-0D14FA76ACB8}" srcOrd="0" destOrd="0" presId="urn:microsoft.com/office/officeart/2005/8/layout/vList6"/>
    <dgm:cxn modelId="{B4813EE1-F169-4566-A9A8-C3D249F432C7}" type="presParOf" srcId="{B800F070-357E-489E-87D0-E4ECA50CF1FD}" destId="{CCD853B5-2806-475A-92DF-66AA07D6A5DB}" srcOrd="1" destOrd="0" presId="urn:microsoft.com/office/officeart/2005/8/layout/vList6"/>
    <dgm:cxn modelId="{2FABC1CA-6A35-4B24-A8D3-7CEB9DFF3850}" type="presParOf" srcId="{6126AFBB-94EB-4E55-BC17-8E41AAA550B6}" destId="{AEEFA35E-1BDE-4DB3-84CD-C449A9241B4E}" srcOrd="1" destOrd="0" presId="urn:microsoft.com/office/officeart/2005/8/layout/vList6"/>
    <dgm:cxn modelId="{F4C029A4-98BF-4F03-981E-482C777CE3C9}" type="presParOf" srcId="{6126AFBB-94EB-4E55-BC17-8E41AAA550B6}" destId="{40DEE3F2-675C-4036-B6A8-B29ACD1FF44F}" srcOrd="2" destOrd="0" presId="urn:microsoft.com/office/officeart/2005/8/layout/vList6"/>
    <dgm:cxn modelId="{8999666E-965B-4092-9CB5-E7A1AD9BA240}" type="presParOf" srcId="{40DEE3F2-675C-4036-B6A8-B29ACD1FF44F}" destId="{C5E679E0-6F8A-4E9C-BFA0-CB9381AE8177}" srcOrd="0" destOrd="0" presId="urn:microsoft.com/office/officeart/2005/8/layout/vList6"/>
    <dgm:cxn modelId="{D38E96BE-6A0E-4860-8C0E-54BEDBAB12B7}" type="presParOf" srcId="{40DEE3F2-675C-4036-B6A8-B29ACD1FF44F}" destId="{4E7300E5-AC9D-41B7-9CAC-EA3DDC63AD3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C7A8C4-DE24-4BD2-ADA9-9C7A9C0D9983}" type="doc">
      <dgm:prSet loTypeId="urn:microsoft.com/office/officeart/2005/8/layout/list1#3" loCatId="list" qsTypeId="urn:microsoft.com/office/officeart/2005/8/quickstyle/simple5#4" qsCatId="simple" csTypeId="urn:microsoft.com/office/officeart/2005/8/colors/colorful1#5" csCatId="colorful" phldr="1"/>
      <dgm:spPr/>
      <dgm:t>
        <a:bodyPr/>
        <a:lstStyle/>
        <a:p>
          <a:endParaRPr lang="id-ID"/>
        </a:p>
      </dgm:t>
    </dgm:pt>
    <dgm:pt modelId="{EE6A2497-CF54-4B0C-8075-EC7AC7D97A9A}">
      <dgm:prSet phldrT="[Text]" custT="1"/>
      <dgm:spPr/>
      <dgm:t>
        <a:bodyPr/>
        <a:lstStyle/>
        <a:p>
          <a:r>
            <a:rPr lang="id-ID" sz="1800" dirty="0">
              <a:solidFill>
                <a:schemeClr val="tx1"/>
              </a:solidFill>
              <a:latin typeface="Book Antiqua" pitchFamily="18" charset="0"/>
            </a:rPr>
            <a:t>Konsisten dalam pelayanan</a:t>
          </a:r>
        </a:p>
      </dgm:t>
    </dgm:pt>
    <dgm:pt modelId="{0FBB3062-48EB-4630-8EEA-2764DCB2ED71}" type="parTrans" cxnId="{3B25E404-FC23-445E-982E-2B3B2FE3BC1A}">
      <dgm:prSet/>
      <dgm:spPr/>
      <dgm:t>
        <a:bodyPr/>
        <a:lstStyle/>
        <a:p>
          <a:endParaRPr lang="id-ID" sz="2000">
            <a:solidFill>
              <a:schemeClr val="tx1"/>
            </a:solidFill>
            <a:latin typeface="Book Antiqua" pitchFamily="18" charset="0"/>
          </a:endParaRPr>
        </a:p>
      </dgm:t>
    </dgm:pt>
    <dgm:pt modelId="{D50C0D97-6620-4833-AD06-34517E6799B9}" type="sibTrans" cxnId="{3B25E404-FC23-445E-982E-2B3B2FE3BC1A}">
      <dgm:prSet/>
      <dgm:spPr/>
      <dgm:t>
        <a:bodyPr/>
        <a:lstStyle/>
        <a:p>
          <a:endParaRPr lang="id-ID" sz="2000">
            <a:solidFill>
              <a:schemeClr val="tx1"/>
            </a:solidFill>
            <a:latin typeface="Book Antiqua" pitchFamily="18" charset="0"/>
          </a:endParaRPr>
        </a:p>
      </dgm:t>
    </dgm:pt>
    <dgm:pt modelId="{38A8339F-1BE3-40A1-9A42-D9413231AF49}">
      <dgm:prSet phldrT="[Text]" custT="1"/>
      <dgm:spPr/>
      <dgm:t>
        <a:bodyPr/>
        <a:lstStyle/>
        <a:p>
          <a:r>
            <a:rPr lang="id-ID" sz="1800">
              <a:solidFill>
                <a:schemeClr val="tx1"/>
              </a:solidFill>
              <a:latin typeface="Book Antiqua" pitchFamily="18" charset="0"/>
            </a:rPr>
            <a:t>Komplain berkurang</a:t>
          </a:r>
          <a:endParaRPr lang="id-ID" sz="1800" dirty="0">
            <a:solidFill>
              <a:schemeClr val="tx1"/>
            </a:solidFill>
            <a:latin typeface="Book Antiqua" pitchFamily="18" charset="0"/>
          </a:endParaRPr>
        </a:p>
      </dgm:t>
    </dgm:pt>
    <dgm:pt modelId="{4D9CA272-A520-4864-9C77-732F6581D802}" type="parTrans" cxnId="{BCD81F7F-80B5-403F-8667-9CD613B7F1CC}">
      <dgm:prSet/>
      <dgm:spPr/>
      <dgm:t>
        <a:bodyPr/>
        <a:lstStyle/>
        <a:p>
          <a:endParaRPr lang="id-ID" sz="2000">
            <a:solidFill>
              <a:schemeClr val="tx1"/>
            </a:solidFill>
            <a:latin typeface="Book Antiqua" pitchFamily="18" charset="0"/>
          </a:endParaRPr>
        </a:p>
      </dgm:t>
    </dgm:pt>
    <dgm:pt modelId="{E8E8B38D-FA03-49FB-85A8-D9CECED84212}" type="sibTrans" cxnId="{BCD81F7F-80B5-403F-8667-9CD613B7F1CC}">
      <dgm:prSet/>
      <dgm:spPr/>
      <dgm:t>
        <a:bodyPr/>
        <a:lstStyle/>
        <a:p>
          <a:endParaRPr lang="id-ID" sz="2000">
            <a:solidFill>
              <a:schemeClr val="tx1"/>
            </a:solidFill>
            <a:latin typeface="Book Antiqua" pitchFamily="18" charset="0"/>
          </a:endParaRPr>
        </a:p>
      </dgm:t>
    </dgm:pt>
    <dgm:pt modelId="{39196C13-F023-4A39-8DCE-C868B60A85CB}">
      <dgm:prSet phldrT="[Text]" custT="1"/>
      <dgm:spPr/>
      <dgm:t>
        <a:bodyPr/>
        <a:lstStyle/>
        <a:p>
          <a:r>
            <a:rPr lang="id-ID" sz="1800">
              <a:solidFill>
                <a:schemeClr val="tx1"/>
              </a:solidFill>
              <a:latin typeface="Book Antiqua" pitchFamily="18" charset="0"/>
            </a:rPr>
            <a:t>Disiplin waktu</a:t>
          </a:r>
          <a:endParaRPr lang="id-ID" sz="1800" dirty="0">
            <a:solidFill>
              <a:schemeClr val="tx1"/>
            </a:solidFill>
            <a:latin typeface="Book Antiqua" pitchFamily="18" charset="0"/>
          </a:endParaRPr>
        </a:p>
      </dgm:t>
    </dgm:pt>
    <dgm:pt modelId="{2EC8A660-6641-4586-862E-DCAB6179E21A}" type="parTrans" cxnId="{235E09A1-1352-4692-8A4B-2070D0A75F23}">
      <dgm:prSet/>
      <dgm:spPr/>
      <dgm:t>
        <a:bodyPr/>
        <a:lstStyle/>
        <a:p>
          <a:endParaRPr lang="id-ID" sz="2000">
            <a:solidFill>
              <a:schemeClr val="tx1"/>
            </a:solidFill>
            <a:latin typeface="Book Antiqua" pitchFamily="18" charset="0"/>
          </a:endParaRPr>
        </a:p>
      </dgm:t>
    </dgm:pt>
    <dgm:pt modelId="{30240CFC-5208-436D-A921-AA693F94872B}" type="sibTrans" cxnId="{235E09A1-1352-4692-8A4B-2070D0A75F23}">
      <dgm:prSet/>
      <dgm:spPr/>
      <dgm:t>
        <a:bodyPr/>
        <a:lstStyle/>
        <a:p>
          <a:endParaRPr lang="id-ID" sz="2000">
            <a:solidFill>
              <a:schemeClr val="tx1"/>
            </a:solidFill>
            <a:latin typeface="Book Antiqua" pitchFamily="18" charset="0"/>
          </a:endParaRPr>
        </a:p>
      </dgm:t>
    </dgm:pt>
    <dgm:pt modelId="{7AE3FA77-349B-4C79-9EDA-5C17F07A9141}">
      <dgm:prSet phldrT="[Text]" custT="1"/>
      <dgm:spPr/>
      <dgm:t>
        <a:bodyPr/>
        <a:lstStyle/>
        <a:p>
          <a:r>
            <a:rPr lang="id-ID" sz="1800">
              <a:solidFill>
                <a:schemeClr val="tx1"/>
              </a:solidFill>
              <a:latin typeface="Book Antiqua" pitchFamily="18" charset="0"/>
            </a:rPr>
            <a:t>Inventaris aset yang sempurna</a:t>
          </a:r>
          <a:endParaRPr lang="id-ID" sz="1800" dirty="0">
            <a:solidFill>
              <a:schemeClr val="tx1"/>
            </a:solidFill>
            <a:latin typeface="Book Antiqua" pitchFamily="18" charset="0"/>
          </a:endParaRPr>
        </a:p>
      </dgm:t>
    </dgm:pt>
    <dgm:pt modelId="{A8472D2B-853C-4BCF-9D67-BA2411B4BD88}" type="parTrans" cxnId="{4A3A6661-06A6-41F4-BE89-B104BC52E35E}">
      <dgm:prSet/>
      <dgm:spPr/>
      <dgm:t>
        <a:bodyPr/>
        <a:lstStyle/>
        <a:p>
          <a:endParaRPr lang="id-ID" sz="2000">
            <a:solidFill>
              <a:schemeClr val="tx1"/>
            </a:solidFill>
            <a:latin typeface="Book Antiqua" pitchFamily="18" charset="0"/>
          </a:endParaRPr>
        </a:p>
      </dgm:t>
    </dgm:pt>
    <dgm:pt modelId="{9861AF2E-C801-47EA-A9DA-651564F50E23}" type="sibTrans" cxnId="{4A3A6661-06A6-41F4-BE89-B104BC52E35E}">
      <dgm:prSet/>
      <dgm:spPr/>
      <dgm:t>
        <a:bodyPr/>
        <a:lstStyle/>
        <a:p>
          <a:endParaRPr lang="id-ID" sz="2000">
            <a:solidFill>
              <a:schemeClr val="tx1"/>
            </a:solidFill>
            <a:latin typeface="Book Antiqua" pitchFamily="18" charset="0"/>
          </a:endParaRPr>
        </a:p>
      </dgm:t>
    </dgm:pt>
    <dgm:pt modelId="{BB417692-1597-48FD-99AF-E5989041F75B}">
      <dgm:prSet phldrT="[Text]" custT="1"/>
      <dgm:spPr/>
      <dgm:t>
        <a:bodyPr/>
        <a:lstStyle/>
        <a:p>
          <a:r>
            <a:rPr lang="id-ID" sz="1800">
              <a:solidFill>
                <a:schemeClr val="tx1"/>
              </a:solidFill>
              <a:latin typeface="Book Antiqua" pitchFamily="18" charset="0"/>
            </a:rPr>
            <a:t>Kontrol efektif</a:t>
          </a:r>
          <a:endParaRPr lang="id-ID" sz="1800" dirty="0">
            <a:solidFill>
              <a:schemeClr val="tx1"/>
            </a:solidFill>
            <a:latin typeface="Book Antiqua" pitchFamily="18" charset="0"/>
          </a:endParaRPr>
        </a:p>
      </dgm:t>
    </dgm:pt>
    <dgm:pt modelId="{2C99C40F-9EFC-4F4B-8D8F-091D27968F6C}" type="parTrans" cxnId="{A1225ECB-7F61-4EA4-9ACF-4076A2B715E3}">
      <dgm:prSet/>
      <dgm:spPr/>
      <dgm:t>
        <a:bodyPr/>
        <a:lstStyle/>
        <a:p>
          <a:endParaRPr lang="id-ID" sz="2000">
            <a:solidFill>
              <a:schemeClr val="tx1"/>
            </a:solidFill>
            <a:latin typeface="Book Antiqua" pitchFamily="18" charset="0"/>
          </a:endParaRPr>
        </a:p>
      </dgm:t>
    </dgm:pt>
    <dgm:pt modelId="{2F8BDEA9-DB09-46F0-8A1D-FEF350F4059A}" type="sibTrans" cxnId="{A1225ECB-7F61-4EA4-9ACF-4076A2B715E3}">
      <dgm:prSet/>
      <dgm:spPr/>
      <dgm:t>
        <a:bodyPr/>
        <a:lstStyle/>
        <a:p>
          <a:endParaRPr lang="id-ID" sz="2000">
            <a:solidFill>
              <a:schemeClr val="tx1"/>
            </a:solidFill>
            <a:latin typeface="Book Antiqua" pitchFamily="18" charset="0"/>
          </a:endParaRPr>
        </a:p>
      </dgm:t>
    </dgm:pt>
    <dgm:pt modelId="{CE9B1BE1-7829-4ECA-91A8-F1F96EEE5F02}">
      <dgm:prSet phldrT="[Text]" custT="1"/>
      <dgm:spPr/>
      <dgm:t>
        <a:bodyPr/>
        <a:lstStyle/>
        <a:p>
          <a:r>
            <a:rPr lang="id-ID" sz="1800">
              <a:solidFill>
                <a:schemeClr val="tx1"/>
              </a:solidFill>
              <a:latin typeface="Book Antiqua" pitchFamily="18" charset="0"/>
            </a:rPr>
            <a:t>Pemborosan waktu dapat dicegah</a:t>
          </a:r>
          <a:endParaRPr lang="id-ID" sz="1800" dirty="0">
            <a:solidFill>
              <a:schemeClr val="tx1"/>
            </a:solidFill>
            <a:latin typeface="Book Antiqua" pitchFamily="18" charset="0"/>
          </a:endParaRPr>
        </a:p>
      </dgm:t>
    </dgm:pt>
    <dgm:pt modelId="{C5CF209A-F9AF-48D8-8540-1067CC310C72}" type="parTrans" cxnId="{80641946-387E-4945-A33A-1AE7583280A8}">
      <dgm:prSet/>
      <dgm:spPr/>
      <dgm:t>
        <a:bodyPr/>
        <a:lstStyle/>
        <a:p>
          <a:endParaRPr lang="id-ID" sz="2000">
            <a:solidFill>
              <a:schemeClr val="tx1"/>
            </a:solidFill>
            <a:latin typeface="Book Antiqua" pitchFamily="18" charset="0"/>
          </a:endParaRPr>
        </a:p>
      </dgm:t>
    </dgm:pt>
    <dgm:pt modelId="{26B2024E-7F40-4E24-87F3-E96D5015BDC5}" type="sibTrans" cxnId="{80641946-387E-4945-A33A-1AE7583280A8}">
      <dgm:prSet/>
      <dgm:spPr/>
      <dgm:t>
        <a:bodyPr/>
        <a:lstStyle/>
        <a:p>
          <a:endParaRPr lang="id-ID" sz="2000">
            <a:solidFill>
              <a:schemeClr val="tx1"/>
            </a:solidFill>
            <a:latin typeface="Book Antiqua" pitchFamily="18" charset="0"/>
          </a:endParaRPr>
        </a:p>
      </dgm:t>
    </dgm:pt>
    <dgm:pt modelId="{1F37A9C4-CFB5-4F12-97D9-CBD13EE078C1}">
      <dgm:prSet phldrT="[Text]" custT="1"/>
      <dgm:spPr/>
      <dgm:t>
        <a:bodyPr/>
        <a:lstStyle/>
        <a:p>
          <a:r>
            <a:rPr lang="id-ID" sz="1800">
              <a:solidFill>
                <a:schemeClr val="tx1"/>
              </a:solidFill>
              <a:latin typeface="Book Antiqua" pitchFamily="18" charset="0"/>
            </a:rPr>
            <a:t>Peningkatan keterampilan</a:t>
          </a:r>
          <a:endParaRPr lang="id-ID" sz="1800" dirty="0">
            <a:solidFill>
              <a:schemeClr val="tx1"/>
            </a:solidFill>
            <a:latin typeface="Book Antiqua" pitchFamily="18" charset="0"/>
          </a:endParaRPr>
        </a:p>
      </dgm:t>
    </dgm:pt>
    <dgm:pt modelId="{E7BDF515-696F-4217-900B-484E70FAFE47}" type="parTrans" cxnId="{C4EEF571-347A-42DB-9C73-0E4A020C3D58}">
      <dgm:prSet/>
      <dgm:spPr/>
      <dgm:t>
        <a:bodyPr/>
        <a:lstStyle/>
        <a:p>
          <a:endParaRPr lang="id-ID" sz="2000">
            <a:solidFill>
              <a:schemeClr val="tx1"/>
            </a:solidFill>
            <a:latin typeface="Book Antiqua" pitchFamily="18" charset="0"/>
          </a:endParaRPr>
        </a:p>
      </dgm:t>
    </dgm:pt>
    <dgm:pt modelId="{537DB4C6-2234-43D3-92F8-F920C4B0DDF5}" type="sibTrans" cxnId="{C4EEF571-347A-42DB-9C73-0E4A020C3D58}">
      <dgm:prSet/>
      <dgm:spPr/>
      <dgm:t>
        <a:bodyPr/>
        <a:lstStyle/>
        <a:p>
          <a:endParaRPr lang="id-ID" sz="2000">
            <a:solidFill>
              <a:schemeClr val="tx1"/>
            </a:solidFill>
            <a:latin typeface="Book Antiqua" pitchFamily="18" charset="0"/>
          </a:endParaRPr>
        </a:p>
      </dgm:t>
    </dgm:pt>
    <dgm:pt modelId="{042BADED-0B44-483C-8433-58302EB8D415}" type="pres">
      <dgm:prSet presAssocID="{52C7A8C4-DE24-4BD2-ADA9-9C7A9C0D9983}" presName="linear" presStyleCnt="0">
        <dgm:presLayoutVars>
          <dgm:dir/>
          <dgm:animLvl val="lvl"/>
          <dgm:resizeHandles val="exact"/>
        </dgm:presLayoutVars>
      </dgm:prSet>
      <dgm:spPr/>
    </dgm:pt>
    <dgm:pt modelId="{E012CAF8-0ABB-4599-8FC5-EBEB9D66A50D}" type="pres">
      <dgm:prSet presAssocID="{EE6A2497-CF54-4B0C-8075-EC7AC7D97A9A}" presName="parentLin" presStyleCnt="0"/>
      <dgm:spPr/>
    </dgm:pt>
    <dgm:pt modelId="{581F434D-B19C-429B-85DB-BFB45146D63E}" type="pres">
      <dgm:prSet presAssocID="{EE6A2497-CF54-4B0C-8075-EC7AC7D97A9A}" presName="parentLeftMargin" presStyleLbl="node1" presStyleIdx="0" presStyleCnt="7"/>
      <dgm:spPr/>
    </dgm:pt>
    <dgm:pt modelId="{C8998728-6841-4E54-B82E-AA78E189A0F0}" type="pres">
      <dgm:prSet presAssocID="{EE6A2497-CF54-4B0C-8075-EC7AC7D97A9A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157B9DF1-5888-4D53-B927-E4A6F99766DB}" type="pres">
      <dgm:prSet presAssocID="{EE6A2497-CF54-4B0C-8075-EC7AC7D97A9A}" presName="negativeSpace" presStyleCnt="0"/>
      <dgm:spPr/>
    </dgm:pt>
    <dgm:pt modelId="{C5640CE1-5DD4-4DF9-8D33-E294CB6B4B37}" type="pres">
      <dgm:prSet presAssocID="{EE6A2497-CF54-4B0C-8075-EC7AC7D97A9A}" presName="childText" presStyleLbl="conFgAcc1" presStyleIdx="0" presStyleCnt="7">
        <dgm:presLayoutVars>
          <dgm:bulletEnabled val="1"/>
        </dgm:presLayoutVars>
      </dgm:prSet>
      <dgm:spPr/>
    </dgm:pt>
    <dgm:pt modelId="{C9E674C3-1E4B-4919-889C-65C99A887567}" type="pres">
      <dgm:prSet presAssocID="{D50C0D97-6620-4833-AD06-34517E6799B9}" presName="spaceBetweenRectangles" presStyleCnt="0"/>
      <dgm:spPr/>
    </dgm:pt>
    <dgm:pt modelId="{8A5CCAC7-5298-4BB2-8621-E8E9F76C6D34}" type="pres">
      <dgm:prSet presAssocID="{38A8339F-1BE3-40A1-9A42-D9413231AF49}" presName="parentLin" presStyleCnt="0"/>
      <dgm:spPr/>
    </dgm:pt>
    <dgm:pt modelId="{B414C73D-CF3C-4DD6-B8FD-9E617D2D3EF9}" type="pres">
      <dgm:prSet presAssocID="{38A8339F-1BE3-40A1-9A42-D9413231AF49}" presName="parentLeftMargin" presStyleLbl="node1" presStyleIdx="0" presStyleCnt="7"/>
      <dgm:spPr/>
    </dgm:pt>
    <dgm:pt modelId="{DF20FFED-22D1-457C-828E-DDD723FA9DD5}" type="pres">
      <dgm:prSet presAssocID="{38A8339F-1BE3-40A1-9A42-D9413231AF49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60FCDE27-269C-4E9E-BE82-6136D374AC53}" type="pres">
      <dgm:prSet presAssocID="{38A8339F-1BE3-40A1-9A42-D9413231AF49}" presName="negativeSpace" presStyleCnt="0"/>
      <dgm:spPr/>
    </dgm:pt>
    <dgm:pt modelId="{2DCF337A-A1BB-401C-99F2-027A4955F793}" type="pres">
      <dgm:prSet presAssocID="{38A8339F-1BE3-40A1-9A42-D9413231AF49}" presName="childText" presStyleLbl="conFgAcc1" presStyleIdx="1" presStyleCnt="7">
        <dgm:presLayoutVars>
          <dgm:bulletEnabled val="1"/>
        </dgm:presLayoutVars>
      </dgm:prSet>
      <dgm:spPr/>
    </dgm:pt>
    <dgm:pt modelId="{29BB3837-396E-4D9E-9F91-1AF61FC37896}" type="pres">
      <dgm:prSet presAssocID="{E8E8B38D-FA03-49FB-85A8-D9CECED84212}" presName="spaceBetweenRectangles" presStyleCnt="0"/>
      <dgm:spPr/>
    </dgm:pt>
    <dgm:pt modelId="{C5988128-F6C8-4559-8DA9-2FF0F9653D62}" type="pres">
      <dgm:prSet presAssocID="{39196C13-F023-4A39-8DCE-C868B60A85CB}" presName="parentLin" presStyleCnt="0"/>
      <dgm:spPr/>
    </dgm:pt>
    <dgm:pt modelId="{36CB7200-D71E-4CC1-822A-A25C27C684B0}" type="pres">
      <dgm:prSet presAssocID="{39196C13-F023-4A39-8DCE-C868B60A85CB}" presName="parentLeftMargin" presStyleLbl="node1" presStyleIdx="1" presStyleCnt="7"/>
      <dgm:spPr/>
    </dgm:pt>
    <dgm:pt modelId="{6B93CF8C-5498-4D17-9C3A-89EFFD63DDDD}" type="pres">
      <dgm:prSet presAssocID="{39196C13-F023-4A39-8DCE-C868B60A85CB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2EC5A35F-8980-4B79-A2D8-203FA0BD2128}" type="pres">
      <dgm:prSet presAssocID="{39196C13-F023-4A39-8DCE-C868B60A85CB}" presName="negativeSpace" presStyleCnt="0"/>
      <dgm:spPr/>
    </dgm:pt>
    <dgm:pt modelId="{80615E72-FE3C-4F24-9EB4-37B83069D6B4}" type="pres">
      <dgm:prSet presAssocID="{39196C13-F023-4A39-8DCE-C868B60A85CB}" presName="childText" presStyleLbl="conFgAcc1" presStyleIdx="2" presStyleCnt="7">
        <dgm:presLayoutVars>
          <dgm:bulletEnabled val="1"/>
        </dgm:presLayoutVars>
      </dgm:prSet>
      <dgm:spPr/>
    </dgm:pt>
    <dgm:pt modelId="{6671236E-AF54-48A8-858E-15A3DFFAA09D}" type="pres">
      <dgm:prSet presAssocID="{30240CFC-5208-436D-A921-AA693F94872B}" presName="spaceBetweenRectangles" presStyleCnt="0"/>
      <dgm:spPr/>
    </dgm:pt>
    <dgm:pt modelId="{01AC77E8-F582-41C0-8EED-67DD2EB761EA}" type="pres">
      <dgm:prSet presAssocID="{7AE3FA77-349B-4C79-9EDA-5C17F07A9141}" presName="parentLin" presStyleCnt="0"/>
      <dgm:spPr/>
    </dgm:pt>
    <dgm:pt modelId="{92AFE342-B9B8-4CDC-8AB9-D8D228035007}" type="pres">
      <dgm:prSet presAssocID="{7AE3FA77-349B-4C79-9EDA-5C17F07A9141}" presName="parentLeftMargin" presStyleLbl="node1" presStyleIdx="2" presStyleCnt="7"/>
      <dgm:spPr/>
    </dgm:pt>
    <dgm:pt modelId="{155DBFF6-F962-4180-8751-2336DBA45163}" type="pres">
      <dgm:prSet presAssocID="{7AE3FA77-349B-4C79-9EDA-5C17F07A9141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08451B72-FBD4-44FB-8587-354B875DADB6}" type="pres">
      <dgm:prSet presAssocID="{7AE3FA77-349B-4C79-9EDA-5C17F07A9141}" presName="negativeSpace" presStyleCnt="0"/>
      <dgm:spPr/>
    </dgm:pt>
    <dgm:pt modelId="{E46C6279-0EB9-4755-B0BF-40AD9EE4C9BC}" type="pres">
      <dgm:prSet presAssocID="{7AE3FA77-349B-4C79-9EDA-5C17F07A9141}" presName="childText" presStyleLbl="conFgAcc1" presStyleIdx="3" presStyleCnt="7">
        <dgm:presLayoutVars>
          <dgm:bulletEnabled val="1"/>
        </dgm:presLayoutVars>
      </dgm:prSet>
      <dgm:spPr/>
    </dgm:pt>
    <dgm:pt modelId="{2BA3B9CD-A471-49D2-A977-C408123E34C8}" type="pres">
      <dgm:prSet presAssocID="{9861AF2E-C801-47EA-A9DA-651564F50E23}" presName="spaceBetweenRectangles" presStyleCnt="0"/>
      <dgm:spPr/>
    </dgm:pt>
    <dgm:pt modelId="{84B3B071-FBA6-4869-A330-1FBB2FB81826}" type="pres">
      <dgm:prSet presAssocID="{BB417692-1597-48FD-99AF-E5989041F75B}" presName="parentLin" presStyleCnt="0"/>
      <dgm:spPr/>
    </dgm:pt>
    <dgm:pt modelId="{BF601F20-A5F9-4FC7-A0C9-6D79728F4B2F}" type="pres">
      <dgm:prSet presAssocID="{BB417692-1597-48FD-99AF-E5989041F75B}" presName="parentLeftMargin" presStyleLbl="node1" presStyleIdx="3" presStyleCnt="7"/>
      <dgm:spPr/>
    </dgm:pt>
    <dgm:pt modelId="{B3561F14-EC58-4F6B-B736-9A7AC68DC960}" type="pres">
      <dgm:prSet presAssocID="{BB417692-1597-48FD-99AF-E5989041F75B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9531AFC1-4320-4F28-A1CA-F4D8E9CDB1F0}" type="pres">
      <dgm:prSet presAssocID="{BB417692-1597-48FD-99AF-E5989041F75B}" presName="negativeSpace" presStyleCnt="0"/>
      <dgm:spPr/>
    </dgm:pt>
    <dgm:pt modelId="{85661A0E-4F91-4CB3-8708-A5E3FD7CD416}" type="pres">
      <dgm:prSet presAssocID="{BB417692-1597-48FD-99AF-E5989041F75B}" presName="childText" presStyleLbl="conFgAcc1" presStyleIdx="4" presStyleCnt="7">
        <dgm:presLayoutVars>
          <dgm:bulletEnabled val="1"/>
        </dgm:presLayoutVars>
      </dgm:prSet>
      <dgm:spPr/>
    </dgm:pt>
    <dgm:pt modelId="{5803BC83-69C6-464F-ADC5-12BDA1E50E3C}" type="pres">
      <dgm:prSet presAssocID="{2F8BDEA9-DB09-46F0-8A1D-FEF350F4059A}" presName="spaceBetweenRectangles" presStyleCnt="0"/>
      <dgm:spPr/>
    </dgm:pt>
    <dgm:pt modelId="{CD63F817-0461-490A-957D-7759D19A244D}" type="pres">
      <dgm:prSet presAssocID="{CE9B1BE1-7829-4ECA-91A8-F1F96EEE5F02}" presName="parentLin" presStyleCnt="0"/>
      <dgm:spPr/>
    </dgm:pt>
    <dgm:pt modelId="{BEF62922-F125-41DC-B396-FB76A28D379D}" type="pres">
      <dgm:prSet presAssocID="{CE9B1BE1-7829-4ECA-91A8-F1F96EEE5F02}" presName="parentLeftMargin" presStyleLbl="node1" presStyleIdx="4" presStyleCnt="7"/>
      <dgm:spPr/>
    </dgm:pt>
    <dgm:pt modelId="{4FE400C7-7CE3-4505-8551-A75615D9FC6B}" type="pres">
      <dgm:prSet presAssocID="{CE9B1BE1-7829-4ECA-91A8-F1F96EEE5F02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88E4F8FF-7D6B-46AE-8847-011D467878B8}" type="pres">
      <dgm:prSet presAssocID="{CE9B1BE1-7829-4ECA-91A8-F1F96EEE5F02}" presName="negativeSpace" presStyleCnt="0"/>
      <dgm:spPr/>
    </dgm:pt>
    <dgm:pt modelId="{044D5404-01C7-4637-B015-4FAF73C497F9}" type="pres">
      <dgm:prSet presAssocID="{CE9B1BE1-7829-4ECA-91A8-F1F96EEE5F02}" presName="childText" presStyleLbl="conFgAcc1" presStyleIdx="5" presStyleCnt="7">
        <dgm:presLayoutVars>
          <dgm:bulletEnabled val="1"/>
        </dgm:presLayoutVars>
      </dgm:prSet>
      <dgm:spPr/>
    </dgm:pt>
    <dgm:pt modelId="{01FB8112-2E5D-4C7C-8717-FDBD62FF2ADC}" type="pres">
      <dgm:prSet presAssocID="{26B2024E-7F40-4E24-87F3-E96D5015BDC5}" presName="spaceBetweenRectangles" presStyleCnt="0"/>
      <dgm:spPr/>
    </dgm:pt>
    <dgm:pt modelId="{55AE4FB6-AD6D-4F18-B5B4-F02C7EFCDF55}" type="pres">
      <dgm:prSet presAssocID="{1F37A9C4-CFB5-4F12-97D9-CBD13EE078C1}" presName="parentLin" presStyleCnt="0"/>
      <dgm:spPr/>
    </dgm:pt>
    <dgm:pt modelId="{8E154AAA-6E62-4DB5-80E8-531FDF12AE74}" type="pres">
      <dgm:prSet presAssocID="{1F37A9C4-CFB5-4F12-97D9-CBD13EE078C1}" presName="parentLeftMargin" presStyleLbl="node1" presStyleIdx="5" presStyleCnt="7"/>
      <dgm:spPr/>
    </dgm:pt>
    <dgm:pt modelId="{67E95A19-7A82-469C-941E-0E933660635E}" type="pres">
      <dgm:prSet presAssocID="{1F37A9C4-CFB5-4F12-97D9-CBD13EE078C1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D7F97E52-F7D8-400C-BCA2-61CC6CDDB2F4}" type="pres">
      <dgm:prSet presAssocID="{1F37A9C4-CFB5-4F12-97D9-CBD13EE078C1}" presName="negativeSpace" presStyleCnt="0"/>
      <dgm:spPr/>
    </dgm:pt>
    <dgm:pt modelId="{281D45AB-3499-4CF7-9B26-652F8CEC8912}" type="pres">
      <dgm:prSet presAssocID="{1F37A9C4-CFB5-4F12-97D9-CBD13EE078C1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7E027702-5C39-43F0-A868-4DA90827F5FB}" type="presOf" srcId="{1F37A9C4-CFB5-4F12-97D9-CBD13EE078C1}" destId="{8E154AAA-6E62-4DB5-80E8-531FDF12AE74}" srcOrd="0" destOrd="0" presId="urn:microsoft.com/office/officeart/2005/8/layout/list1#3"/>
    <dgm:cxn modelId="{3B25E404-FC23-445E-982E-2B3B2FE3BC1A}" srcId="{52C7A8C4-DE24-4BD2-ADA9-9C7A9C0D9983}" destId="{EE6A2497-CF54-4B0C-8075-EC7AC7D97A9A}" srcOrd="0" destOrd="0" parTransId="{0FBB3062-48EB-4630-8EEA-2764DCB2ED71}" sibTransId="{D50C0D97-6620-4833-AD06-34517E6799B9}"/>
    <dgm:cxn modelId="{F0047E08-FB85-4974-9AEB-4BDD869F2635}" type="presOf" srcId="{BB417692-1597-48FD-99AF-E5989041F75B}" destId="{B3561F14-EC58-4F6B-B736-9A7AC68DC960}" srcOrd="1" destOrd="0" presId="urn:microsoft.com/office/officeart/2005/8/layout/list1#3"/>
    <dgm:cxn modelId="{E2568C17-D0E8-4EE1-8456-5C7F0B80CE58}" type="presOf" srcId="{7AE3FA77-349B-4C79-9EDA-5C17F07A9141}" destId="{155DBFF6-F962-4180-8751-2336DBA45163}" srcOrd="1" destOrd="0" presId="urn:microsoft.com/office/officeart/2005/8/layout/list1#3"/>
    <dgm:cxn modelId="{A7AE4131-0B3B-4E54-987F-BE2906BD32EB}" type="presOf" srcId="{BB417692-1597-48FD-99AF-E5989041F75B}" destId="{BF601F20-A5F9-4FC7-A0C9-6D79728F4B2F}" srcOrd="0" destOrd="0" presId="urn:microsoft.com/office/officeart/2005/8/layout/list1#3"/>
    <dgm:cxn modelId="{80641946-387E-4945-A33A-1AE7583280A8}" srcId="{52C7A8C4-DE24-4BD2-ADA9-9C7A9C0D9983}" destId="{CE9B1BE1-7829-4ECA-91A8-F1F96EEE5F02}" srcOrd="5" destOrd="0" parTransId="{C5CF209A-F9AF-48D8-8540-1067CC310C72}" sibTransId="{26B2024E-7F40-4E24-87F3-E96D5015BDC5}"/>
    <dgm:cxn modelId="{FE40E84C-D850-490D-85AC-0F4C2F833201}" type="presOf" srcId="{1F37A9C4-CFB5-4F12-97D9-CBD13EE078C1}" destId="{67E95A19-7A82-469C-941E-0E933660635E}" srcOrd="1" destOrd="0" presId="urn:microsoft.com/office/officeart/2005/8/layout/list1#3"/>
    <dgm:cxn modelId="{0E9A945A-BED3-46D6-99F0-9917471E58D2}" type="presOf" srcId="{EE6A2497-CF54-4B0C-8075-EC7AC7D97A9A}" destId="{581F434D-B19C-429B-85DB-BFB45146D63E}" srcOrd="0" destOrd="0" presId="urn:microsoft.com/office/officeart/2005/8/layout/list1#3"/>
    <dgm:cxn modelId="{B340A85C-6347-47CD-ACA4-7B97BB13F280}" type="presOf" srcId="{52C7A8C4-DE24-4BD2-ADA9-9C7A9C0D9983}" destId="{042BADED-0B44-483C-8433-58302EB8D415}" srcOrd="0" destOrd="0" presId="urn:microsoft.com/office/officeart/2005/8/layout/list1#3"/>
    <dgm:cxn modelId="{DCC6685D-45C3-4B90-817D-FB6FD3A29E65}" type="presOf" srcId="{CE9B1BE1-7829-4ECA-91A8-F1F96EEE5F02}" destId="{4FE400C7-7CE3-4505-8551-A75615D9FC6B}" srcOrd="1" destOrd="0" presId="urn:microsoft.com/office/officeart/2005/8/layout/list1#3"/>
    <dgm:cxn modelId="{4A3A6661-06A6-41F4-BE89-B104BC52E35E}" srcId="{52C7A8C4-DE24-4BD2-ADA9-9C7A9C0D9983}" destId="{7AE3FA77-349B-4C79-9EDA-5C17F07A9141}" srcOrd="3" destOrd="0" parTransId="{A8472D2B-853C-4BCF-9D67-BA2411B4BD88}" sibTransId="{9861AF2E-C801-47EA-A9DA-651564F50E23}"/>
    <dgm:cxn modelId="{43A0D762-EC8E-4A00-86E5-D15E961A1F31}" type="presOf" srcId="{EE6A2497-CF54-4B0C-8075-EC7AC7D97A9A}" destId="{C8998728-6841-4E54-B82E-AA78E189A0F0}" srcOrd="1" destOrd="0" presId="urn:microsoft.com/office/officeart/2005/8/layout/list1#3"/>
    <dgm:cxn modelId="{C4EEF571-347A-42DB-9C73-0E4A020C3D58}" srcId="{52C7A8C4-DE24-4BD2-ADA9-9C7A9C0D9983}" destId="{1F37A9C4-CFB5-4F12-97D9-CBD13EE078C1}" srcOrd="6" destOrd="0" parTransId="{E7BDF515-696F-4217-900B-484E70FAFE47}" sibTransId="{537DB4C6-2234-43D3-92F8-F920C4B0DDF5}"/>
    <dgm:cxn modelId="{CE9DBC75-CC14-453C-B06A-9BEE939076A0}" type="presOf" srcId="{39196C13-F023-4A39-8DCE-C868B60A85CB}" destId="{6B93CF8C-5498-4D17-9C3A-89EFFD63DDDD}" srcOrd="1" destOrd="0" presId="urn:microsoft.com/office/officeart/2005/8/layout/list1#3"/>
    <dgm:cxn modelId="{BCD81F7F-80B5-403F-8667-9CD613B7F1CC}" srcId="{52C7A8C4-DE24-4BD2-ADA9-9C7A9C0D9983}" destId="{38A8339F-1BE3-40A1-9A42-D9413231AF49}" srcOrd="1" destOrd="0" parTransId="{4D9CA272-A520-4864-9C77-732F6581D802}" sibTransId="{E8E8B38D-FA03-49FB-85A8-D9CECED84212}"/>
    <dgm:cxn modelId="{235E09A1-1352-4692-8A4B-2070D0A75F23}" srcId="{52C7A8C4-DE24-4BD2-ADA9-9C7A9C0D9983}" destId="{39196C13-F023-4A39-8DCE-C868B60A85CB}" srcOrd="2" destOrd="0" parTransId="{2EC8A660-6641-4586-862E-DCAB6179E21A}" sibTransId="{30240CFC-5208-436D-A921-AA693F94872B}"/>
    <dgm:cxn modelId="{012546A7-384C-49F2-A3EF-A969693CC2A6}" type="presOf" srcId="{CE9B1BE1-7829-4ECA-91A8-F1F96EEE5F02}" destId="{BEF62922-F125-41DC-B396-FB76A28D379D}" srcOrd="0" destOrd="0" presId="urn:microsoft.com/office/officeart/2005/8/layout/list1#3"/>
    <dgm:cxn modelId="{D247F5B1-E475-4D46-B1AE-E02D8B147B44}" type="presOf" srcId="{7AE3FA77-349B-4C79-9EDA-5C17F07A9141}" destId="{92AFE342-B9B8-4CDC-8AB9-D8D228035007}" srcOrd="0" destOrd="0" presId="urn:microsoft.com/office/officeart/2005/8/layout/list1#3"/>
    <dgm:cxn modelId="{984B50B9-5DB2-434E-9746-9013E2A7CE6E}" type="presOf" srcId="{38A8339F-1BE3-40A1-9A42-D9413231AF49}" destId="{B414C73D-CF3C-4DD6-B8FD-9E617D2D3EF9}" srcOrd="0" destOrd="0" presId="urn:microsoft.com/office/officeart/2005/8/layout/list1#3"/>
    <dgm:cxn modelId="{A1225ECB-7F61-4EA4-9ACF-4076A2B715E3}" srcId="{52C7A8C4-DE24-4BD2-ADA9-9C7A9C0D9983}" destId="{BB417692-1597-48FD-99AF-E5989041F75B}" srcOrd="4" destOrd="0" parTransId="{2C99C40F-9EFC-4F4B-8D8F-091D27968F6C}" sibTransId="{2F8BDEA9-DB09-46F0-8A1D-FEF350F4059A}"/>
    <dgm:cxn modelId="{6693FBD6-7C42-485A-9D80-4D7C44E08EB2}" type="presOf" srcId="{38A8339F-1BE3-40A1-9A42-D9413231AF49}" destId="{DF20FFED-22D1-457C-828E-DDD723FA9DD5}" srcOrd="1" destOrd="0" presId="urn:microsoft.com/office/officeart/2005/8/layout/list1#3"/>
    <dgm:cxn modelId="{08C91CE9-ADEC-46FC-9406-034F97335F74}" type="presOf" srcId="{39196C13-F023-4A39-8DCE-C868B60A85CB}" destId="{36CB7200-D71E-4CC1-822A-A25C27C684B0}" srcOrd="0" destOrd="0" presId="urn:microsoft.com/office/officeart/2005/8/layout/list1#3"/>
    <dgm:cxn modelId="{8BB7CFD4-DF02-424E-AB0D-142B7AAD382D}" type="presParOf" srcId="{042BADED-0B44-483C-8433-58302EB8D415}" destId="{E012CAF8-0ABB-4599-8FC5-EBEB9D66A50D}" srcOrd="0" destOrd="0" presId="urn:microsoft.com/office/officeart/2005/8/layout/list1#3"/>
    <dgm:cxn modelId="{CFA1C011-1CAA-4508-80C3-3432218C927B}" type="presParOf" srcId="{E012CAF8-0ABB-4599-8FC5-EBEB9D66A50D}" destId="{581F434D-B19C-429B-85DB-BFB45146D63E}" srcOrd="0" destOrd="0" presId="urn:microsoft.com/office/officeart/2005/8/layout/list1#3"/>
    <dgm:cxn modelId="{675D9DEA-E878-4964-84FD-AFC8C869E9A6}" type="presParOf" srcId="{E012CAF8-0ABB-4599-8FC5-EBEB9D66A50D}" destId="{C8998728-6841-4E54-B82E-AA78E189A0F0}" srcOrd="1" destOrd="0" presId="urn:microsoft.com/office/officeart/2005/8/layout/list1#3"/>
    <dgm:cxn modelId="{02ADEC78-515E-4BEF-92D0-42782CF23255}" type="presParOf" srcId="{042BADED-0B44-483C-8433-58302EB8D415}" destId="{157B9DF1-5888-4D53-B927-E4A6F99766DB}" srcOrd="1" destOrd="0" presId="urn:microsoft.com/office/officeart/2005/8/layout/list1#3"/>
    <dgm:cxn modelId="{2577AD20-0904-4A42-A134-70C124315B72}" type="presParOf" srcId="{042BADED-0B44-483C-8433-58302EB8D415}" destId="{C5640CE1-5DD4-4DF9-8D33-E294CB6B4B37}" srcOrd="2" destOrd="0" presId="urn:microsoft.com/office/officeart/2005/8/layout/list1#3"/>
    <dgm:cxn modelId="{BB9EAAE0-271D-4EC5-A592-445BFBEAB89A}" type="presParOf" srcId="{042BADED-0B44-483C-8433-58302EB8D415}" destId="{C9E674C3-1E4B-4919-889C-65C99A887567}" srcOrd="3" destOrd="0" presId="urn:microsoft.com/office/officeart/2005/8/layout/list1#3"/>
    <dgm:cxn modelId="{F17998F8-2142-46C6-8AB5-728D54C17993}" type="presParOf" srcId="{042BADED-0B44-483C-8433-58302EB8D415}" destId="{8A5CCAC7-5298-4BB2-8621-E8E9F76C6D34}" srcOrd="4" destOrd="0" presId="urn:microsoft.com/office/officeart/2005/8/layout/list1#3"/>
    <dgm:cxn modelId="{C57EED7C-03C6-4855-84DD-0C6D2B350228}" type="presParOf" srcId="{8A5CCAC7-5298-4BB2-8621-E8E9F76C6D34}" destId="{B414C73D-CF3C-4DD6-B8FD-9E617D2D3EF9}" srcOrd="0" destOrd="0" presId="urn:microsoft.com/office/officeart/2005/8/layout/list1#3"/>
    <dgm:cxn modelId="{DEDC32AD-B034-4DE8-8FDE-5EECAE6B0B3A}" type="presParOf" srcId="{8A5CCAC7-5298-4BB2-8621-E8E9F76C6D34}" destId="{DF20FFED-22D1-457C-828E-DDD723FA9DD5}" srcOrd="1" destOrd="0" presId="urn:microsoft.com/office/officeart/2005/8/layout/list1#3"/>
    <dgm:cxn modelId="{8A81B3D5-80A5-44D6-B20E-60651F312C6B}" type="presParOf" srcId="{042BADED-0B44-483C-8433-58302EB8D415}" destId="{60FCDE27-269C-4E9E-BE82-6136D374AC53}" srcOrd="5" destOrd="0" presId="urn:microsoft.com/office/officeart/2005/8/layout/list1#3"/>
    <dgm:cxn modelId="{78A11E68-AA6A-4EC8-A620-F2E03E29776F}" type="presParOf" srcId="{042BADED-0B44-483C-8433-58302EB8D415}" destId="{2DCF337A-A1BB-401C-99F2-027A4955F793}" srcOrd="6" destOrd="0" presId="urn:microsoft.com/office/officeart/2005/8/layout/list1#3"/>
    <dgm:cxn modelId="{8C33491B-3594-48E1-A8C4-D8E228E628B6}" type="presParOf" srcId="{042BADED-0B44-483C-8433-58302EB8D415}" destId="{29BB3837-396E-4D9E-9F91-1AF61FC37896}" srcOrd="7" destOrd="0" presId="urn:microsoft.com/office/officeart/2005/8/layout/list1#3"/>
    <dgm:cxn modelId="{98E800A7-2A41-4AFC-83DB-224FC43384C2}" type="presParOf" srcId="{042BADED-0B44-483C-8433-58302EB8D415}" destId="{C5988128-F6C8-4559-8DA9-2FF0F9653D62}" srcOrd="8" destOrd="0" presId="urn:microsoft.com/office/officeart/2005/8/layout/list1#3"/>
    <dgm:cxn modelId="{38CC7867-80FF-4ED0-BEF0-4ED27649ECB0}" type="presParOf" srcId="{C5988128-F6C8-4559-8DA9-2FF0F9653D62}" destId="{36CB7200-D71E-4CC1-822A-A25C27C684B0}" srcOrd="0" destOrd="0" presId="urn:microsoft.com/office/officeart/2005/8/layout/list1#3"/>
    <dgm:cxn modelId="{F62AF581-3E29-4E48-8CC5-6E6D8718318C}" type="presParOf" srcId="{C5988128-F6C8-4559-8DA9-2FF0F9653D62}" destId="{6B93CF8C-5498-4D17-9C3A-89EFFD63DDDD}" srcOrd="1" destOrd="0" presId="urn:microsoft.com/office/officeart/2005/8/layout/list1#3"/>
    <dgm:cxn modelId="{FF4D0D5D-25AE-497C-845C-8C1CD7CC7100}" type="presParOf" srcId="{042BADED-0B44-483C-8433-58302EB8D415}" destId="{2EC5A35F-8980-4B79-A2D8-203FA0BD2128}" srcOrd="9" destOrd="0" presId="urn:microsoft.com/office/officeart/2005/8/layout/list1#3"/>
    <dgm:cxn modelId="{DC26C66F-6640-466D-AFF8-C3A71A325AFB}" type="presParOf" srcId="{042BADED-0B44-483C-8433-58302EB8D415}" destId="{80615E72-FE3C-4F24-9EB4-37B83069D6B4}" srcOrd="10" destOrd="0" presId="urn:microsoft.com/office/officeart/2005/8/layout/list1#3"/>
    <dgm:cxn modelId="{637A67E7-2B43-45A3-A99A-1CB3E8AD06A4}" type="presParOf" srcId="{042BADED-0B44-483C-8433-58302EB8D415}" destId="{6671236E-AF54-48A8-858E-15A3DFFAA09D}" srcOrd="11" destOrd="0" presId="urn:microsoft.com/office/officeart/2005/8/layout/list1#3"/>
    <dgm:cxn modelId="{3960081B-AD72-4E32-8E43-263BE99F6676}" type="presParOf" srcId="{042BADED-0B44-483C-8433-58302EB8D415}" destId="{01AC77E8-F582-41C0-8EED-67DD2EB761EA}" srcOrd="12" destOrd="0" presId="urn:microsoft.com/office/officeart/2005/8/layout/list1#3"/>
    <dgm:cxn modelId="{D5A56E35-5B6E-428E-BFF8-7BA8E6E4A015}" type="presParOf" srcId="{01AC77E8-F582-41C0-8EED-67DD2EB761EA}" destId="{92AFE342-B9B8-4CDC-8AB9-D8D228035007}" srcOrd="0" destOrd="0" presId="urn:microsoft.com/office/officeart/2005/8/layout/list1#3"/>
    <dgm:cxn modelId="{5645837F-609A-47D4-9215-9BAE4888F485}" type="presParOf" srcId="{01AC77E8-F582-41C0-8EED-67DD2EB761EA}" destId="{155DBFF6-F962-4180-8751-2336DBA45163}" srcOrd="1" destOrd="0" presId="urn:microsoft.com/office/officeart/2005/8/layout/list1#3"/>
    <dgm:cxn modelId="{AC9066EF-B931-4ED0-983D-97877AF4CC45}" type="presParOf" srcId="{042BADED-0B44-483C-8433-58302EB8D415}" destId="{08451B72-FBD4-44FB-8587-354B875DADB6}" srcOrd="13" destOrd="0" presId="urn:microsoft.com/office/officeart/2005/8/layout/list1#3"/>
    <dgm:cxn modelId="{0EA9D5C1-B037-4316-9627-DCAE5018C850}" type="presParOf" srcId="{042BADED-0B44-483C-8433-58302EB8D415}" destId="{E46C6279-0EB9-4755-B0BF-40AD9EE4C9BC}" srcOrd="14" destOrd="0" presId="urn:microsoft.com/office/officeart/2005/8/layout/list1#3"/>
    <dgm:cxn modelId="{0ADCD729-5A88-4954-850E-67AE08C40022}" type="presParOf" srcId="{042BADED-0B44-483C-8433-58302EB8D415}" destId="{2BA3B9CD-A471-49D2-A977-C408123E34C8}" srcOrd="15" destOrd="0" presId="urn:microsoft.com/office/officeart/2005/8/layout/list1#3"/>
    <dgm:cxn modelId="{86CE93E3-1747-4556-AF28-384B676F40CF}" type="presParOf" srcId="{042BADED-0B44-483C-8433-58302EB8D415}" destId="{84B3B071-FBA6-4869-A330-1FBB2FB81826}" srcOrd="16" destOrd="0" presId="urn:microsoft.com/office/officeart/2005/8/layout/list1#3"/>
    <dgm:cxn modelId="{2DD3CA1B-CCA5-460F-8224-5B13556EB8D8}" type="presParOf" srcId="{84B3B071-FBA6-4869-A330-1FBB2FB81826}" destId="{BF601F20-A5F9-4FC7-A0C9-6D79728F4B2F}" srcOrd="0" destOrd="0" presId="urn:microsoft.com/office/officeart/2005/8/layout/list1#3"/>
    <dgm:cxn modelId="{8D23BA97-5500-4F11-A062-6772870160EC}" type="presParOf" srcId="{84B3B071-FBA6-4869-A330-1FBB2FB81826}" destId="{B3561F14-EC58-4F6B-B736-9A7AC68DC960}" srcOrd="1" destOrd="0" presId="urn:microsoft.com/office/officeart/2005/8/layout/list1#3"/>
    <dgm:cxn modelId="{6D83915B-04C7-4732-8426-E7B681C1A169}" type="presParOf" srcId="{042BADED-0B44-483C-8433-58302EB8D415}" destId="{9531AFC1-4320-4F28-A1CA-F4D8E9CDB1F0}" srcOrd="17" destOrd="0" presId="urn:microsoft.com/office/officeart/2005/8/layout/list1#3"/>
    <dgm:cxn modelId="{79A8C46E-B78E-4287-8082-96559282C067}" type="presParOf" srcId="{042BADED-0B44-483C-8433-58302EB8D415}" destId="{85661A0E-4F91-4CB3-8708-A5E3FD7CD416}" srcOrd="18" destOrd="0" presId="urn:microsoft.com/office/officeart/2005/8/layout/list1#3"/>
    <dgm:cxn modelId="{8416BC11-4252-41DE-80B8-21B20C6CB6D8}" type="presParOf" srcId="{042BADED-0B44-483C-8433-58302EB8D415}" destId="{5803BC83-69C6-464F-ADC5-12BDA1E50E3C}" srcOrd="19" destOrd="0" presId="urn:microsoft.com/office/officeart/2005/8/layout/list1#3"/>
    <dgm:cxn modelId="{CDB19CAC-577E-4C06-A2FA-C61D56042F9E}" type="presParOf" srcId="{042BADED-0B44-483C-8433-58302EB8D415}" destId="{CD63F817-0461-490A-957D-7759D19A244D}" srcOrd="20" destOrd="0" presId="urn:microsoft.com/office/officeart/2005/8/layout/list1#3"/>
    <dgm:cxn modelId="{8E67D1E4-A962-4788-A1E4-C2684A54C7CA}" type="presParOf" srcId="{CD63F817-0461-490A-957D-7759D19A244D}" destId="{BEF62922-F125-41DC-B396-FB76A28D379D}" srcOrd="0" destOrd="0" presId="urn:microsoft.com/office/officeart/2005/8/layout/list1#3"/>
    <dgm:cxn modelId="{8E546232-7D2C-4F41-9D0A-B0CD8E923652}" type="presParOf" srcId="{CD63F817-0461-490A-957D-7759D19A244D}" destId="{4FE400C7-7CE3-4505-8551-A75615D9FC6B}" srcOrd="1" destOrd="0" presId="urn:microsoft.com/office/officeart/2005/8/layout/list1#3"/>
    <dgm:cxn modelId="{D2F116E9-B6F4-44CE-9591-8D344299E9E6}" type="presParOf" srcId="{042BADED-0B44-483C-8433-58302EB8D415}" destId="{88E4F8FF-7D6B-46AE-8847-011D467878B8}" srcOrd="21" destOrd="0" presId="urn:microsoft.com/office/officeart/2005/8/layout/list1#3"/>
    <dgm:cxn modelId="{A01A4388-6C89-4716-9DB9-BB2B625555CA}" type="presParOf" srcId="{042BADED-0B44-483C-8433-58302EB8D415}" destId="{044D5404-01C7-4637-B015-4FAF73C497F9}" srcOrd="22" destOrd="0" presId="urn:microsoft.com/office/officeart/2005/8/layout/list1#3"/>
    <dgm:cxn modelId="{D859A671-EAA7-4C0D-BDD3-35686F7EA8B6}" type="presParOf" srcId="{042BADED-0B44-483C-8433-58302EB8D415}" destId="{01FB8112-2E5D-4C7C-8717-FDBD62FF2ADC}" srcOrd="23" destOrd="0" presId="urn:microsoft.com/office/officeart/2005/8/layout/list1#3"/>
    <dgm:cxn modelId="{E4FAFA49-AC12-4DBA-855F-97C9983EF313}" type="presParOf" srcId="{042BADED-0B44-483C-8433-58302EB8D415}" destId="{55AE4FB6-AD6D-4F18-B5B4-F02C7EFCDF55}" srcOrd="24" destOrd="0" presId="urn:microsoft.com/office/officeart/2005/8/layout/list1#3"/>
    <dgm:cxn modelId="{0637FE55-6CC2-48D6-BA6C-1462B3413F32}" type="presParOf" srcId="{55AE4FB6-AD6D-4F18-B5B4-F02C7EFCDF55}" destId="{8E154AAA-6E62-4DB5-80E8-531FDF12AE74}" srcOrd="0" destOrd="0" presId="urn:microsoft.com/office/officeart/2005/8/layout/list1#3"/>
    <dgm:cxn modelId="{302B0B97-D392-494C-8823-80FAB0DF4C11}" type="presParOf" srcId="{55AE4FB6-AD6D-4F18-B5B4-F02C7EFCDF55}" destId="{67E95A19-7A82-469C-941E-0E933660635E}" srcOrd="1" destOrd="0" presId="urn:microsoft.com/office/officeart/2005/8/layout/list1#3"/>
    <dgm:cxn modelId="{C79CB753-87AB-4B35-8E5B-E90AD5D84C11}" type="presParOf" srcId="{042BADED-0B44-483C-8433-58302EB8D415}" destId="{D7F97E52-F7D8-400C-BCA2-61CC6CDDB2F4}" srcOrd="25" destOrd="0" presId="urn:microsoft.com/office/officeart/2005/8/layout/list1#3"/>
    <dgm:cxn modelId="{69FBB69E-FDFC-42CF-8495-B2900A72F947}" type="presParOf" srcId="{042BADED-0B44-483C-8433-58302EB8D415}" destId="{281D45AB-3499-4CF7-9B26-652F8CEC8912}" srcOrd="26" destOrd="0" presId="urn:microsoft.com/office/officeart/2005/8/layout/list1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47A9F9-1C67-4087-9DFF-65D712335094}" type="doc">
      <dgm:prSet loTypeId="urn:microsoft.com/office/officeart/2005/8/layout/vList4" loCatId="list" qsTypeId="urn:microsoft.com/office/officeart/2005/8/quickstyle/simple5#5" qsCatId="simple" csTypeId="urn:microsoft.com/office/officeart/2005/8/colors/colorful1#6" csCatId="colorful" phldr="1"/>
      <dgm:spPr/>
      <dgm:t>
        <a:bodyPr/>
        <a:lstStyle/>
        <a:p>
          <a:endParaRPr lang="id-ID"/>
        </a:p>
      </dgm:t>
    </dgm:pt>
    <dgm:pt modelId="{A726DD4C-F5AD-44E2-9874-92A4A769418C}">
      <dgm:prSet phldrT="[Text]"/>
      <dgm:spPr/>
      <dgm:t>
        <a:bodyPr/>
        <a:lstStyle/>
        <a:p>
          <a:r>
            <a:rPr lang="id-ID">
              <a:solidFill>
                <a:schemeClr val="tx1"/>
              </a:solidFill>
            </a:rPr>
            <a:t>Komitmen pucuk pimpinan</a:t>
          </a:r>
          <a:endParaRPr lang="id-ID" dirty="0">
            <a:solidFill>
              <a:schemeClr val="tx1"/>
            </a:solidFill>
          </a:endParaRPr>
        </a:p>
      </dgm:t>
    </dgm:pt>
    <dgm:pt modelId="{F15284EB-C69A-4ADA-B2A2-6701F3DEB844}" type="parTrans" cxnId="{AEE325C2-1429-4081-A625-5A479A8DA225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C22B3DC6-5893-4B18-955A-ADDFDF577959}" type="sibTrans" cxnId="{AEE325C2-1429-4081-A625-5A479A8DA225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71605755-D853-4806-BEDD-651E4EEBB0A7}">
      <dgm:prSet phldrT="[Text]"/>
      <dgm:spPr/>
      <dgm:t>
        <a:bodyPr/>
        <a:lstStyle/>
        <a:p>
          <a:r>
            <a:rPr lang="id-ID">
              <a:solidFill>
                <a:schemeClr val="tx1"/>
              </a:solidFill>
            </a:rPr>
            <a:t>Sistem informasi manajemen</a:t>
          </a:r>
          <a:endParaRPr lang="id-ID" dirty="0">
            <a:solidFill>
              <a:schemeClr val="tx1"/>
            </a:solidFill>
          </a:endParaRPr>
        </a:p>
      </dgm:t>
    </dgm:pt>
    <dgm:pt modelId="{A2AD2A21-1AFA-4D19-8B29-34448356A74E}" type="parTrans" cxnId="{7F94B68A-DBEE-4A08-AAE7-A761E11D016D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7DBF25EA-9E62-40D3-91BA-695F61D74834}" type="sibTrans" cxnId="{7F94B68A-DBEE-4A08-AAE7-A761E11D016D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6F9FFA44-BD9D-4A2B-BAD2-AD8DAB94F3CB}">
      <dgm:prSet phldrT="[Text]"/>
      <dgm:spPr/>
      <dgm:t>
        <a:bodyPr/>
        <a:lstStyle/>
        <a:p>
          <a:r>
            <a:rPr lang="id-ID">
              <a:solidFill>
                <a:schemeClr val="tx1"/>
              </a:solidFill>
            </a:rPr>
            <a:t>Sumber daya manusia yang potensial</a:t>
          </a:r>
          <a:endParaRPr lang="id-ID" dirty="0">
            <a:solidFill>
              <a:schemeClr val="tx1"/>
            </a:solidFill>
          </a:endParaRPr>
        </a:p>
      </dgm:t>
    </dgm:pt>
    <dgm:pt modelId="{82A9EB6D-6C1A-4B6A-A287-17F7387DB79F}" type="parTrans" cxnId="{2EC1133D-E4DC-4B51-9B46-5EF3570DFC46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7391099D-41E0-449A-A847-88D0A2B56C70}" type="sibTrans" cxnId="{2EC1133D-E4DC-4B51-9B46-5EF3570DFC46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2FB410B4-C9D3-4C9A-B39E-7C80180D7CEA}">
      <dgm:prSet phldrT="[Text]"/>
      <dgm:spPr/>
      <dgm:t>
        <a:bodyPr/>
        <a:lstStyle/>
        <a:p>
          <a:r>
            <a:rPr lang="id-ID">
              <a:solidFill>
                <a:schemeClr val="tx1"/>
              </a:solidFill>
            </a:rPr>
            <a:t>Keterlibatan semua fungsi</a:t>
          </a:r>
          <a:endParaRPr lang="id-ID" dirty="0">
            <a:solidFill>
              <a:schemeClr val="tx1"/>
            </a:solidFill>
          </a:endParaRPr>
        </a:p>
      </dgm:t>
    </dgm:pt>
    <dgm:pt modelId="{E105AE07-E270-47D4-A472-6B663B38F2AA}" type="parTrans" cxnId="{CBD3FE58-52E4-4A53-B353-3DAF278C0FB4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C1663C19-BDE9-4EEA-9A4D-F34141140447}" type="sibTrans" cxnId="{CBD3FE58-52E4-4A53-B353-3DAF278C0FB4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9D2E9420-76A7-4188-8CA2-F5CF1FA42109}">
      <dgm:prSet phldrT="[Text]"/>
      <dgm:spPr/>
      <dgm:t>
        <a:bodyPr/>
        <a:lstStyle/>
        <a:p>
          <a:r>
            <a:rPr lang="id-ID">
              <a:solidFill>
                <a:schemeClr val="tx1"/>
              </a:solidFill>
            </a:rPr>
            <a:t>Filsafat perbaikan kualitas berkesinambungan</a:t>
          </a:r>
          <a:endParaRPr lang="id-ID" dirty="0">
            <a:solidFill>
              <a:schemeClr val="tx1"/>
            </a:solidFill>
          </a:endParaRPr>
        </a:p>
      </dgm:t>
    </dgm:pt>
    <dgm:pt modelId="{637A5816-D208-4FC9-8683-7945BD9FDDA2}" type="parTrans" cxnId="{7FB8F562-FAF4-4DDA-83BA-43CBDD754A8F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6C762405-F5C6-4C45-9D7F-DC57F9829E60}" type="sibTrans" cxnId="{7FB8F562-FAF4-4DDA-83BA-43CBDD754A8F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BAF6EFD3-53EB-4C18-AC66-F39086C2BDA6}" type="pres">
      <dgm:prSet presAssocID="{F147A9F9-1C67-4087-9DFF-65D712335094}" presName="linear" presStyleCnt="0">
        <dgm:presLayoutVars>
          <dgm:dir/>
          <dgm:resizeHandles val="exact"/>
        </dgm:presLayoutVars>
      </dgm:prSet>
      <dgm:spPr/>
    </dgm:pt>
    <dgm:pt modelId="{53D45D53-2ABC-40A8-909C-865FFF385DE3}" type="pres">
      <dgm:prSet presAssocID="{A726DD4C-F5AD-44E2-9874-92A4A769418C}" presName="comp" presStyleCnt="0"/>
      <dgm:spPr/>
    </dgm:pt>
    <dgm:pt modelId="{93517D2D-1C51-4142-8AA0-5A0828062BD9}" type="pres">
      <dgm:prSet presAssocID="{A726DD4C-F5AD-44E2-9874-92A4A769418C}" presName="box" presStyleLbl="node1" presStyleIdx="0" presStyleCnt="5"/>
      <dgm:spPr/>
    </dgm:pt>
    <dgm:pt modelId="{F6AFCCBC-AE8A-427C-82A4-FCA119F4F254}" type="pres">
      <dgm:prSet presAssocID="{A726DD4C-F5AD-44E2-9874-92A4A769418C}" presName="img" presStyleLbl="fgImgPlace1" presStyleIdx="0" presStyleCnt="5"/>
      <dgm:spPr/>
    </dgm:pt>
    <dgm:pt modelId="{393D45D9-E99F-4839-83A6-359B835B9C29}" type="pres">
      <dgm:prSet presAssocID="{A726DD4C-F5AD-44E2-9874-92A4A769418C}" presName="text" presStyleLbl="node1" presStyleIdx="0" presStyleCnt="5">
        <dgm:presLayoutVars>
          <dgm:bulletEnabled val="1"/>
        </dgm:presLayoutVars>
      </dgm:prSet>
      <dgm:spPr/>
    </dgm:pt>
    <dgm:pt modelId="{9BBBAEB4-B2B6-4C05-9177-303DBF40CA77}" type="pres">
      <dgm:prSet presAssocID="{C22B3DC6-5893-4B18-955A-ADDFDF577959}" presName="spacer" presStyleCnt="0"/>
      <dgm:spPr/>
    </dgm:pt>
    <dgm:pt modelId="{D49955BE-5347-4558-AEA3-DB6900245608}" type="pres">
      <dgm:prSet presAssocID="{71605755-D853-4806-BEDD-651E4EEBB0A7}" presName="comp" presStyleCnt="0"/>
      <dgm:spPr/>
    </dgm:pt>
    <dgm:pt modelId="{41A37C0B-5857-4C15-A8C6-E8B3640B4182}" type="pres">
      <dgm:prSet presAssocID="{71605755-D853-4806-BEDD-651E4EEBB0A7}" presName="box" presStyleLbl="node1" presStyleIdx="1" presStyleCnt="5"/>
      <dgm:spPr/>
    </dgm:pt>
    <dgm:pt modelId="{EDA9AF89-4FF9-4930-A860-0D82724FDD39}" type="pres">
      <dgm:prSet presAssocID="{71605755-D853-4806-BEDD-651E4EEBB0A7}" presName="img" presStyleLbl="fgImgPlace1" presStyleIdx="1" presStyleCnt="5"/>
      <dgm:spPr/>
    </dgm:pt>
    <dgm:pt modelId="{A8A74DEE-B12C-4D37-9F95-168767140342}" type="pres">
      <dgm:prSet presAssocID="{71605755-D853-4806-BEDD-651E4EEBB0A7}" presName="text" presStyleLbl="node1" presStyleIdx="1" presStyleCnt="5">
        <dgm:presLayoutVars>
          <dgm:bulletEnabled val="1"/>
        </dgm:presLayoutVars>
      </dgm:prSet>
      <dgm:spPr/>
    </dgm:pt>
    <dgm:pt modelId="{7D412993-A72D-4E3E-B1ED-112059EE565D}" type="pres">
      <dgm:prSet presAssocID="{7DBF25EA-9E62-40D3-91BA-695F61D74834}" presName="spacer" presStyleCnt="0"/>
      <dgm:spPr/>
    </dgm:pt>
    <dgm:pt modelId="{00E29302-87C6-4F89-8C47-905C33DC53A3}" type="pres">
      <dgm:prSet presAssocID="{6F9FFA44-BD9D-4A2B-BAD2-AD8DAB94F3CB}" presName="comp" presStyleCnt="0"/>
      <dgm:spPr/>
    </dgm:pt>
    <dgm:pt modelId="{1EEAF5D4-E30F-4E5B-AF0B-8CDE6C27EAB3}" type="pres">
      <dgm:prSet presAssocID="{6F9FFA44-BD9D-4A2B-BAD2-AD8DAB94F3CB}" presName="box" presStyleLbl="node1" presStyleIdx="2" presStyleCnt="5"/>
      <dgm:spPr/>
    </dgm:pt>
    <dgm:pt modelId="{6DADCA2D-F2D9-430F-8C62-5150AFBE0A81}" type="pres">
      <dgm:prSet presAssocID="{6F9FFA44-BD9D-4A2B-BAD2-AD8DAB94F3CB}" presName="img" presStyleLbl="fgImgPlace1" presStyleIdx="2" presStyleCnt="5"/>
      <dgm:spPr/>
    </dgm:pt>
    <dgm:pt modelId="{F51D57D5-41CD-48E1-ABEC-AD6B953DB19E}" type="pres">
      <dgm:prSet presAssocID="{6F9FFA44-BD9D-4A2B-BAD2-AD8DAB94F3CB}" presName="text" presStyleLbl="node1" presStyleIdx="2" presStyleCnt="5">
        <dgm:presLayoutVars>
          <dgm:bulletEnabled val="1"/>
        </dgm:presLayoutVars>
      </dgm:prSet>
      <dgm:spPr/>
    </dgm:pt>
    <dgm:pt modelId="{2EE8ECF4-DBD5-42A4-A4A6-0D664AC999F5}" type="pres">
      <dgm:prSet presAssocID="{7391099D-41E0-449A-A847-88D0A2B56C70}" presName="spacer" presStyleCnt="0"/>
      <dgm:spPr/>
    </dgm:pt>
    <dgm:pt modelId="{F5D4E98B-4AF0-4EAC-B0FF-9D68447C460B}" type="pres">
      <dgm:prSet presAssocID="{2FB410B4-C9D3-4C9A-B39E-7C80180D7CEA}" presName="comp" presStyleCnt="0"/>
      <dgm:spPr/>
    </dgm:pt>
    <dgm:pt modelId="{43C8F879-B283-4AEE-A301-F40399CA4D16}" type="pres">
      <dgm:prSet presAssocID="{2FB410B4-C9D3-4C9A-B39E-7C80180D7CEA}" presName="box" presStyleLbl="node1" presStyleIdx="3" presStyleCnt="5"/>
      <dgm:spPr/>
    </dgm:pt>
    <dgm:pt modelId="{A3EDA20E-93C6-4706-8C13-95F669692A4A}" type="pres">
      <dgm:prSet presAssocID="{2FB410B4-C9D3-4C9A-B39E-7C80180D7CEA}" presName="img" presStyleLbl="fgImgPlace1" presStyleIdx="3" presStyleCnt="5"/>
      <dgm:spPr/>
    </dgm:pt>
    <dgm:pt modelId="{6EED41CB-E0CA-4564-B259-3994EE493AB7}" type="pres">
      <dgm:prSet presAssocID="{2FB410B4-C9D3-4C9A-B39E-7C80180D7CEA}" presName="text" presStyleLbl="node1" presStyleIdx="3" presStyleCnt="5">
        <dgm:presLayoutVars>
          <dgm:bulletEnabled val="1"/>
        </dgm:presLayoutVars>
      </dgm:prSet>
      <dgm:spPr/>
    </dgm:pt>
    <dgm:pt modelId="{ABF4D8CD-9B5E-4F97-9C8A-5F9FE013FBDF}" type="pres">
      <dgm:prSet presAssocID="{C1663C19-BDE9-4EEA-9A4D-F34141140447}" presName="spacer" presStyleCnt="0"/>
      <dgm:spPr/>
    </dgm:pt>
    <dgm:pt modelId="{61DE6904-2122-4603-9724-ABB8D898B49A}" type="pres">
      <dgm:prSet presAssocID="{9D2E9420-76A7-4188-8CA2-F5CF1FA42109}" presName="comp" presStyleCnt="0"/>
      <dgm:spPr/>
    </dgm:pt>
    <dgm:pt modelId="{0D123A6F-C2EF-4380-AA1C-47BD73C8F450}" type="pres">
      <dgm:prSet presAssocID="{9D2E9420-76A7-4188-8CA2-F5CF1FA42109}" presName="box" presStyleLbl="node1" presStyleIdx="4" presStyleCnt="5"/>
      <dgm:spPr/>
    </dgm:pt>
    <dgm:pt modelId="{A9E6284D-6FEC-4665-AACC-27DF95254FB6}" type="pres">
      <dgm:prSet presAssocID="{9D2E9420-76A7-4188-8CA2-F5CF1FA42109}" presName="img" presStyleLbl="fgImgPlace1" presStyleIdx="4" presStyleCnt="5"/>
      <dgm:spPr/>
    </dgm:pt>
    <dgm:pt modelId="{6DE0600E-4BE4-4F44-9819-DDF3D919C7D3}" type="pres">
      <dgm:prSet presAssocID="{9D2E9420-76A7-4188-8CA2-F5CF1FA42109}" presName="text" presStyleLbl="node1" presStyleIdx="4" presStyleCnt="5">
        <dgm:presLayoutVars>
          <dgm:bulletEnabled val="1"/>
        </dgm:presLayoutVars>
      </dgm:prSet>
      <dgm:spPr/>
    </dgm:pt>
  </dgm:ptLst>
  <dgm:cxnLst>
    <dgm:cxn modelId="{8D3D3409-174D-40C8-8C1B-22EDB3A6D730}" type="presOf" srcId="{6F9FFA44-BD9D-4A2B-BAD2-AD8DAB94F3CB}" destId="{1EEAF5D4-E30F-4E5B-AF0B-8CDE6C27EAB3}" srcOrd="0" destOrd="0" presId="urn:microsoft.com/office/officeart/2005/8/layout/vList4"/>
    <dgm:cxn modelId="{1B575D21-664B-4F5B-A69F-D95225FCCD67}" type="presOf" srcId="{71605755-D853-4806-BEDD-651E4EEBB0A7}" destId="{A8A74DEE-B12C-4D37-9F95-168767140342}" srcOrd="1" destOrd="0" presId="urn:microsoft.com/office/officeart/2005/8/layout/vList4"/>
    <dgm:cxn modelId="{2379B12A-D118-496C-91C1-44BD9CCE252E}" type="presOf" srcId="{71605755-D853-4806-BEDD-651E4EEBB0A7}" destId="{41A37C0B-5857-4C15-A8C6-E8B3640B4182}" srcOrd="0" destOrd="0" presId="urn:microsoft.com/office/officeart/2005/8/layout/vList4"/>
    <dgm:cxn modelId="{0606BC34-803B-4E4D-976F-04D52A9B8D93}" type="presOf" srcId="{A726DD4C-F5AD-44E2-9874-92A4A769418C}" destId="{93517D2D-1C51-4142-8AA0-5A0828062BD9}" srcOrd="0" destOrd="0" presId="urn:microsoft.com/office/officeart/2005/8/layout/vList4"/>
    <dgm:cxn modelId="{2EC1133D-E4DC-4B51-9B46-5EF3570DFC46}" srcId="{F147A9F9-1C67-4087-9DFF-65D712335094}" destId="{6F9FFA44-BD9D-4A2B-BAD2-AD8DAB94F3CB}" srcOrd="2" destOrd="0" parTransId="{82A9EB6D-6C1A-4B6A-A287-17F7387DB79F}" sibTransId="{7391099D-41E0-449A-A847-88D0A2B56C70}"/>
    <dgm:cxn modelId="{ECBEB143-F708-4109-A0F2-F35D8B6A14FB}" type="presOf" srcId="{9D2E9420-76A7-4188-8CA2-F5CF1FA42109}" destId="{6DE0600E-4BE4-4F44-9819-DDF3D919C7D3}" srcOrd="1" destOrd="0" presId="urn:microsoft.com/office/officeart/2005/8/layout/vList4"/>
    <dgm:cxn modelId="{CBD3FE58-52E4-4A53-B353-3DAF278C0FB4}" srcId="{F147A9F9-1C67-4087-9DFF-65D712335094}" destId="{2FB410B4-C9D3-4C9A-B39E-7C80180D7CEA}" srcOrd="3" destOrd="0" parTransId="{E105AE07-E270-47D4-A472-6B663B38F2AA}" sibTransId="{C1663C19-BDE9-4EEA-9A4D-F34141140447}"/>
    <dgm:cxn modelId="{7FB8F562-FAF4-4DDA-83BA-43CBDD754A8F}" srcId="{F147A9F9-1C67-4087-9DFF-65D712335094}" destId="{9D2E9420-76A7-4188-8CA2-F5CF1FA42109}" srcOrd="4" destOrd="0" parTransId="{637A5816-D208-4FC9-8683-7945BD9FDDA2}" sibTransId="{6C762405-F5C6-4C45-9D7F-DC57F9829E60}"/>
    <dgm:cxn modelId="{2388A482-8759-464C-B051-FD99A5DB265D}" type="presOf" srcId="{9D2E9420-76A7-4188-8CA2-F5CF1FA42109}" destId="{0D123A6F-C2EF-4380-AA1C-47BD73C8F450}" srcOrd="0" destOrd="0" presId="urn:microsoft.com/office/officeart/2005/8/layout/vList4"/>
    <dgm:cxn modelId="{CA310F86-372C-4D7F-90CC-6066B9321E0F}" type="presOf" srcId="{A726DD4C-F5AD-44E2-9874-92A4A769418C}" destId="{393D45D9-E99F-4839-83A6-359B835B9C29}" srcOrd="1" destOrd="0" presId="urn:microsoft.com/office/officeart/2005/8/layout/vList4"/>
    <dgm:cxn modelId="{7F94B68A-DBEE-4A08-AAE7-A761E11D016D}" srcId="{F147A9F9-1C67-4087-9DFF-65D712335094}" destId="{71605755-D853-4806-BEDD-651E4EEBB0A7}" srcOrd="1" destOrd="0" parTransId="{A2AD2A21-1AFA-4D19-8B29-34448356A74E}" sibTransId="{7DBF25EA-9E62-40D3-91BA-695F61D74834}"/>
    <dgm:cxn modelId="{BCF326B1-C519-4D62-AE63-46003BA98C48}" type="presOf" srcId="{F147A9F9-1C67-4087-9DFF-65D712335094}" destId="{BAF6EFD3-53EB-4C18-AC66-F39086C2BDA6}" srcOrd="0" destOrd="0" presId="urn:microsoft.com/office/officeart/2005/8/layout/vList4"/>
    <dgm:cxn modelId="{AEE325C2-1429-4081-A625-5A479A8DA225}" srcId="{F147A9F9-1C67-4087-9DFF-65D712335094}" destId="{A726DD4C-F5AD-44E2-9874-92A4A769418C}" srcOrd="0" destOrd="0" parTransId="{F15284EB-C69A-4ADA-B2A2-6701F3DEB844}" sibTransId="{C22B3DC6-5893-4B18-955A-ADDFDF577959}"/>
    <dgm:cxn modelId="{EE5E40E7-236F-45DC-8D7C-084B52125E2A}" type="presOf" srcId="{2FB410B4-C9D3-4C9A-B39E-7C80180D7CEA}" destId="{6EED41CB-E0CA-4564-B259-3994EE493AB7}" srcOrd="1" destOrd="0" presId="urn:microsoft.com/office/officeart/2005/8/layout/vList4"/>
    <dgm:cxn modelId="{5B4C89EA-039C-44C2-B940-C97204DB7A2B}" type="presOf" srcId="{6F9FFA44-BD9D-4A2B-BAD2-AD8DAB94F3CB}" destId="{F51D57D5-41CD-48E1-ABEC-AD6B953DB19E}" srcOrd="1" destOrd="0" presId="urn:microsoft.com/office/officeart/2005/8/layout/vList4"/>
    <dgm:cxn modelId="{7591DCEF-43AD-434C-A826-060D76228F97}" type="presOf" srcId="{2FB410B4-C9D3-4C9A-B39E-7C80180D7CEA}" destId="{43C8F879-B283-4AEE-A301-F40399CA4D16}" srcOrd="0" destOrd="0" presId="urn:microsoft.com/office/officeart/2005/8/layout/vList4"/>
    <dgm:cxn modelId="{1C81C979-27B2-4AB5-8209-FDF5ED3955C4}" type="presParOf" srcId="{BAF6EFD3-53EB-4C18-AC66-F39086C2BDA6}" destId="{53D45D53-2ABC-40A8-909C-865FFF385DE3}" srcOrd="0" destOrd="0" presId="urn:microsoft.com/office/officeart/2005/8/layout/vList4"/>
    <dgm:cxn modelId="{C84A1D8B-6FA1-4BF3-8A03-44D80915DB64}" type="presParOf" srcId="{53D45D53-2ABC-40A8-909C-865FFF385DE3}" destId="{93517D2D-1C51-4142-8AA0-5A0828062BD9}" srcOrd="0" destOrd="0" presId="urn:microsoft.com/office/officeart/2005/8/layout/vList4"/>
    <dgm:cxn modelId="{DD9B5C5D-21E7-4F98-9E52-02E2F0AEC63B}" type="presParOf" srcId="{53D45D53-2ABC-40A8-909C-865FFF385DE3}" destId="{F6AFCCBC-AE8A-427C-82A4-FCA119F4F254}" srcOrd="1" destOrd="0" presId="urn:microsoft.com/office/officeart/2005/8/layout/vList4"/>
    <dgm:cxn modelId="{D62AE91F-E1DD-4D68-A8F4-9537261F2532}" type="presParOf" srcId="{53D45D53-2ABC-40A8-909C-865FFF385DE3}" destId="{393D45D9-E99F-4839-83A6-359B835B9C29}" srcOrd="2" destOrd="0" presId="urn:microsoft.com/office/officeart/2005/8/layout/vList4"/>
    <dgm:cxn modelId="{BA0B023F-56B8-4254-B7DA-4D9EA277AF00}" type="presParOf" srcId="{BAF6EFD3-53EB-4C18-AC66-F39086C2BDA6}" destId="{9BBBAEB4-B2B6-4C05-9177-303DBF40CA77}" srcOrd="1" destOrd="0" presId="urn:microsoft.com/office/officeart/2005/8/layout/vList4"/>
    <dgm:cxn modelId="{91638212-8CD9-4FA3-8CAB-1C77C55C9A7C}" type="presParOf" srcId="{BAF6EFD3-53EB-4C18-AC66-F39086C2BDA6}" destId="{D49955BE-5347-4558-AEA3-DB6900245608}" srcOrd="2" destOrd="0" presId="urn:microsoft.com/office/officeart/2005/8/layout/vList4"/>
    <dgm:cxn modelId="{60CD31C6-DDE7-4B53-8573-0B7B5D9C3459}" type="presParOf" srcId="{D49955BE-5347-4558-AEA3-DB6900245608}" destId="{41A37C0B-5857-4C15-A8C6-E8B3640B4182}" srcOrd="0" destOrd="0" presId="urn:microsoft.com/office/officeart/2005/8/layout/vList4"/>
    <dgm:cxn modelId="{9F6B7942-2261-4E07-A096-A5A55303431C}" type="presParOf" srcId="{D49955BE-5347-4558-AEA3-DB6900245608}" destId="{EDA9AF89-4FF9-4930-A860-0D82724FDD39}" srcOrd="1" destOrd="0" presId="urn:microsoft.com/office/officeart/2005/8/layout/vList4"/>
    <dgm:cxn modelId="{1B01EE9E-1CE2-4FB2-AAD1-64DB36C2A7D4}" type="presParOf" srcId="{D49955BE-5347-4558-AEA3-DB6900245608}" destId="{A8A74DEE-B12C-4D37-9F95-168767140342}" srcOrd="2" destOrd="0" presId="urn:microsoft.com/office/officeart/2005/8/layout/vList4"/>
    <dgm:cxn modelId="{4620F4D8-4E6D-472C-B442-80687254396E}" type="presParOf" srcId="{BAF6EFD3-53EB-4C18-AC66-F39086C2BDA6}" destId="{7D412993-A72D-4E3E-B1ED-112059EE565D}" srcOrd="3" destOrd="0" presId="urn:microsoft.com/office/officeart/2005/8/layout/vList4"/>
    <dgm:cxn modelId="{B61B7B8E-F0AE-4936-94D8-9B2EC4E71323}" type="presParOf" srcId="{BAF6EFD3-53EB-4C18-AC66-F39086C2BDA6}" destId="{00E29302-87C6-4F89-8C47-905C33DC53A3}" srcOrd="4" destOrd="0" presId="urn:microsoft.com/office/officeart/2005/8/layout/vList4"/>
    <dgm:cxn modelId="{1960F5A7-B517-4FAF-AD30-C3946832C97E}" type="presParOf" srcId="{00E29302-87C6-4F89-8C47-905C33DC53A3}" destId="{1EEAF5D4-E30F-4E5B-AF0B-8CDE6C27EAB3}" srcOrd="0" destOrd="0" presId="urn:microsoft.com/office/officeart/2005/8/layout/vList4"/>
    <dgm:cxn modelId="{2F4830B9-435A-4FD3-B559-1730E42E1D17}" type="presParOf" srcId="{00E29302-87C6-4F89-8C47-905C33DC53A3}" destId="{6DADCA2D-F2D9-430F-8C62-5150AFBE0A81}" srcOrd="1" destOrd="0" presId="urn:microsoft.com/office/officeart/2005/8/layout/vList4"/>
    <dgm:cxn modelId="{AAA8E37D-2861-4274-A655-B70B04FC0740}" type="presParOf" srcId="{00E29302-87C6-4F89-8C47-905C33DC53A3}" destId="{F51D57D5-41CD-48E1-ABEC-AD6B953DB19E}" srcOrd="2" destOrd="0" presId="urn:microsoft.com/office/officeart/2005/8/layout/vList4"/>
    <dgm:cxn modelId="{1BF20C07-0044-4B78-9DCD-CCBACFDAEAD3}" type="presParOf" srcId="{BAF6EFD3-53EB-4C18-AC66-F39086C2BDA6}" destId="{2EE8ECF4-DBD5-42A4-A4A6-0D664AC999F5}" srcOrd="5" destOrd="0" presId="urn:microsoft.com/office/officeart/2005/8/layout/vList4"/>
    <dgm:cxn modelId="{DC0E672C-3686-4F5C-ADD4-72BDCD505A82}" type="presParOf" srcId="{BAF6EFD3-53EB-4C18-AC66-F39086C2BDA6}" destId="{F5D4E98B-4AF0-4EAC-B0FF-9D68447C460B}" srcOrd="6" destOrd="0" presId="urn:microsoft.com/office/officeart/2005/8/layout/vList4"/>
    <dgm:cxn modelId="{ADC2E7C0-4CEF-4581-B7D2-8B44C6CCA07F}" type="presParOf" srcId="{F5D4E98B-4AF0-4EAC-B0FF-9D68447C460B}" destId="{43C8F879-B283-4AEE-A301-F40399CA4D16}" srcOrd="0" destOrd="0" presId="urn:microsoft.com/office/officeart/2005/8/layout/vList4"/>
    <dgm:cxn modelId="{20970568-416B-4124-99DF-0E3DB2140F3F}" type="presParOf" srcId="{F5D4E98B-4AF0-4EAC-B0FF-9D68447C460B}" destId="{A3EDA20E-93C6-4706-8C13-95F669692A4A}" srcOrd="1" destOrd="0" presId="urn:microsoft.com/office/officeart/2005/8/layout/vList4"/>
    <dgm:cxn modelId="{3126E9E0-62B9-46BA-ABB0-912D96EEBC74}" type="presParOf" srcId="{F5D4E98B-4AF0-4EAC-B0FF-9D68447C460B}" destId="{6EED41CB-E0CA-4564-B259-3994EE493AB7}" srcOrd="2" destOrd="0" presId="urn:microsoft.com/office/officeart/2005/8/layout/vList4"/>
    <dgm:cxn modelId="{27ECCB39-1AD3-4F4B-B2CD-984EA17C41B6}" type="presParOf" srcId="{BAF6EFD3-53EB-4C18-AC66-F39086C2BDA6}" destId="{ABF4D8CD-9B5E-4F97-9C8A-5F9FE013FBDF}" srcOrd="7" destOrd="0" presId="urn:microsoft.com/office/officeart/2005/8/layout/vList4"/>
    <dgm:cxn modelId="{589B531E-493C-4883-B3F6-F8B720543EDD}" type="presParOf" srcId="{BAF6EFD3-53EB-4C18-AC66-F39086C2BDA6}" destId="{61DE6904-2122-4603-9724-ABB8D898B49A}" srcOrd="8" destOrd="0" presId="urn:microsoft.com/office/officeart/2005/8/layout/vList4"/>
    <dgm:cxn modelId="{6E7275C7-3845-41AE-9FEE-0F7D3EECD9E3}" type="presParOf" srcId="{61DE6904-2122-4603-9724-ABB8D898B49A}" destId="{0D123A6F-C2EF-4380-AA1C-47BD73C8F450}" srcOrd="0" destOrd="0" presId="urn:microsoft.com/office/officeart/2005/8/layout/vList4"/>
    <dgm:cxn modelId="{D3987795-AF6E-48EF-B144-913127A6FCB2}" type="presParOf" srcId="{61DE6904-2122-4603-9724-ABB8D898B49A}" destId="{A9E6284D-6FEC-4665-AACC-27DF95254FB6}" srcOrd="1" destOrd="0" presId="urn:microsoft.com/office/officeart/2005/8/layout/vList4"/>
    <dgm:cxn modelId="{C3575374-0D49-44BC-9840-B04BECF658F7}" type="presParOf" srcId="{61DE6904-2122-4603-9724-ABB8D898B49A}" destId="{6DE0600E-4BE4-4F44-9819-DDF3D919C7D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FB0410C-30DA-472C-8493-BEA1573013F4}" type="doc">
      <dgm:prSet loTypeId="urn:microsoft.com/office/officeart/2005/8/layout/chevron2" loCatId="process" qsTypeId="urn:microsoft.com/office/officeart/2005/8/quickstyle/3d2#1" qsCatId="3D" csTypeId="urn:microsoft.com/office/officeart/2005/8/colors/colorful1#7" csCatId="colorful" phldr="1"/>
      <dgm:spPr/>
      <dgm:t>
        <a:bodyPr/>
        <a:lstStyle/>
        <a:p>
          <a:endParaRPr lang="id-ID"/>
        </a:p>
      </dgm:t>
    </dgm:pt>
    <dgm:pt modelId="{0B05FA1D-426E-4D99-AB89-4B8FDF0769E8}">
      <dgm:prSet phldrT="[Text]"/>
      <dgm:spPr/>
      <dgm:t>
        <a:bodyPr/>
        <a:lstStyle/>
        <a:p>
          <a:endParaRPr lang="id-ID" dirty="0"/>
        </a:p>
      </dgm:t>
    </dgm:pt>
    <dgm:pt modelId="{A87FD8ED-EA86-43F6-801B-DF63AE70A2C3}" type="parTrans" cxnId="{5DB1F84B-9998-4141-A647-7489020D8FB5}">
      <dgm:prSet/>
      <dgm:spPr/>
      <dgm:t>
        <a:bodyPr/>
        <a:lstStyle/>
        <a:p>
          <a:endParaRPr lang="id-ID"/>
        </a:p>
      </dgm:t>
    </dgm:pt>
    <dgm:pt modelId="{1DDF3795-F974-4A7E-B195-A2F3B6A2170E}" type="sibTrans" cxnId="{5DB1F84B-9998-4141-A647-7489020D8FB5}">
      <dgm:prSet/>
      <dgm:spPr/>
      <dgm:t>
        <a:bodyPr/>
        <a:lstStyle/>
        <a:p>
          <a:endParaRPr lang="id-ID"/>
        </a:p>
      </dgm:t>
    </dgm:pt>
    <dgm:pt modelId="{D6ED1921-B0BD-4AAB-A886-70B638A81444}">
      <dgm:prSet phldrT="[Text]"/>
      <dgm:spPr/>
      <dgm:t>
        <a:bodyPr/>
        <a:lstStyle/>
        <a:p>
          <a:endParaRPr lang="id-ID" dirty="0"/>
        </a:p>
      </dgm:t>
    </dgm:pt>
    <dgm:pt modelId="{045543D4-20FB-40F4-A68A-4DF8A8460471}" type="parTrans" cxnId="{F29D0559-A676-4F77-B27D-F058197F610F}">
      <dgm:prSet/>
      <dgm:spPr/>
      <dgm:t>
        <a:bodyPr/>
        <a:lstStyle/>
        <a:p>
          <a:endParaRPr lang="id-ID"/>
        </a:p>
      </dgm:t>
    </dgm:pt>
    <dgm:pt modelId="{DB620671-7AD5-45A8-9A7E-D83CE2F14576}" type="sibTrans" cxnId="{F29D0559-A676-4F77-B27D-F058197F610F}">
      <dgm:prSet/>
      <dgm:spPr/>
      <dgm:t>
        <a:bodyPr/>
        <a:lstStyle/>
        <a:p>
          <a:endParaRPr lang="id-ID"/>
        </a:p>
      </dgm:t>
    </dgm:pt>
    <dgm:pt modelId="{D54B64B5-8839-452D-AEAD-A419F2E4C5F1}">
      <dgm:prSet phldrT="[Text]" custT="1"/>
      <dgm:spPr/>
      <dgm:t>
        <a:bodyPr/>
        <a:lstStyle/>
        <a:p>
          <a:r>
            <a:rPr lang="id-ID" sz="2400" dirty="0"/>
            <a:t>Fokus perhatian diletakkan pada proses yg sistemik</a:t>
          </a:r>
        </a:p>
      </dgm:t>
    </dgm:pt>
    <dgm:pt modelId="{2A4AF8A0-CA19-4D72-9C5D-7911D653023D}" type="parTrans" cxnId="{6E7CC8F2-E459-4054-93EA-EC6DB4BCCF18}">
      <dgm:prSet/>
      <dgm:spPr/>
      <dgm:t>
        <a:bodyPr/>
        <a:lstStyle/>
        <a:p>
          <a:endParaRPr lang="id-ID"/>
        </a:p>
      </dgm:t>
    </dgm:pt>
    <dgm:pt modelId="{DC6CFEA2-99D0-452E-97A6-4E71F0AFEA8F}" type="sibTrans" cxnId="{6E7CC8F2-E459-4054-93EA-EC6DB4BCCF18}">
      <dgm:prSet/>
      <dgm:spPr/>
      <dgm:t>
        <a:bodyPr/>
        <a:lstStyle/>
        <a:p>
          <a:endParaRPr lang="id-ID"/>
        </a:p>
      </dgm:t>
    </dgm:pt>
    <dgm:pt modelId="{5D1777B5-47FE-4E05-8599-8C531D620040}">
      <dgm:prSet phldrT="[Text]" phldr="1"/>
      <dgm:spPr/>
      <dgm:t>
        <a:bodyPr/>
        <a:lstStyle/>
        <a:p>
          <a:endParaRPr lang="id-ID"/>
        </a:p>
      </dgm:t>
    </dgm:pt>
    <dgm:pt modelId="{6E46EF30-09CF-41D6-9E76-025F6B9F1559}" type="parTrans" cxnId="{40A21331-53DD-4396-BFED-40EF0955389B}">
      <dgm:prSet/>
      <dgm:spPr/>
      <dgm:t>
        <a:bodyPr/>
        <a:lstStyle/>
        <a:p>
          <a:endParaRPr lang="id-ID"/>
        </a:p>
      </dgm:t>
    </dgm:pt>
    <dgm:pt modelId="{B42FBD01-132B-49CB-ADE8-DEB2967BFDD8}" type="sibTrans" cxnId="{40A21331-53DD-4396-BFED-40EF0955389B}">
      <dgm:prSet/>
      <dgm:spPr/>
      <dgm:t>
        <a:bodyPr/>
        <a:lstStyle/>
        <a:p>
          <a:endParaRPr lang="id-ID"/>
        </a:p>
      </dgm:t>
    </dgm:pt>
    <dgm:pt modelId="{1003517D-A71F-41D0-8F3F-A4F9BD1B88BB}">
      <dgm:prSet phldrT="[Text]" custT="1"/>
      <dgm:spPr/>
      <dgm:t>
        <a:bodyPr/>
        <a:lstStyle/>
        <a:p>
          <a:r>
            <a:rPr lang="id-ID" sz="2400" dirty="0"/>
            <a:t>Berfikir jangka panjang</a:t>
          </a:r>
        </a:p>
      </dgm:t>
    </dgm:pt>
    <dgm:pt modelId="{11F0EE87-4D31-46AB-861E-154671482B52}" type="parTrans" cxnId="{CDB5074C-D330-4E67-A280-072D107A4609}">
      <dgm:prSet/>
      <dgm:spPr/>
      <dgm:t>
        <a:bodyPr/>
        <a:lstStyle/>
        <a:p>
          <a:endParaRPr lang="id-ID"/>
        </a:p>
      </dgm:t>
    </dgm:pt>
    <dgm:pt modelId="{EF4E9B03-B4B8-4EF3-97D3-5B47269F7ED5}" type="sibTrans" cxnId="{CDB5074C-D330-4E67-A280-072D107A4609}">
      <dgm:prSet/>
      <dgm:spPr/>
      <dgm:t>
        <a:bodyPr/>
        <a:lstStyle/>
        <a:p>
          <a:endParaRPr lang="id-ID"/>
        </a:p>
      </dgm:t>
    </dgm:pt>
    <dgm:pt modelId="{5757B094-85F8-4B0B-8FDC-A545AA38E949}">
      <dgm:prSet custT="1"/>
      <dgm:spPr/>
      <dgm:t>
        <a:bodyPr/>
        <a:lstStyle/>
        <a:p>
          <a:r>
            <a:rPr lang="id-ID" sz="2400" dirty="0"/>
            <a:t>Menanamkan pola pikir sekolah sebagai layanan jasa</a:t>
          </a:r>
        </a:p>
      </dgm:t>
    </dgm:pt>
    <dgm:pt modelId="{9B02192C-8767-4CF3-AC67-3C5608DB3691}" type="parTrans" cxnId="{FEBEC7ED-024D-4D33-B5C3-E5A04279DB43}">
      <dgm:prSet/>
      <dgm:spPr/>
      <dgm:t>
        <a:bodyPr/>
        <a:lstStyle/>
        <a:p>
          <a:endParaRPr lang="id-ID"/>
        </a:p>
      </dgm:t>
    </dgm:pt>
    <dgm:pt modelId="{09C50550-06B3-4348-97CC-82F20FFE8687}" type="sibTrans" cxnId="{FEBEC7ED-024D-4D33-B5C3-E5A04279DB43}">
      <dgm:prSet/>
      <dgm:spPr/>
      <dgm:t>
        <a:bodyPr/>
        <a:lstStyle/>
        <a:p>
          <a:endParaRPr lang="id-ID"/>
        </a:p>
      </dgm:t>
    </dgm:pt>
    <dgm:pt modelId="{749B1DB0-DBD2-4C6D-8FE0-63AAC4F78AEA}">
      <dgm:prSet phldrT="[Text]" custT="1"/>
      <dgm:spPr/>
      <dgm:t>
        <a:bodyPr/>
        <a:lstStyle/>
        <a:p>
          <a:endParaRPr lang="id-ID" sz="2400" dirty="0"/>
        </a:p>
      </dgm:t>
    </dgm:pt>
    <dgm:pt modelId="{90E1B5C6-7887-4EB2-BBDD-4D7C3113600D}" type="parTrans" cxnId="{C94FE1DB-0653-483D-B836-72FBDA872F98}">
      <dgm:prSet/>
      <dgm:spPr/>
      <dgm:t>
        <a:bodyPr/>
        <a:lstStyle/>
        <a:p>
          <a:endParaRPr lang="id-ID"/>
        </a:p>
      </dgm:t>
    </dgm:pt>
    <dgm:pt modelId="{CE147782-A2F8-4856-AAB0-F37ADF5266ED}" type="sibTrans" cxnId="{C94FE1DB-0653-483D-B836-72FBDA872F98}">
      <dgm:prSet/>
      <dgm:spPr/>
      <dgm:t>
        <a:bodyPr/>
        <a:lstStyle/>
        <a:p>
          <a:endParaRPr lang="id-ID"/>
        </a:p>
      </dgm:t>
    </dgm:pt>
    <dgm:pt modelId="{DDCCF6C0-9E69-42DA-AEA0-47445AE1AD53}">
      <dgm:prSet custT="1"/>
      <dgm:spPr/>
      <dgm:t>
        <a:bodyPr/>
        <a:lstStyle/>
        <a:p>
          <a:r>
            <a:rPr lang="id-ID" sz="2400" dirty="0"/>
            <a:t>berkomitmen pada mutu</a:t>
          </a:r>
        </a:p>
      </dgm:t>
    </dgm:pt>
    <dgm:pt modelId="{A5C75AA1-F83C-46A6-93B8-939932ACACB3}" type="parTrans" cxnId="{40461488-9FB5-40C4-B193-10DAC3431A66}">
      <dgm:prSet/>
      <dgm:spPr/>
      <dgm:t>
        <a:bodyPr/>
        <a:lstStyle/>
        <a:p>
          <a:endParaRPr lang="id-ID"/>
        </a:p>
      </dgm:t>
    </dgm:pt>
    <dgm:pt modelId="{B40D740F-3C57-467D-85D4-EBDA0D18403C}" type="sibTrans" cxnId="{40461488-9FB5-40C4-B193-10DAC3431A66}">
      <dgm:prSet/>
      <dgm:spPr/>
      <dgm:t>
        <a:bodyPr/>
        <a:lstStyle/>
        <a:p>
          <a:endParaRPr lang="id-ID"/>
        </a:p>
      </dgm:t>
    </dgm:pt>
    <dgm:pt modelId="{1534B504-7ACF-4F9B-8066-961B241D27E1}">
      <dgm:prSet custT="1"/>
      <dgm:spPr/>
      <dgm:t>
        <a:bodyPr/>
        <a:lstStyle/>
        <a:p>
          <a:endParaRPr lang="id-ID" sz="2400" dirty="0"/>
        </a:p>
      </dgm:t>
    </dgm:pt>
    <dgm:pt modelId="{95F6E8D7-D1A1-437F-94BD-1E6716DF30D7}" type="parTrans" cxnId="{B8DEA9EB-1F64-499A-8634-EEF567A797D3}">
      <dgm:prSet/>
      <dgm:spPr/>
      <dgm:t>
        <a:bodyPr/>
        <a:lstStyle/>
        <a:p>
          <a:endParaRPr lang="id-ID"/>
        </a:p>
      </dgm:t>
    </dgm:pt>
    <dgm:pt modelId="{0CF90BB1-EC87-4C84-8893-C96A83B20669}" type="sibTrans" cxnId="{B8DEA9EB-1F64-499A-8634-EEF567A797D3}">
      <dgm:prSet/>
      <dgm:spPr/>
      <dgm:t>
        <a:bodyPr/>
        <a:lstStyle/>
        <a:p>
          <a:endParaRPr lang="id-ID"/>
        </a:p>
      </dgm:t>
    </dgm:pt>
    <dgm:pt modelId="{06299ACA-A651-4038-8E7A-132D7BDFE1CE}">
      <dgm:prSet custT="1"/>
      <dgm:spPr/>
      <dgm:t>
        <a:bodyPr/>
        <a:lstStyle/>
        <a:p>
          <a:r>
            <a:rPr lang="id-ID" sz="2400" dirty="0"/>
            <a:t>Mementingkan pengembangan sumber daya </a:t>
          </a:r>
        </a:p>
      </dgm:t>
    </dgm:pt>
    <dgm:pt modelId="{4062070F-9964-434D-B49B-144CD5B50EC2}" type="parTrans" cxnId="{58CC5403-6286-4A6C-A3EB-5D369977043E}">
      <dgm:prSet/>
      <dgm:spPr/>
      <dgm:t>
        <a:bodyPr/>
        <a:lstStyle/>
        <a:p>
          <a:endParaRPr lang="id-ID"/>
        </a:p>
      </dgm:t>
    </dgm:pt>
    <dgm:pt modelId="{BA3F9364-AC44-4663-8D9A-8F63E0BC839F}" type="sibTrans" cxnId="{58CC5403-6286-4A6C-A3EB-5D369977043E}">
      <dgm:prSet/>
      <dgm:spPr/>
      <dgm:t>
        <a:bodyPr/>
        <a:lstStyle/>
        <a:p>
          <a:endParaRPr lang="id-ID"/>
        </a:p>
      </dgm:t>
    </dgm:pt>
    <dgm:pt modelId="{F6257EA4-FB41-4026-AF68-C7EA023EFC02}" type="pres">
      <dgm:prSet presAssocID="{8FB0410C-30DA-472C-8493-BEA1573013F4}" presName="linearFlow" presStyleCnt="0">
        <dgm:presLayoutVars>
          <dgm:dir/>
          <dgm:animLvl val="lvl"/>
          <dgm:resizeHandles val="exact"/>
        </dgm:presLayoutVars>
      </dgm:prSet>
      <dgm:spPr/>
    </dgm:pt>
    <dgm:pt modelId="{28FEB0D5-EF25-49A7-A065-A70F1BF15D19}" type="pres">
      <dgm:prSet presAssocID="{0B05FA1D-426E-4D99-AB89-4B8FDF0769E8}" presName="composite" presStyleCnt="0"/>
      <dgm:spPr/>
    </dgm:pt>
    <dgm:pt modelId="{5ED9C24C-222D-4CA6-BFE6-490CF39C1E6E}" type="pres">
      <dgm:prSet presAssocID="{0B05FA1D-426E-4D99-AB89-4B8FDF0769E8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C20FE8A2-8E82-4AD0-B5A1-72E761F81A3C}" type="pres">
      <dgm:prSet presAssocID="{0B05FA1D-426E-4D99-AB89-4B8FDF0769E8}" presName="descendantText" presStyleLbl="alignAcc1" presStyleIdx="0" presStyleCnt="5">
        <dgm:presLayoutVars>
          <dgm:bulletEnabled val="1"/>
        </dgm:presLayoutVars>
      </dgm:prSet>
      <dgm:spPr/>
    </dgm:pt>
    <dgm:pt modelId="{169BCE65-8211-45AC-93B2-365C6091D4E1}" type="pres">
      <dgm:prSet presAssocID="{1DDF3795-F974-4A7E-B195-A2F3B6A2170E}" presName="sp" presStyleCnt="0"/>
      <dgm:spPr/>
    </dgm:pt>
    <dgm:pt modelId="{BADA0345-07FE-40E8-ADE7-CF63BF39B735}" type="pres">
      <dgm:prSet presAssocID="{D6ED1921-B0BD-4AAB-A886-70B638A81444}" presName="composite" presStyleCnt="0"/>
      <dgm:spPr/>
    </dgm:pt>
    <dgm:pt modelId="{A808AB84-8F2A-4769-BA37-7C433106A978}" type="pres">
      <dgm:prSet presAssocID="{D6ED1921-B0BD-4AAB-A886-70B638A81444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32EB235C-4EF3-4D85-9DA7-12DC306042ED}" type="pres">
      <dgm:prSet presAssocID="{D6ED1921-B0BD-4AAB-A886-70B638A81444}" presName="descendantText" presStyleLbl="alignAcc1" presStyleIdx="1" presStyleCnt="5">
        <dgm:presLayoutVars>
          <dgm:bulletEnabled val="1"/>
        </dgm:presLayoutVars>
      </dgm:prSet>
      <dgm:spPr/>
    </dgm:pt>
    <dgm:pt modelId="{484D6338-67FE-4E22-8CC1-CCB8640339E4}" type="pres">
      <dgm:prSet presAssocID="{DB620671-7AD5-45A8-9A7E-D83CE2F14576}" presName="sp" presStyleCnt="0"/>
      <dgm:spPr/>
    </dgm:pt>
    <dgm:pt modelId="{0AF8CBD8-559C-45C6-83F5-5BBF33E8FA8F}" type="pres">
      <dgm:prSet presAssocID="{5D1777B5-47FE-4E05-8599-8C531D620040}" presName="composite" presStyleCnt="0"/>
      <dgm:spPr/>
    </dgm:pt>
    <dgm:pt modelId="{042D8B04-0375-4038-A0A7-EE669FF63077}" type="pres">
      <dgm:prSet presAssocID="{5D1777B5-47FE-4E05-8599-8C531D620040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D9CE77E7-F147-4C20-BDC9-DB0D056D1453}" type="pres">
      <dgm:prSet presAssocID="{5D1777B5-47FE-4E05-8599-8C531D620040}" presName="descendantText" presStyleLbl="alignAcc1" presStyleIdx="2" presStyleCnt="5">
        <dgm:presLayoutVars>
          <dgm:bulletEnabled val="1"/>
        </dgm:presLayoutVars>
      </dgm:prSet>
      <dgm:spPr/>
    </dgm:pt>
    <dgm:pt modelId="{AACDF65C-8CBF-4905-88BD-1396A368A3DD}" type="pres">
      <dgm:prSet presAssocID="{B42FBD01-132B-49CB-ADE8-DEB2967BFDD8}" presName="sp" presStyleCnt="0"/>
      <dgm:spPr/>
    </dgm:pt>
    <dgm:pt modelId="{2B7958D7-9D17-4F20-9661-CFD5B480154C}" type="pres">
      <dgm:prSet presAssocID="{749B1DB0-DBD2-4C6D-8FE0-63AAC4F78AEA}" presName="composite" presStyleCnt="0"/>
      <dgm:spPr/>
    </dgm:pt>
    <dgm:pt modelId="{5FE88FD2-2735-4510-BB16-A1CAB0E82E89}" type="pres">
      <dgm:prSet presAssocID="{749B1DB0-DBD2-4C6D-8FE0-63AAC4F78AEA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6482938C-6EDB-4FBC-B813-9A55EBB9A2E7}" type="pres">
      <dgm:prSet presAssocID="{749B1DB0-DBD2-4C6D-8FE0-63AAC4F78AEA}" presName="descendantText" presStyleLbl="alignAcc1" presStyleIdx="3" presStyleCnt="5">
        <dgm:presLayoutVars>
          <dgm:bulletEnabled val="1"/>
        </dgm:presLayoutVars>
      </dgm:prSet>
      <dgm:spPr/>
    </dgm:pt>
    <dgm:pt modelId="{56A3E182-4E56-4314-B4E4-8DD56B1C538D}" type="pres">
      <dgm:prSet presAssocID="{CE147782-A2F8-4856-AAB0-F37ADF5266ED}" presName="sp" presStyleCnt="0"/>
      <dgm:spPr/>
    </dgm:pt>
    <dgm:pt modelId="{F8DE82EE-B3C3-4544-936E-7AD2741FF08A}" type="pres">
      <dgm:prSet presAssocID="{1534B504-7ACF-4F9B-8066-961B241D27E1}" presName="composite" presStyleCnt="0"/>
      <dgm:spPr/>
    </dgm:pt>
    <dgm:pt modelId="{A95240D3-917B-4143-A9A2-EE5A71F1BD41}" type="pres">
      <dgm:prSet presAssocID="{1534B504-7ACF-4F9B-8066-961B241D27E1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6DE6D04F-BAE4-4F54-A85B-BA65AD770078}" type="pres">
      <dgm:prSet presAssocID="{1534B504-7ACF-4F9B-8066-961B241D27E1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58CC5403-6286-4A6C-A3EB-5D369977043E}" srcId="{1534B504-7ACF-4F9B-8066-961B241D27E1}" destId="{06299ACA-A651-4038-8E7A-132D7BDFE1CE}" srcOrd="0" destOrd="0" parTransId="{4062070F-9964-434D-B49B-144CD5B50EC2}" sibTransId="{BA3F9364-AC44-4663-8D9A-8F63E0BC839F}"/>
    <dgm:cxn modelId="{6EE8B117-4992-4CFD-84A4-400C7513C094}" type="presOf" srcId="{D54B64B5-8839-452D-AEAD-A419F2E4C5F1}" destId="{32EB235C-4EF3-4D85-9DA7-12DC306042ED}" srcOrd="0" destOrd="0" presId="urn:microsoft.com/office/officeart/2005/8/layout/chevron2"/>
    <dgm:cxn modelId="{DB350018-5B6F-4DB2-AE31-B5F5B2FF81B1}" type="presOf" srcId="{1003517D-A71F-41D0-8F3F-A4F9BD1B88BB}" destId="{D9CE77E7-F147-4C20-BDC9-DB0D056D1453}" srcOrd="0" destOrd="0" presId="urn:microsoft.com/office/officeart/2005/8/layout/chevron2"/>
    <dgm:cxn modelId="{40A21331-53DD-4396-BFED-40EF0955389B}" srcId="{8FB0410C-30DA-472C-8493-BEA1573013F4}" destId="{5D1777B5-47FE-4E05-8599-8C531D620040}" srcOrd="2" destOrd="0" parTransId="{6E46EF30-09CF-41D6-9E76-025F6B9F1559}" sibTransId="{B42FBD01-132B-49CB-ADE8-DEB2967BFDD8}"/>
    <dgm:cxn modelId="{5DB1F84B-9998-4141-A647-7489020D8FB5}" srcId="{8FB0410C-30DA-472C-8493-BEA1573013F4}" destId="{0B05FA1D-426E-4D99-AB89-4B8FDF0769E8}" srcOrd="0" destOrd="0" parTransId="{A87FD8ED-EA86-43F6-801B-DF63AE70A2C3}" sibTransId="{1DDF3795-F974-4A7E-B195-A2F3B6A2170E}"/>
    <dgm:cxn modelId="{CDB5074C-D330-4E67-A280-072D107A4609}" srcId="{5D1777B5-47FE-4E05-8599-8C531D620040}" destId="{1003517D-A71F-41D0-8F3F-A4F9BD1B88BB}" srcOrd="0" destOrd="0" parTransId="{11F0EE87-4D31-46AB-861E-154671482B52}" sibTransId="{EF4E9B03-B4B8-4EF3-97D3-5B47269F7ED5}"/>
    <dgm:cxn modelId="{F29D0559-A676-4F77-B27D-F058197F610F}" srcId="{8FB0410C-30DA-472C-8493-BEA1573013F4}" destId="{D6ED1921-B0BD-4AAB-A886-70B638A81444}" srcOrd="1" destOrd="0" parTransId="{045543D4-20FB-40F4-A68A-4DF8A8460471}" sibTransId="{DB620671-7AD5-45A8-9A7E-D83CE2F14576}"/>
    <dgm:cxn modelId="{B9EB1B5B-83E4-4C59-8A86-3F88976CEC0D}" type="presOf" srcId="{5757B094-85F8-4B0B-8FDC-A545AA38E949}" destId="{C20FE8A2-8E82-4AD0-B5A1-72E761F81A3C}" srcOrd="0" destOrd="0" presId="urn:microsoft.com/office/officeart/2005/8/layout/chevron2"/>
    <dgm:cxn modelId="{2C93316E-CA39-4B77-9C54-9F20BE3553DF}" type="presOf" srcId="{06299ACA-A651-4038-8E7A-132D7BDFE1CE}" destId="{6DE6D04F-BAE4-4F54-A85B-BA65AD770078}" srcOrd="0" destOrd="0" presId="urn:microsoft.com/office/officeart/2005/8/layout/chevron2"/>
    <dgm:cxn modelId="{40461488-9FB5-40C4-B193-10DAC3431A66}" srcId="{749B1DB0-DBD2-4C6D-8FE0-63AAC4F78AEA}" destId="{DDCCF6C0-9E69-42DA-AEA0-47445AE1AD53}" srcOrd="0" destOrd="0" parTransId="{A5C75AA1-F83C-46A6-93B8-939932ACACB3}" sibTransId="{B40D740F-3C57-467D-85D4-EBDA0D18403C}"/>
    <dgm:cxn modelId="{E41BFE8F-F1FB-47EC-BBC9-CF1DD3E2E5E0}" type="presOf" srcId="{DDCCF6C0-9E69-42DA-AEA0-47445AE1AD53}" destId="{6482938C-6EDB-4FBC-B813-9A55EBB9A2E7}" srcOrd="0" destOrd="0" presId="urn:microsoft.com/office/officeart/2005/8/layout/chevron2"/>
    <dgm:cxn modelId="{61CA6293-8EC1-4309-8F6B-2A1F942125F2}" type="presOf" srcId="{D6ED1921-B0BD-4AAB-A886-70B638A81444}" destId="{A808AB84-8F2A-4769-BA37-7C433106A978}" srcOrd="0" destOrd="0" presId="urn:microsoft.com/office/officeart/2005/8/layout/chevron2"/>
    <dgm:cxn modelId="{FD2F25A9-BD3E-49BC-BF20-7CF0229E11E7}" type="presOf" srcId="{8FB0410C-30DA-472C-8493-BEA1573013F4}" destId="{F6257EA4-FB41-4026-AF68-C7EA023EFC02}" srcOrd="0" destOrd="0" presId="urn:microsoft.com/office/officeart/2005/8/layout/chevron2"/>
    <dgm:cxn modelId="{29ECE1AD-410E-43F9-8F9D-7FB1CF247617}" type="presOf" srcId="{1534B504-7ACF-4F9B-8066-961B241D27E1}" destId="{A95240D3-917B-4143-A9A2-EE5A71F1BD41}" srcOrd="0" destOrd="0" presId="urn:microsoft.com/office/officeart/2005/8/layout/chevron2"/>
    <dgm:cxn modelId="{68120CBA-1655-4369-B5B3-F004B75F5EBD}" type="presOf" srcId="{5D1777B5-47FE-4E05-8599-8C531D620040}" destId="{042D8B04-0375-4038-A0A7-EE669FF63077}" srcOrd="0" destOrd="0" presId="urn:microsoft.com/office/officeart/2005/8/layout/chevron2"/>
    <dgm:cxn modelId="{C94FE1DB-0653-483D-B836-72FBDA872F98}" srcId="{8FB0410C-30DA-472C-8493-BEA1573013F4}" destId="{749B1DB0-DBD2-4C6D-8FE0-63AAC4F78AEA}" srcOrd="3" destOrd="0" parTransId="{90E1B5C6-7887-4EB2-BBDD-4D7C3113600D}" sibTransId="{CE147782-A2F8-4856-AAB0-F37ADF5266ED}"/>
    <dgm:cxn modelId="{E2B546DC-80A7-4456-A960-02FCC72286EC}" type="presOf" srcId="{749B1DB0-DBD2-4C6D-8FE0-63AAC4F78AEA}" destId="{5FE88FD2-2735-4510-BB16-A1CAB0E82E89}" srcOrd="0" destOrd="0" presId="urn:microsoft.com/office/officeart/2005/8/layout/chevron2"/>
    <dgm:cxn modelId="{7650DFE5-F46F-4CB2-921A-2382DBD6B12F}" type="presOf" srcId="{0B05FA1D-426E-4D99-AB89-4B8FDF0769E8}" destId="{5ED9C24C-222D-4CA6-BFE6-490CF39C1E6E}" srcOrd="0" destOrd="0" presId="urn:microsoft.com/office/officeart/2005/8/layout/chevron2"/>
    <dgm:cxn modelId="{B8DEA9EB-1F64-499A-8634-EEF567A797D3}" srcId="{8FB0410C-30DA-472C-8493-BEA1573013F4}" destId="{1534B504-7ACF-4F9B-8066-961B241D27E1}" srcOrd="4" destOrd="0" parTransId="{95F6E8D7-D1A1-437F-94BD-1E6716DF30D7}" sibTransId="{0CF90BB1-EC87-4C84-8893-C96A83B20669}"/>
    <dgm:cxn modelId="{FEBEC7ED-024D-4D33-B5C3-E5A04279DB43}" srcId="{0B05FA1D-426E-4D99-AB89-4B8FDF0769E8}" destId="{5757B094-85F8-4B0B-8FDC-A545AA38E949}" srcOrd="0" destOrd="0" parTransId="{9B02192C-8767-4CF3-AC67-3C5608DB3691}" sibTransId="{09C50550-06B3-4348-97CC-82F20FFE8687}"/>
    <dgm:cxn modelId="{6E7CC8F2-E459-4054-93EA-EC6DB4BCCF18}" srcId="{D6ED1921-B0BD-4AAB-A886-70B638A81444}" destId="{D54B64B5-8839-452D-AEAD-A419F2E4C5F1}" srcOrd="0" destOrd="0" parTransId="{2A4AF8A0-CA19-4D72-9C5D-7911D653023D}" sibTransId="{DC6CFEA2-99D0-452E-97A6-4E71F0AFEA8F}"/>
    <dgm:cxn modelId="{BF4BB969-0172-448C-BFCC-D28C42E37BC8}" type="presParOf" srcId="{F6257EA4-FB41-4026-AF68-C7EA023EFC02}" destId="{28FEB0D5-EF25-49A7-A065-A70F1BF15D19}" srcOrd="0" destOrd="0" presId="urn:microsoft.com/office/officeart/2005/8/layout/chevron2"/>
    <dgm:cxn modelId="{6D3E7B87-4373-42AB-B9C7-E38A43856353}" type="presParOf" srcId="{28FEB0D5-EF25-49A7-A065-A70F1BF15D19}" destId="{5ED9C24C-222D-4CA6-BFE6-490CF39C1E6E}" srcOrd="0" destOrd="0" presId="urn:microsoft.com/office/officeart/2005/8/layout/chevron2"/>
    <dgm:cxn modelId="{2C4E4AC9-4352-40AA-A1BC-D5EB921A9138}" type="presParOf" srcId="{28FEB0D5-EF25-49A7-A065-A70F1BF15D19}" destId="{C20FE8A2-8E82-4AD0-B5A1-72E761F81A3C}" srcOrd="1" destOrd="0" presId="urn:microsoft.com/office/officeart/2005/8/layout/chevron2"/>
    <dgm:cxn modelId="{DA2A5E73-FD05-4D85-916A-2FD660DB4A44}" type="presParOf" srcId="{F6257EA4-FB41-4026-AF68-C7EA023EFC02}" destId="{169BCE65-8211-45AC-93B2-365C6091D4E1}" srcOrd="1" destOrd="0" presId="urn:microsoft.com/office/officeart/2005/8/layout/chevron2"/>
    <dgm:cxn modelId="{44E723D3-169B-41BC-A54A-0037484876BB}" type="presParOf" srcId="{F6257EA4-FB41-4026-AF68-C7EA023EFC02}" destId="{BADA0345-07FE-40E8-ADE7-CF63BF39B735}" srcOrd="2" destOrd="0" presId="urn:microsoft.com/office/officeart/2005/8/layout/chevron2"/>
    <dgm:cxn modelId="{A8666765-6F0E-480C-AED2-0A2114A81B13}" type="presParOf" srcId="{BADA0345-07FE-40E8-ADE7-CF63BF39B735}" destId="{A808AB84-8F2A-4769-BA37-7C433106A978}" srcOrd="0" destOrd="0" presId="urn:microsoft.com/office/officeart/2005/8/layout/chevron2"/>
    <dgm:cxn modelId="{FE67ACC6-F4AB-4ADB-9BF2-48BA541839C5}" type="presParOf" srcId="{BADA0345-07FE-40E8-ADE7-CF63BF39B735}" destId="{32EB235C-4EF3-4D85-9DA7-12DC306042ED}" srcOrd="1" destOrd="0" presId="urn:microsoft.com/office/officeart/2005/8/layout/chevron2"/>
    <dgm:cxn modelId="{DD73EC0A-3855-4E83-A91A-F59EE71CD822}" type="presParOf" srcId="{F6257EA4-FB41-4026-AF68-C7EA023EFC02}" destId="{484D6338-67FE-4E22-8CC1-CCB8640339E4}" srcOrd="3" destOrd="0" presId="urn:microsoft.com/office/officeart/2005/8/layout/chevron2"/>
    <dgm:cxn modelId="{A258F094-DBA8-49CD-94C1-3BAE1B085292}" type="presParOf" srcId="{F6257EA4-FB41-4026-AF68-C7EA023EFC02}" destId="{0AF8CBD8-559C-45C6-83F5-5BBF33E8FA8F}" srcOrd="4" destOrd="0" presId="urn:microsoft.com/office/officeart/2005/8/layout/chevron2"/>
    <dgm:cxn modelId="{972E612A-21AE-4C54-8F4C-A1F10676AB9A}" type="presParOf" srcId="{0AF8CBD8-559C-45C6-83F5-5BBF33E8FA8F}" destId="{042D8B04-0375-4038-A0A7-EE669FF63077}" srcOrd="0" destOrd="0" presId="urn:microsoft.com/office/officeart/2005/8/layout/chevron2"/>
    <dgm:cxn modelId="{B36A040B-D89E-4DD0-B69F-7A27FBD99D21}" type="presParOf" srcId="{0AF8CBD8-559C-45C6-83F5-5BBF33E8FA8F}" destId="{D9CE77E7-F147-4C20-BDC9-DB0D056D1453}" srcOrd="1" destOrd="0" presId="urn:microsoft.com/office/officeart/2005/8/layout/chevron2"/>
    <dgm:cxn modelId="{652CB5BC-40B9-4848-9A9B-388277D010EF}" type="presParOf" srcId="{F6257EA4-FB41-4026-AF68-C7EA023EFC02}" destId="{AACDF65C-8CBF-4905-88BD-1396A368A3DD}" srcOrd="5" destOrd="0" presId="urn:microsoft.com/office/officeart/2005/8/layout/chevron2"/>
    <dgm:cxn modelId="{796AA48A-EF4A-4836-BCE5-17240388FB13}" type="presParOf" srcId="{F6257EA4-FB41-4026-AF68-C7EA023EFC02}" destId="{2B7958D7-9D17-4F20-9661-CFD5B480154C}" srcOrd="6" destOrd="0" presId="urn:microsoft.com/office/officeart/2005/8/layout/chevron2"/>
    <dgm:cxn modelId="{AF3D1BE2-9D33-4536-96F6-05FA4803ECCA}" type="presParOf" srcId="{2B7958D7-9D17-4F20-9661-CFD5B480154C}" destId="{5FE88FD2-2735-4510-BB16-A1CAB0E82E89}" srcOrd="0" destOrd="0" presId="urn:microsoft.com/office/officeart/2005/8/layout/chevron2"/>
    <dgm:cxn modelId="{F3FE1C02-4DA6-40FE-B212-21D28EE46A66}" type="presParOf" srcId="{2B7958D7-9D17-4F20-9661-CFD5B480154C}" destId="{6482938C-6EDB-4FBC-B813-9A55EBB9A2E7}" srcOrd="1" destOrd="0" presId="urn:microsoft.com/office/officeart/2005/8/layout/chevron2"/>
    <dgm:cxn modelId="{BF5FA09D-25B7-469E-B19C-C3ADBC22D6CF}" type="presParOf" srcId="{F6257EA4-FB41-4026-AF68-C7EA023EFC02}" destId="{56A3E182-4E56-4314-B4E4-8DD56B1C538D}" srcOrd="7" destOrd="0" presId="urn:microsoft.com/office/officeart/2005/8/layout/chevron2"/>
    <dgm:cxn modelId="{17D24EFF-D3F7-499F-B2F8-62B54E09B67F}" type="presParOf" srcId="{F6257EA4-FB41-4026-AF68-C7EA023EFC02}" destId="{F8DE82EE-B3C3-4544-936E-7AD2741FF08A}" srcOrd="8" destOrd="0" presId="urn:microsoft.com/office/officeart/2005/8/layout/chevron2"/>
    <dgm:cxn modelId="{DFBA89C6-EFE4-4859-942A-BEC8296D5D21}" type="presParOf" srcId="{F8DE82EE-B3C3-4544-936E-7AD2741FF08A}" destId="{A95240D3-917B-4143-A9A2-EE5A71F1BD41}" srcOrd="0" destOrd="0" presId="urn:microsoft.com/office/officeart/2005/8/layout/chevron2"/>
    <dgm:cxn modelId="{59F6AB09-E067-4DE9-89E2-FDD6EDF68865}" type="presParOf" srcId="{F8DE82EE-B3C3-4544-936E-7AD2741FF08A}" destId="{6DE6D04F-BAE4-4F54-A85B-BA65AD77007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D7545-42E1-4AFB-8B91-3D93C8348510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9DC043-8C3A-4423-8832-C13AF0DE382D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/>
            <a:t>Lemahnya desain kurikulum</a:t>
          </a:r>
        </a:p>
      </dsp:txBody>
      <dsp:txXfrm>
        <a:off x="2262981" y="0"/>
        <a:ext cx="5966618" cy="961767"/>
      </dsp:txXfrm>
    </dsp:sp>
    <dsp:sp modelId="{4FFA87E7-1A4D-4BDF-9F42-16ED36933668}">
      <dsp:nvSpPr>
        <dsp:cNvPr id="0" name=""/>
        <dsp:cNvSpPr/>
      </dsp:nvSpPr>
      <dsp:spPr>
        <a:xfrm>
          <a:off x="594032" y="961767"/>
          <a:ext cx="3337897" cy="333789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9F9FEB-13B8-47A0-852E-A88F4361DBCF}">
      <dsp:nvSpPr>
        <dsp:cNvPr id="0" name=""/>
        <dsp:cNvSpPr/>
      </dsp:nvSpPr>
      <dsp:spPr>
        <a:xfrm>
          <a:off x="2262981" y="961767"/>
          <a:ext cx="5966618" cy="33378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/>
            <a:t>Bangunan yang tidak memenuhi syarat</a:t>
          </a:r>
        </a:p>
      </dsp:txBody>
      <dsp:txXfrm>
        <a:off x="2262981" y="961767"/>
        <a:ext cx="5966618" cy="961767"/>
      </dsp:txXfrm>
    </dsp:sp>
    <dsp:sp modelId="{4F5C794D-AC4F-408E-A46B-D07A9D29D4CE}">
      <dsp:nvSpPr>
        <dsp:cNvPr id="0" name=""/>
        <dsp:cNvSpPr/>
      </dsp:nvSpPr>
      <dsp:spPr>
        <a:xfrm>
          <a:off x="1188065" y="1923534"/>
          <a:ext cx="2149832" cy="214983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4F7F89-6D26-412C-99AD-AD2F8B335B8B}">
      <dsp:nvSpPr>
        <dsp:cNvPr id="0" name=""/>
        <dsp:cNvSpPr/>
      </dsp:nvSpPr>
      <dsp:spPr>
        <a:xfrm>
          <a:off x="2262981" y="1923534"/>
          <a:ext cx="59666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/>
            <a:t>Sumber daya yang kurang</a:t>
          </a:r>
        </a:p>
      </dsp:txBody>
      <dsp:txXfrm>
        <a:off x="2262981" y="1923534"/>
        <a:ext cx="5966618" cy="961767"/>
      </dsp:txXfrm>
    </dsp:sp>
    <dsp:sp modelId="{1D036B12-5B46-43F2-B922-54EFBD569D3A}">
      <dsp:nvSpPr>
        <dsp:cNvPr id="0" name=""/>
        <dsp:cNvSpPr/>
      </dsp:nvSpPr>
      <dsp:spPr>
        <a:xfrm>
          <a:off x="1782097" y="2885301"/>
          <a:ext cx="961767" cy="96176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31A8BF-9F8F-43CA-A483-25334278246E}">
      <dsp:nvSpPr>
        <dsp:cNvPr id="0" name=""/>
        <dsp:cNvSpPr/>
      </dsp:nvSpPr>
      <dsp:spPr>
        <a:xfrm>
          <a:off x="2262981" y="2885301"/>
          <a:ext cx="5966618" cy="9617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/>
            <a:t>Pengembangan staf yg tidak memadai</a:t>
          </a:r>
        </a:p>
      </dsp:txBody>
      <dsp:txXfrm>
        <a:off x="2262981" y="2885301"/>
        <a:ext cx="5966618" cy="9617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D32B6-91B2-49BF-8777-4082516ADDC5}">
      <dsp:nvSpPr>
        <dsp:cNvPr id="0" name=""/>
        <dsp:cNvSpPr/>
      </dsp:nvSpPr>
      <dsp:spPr>
        <a:xfrm>
          <a:off x="0" y="593841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4DCA2DC-F8F5-4695-899D-6603426D6914}">
      <dsp:nvSpPr>
        <dsp:cNvPr id="0" name=""/>
        <dsp:cNvSpPr/>
      </dsp:nvSpPr>
      <dsp:spPr>
        <a:xfrm>
          <a:off x="411480" y="106761"/>
          <a:ext cx="5760720" cy="9741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300" kern="1200" dirty="0">
              <a:solidFill>
                <a:schemeClr val="tx1"/>
              </a:solidFill>
            </a:rPr>
            <a:t>Meningkatkan mutu pekerjaan </a:t>
          </a:r>
        </a:p>
      </dsp:txBody>
      <dsp:txXfrm>
        <a:off x="459035" y="154316"/>
        <a:ext cx="5665610" cy="879050"/>
      </dsp:txXfrm>
    </dsp:sp>
    <dsp:sp modelId="{22EA6201-7BF9-4332-B221-38F2604495F5}">
      <dsp:nvSpPr>
        <dsp:cNvPr id="0" name=""/>
        <dsp:cNvSpPr/>
      </dsp:nvSpPr>
      <dsp:spPr>
        <a:xfrm>
          <a:off x="0" y="2090721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8EF9BF4-6628-49C1-BB0D-DCAAFAE77CFD}">
      <dsp:nvSpPr>
        <dsp:cNvPr id="0" name=""/>
        <dsp:cNvSpPr/>
      </dsp:nvSpPr>
      <dsp:spPr>
        <a:xfrm>
          <a:off x="411480" y="1603641"/>
          <a:ext cx="5760720" cy="9741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300" kern="1200" dirty="0">
              <a:solidFill>
                <a:schemeClr val="tx1"/>
              </a:solidFill>
            </a:rPr>
            <a:t>Memperbaiki produktivitas </a:t>
          </a:r>
        </a:p>
      </dsp:txBody>
      <dsp:txXfrm>
        <a:off x="459035" y="1651196"/>
        <a:ext cx="5665610" cy="879050"/>
      </dsp:txXfrm>
    </dsp:sp>
    <dsp:sp modelId="{99AE152E-09FD-4750-8F18-48AB99B706BE}">
      <dsp:nvSpPr>
        <dsp:cNvPr id="0" name=""/>
        <dsp:cNvSpPr/>
      </dsp:nvSpPr>
      <dsp:spPr>
        <a:xfrm>
          <a:off x="0" y="3587601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7ADB84-8668-4E62-9EB3-8334F8391AAC}">
      <dsp:nvSpPr>
        <dsp:cNvPr id="0" name=""/>
        <dsp:cNvSpPr/>
      </dsp:nvSpPr>
      <dsp:spPr>
        <a:xfrm>
          <a:off x="411480" y="3100521"/>
          <a:ext cx="5760720" cy="9741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300" kern="1200" dirty="0">
              <a:solidFill>
                <a:schemeClr val="tx1"/>
              </a:solidFill>
            </a:rPr>
            <a:t>Efisiensi </a:t>
          </a:r>
        </a:p>
      </dsp:txBody>
      <dsp:txXfrm>
        <a:off x="459035" y="3148076"/>
        <a:ext cx="5665610" cy="879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882B2-C36D-4173-961E-DD25A3547166}">
      <dsp:nvSpPr>
        <dsp:cNvPr id="0" name=""/>
        <dsp:cNvSpPr/>
      </dsp:nvSpPr>
      <dsp:spPr>
        <a:xfrm rot="5400000">
          <a:off x="-107900" y="108620"/>
          <a:ext cx="719336" cy="50353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1</a:t>
          </a:r>
        </a:p>
      </dsp:txBody>
      <dsp:txXfrm rot="-5400000">
        <a:off x="1" y="252488"/>
        <a:ext cx="503535" cy="215801"/>
      </dsp:txXfrm>
    </dsp:sp>
    <dsp:sp modelId="{C8E5D8EB-BE71-44D9-9874-BC34F46A6B9B}">
      <dsp:nvSpPr>
        <dsp:cNvPr id="0" name=""/>
        <dsp:cNvSpPr/>
      </dsp:nvSpPr>
      <dsp:spPr>
        <a:xfrm rot="5400000">
          <a:off x="4132783" y="-3628528"/>
          <a:ext cx="467568" cy="77260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700" kern="1200" dirty="0"/>
            <a:t>Fokus pada kepuasan pelanggan</a:t>
          </a:r>
        </a:p>
      </dsp:txBody>
      <dsp:txXfrm rot="-5400000">
        <a:off x="503536" y="23544"/>
        <a:ext cx="7703239" cy="421918"/>
      </dsp:txXfrm>
    </dsp:sp>
    <dsp:sp modelId="{6E6CD01D-7E56-4B1E-9234-3B57332D16EB}">
      <dsp:nvSpPr>
        <dsp:cNvPr id="0" name=""/>
        <dsp:cNvSpPr/>
      </dsp:nvSpPr>
      <dsp:spPr>
        <a:xfrm rot="5400000">
          <a:off x="-107900" y="742818"/>
          <a:ext cx="719336" cy="50353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2</a:t>
          </a:r>
        </a:p>
      </dsp:txBody>
      <dsp:txXfrm rot="-5400000">
        <a:off x="1" y="886686"/>
        <a:ext cx="503535" cy="215801"/>
      </dsp:txXfrm>
    </dsp:sp>
    <dsp:sp modelId="{8F02D15A-3FAC-4056-969C-13FB6D43BEB4}">
      <dsp:nvSpPr>
        <dsp:cNvPr id="0" name=""/>
        <dsp:cNvSpPr/>
      </dsp:nvSpPr>
      <dsp:spPr>
        <a:xfrm rot="5400000">
          <a:off x="4132783" y="-2994330"/>
          <a:ext cx="467568" cy="77260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700" kern="1200"/>
            <a:t>Kepemimpinan</a:t>
          </a:r>
          <a:endParaRPr lang="id-ID" sz="2700" kern="1200" dirty="0"/>
        </a:p>
      </dsp:txBody>
      <dsp:txXfrm rot="-5400000">
        <a:off x="503536" y="657742"/>
        <a:ext cx="7703239" cy="421918"/>
      </dsp:txXfrm>
    </dsp:sp>
    <dsp:sp modelId="{0B92EA4D-1F45-4D96-A673-67F654108E13}">
      <dsp:nvSpPr>
        <dsp:cNvPr id="0" name=""/>
        <dsp:cNvSpPr/>
      </dsp:nvSpPr>
      <dsp:spPr>
        <a:xfrm rot="5400000">
          <a:off x="-107900" y="1377015"/>
          <a:ext cx="719336" cy="503535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3</a:t>
          </a:r>
        </a:p>
      </dsp:txBody>
      <dsp:txXfrm rot="-5400000">
        <a:off x="1" y="1520883"/>
        <a:ext cx="503535" cy="215801"/>
      </dsp:txXfrm>
    </dsp:sp>
    <dsp:sp modelId="{71D3EE40-C714-44D3-A7C7-6CAA4C07567B}">
      <dsp:nvSpPr>
        <dsp:cNvPr id="0" name=""/>
        <dsp:cNvSpPr/>
      </dsp:nvSpPr>
      <dsp:spPr>
        <a:xfrm rot="5400000">
          <a:off x="4132783" y="-2360132"/>
          <a:ext cx="467568" cy="77260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700" kern="1200" dirty="0"/>
            <a:t>Partisipasi organisasi</a:t>
          </a:r>
        </a:p>
      </dsp:txBody>
      <dsp:txXfrm rot="-5400000">
        <a:off x="503536" y="1291940"/>
        <a:ext cx="7703239" cy="421918"/>
      </dsp:txXfrm>
    </dsp:sp>
    <dsp:sp modelId="{95AF3C30-4BCB-4478-BB07-AE8D3C1AA4EB}">
      <dsp:nvSpPr>
        <dsp:cNvPr id="0" name=""/>
        <dsp:cNvSpPr/>
      </dsp:nvSpPr>
      <dsp:spPr>
        <a:xfrm rot="5400000">
          <a:off x="-107900" y="2011213"/>
          <a:ext cx="719336" cy="503535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4</a:t>
          </a:r>
        </a:p>
      </dsp:txBody>
      <dsp:txXfrm rot="-5400000">
        <a:off x="1" y="2155081"/>
        <a:ext cx="503535" cy="215801"/>
      </dsp:txXfrm>
    </dsp:sp>
    <dsp:sp modelId="{5469A1C2-341B-4872-822E-814E91F52686}">
      <dsp:nvSpPr>
        <dsp:cNvPr id="0" name=""/>
        <dsp:cNvSpPr/>
      </dsp:nvSpPr>
      <dsp:spPr>
        <a:xfrm rot="5400000">
          <a:off x="4132783" y="-1725934"/>
          <a:ext cx="467568" cy="77260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700" kern="1200"/>
            <a:t>Menekankan </a:t>
          </a:r>
          <a:r>
            <a:rPr lang="id-ID" sz="2700" kern="1200" dirty="0"/>
            <a:t>perbaikan proses</a:t>
          </a:r>
        </a:p>
      </dsp:txBody>
      <dsp:txXfrm rot="-5400000">
        <a:off x="503536" y="1926138"/>
        <a:ext cx="7703239" cy="421918"/>
      </dsp:txXfrm>
    </dsp:sp>
    <dsp:sp modelId="{392AA583-A554-4160-BDEF-C56E032A4B1D}">
      <dsp:nvSpPr>
        <dsp:cNvPr id="0" name=""/>
        <dsp:cNvSpPr/>
      </dsp:nvSpPr>
      <dsp:spPr>
        <a:xfrm rot="5400000">
          <a:off x="-107900" y="2645411"/>
          <a:ext cx="719336" cy="503535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5</a:t>
          </a:r>
        </a:p>
      </dsp:txBody>
      <dsp:txXfrm rot="-5400000">
        <a:off x="1" y="2789279"/>
        <a:ext cx="503535" cy="215801"/>
      </dsp:txXfrm>
    </dsp:sp>
    <dsp:sp modelId="{43668B7F-A3C3-4D5A-A439-CE002656C269}">
      <dsp:nvSpPr>
        <dsp:cNvPr id="0" name=""/>
        <dsp:cNvSpPr/>
      </dsp:nvSpPr>
      <dsp:spPr>
        <a:xfrm rot="5400000">
          <a:off x="4132783" y="-1091736"/>
          <a:ext cx="467568" cy="77260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700" kern="1200"/>
            <a:t>Manajemen </a:t>
          </a:r>
          <a:r>
            <a:rPr lang="id-ID" sz="2700" kern="1200" dirty="0"/>
            <a:t>dengna pendekatan sistem</a:t>
          </a:r>
        </a:p>
      </dsp:txBody>
      <dsp:txXfrm rot="-5400000">
        <a:off x="503536" y="2560336"/>
        <a:ext cx="7703239" cy="421918"/>
      </dsp:txXfrm>
    </dsp:sp>
    <dsp:sp modelId="{0CF4B264-0AD9-4200-A86A-D24FCB887799}">
      <dsp:nvSpPr>
        <dsp:cNvPr id="0" name=""/>
        <dsp:cNvSpPr/>
      </dsp:nvSpPr>
      <dsp:spPr>
        <a:xfrm rot="5400000">
          <a:off x="-107900" y="3279609"/>
          <a:ext cx="719336" cy="50353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6</a:t>
          </a:r>
        </a:p>
      </dsp:txBody>
      <dsp:txXfrm rot="-5400000">
        <a:off x="1" y="3423477"/>
        <a:ext cx="503535" cy="215801"/>
      </dsp:txXfrm>
    </dsp:sp>
    <dsp:sp modelId="{3DB384E8-4E3D-4E71-93D9-C64929EA548E}">
      <dsp:nvSpPr>
        <dsp:cNvPr id="0" name=""/>
        <dsp:cNvSpPr/>
      </dsp:nvSpPr>
      <dsp:spPr>
        <a:xfrm rot="5400000">
          <a:off x="4132783" y="-457539"/>
          <a:ext cx="467568" cy="77260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700" kern="1200"/>
            <a:t>Perbaikan </a:t>
          </a:r>
          <a:r>
            <a:rPr lang="id-ID" sz="2700" kern="1200" dirty="0"/>
            <a:t>terus menerus</a:t>
          </a:r>
        </a:p>
      </dsp:txBody>
      <dsp:txXfrm rot="-5400000">
        <a:off x="503536" y="3194533"/>
        <a:ext cx="7703239" cy="421918"/>
      </dsp:txXfrm>
    </dsp:sp>
    <dsp:sp modelId="{AD168047-94B6-4281-83BE-B4A3E4497D7A}">
      <dsp:nvSpPr>
        <dsp:cNvPr id="0" name=""/>
        <dsp:cNvSpPr/>
      </dsp:nvSpPr>
      <dsp:spPr>
        <a:xfrm rot="5400000">
          <a:off x="-107900" y="3913807"/>
          <a:ext cx="719336" cy="50353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7</a:t>
          </a:r>
        </a:p>
      </dsp:txBody>
      <dsp:txXfrm rot="-5400000">
        <a:off x="1" y="4057675"/>
        <a:ext cx="503535" cy="215801"/>
      </dsp:txXfrm>
    </dsp:sp>
    <dsp:sp modelId="{1F643DBD-8963-42EF-A7C9-C3AA81D35729}">
      <dsp:nvSpPr>
        <dsp:cNvPr id="0" name=""/>
        <dsp:cNvSpPr/>
      </dsp:nvSpPr>
      <dsp:spPr>
        <a:xfrm rot="5400000">
          <a:off x="4132783" y="176658"/>
          <a:ext cx="467568" cy="77260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700" kern="1200"/>
            <a:t>Keputusan </a:t>
          </a:r>
          <a:r>
            <a:rPr lang="id-ID" sz="2700" kern="1200" dirty="0"/>
            <a:t>berdasarkan fakta</a:t>
          </a:r>
        </a:p>
      </dsp:txBody>
      <dsp:txXfrm rot="-5400000">
        <a:off x="503536" y="3828731"/>
        <a:ext cx="7703239" cy="4219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853B5-2806-475A-92DF-66AA07D6A5DB}">
      <dsp:nvSpPr>
        <dsp:cNvPr id="0" name=""/>
        <dsp:cNvSpPr/>
      </dsp:nvSpPr>
      <dsp:spPr>
        <a:xfrm>
          <a:off x="2390783" y="457"/>
          <a:ext cx="3586174" cy="17836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800" kern="1200" dirty="0"/>
            <a:t>Kuantitatif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800" kern="1200" dirty="0"/>
            <a:t>Jumlah Gedung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800" kern="1200" dirty="0"/>
            <a:t>Jumlah Lokal</a:t>
          </a:r>
        </a:p>
      </dsp:txBody>
      <dsp:txXfrm>
        <a:off x="2390783" y="223409"/>
        <a:ext cx="2917318" cy="1337713"/>
      </dsp:txXfrm>
    </dsp:sp>
    <dsp:sp modelId="{C7845BD0-DCC7-46DE-A7A2-0D14FA76ACB8}">
      <dsp:nvSpPr>
        <dsp:cNvPr id="0" name=""/>
        <dsp:cNvSpPr/>
      </dsp:nvSpPr>
      <dsp:spPr>
        <a:xfrm>
          <a:off x="0" y="457"/>
          <a:ext cx="2390783" cy="178361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200" kern="1200" dirty="0"/>
            <a:t>INTERNAL</a:t>
          </a:r>
        </a:p>
      </dsp:txBody>
      <dsp:txXfrm>
        <a:off x="87069" y="87526"/>
        <a:ext cx="2216645" cy="1609479"/>
      </dsp:txXfrm>
    </dsp:sp>
    <dsp:sp modelId="{4E7300E5-AC9D-41B7-9CAC-EA3DDC63AD37}">
      <dsp:nvSpPr>
        <dsp:cNvPr id="0" name=""/>
        <dsp:cNvSpPr/>
      </dsp:nvSpPr>
      <dsp:spPr>
        <a:xfrm>
          <a:off x="2390783" y="1962436"/>
          <a:ext cx="3586174" cy="17836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800" kern="1200" dirty="0"/>
            <a:t>Kualitatif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800" kern="1200" dirty="0"/>
            <a:t>Tenggang waktu lama</a:t>
          </a:r>
        </a:p>
      </dsp:txBody>
      <dsp:txXfrm>
        <a:off x="2390783" y="2185388"/>
        <a:ext cx="2917318" cy="1337713"/>
      </dsp:txXfrm>
    </dsp:sp>
    <dsp:sp modelId="{C5E679E0-6F8A-4E9C-BFA0-CB9381AE8177}">
      <dsp:nvSpPr>
        <dsp:cNvPr id="0" name=""/>
        <dsp:cNvSpPr/>
      </dsp:nvSpPr>
      <dsp:spPr>
        <a:xfrm>
          <a:off x="0" y="1962436"/>
          <a:ext cx="2390783" cy="178361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200" kern="1200" dirty="0"/>
            <a:t>EKSTERNAL</a:t>
          </a:r>
        </a:p>
      </dsp:txBody>
      <dsp:txXfrm>
        <a:off x="87069" y="2049505"/>
        <a:ext cx="2216645" cy="16094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40CE1-5DD4-4DF9-8D33-E294CB6B4B37}">
      <dsp:nvSpPr>
        <dsp:cNvPr id="0" name=""/>
        <dsp:cNvSpPr/>
      </dsp:nvSpPr>
      <dsp:spPr>
        <a:xfrm>
          <a:off x="0" y="291117"/>
          <a:ext cx="676277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8998728-6841-4E54-B82E-AA78E189A0F0}">
      <dsp:nvSpPr>
        <dsp:cNvPr id="0" name=""/>
        <dsp:cNvSpPr/>
      </dsp:nvSpPr>
      <dsp:spPr>
        <a:xfrm>
          <a:off x="338138" y="54957"/>
          <a:ext cx="4733943" cy="472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8932" tIns="0" rIns="17893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 dirty="0">
              <a:solidFill>
                <a:schemeClr val="tx1"/>
              </a:solidFill>
              <a:latin typeface="Book Antiqua" pitchFamily="18" charset="0"/>
            </a:rPr>
            <a:t>Konsisten dalam pelayanan</a:t>
          </a:r>
        </a:p>
      </dsp:txBody>
      <dsp:txXfrm>
        <a:off x="361195" y="78014"/>
        <a:ext cx="4687829" cy="426206"/>
      </dsp:txXfrm>
    </dsp:sp>
    <dsp:sp modelId="{2DCF337A-A1BB-401C-99F2-027A4955F793}">
      <dsp:nvSpPr>
        <dsp:cNvPr id="0" name=""/>
        <dsp:cNvSpPr/>
      </dsp:nvSpPr>
      <dsp:spPr>
        <a:xfrm>
          <a:off x="0" y="1016877"/>
          <a:ext cx="676277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F20FFED-22D1-457C-828E-DDD723FA9DD5}">
      <dsp:nvSpPr>
        <dsp:cNvPr id="0" name=""/>
        <dsp:cNvSpPr/>
      </dsp:nvSpPr>
      <dsp:spPr>
        <a:xfrm>
          <a:off x="338138" y="780717"/>
          <a:ext cx="4733943" cy="4723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8932" tIns="0" rIns="17893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>
              <a:solidFill>
                <a:schemeClr val="tx1"/>
              </a:solidFill>
              <a:latin typeface="Book Antiqua" pitchFamily="18" charset="0"/>
            </a:rPr>
            <a:t>Komplain berkurang</a:t>
          </a:r>
          <a:endParaRPr lang="id-ID" sz="1800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361195" y="803774"/>
        <a:ext cx="4687829" cy="426206"/>
      </dsp:txXfrm>
    </dsp:sp>
    <dsp:sp modelId="{80615E72-FE3C-4F24-9EB4-37B83069D6B4}">
      <dsp:nvSpPr>
        <dsp:cNvPr id="0" name=""/>
        <dsp:cNvSpPr/>
      </dsp:nvSpPr>
      <dsp:spPr>
        <a:xfrm>
          <a:off x="0" y="1742637"/>
          <a:ext cx="676277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93CF8C-5498-4D17-9C3A-89EFFD63DDDD}">
      <dsp:nvSpPr>
        <dsp:cNvPr id="0" name=""/>
        <dsp:cNvSpPr/>
      </dsp:nvSpPr>
      <dsp:spPr>
        <a:xfrm>
          <a:off x="338138" y="1506477"/>
          <a:ext cx="4733943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8932" tIns="0" rIns="17893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>
              <a:solidFill>
                <a:schemeClr val="tx1"/>
              </a:solidFill>
              <a:latin typeface="Book Antiqua" pitchFamily="18" charset="0"/>
            </a:rPr>
            <a:t>Disiplin waktu</a:t>
          </a:r>
          <a:endParaRPr lang="id-ID" sz="1800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361195" y="1529534"/>
        <a:ext cx="4687829" cy="426206"/>
      </dsp:txXfrm>
    </dsp:sp>
    <dsp:sp modelId="{E46C6279-0EB9-4755-B0BF-40AD9EE4C9BC}">
      <dsp:nvSpPr>
        <dsp:cNvPr id="0" name=""/>
        <dsp:cNvSpPr/>
      </dsp:nvSpPr>
      <dsp:spPr>
        <a:xfrm>
          <a:off x="0" y="2468396"/>
          <a:ext cx="676277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5DBFF6-F962-4180-8751-2336DBA45163}">
      <dsp:nvSpPr>
        <dsp:cNvPr id="0" name=""/>
        <dsp:cNvSpPr/>
      </dsp:nvSpPr>
      <dsp:spPr>
        <a:xfrm>
          <a:off x="338138" y="2232236"/>
          <a:ext cx="4733943" cy="4723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8932" tIns="0" rIns="17893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>
              <a:solidFill>
                <a:schemeClr val="tx1"/>
              </a:solidFill>
              <a:latin typeface="Book Antiqua" pitchFamily="18" charset="0"/>
            </a:rPr>
            <a:t>Inventaris aset yang sempurna</a:t>
          </a:r>
          <a:endParaRPr lang="id-ID" sz="1800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361195" y="2255293"/>
        <a:ext cx="4687829" cy="426206"/>
      </dsp:txXfrm>
    </dsp:sp>
    <dsp:sp modelId="{85661A0E-4F91-4CB3-8708-A5E3FD7CD416}">
      <dsp:nvSpPr>
        <dsp:cNvPr id="0" name=""/>
        <dsp:cNvSpPr/>
      </dsp:nvSpPr>
      <dsp:spPr>
        <a:xfrm>
          <a:off x="0" y="3194157"/>
          <a:ext cx="676277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561F14-EC58-4F6B-B736-9A7AC68DC960}">
      <dsp:nvSpPr>
        <dsp:cNvPr id="0" name=""/>
        <dsp:cNvSpPr/>
      </dsp:nvSpPr>
      <dsp:spPr>
        <a:xfrm>
          <a:off x="338138" y="2957997"/>
          <a:ext cx="4733943" cy="47232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8932" tIns="0" rIns="17893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>
              <a:solidFill>
                <a:schemeClr val="tx1"/>
              </a:solidFill>
              <a:latin typeface="Book Antiqua" pitchFamily="18" charset="0"/>
            </a:rPr>
            <a:t>Kontrol efektif</a:t>
          </a:r>
          <a:endParaRPr lang="id-ID" sz="1800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361195" y="2981054"/>
        <a:ext cx="4687829" cy="426206"/>
      </dsp:txXfrm>
    </dsp:sp>
    <dsp:sp modelId="{044D5404-01C7-4637-B015-4FAF73C497F9}">
      <dsp:nvSpPr>
        <dsp:cNvPr id="0" name=""/>
        <dsp:cNvSpPr/>
      </dsp:nvSpPr>
      <dsp:spPr>
        <a:xfrm>
          <a:off x="0" y="3919917"/>
          <a:ext cx="676277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E400C7-7CE3-4505-8551-A75615D9FC6B}">
      <dsp:nvSpPr>
        <dsp:cNvPr id="0" name=""/>
        <dsp:cNvSpPr/>
      </dsp:nvSpPr>
      <dsp:spPr>
        <a:xfrm>
          <a:off x="338138" y="3683757"/>
          <a:ext cx="4733943" cy="472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8932" tIns="0" rIns="17893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>
              <a:solidFill>
                <a:schemeClr val="tx1"/>
              </a:solidFill>
              <a:latin typeface="Book Antiqua" pitchFamily="18" charset="0"/>
            </a:rPr>
            <a:t>Pemborosan waktu dapat dicegah</a:t>
          </a:r>
          <a:endParaRPr lang="id-ID" sz="1800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361195" y="3706814"/>
        <a:ext cx="4687829" cy="426206"/>
      </dsp:txXfrm>
    </dsp:sp>
    <dsp:sp modelId="{281D45AB-3499-4CF7-9B26-652F8CEC8912}">
      <dsp:nvSpPr>
        <dsp:cNvPr id="0" name=""/>
        <dsp:cNvSpPr/>
      </dsp:nvSpPr>
      <dsp:spPr>
        <a:xfrm>
          <a:off x="0" y="4645677"/>
          <a:ext cx="676277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E95A19-7A82-469C-941E-0E933660635E}">
      <dsp:nvSpPr>
        <dsp:cNvPr id="0" name=""/>
        <dsp:cNvSpPr/>
      </dsp:nvSpPr>
      <dsp:spPr>
        <a:xfrm>
          <a:off x="338138" y="4409517"/>
          <a:ext cx="4733943" cy="4723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8932" tIns="0" rIns="17893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>
              <a:solidFill>
                <a:schemeClr val="tx1"/>
              </a:solidFill>
              <a:latin typeface="Book Antiqua" pitchFamily="18" charset="0"/>
            </a:rPr>
            <a:t>Peningkatan keterampilan</a:t>
          </a:r>
          <a:endParaRPr lang="id-ID" sz="1800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361195" y="4432574"/>
        <a:ext cx="4687829" cy="4262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517D2D-1C51-4142-8AA0-5A0828062BD9}">
      <dsp:nvSpPr>
        <dsp:cNvPr id="0" name=""/>
        <dsp:cNvSpPr/>
      </dsp:nvSpPr>
      <dsp:spPr>
        <a:xfrm>
          <a:off x="0" y="0"/>
          <a:ext cx="6167438" cy="8725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>
              <a:solidFill>
                <a:schemeClr val="tx1"/>
              </a:solidFill>
            </a:rPr>
            <a:t>Komitmen pucuk pimpinan</a:t>
          </a:r>
          <a:endParaRPr lang="id-ID" sz="2400" kern="1200" dirty="0">
            <a:solidFill>
              <a:schemeClr val="tx1"/>
            </a:solidFill>
          </a:endParaRPr>
        </a:p>
      </dsp:txBody>
      <dsp:txXfrm>
        <a:off x="1320741" y="0"/>
        <a:ext cx="4846696" cy="872534"/>
      </dsp:txXfrm>
    </dsp:sp>
    <dsp:sp modelId="{F6AFCCBC-AE8A-427C-82A4-FCA119F4F254}">
      <dsp:nvSpPr>
        <dsp:cNvPr id="0" name=""/>
        <dsp:cNvSpPr/>
      </dsp:nvSpPr>
      <dsp:spPr>
        <a:xfrm>
          <a:off x="87253" y="87253"/>
          <a:ext cx="1233487" cy="698027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1A37C0B-5857-4C15-A8C6-E8B3640B4182}">
      <dsp:nvSpPr>
        <dsp:cNvPr id="0" name=""/>
        <dsp:cNvSpPr/>
      </dsp:nvSpPr>
      <dsp:spPr>
        <a:xfrm>
          <a:off x="0" y="959787"/>
          <a:ext cx="6167438" cy="8725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>
              <a:solidFill>
                <a:schemeClr val="tx1"/>
              </a:solidFill>
            </a:rPr>
            <a:t>Sistem informasi manajemen</a:t>
          </a:r>
          <a:endParaRPr lang="id-ID" sz="2400" kern="1200" dirty="0">
            <a:solidFill>
              <a:schemeClr val="tx1"/>
            </a:solidFill>
          </a:endParaRPr>
        </a:p>
      </dsp:txBody>
      <dsp:txXfrm>
        <a:off x="1320741" y="959787"/>
        <a:ext cx="4846696" cy="872534"/>
      </dsp:txXfrm>
    </dsp:sp>
    <dsp:sp modelId="{EDA9AF89-4FF9-4930-A860-0D82724FDD39}">
      <dsp:nvSpPr>
        <dsp:cNvPr id="0" name=""/>
        <dsp:cNvSpPr/>
      </dsp:nvSpPr>
      <dsp:spPr>
        <a:xfrm>
          <a:off x="87253" y="1047041"/>
          <a:ext cx="1233487" cy="698027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EEAF5D4-E30F-4E5B-AF0B-8CDE6C27EAB3}">
      <dsp:nvSpPr>
        <dsp:cNvPr id="0" name=""/>
        <dsp:cNvSpPr/>
      </dsp:nvSpPr>
      <dsp:spPr>
        <a:xfrm>
          <a:off x="0" y="1919575"/>
          <a:ext cx="6167438" cy="8725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>
              <a:solidFill>
                <a:schemeClr val="tx1"/>
              </a:solidFill>
            </a:rPr>
            <a:t>Sumber daya manusia yang potensial</a:t>
          </a:r>
          <a:endParaRPr lang="id-ID" sz="2400" kern="1200" dirty="0">
            <a:solidFill>
              <a:schemeClr val="tx1"/>
            </a:solidFill>
          </a:endParaRPr>
        </a:p>
      </dsp:txBody>
      <dsp:txXfrm>
        <a:off x="1320741" y="1919575"/>
        <a:ext cx="4846696" cy="872534"/>
      </dsp:txXfrm>
    </dsp:sp>
    <dsp:sp modelId="{6DADCA2D-F2D9-430F-8C62-5150AFBE0A81}">
      <dsp:nvSpPr>
        <dsp:cNvPr id="0" name=""/>
        <dsp:cNvSpPr/>
      </dsp:nvSpPr>
      <dsp:spPr>
        <a:xfrm>
          <a:off x="87253" y="2006828"/>
          <a:ext cx="1233487" cy="698027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3C8F879-B283-4AEE-A301-F40399CA4D16}">
      <dsp:nvSpPr>
        <dsp:cNvPr id="0" name=""/>
        <dsp:cNvSpPr/>
      </dsp:nvSpPr>
      <dsp:spPr>
        <a:xfrm>
          <a:off x="0" y="2879363"/>
          <a:ext cx="6167438" cy="8725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>
              <a:solidFill>
                <a:schemeClr val="tx1"/>
              </a:solidFill>
            </a:rPr>
            <a:t>Keterlibatan semua fungsi</a:t>
          </a:r>
          <a:endParaRPr lang="id-ID" sz="2400" kern="1200" dirty="0">
            <a:solidFill>
              <a:schemeClr val="tx1"/>
            </a:solidFill>
          </a:endParaRPr>
        </a:p>
      </dsp:txBody>
      <dsp:txXfrm>
        <a:off x="1320741" y="2879363"/>
        <a:ext cx="4846696" cy="872534"/>
      </dsp:txXfrm>
    </dsp:sp>
    <dsp:sp modelId="{A3EDA20E-93C6-4706-8C13-95F669692A4A}">
      <dsp:nvSpPr>
        <dsp:cNvPr id="0" name=""/>
        <dsp:cNvSpPr/>
      </dsp:nvSpPr>
      <dsp:spPr>
        <a:xfrm>
          <a:off x="87253" y="2966616"/>
          <a:ext cx="1233487" cy="698027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D123A6F-C2EF-4380-AA1C-47BD73C8F450}">
      <dsp:nvSpPr>
        <dsp:cNvPr id="0" name=""/>
        <dsp:cNvSpPr/>
      </dsp:nvSpPr>
      <dsp:spPr>
        <a:xfrm>
          <a:off x="0" y="3839150"/>
          <a:ext cx="6167438" cy="8725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>
              <a:solidFill>
                <a:schemeClr val="tx1"/>
              </a:solidFill>
            </a:rPr>
            <a:t>Filsafat perbaikan kualitas berkesinambungan</a:t>
          </a:r>
          <a:endParaRPr lang="id-ID" sz="2400" kern="1200" dirty="0">
            <a:solidFill>
              <a:schemeClr val="tx1"/>
            </a:solidFill>
          </a:endParaRPr>
        </a:p>
      </dsp:txBody>
      <dsp:txXfrm>
        <a:off x="1320741" y="3839150"/>
        <a:ext cx="4846696" cy="872534"/>
      </dsp:txXfrm>
    </dsp:sp>
    <dsp:sp modelId="{A9E6284D-6FEC-4665-AACC-27DF95254FB6}">
      <dsp:nvSpPr>
        <dsp:cNvPr id="0" name=""/>
        <dsp:cNvSpPr/>
      </dsp:nvSpPr>
      <dsp:spPr>
        <a:xfrm>
          <a:off x="87253" y="3926404"/>
          <a:ext cx="1233487" cy="698027"/>
        </a:xfrm>
        <a:prstGeom prst="roundRect">
          <a:avLst>
            <a:gd name="adj" fmla="val 1000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D9C24C-222D-4CA6-BFE6-490CF39C1E6E}">
      <dsp:nvSpPr>
        <dsp:cNvPr id="0" name=""/>
        <dsp:cNvSpPr/>
      </dsp:nvSpPr>
      <dsp:spPr>
        <a:xfrm rot="5400000">
          <a:off x="-149834" y="152032"/>
          <a:ext cx="998894" cy="69922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900" kern="1200" dirty="0"/>
        </a:p>
      </dsp:txBody>
      <dsp:txXfrm rot="-5400000">
        <a:off x="1" y="351811"/>
        <a:ext cx="699225" cy="299669"/>
      </dsp:txXfrm>
    </dsp:sp>
    <dsp:sp modelId="{C20FE8A2-8E82-4AD0-B5A1-72E761F81A3C}">
      <dsp:nvSpPr>
        <dsp:cNvPr id="0" name=""/>
        <dsp:cNvSpPr/>
      </dsp:nvSpPr>
      <dsp:spPr>
        <a:xfrm rot="5400000">
          <a:off x="4139772" y="-3438347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/>
            <a:t>Menanamkan pola pikir sekolah sebagai layanan jasa</a:t>
          </a:r>
        </a:p>
      </dsp:txBody>
      <dsp:txXfrm rot="-5400000">
        <a:off x="699226" y="33894"/>
        <a:ext cx="7498679" cy="585891"/>
      </dsp:txXfrm>
    </dsp:sp>
    <dsp:sp modelId="{A808AB84-8F2A-4769-BA37-7C433106A978}">
      <dsp:nvSpPr>
        <dsp:cNvPr id="0" name=""/>
        <dsp:cNvSpPr/>
      </dsp:nvSpPr>
      <dsp:spPr>
        <a:xfrm rot="5400000">
          <a:off x="-149834" y="1032700"/>
          <a:ext cx="998894" cy="69922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900" kern="1200" dirty="0"/>
        </a:p>
      </dsp:txBody>
      <dsp:txXfrm rot="-5400000">
        <a:off x="1" y="1232479"/>
        <a:ext cx="699225" cy="299669"/>
      </dsp:txXfrm>
    </dsp:sp>
    <dsp:sp modelId="{32EB235C-4EF3-4D85-9DA7-12DC306042ED}">
      <dsp:nvSpPr>
        <dsp:cNvPr id="0" name=""/>
        <dsp:cNvSpPr/>
      </dsp:nvSpPr>
      <dsp:spPr>
        <a:xfrm rot="5400000">
          <a:off x="4139772" y="-2557679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/>
            <a:t>Fokus perhatian diletakkan pada proses yg sistemik</a:t>
          </a:r>
        </a:p>
      </dsp:txBody>
      <dsp:txXfrm rot="-5400000">
        <a:off x="699226" y="914562"/>
        <a:ext cx="7498679" cy="585891"/>
      </dsp:txXfrm>
    </dsp:sp>
    <dsp:sp modelId="{042D8B04-0375-4038-A0A7-EE669FF63077}">
      <dsp:nvSpPr>
        <dsp:cNvPr id="0" name=""/>
        <dsp:cNvSpPr/>
      </dsp:nvSpPr>
      <dsp:spPr>
        <a:xfrm rot="5400000">
          <a:off x="-149834" y="1913368"/>
          <a:ext cx="998894" cy="699225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900" kern="1200"/>
        </a:p>
      </dsp:txBody>
      <dsp:txXfrm rot="-5400000">
        <a:off x="1" y="2113147"/>
        <a:ext cx="699225" cy="299669"/>
      </dsp:txXfrm>
    </dsp:sp>
    <dsp:sp modelId="{D9CE77E7-F147-4C20-BDC9-DB0D056D1453}">
      <dsp:nvSpPr>
        <dsp:cNvPr id="0" name=""/>
        <dsp:cNvSpPr/>
      </dsp:nvSpPr>
      <dsp:spPr>
        <a:xfrm rot="5400000">
          <a:off x="4139772" y="-1677012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/>
            <a:t>Berfikir jangka panjang</a:t>
          </a:r>
        </a:p>
      </dsp:txBody>
      <dsp:txXfrm rot="-5400000">
        <a:off x="699226" y="1795229"/>
        <a:ext cx="7498679" cy="585891"/>
      </dsp:txXfrm>
    </dsp:sp>
    <dsp:sp modelId="{5FE88FD2-2735-4510-BB16-A1CAB0E82E89}">
      <dsp:nvSpPr>
        <dsp:cNvPr id="0" name=""/>
        <dsp:cNvSpPr/>
      </dsp:nvSpPr>
      <dsp:spPr>
        <a:xfrm rot="5400000">
          <a:off x="-149834" y="2794036"/>
          <a:ext cx="998894" cy="699225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2400" kern="1200" dirty="0"/>
        </a:p>
      </dsp:txBody>
      <dsp:txXfrm rot="-5400000">
        <a:off x="1" y="2993815"/>
        <a:ext cx="699225" cy="299669"/>
      </dsp:txXfrm>
    </dsp:sp>
    <dsp:sp modelId="{6482938C-6EDB-4FBC-B813-9A55EBB9A2E7}">
      <dsp:nvSpPr>
        <dsp:cNvPr id="0" name=""/>
        <dsp:cNvSpPr/>
      </dsp:nvSpPr>
      <dsp:spPr>
        <a:xfrm rot="5400000">
          <a:off x="4139772" y="-796344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/>
            <a:t>berkomitmen pada mutu</a:t>
          </a:r>
        </a:p>
      </dsp:txBody>
      <dsp:txXfrm rot="-5400000">
        <a:off x="699226" y="2675897"/>
        <a:ext cx="7498679" cy="585891"/>
      </dsp:txXfrm>
    </dsp:sp>
    <dsp:sp modelId="{A95240D3-917B-4143-A9A2-EE5A71F1BD41}">
      <dsp:nvSpPr>
        <dsp:cNvPr id="0" name=""/>
        <dsp:cNvSpPr/>
      </dsp:nvSpPr>
      <dsp:spPr>
        <a:xfrm rot="5400000">
          <a:off x="-149834" y="3674704"/>
          <a:ext cx="998894" cy="699225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2400" kern="1200" dirty="0"/>
        </a:p>
      </dsp:txBody>
      <dsp:txXfrm rot="-5400000">
        <a:off x="1" y="3874483"/>
        <a:ext cx="699225" cy="299669"/>
      </dsp:txXfrm>
    </dsp:sp>
    <dsp:sp modelId="{6DE6D04F-BAE4-4F54-A85B-BA65AD770078}">
      <dsp:nvSpPr>
        <dsp:cNvPr id="0" name=""/>
        <dsp:cNvSpPr/>
      </dsp:nvSpPr>
      <dsp:spPr>
        <a:xfrm rot="5400000">
          <a:off x="4139772" y="84323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/>
            <a:t>Mementingkan pengembangan sumber daya </a:t>
          </a:r>
        </a:p>
      </dsp:txBody>
      <dsp:txXfrm rot="-5400000">
        <a:off x="699226" y="3556565"/>
        <a:ext cx="7498679" cy="585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#2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#3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#1">
  <dgm:title val=""/>
  <dgm:desc val=""/>
  <dgm:catLst>
    <dgm:cat type="3D" pri="11100"/>
  </dgm:catLst>
  <dgm:scene3d>
    <a:camera prst="orthographicFront"/>
    <a:lightRig rig="threePt" dir="t"/>
  </dgm:scene3d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#2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#3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#4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#5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F782-A477-4409-9169-59888F603360}" type="datetimeFigureOut">
              <a:rPr lang="id-ID" smtClean="0"/>
              <a:t>15/12/22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14C7-C196-44EE-A528-DF71F859E1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F782-A477-4409-9169-59888F603360}" type="datetimeFigureOut">
              <a:rPr lang="id-ID" smtClean="0"/>
              <a:t>15/12/22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14C7-C196-44EE-A528-DF71F859E1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F782-A477-4409-9169-59888F603360}" type="datetimeFigureOut">
              <a:rPr lang="id-ID" smtClean="0"/>
              <a:t>15/12/22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14C7-C196-44EE-A528-DF71F859E1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F782-A477-4409-9169-59888F603360}" type="datetimeFigureOut">
              <a:rPr lang="id-ID" smtClean="0"/>
              <a:t>15/12/22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14C7-C196-44EE-A528-DF71F859E1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F782-A477-4409-9169-59888F603360}" type="datetimeFigureOut">
              <a:rPr lang="id-ID" smtClean="0"/>
              <a:t>15/12/22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14C7-C196-44EE-A528-DF71F859E1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F782-A477-4409-9169-59888F603360}" type="datetimeFigureOut">
              <a:rPr lang="id-ID" smtClean="0"/>
              <a:t>15/12/22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14C7-C196-44EE-A528-DF71F859E1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F782-A477-4409-9169-59888F603360}" type="datetimeFigureOut">
              <a:rPr lang="id-ID" smtClean="0"/>
              <a:t>15/12/22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14C7-C196-44EE-A528-DF71F859E1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F782-A477-4409-9169-59888F603360}" type="datetimeFigureOut">
              <a:rPr lang="id-ID" smtClean="0"/>
              <a:t>15/12/22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14C7-C196-44EE-A528-DF71F859E1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F782-A477-4409-9169-59888F603360}" type="datetimeFigureOut">
              <a:rPr lang="id-ID" smtClean="0"/>
              <a:t>15/12/22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14C7-C196-44EE-A528-DF71F859E1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F782-A477-4409-9169-59888F603360}" type="datetimeFigureOut">
              <a:rPr lang="id-ID" smtClean="0"/>
              <a:t>15/12/22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14C7-C196-44EE-A528-DF71F859E1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F782-A477-4409-9169-59888F603360}" type="datetimeFigureOut">
              <a:rPr lang="id-ID" smtClean="0"/>
              <a:t>15/12/22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14C7-C196-44EE-A528-DF71F859E1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EF782-A477-4409-9169-59888F603360}" type="datetimeFigureOut">
              <a:rPr lang="id-ID" smtClean="0"/>
              <a:t>15/12/22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514C7-C196-44EE-A528-DF71F859E1B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1470025"/>
          </a:xfrm>
        </p:spPr>
        <p:txBody>
          <a:bodyPr/>
          <a:lstStyle/>
          <a:p>
            <a:r>
              <a:rPr lang="id-ID" dirty="0"/>
              <a:t>MANAJEMEN MUTU TERPADU</a:t>
            </a:r>
            <a:br>
              <a:rPr lang="id-ID" dirty="0"/>
            </a:br>
            <a:r>
              <a:rPr lang="id-ID" dirty="0"/>
              <a:t>TOTAL QUALITY MANAGEMENT</a:t>
            </a:r>
          </a:p>
        </p:txBody>
      </p:sp>
      <p:pic>
        <p:nvPicPr>
          <p:cNvPr id="1030" name="Picture 6" descr="E:\ANIMASI\BUNGA\ladybugyou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724400"/>
            <a:ext cx="2324100" cy="2133600"/>
          </a:xfrm>
          <a:prstGeom prst="rect">
            <a:avLst/>
          </a:prstGeom>
          <a:noFill/>
        </p:spPr>
      </p:pic>
      <p:pic>
        <p:nvPicPr>
          <p:cNvPr id="4" name="Picture 6" descr="E:\ANIMASI\BUNGA\ladybugyou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5175" y="3240405"/>
            <a:ext cx="2324100" cy="2133600"/>
          </a:xfrm>
          <a:prstGeom prst="rect">
            <a:avLst/>
          </a:prstGeom>
          <a:noFill/>
        </p:spPr>
      </p:pic>
      <p:sp>
        <p:nvSpPr>
          <p:cNvPr id="6" name="Subjudul 5">
            <a:extLst>
              <a:ext uri="{FF2B5EF4-FFF2-40B4-BE49-F238E27FC236}">
                <a16:creationId xmlns:a16="http://schemas.microsoft.com/office/drawing/2014/main" id="{BDDA0322-EC49-49BC-D860-99AAD10714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16"/>
          <p:cNvSpPr/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id-ID" sz="1800" i="0" u="none" strike="noStrike" cap="none" normalizeH="0" baseline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2071" name="Rectangle 23"/>
          <p:cNvSpPr/>
          <p:nvPr/>
        </p:nvSpPr>
        <p:spPr bwMode="auto">
          <a:xfrm>
            <a:off x="0" y="45720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id-ID" sz="1800" i="0" u="none" strike="noStrike" cap="none" normalizeH="0" baseline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2089" name="Rectangle 41"/>
          <p:cNvSpPr/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id-ID" sz="1800" i="0" u="none" strike="noStrike" cap="none" normalizeH="0" baseline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2097" name="Rectangle 49"/>
          <p:cNvSpPr/>
          <p:nvPr/>
        </p:nvSpPr>
        <p:spPr bwMode="auto">
          <a:xfrm>
            <a:off x="533400" y="45720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id-ID" sz="1800" i="0" u="none" strike="noStrike" cap="none" normalizeH="0" baseline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929058" y="71414"/>
            <a:ext cx="1428760" cy="4286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>
                <a:solidFill>
                  <a:schemeClr val="tx1"/>
                </a:solidFill>
              </a:rPr>
              <a:t>TQM</a:t>
            </a:r>
          </a:p>
        </p:txBody>
      </p:sp>
      <p:cxnSp>
        <p:nvCxnSpPr>
          <p:cNvPr id="42" name="Straight Arrow Connector 41"/>
          <p:cNvCxnSpPr>
            <a:stCxn id="40" idx="2"/>
          </p:cNvCxnSpPr>
          <p:nvPr/>
        </p:nvCxnSpPr>
        <p:spPr>
          <a:xfrm rot="5400000">
            <a:off x="4393405" y="75007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3143240" y="1000108"/>
            <a:ext cx="2928958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1"/>
                </a:solidFill>
              </a:rPr>
              <a:t>Komitmen Pada Kualitas</a:t>
            </a:r>
          </a:p>
        </p:txBody>
      </p:sp>
      <p:cxnSp>
        <p:nvCxnSpPr>
          <p:cNvPr id="45" name="Straight Connector 44"/>
          <p:cNvCxnSpPr>
            <a:stCxn id="43" idx="1"/>
          </p:cNvCxnSpPr>
          <p:nvPr/>
        </p:nvCxnSpPr>
        <p:spPr>
          <a:xfrm rot="10800000">
            <a:off x="2571736" y="1214422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2322497" y="146366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6072198" y="1212834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6394463" y="146366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1071538" y="1714488"/>
            <a:ext cx="2928958" cy="7143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1"/>
                </a:solidFill>
              </a:rPr>
              <a:t>Perbaikan Kualitas Secara Berkelanjutan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214942" y="1714488"/>
            <a:ext cx="2928958" cy="7143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1"/>
                </a:solidFill>
              </a:rPr>
              <a:t>Sumber-sumber </a:t>
            </a:r>
          </a:p>
          <a:p>
            <a:pPr algn="ctr"/>
            <a:r>
              <a:rPr lang="id-ID" dirty="0">
                <a:solidFill>
                  <a:schemeClr val="tx1"/>
                </a:solidFill>
              </a:rPr>
              <a:t>Kualitas</a:t>
            </a:r>
          </a:p>
        </p:txBody>
      </p:sp>
      <p:cxnSp>
        <p:nvCxnSpPr>
          <p:cNvPr id="55" name="Straight Connector 54"/>
          <p:cNvCxnSpPr>
            <a:stCxn id="52" idx="3"/>
            <a:endCxn id="53" idx="1"/>
          </p:cNvCxnSpPr>
          <p:nvPr/>
        </p:nvCxnSpPr>
        <p:spPr>
          <a:xfrm>
            <a:off x="4000496" y="2071678"/>
            <a:ext cx="121444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4179091" y="2464587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1071538" y="2857496"/>
            <a:ext cx="7072362" cy="10001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1"/>
                </a:solidFill>
              </a:rPr>
              <a:t>Fungsi-fungsi Manajemen:</a:t>
            </a:r>
          </a:p>
          <a:p>
            <a:pPr algn="ctr"/>
            <a:r>
              <a:rPr lang="id-ID" dirty="0">
                <a:solidFill>
                  <a:schemeClr val="tx1"/>
                </a:solidFill>
              </a:rPr>
              <a:t>Perencanaan, Pengorganisasian, Pelaksanaan, Pengaanggaran, Kontrol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rot="5400000">
            <a:off x="4322761" y="410686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3071802" y="4357694"/>
            <a:ext cx="2928958" cy="71438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1"/>
                </a:solidFill>
              </a:rPr>
              <a:t>Pelekasanaan Pekerjaan Secara Berkualitas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rot="5400000">
            <a:off x="4322761" y="532131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2857488" y="5572140"/>
            <a:ext cx="3500462" cy="1143008"/>
          </a:xfrm>
          <a:prstGeom prst="round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1"/>
                </a:solidFill>
              </a:rPr>
              <a:t>Hasil:</a:t>
            </a:r>
          </a:p>
          <a:p>
            <a:pPr algn="ctr"/>
            <a:r>
              <a:rPr lang="id-ID" dirty="0">
                <a:solidFill>
                  <a:schemeClr val="tx1"/>
                </a:solidFill>
              </a:rPr>
              <a:t>Pelayanan Umum Dan Pembangunan Fisik/Non Fisik Memuaskan Masyarakat</a:t>
            </a:r>
          </a:p>
        </p:txBody>
      </p:sp>
    </p:spTree>
  </p:cSld>
  <p:clrMapOvr>
    <a:masterClrMapping/>
  </p:clrMapOvr>
  <p:transition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Langkah Penerapan MMT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860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/>
              <a:t>Sekian</a:t>
            </a:r>
            <a:br>
              <a:rPr lang="id-ID" dirty="0"/>
            </a:br>
            <a:r>
              <a:rPr lang="id-ID" dirty="0"/>
              <a:t>Terima Kasih</a:t>
            </a:r>
          </a:p>
        </p:txBody>
      </p:sp>
    </p:spTree>
  </p:cSld>
  <p:clrMapOvr>
    <a:masterClrMapping/>
  </p:clrMapOvr>
  <p:transition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Penyebab Mutu Pendidikan Rendah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Manajemen Mutu Terpadu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282893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dirty="0" err="1"/>
              <a:t>Manajem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id-ID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system </a:t>
            </a:r>
            <a:r>
              <a:rPr lang="en-US" dirty="0" err="1"/>
              <a:t>manajemen</a:t>
            </a:r>
            <a:r>
              <a:rPr lang="en-US" dirty="0"/>
              <a:t> yang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endParaRPr lang="id-ID" dirty="0"/>
          </a:p>
        </p:txBody>
      </p:sp>
    </p:spTree>
  </p:cSld>
  <p:clrMapOvr>
    <a:masterClrMapping/>
  </p:clrMapOvr>
  <p:transition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Tujuan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Prinsip-Prinsip MMT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Katakteristik TQM</a:t>
            </a:r>
          </a:p>
        </p:txBody>
      </p:sp>
      <p:sp>
        <p:nvSpPr>
          <p:cNvPr id="34817" name="Rectangle 1"/>
          <p:cNvSpPr/>
          <p:nvPr/>
        </p:nvSpPr>
        <p:spPr bwMode="auto">
          <a:xfrm>
            <a:off x="428596" y="1357298"/>
            <a:ext cx="8501122" cy="513986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3400" algn="l"/>
                <a:tab pos="762000" algn="l"/>
              </a:tabLst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Fokus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pada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pelanggan</a:t>
            </a:r>
            <a:endParaRPr kumimoji="0" lang="id-ID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Times New Roman" pitchFamily="18" charset="0"/>
              <a:cs typeface="Arial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3400" algn="l"/>
                <a:tab pos="762000" algn="l"/>
              </a:tabLst>
            </a:pPr>
            <a:endParaRPr kumimoji="0" lang="id-ID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3400" algn="l"/>
                <a:tab pos="762000" algn="l"/>
              </a:tabLst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Memiliki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opsesi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yang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tinggi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terhadap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kualitas</a:t>
            </a:r>
            <a:endParaRPr kumimoji="0" lang="id-ID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Times New Roman" pitchFamily="18" charset="0"/>
              <a:cs typeface="Arial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3400" algn="l"/>
                <a:tab pos="762000" algn="l"/>
              </a:tabLst>
            </a:pPr>
            <a:endParaRPr kumimoji="0" lang="id-ID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3400" algn="l"/>
                <a:tab pos="762000" algn="l"/>
              </a:tabLst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Menggunakan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pendekatan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ilmiah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dalam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pengambilan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keputusan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dan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pemecahan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masalah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.</a:t>
            </a:r>
            <a:endParaRPr kumimoji="0" lang="id-ID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Times New Roman" pitchFamily="18" charset="0"/>
              <a:cs typeface="Arial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3400" algn="l"/>
                <a:tab pos="762000" algn="l"/>
              </a:tabLst>
            </a:pPr>
            <a:endParaRPr kumimoji="0" lang="id-ID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3400" algn="l"/>
                <a:tab pos="762000" algn="l"/>
              </a:tabLst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Memiliki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komitmen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jangka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panjang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.</a:t>
            </a:r>
            <a:endParaRPr kumimoji="0" lang="id-ID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Times New Roman" pitchFamily="18" charset="0"/>
              <a:cs typeface="Arial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3400" algn="l"/>
                <a:tab pos="762000" algn="l"/>
              </a:tabLst>
            </a:pPr>
            <a:endParaRPr kumimoji="0" lang="id-ID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3400" algn="l"/>
                <a:tab pos="762000" algn="l"/>
              </a:tabLst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Membutuhkan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kerjasama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tim</a:t>
            </a:r>
            <a:endParaRPr kumimoji="0" lang="id-ID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Times New Roman" pitchFamily="18" charset="0"/>
              <a:cs typeface="Arial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3400" algn="l"/>
                <a:tab pos="762000" algn="l"/>
              </a:tabLst>
            </a:pPr>
            <a:endParaRPr kumimoji="0" lang="id-ID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3400" algn="l"/>
                <a:tab pos="762000" algn="l"/>
              </a:tabLst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Memperbaiki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proses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secara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kesinambungan</a:t>
            </a:r>
            <a:endParaRPr kumimoji="0" lang="id-ID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Times New Roman" pitchFamily="18" charset="0"/>
              <a:cs typeface="Arial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3400" algn="l"/>
                <a:tab pos="762000" algn="l"/>
              </a:tabLst>
            </a:pPr>
            <a:endParaRPr kumimoji="0" lang="id-ID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3400" algn="l"/>
                <a:tab pos="762000" algn="l"/>
              </a:tabLst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Menyelenggarakan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pendidikan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dan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pelatihan</a:t>
            </a:r>
            <a:endParaRPr kumimoji="0" lang="id-ID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Times New Roman" pitchFamily="18" charset="0"/>
              <a:cs typeface="Arial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3400" algn="l"/>
                <a:tab pos="762000" algn="l"/>
              </a:tabLst>
            </a:pPr>
            <a:endParaRPr kumimoji="0" lang="id-ID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3400" algn="l"/>
                <a:tab pos="762000" algn="l"/>
              </a:tabLst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Memberikan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kebebasan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yang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terkendali</a:t>
            </a:r>
            <a:endParaRPr kumimoji="0" lang="id-ID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Times New Roman" pitchFamily="18" charset="0"/>
              <a:cs typeface="Arial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3400" algn="l"/>
                <a:tab pos="762000" algn="l"/>
              </a:tabLst>
            </a:pPr>
            <a:endParaRPr kumimoji="0" lang="id-ID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3400" algn="l"/>
                <a:tab pos="762000" algn="l"/>
              </a:tabLst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Memiliki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kesatuan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yang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terkendali</a:t>
            </a:r>
            <a:endParaRPr kumimoji="0" lang="id-ID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Times New Roman" pitchFamily="18" charset="0"/>
              <a:cs typeface="Arial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3400" algn="l"/>
                <a:tab pos="762000" algn="l"/>
              </a:tabLst>
            </a:pPr>
            <a:endParaRPr kumimoji="0" lang="id-ID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3400" algn="l"/>
                <a:tab pos="762000" algn="l"/>
              </a:tabLst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Adanya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keterlibatan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dan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pemberdayaan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karyawan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charset="0"/>
              </a:rPr>
              <a:t>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charset="0"/>
            </a:endParaRPr>
          </a:p>
        </p:txBody>
      </p:sp>
    </p:spTree>
  </p:cSld>
  <p:clrMapOvr>
    <a:masterClrMapping/>
  </p:clrMapOvr>
  <p:transition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Ukuran Produktivitas Pendidikan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643042" y="1714488"/>
          <a:ext cx="5976958" cy="3746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Kriteria Kesuksesan TQM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762776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Sumber-Sumber Kualitas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00166" y="1500174"/>
          <a:ext cx="6167438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Macintosh PowerPoint</Application>
  <PresentationFormat>Tampilan Layar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12</vt:i4>
      </vt:variant>
    </vt:vector>
  </HeadingPairs>
  <TitlesOfParts>
    <vt:vector size="16" baseType="lpstr">
      <vt:lpstr>Arial</vt:lpstr>
      <vt:lpstr>Book Antiqua</vt:lpstr>
      <vt:lpstr>Calibri</vt:lpstr>
      <vt:lpstr>Office Theme</vt:lpstr>
      <vt:lpstr>MANAJEMEN MUTU TERPADU TOTAL QUALITY MANAGEMENT</vt:lpstr>
      <vt:lpstr>Penyebab Mutu Pendidikan Rendah</vt:lpstr>
      <vt:lpstr>Manajemen Mutu Terpadu </vt:lpstr>
      <vt:lpstr>Tujuan </vt:lpstr>
      <vt:lpstr>Prinsip-Prinsip MMT</vt:lpstr>
      <vt:lpstr>Katakteristik TQM</vt:lpstr>
      <vt:lpstr>Ukuran Produktivitas Pendidikan</vt:lpstr>
      <vt:lpstr>Kriteria Kesuksesan TQM</vt:lpstr>
      <vt:lpstr>Sumber-Sumber Kualitas</vt:lpstr>
      <vt:lpstr>Presentasi PowerPoint</vt:lpstr>
      <vt:lpstr>Langkah Penerapan MMT</vt:lpstr>
      <vt:lpstr>Sekian 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Microsoft Office User</cp:lastModifiedBy>
  <cp:revision>16</cp:revision>
  <dcterms:created xsi:type="dcterms:W3CDTF">1900-01-01T00:00:00Z</dcterms:created>
  <dcterms:modified xsi:type="dcterms:W3CDTF">2022-12-15T06:51:56Z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3F7E91E4B6071B3EB9D085639F4B0DD9</vt:lpwstr>
  </property>
  <property fmtid="{D5CDD505-2E9C-101B-9397-08002B2CF9AE}" pid="3" name="KSOProductBuildVer">
    <vt:lpwstr>2052-11.24.7</vt:lpwstr>
  </property>
</Properties>
</file>