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64" r:id="rId8"/>
    <p:sldId id="265" r:id="rId9"/>
    <p:sldId id="263" r:id="rId10"/>
    <p:sldId id="272" r:id="rId11"/>
    <p:sldId id="258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EC0E6-1DD2-4CEF-880A-AAF656905ACF}" type="doc">
      <dgm:prSet loTypeId="urn:microsoft.com/office/officeart/2005/8/layout/v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d-ID"/>
        </a:p>
      </dgm:t>
    </dgm:pt>
    <dgm:pt modelId="{07CD5FC4-405F-4768-874B-240ACC186B5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 sz="3100" b="1" dirty="0">
            <a:solidFill>
              <a:schemeClr val="tx1"/>
            </a:solidFill>
          </a:endParaRPr>
        </a:p>
        <a:p>
          <a:endParaRPr lang="id-ID" sz="3100" b="1" dirty="0">
            <a:solidFill>
              <a:schemeClr val="tx1"/>
            </a:solidFill>
          </a:endParaRPr>
        </a:p>
        <a:p>
          <a:endParaRPr lang="id-ID" sz="3100" b="1" dirty="0">
            <a:solidFill>
              <a:schemeClr val="tx1"/>
            </a:solidFill>
          </a:endParaRPr>
        </a:p>
        <a:p>
          <a:endParaRPr lang="id-ID" sz="3100" b="1" dirty="0">
            <a:solidFill>
              <a:schemeClr val="tx1"/>
            </a:solidFill>
          </a:endParaRPr>
        </a:p>
        <a:p>
          <a:endParaRPr lang="id-ID" sz="3100" b="1" dirty="0">
            <a:solidFill>
              <a:schemeClr val="tx1"/>
            </a:solidFill>
          </a:endParaRPr>
        </a:p>
        <a:p>
          <a:endParaRPr lang="id-ID" sz="3100" b="1" dirty="0">
            <a:solidFill>
              <a:schemeClr val="tx1"/>
            </a:solidFill>
          </a:endParaRPr>
        </a:p>
        <a:p>
          <a:endParaRPr lang="id-ID" sz="3100" b="1" dirty="0">
            <a:solidFill>
              <a:schemeClr val="tx1"/>
            </a:solidFill>
          </a:endParaRPr>
        </a:p>
        <a:p>
          <a:r>
            <a:rPr lang="id-ID" sz="4400" b="1" dirty="0">
              <a:solidFill>
                <a:schemeClr val="tx1"/>
              </a:solidFill>
            </a:rPr>
            <a:t>Tata tertib perkuliahan</a:t>
          </a:r>
        </a:p>
        <a:p>
          <a:r>
            <a:rPr lang="id-ID" sz="3100" dirty="0"/>
            <a:t> </a:t>
          </a:r>
        </a:p>
      </dgm:t>
    </dgm:pt>
    <dgm:pt modelId="{27F8E93A-DF0B-4C46-821B-7DB02836D46B}" type="parTrans" cxnId="{ACDE57E6-90B8-4A95-A7D6-122A69C64358}">
      <dgm:prSet/>
      <dgm:spPr/>
      <dgm:t>
        <a:bodyPr/>
        <a:lstStyle/>
        <a:p>
          <a:endParaRPr lang="id-ID"/>
        </a:p>
      </dgm:t>
    </dgm:pt>
    <dgm:pt modelId="{04437F19-62B7-4C9B-B92D-F62B354D895D}" type="sibTrans" cxnId="{ACDE57E6-90B8-4A95-A7D6-122A69C64358}">
      <dgm:prSet/>
      <dgm:spPr/>
      <dgm:t>
        <a:bodyPr/>
        <a:lstStyle/>
        <a:p>
          <a:endParaRPr lang="id-ID"/>
        </a:p>
      </dgm:t>
    </dgm:pt>
    <dgm:pt modelId="{254E9DB5-6123-4F67-AA6A-CD11E79986D6}">
      <dgm:prSet phldrT="[Text]" custT="1"/>
      <dgm:spPr/>
      <dgm:t>
        <a:bodyPr/>
        <a:lstStyle/>
        <a:p>
          <a:r>
            <a:rPr lang="id-ID" sz="1800" dirty="0"/>
            <a:t>Joint via zoom 5 menit sebelum perkuliahan dimulai</a:t>
          </a:r>
        </a:p>
      </dgm:t>
    </dgm:pt>
    <dgm:pt modelId="{6E8BB283-16BD-4660-BCEC-61A59365A0C8}" type="parTrans" cxnId="{FE7C65BA-62C3-46C2-A2F4-0DFC1C36F219}">
      <dgm:prSet/>
      <dgm:spPr/>
      <dgm:t>
        <a:bodyPr/>
        <a:lstStyle/>
        <a:p>
          <a:endParaRPr lang="id-ID"/>
        </a:p>
      </dgm:t>
    </dgm:pt>
    <dgm:pt modelId="{D99A1DBB-3FD3-4431-A123-F0774E0D8302}" type="sibTrans" cxnId="{FE7C65BA-62C3-46C2-A2F4-0DFC1C36F219}">
      <dgm:prSet/>
      <dgm:spPr/>
      <dgm:t>
        <a:bodyPr/>
        <a:lstStyle/>
        <a:p>
          <a:endParaRPr lang="id-ID"/>
        </a:p>
      </dgm:t>
    </dgm:pt>
    <dgm:pt modelId="{C47E8C84-2824-44DC-82C8-2C37C2122188}">
      <dgm:prSet phldrT="[Text]" custT="1"/>
      <dgm:spPr/>
      <dgm:t>
        <a:bodyPr/>
        <a:lstStyle/>
        <a:p>
          <a:r>
            <a:rPr lang="id-ID" sz="1800" dirty="0"/>
            <a:t>Membaca doa sebelum belajar atau ayat – ayat pendek sebelum perkulaiahn dimulai</a:t>
          </a:r>
        </a:p>
      </dgm:t>
    </dgm:pt>
    <dgm:pt modelId="{E55DA51F-C522-4C6E-A4C9-B3212AF91758}" type="parTrans" cxnId="{8D9DB9F0-C873-45AC-B288-7B6F308D22B3}">
      <dgm:prSet/>
      <dgm:spPr/>
    </dgm:pt>
    <dgm:pt modelId="{789F18CF-E62D-41D2-8021-E5E8259CDF1F}" type="sibTrans" cxnId="{8D9DB9F0-C873-45AC-B288-7B6F308D22B3}">
      <dgm:prSet/>
      <dgm:spPr/>
    </dgm:pt>
    <dgm:pt modelId="{41341315-F560-4241-B3FB-C61A43515F4F}">
      <dgm:prSet phldrT="[Text]" custT="1"/>
      <dgm:spPr/>
      <dgm:t>
        <a:bodyPr/>
        <a:lstStyle/>
        <a:p>
          <a:r>
            <a:rPr lang="id-ID" sz="1800" dirty="0"/>
            <a:t>Mengaktifkan video selama perkuliahan</a:t>
          </a:r>
        </a:p>
      </dgm:t>
    </dgm:pt>
    <dgm:pt modelId="{D27FF776-DEF1-425E-B8DD-FBF994189A1E}" type="parTrans" cxnId="{CD7D9390-7BE5-41CE-ACEA-B460B8676BD6}">
      <dgm:prSet/>
      <dgm:spPr/>
    </dgm:pt>
    <dgm:pt modelId="{4F79EFE8-5B15-4D53-81B1-693F4D15EBA6}" type="sibTrans" cxnId="{CD7D9390-7BE5-41CE-ACEA-B460B8676BD6}">
      <dgm:prSet/>
      <dgm:spPr/>
    </dgm:pt>
    <dgm:pt modelId="{0BA5D2BB-1CA1-46ED-B7BD-BCC0E71FBBAB}">
      <dgm:prSet phldrT="[Text]" custT="1"/>
      <dgm:spPr/>
      <dgm:t>
        <a:bodyPr/>
        <a:lstStyle/>
        <a:p>
          <a:r>
            <a:rPr lang="id-ID" sz="1800" dirty="0"/>
            <a:t>Pada saat perkuliahan. </a:t>
          </a:r>
          <a:r>
            <a:rPr lang="en-US" sz="1800" dirty="0"/>
            <a:t>Audio</a:t>
          </a:r>
          <a:r>
            <a:rPr lang="id-ID" sz="1800" dirty="0"/>
            <a:t> di mute atau di Unmute jika diperbolehkan oleh dosen untuk bertanya atau menanggapi</a:t>
          </a:r>
        </a:p>
      </dgm:t>
    </dgm:pt>
    <dgm:pt modelId="{827B7000-A9D1-4CBD-A130-34140C5958A8}" type="parTrans" cxnId="{6CE8A75E-FEA6-441E-9FD6-0AF2AC26D56D}">
      <dgm:prSet/>
      <dgm:spPr/>
    </dgm:pt>
    <dgm:pt modelId="{BCAC77E2-CE36-4C44-A868-28C8AA2118D3}" type="sibTrans" cxnId="{6CE8A75E-FEA6-441E-9FD6-0AF2AC26D56D}">
      <dgm:prSet/>
      <dgm:spPr/>
    </dgm:pt>
    <dgm:pt modelId="{00B0B91C-26B7-4AD9-A67A-49968D55A0DA}">
      <dgm:prSet phldrT="[Text]" custT="1"/>
      <dgm:spPr/>
      <dgm:t>
        <a:bodyPr/>
        <a:lstStyle/>
        <a:p>
          <a:r>
            <a:rPr lang="id-ID" sz="1800" dirty="0"/>
            <a:t>Menjaga sikap selama perkuliahan dan fokus pada materi</a:t>
          </a:r>
        </a:p>
      </dgm:t>
    </dgm:pt>
    <dgm:pt modelId="{3D48EB0B-1F6F-4D6E-996D-1B28184A2233}" type="parTrans" cxnId="{B16D25C8-6319-4A8D-8FD8-A00242773CF1}">
      <dgm:prSet/>
      <dgm:spPr/>
    </dgm:pt>
    <dgm:pt modelId="{AC4E4880-BF7C-4698-9B62-E2A881829E35}" type="sibTrans" cxnId="{B16D25C8-6319-4A8D-8FD8-A00242773CF1}">
      <dgm:prSet/>
      <dgm:spPr/>
    </dgm:pt>
    <dgm:pt modelId="{153CA9B5-9773-4EA0-8B57-1018360E2686}">
      <dgm:prSet phldrT="[Text]" custT="1"/>
      <dgm:spPr/>
      <dgm:t>
        <a:bodyPr/>
        <a:lstStyle/>
        <a:p>
          <a:r>
            <a:rPr lang="id-ID" sz="1800" dirty="0"/>
            <a:t>Berpakaian sopan dan rapi</a:t>
          </a:r>
        </a:p>
      </dgm:t>
    </dgm:pt>
    <dgm:pt modelId="{B9C4C73D-3400-4923-8444-B5D6827BF5B0}" type="parTrans" cxnId="{BC51C470-D54B-412F-AB09-9DA08EFB1719}">
      <dgm:prSet/>
      <dgm:spPr/>
    </dgm:pt>
    <dgm:pt modelId="{C4A9CEA5-67B5-4742-839E-90DCA241E49E}" type="sibTrans" cxnId="{BC51C470-D54B-412F-AB09-9DA08EFB1719}">
      <dgm:prSet/>
      <dgm:spPr/>
    </dgm:pt>
    <dgm:pt modelId="{E858138F-1AD7-4727-980D-EC0EAE86E3F9}" type="pres">
      <dgm:prSet presAssocID="{224EC0E6-1DD2-4CEF-880A-AAF656905ACF}" presName="Name0" presStyleCnt="0">
        <dgm:presLayoutVars>
          <dgm:dir/>
          <dgm:animLvl val="lvl"/>
          <dgm:resizeHandles/>
        </dgm:presLayoutVars>
      </dgm:prSet>
      <dgm:spPr/>
    </dgm:pt>
    <dgm:pt modelId="{B555A12A-334F-48AD-8727-A32E1626624A}" type="pres">
      <dgm:prSet presAssocID="{07CD5FC4-405F-4768-874B-240ACC186B5E}" presName="linNode" presStyleCnt="0"/>
      <dgm:spPr/>
    </dgm:pt>
    <dgm:pt modelId="{5AF9A75C-DAAE-4F0B-9B99-4AC9CAFA94FB}" type="pres">
      <dgm:prSet presAssocID="{07CD5FC4-405F-4768-874B-240ACC186B5E}" presName="parentShp" presStyleLbl="node1" presStyleIdx="0" presStyleCnt="1">
        <dgm:presLayoutVars>
          <dgm:bulletEnabled val="1"/>
        </dgm:presLayoutVars>
      </dgm:prSet>
      <dgm:spPr/>
    </dgm:pt>
    <dgm:pt modelId="{98C1A9D9-E308-43DE-A39A-CC3E4A82D343}" type="pres">
      <dgm:prSet presAssocID="{07CD5FC4-405F-4768-874B-240ACC186B5E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148C301-F6B8-4FD3-9C4D-A380EEE06035}" type="presOf" srcId="{224EC0E6-1DD2-4CEF-880A-AAF656905ACF}" destId="{E858138F-1AD7-4727-980D-EC0EAE86E3F9}" srcOrd="0" destOrd="0" presId="urn:microsoft.com/office/officeart/2005/8/layout/vList6"/>
    <dgm:cxn modelId="{21E4280B-EB5A-4159-B4CF-1D863DAB88C1}" type="presOf" srcId="{C47E8C84-2824-44DC-82C8-2C37C2122188}" destId="{98C1A9D9-E308-43DE-A39A-CC3E4A82D343}" srcOrd="0" destOrd="1" presId="urn:microsoft.com/office/officeart/2005/8/layout/vList6"/>
    <dgm:cxn modelId="{5ECF5913-EFD0-48E9-8066-F7DF744C2534}" type="presOf" srcId="{00B0B91C-26B7-4AD9-A67A-49968D55A0DA}" destId="{98C1A9D9-E308-43DE-A39A-CC3E4A82D343}" srcOrd="0" destOrd="4" presId="urn:microsoft.com/office/officeart/2005/8/layout/vList6"/>
    <dgm:cxn modelId="{4F23C718-B1AC-4967-A9E1-F3183E6C00BD}" type="presOf" srcId="{41341315-F560-4241-B3FB-C61A43515F4F}" destId="{98C1A9D9-E308-43DE-A39A-CC3E4A82D343}" srcOrd="0" destOrd="2" presId="urn:microsoft.com/office/officeart/2005/8/layout/vList6"/>
    <dgm:cxn modelId="{A74A993C-84F8-47C0-A369-AE793C2A69CB}" type="presOf" srcId="{153CA9B5-9773-4EA0-8B57-1018360E2686}" destId="{98C1A9D9-E308-43DE-A39A-CC3E4A82D343}" srcOrd="0" destOrd="5" presId="urn:microsoft.com/office/officeart/2005/8/layout/vList6"/>
    <dgm:cxn modelId="{A27AB85C-DF59-4E5F-816F-7D1D2AFABBAE}" type="presOf" srcId="{07CD5FC4-405F-4768-874B-240ACC186B5E}" destId="{5AF9A75C-DAAE-4F0B-9B99-4AC9CAFA94FB}" srcOrd="0" destOrd="0" presId="urn:microsoft.com/office/officeart/2005/8/layout/vList6"/>
    <dgm:cxn modelId="{6CE8A75E-FEA6-441E-9FD6-0AF2AC26D56D}" srcId="{07CD5FC4-405F-4768-874B-240ACC186B5E}" destId="{0BA5D2BB-1CA1-46ED-B7BD-BCC0E71FBBAB}" srcOrd="3" destOrd="0" parTransId="{827B7000-A9D1-4CBD-A130-34140C5958A8}" sibTransId="{BCAC77E2-CE36-4C44-A868-28C8AA2118D3}"/>
    <dgm:cxn modelId="{BC51C470-D54B-412F-AB09-9DA08EFB1719}" srcId="{07CD5FC4-405F-4768-874B-240ACC186B5E}" destId="{153CA9B5-9773-4EA0-8B57-1018360E2686}" srcOrd="5" destOrd="0" parTransId="{B9C4C73D-3400-4923-8444-B5D6827BF5B0}" sibTransId="{C4A9CEA5-67B5-4742-839E-90DCA241E49E}"/>
    <dgm:cxn modelId="{9B600253-6484-4F27-8AA9-EB69CD3A0D1E}" type="presOf" srcId="{0BA5D2BB-1CA1-46ED-B7BD-BCC0E71FBBAB}" destId="{98C1A9D9-E308-43DE-A39A-CC3E4A82D343}" srcOrd="0" destOrd="3" presId="urn:microsoft.com/office/officeart/2005/8/layout/vList6"/>
    <dgm:cxn modelId="{CD7D9390-7BE5-41CE-ACEA-B460B8676BD6}" srcId="{07CD5FC4-405F-4768-874B-240ACC186B5E}" destId="{41341315-F560-4241-B3FB-C61A43515F4F}" srcOrd="2" destOrd="0" parTransId="{D27FF776-DEF1-425E-B8DD-FBF994189A1E}" sibTransId="{4F79EFE8-5B15-4D53-81B1-693F4D15EBA6}"/>
    <dgm:cxn modelId="{88EA0AA3-01F2-4B23-80C1-AC3AA45B81E4}" type="presOf" srcId="{254E9DB5-6123-4F67-AA6A-CD11E79986D6}" destId="{98C1A9D9-E308-43DE-A39A-CC3E4A82D343}" srcOrd="0" destOrd="0" presId="urn:microsoft.com/office/officeart/2005/8/layout/vList6"/>
    <dgm:cxn modelId="{FE7C65BA-62C3-46C2-A2F4-0DFC1C36F219}" srcId="{07CD5FC4-405F-4768-874B-240ACC186B5E}" destId="{254E9DB5-6123-4F67-AA6A-CD11E79986D6}" srcOrd="0" destOrd="0" parTransId="{6E8BB283-16BD-4660-BCEC-61A59365A0C8}" sibTransId="{D99A1DBB-3FD3-4431-A123-F0774E0D8302}"/>
    <dgm:cxn modelId="{B16D25C8-6319-4A8D-8FD8-A00242773CF1}" srcId="{07CD5FC4-405F-4768-874B-240ACC186B5E}" destId="{00B0B91C-26B7-4AD9-A67A-49968D55A0DA}" srcOrd="4" destOrd="0" parTransId="{3D48EB0B-1F6F-4D6E-996D-1B28184A2233}" sibTransId="{AC4E4880-BF7C-4698-9B62-E2A881829E35}"/>
    <dgm:cxn modelId="{ACDE57E6-90B8-4A95-A7D6-122A69C64358}" srcId="{224EC0E6-1DD2-4CEF-880A-AAF656905ACF}" destId="{07CD5FC4-405F-4768-874B-240ACC186B5E}" srcOrd="0" destOrd="0" parTransId="{27F8E93A-DF0B-4C46-821B-7DB02836D46B}" sibTransId="{04437F19-62B7-4C9B-B92D-F62B354D895D}"/>
    <dgm:cxn modelId="{8D9DB9F0-C873-45AC-B288-7B6F308D22B3}" srcId="{07CD5FC4-405F-4768-874B-240ACC186B5E}" destId="{C47E8C84-2824-44DC-82C8-2C37C2122188}" srcOrd="1" destOrd="0" parTransId="{E55DA51F-C522-4C6E-A4C9-B3212AF91758}" sibTransId="{789F18CF-E62D-41D2-8021-E5E8259CDF1F}"/>
    <dgm:cxn modelId="{90A7F9DA-3CE1-4570-B6E0-339E0E7ADC6D}" type="presParOf" srcId="{E858138F-1AD7-4727-980D-EC0EAE86E3F9}" destId="{B555A12A-334F-48AD-8727-A32E1626624A}" srcOrd="0" destOrd="0" presId="urn:microsoft.com/office/officeart/2005/8/layout/vList6"/>
    <dgm:cxn modelId="{A7CC7355-A3DA-49D5-9204-A6CCF448CF30}" type="presParOf" srcId="{B555A12A-334F-48AD-8727-A32E1626624A}" destId="{5AF9A75C-DAAE-4F0B-9B99-4AC9CAFA94FB}" srcOrd="0" destOrd="0" presId="urn:microsoft.com/office/officeart/2005/8/layout/vList6"/>
    <dgm:cxn modelId="{DB383F04-DC60-4A97-8C42-B0785D35955D}" type="presParOf" srcId="{B555A12A-334F-48AD-8727-A32E1626624A}" destId="{98C1A9D9-E308-43DE-A39A-CC3E4A82D3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A65AB-BC44-4727-9AD1-9490C4CAC6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5415533-EC99-4470-A1A7-4B21DFAA1591}">
      <dgm:prSet phldrT="[Text]"/>
      <dgm:spPr/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B5175DE0-14BE-498D-974B-7C19A484FB20}" type="parTrans" cxnId="{8BBAE067-FFCC-46E9-9F79-7DACF3EF64FB}">
      <dgm:prSet/>
      <dgm:spPr/>
      <dgm:t>
        <a:bodyPr/>
        <a:lstStyle/>
        <a:p>
          <a:endParaRPr lang="en-ID"/>
        </a:p>
      </dgm:t>
    </dgm:pt>
    <dgm:pt modelId="{65EA1124-752F-41F1-94AF-72DA0BED1A26}" type="sibTrans" cxnId="{8BBAE067-FFCC-46E9-9F79-7DACF3EF64FB}">
      <dgm:prSet/>
      <dgm:spPr/>
      <dgm:t>
        <a:bodyPr/>
        <a:lstStyle/>
        <a:p>
          <a:endParaRPr lang="en-ID"/>
        </a:p>
      </dgm:t>
    </dgm:pt>
    <dgm:pt modelId="{4AD72F30-84D5-4F79-9FD3-A66EA2FCCCD3}">
      <dgm:prSet phldrT="[Text]"/>
      <dgm:spPr/>
      <dgm:t>
        <a:bodyPr/>
        <a:lstStyle/>
        <a:p>
          <a:r>
            <a:rPr lang="en-US" dirty="0" err="1"/>
            <a:t>Menjelaskan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pertumbuhan</a:t>
          </a:r>
          <a:r>
            <a:rPr lang="en-US" dirty="0"/>
            <a:t> dan </a:t>
          </a:r>
          <a:r>
            <a:rPr lang="en-US" dirty="0" err="1"/>
            <a:t>perkembangan</a:t>
          </a:r>
          <a:endParaRPr lang="en-ID" dirty="0"/>
        </a:p>
      </dgm:t>
    </dgm:pt>
    <dgm:pt modelId="{F6CB1865-BF01-4598-989F-45B7EB454C00}" type="parTrans" cxnId="{4B967951-54A0-42FF-A536-95874165AAF5}">
      <dgm:prSet/>
      <dgm:spPr/>
      <dgm:t>
        <a:bodyPr/>
        <a:lstStyle/>
        <a:p>
          <a:endParaRPr lang="en-ID"/>
        </a:p>
      </dgm:t>
    </dgm:pt>
    <dgm:pt modelId="{30DF9AC1-191F-4B0D-BB79-64E21FBB798A}" type="sibTrans" cxnId="{4B967951-54A0-42FF-A536-95874165AAF5}">
      <dgm:prSet/>
      <dgm:spPr/>
      <dgm:t>
        <a:bodyPr/>
        <a:lstStyle/>
        <a:p>
          <a:endParaRPr lang="en-ID"/>
        </a:p>
      </dgm:t>
    </dgm:pt>
    <dgm:pt modelId="{42DCCB83-E00A-460D-A71C-7E6BB0870A35}">
      <dgm:prSet phldrT="[Text]"/>
      <dgm:spPr/>
      <dgm:t>
        <a:bodyPr/>
        <a:lstStyle/>
        <a:p>
          <a:r>
            <a:rPr lang="en-US" dirty="0"/>
            <a:t>2</a:t>
          </a:r>
          <a:endParaRPr lang="en-ID" dirty="0"/>
        </a:p>
      </dgm:t>
    </dgm:pt>
    <dgm:pt modelId="{D6248ACB-D57B-4DD4-9E89-4A1CE029FFF5}" type="parTrans" cxnId="{01D0462E-644E-4071-940A-6262C037C6E2}">
      <dgm:prSet/>
      <dgm:spPr/>
      <dgm:t>
        <a:bodyPr/>
        <a:lstStyle/>
        <a:p>
          <a:endParaRPr lang="en-ID"/>
        </a:p>
      </dgm:t>
    </dgm:pt>
    <dgm:pt modelId="{553B6C1E-306A-4CFE-B22E-A68EF0C3E460}" type="sibTrans" cxnId="{01D0462E-644E-4071-940A-6262C037C6E2}">
      <dgm:prSet/>
      <dgm:spPr/>
      <dgm:t>
        <a:bodyPr/>
        <a:lstStyle/>
        <a:p>
          <a:endParaRPr lang="en-ID"/>
        </a:p>
      </dgm:t>
    </dgm:pt>
    <dgm:pt modelId="{D978933A-58AC-4804-9913-89EBE97AA674}">
      <dgm:prSet phldrT="[Text]"/>
      <dgm:spPr/>
      <dgm:t>
        <a:bodyPr/>
        <a:lstStyle/>
        <a:p>
          <a:r>
            <a:rPr lang="id-ID" dirty="0"/>
            <a:t>Memahami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penerapan</a:t>
          </a:r>
          <a:r>
            <a:rPr lang="en-US" dirty="0"/>
            <a:t> </a:t>
          </a:r>
          <a:r>
            <a:rPr lang="en-US" dirty="0" err="1"/>
            <a:t>stimulasi</a:t>
          </a:r>
          <a:r>
            <a:rPr lang="en-US" dirty="0"/>
            <a:t> </a:t>
          </a:r>
          <a:r>
            <a:rPr lang="en-US" dirty="0" err="1"/>
            <a:t>deteksi</a:t>
          </a:r>
          <a:r>
            <a:rPr lang="en-US" dirty="0"/>
            <a:t> dan </a:t>
          </a:r>
          <a:r>
            <a:rPr lang="en-US" dirty="0" err="1"/>
            <a:t>intervensi</a:t>
          </a:r>
          <a:r>
            <a:rPr lang="en-US" dirty="0"/>
            <a:t> </a:t>
          </a:r>
          <a:r>
            <a:rPr lang="en-US" dirty="0" err="1"/>
            <a:t>dini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endParaRPr lang="en-ID" dirty="0"/>
        </a:p>
      </dgm:t>
    </dgm:pt>
    <dgm:pt modelId="{24B66485-BDBE-4744-ABE2-0358AFCCA7AD}" type="parTrans" cxnId="{C2D7CEC1-6BB8-4E90-8210-724617B8A216}">
      <dgm:prSet/>
      <dgm:spPr/>
      <dgm:t>
        <a:bodyPr/>
        <a:lstStyle/>
        <a:p>
          <a:endParaRPr lang="en-ID"/>
        </a:p>
      </dgm:t>
    </dgm:pt>
    <dgm:pt modelId="{EFB77DE7-98C4-4061-B414-13CE0D397F9D}" type="sibTrans" cxnId="{C2D7CEC1-6BB8-4E90-8210-724617B8A216}">
      <dgm:prSet/>
      <dgm:spPr/>
      <dgm:t>
        <a:bodyPr/>
        <a:lstStyle/>
        <a:p>
          <a:endParaRPr lang="en-ID"/>
        </a:p>
      </dgm:t>
    </dgm:pt>
    <dgm:pt modelId="{EAD1DAEA-2675-458D-BB78-27809FFA9601}">
      <dgm:prSet phldrT="[Text]"/>
      <dgm:spPr/>
      <dgm:t>
        <a:bodyPr/>
        <a:lstStyle/>
        <a:p>
          <a:r>
            <a:rPr lang="en-US" dirty="0"/>
            <a:t>3</a:t>
          </a:r>
          <a:endParaRPr lang="en-ID" dirty="0"/>
        </a:p>
      </dgm:t>
    </dgm:pt>
    <dgm:pt modelId="{03ED25FE-C3BA-4F20-901F-D4234621E9B9}" type="parTrans" cxnId="{2BA189FB-4825-4D31-B1D5-082AAB5A88EC}">
      <dgm:prSet/>
      <dgm:spPr/>
      <dgm:t>
        <a:bodyPr/>
        <a:lstStyle/>
        <a:p>
          <a:endParaRPr lang="en-ID"/>
        </a:p>
      </dgm:t>
    </dgm:pt>
    <dgm:pt modelId="{CD5A8EDC-1B36-4AEC-B7F8-A93CA0A3001B}" type="sibTrans" cxnId="{2BA189FB-4825-4D31-B1D5-082AAB5A88EC}">
      <dgm:prSet/>
      <dgm:spPr/>
      <dgm:t>
        <a:bodyPr/>
        <a:lstStyle/>
        <a:p>
          <a:endParaRPr lang="en-ID"/>
        </a:p>
      </dgm:t>
    </dgm:pt>
    <dgm:pt modelId="{58E374DB-20BF-4D26-A0B1-8A3E970E682B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deteksi</a:t>
          </a:r>
          <a:r>
            <a:rPr lang="en-US" dirty="0"/>
            <a:t> </a:t>
          </a:r>
          <a:r>
            <a:rPr lang="en-US" dirty="0" err="1"/>
            <a:t>dini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anak</a:t>
          </a:r>
          <a:endParaRPr lang="en-ID" dirty="0"/>
        </a:p>
      </dgm:t>
    </dgm:pt>
    <dgm:pt modelId="{9C0A5D2F-9BC0-4CD1-AE1F-32DA096A21B5}" type="parTrans" cxnId="{F63DA43A-C1FD-4EFC-A55C-5CA88BE4079B}">
      <dgm:prSet/>
      <dgm:spPr/>
      <dgm:t>
        <a:bodyPr/>
        <a:lstStyle/>
        <a:p>
          <a:endParaRPr lang="en-ID"/>
        </a:p>
      </dgm:t>
    </dgm:pt>
    <dgm:pt modelId="{55A49627-3039-45E7-9C98-85877724829A}" type="sibTrans" cxnId="{F63DA43A-C1FD-4EFC-A55C-5CA88BE4079B}">
      <dgm:prSet/>
      <dgm:spPr/>
      <dgm:t>
        <a:bodyPr/>
        <a:lstStyle/>
        <a:p>
          <a:endParaRPr lang="en-ID"/>
        </a:p>
      </dgm:t>
    </dgm:pt>
    <dgm:pt modelId="{406FB696-2176-4273-A800-E8DDE19C1C2F}" type="pres">
      <dgm:prSet presAssocID="{83FA65AB-BC44-4727-9AD1-9490C4CAC6D8}" presName="linearFlow" presStyleCnt="0">
        <dgm:presLayoutVars>
          <dgm:dir/>
          <dgm:animLvl val="lvl"/>
          <dgm:resizeHandles val="exact"/>
        </dgm:presLayoutVars>
      </dgm:prSet>
      <dgm:spPr/>
    </dgm:pt>
    <dgm:pt modelId="{2E522878-DBE1-499C-9EF7-653EA1C2F7A3}" type="pres">
      <dgm:prSet presAssocID="{95415533-EC99-4470-A1A7-4B21DFAA1591}" presName="composite" presStyleCnt="0"/>
      <dgm:spPr/>
    </dgm:pt>
    <dgm:pt modelId="{38B1EBCF-10B2-4800-8B3C-48C7E4FCC84F}" type="pres">
      <dgm:prSet presAssocID="{95415533-EC99-4470-A1A7-4B21DFAA1591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CAFA23C7-867E-47D1-98A3-0F2AC3A9E927}" type="pres">
      <dgm:prSet presAssocID="{95415533-EC99-4470-A1A7-4B21DFAA1591}" presName="descendantText" presStyleLbl="alignAcc1" presStyleIdx="0" presStyleCnt="3">
        <dgm:presLayoutVars>
          <dgm:bulletEnabled val="1"/>
        </dgm:presLayoutVars>
      </dgm:prSet>
      <dgm:spPr/>
    </dgm:pt>
    <dgm:pt modelId="{C6370B96-55EA-404D-A1C7-F5D96CB87E0E}" type="pres">
      <dgm:prSet presAssocID="{65EA1124-752F-41F1-94AF-72DA0BED1A26}" presName="sp" presStyleCnt="0"/>
      <dgm:spPr/>
    </dgm:pt>
    <dgm:pt modelId="{B5227684-ECEA-42ED-AC2C-2CA17641F2C9}" type="pres">
      <dgm:prSet presAssocID="{42DCCB83-E00A-460D-A71C-7E6BB0870A35}" presName="composite" presStyleCnt="0"/>
      <dgm:spPr/>
    </dgm:pt>
    <dgm:pt modelId="{EE21375F-47EC-46C1-83CB-21C6DF0F8BC1}" type="pres">
      <dgm:prSet presAssocID="{42DCCB83-E00A-460D-A71C-7E6BB0870A3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579D420-330F-4C8B-9040-7D15F998E11A}" type="pres">
      <dgm:prSet presAssocID="{42DCCB83-E00A-460D-A71C-7E6BB0870A35}" presName="descendantText" presStyleLbl="alignAcc1" presStyleIdx="1" presStyleCnt="3">
        <dgm:presLayoutVars>
          <dgm:bulletEnabled val="1"/>
        </dgm:presLayoutVars>
      </dgm:prSet>
      <dgm:spPr/>
    </dgm:pt>
    <dgm:pt modelId="{1572BB11-F981-4DA4-B7A9-E4082602BCAE}" type="pres">
      <dgm:prSet presAssocID="{553B6C1E-306A-4CFE-B22E-A68EF0C3E460}" presName="sp" presStyleCnt="0"/>
      <dgm:spPr/>
    </dgm:pt>
    <dgm:pt modelId="{48E1D2C7-ED30-429D-96A4-DEC20687E776}" type="pres">
      <dgm:prSet presAssocID="{EAD1DAEA-2675-458D-BB78-27809FFA9601}" presName="composite" presStyleCnt="0"/>
      <dgm:spPr/>
    </dgm:pt>
    <dgm:pt modelId="{5B02CF9C-67CA-4982-9168-3EAC4B41A003}" type="pres">
      <dgm:prSet presAssocID="{EAD1DAEA-2675-458D-BB78-27809FFA96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B2905B1-71AE-4A89-9C56-358DEEC94B9E}" type="pres">
      <dgm:prSet presAssocID="{EAD1DAEA-2675-458D-BB78-27809FFA9601}" presName="descendantText" presStyleLbl="alignAcc1" presStyleIdx="2" presStyleCnt="3" custLinFactNeighborX="-1240" custLinFactNeighborY="0">
        <dgm:presLayoutVars>
          <dgm:bulletEnabled val="1"/>
        </dgm:presLayoutVars>
      </dgm:prSet>
      <dgm:spPr/>
    </dgm:pt>
  </dgm:ptLst>
  <dgm:cxnLst>
    <dgm:cxn modelId="{2454A30E-61D8-47B7-9981-35D75CB85522}" type="presOf" srcId="{95415533-EC99-4470-A1A7-4B21DFAA1591}" destId="{38B1EBCF-10B2-4800-8B3C-48C7E4FCC84F}" srcOrd="0" destOrd="0" presId="urn:microsoft.com/office/officeart/2005/8/layout/chevron2"/>
    <dgm:cxn modelId="{0184DA1E-161A-4E25-9F1D-45370E01F38D}" type="presOf" srcId="{4AD72F30-84D5-4F79-9FD3-A66EA2FCCCD3}" destId="{CAFA23C7-867E-47D1-98A3-0F2AC3A9E927}" srcOrd="0" destOrd="0" presId="urn:microsoft.com/office/officeart/2005/8/layout/chevron2"/>
    <dgm:cxn modelId="{01D0462E-644E-4071-940A-6262C037C6E2}" srcId="{83FA65AB-BC44-4727-9AD1-9490C4CAC6D8}" destId="{42DCCB83-E00A-460D-A71C-7E6BB0870A35}" srcOrd="1" destOrd="0" parTransId="{D6248ACB-D57B-4DD4-9E89-4A1CE029FFF5}" sibTransId="{553B6C1E-306A-4CFE-B22E-A68EF0C3E460}"/>
    <dgm:cxn modelId="{11CEE239-7D6B-4A81-8F2E-AF21D7DD4EBF}" type="presOf" srcId="{58E374DB-20BF-4D26-A0B1-8A3E970E682B}" destId="{5B2905B1-71AE-4A89-9C56-358DEEC94B9E}" srcOrd="0" destOrd="0" presId="urn:microsoft.com/office/officeart/2005/8/layout/chevron2"/>
    <dgm:cxn modelId="{F63DA43A-C1FD-4EFC-A55C-5CA88BE4079B}" srcId="{EAD1DAEA-2675-458D-BB78-27809FFA9601}" destId="{58E374DB-20BF-4D26-A0B1-8A3E970E682B}" srcOrd="0" destOrd="0" parTransId="{9C0A5D2F-9BC0-4CD1-AE1F-32DA096A21B5}" sibTransId="{55A49627-3039-45E7-9C98-85877724829A}"/>
    <dgm:cxn modelId="{6F9F5060-47BE-4F8F-B5DE-659BE6B71BA9}" type="presOf" srcId="{42DCCB83-E00A-460D-A71C-7E6BB0870A35}" destId="{EE21375F-47EC-46C1-83CB-21C6DF0F8BC1}" srcOrd="0" destOrd="0" presId="urn:microsoft.com/office/officeart/2005/8/layout/chevron2"/>
    <dgm:cxn modelId="{8BBAE067-FFCC-46E9-9F79-7DACF3EF64FB}" srcId="{83FA65AB-BC44-4727-9AD1-9490C4CAC6D8}" destId="{95415533-EC99-4470-A1A7-4B21DFAA1591}" srcOrd="0" destOrd="0" parTransId="{B5175DE0-14BE-498D-974B-7C19A484FB20}" sibTransId="{65EA1124-752F-41F1-94AF-72DA0BED1A26}"/>
    <dgm:cxn modelId="{A634F447-AB64-4BFD-97EB-EE82DECE2EFD}" type="presOf" srcId="{EAD1DAEA-2675-458D-BB78-27809FFA9601}" destId="{5B02CF9C-67CA-4982-9168-3EAC4B41A003}" srcOrd="0" destOrd="0" presId="urn:microsoft.com/office/officeart/2005/8/layout/chevron2"/>
    <dgm:cxn modelId="{4B967951-54A0-42FF-A536-95874165AAF5}" srcId="{95415533-EC99-4470-A1A7-4B21DFAA1591}" destId="{4AD72F30-84D5-4F79-9FD3-A66EA2FCCCD3}" srcOrd="0" destOrd="0" parTransId="{F6CB1865-BF01-4598-989F-45B7EB454C00}" sibTransId="{30DF9AC1-191F-4B0D-BB79-64E21FBB798A}"/>
    <dgm:cxn modelId="{4E245DA6-E11F-471E-B1B6-7A57573A5634}" type="presOf" srcId="{83FA65AB-BC44-4727-9AD1-9490C4CAC6D8}" destId="{406FB696-2176-4273-A800-E8DDE19C1C2F}" srcOrd="0" destOrd="0" presId="urn:microsoft.com/office/officeart/2005/8/layout/chevron2"/>
    <dgm:cxn modelId="{C2D7CEC1-6BB8-4E90-8210-724617B8A216}" srcId="{42DCCB83-E00A-460D-A71C-7E6BB0870A35}" destId="{D978933A-58AC-4804-9913-89EBE97AA674}" srcOrd="0" destOrd="0" parTransId="{24B66485-BDBE-4744-ABE2-0358AFCCA7AD}" sibTransId="{EFB77DE7-98C4-4061-B414-13CE0D397F9D}"/>
    <dgm:cxn modelId="{8B45DDFA-3ED4-4DE4-B64B-42E1F53765F0}" type="presOf" srcId="{D978933A-58AC-4804-9913-89EBE97AA674}" destId="{0579D420-330F-4C8B-9040-7D15F998E11A}" srcOrd="0" destOrd="0" presId="urn:microsoft.com/office/officeart/2005/8/layout/chevron2"/>
    <dgm:cxn modelId="{2BA189FB-4825-4D31-B1D5-082AAB5A88EC}" srcId="{83FA65AB-BC44-4727-9AD1-9490C4CAC6D8}" destId="{EAD1DAEA-2675-458D-BB78-27809FFA9601}" srcOrd="2" destOrd="0" parTransId="{03ED25FE-C3BA-4F20-901F-D4234621E9B9}" sibTransId="{CD5A8EDC-1B36-4AEC-B7F8-A93CA0A3001B}"/>
    <dgm:cxn modelId="{CA4F04FC-3419-4DC2-ADFF-6305627B6652}" type="presParOf" srcId="{406FB696-2176-4273-A800-E8DDE19C1C2F}" destId="{2E522878-DBE1-499C-9EF7-653EA1C2F7A3}" srcOrd="0" destOrd="0" presId="urn:microsoft.com/office/officeart/2005/8/layout/chevron2"/>
    <dgm:cxn modelId="{167286A2-D372-4024-BFE2-A46EA8C9EC15}" type="presParOf" srcId="{2E522878-DBE1-499C-9EF7-653EA1C2F7A3}" destId="{38B1EBCF-10B2-4800-8B3C-48C7E4FCC84F}" srcOrd="0" destOrd="0" presId="urn:microsoft.com/office/officeart/2005/8/layout/chevron2"/>
    <dgm:cxn modelId="{3B11E9D6-2AFA-432E-ADD3-B900F5A2135C}" type="presParOf" srcId="{2E522878-DBE1-499C-9EF7-653EA1C2F7A3}" destId="{CAFA23C7-867E-47D1-98A3-0F2AC3A9E927}" srcOrd="1" destOrd="0" presId="urn:microsoft.com/office/officeart/2005/8/layout/chevron2"/>
    <dgm:cxn modelId="{64CFED07-515C-49EC-B53C-46745E81B854}" type="presParOf" srcId="{406FB696-2176-4273-A800-E8DDE19C1C2F}" destId="{C6370B96-55EA-404D-A1C7-F5D96CB87E0E}" srcOrd="1" destOrd="0" presId="urn:microsoft.com/office/officeart/2005/8/layout/chevron2"/>
    <dgm:cxn modelId="{F239BC22-D95A-4D04-B680-8F08BB36F9F7}" type="presParOf" srcId="{406FB696-2176-4273-A800-E8DDE19C1C2F}" destId="{B5227684-ECEA-42ED-AC2C-2CA17641F2C9}" srcOrd="2" destOrd="0" presId="urn:microsoft.com/office/officeart/2005/8/layout/chevron2"/>
    <dgm:cxn modelId="{853B342E-4E21-45B5-9AFE-1BC2B4FC4CFB}" type="presParOf" srcId="{B5227684-ECEA-42ED-AC2C-2CA17641F2C9}" destId="{EE21375F-47EC-46C1-83CB-21C6DF0F8BC1}" srcOrd="0" destOrd="0" presId="urn:microsoft.com/office/officeart/2005/8/layout/chevron2"/>
    <dgm:cxn modelId="{6F07E3CB-A372-49E1-A809-9F75115948E5}" type="presParOf" srcId="{B5227684-ECEA-42ED-AC2C-2CA17641F2C9}" destId="{0579D420-330F-4C8B-9040-7D15F998E11A}" srcOrd="1" destOrd="0" presId="urn:microsoft.com/office/officeart/2005/8/layout/chevron2"/>
    <dgm:cxn modelId="{05E61DB3-33BA-4D64-9701-00EC5E4A08A4}" type="presParOf" srcId="{406FB696-2176-4273-A800-E8DDE19C1C2F}" destId="{1572BB11-F981-4DA4-B7A9-E4082602BCAE}" srcOrd="3" destOrd="0" presId="urn:microsoft.com/office/officeart/2005/8/layout/chevron2"/>
    <dgm:cxn modelId="{1B40BEFD-090F-47D2-99EF-04D842F84304}" type="presParOf" srcId="{406FB696-2176-4273-A800-E8DDE19C1C2F}" destId="{48E1D2C7-ED30-429D-96A4-DEC20687E776}" srcOrd="4" destOrd="0" presId="urn:microsoft.com/office/officeart/2005/8/layout/chevron2"/>
    <dgm:cxn modelId="{18818ABF-196E-431C-82DD-D33B01C60BBC}" type="presParOf" srcId="{48E1D2C7-ED30-429D-96A4-DEC20687E776}" destId="{5B02CF9C-67CA-4982-9168-3EAC4B41A003}" srcOrd="0" destOrd="0" presId="urn:microsoft.com/office/officeart/2005/8/layout/chevron2"/>
    <dgm:cxn modelId="{457E923A-C9D1-4694-ADE8-E99C8051B027}" type="presParOf" srcId="{48E1D2C7-ED30-429D-96A4-DEC20687E776}" destId="{5B2905B1-71AE-4A89-9C56-358DEEC94B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A65AB-BC44-4727-9AD1-9490C4CAC6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5415533-EC99-4470-A1A7-4B21DFAA1591}">
      <dgm:prSet phldrT="[Text]"/>
      <dgm:spPr/>
      <dgm:t>
        <a:bodyPr/>
        <a:lstStyle/>
        <a:p>
          <a:r>
            <a:rPr lang="en-US" dirty="0"/>
            <a:t>4</a:t>
          </a:r>
          <a:endParaRPr lang="en-ID" dirty="0"/>
        </a:p>
      </dgm:t>
    </dgm:pt>
    <dgm:pt modelId="{B5175DE0-14BE-498D-974B-7C19A484FB20}" type="parTrans" cxnId="{8BBAE067-FFCC-46E9-9F79-7DACF3EF64FB}">
      <dgm:prSet/>
      <dgm:spPr/>
      <dgm:t>
        <a:bodyPr/>
        <a:lstStyle/>
        <a:p>
          <a:endParaRPr lang="en-ID"/>
        </a:p>
      </dgm:t>
    </dgm:pt>
    <dgm:pt modelId="{65EA1124-752F-41F1-94AF-72DA0BED1A26}" type="sibTrans" cxnId="{8BBAE067-FFCC-46E9-9F79-7DACF3EF64FB}">
      <dgm:prSet/>
      <dgm:spPr/>
      <dgm:t>
        <a:bodyPr/>
        <a:lstStyle/>
        <a:p>
          <a:endParaRPr lang="en-ID"/>
        </a:p>
      </dgm:t>
    </dgm:pt>
    <dgm:pt modelId="{4AD72F30-84D5-4F79-9FD3-A66EA2FCCCD3}">
      <dgm:prSet phldrT="[Text]"/>
      <dgm:spPr/>
      <dgm:t>
        <a:bodyPr/>
        <a:lstStyle/>
        <a:p>
          <a:r>
            <a:rPr lang="en-US" dirty="0" err="1"/>
            <a:t>Melaksanakan</a:t>
          </a:r>
          <a:r>
            <a:rPr lang="en-US" dirty="0"/>
            <a:t> dan </a:t>
          </a:r>
          <a:r>
            <a:rPr lang="en-US" dirty="0" err="1"/>
            <a:t>mengaplikasikan</a:t>
          </a:r>
          <a:r>
            <a:rPr lang="en-US" dirty="0"/>
            <a:t> </a:t>
          </a:r>
          <a:r>
            <a:rPr lang="en-US" dirty="0" err="1"/>
            <a:t>Instrumen</a:t>
          </a:r>
          <a:r>
            <a:rPr lang="en-US" dirty="0"/>
            <a:t> </a:t>
          </a:r>
          <a:r>
            <a:rPr lang="en-US" dirty="0" err="1"/>
            <a:t>deteksi</a:t>
          </a:r>
          <a:r>
            <a:rPr lang="en-US" dirty="0"/>
            <a:t> </a:t>
          </a:r>
          <a:r>
            <a:rPr lang="en-US" dirty="0" err="1"/>
            <a:t>dini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anak</a:t>
          </a:r>
          <a:endParaRPr lang="en-ID" dirty="0"/>
        </a:p>
      </dgm:t>
    </dgm:pt>
    <dgm:pt modelId="{F6CB1865-BF01-4598-989F-45B7EB454C00}" type="parTrans" cxnId="{4B967951-54A0-42FF-A536-95874165AAF5}">
      <dgm:prSet/>
      <dgm:spPr/>
      <dgm:t>
        <a:bodyPr/>
        <a:lstStyle/>
        <a:p>
          <a:endParaRPr lang="en-ID"/>
        </a:p>
      </dgm:t>
    </dgm:pt>
    <dgm:pt modelId="{30DF9AC1-191F-4B0D-BB79-64E21FBB798A}" type="sibTrans" cxnId="{4B967951-54A0-42FF-A536-95874165AAF5}">
      <dgm:prSet/>
      <dgm:spPr/>
      <dgm:t>
        <a:bodyPr/>
        <a:lstStyle/>
        <a:p>
          <a:endParaRPr lang="en-ID"/>
        </a:p>
      </dgm:t>
    </dgm:pt>
    <dgm:pt modelId="{42DCCB83-E00A-460D-A71C-7E6BB0870A35}">
      <dgm:prSet phldrT="[Text]"/>
      <dgm:spPr/>
      <dgm:t>
        <a:bodyPr/>
        <a:lstStyle/>
        <a:p>
          <a:r>
            <a:rPr lang="en-US" dirty="0"/>
            <a:t>5</a:t>
          </a:r>
          <a:endParaRPr lang="en-ID" dirty="0"/>
        </a:p>
      </dgm:t>
    </dgm:pt>
    <dgm:pt modelId="{D6248ACB-D57B-4DD4-9E89-4A1CE029FFF5}" type="parTrans" cxnId="{01D0462E-644E-4071-940A-6262C037C6E2}">
      <dgm:prSet/>
      <dgm:spPr/>
      <dgm:t>
        <a:bodyPr/>
        <a:lstStyle/>
        <a:p>
          <a:endParaRPr lang="en-ID"/>
        </a:p>
      </dgm:t>
    </dgm:pt>
    <dgm:pt modelId="{553B6C1E-306A-4CFE-B22E-A68EF0C3E460}" type="sibTrans" cxnId="{01D0462E-644E-4071-940A-6262C037C6E2}">
      <dgm:prSet/>
      <dgm:spPr/>
      <dgm:t>
        <a:bodyPr/>
        <a:lstStyle/>
        <a:p>
          <a:endParaRPr lang="en-ID"/>
        </a:p>
      </dgm:t>
    </dgm:pt>
    <dgm:pt modelId="{D978933A-58AC-4804-9913-89EBE97AA674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Intervensi</a:t>
          </a:r>
          <a:r>
            <a:rPr lang="en-US" dirty="0"/>
            <a:t> dan </a:t>
          </a:r>
          <a:r>
            <a:rPr lang="en-US" dirty="0" err="1"/>
            <a:t>rujukan</a:t>
          </a:r>
          <a:r>
            <a:rPr lang="en-US" dirty="0"/>
            <a:t> </a:t>
          </a:r>
          <a:r>
            <a:rPr lang="en-US" dirty="0" err="1"/>
            <a:t>dini</a:t>
          </a:r>
          <a:r>
            <a:rPr lang="en-US" dirty="0"/>
            <a:t> </a:t>
          </a:r>
          <a:r>
            <a:rPr lang="en-US" dirty="0" err="1"/>
            <a:t>penyimpangan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anak</a:t>
          </a:r>
          <a:endParaRPr lang="en-ID" dirty="0"/>
        </a:p>
      </dgm:t>
    </dgm:pt>
    <dgm:pt modelId="{24B66485-BDBE-4744-ABE2-0358AFCCA7AD}" type="parTrans" cxnId="{C2D7CEC1-6BB8-4E90-8210-724617B8A216}">
      <dgm:prSet/>
      <dgm:spPr/>
      <dgm:t>
        <a:bodyPr/>
        <a:lstStyle/>
        <a:p>
          <a:endParaRPr lang="en-ID"/>
        </a:p>
      </dgm:t>
    </dgm:pt>
    <dgm:pt modelId="{EFB77DE7-98C4-4061-B414-13CE0D397F9D}" type="sibTrans" cxnId="{C2D7CEC1-6BB8-4E90-8210-724617B8A216}">
      <dgm:prSet/>
      <dgm:spPr/>
      <dgm:t>
        <a:bodyPr/>
        <a:lstStyle/>
        <a:p>
          <a:endParaRPr lang="en-ID"/>
        </a:p>
      </dgm:t>
    </dgm:pt>
    <dgm:pt modelId="{EAD1DAEA-2675-458D-BB78-27809FFA9601}">
      <dgm:prSet phldrT="[Text]"/>
      <dgm:spPr/>
      <dgm:t>
        <a:bodyPr/>
        <a:lstStyle/>
        <a:p>
          <a:r>
            <a:rPr lang="en-US" dirty="0"/>
            <a:t>6</a:t>
          </a:r>
          <a:endParaRPr lang="en-ID" dirty="0"/>
        </a:p>
      </dgm:t>
    </dgm:pt>
    <dgm:pt modelId="{03ED25FE-C3BA-4F20-901F-D4234621E9B9}" type="parTrans" cxnId="{2BA189FB-4825-4D31-B1D5-082AAB5A88EC}">
      <dgm:prSet/>
      <dgm:spPr/>
      <dgm:t>
        <a:bodyPr/>
        <a:lstStyle/>
        <a:p>
          <a:endParaRPr lang="en-ID"/>
        </a:p>
      </dgm:t>
    </dgm:pt>
    <dgm:pt modelId="{CD5A8EDC-1B36-4AEC-B7F8-A93CA0A3001B}" type="sibTrans" cxnId="{2BA189FB-4825-4D31-B1D5-082AAB5A88EC}">
      <dgm:prSet/>
      <dgm:spPr/>
      <dgm:t>
        <a:bodyPr/>
        <a:lstStyle/>
        <a:p>
          <a:endParaRPr lang="en-ID"/>
        </a:p>
      </dgm:t>
    </dgm:pt>
    <dgm:pt modelId="{58E374DB-20BF-4D26-A0B1-8A3E970E682B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pencatatan</a:t>
          </a:r>
          <a:r>
            <a:rPr lang="en-US" dirty="0"/>
            <a:t>, </a:t>
          </a:r>
          <a:r>
            <a:rPr lang="en-US" dirty="0" err="1"/>
            <a:t>pelaporan</a:t>
          </a:r>
          <a:r>
            <a:rPr lang="en-US" dirty="0"/>
            <a:t>, monitoring dan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pemantauan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anak</a:t>
          </a:r>
          <a:endParaRPr lang="en-ID" dirty="0"/>
        </a:p>
      </dgm:t>
    </dgm:pt>
    <dgm:pt modelId="{9C0A5D2F-9BC0-4CD1-AE1F-32DA096A21B5}" type="parTrans" cxnId="{F63DA43A-C1FD-4EFC-A55C-5CA88BE4079B}">
      <dgm:prSet/>
      <dgm:spPr/>
      <dgm:t>
        <a:bodyPr/>
        <a:lstStyle/>
        <a:p>
          <a:endParaRPr lang="en-ID"/>
        </a:p>
      </dgm:t>
    </dgm:pt>
    <dgm:pt modelId="{55A49627-3039-45E7-9C98-85877724829A}" type="sibTrans" cxnId="{F63DA43A-C1FD-4EFC-A55C-5CA88BE4079B}">
      <dgm:prSet/>
      <dgm:spPr/>
      <dgm:t>
        <a:bodyPr/>
        <a:lstStyle/>
        <a:p>
          <a:endParaRPr lang="en-ID"/>
        </a:p>
      </dgm:t>
    </dgm:pt>
    <dgm:pt modelId="{406FB696-2176-4273-A800-E8DDE19C1C2F}" type="pres">
      <dgm:prSet presAssocID="{83FA65AB-BC44-4727-9AD1-9490C4CAC6D8}" presName="linearFlow" presStyleCnt="0">
        <dgm:presLayoutVars>
          <dgm:dir/>
          <dgm:animLvl val="lvl"/>
          <dgm:resizeHandles val="exact"/>
        </dgm:presLayoutVars>
      </dgm:prSet>
      <dgm:spPr/>
    </dgm:pt>
    <dgm:pt modelId="{2E522878-DBE1-499C-9EF7-653EA1C2F7A3}" type="pres">
      <dgm:prSet presAssocID="{95415533-EC99-4470-A1A7-4B21DFAA1591}" presName="composite" presStyleCnt="0"/>
      <dgm:spPr/>
    </dgm:pt>
    <dgm:pt modelId="{38B1EBCF-10B2-4800-8B3C-48C7E4FCC84F}" type="pres">
      <dgm:prSet presAssocID="{95415533-EC99-4470-A1A7-4B21DFAA1591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CAFA23C7-867E-47D1-98A3-0F2AC3A9E927}" type="pres">
      <dgm:prSet presAssocID="{95415533-EC99-4470-A1A7-4B21DFAA1591}" presName="descendantText" presStyleLbl="alignAcc1" presStyleIdx="0" presStyleCnt="3">
        <dgm:presLayoutVars>
          <dgm:bulletEnabled val="1"/>
        </dgm:presLayoutVars>
      </dgm:prSet>
      <dgm:spPr/>
    </dgm:pt>
    <dgm:pt modelId="{C6370B96-55EA-404D-A1C7-F5D96CB87E0E}" type="pres">
      <dgm:prSet presAssocID="{65EA1124-752F-41F1-94AF-72DA0BED1A26}" presName="sp" presStyleCnt="0"/>
      <dgm:spPr/>
    </dgm:pt>
    <dgm:pt modelId="{B5227684-ECEA-42ED-AC2C-2CA17641F2C9}" type="pres">
      <dgm:prSet presAssocID="{42DCCB83-E00A-460D-A71C-7E6BB0870A35}" presName="composite" presStyleCnt="0"/>
      <dgm:spPr/>
    </dgm:pt>
    <dgm:pt modelId="{EE21375F-47EC-46C1-83CB-21C6DF0F8BC1}" type="pres">
      <dgm:prSet presAssocID="{42DCCB83-E00A-460D-A71C-7E6BB0870A3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579D420-330F-4C8B-9040-7D15F998E11A}" type="pres">
      <dgm:prSet presAssocID="{42DCCB83-E00A-460D-A71C-7E6BB0870A35}" presName="descendantText" presStyleLbl="alignAcc1" presStyleIdx="1" presStyleCnt="3">
        <dgm:presLayoutVars>
          <dgm:bulletEnabled val="1"/>
        </dgm:presLayoutVars>
      </dgm:prSet>
      <dgm:spPr/>
    </dgm:pt>
    <dgm:pt modelId="{1572BB11-F981-4DA4-B7A9-E4082602BCAE}" type="pres">
      <dgm:prSet presAssocID="{553B6C1E-306A-4CFE-B22E-A68EF0C3E460}" presName="sp" presStyleCnt="0"/>
      <dgm:spPr/>
    </dgm:pt>
    <dgm:pt modelId="{48E1D2C7-ED30-429D-96A4-DEC20687E776}" type="pres">
      <dgm:prSet presAssocID="{EAD1DAEA-2675-458D-BB78-27809FFA9601}" presName="composite" presStyleCnt="0"/>
      <dgm:spPr/>
    </dgm:pt>
    <dgm:pt modelId="{5B02CF9C-67CA-4982-9168-3EAC4B41A003}" type="pres">
      <dgm:prSet presAssocID="{EAD1DAEA-2675-458D-BB78-27809FFA96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B2905B1-71AE-4A89-9C56-358DEEC94B9E}" type="pres">
      <dgm:prSet presAssocID="{EAD1DAEA-2675-458D-BB78-27809FFA9601}" presName="descendantText" presStyleLbl="alignAcc1" presStyleIdx="2" presStyleCnt="3" custLinFactNeighborX="-1240" custLinFactNeighborY="0">
        <dgm:presLayoutVars>
          <dgm:bulletEnabled val="1"/>
        </dgm:presLayoutVars>
      </dgm:prSet>
      <dgm:spPr/>
    </dgm:pt>
  </dgm:ptLst>
  <dgm:cxnLst>
    <dgm:cxn modelId="{2454A30E-61D8-47B7-9981-35D75CB85522}" type="presOf" srcId="{95415533-EC99-4470-A1A7-4B21DFAA1591}" destId="{38B1EBCF-10B2-4800-8B3C-48C7E4FCC84F}" srcOrd="0" destOrd="0" presId="urn:microsoft.com/office/officeart/2005/8/layout/chevron2"/>
    <dgm:cxn modelId="{0184DA1E-161A-4E25-9F1D-45370E01F38D}" type="presOf" srcId="{4AD72F30-84D5-4F79-9FD3-A66EA2FCCCD3}" destId="{CAFA23C7-867E-47D1-98A3-0F2AC3A9E927}" srcOrd="0" destOrd="0" presId="urn:microsoft.com/office/officeart/2005/8/layout/chevron2"/>
    <dgm:cxn modelId="{01D0462E-644E-4071-940A-6262C037C6E2}" srcId="{83FA65AB-BC44-4727-9AD1-9490C4CAC6D8}" destId="{42DCCB83-E00A-460D-A71C-7E6BB0870A35}" srcOrd="1" destOrd="0" parTransId="{D6248ACB-D57B-4DD4-9E89-4A1CE029FFF5}" sibTransId="{553B6C1E-306A-4CFE-B22E-A68EF0C3E460}"/>
    <dgm:cxn modelId="{11CEE239-7D6B-4A81-8F2E-AF21D7DD4EBF}" type="presOf" srcId="{58E374DB-20BF-4D26-A0B1-8A3E970E682B}" destId="{5B2905B1-71AE-4A89-9C56-358DEEC94B9E}" srcOrd="0" destOrd="0" presId="urn:microsoft.com/office/officeart/2005/8/layout/chevron2"/>
    <dgm:cxn modelId="{F63DA43A-C1FD-4EFC-A55C-5CA88BE4079B}" srcId="{EAD1DAEA-2675-458D-BB78-27809FFA9601}" destId="{58E374DB-20BF-4D26-A0B1-8A3E970E682B}" srcOrd="0" destOrd="0" parTransId="{9C0A5D2F-9BC0-4CD1-AE1F-32DA096A21B5}" sibTransId="{55A49627-3039-45E7-9C98-85877724829A}"/>
    <dgm:cxn modelId="{6F9F5060-47BE-4F8F-B5DE-659BE6B71BA9}" type="presOf" srcId="{42DCCB83-E00A-460D-A71C-7E6BB0870A35}" destId="{EE21375F-47EC-46C1-83CB-21C6DF0F8BC1}" srcOrd="0" destOrd="0" presId="urn:microsoft.com/office/officeart/2005/8/layout/chevron2"/>
    <dgm:cxn modelId="{8BBAE067-FFCC-46E9-9F79-7DACF3EF64FB}" srcId="{83FA65AB-BC44-4727-9AD1-9490C4CAC6D8}" destId="{95415533-EC99-4470-A1A7-4B21DFAA1591}" srcOrd="0" destOrd="0" parTransId="{B5175DE0-14BE-498D-974B-7C19A484FB20}" sibTransId="{65EA1124-752F-41F1-94AF-72DA0BED1A26}"/>
    <dgm:cxn modelId="{A634F447-AB64-4BFD-97EB-EE82DECE2EFD}" type="presOf" srcId="{EAD1DAEA-2675-458D-BB78-27809FFA9601}" destId="{5B02CF9C-67CA-4982-9168-3EAC4B41A003}" srcOrd="0" destOrd="0" presId="urn:microsoft.com/office/officeart/2005/8/layout/chevron2"/>
    <dgm:cxn modelId="{4B967951-54A0-42FF-A536-95874165AAF5}" srcId="{95415533-EC99-4470-A1A7-4B21DFAA1591}" destId="{4AD72F30-84D5-4F79-9FD3-A66EA2FCCCD3}" srcOrd="0" destOrd="0" parTransId="{F6CB1865-BF01-4598-989F-45B7EB454C00}" sibTransId="{30DF9AC1-191F-4B0D-BB79-64E21FBB798A}"/>
    <dgm:cxn modelId="{4E245DA6-E11F-471E-B1B6-7A57573A5634}" type="presOf" srcId="{83FA65AB-BC44-4727-9AD1-9490C4CAC6D8}" destId="{406FB696-2176-4273-A800-E8DDE19C1C2F}" srcOrd="0" destOrd="0" presId="urn:microsoft.com/office/officeart/2005/8/layout/chevron2"/>
    <dgm:cxn modelId="{C2D7CEC1-6BB8-4E90-8210-724617B8A216}" srcId="{42DCCB83-E00A-460D-A71C-7E6BB0870A35}" destId="{D978933A-58AC-4804-9913-89EBE97AA674}" srcOrd="0" destOrd="0" parTransId="{24B66485-BDBE-4744-ABE2-0358AFCCA7AD}" sibTransId="{EFB77DE7-98C4-4061-B414-13CE0D397F9D}"/>
    <dgm:cxn modelId="{8B45DDFA-3ED4-4DE4-B64B-42E1F53765F0}" type="presOf" srcId="{D978933A-58AC-4804-9913-89EBE97AA674}" destId="{0579D420-330F-4C8B-9040-7D15F998E11A}" srcOrd="0" destOrd="0" presId="urn:microsoft.com/office/officeart/2005/8/layout/chevron2"/>
    <dgm:cxn modelId="{2BA189FB-4825-4D31-B1D5-082AAB5A88EC}" srcId="{83FA65AB-BC44-4727-9AD1-9490C4CAC6D8}" destId="{EAD1DAEA-2675-458D-BB78-27809FFA9601}" srcOrd="2" destOrd="0" parTransId="{03ED25FE-C3BA-4F20-901F-D4234621E9B9}" sibTransId="{CD5A8EDC-1B36-4AEC-B7F8-A93CA0A3001B}"/>
    <dgm:cxn modelId="{CA4F04FC-3419-4DC2-ADFF-6305627B6652}" type="presParOf" srcId="{406FB696-2176-4273-A800-E8DDE19C1C2F}" destId="{2E522878-DBE1-499C-9EF7-653EA1C2F7A3}" srcOrd="0" destOrd="0" presId="urn:microsoft.com/office/officeart/2005/8/layout/chevron2"/>
    <dgm:cxn modelId="{167286A2-D372-4024-BFE2-A46EA8C9EC15}" type="presParOf" srcId="{2E522878-DBE1-499C-9EF7-653EA1C2F7A3}" destId="{38B1EBCF-10B2-4800-8B3C-48C7E4FCC84F}" srcOrd="0" destOrd="0" presId="urn:microsoft.com/office/officeart/2005/8/layout/chevron2"/>
    <dgm:cxn modelId="{3B11E9D6-2AFA-432E-ADD3-B900F5A2135C}" type="presParOf" srcId="{2E522878-DBE1-499C-9EF7-653EA1C2F7A3}" destId="{CAFA23C7-867E-47D1-98A3-0F2AC3A9E927}" srcOrd="1" destOrd="0" presId="urn:microsoft.com/office/officeart/2005/8/layout/chevron2"/>
    <dgm:cxn modelId="{64CFED07-515C-49EC-B53C-46745E81B854}" type="presParOf" srcId="{406FB696-2176-4273-A800-E8DDE19C1C2F}" destId="{C6370B96-55EA-404D-A1C7-F5D96CB87E0E}" srcOrd="1" destOrd="0" presId="urn:microsoft.com/office/officeart/2005/8/layout/chevron2"/>
    <dgm:cxn modelId="{F239BC22-D95A-4D04-B680-8F08BB36F9F7}" type="presParOf" srcId="{406FB696-2176-4273-A800-E8DDE19C1C2F}" destId="{B5227684-ECEA-42ED-AC2C-2CA17641F2C9}" srcOrd="2" destOrd="0" presId="urn:microsoft.com/office/officeart/2005/8/layout/chevron2"/>
    <dgm:cxn modelId="{853B342E-4E21-45B5-9AFE-1BC2B4FC4CFB}" type="presParOf" srcId="{B5227684-ECEA-42ED-AC2C-2CA17641F2C9}" destId="{EE21375F-47EC-46C1-83CB-21C6DF0F8BC1}" srcOrd="0" destOrd="0" presId="urn:microsoft.com/office/officeart/2005/8/layout/chevron2"/>
    <dgm:cxn modelId="{6F07E3CB-A372-49E1-A809-9F75115948E5}" type="presParOf" srcId="{B5227684-ECEA-42ED-AC2C-2CA17641F2C9}" destId="{0579D420-330F-4C8B-9040-7D15F998E11A}" srcOrd="1" destOrd="0" presId="urn:microsoft.com/office/officeart/2005/8/layout/chevron2"/>
    <dgm:cxn modelId="{05E61DB3-33BA-4D64-9701-00EC5E4A08A4}" type="presParOf" srcId="{406FB696-2176-4273-A800-E8DDE19C1C2F}" destId="{1572BB11-F981-4DA4-B7A9-E4082602BCAE}" srcOrd="3" destOrd="0" presId="urn:microsoft.com/office/officeart/2005/8/layout/chevron2"/>
    <dgm:cxn modelId="{1B40BEFD-090F-47D2-99EF-04D842F84304}" type="presParOf" srcId="{406FB696-2176-4273-A800-E8DDE19C1C2F}" destId="{48E1D2C7-ED30-429D-96A4-DEC20687E776}" srcOrd="4" destOrd="0" presId="urn:microsoft.com/office/officeart/2005/8/layout/chevron2"/>
    <dgm:cxn modelId="{18818ABF-196E-431C-82DD-D33B01C60BBC}" type="presParOf" srcId="{48E1D2C7-ED30-429D-96A4-DEC20687E776}" destId="{5B02CF9C-67CA-4982-9168-3EAC4B41A003}" srcOrd="0" destOrd="0" presId="urn:microsoft.com/office/officeart/2005/8/layout/chevron2"/>
    <dgm:cxn modelId="{457E923A-C9D1-4694-ADE8-E99C8051B027}" type="presParOf" srcId="{48E1D2C7-ED30-429D-96A4-DEC20687E776}" destId="{5B2905B1-71AE-4A89-9C56-358DEEC94B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EC0E6-1DD2-4CEF-880A-AAF656905ACF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254E9DB5-6123-4F67-AA6A-CD11E79986D6}">
      <dgm:prSet phldrT="[Text]" phldr="0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32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>
              <a:solidFill>
                <a:schemeClr val="tx1"/>
              </a:solidFill>
            </a:rPr>
            <a:t>METODE PEMBELAJARAN DAN PENILAIAN</a:t>
          </a:r>
          <a:endParaRPr lang="id-ID" sz="3200" b="1" dirty="0">
            <a:solidFill>
              <a:schemeClr val="tx1"/>
            </a:solidFill>
          </a:endParaRPr>
        </a:p>
      </dgm:t>
    </dgm:pt>
    <dgm:pt modelId="{6E8BB283-16BD-4660-BCEC-61A59365A0C8}" type="parTrans" cxnId="{6F4AF675-272D-4BC7-83E7-699AAB5B3F34}">
      <dgm:prSet/>
      <dgm:spPr/>
      <dgm:t>
        <a:bodyPr/>
        <a:lstStyle/>
        <a:p>
          <a:endParaRPr lang="id-ID"/>
        </a:p>
      </dgm:t>
    </dgm:pt>
    <dgm:pt modelId="{D99A1DBB-3FD3-4431-A123-F0774E0D8302}" type="sibTrans" cxnId="{6F4AF675-272D-4BC7-83E7-699AAB5B3F34}">
      <dgm:prSet/>
      <dgm:spPr/>
      <dgm:t>
        <a:bodyPr/>
        <a:lstStyle/>
        <a:p>
          <a:endParaRPr lang="id-ID"/>
        </a:p>
      </dgm:t>
    </dgm:pt>
    <dgm:pt modelId="{8C2CADF7-CBDA-4168-B3A0-49334AF9BF3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6610331D-D4E2-41AA-8B60-1BC060F1AD02}" type="parTrans" cxnId="{C9DC17A4-91E8-4FA1-9FCA-230C5BA6DFCB}">
      <dgm:prSet/>
      <dgm:spPr/>
      <dgm:t>
        <a:bodyPr/>
        <a:lstStyle/>
        <a:p>
          <a:endParaRPr lang="en-ID"/>
        </a:p>
      </dgm:t>
    </dgm:pt>
    <dgm:pt modelId="{03AFDC02-5D5A-48F5-8CEB-094E34B487E9}" type="sibTrans" cxnId="{C9DC17A4-91E8-4FA1-9FCA-230C5BA6DFCB}">
      <dgm:prSet/>
      <dgm:spPr/>
      <dgm:t>
        <a:bodyPr/>
        <a:lstStyle/>
        <a:p>
          <a:endParaRPr lang="en-ID"/>
        </a:p>
      </dgm:t>
    </dgm:pt>
    <dgm:pt modelId="{14CF0CFE-39A2-40CD-98B7-F9AFAD642D53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EA7E407F-5E01-4290-8294-63CED05110DE}" type="parTrans" cxnId="{B3BE20C9-74DE-4FF4-84D8-9073FE795AB8}">
      <dgm:prSet/>
      <dgm:spPr/>
      <dgm:t>
        <a:bodyPr/>
        <a:lstStyle/>
        <a:p>
          <a:endParaRPr lang="en-ID"/>
        </a:p>
      </dgm:t>
    </dgm:pt>
    <dgm:pt modelId="{E56E3E97-FD96-4E46-BF63-B46F7613CB03}" type="sibTrans" cxnId="{B3BE20C9-74DE-4FF4-84D8-9073FE795AB8}">
      <dgm:prSet/>
      <dgm:spPr/>
      <dgm:t>
        <a:bodyPr/>
        <a:lstStyle/>
        <a:p>
          <a:endParaRPr lang="en-ID"/>
        </a:p>
      </dgm:t>
    </dgm:pt>
    <dgm:pt modelId="{19B55EF8-E092-4B34-BB3D-C1C99857F1D3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FA4045F3-9D1C-4F8D-8DB8-AFE75BA1D87B}" type="parTrans" cxnId="{2D2FDB35-C2E9-4A5F-9A37-ADB1DA1B4495}">
      <dgm:prSet/>
      <dgm:spPr/>
      <dgm:t>
        <a:bodyPr/>
        <a:lstStyle/>
        <a:p>
          <a:endParaRPr lang="en-ID"/>
        </a:p>
      </dgm:t>
    </dgm:pt>
    <dgm:pt modelId="{A389071F-AFB2-4F33-AC8B-DA342AF0CC4E}" type="sibTrans" cxnId="{2D2FDB35-C2E9-4A5F-9A37-ADB1DA1B4495}">
      <dgm:prSet/>
      <dgm:spPr/>
      <dgm:t>
        <a:bodyPr/>
        <a:lstStyle/>
        <a:p>
          <a:endParaRPr lang="en-ID"/>
        </a:p>
      </dgm:t>
    </dgm:pt>
    <dgm:pt modelId="{DECB7DED-3A66-4D25-BB03-864E5CFC116E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0</a:t>
          </a:r>
          <a:endParaRPr lang="id-ID" sz="1600" dirty="0"/>
        </a:p>
      </dgm:t>
    </dgm:pt>
    <dgm:pt modelId="{1037158D-F78A-45D6-AFF1-0792A8A72E6C}" type="parTrans" cxnId="{D5561F65-6CD1-41A7-B59B-77117FEA38C7}">
      <dgm:prSet/>
      <dgm:spPr/>
      <dgm:t>
        <a:bodyPr/>
        <a:lstStyle/>
        <a:p>
          <a:endParaRPr lang="en-ID"/>
        </a:p>
      </dgm:t>
    </dgm:pt>
    <dgm:pt modelId="{5ECFC63C-308A-4F27-94E1-63D12F03E332}" type="sibTrans" cxnId="{D5561F65-6CD1-41A7-B59B-77117FEA38C7}">
      <dgm:prSet/>
      <dgm:spPr/>
      <dgm:t>
        <a:bodyPr/>
        <a:lstStyle/>
        <a:p>
          <a:endParaRPr lang="en-ID"/>
        </a:p>
      </dgm:t>
    </dgm:pt>
    <dgm:pt modelId="{F90924E3-B10F-48EE-AFAB-DB290D79D2D0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66220C3B-8FBC-4C0F-BE91-B6623962F2A6}" type="parTrans" cxnId="{784581D8-C564-4DBF-BB9C-0760C745845C}">
      <dgm:prSet/>
      <dgm:spPr/>
      <dgm:t>
        <a:bodyPr/>
        <a:lstStyle/>
        <a:p>
          <a:endParaRPr lang="en-ID"/>
        </a:p>
      </dgm:t>
    </dgm:pt>
    <dgm:pt modelId="{470CA2D0-373D-4E99-9424-6F0832F954CC}" type="sibTrans" cxnId="{784581D8-C564-4DBF-BB9C-0760C745845C}">
      <dgm:prSet/>
      <dgm:spPr/>
      <dgm:t>
        <a:bodyPr/>
        <a:lstStyle/>
        <a:p>
          <a:endParaRPr lang="en-ID"/>
        </a:p>
      </dgm:t>
    </dgm:pt>
    <dgm:pt modelId="{5B606588-8FEE-432F-925E-7CB3472C8C3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79E8BD52-59BE-4D78-B17E-779147E9644A}" type="parTrans" cxnId="{58C4DA89-B1D1-4F4F-AB9F-9E14F4B961D8}">
      <dgm:prSet/>
      <dgm:spPr/>
      <dgm:t>
        <a:bodyPr/>
        <a:lstStyle/>
        <a:p>
          <a:endParaRPr lang="en-ID"/>
        </a:p>
      </dgm:t>
    </dgm:pt>
    <dgm:pt modelId="{EF90B174-5EEF-4972-9A0C-B586A71CC23E}" type="sibTrans" cxnId="{58C4DA89-B1D1-4F4F-AB9F-9E14F4B961D8}">
      <dgm:prSet/>
      <dgm:spPr/>
      <dgm:t>
        <a:bodyPr/>
        <a:lstStyle/>
        <a:p>
          <a:endParaRPr lang="en-ID"/>
        </a:p>
      </dgm:t>
    </dgm:pt>
    <dgm:pt modelId="{FA04B253-F29C-4D7E-8F1A-8D372E9B7989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7CDC2731-7A03-4F6C-9366-49928BBE3E16}" type="parTrans" cxnId="{9DBFD798-B414-43DF-9CB9-EFA558D963DD}">
      <dgm:prSet/>
      <dgm:spPr/>
      <dgm:t>
        <a:bodyPr/>
        <a:lstStyle/>
        <a:p>
          <a:endParaRPr lang="en-ID"/>
        </a:p>
      </dgm:t>
    </dgm:pt>
    <dgm:pt modelId="{B6C9B28A-6C49-40AF-92F2-B8C237A54241}" type="sibTrans" cxnId="{9DBFD798-B414-43DF-9CB9-EFA558D963DD}">
      <dgm:prSet/>
      <dgm:spPr/>
      <dgm:t>
        <a:bodyPr/>
        <a:lstStyle/>
        <a:p>
          <a:endParaRPr lang="en-ID"/>
        </a:p>
      </dgm:t>
    </dgm:pt>
    <dgm:pt modelId="{9F3F4362-29A8-4780-8EF5-B6BACD97ED9E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C2BDCC4C-BB1E-486E-BB2C-A69379236A4E}" type="parTrans" cxnId="{AF982928-E0CD-484F-8735-478EB80A9538}">
      <dgm:prSet/>
      <dgm:spPr/>
      <dgm:t>
        <a:bodyPr/>
        <a:lstStyle/>
        <a:p>
          <a:endParaRPr lang="en-ID"/>
        </a:p>
      </dgm:t>
    </dgm:pt>
    <dgm:pt modelId="{D972A70B-408A-483C-A5FA-E5393A6171BF}" type="sibTrans" cxnId="{AF982928-E0CD-484F-8735-478EB80A9538}">
      <dgm:prSet/>
      <dgm:spPr/>
      <dgm:t>
        <a:bodyPr/>
        <a:lstStyle/>
        <a:p>
          <a:endParaRPr lang="en-ID"/>
        </a:p>
      </dgm:t>
    </dgm:pt>
    <dgm:pt modelId="{847CE63E-67E1-462D-A1B4-FFE0FC311D4B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F98EDDC7-FBCE-4DB5-81C2-61C477538DCB}" type="parTrans" cxnId="{FF280AEA-6D89-4401-AFE6-2D70D49AA567}">
      <dgm:prSet/>
      <dgm:spPr/>
      <dgm:t>
        <a:bodyPr/>
        <a:lstStyle/>
        <a:p>
          <a:endParaRPr lang="en-ID"/>
        </a:p>
      </dgm:t>
    </dgm:pt>
    <dgm:pt modelId="{10E0725A-B8BB-469D-A5FD-5A9725CD2A12}" type="sibTrans" cxnId="{FF280AEA-6D89-4401-AFE6-2D70D49AA567}">
      <dgm:prSet/>
      <dgm:spPr/>
      <dgm:t>
        <a:bodyPr/>
        <a:lstStyle/>
        <a:p>
          <a:endParaRPr lang="en-ID"/>
        </a:p>
      </dgm:t>
    </dgm:pt>
    <dgm:pt modelId="{6F3A001E-E27F-4367-BF7A-060FE37786A7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963D6411-CAD7-4E7A-BA3B-E9470955DC8D}" type="parTrans" cxnId="{EE41657A-0F0D-428B-AAC4-DE395D86C8E0}">
      <dgm:prSet/>
      <dgm:spPr/>
      <dgm:t>
        <a:bodyPr/>
        <a:lstStyle/>
        <a:p>
          <a:endParaRPr lang="en-ID"/>
        </a:p>
      </dgm:t>
    </dgm:pt>
    <dgm:pt modelId="{E7B35E23-F0B4-41C4-95F4-14525C8D81B4}" type="sibTrans" cxnId="{EE41657A-0F0D-428B-AAC4-DE395D86C8E0}">
      <dgm:prSet/>
      <dgm:spPr/>
      <dgm:t>
        <a:bodyPr/>
        <a:lstStyle/>
        <a:p>
          <a:endParaRPr lang="en-ID"/>
        </a:p>
      </dgm:t>
    </dgm:pt>
    <dgm:pt modelId="{B7D16923-A0B7-4876-A039-FEC50DB3EA4E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2E1725A5-8A27-4130-A546-A79F1C9D4F4F}" type="parTrans" cxnId="{583631C8-AD90-44CE-BCDC-32119CED40B9}">
      <dgm:prSet/>
      <dgm:spPr/>
      <dgm:t>
        <a:bodyPr/>
        <a:lstStyle/>
        <a:p>
          <a:endParaRPr lang="en-ID"/>
        </a:p>
      </dgm:t>
    </dgm:pt>
    <dgm:pt modelId="{69438B86-E400-4DE3-9E14-386DCD3AAA32}" type="sibTrans" cxnId="{583631C8-AD90-44CE-BCDC-32119CED40B9}">
      <dgm:prSet/>
      <dgm:spPr/>
      <dgm:t>
        <a:bodyPr/>
        <a:lstStyle/>
        <a:p>
          <a:endParaRPr lang="en-ID"/>
        </a:p>
      </dgm:t>
    </dgm:pt>
    <dgm:pt modelId="{A5BBC998-CB0F-4DA8-AF8F-70954C67D3B6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831F866C-44FE-4E59-9FD5-4FE79AE71497}" type="parTrans" cxnId="{FFD1CDF1-472F-46E1-8D12-55B030840170}">
      <dgm:prSet/>
      <dgm:spPr/>
      <dgm:t>
        <a:bodyPr/>
        <a:lstStyle/>
        <a:p>
          <a:endParaRPr lang="en-ID"/>
        </a:p>
      </dgm:t>
    </dgm:pt>
    <dgm:pt modelId="{BB0C01D5-565E-4784-8097-69C5ED26F992}" type="sibTrans" cxnId="{FFD1CDF1-472F-46E1-8D12-55B030840170}">
      <dgm:prSet/>
      <dgm:spPr/>
      <dgm:t>
        <a:bodyPr/>
        <a:lstStyle/>
        <a:p>
          <a:endParaRPr lang="en-ID"/>
        </a:p>
      </dgm:t>
    </dgm:pt>
    <dgm:pt modelId="{27D9A58C-A232-43BC-B9FA-A34D5605CE02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CE8A0A66-BDA3-4E0E-91A0-31EBA060B344}" type="parTrans" cxnId="{35941D0B-F3D3-4066-B2A6-FB8E3030F91D}">
      <dgm:prSet/>
      <dgm:spPr/>
      <dgm:t>
        <a:bodyPr/>
        <a:lstStyle/>
        <a:p>
          <a:endParaRPr lang="en-ID"/>
        </a:p>
      </dgm:t>
    </dgm:pt>
    <dgm:pt modelId="{4E87B4D5-8330-4298-A29A-E52D0DF086EC}" type="sibTrans" cxnId="{35941D0B-F3D3-4066-B2A6-FB8E3030F91D}">
      <dgm:prSet/>
      <dgm:spPr/>
      <dgm:t>
        <a:bodyPr/>
        <a:lstStyle/>
        <a:p>
          <a:endParaRPr lang="en-ID"/>
        </a:p>
      </dgm:t>
    </dgm:pt>
    <dgm:pt modelId="{CEFF5183-884E-47DE-AA85-5CE4377493D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ACDBB9A9-0184-4A6B-BB3D-8934786587D7}" type="parTrans" cxnId="{2462AE1E-3B60-481A-B964-50E0253F30D1}">
      <dgm:prSet/>
      <dgm:spPr/>
      <dgm:t>
        <a:bodyPr/>
        <a:lstStyle/>
        <a:p>
          <a:endParaRPr lang="en-ID"/>
        </a:p>
      </dgm:t>
    </dgm:pt>
    <dgm:pt modelId="{E734E134-8F53-427E-BBD0-A4B8AE706EEB}" type="sibTrans" cxnId="{2462AE1E-3B60-481A-B964-50E0253F30D1}">
      <dgm:prSet/>
      <dgm:spPr/>
      <dgm:t>
        <a:bodyPr/>
        <a:lstStyle/>
        <a:p>
          <a:endParaRPr lang="en-ID"/>
        </a:p>
      </dgm:t>
    </dgm:pt>
    <dgm:pt modelId="{9CA56FE4-1B97-401E-8194-C1891A55E2D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048DD68C-B801-4DF0-AFD1-5526A03B576B}" type="parTrans" cxnId="{4FCFB462-7131-4A50-BF52-C0E19922AE0D}">
      <dgm:prSet/>
      <dgm:spPr/>
      <dgm:t>
        <a:bodyPr/>
        <a:lstStyle/>
        <a:p>
          <a:endParaRPr lang="en-ID"/>
        </a:p>
      </dgm:t>
    </dgm:pt>
    <dgm:pt modelId="{2ADDBEB2-C7A9-42C3-8D31-DEAC9FD5D6C1}" type="sibTrans" cxnId="{4FCFB462-7131-4A50-BF52-C0E19922AE0D}">
      <dgm:prSet/>
      <dgm:spPr/>
      <dgm:t>
        <a:bodyPr/>
        <a:lstStyle/>
        <a:p>
          <a:endParaRPr lang="en-ID"/>
        </a:p>
      </dgm:t>
    </dgm:pt>
    <dgm:pt modelId="{88FAC483-BC9B-4E2E-BB7C-5EAFA945AB60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258B4605-31C3-4BE5-BDE5-A5E0C14FBBE7}" type="parTrans" cxnId="{3C51F350-FD69-4AEC-843B-41B7EEAB3559}">
      <dgm:prSet/>
      <dgm:spPr/>
      <dgm:t>
        <a:bodyPr/>
        <a:lstStyle/>
        <a:p>
          <a:endParaRPr lang="en-ID"/>
        </a:p>
      </dgm:t>
    </dgm:pt>
    <dgm:pt modelId="{C92EFC7E-037B-43AA-A02B-0714D21B5007}" type="sibTrans" cxnId="{3C51F350-FD69-4AEC-843B-41B7EEAB3559}">
      <dgm:prSet/>
      <dgm:spPr/>
      <dgm:t>
        <a:bodyPr/>
        <a:lstStyle/>
        <a:p>
          <a:endParaRPr lang="en-ID"/>
        </a:p>
      </dgm:t>
    </dgm:pt>
    <dgm:pt modelId="{192F5C8F-C371-4E20-A4E0-4853F534CDB0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B2DD9ADA-2830-499C-8AC1-7A4D8733670F}" type="parTrans" cxnId="{C5E84354-D3CA-447C-A413-CF913244675F}">
      <dgm:prSet/>
      <dgm:spPr/>
      <dgm:t>
        <a:bodyPr/>
        <a:lstStyle/>
        <a:p>
          <a:endParaRPr lang="en-ID"/>
        </a:p>
      </dgm:t>
    </dgm:pt>
    <dgm:pt modelId="{2FBFF664-4015-407D-91F6-387D9B922C1D}" type="sibTrans" cxnId="{C5E84354-D3CA-447C-A413-CF913244675F}">
      <dgm:prSet/>
      <dgm:spPr/>
      <dgm:t>
        <a:bodyPr/>
        <a:lstStyle/>
        <a:p>
          <a:endParaRPr lang="en-ID"/>
        </a:p>
      </dgm:t>
    </dgm:pt>
    <dgm:pt modelId="{7AF86ABB-D9BF-493C-BADF-772C1C232029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86A48D62-4712-46B9-97C3-7A2231D8F36C}" type="parTrans" cxnId="{AB132ACA-FE93-4521-9AF0-8A4932C7ABBE}">
      <dgm:prSet/>
      <dgm:spPr/>
      <dgm:t>
        <a:bodyPr/>
        <a:lstStyle/>
        <a:p>
          <a:endParaRPr lang="en-ID"/>
        </a:p>
      </dgm:t>
    </dgm:pt>
    <dgm:pt modelId="{D8DB1F47-2C86-4907-AF6B-8FE3330AA77D}" type="sibTrans" cxnId="{AB132ACA-FE93-4521-9AF0-8A4932C7ABBE}">
      <dgm:prSet/>
      <dgm:spPr/>
      <dgm:t>
        <a:bodyPr/>
        <a:lstStyle/>
        <a:p>
          <a:endParaRPr lang="en-ID"/>
        </a:p>
      </dgm:t>
    </dgm:pt>
    <dgm:pt modelId="{15B5B754-C281-4C6C-B20A-BC04E5B5AD7C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C5390AD9-2EA6-4602-8421-F952CED1F117}" type="parTrans" cxnId="{8B617542-3F05-4837-AFC4-493443111D83}">
      <dgm:prSet/>
      <dgm:spPr/>
      <dgm:t>
        <a:bodyPr/>
        <a:lstStyle/>
        <a:p>
          <a:endParaRPr lang="en-ID"/>
        </a:p>
      </dgm:t>
    </dgm:pt>
    <dgm:pt modelId="{B7028BFA-2CDB-45C3-B538-C62626C0AD61}" type="sibTrans" cxnId="{8B617542-3F05-4837-AFC4-493443111D83}">
      <dgm:prSet/>
      <dgm:spPr/>
      <dgm:t>
        <a:bodyPr/>
        <a:lstStyle/>
        <a:p>
          <a:endParaRPr lang="en-ID"/>
        </a:p>
      </dgm:t>
    </dgm:pt>
    <dgm:pt modelId="{0D739BC9-BC6F-4433-AE01-5463355CF903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6C236DBF-9947-4BC6-AC56-240B63DB176D}" type="parTrans" cxnId="{760245AF-F1B8-4205-BB1A-DB28F87AE0C0}">
      <dgm:prSet/>
      <dgm:spPr/>
      <dgm:t>
        <a:bodyPr/>
        <a:lstStyle/>
        <a:p>
          <a:endParaRPr lang="en-ID"/>
        </a:p>
      </dgm:t>
    </dgm:pt>
    <dgm:pt modelId="{CB425965-BD30-450D-AFFF-B339260EA4F7}" type="sibTrans" cxnId="{760245AF-F1B8-4205-BB1A-DB28F87AE0C0}">
      <dgm:prSet/>
      <dgm:spPr/>
      <dgm:t>
        <a:bodyPr/>
        <a:lstStyle/>
        <a:p>
          <a:endParaRPr lang="en-ID"/>
        </a:p>
      </dgm:t>
    </dgm:pt>
    <dgm:pt modelId="{77677153-3F31-4991-A1D7-F96A133FD94C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23D0475C-D3B6-4675-BF9F-AAE734AD0FB2}" type="parTrans" cxnId="{AA79D16A-C153-40B6-A0CC-8708228B3410}">
      <dgm:prSet/>
      <dgm:spPr/>
      <dgm:t>
        <a:bodyPr/>
        <a:lstStyle/>
        <a:p>
          <a:endParaRPr lang="en-ID"/>
        </a:p>
      </dgm:t>
    </dgm:pt>
    <dgm:pt modelId="{5C5F177D-4C8C-41F9-9232-F7EA5C6DDB9A}" type="sibTrans" cxnId="{AA79D16A-C153-40B6-A0CC-8708228B3410}">
      <dgm:prSet/>
      <dgm:spPr/>
      <dgm:t>
        <a:bodyPr/>
        <a:lstStyle/>
        <a:p>
          <a:endParaRPr lang="en-ID"/>
        </a:p>
      </dgm:t>
    </dgm:pt>
    <dgm:pt modelId="{0B088771-3B87-4F51-ABE9-56705936064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AE6343DD-AAF7-49DB-B5C6-CE11F4EB4369}" type="parTrans" cxnId="{F2E2BCE2-1F1F-4A7C-B9AC-893DCF7A2EE6}">
      <dgm:prSet/>
      <dgm:spPr/>
      <dgm:t>
        <a:bodyPr/>
        <a:lstStyle/>
        <a:p>
          <a:endParaRPr lang="en-ID"/>
        </a:p>
      </dgm:t>
    </dgm:pt>
    <dgm:pt modelId="{FA767995-3F01-44FD-806F-BA072BB36245}" type="sibTrans" cxnId="{F2E2BCE2-1F1F-4A7C-B9AC-893DCF7A2EE6}">
      <dgm:prSet/>
      <dgm:spPr/>
      <dgm:t>
        <a:bodyPr/>
        <a:lstStyle/>
        <a:p>
          <a:endParaRPr lang="en-ID"/>
        </a:p>
      </dgm:t>
    </dgm:pt>
    <dgm:pt modelId="{99E9B875-94C5-48CB-9574-4B1E56C71FD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EB0BF61B-B396-43E3-AAD1-7770F043B4BF}" type="parTrans" cxnId="{B947C38D-CE73-4A6A-B607-30A87E315A47}">
      <dgm:prSet/>
      <dgm:spPr/>
      <dgm:t>
        <a:bodyPr/>
        <a:lstStyle/>
        <a:p>
          <a:endParaRPr lang="en-ID"/>
        </a:p>
      </dgm:t>
    </dgm:pt>
    <dgm:pt modelId="{BE922E35-E2B4-475C-BC18-65472567971F}" type="sibTrans" cxnId="{B947C38D-CE73-4A6A-B607-30A87E315A47}">
      <dgm:prSet/>
      <dgm:spPr/>
      <dgm:t>
        <a:bodyPr/>
        <a:lstStyle/>
        <a:p>
          <a:endParaRPr lang="en-ID"/>
        </a:p>
      </dgm:t>
    </dgm:pt>
    <dgm:pt modelId="{A55A6D07-6294-4D82-B71F-3BB1742F2B1F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814FC9F8-86B2-4DE5-AFF6-0CDA3CEDD51C}" type="parTrans" cxnId="{E712801E-83C7-404C-AF18-6F2A20637665}">
      <dgm:prSet/>
      <dgm:spPr/>
      <dgm:t>
        <a:bodyPr/>
        <a:lstStyle/>
        <a:p>
          <a:endParaRPr lang="en-ID"/>
        </a:p>
      </dgm:t>
    </dgm:pt>
    <dgm:pt modelId="{4BBE4EF7-6F86-4DFC-BB31-37835C73D557}" type="sibTrans" cxnId="{E712801E-83C7-404C-AF18-6F2A20637665}">
      <dgm:prSet/>
      <dgm:spPr/>
      <dgm:t>
        <a:bodyPr/>
        <a:lstStyle/>
        <a:p>
          <a:endParaRPr lang="en-ID"/>
        </a:p>
      </dgm:t>
    </dgm:pt>
    <dgm:pt modelId="{293155AA-7A36-4FF8-825E-2DEA4D736AC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8F9380AB-BF3D-4239-90CE-77CE8EF49802}" type="parTrans" cxnId="{1452FAFA-211C-4AB5-8267-921CBE92E277}">
      <dgm:prSet/>
      <dgm:spPr/>
      <dgm:t>
        <a:bodyPr/>
        <a:lstStyle/>
        <a:p>
          <a:endParaRPr lang="en-ID"/>
        </a:p>
      </dgm:t>
    </dgm:pt>
    <dgm:pt modelId="{2B2AE2C9-E3BA-4431-831B-23144C8AED20}" type="sibTrans" cxnId="{1452FAFA-211C-4AB5-8267-921CBE92E277}">
      <dgm:prSet/>
      <dgm:spPr/>
      <dgm:t>
        <a:bodyPr/>
        <a:lstStyle/>
        <a:p>
          <a:endParaRPr lang="en-ID"/>
        </a:p>
      </dgm:t>
    </dgm:pt>
    <dgm:pt modelId="{D8131584-B1DD-41B3-A795-353902743EB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80A1409E-54FC-4F3F-9D8B-A1B7A206A0EC}" type="parTrans" cxnId="{C9A3DDF5-75CA-4FBA-A8D3-E20C9BBC9315}">
      <dgm:prSet/>
      <dgm:spPr/>
      <dgm:t>
        <a:bodyPr/>
        <a:lstStyle/>
        <a:p>
          <a:endParaRPr lang="en-ID"/>
        </a:p>
      </dgm:t>
    </dgm:pt>
    <dgm:pt modelId="{AF1E7DAE-BE7D-4590-AA42-9CB402F1CF4D}" type="sibTrans" cxnId="{C9A3DDF5-75CA-4FBA-A8D3-E20C9BBC9315}">
      <dgm:prSet/>
      <dgm:spPr/>
      <dgm:t>
        <a:bodyPr/>
        <a:lstStyle/>
        <a:p>
          <a:endParaRPr lang="en-ID"/>
        </a:p>
      </dgm:t>
    </dgm:pt>
    <dgm:pt modelId="{3082FE87-FE2F-45E3-B533-7AD097D773C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15A14175-5AEF-40B7-AA42-757F659C8845}" type="parTrans" cxnId="{FDCB7DBD-6AEE-4362-9E26-34A66D8E30DF}">
      <dgm:prSet/>
      <dgm:spPr/>
      <dgm:t>
        <a:bodyPr/>
        <a:lstStyle/>
        <a:p>
          <a:endParaRPr lang="en-ID"/>
        </a:p>
      </dgm:t>
    </dgm:pt>
    <dgm:pt modelId="{69038B21-90B0-431E-8960-41DE28FF89A1}" type="sibTrans" cxnId="{FDCB7DBD-6AEE-4362-9E26-34A66D8E30DF}">
      <dgm:prSet/>
      <dgm:spPr/>
      <dgm:t>
        <a:bodyPr/>
        <a:lstStyle/>
        <a:p>
          <a:endParaRPr lang="en-ID"/>
        </a:p>
      </dgm:t>
    </dgm:pt>
    <dgm:pt modelId="{D38AB1AA-D75E-4811-A34F-DBFDEDDAD5D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31912A64-730B-4757-A254-6784107B8D45}" type="parTrans" cxnId="{B23D0AAA-2447-43F4-83A2-9CBF8EAFB41B}">
      <dgm:prSet/>
      <dgm:spPr/>
      <dgm:t>
        <a:bodyPr/>
        <a:lstStyle/>
        <a:p>
          <a:endParaRPr lang="en-ID"/>
        </a:p>
      </dgm:t>
    </dgm:pt>
    <dgm:pt modelId="{095604A2-A27C-4DF4-808D-0F9CFA4FF56F}" type="sibTrans" cxnId="{B23D0AAA-2447-43F4-83A2-9CBF8EAFB41B}">
      <dgm:prSet/>
      <dgm:spPr/>
      <dgm:t>
        <a:bodyPr/>
        <a:lstStyle/>
        <a:p>
          <a:endParaRPr lang="en-ID"/>
        </a:p>
      </dgm:t>
    </dgm:pt>
    <dgm:pt modelId="{BC880EDE-86ED-4A50-885B-37472677858D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CDA91FFA-D1EC-4472-825C-FEDFB6BC79F5}" type="parTrans" cxnId="{69469A24-8239-4D8D-9571-BF96C2E7FEB0}">
      <dgm:prSet/>
      <dgm:spPr/>
      <dgm:t>
        <a:bodyPr/>
        <a:lstStyle/>
        <a:p>
          <a:endParaRPr lang="en-ID"/>
        </a:p>
      </dgm:t>
    </dgm:pt>
    <dgm:pt modelId="{3FF7B1A0-77E3-4A5B-B440-889392ED963A}" type="sibTrans" cxnId="{69469A24-8239-4D8D-9571-BF96C2E7FEB0}">
      <dgm:prSet/>
      <dgm:spPr/>
      <dgm:t>
        <a:bodyPr/>
        <a:lstStyle/>
        <a:p>
          <a:endParaRPr lang="en-ID"/>
        </a:p>
      </dgm:t>
    </dgm:pt>
    <dgm:pt modelId="{47CF6423-F2CF-42CA-BEF7-8E013CCD0BB7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370E7577-550E-4B62-9D73-79588A1C6C80}" type="parTrans" cxnId="{FF304BBA-0372-4B3F-9C52-29492132F947}">
      <dgm:prSet/>
      <dgm:spPr/>
      <dgm:t>
        <a:bodyPr/>
        <a:lstStyle/>
        <a:p>
          <a:endParaRPr lang="en-ID"/>
        </a:p>
      </dgm:t>
    </dgm:pt>
    <dgm:pt modelId="{F5B6A2BE-17F9-4998-AEFE-6094ACC4F1F3}" type="sibTrans" cxnId="{FF304BBA-0372-4B3F-9C52-29492132F947}">
      <dgm:prSet/>
      <dgm:spPr/>
      <dgm:t>
        <a:bodyPr/>
        <a:lstStyle/>
        <a:p>
          <a:endParaRPr lang="en-ID"/>
        </a:p>
      </dgm:t>
    </dgm:pt>
    <dgm:pt modelId="{8AE4893F-BCEA-4582-9DD2-1140BE21FEC1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DA925717-2AB3-4616-8F4F-EEA0F127C1A8}" type="parTrans" cxnId="{CBEE8FCD-6E72-41BF-A0EC-8DA2FFC2701C}">
      <dgm:prSet/>
      <dgm:spPr/>
      <dgm:t>
        <a:bodyPr/>
        <a:lstStyle/>
        <a:p>
          <a:endParaRPr lang="en-ID"/>
        </a:p>
      </dgm:t>
    </dgm:pt>
    <dgm:pt modelId="{F4A3C70A-9CB2-49B9-9B76-9039A287D921}" type="sibTrans" cxnId="{CBEE8FCD-6E72-41BF-A0EC-8DA2FFC2701C}">
      <dgm:prSet/>
      <dgm:spPr/>
      <dgm:t>
        <a:bodyPr/>
        <a:lstStyle/>
        <a:p>
          <a:endParaRPr lang="en-ID"/>
        </a:p>
      </dgm:t>
    </dgm:pt>
    <dgm:pt modelId="{9C91B7A5-1B9E-4E49-BAE6-17D270E326DE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CA03B5FD-1EFE-4F91-8680-0EDF1A6643CF}" type="parTrans" cxnId="{868A3D9F-44BE-4B89-AA7F-2339F9B9E4BE}">
      <dgm:prSet/>
      <dgm:spPr/>
      <dgm:t>
        <a:bodyPr/>
        <a:lstStyle/>
        <a:p>
          <a:endParaRPr lang="en-ID"/>
        </a:p>
      </dgm:t>
    </dgm:pt>
    <dgm:pt modelId="{633B8C90-5731-4729-ABA9-ABD02722A00D}" type="sibTrans" cxnId="{868A3D9F-44BE-4B89-AA7F-2339F9B9E4BE}">
      <dgm:prSet/>
      <dgm:spPr/>
      <dgm:t>
        <a:bodyPr/>
        <a:lstStyle/>
        <a:p>
          <a:endParaRPr lang="en-ID"/>
        </a:p>
      </dgm:t>
    </dgm:pt>
    <dgm:pt modelId="{8E8E9C76-5653-457E-9679-D7ADA5792D73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905B050B-3001-4D75-84F9-498BDEEBA251}" type="parTrans" cxnId="{2EDDF4EC-D343-4F05-B190-5361F7A73468}">
      <dgm:prSet/>
      <dgm:spPr/>
      <dgm:t>
        <a:bodyPr/>
        <a:lstStyle/>
        <a:p>
          <a:endParaRPr lang="en-ID"/>
        </a:p>
      </dgm:t>
    </dgm:pt>
    <dgm:pt modelId="{B73AED82-D89E-4365-97C5-B6B59A97C39F}" type="sibTrans" cxnId="{2EDDF4EC-D343-4F05-B190-5361F7A73468}">
      <dgm:prSet/>
      <dgm:spPr/>
      <dgm:t>
        <a:bodyPr/>
        <a:lstStyle/>
        <a:p>
          <a:endParaRPr lang="en-ID"/>
        </a:p>
      </dgm:t>
    </dgm:pt>
    <dgm:pt modelId="{97FCD5B2-51D9-49C5-A086-AAE9A03FC3A1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378C5801-5612-4568-A629-834C1E663DC1}" type="parTrans" cxnId="{090A35F4-61F7-4DDB-8C3D-ACB760483D1C}">
      <dgm:prSet/>
      <dgm:spPr/>
      <dgm:t>
        <a:bodyPr/>
        <a:lstStyle/>
        <a:p>
          <a:endParaRPr lang="en-ID"/>
        </a:p>
      </dgm:t>
    </dgm:pt>
    <dgm:pt modelId="{65708406-93FD-4F10-93AB-CC58703A67AA}" type="sibTrans" cxnId="{090A35F4-61F7-4DDB-8C3D-ACB760483D1C}">
      <dgm:prSet/>
      <dgm:spPr/>
      <dgm:t>
        <a:bodyPr/>
        <a:lstStyle/>
        <a:p>
          <a:endParaRPr lang="en-ID"/>
        </a:p>
      </dgm:t>
    </dgm:pt>
    <dgm:pt modelId="{120DC4E8-4B48-4419-A4D3-9BAC8570A660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6334445D-D4E7-445E-A52A-2A4AE9845F6B}" type="parTrans" cxnId="{2AE2D8F9-ECFE-40FD-823D-8354305F34DE}">
      <dgm:prSet/>
      <dgm:spPr/>
      <dgm:t>
        <a:bodyPr/>
        <a:lstStyle/>
        <a:p>
          <a:endParaRPr lang="en-ID"/>
        </a:p>
      </dgm:t>
    </dgm:pt>
    <dgm:pt modelId="{316AAD38-05E7-4647-B37B-F8400D3608CA}" type="sibTrans" cxnId="{2AE2D8F9-ECFE-40FD-823D-8354305F34DE}">
      <dgm:prSet/>
      <dgm:spPr/>
      <dgm:t>
        <a:bodyPr/>
        <a:lstStyle/>
        <a:p>
          <a:endParaRPr lang="en-ID"/>
        </a:p>
      </dgm:t>
    </dgm:pt>
    <dgm:pt modelId="{C2CF8941-AF38-45E9-97C7-A074E122B20F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2087C809-70D1-42D8-A89F-DBD47A254CB9}" type="parTrans" cxnId="{99BDB6EC-3BFC-4E0A-9EAA-C8D83458498A}">
      <dgm:prSet/>
      <dgm:spPr/>
      <dgm:t>
        <a:bodyPr/>
        <a:lstStyle/>
        <a:p>
          <a:endParaRPr lang="en-ID"/>
        </a:p>
      </dgm:t>
    </dgm:pt>
    <dgm:pt modelId="{750EADBD-E8BE-4D55-B671-0162F0E7DF90}" type="sibTrans" cxnId="{99BDB6EC-3BFC-4E0A-9EAA-C8D83458498A}">
      <dgm:prSet/>
      <dgm:spPr/>
      <dgm:t>
        <a:bodyPr/>
        <a:lstStyle/>
        <a:p>
          <a:endParaRPr lang="en-ID"/>
        </a:p>
      </dgm:t>
    </dgm:pt>
    <dgm:pt modelId="{18B36D9C-6C42-4D2B-A8C3-7625AE211E85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670CED0E-C934-4D51-9478-71EF31AA721D}" type="parTrans" cxnId="{3F493DEE-7652-4DE2-8871-8A07BA18B4CB}">
      <dgm:prSet/>
      <dgm:spPr/>
      <dgm:t>
        <a:bodyPr/>
        <a:lstStyle/>
        <a:p>
          <a:endParaRPr lang="en-ID"/>
        </a:p>
      </dgm:t>
    </dgm:pt>
    <dgm:pt modelId="{24885964-B03B-4A61-8E36-0CE775F6BC56}" type="sibTrans" cxnId="{3F493DEE-7652-4DE2-8871-8A07BA18B4CB}">
      <dgm:prSet/>
      <dgm:spPr/>
      <dgm:t>
        <a:bodyPr/>
        <a:lstStyle/>
        <a:p>
          <a:endParaRPr lang="en-ID"/>
        </a:p>
      </dgm:t>
    </dgm:pt>
    <dgm:pt modelId="{49EDF411-B463-4ED0-9FBD-39F73C8B3952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D1ECF0CB-6C02-4E09-973C-169238322F51}" type="parTrans" cxnId="{59E567C8-3986-4358-9F70-04D3D48CC06F}">
      <dgm:prSet/>
      <dgm:spPr/>
      <dgm:t>
        <a:bodyPr/>
        <a:lstStyle/>
        <a:p>
          <a:endParaRPr lang="en-ID"/>
        </a:p>
      </dgm:t>
    </dgm:pt>
    <dgm:pt modelId="{7408E837-874C-4675-A3F2-5A714A10AC4F}" type="sibTrans" cxnId="{59E567C8-3986-4358-9F70-04D3D48CC06F}">
      <dgm:prSet/>
      <dgm:spPr/>
      <dgm:t>
        <a:bodyPr/>
        <a:lstStyle/>
        <a:p>
          <a:endParaRPr lang="en-ID"/>
        </a:p>
      </dgm:t>
    </dgm:pt>
    <dgm:pt modelId="{975F4CB9-1C13-4187-8DF5-2673446DD7E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F16BBF42-ACE6-4763-92CA-3B06A0CC93DE}" type="parTrans" cxnId="{B9C755D2-4F35-4992-89A1-A6D2A986EC53}">
      <dgm:prSet/>
      <dgm:spPr/>
      <dgm:t>
        <a:bodyPr/>
        <a:lstStyle/>
        <a:p>
          <a:endParaRPr lang="en-ID"/>
        </a:p>
      </dgm:t>
    </dgm:pt>
    <dgm:pt modelId="{8CC522E4-9D8D-4AD5-8A0E-01D14C7FAAE7}" type="sibTrans" cxnId="{B9C755D2-4F35-4992-89A1-A6D2A986EC53}">
      <dgm:prSet/>
      <dgm:spPr/>
      <dgm:t>
        <a:bodyPr/>
        <a:lstStyle/>
        <a:p>
          <a:endParaRPr lang="en-ID"/>
        </a:p>
      </dgm:t>
    </dgm:pt>
    <dgm:pt modelId="{56CCEB10-02D8-4F5C-A0D2-239230CCBF04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521C8FA4-EF76-451F-BE5C-98F752A3FCD0}" type="parTrans" cxnId="{A8CB34F4-C8CC-493A-93DD-2F4F24E74B1C}">
      <dgm:prSet/>
      <dgm:spPr/>
      <dgm:t>
        <a:bodyPr/>
        <a:lstStyle/>
        <a:p>
          <a:endParaRPr lang="en-ID"/>
        </a:p>
      </dgm:t>
    </dgm:pt>
    <dgm:pt modelId="{DC3407B5-ADEC-4AA4-80AB-CE9C9E49AEF5}" type="sibTrans" cxnId="{A8CB34F4-C8CC-493A-93DD-2F4F24E74B1C}">
      <dgm:prSet/>
      <dgm:spPr/>
      <dgm:t>
        <a:bodyPr/>
        <a:lstStyle/>
        <a:p>
          <a:endParaRPr lang="en-ID"/>
        </a:p>
      </dgm:t>
    </dgm:pt>
    <dgm:pt modelId="{DE7D663D-01BE-4F32-8CB2-9BD25DB6F9B2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C9766F83-8260-4540-89F2-60DA1526B83D}" type="parTrans" cxnId="{EC73A2B4-7B05-4EF9-A926-51BD64C922DF}">
      <dgm:prSet/>
      <dgm:spPr/>
      <dgm:t>
        <a:bodyPr/>
        <a:lstStyle/>
        <a:p>
          <a:endParaRPr lang="en-ID"/>
        </a:p>
      </dgm:t>
    </dgm:pt>
    <dgm:pt modelId="{19F2AE3A-0228-4516-A80E-6363F42267C9}" type="sibTrans" cxnId="{EC73A2B4-7B05-4EF9-A926-51BD64C922DF}">
      <dgm:prSet/>
      <dgm:spPr/>
      <dgm:t>
        <a:bodyPr/>
        <a:lstStyle/>
        <a:p>
          <a:endParaRPr lang="en-ID"/>
        </a:p>
      </dgm:t>
    </dgm:pt>
    <dgm:pt modelId="{D9F143D5-387F-4414-9510-5A44E13EA3EB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925978D2-A7FC-4173-B171-4D7B02656A10}" type="parTrans" cxnId="{F1AD06F3-FD30-425D-B030-A573C71636D8}">
      <dgm:prSet/>
      <dgm:spPr/>
      <dgm:t>
        <a:bodyPr/>
        <a:lstStyle/>
        <a:p>
          <a:endParaRPr lang="en-ID"/>
        </a:p>
      </dgm:t>
    </dgm:pt>
    <dgm:pt modelId="{627AF9A7-DE2A-4A2D-8B3B-E414311D8D15}" type="sibTrans" cxnId="{F1AD06F3-FD30-425D-B030-A573C71636D8}">
      <dgm:prSet/>
      <dgm:spPr/>
      <dgm:t>
        <a:bodyPr/>
        <a:lstStyle/>
        <a:p>
          <a:endParaRPr lang="en-ID"/>
        </a:p>
      </dgm:t>
    </dgm:pt>
    <dgm:pt modelId="{41D64C40-11D9-412E-AAC9-520364285931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27D73392-61A7-4DC4-AF12-360B3A999662}" type="parTrans" cxnId="{0ACFFCEF-14C3-4952-A9A6-3820C6CCFD09}">
      <dgm:prSet/>
      <dgm:spPr/>
      <dgm:t>
        <a:bodyPr/>
        <a:lstStyle/>
        <a:p>
          <a:endParaRPr lang="en-ID"/>
        </a:p>
      </dgm:t>
    </dgm:pt>
    <dgm:pt modelId="{C7E49FD9-5B7C-4526-BB34-49F25C71A2EF}" type="sibTrans" cxnId="{0ACFFCEF-14C3-4952-A9A6-3820C6CCFD09}">
      <dgm:prSet/>
      <dgm:spPr/>
      <dgm:t>
        <a:bodyPr/>
        <a:lstStyle/>
        <a:p>
          <a:endParaRPr lang="en-ID"/>
        </a:p>
      </dgm:t>
    </dgm:pt>
    <dgm:pt modelId="{7101D353-99B3-4829-B984-D26F8CBF4FAF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METODE PEMBELAJARAN</a:t>
          </a:r>
          <a:endParaRPr lang="id-ID" sz="1600" dirty="0"/>
        </a:p>
      </dgm:t>
    </dgm:pt>
    <dgm:pt modelId="{326FA018-E8A7-4774-9462-42D3FA46C1E3}" type="sibTrans" cxnId="{9BF3490A-F421-4ADB-A66F-F41CBF342948}">
      <dgm:prSet/>
      <dgm:spPr/>
      <dgm:t>
        <a:bodyPr/>
        <a:lstStyle/>
        <a:p>
          <a:endParaRPr lang="en-ID"/>
        </a:p>
      </dgm:t>
    </dgm:pt>
    <dgm:pt modelId="{D8AF1CC4-E5BE-4018-89D8-55427AAEFE83}" type="parTrans" cxnId="{9BF3490A-F421-4ADB-A66F-F41CBF342948}">
      <dgm:prSet/>
      <dgm:spPr/>
      <dgm:t>
        <a:bodyPr/>
        <a:lstStyle/>
        <a:p>
          <a:endParaRPr lang="en-ID"/>
        </a:p>
      </dgm:t>
    </dgm:pt>
    <dgm:pt modelId="{3A1C733E-996B-49F3-BFD1-3D5164B99BEF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CERAMAH</a:t>
          </a:r>
          <a:endParaRPr lang="id-ID" sz="1600" dirty="0"/>
        </a:p>
      </dgm:t>
    </dgm:pt>
    <dgm:pt modelId="{4C17D82E-E89C-44F3-B116-604804738FDB}" type="parTrans" cxnId="{A3033C25-B80B-4185-BADA-B1B4318612A6}">
      <dgm:prSet/>
      <dgm:spPr/>
      <dgm:t>
        <a:bodyPr/>
        <a:lstStyle/>
        <a:p>
          <a:endParaRPr lang="en-ID"/>
        </a:p>
      </dgm:t>
    </dgm:pt>
    <dgm:pt modelId="{0706BC76-C0A3-4249-B078-8D05B7AE2445}" type="sibTrans" cxnId="{A3033C25-B80B-4185-BADA-B1B4318612A6}">
      <dgm:prSet/>
      <dgm:spPr/>
      <dgm:t>
        <a:bodyPr/>
        <a:lstStyle/>
        <a:p>
          <a:endParaRPr lang="en-ID"/>
        </a:p>
      </dgm:t>
    </dgm:pt>
    <dgm:pt modelId="{AEFAD4F8-E6A8-4080-8DBC-976A48B4D915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SGD (Small Group </a:t>
          </a:r>
          <a:r>
            <a:rPr lang="en-US" sz="1600" dirty="0" err="1"/>
            <a:t>Discusion</a:t>
          </a:r>
          <a:r>
            <a:rPr lang="en-US" sz="1600" dirty="0"/>
            <a:t>)</a:t>
          </a:r>
          <a:endParaRPr lang="id-ID" sz="1600" dirty="0"/>
        </a:p>
      </dgm:t>
    </dgm:pt>
    <dgm:pt modelId="{48EAEADD-E3B2-435A-B9DB-610BCBF51373}" type="parTrans" cxnId="{25D039F9-FFC6-408F-AC3F-529B8D6F08FB}">
      <dgm:prSet/>
      <dgm:spPr/>
      <dgm:t>
        <a:bodyPr/>
        <a:lstStyle/>
        <a:p>
          <a:endParaRPr lang="en-ID"/>
        </a:p>
      </dgm:t>
    </dgm:pt>
    <dgm:pt modelId="{D84D1D46-AD71-4BCF-8A84-256ABC6B37F2}" type="sibTrans" cxnId="{25D039F9-FFC6-408F-AC3F-529B8D6F08FB}">
      <dgm:prSet/>
      <dgm:spPr/>
      <dgm:t>
        <a:bodyPr/>
        <a:lstStyle/>
        <a:p>
          <a:endParaRPr lang="en-ID"/>
        </a:p>
      </dgm:t>
    </dgm:pt>
    <dgm:pt modelId="{6EFEE0EA-B5DF-4BA8-A634-3476C16F9CA3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METODE PENILAIAN</a:t>
          </a:r>
          <a:endParaRPr lang="id-ID" sz="1600" dirty="0"/>
        </a:p>
      </dgm:t>
    </dgm:pt>
    <dgm:pt modelId="{A3803213-9070-437D-BF27-1488ED9E8752}" type="parTrans" cxnId="{1A56BB1A-BC5F-4024-A792-9B63240919C7}">
      <dgm:prSet/>
      <dgm:spPr/>
      <dgm:t>
        <a:bodyPr/>
        <a:lstStyle/>
        <a:p>
          <a:endParaRPr lang="en-ID"/>
        </a:p>
      </dgm:t>
    </dgm:pt>
    <dgm:pt modelId="{7D7D4325-3BFD-4CE9-999F-1E11A8611C42}" type="sibTrans" cxnId="{1A56BB1A-BC5F-4024-A792-9B63240919C7}">
      <dgm:prSet/>
      <dgm:spPr/>
      <dgm:t>
        <a:bodyPr/>
        <a:lstStyle/>
        <a:p>
          <a:endParaRPr lang="en-ID"/>
        </a:p>
      </dgm:t>
    </dgm:pt>
    <dgm:pt modelId="{FC84078F-74F0-4496-AE1D-2F6CA7AC9DB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18A8BDC7-D75B-4A33-814D-478E288BEFD8}" type="parTrans" cxnId="{1630F96C-2EFF-4DF1-81F8-60F5844919BD}">
      <dgm:prSet/>
      <dgm:spPr/>
      <dgm:t>
        <a:bodyPr/>
        <a:lstStyle/>
        <a:p>
          <a:endParaRPr lang="en-ID"/>
        </a:p>
      </dgm:t>
    </dgm:pt>
    <dgm:pt modelId="{1D4FDA89-C818-48DE-8548-407A55B8631D}" type="sibTrans" cxnId="{1630F96C-2EFF-4DF1-81F8-60F5844919BD}">
      <dgm:prSet/>
      <dgm:spPr/>
      <dgm:t>
        <a:bodyPr/>
        <a:lstStyle/>
        <a:p>
          <a:endParaRPr lang="en-ID"/>
        </a:p>
      </dgm:t>
    </dgm:pt>
    <dgm:pt modelId="{5E0816DE-73F5-47BA-8655-D8DE7557B49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24EA9E87-87E9-4923-8E1D-9F528DDC31C5}" type="parTrans" cxnId="{4E8FCF7B-5E3A-47E9-AC80-6EE0AF304E54}">
      <dgm:prSet/>
      <dgm:spPr/>
      <dgm:t>
        <a:bodyPr/>
        <a:lstStyle/>
        <a:p>
          <a:endParaRPr lang="en-ID"/>
        </a:p>
      </dgm:t>
    </dgm:pt>
    <dgm:pt modelId="{E1F69B34-3D6A-4555-AF1B-D5B0B3A369AC}" type="sibTrans" cxnId="{4E8FCF7B-5E3A-47E9-AC80-6EE0AF304E54}">
      <dgm:prSet/>
      <dgm:spPr/>
      <dgm:t>
        <a:bodyPr/>
        <a:lstStyle/>
        <a:p>
          <a:endParaRPr lang="en-ID"/>
        </a:p>
      </dgm:t>
    </dgm:pt>
    <dgm:pt modelId="{334C718E-FD36-456F-B218-9086A64758F5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1600" dirty="0"/>
        </a:p>
      </dgm:t>
    </dgm:pt>
    <dgm:pt modelId="{443D9189-1D83-44D9-BDC6-BDABD8D94A09}" type="parTrans" cxnId="{EAD6C4E8-6183-4EC9-9BFA-F8B6C9049554}">
      <dgm:prSet/>
      <dgm:spPr/>
      <dgm:t>
        <a:bodyPr/>
        <a:lstStyle/>
        <a:p>
          <a:endParaRPr lang="en-ID"/>
        </a:p>
      </dgm:t>
    </dgm:pt>
    <dgm:pt modelId="{BF60F056-ACBD-4029-8CB1-2B3D217B7E3E}" type="sibTrans" cxnId="{EAD6C4E8-6183-4EC9-9BFA-F8B6C9049554}">
      <dgm:prSet/>
      <dgm:spPr/>
      <dgm:t>
        <a:bodyPr/>
        <a:lstStyle/>
        <a:p>
          <a:endParaRPr lang="en-ID"/>
        </a:p>
      </dgm:t>
    </dgm:pt>
    <dgm:pt modelId="{44FCF450-4C27-442D-9892-1FAFED1C8119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KEHADIRAN </a:t>
          </a:r>
          <a:endParaRPr lang="id-ID" sz="1600" dirty="0"/>
        </a:p>
      </dgm:t>
    </dgm:pt>
    <dgm:pt modelId="{0D752335-1300-474D-9CF1-9D3314D13667}" type="parTrans" cxnId="{827CF680-3FF9-4932-A337-85880DC16EF2}">
      <dgm:prSet/>
      <dgm:spPr/>
      <dgm:t>
        <a:bodyPr/>
        <a:lstStyle/>
        <a:p>
          <a:endParaRPr lang="en-ID"/>
        </a:p>
      </dgm:t>
    </dgm:pt>
    <dgm:pt modelId="{C7481154-DAD9-4129-9E93-8AE369937727}" type="sibTrans" cxnId="{827CF680-3FF9-4932-A337-85880DC16EF2}">
      <dgm:prSet/>
      <dgm:spPr/>
      <dgm:t>
        <a:bodyPr/>
        <a:lstStyle/>
        <a:p>
          <a:endParaRPr lang="en-ID"/>
        </a:p>
      </dgm:t>
    </dgm:pt>
    <dgm:pt modelId="{35412ADF-1C87-47F1-B48D-F17F4BAF7CD0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UTS</a:t>
          </a:r>
          <a:endParaRPr lang="id-ID" sz="1600" dirty="0"/>
        </a:p>
      </dgm:t>
    </dgm:pt>
    <dgm:pt modelId="{7A818E41-56C1-4387-8309-8B454334C48F}" type="parTrans" cxnId="{6BAC4214-3516-4DE3-8E2E-23046346B4E4}">
      <dgm:prSet/>
      <dgm:spPr/>
      <dgm:t>
        <a:bodyPr/>
        <a:lstStyle/>
        <a:p>
          <a:endParaRPr lang="en-ID"/>
        </a:p>
      </dgm:t>
    </dgm:pt>
    <dgm:pt modelId="{D8FC02C1-FC5D-424D-A9A4-4E60EC95DD40}" type="sibTrans" cxnId="{6BAC4214-3516-4DE3-8E2E-23046346B4E4}">
      <dgm:prSet/>
      <dgm:spPr/>
      <dgm:t>
        <a:bodyPr/>
        <a:lstStyle/>
        <a:p>
          <a:endParaRPr lang="en-ID"/>
        </a:p>
      </dgm:t>
    </dgm:pt>
    <dgm:pt modelId="{AA7BE46B-0C45-46E2-B904-035037BE5716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Roleplay (</a:t>
          </a:r>
          <a:r>
            <a:rPr lang="en-US" sz="1600" dirty="0" err="1"/>
            <a:t>Simulasi</a:t>
          </a:r>
          <a:r>
            <a:rPr lang="en-US" sz="1600" dirty="0"/>
            <a:t>)</a:t>
          </a:r>
          <a:endParaRPr lang="id-ID" sz="1600" dirty="0"/>
        </a:p>
      </dgm:t>
    </dgm:pt>
    <dgm:pt modelId="{8935C180-5C22-4605-B895-9A2E666399C3}" type="parTrans" cxnId="{AB2E8FDB-025D-4BF2-B7C9-EE61169DB92A}">
      <dgm:prSet/>
      <dgm:spPr/>
      <dgm:t>
        <a:bodyPr/>
        <a:lstStyle/>
        <a:p>
          <a:endParaRPr lang="en-ID"/>
        </a:p>
      </dgm:t>
    </dgm:pt>
    <dgm:pt modelId="{6277773A-C8FC-4887-80CF-A710C7CFC778}" type="sibTrans" cxnId="{AB2E8FDB-025D-4BF2-B7C9-EE61169DB92A}">
      <dgm:prSet/>
      <dgm:spPr/>
      <dgm:t>
        <a:bodyPr/>
        <a:lstStyle/>
        <a:p>
          <a:endParaRPr lang="en-ID"/>
        </a:p>
      </dgm:t>
    </dgm:pt>
    <dgm:pt modelId="{C4D3802D-7F96-4FF2-BD28-8B2266247152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Discovery learning </a:t>
          </a:r>
          <a:endParaRPr lang="id-ID" sz="1600" dirty="0"/>
        </a:p>
      </dgm:t>
    </dgm:pt>
    <dgm:pt modelId="{560CC85B-E501-4F89-AFB6-420554880715}" type="parTrans" cxnId="{582A0102-7237-4C23-9548-F8B6C395F6DE}">
      <dgm:prSet/>
      <dgm:spPr/>
      <dgm:t>
        <a:bodyPr/>
        <a:lstStyle/>
        <a:p>
          <a:endParaRPr lang="en-ID"/>
        </a:p>
      </dgm:t>
    </dgm:pt>
    <dgm:pt modelId="{0D4F77C9-0268-472C-B817-F24D0077243B}" type="sibTrans" cxnId="{582A0102-7237-4C23-9548-F8B6C395F6DE}">
      <dgm:prSet/>
      <dgm:spPr/>
      <dgm:t>
        <a:bodyPr/>
        <a:lstStyle/>
        <a:p>
          <a:endParaRPr lang="en-ID"/>
        </a:p>
      </dgm:t>
    </dgm:pt>
    <dgm:pt modelId="{74932F21-B9B9-4E21-B911-44583A7DF488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Cooperative Learning</a:t>
          </a:r>
          <a:endParaRPr lang="id-ID" sz="1600" dirty="0"/>
        </a:p>
      </dgm:t>
    </dgm:pt>
    <dgm:pt modelId="{0EC78234-8BBD-4ACC-B928-76052A6AA2B0}" type="parTrans" cxnId="{F814B596-0154-4A47-87E8-87A60E95B17A}">
      <dgm:prSet/>
      <dgm:spPr/>
      <dgm:t>
        <a:bodyPr/>
        <a:lstStyle/>
        <a:p>
          <a:endParaRPr lang="en-ID"/>
        </a:p>
      </dgm:t>
    </dgm:pt>
    <dgm:pt modelId="{E5F59774-8FFB-49CC-8DEA-9526BDFFA399}" type="sibTrans" cxnId="{F814B596-0154-4A47-87E8-87A60E95B17A}">
      <dgm:prSet/>
      <dgm:spPr/>
      <dgm:t>
        <a:bodyPr/>
        <a:lstStyle/>
        <a:p>
          <a:endParaRPr lang="en-ID"/>
        </a:p>
      </dgm:t>
    </dgm:pt>
    <dgm:pt modelId="{CE8E0843-6DA1-446F-AC7F-A8D4820ACC47}">
      <dgm:prSet phldr="0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/>
            <a:t>- UAS</a:t>
          </a:r>
          <a:endParaRPr lang="id-ID" sz="1600" dirty="0"/>
        </a:p>
      </dgm:t>
    </dgm:pt>
    <dgm:pt modelId="{40747336-58EE-4A65-95B3-55EDF1DB61E8}" type="parTrans" cxnId="{AD117EEE-8EC4-4E23-BBAA-B9651E56E6B4}">
      <dgm:prSet/>
      <dgm:spPr/>
      <dgm:t>
        <a:bodyPr/>
        <a:lstStyle/>
        <a:p>
          <a:endParaRPr lang="en-ID"/>
        </a:p>
      </dgm:t>
    </dgm:pt>
    <dgm:pt modelId="{4D936F49-D60A-4578-B859-C24C7F0ED22F}" type="sibTrans" cxnId="{AD117EEE-8EC4-4E23-BBAA-B9651E56E6B4}">
      <dgm:prSet/>
      <dgm:spPr/>
      <dgm:t>
        <a:bodyPr/>
        <a:lstStyle/>
        <a:p>
          <a:endParaRPr lang="en-ID"/>
        </a:p>
      </dgm:t>
    </dgm:pt>
    <dgm:pt modelId="{E858138F-1AD7-4727-980D-EC0EAE86E3F9}" type="pres">
      <dgm:prSet presAssocID="{224EC0E6-1DD2-4CEF-880A-AAF656905ACF}" presName="Name0" presStyleCnt="0">
        <dgm:presLayoutVars>
          <dgm:dir/>
          <dgm:animLvl val="lvl"/>
          <dgm:resizeHandles/>
        </dgm:presLayoutVars>
      </dgm:prSet>
      <dgm:spPr/>
    </dgm:pt>
    <dgm:pt modelId="{23EEE2B0-B84A-469D-8939-01903A3AFF8E}" type="pres">
      <dgm:prSet presAssocID="{254E9DB5-6123-4F67-AA6A-CD11E79986D6}" presName="linNode" presStyleCnt="0"/>
      <dgm:spPr/>
    </dgm:pt>
    <dgm:pt modelId="{AA1F5170-9A00-4049-AC0E-62715B088E97}" type="pres">
      <dgm:prSet presAssocID="{254E9DB5-6123-4F67-AA6A-CD11E79986D6}" presName="parentShp" presStyleLbl="node1" presStyleIdx="0" presStyleCnt="1">
        <dgm:presLayoutVars>
          <dgm:bulletEnabled val="1"/>
        </dgm:presLayoutVars>
      </dgm:prSet>
      <dgm:spPr/>
    </dgm:pt>
    <dgm:pt modelId="{8F979436-4873-47F0-BF59-E2FAB96B8A9F}" type="pres">
      <dgm:prSet presAssocID="{254E9DB5-6123-4F67-AA6A-CD11E79986D6}" presName="childShp" presStyleLbl="bgAccFollowNode1" presStyleIdx="0" presStyleCnt="1" custLinFactNeighborX="-1931" custLinFactNeighborY="66416">
        <dgm:presLayoutVars>
          <dgm:bulletEnabled val="1"/>
        </dgm:presLayoutVars>
      </dgm:prSet>
      <dgm:spPr/>
    </dgm:pt>
  </dgm:ptLst>
  <dgm:cxnLst>
    <dgm:cxn modelId="{582A0102-7237-4C23-9548-F8B6C395F6DE}" srcId="{254E9DB5-6123-4F67-AA6A-CD11E79986D6}" destId="{C4D3802D-7F96-4FF2-BD28-8B2266247152}" srcOrd="5" destOrd="0" parTransId="{560CC85B-E501-4F89-AFB6-420554880715}" sibTransId="{0D4F77C9-0268-472C-B817-F24D0077243B}"/>
    <dgm:cxn modelId="{9BF3490A-F421-4ADB-A66F-F41CBF342948}" srcId="{254E9DB5-6123-4F67-AA6A-CD11E79986D6}" destId="{7101D353-99B3-4829-B984-D26F8CBF4FAF}" srcOrd="1" destOrd="0" parTransId="{D8AF1CC4-E5BE-4018-89D8-55427AAEFE83}" sibTransId="{326FA018-E8A7-4774-9462-42D3FA46C1E3}"/>
    <dgm:cxn modelId="{35941D0B-F3D3-4066-B2A6-FB8E3030F91D}" srcId="{254E9DB5-6123-4F67-AA6A-CD11E79986D6}" destId="{27D9A58C-A232-43BC-B9FA-A34D5605CE02}" srcOrd="39" destOrd="0" parTransId="{CE8A0A66-BDA3-4E0E-91A0-31EBA060B344}" sibTransId="{4E87B4D5-8330-4298-A29A-E52D0DF086EC}"/>
    <dgm:cxn modelId="{0D3B710B-3A61-4DBC-B54F-B3A613AC0715}" type="presOf" srcId="{A55A6D07-6294-4D82-B71F-3BB1742F2B1F}" destId="{8F979436-4873-47F0-BF59-E2FAB96B8A9F}" srcOrd="0" destOrd="50" presId="urn:microsoft.com/office/officeart/2005/8/layout/vList6"/>
    <dgm:cxn modelId="{DAB0CD0B-35E7-4E11-A23A-661AE11EF698}" type="presOf" srcId="{9F3F4362-29A8-4780-8EF5-B6BACD97ED9E}" destId="{8F979436-4873-47F0-BF59-E2FAB96B8A9F}" srcOrd="0" destOrd="34" presId="urn:microsoft.com/office/officeart/2005/8/layout/vList6"/>
    <dgm:cxn modelId="{5E02B90D-8455-42F6-A8B5-7DC83E138907}" type="presOf" srcId="{C4D3802D-7F96-4FF2-BD28-8B2266247152}" destId="{8F979436-4873-47F0-BF59-E2FAB96B8A9F}" srcOrd="0" destOrd="5" presId="urn:microsoft.com/office/officeart/2005/8/layout/vList6"/>
    <dgm:cxn modelId="{A4C3A711-D050-48AA-BB18-DB659116FBD1}" type="presOf" srcId="{9C91B7A5-1B9E-4E49-BAE6-17D270E326DE}" destId="{8F979436-4873-47F0-BF59-E2FAB96B8A9F}" srcOrd="0" destOrd="25" presId="urn:microsoft.com/office/officeart/2005/8/layout/vList6"/>
    <dgm:cxn modelId="{E9DD0812-6E38-4624-AF4C-A91397F23C0D}" type="presOf" srcId="{5B606588-8FEE-432F-925E-7CB3472C8C34}" destId="{8F979436-4873-47F0-BF59-E2FAB96B8A9F}" srcOrd="0" destOrd="32" presId="urn:microsoft.com/office/officeart/2005/8/layout/vList6"/>
    <dgm:cxn modelId="{41052413-CA89-4293-995A-F903EDA5F8A6}" type="presOf" srcId="{8E8E9C76-5653-457E-9679-D7ADA5792D73}" destId="{8F979436-4873-47F0-BF59-E2FAB96B8A9F}" srcOrd="0" destOrd="24" presId="urn:microsoft.com/office/officeart/2005/8/layout/vList6"/>
    <dgm:cxn modelId="{6BAC4214-3516-4DE3-8E2E-23046346B4E4}" srcId="{254E9DB5-6123-4F67-AA6A-CD11E79986D6}" destId="{35412ADF-1C87-47F1-B48D-F17F4BAF7CD0}" srcOrd="12" destOrd="0" parTransId="{7A818E41-56C1-4387-8309-8B454334C48F}" sibTransId="{D8FC02C1-FC5D-424D-A9A4-4E60EC95DD40}"/>
    <dgm:cxn modelId="{AF5FFD15-1726-482A-8619-48DA759965C6}" type="presOf" srcId="{FA04B253-F29C-4D7E-8F1A-8D372E9B7989}" destId="{8F979436-4873-47F0-BF59-E2FAB96B8A9F}" srcOrd="0" destOrd="33" presId="urn:microsoft.com/office/officeart/2005/8/layout/vList6"/>
    <dgm:cxn modelId="{0FD09819-CA17-44B9-8543-15DDEF36F147}" type="presOf" srcId="{3082FE87-FE2F-45E3-B533-7AD097D773C4}" destId="{8F979436-4873-47F0-BF59-E2FAB96B8A9F}" srcOrd="0" destOrd="30" presId="urn:microsoft.com/office/officeart/2005/8/layout/vList6"/>
    <dgm:cxn modelId="{1A56BB1A-BC5F-4024-A792-9B63240919C7}" srcId="{254E9DB5-6123-4F67-AA6A-CD11E79986D6}" destId="{6EFEE0EA-B5DF-4BA8-A634-3476C16F9CA3}" srcOrd="10" destOrd="0" parTransId="{A3803213-9070-437D-BF27-1488ED9E8752}" sibTransId="{7D7D4325-3BFD-4CE9-999F-1E11A8611C42}"/>
    <dgm:cxn modelId="{E712801E-83C7-404C-AF18-6F2A20637665}" srcId="{254E9DB5-6123-4F67-AA6A-CD11E79986D6}" destId="{A55A6D07-6294-4D82-B71F-3BB1742F2B1F}" srcOrd="50" destOrd="0" parTransId="{814FC9F8-86B2-4DE5-AFF6-0CDA3CEDD51C}" sibTransId="{4BBE4EF7-6F86-4DFC-BB31-37835C73D557}"/>
    <dgm:cxn modelId="{2462AE1E-3B60-481A-B964-50E0253F30D1}" srcId="{254E9DB5-6123-4F67-AA6A-CD11E79986D6}" destId="{CEFF5183-884E-47DE-AA85-5CE4377493D4}" srcOrd="40" destOrd="0" parTransId="{ACDBB9A9-0184-4A6B-BB3D-8934786587D7}" sibTransId="{E734E134-8F53-427E-BBD0-A4B8AE706EEB}"/>
    <dgm:cxn modelId="{2F994F24-DD73-4150-8775-0F0FD718B8A7}" type="presOf" srcId="{88FAC483-BC9B-4E2E-BB7C-5EAFA945AB60}" destId="{8F979436-4873-47F0-BF59-E2FAB96B8A9F}" srcOrd="0" destOrd="42" presId="urn:microsoft.com/office/officeart/2005/8/layout/vList6"/>
    <dgm:cxn modelId="{69469A24-8239-4D8D-9571-BF96C2E7FEB0}" srcId="{254E9DB5-6123-4F67-AA6A-CD11E79986D6}" destId="{BC880EDE-86ED-4A50-885B-37472677858D}" srcOrd="27" destOrd="0" parTransId="{CDA91FFA-D1EC-4472-825C-FEDFB6BC79F5}" sibTransId="{3FF7B1A0-77E3-4A5B-B440-889392ED963A}"/>
    <dgm:cxn modelId="{AC88D424-B8E0-4440-9B0C-679FEEE7C4C1}" type="presOf" srcId="{7101D353-99B3-4829-B984-D26F8CBF4FAF}" destId="{8F979436-4873-47F0-BF59-E2FAB96B8A9F}" srcOrd="0" destOrd="1" presId="urn:microsoft.com/office/officeart/2005/8/layout/vList6"/>
    <dgm:cxn modelId="{A3033C25-B80B-4185-BADA-B1B4318612A6}" srcId="{254E9DB5-6123-4F67-AA6A-CD11E79986D6}" destId="{3A1C733E-996B-49F3-BFD1-3D5164B99BEF}" srcOrd="2" destOrd="0" parTransId="{4C17D82E-E89C-44F3-B116-604804738FDB}" sibTransId="{0706BC76-C0A3-4249-B078-8D05B7AE2445}"/>
    <dgm:cxn modelId="{AF982928-E0CD-484F-8735-478EB80A9538}" srcId="{254E9DB5-6123-4F67-AA6A-CD11E79986D6}" destId="{9F3F4362-29A8-4780-8EF5-B6BACD97ED9E}" srcOrd="34" destOrd="0" parTransId="{C2BDCC4C-BB1E-486E-BB2C-A69379236A4E}" sibTransId="{D972A70B-408A-483C-A5FA-E5393A6171BF}"/>
    <dgm:cxn modelId="{D210292A-EFC2-4054-B5C6-9F50E12D96C7}" type="presOf" srcId="{B7D16923-A0B7-4876-A039-FEC50DB3EA4E}" destId="{8F979436-4873-47F0-BF59-E2FAB96B8A9F}" srcOrd="0" destOrd="37" presId="urn:microsoft.com/office/officeart/2005/8/layout/vList6"/>
    <dgm:cxn modelId="{63267C30-4EE2-494D-9C0D-D2A5E80E6AFE}" type="presOf" srcId="{0D739BC9-BC6F-4433-AE01-5463355CF903}" destId="{8F979436-4873-47F0-BF59-E2FAB96B8A9F}" srcOrd="0" destOrd="46" presId="urn:microsoft.com/office/officeart/2005/8/layout/vList6"/>
    <dgm:cxn modelId="{DFD2CD31-CF72-492D-9A77-8393DABCF410}" type="presOf" srcId="{975F4CB9-1C13-4187-8DF5-2673446DD7E8}" destId="{8F979436-4873-47F0-BF59-E2FAB96B8A9F}" srcOrd="0" destOrd="20" presId="urn:microsoft.com/office/officeart/2005/8/layout/vList6"/>
    <dgm:cxn modelId="{2D2FDB35-C2E9-4A5F-9A37-ADB1DA1B4495}" srcId="{254E9DB5-6123-4F67-AA6A-CD11E79986D6}" destId="{19B55EF8-E092-4B34-BB3D-C1C99857F1D3}" srcOrd="54" destOrd="0" parTransId="{FA4045F3-9D1C-4F8D-8DB8-AFE75BA1D87B}" sibTransId="{A389071F-AFB2-4F33-AC8B-DA342AF0CC4E}"/>
    <dgm:cxn modelId="{4ABD943B-31D3-4228-A3FD-03154FC4D60A}" type="presOf" srcId="{8AE4893F-BCEA-4582-9DD2-1140BE21FEC1}" destId="{8F979436-4873-47F0-BF59-E2FAB96B8A9F}" srcOrd="0" destOrd="29" presId="urn:microsoft.com/office/officeart/2005/8/layout/vList6"/>
    <dgm:cxn modelId="{A519CE3D-9130-4EA0-A0D2-C465EE3AEC78}" type="presOf" srcId="{293155AA-7A36-4FF8-825E-2DEA4D736AC8}" destId="{8F979436-4873-47F0-BF59-E2FAB96B8A9F}" srcOrd="0" destOrd="51" presId="urn:microsoft.com/office/officeart/2005/8/layout/vList6"/>
    <dgm:cxn modelId="{EF301E5F-39DB-43A0-B897-BDD5A8FDDEDE}" type="presOf" srcId="{CEFF5183-884E-47DE-AA85-5CE4377493D4}" destId="{8F979436-4873-47F0-BF59-E2FAB96B8A9F}" srcOrd="0" destOrd="40" presId="urn:microsoft.com/office/officeart/2005/8/layout/vList6"/>
    <dgm:cxn modelId="{9A58CB61-F635-4E1F-8073-ABD93F9FED85}" type="presOf" srcId="{BC880EDE-86ED-4A50-885B-37472677858D}" destId="{8F979436-4873-47F0-BF59-E2FAB96B8A9F}" srcOrd="0" destOrd="27" presId="urn:microsoft.com/office/officeart/2005/8/layout/vList6"/>
    <dgm:cxn modelId="{8B617542-3F05-4837-AFC4-493443111D83}" srcId="{254E9DB5-6123-4F67-AA6A-CD11E79986D6}" destId="{15B5B754-C281-4C6C-B20A-BC04E5B5AD7C}" srcOrd="45" destOrd="0" parTransId="{C5390AD9-2EA6-4602-8421-F952CED1F117}" sibTransId="{B7028BFA-2CDB-45C3-B538-C62626C0AD61}"/>
    <dgm:cxn modelId="{4FCFB462-7131-4A50-BF52-C0E19922AE0D}" srcId="{254E9DB5-6123-4F67-AA6A-CD11E79986D6}" destId="{9CA56FE4-1B97-401E-8194-C1891A55E2D4}" srcOrd="41" destOrd="0" parTransId="{048DD68C-B801-4DF0-AFD1-5526A03B576B}" sibTransId="{2ADDBEB2-C7A9-42C3-8D31-DEAC9FD5D6C1}"/>
    <dgm:cxn modelId="{CD8AE843-5E48-4ADB-8D27-81CAAA3AE41A}" type="presOf" srcId="{27D9A58C-A232-43BC-B9FA-A34D5605CE02}" destId="{8F979436-4873-47F0-BF59-E2FAB96B8A9F}" srcOrd="0" destOrd="39" presId="urn:microsoft.com/office/officeart/2005/8/layout/vList6"/>
    <dgm:cxn modelId="{D5561F65-6CD1-41A7-B59B-77117FEA38C7}" srcId="{254E9DB5-6123-4F67-AA6A-CD11E79986D6}" destId="{DECB7DED-3A66-4D25-BB03-864E5CFC116E}" srcOrd="53" destOrd="0" parTransId="{1037158D-F78A-45D6-AFF1-0792A8A72E6C}" sibTransId="{5ECFC63C-308A-4F27-94E1-63D12F03E332}"/>
    <dgm:cxn modelId="{BECE4265-5A43-4F27-BC2D-A6CA14D6B62B}" type="presOf" srcId="{AA7BE46B-0C45-46E2-B904-035037BE5716}" destId="{8F979436-4873-47F0-BF59-E2FAB96B8A9F}" srcOrd="0" destOrd="4" presId="urn:microsoft.com/office/officeart/2005/8/layout/vList6"/>
    <dgm:cxn modelId="{BF248065-4EA3-4CED-9537-1C5EB05BCC00}" type="presOf" srcId="{D8131584-B1DD-41B3-A795-353902743EB8}" destId="{8F979436-4873-47F0-BF59-E2FAB96B8A9F}" srcOrd="0" destOrd="52" presId="urn:microsoft.com/office/officeart/2005/8/layout/vList6"/>
    <dgm:cxn modelId="{9B9F2847-0236-4F62-BB5D-58A3FE16EF9A}" type="presOf" srcId="{56CCEB10-02D8-4F5C-A0D2-239230CCBF04}" destId="{8F979436-4873-47F0-BF59-E2FAB96B8A9F}" srcOrd="0" destOrd="21" presId="urn:microsoft.com/office/officeart/2005/8/layout/vList6"/>
    <dgm:cxn modelId="{AA79D16A-C153-40B6-A0CC-8708228B3410}" srcId="{254E9DB5-6123-4F67-AA6A-CD11E79986D6}" destId="{77677153-3F31-4991-A1D7-F96A133FD94C}" srcOrd="47" destOrd="0" parTransId="{23D0475C-D3B6-4675-BF9F-AAE734AD0FB2}" sibTransId="{5C5F177D-4C8C-41F9-9232-F7EA5C6DDB9A}"/>
    <dgm:cxn modelId="{6319696B-6F4F-4E07-9874-F4C28FC8AA5D}" type="presOf" srcId="{6EFEE0EA-B5DF-4BA8-A634-3476C16F9CA3}" destId="{8F979436-4873-47F0-BF59-E2FAB96B8A9F}" srcOrd="0" destOrd="10" presId="urn:microsoft.com/office/officeart/2005/8/layout/vList6"/>
    <dgm:cxn modelId="{1630F96C-2EFF-4DF1-81F8-60F5844919BD}" srcId="{254E9DB5-6123-4F67-AA6A-CD11E79986D6}" destId="{FC84078F-74F0-4496-AE1D-2F6CA7AC9DB8}" srcOrd="7" destOrd="0" parTransId="{18A8BDC7-D75B-4A33-814D-478E288BEFD8}" sibTransId="{1D4FDA89-C818-48DE-8548-407A55B8631D}"/>
    <dgm:cxn modelId="{3C51F350-FD69-4AEC-843B-41B7EEAB3559}" srcId="{254E9DB5-6123-4F67-AA6A-CD11E79986D6}" destId="{88FAC483-BC9B-4E2E-BB7C-5EAFA945AB60}" srcOrd="42" destOrd="0" parTransId="{258B4605-31C3-4BE5-BDE5-A5E0C14FBBE7}" sibTransId="{C92EFC7E-037B-43AA-A02B-0714D21B5007}"/>
    <dgm:cxn modelId="{B2893A52-4C39-48C5-9BC2-7DB7D99ED107}" type="presOf" srcId="{5E0816DE-73F5-47BA-8655-D8DE7557B498}" destId="{8F979436-4873-47F0-BF59-E2FAB96B8A9F}" srcOrd="0" destOrd="8" presId="urn:microsoft.com/office/officeart/2005/8/layout/vList6"/>
    <dgm:cxn modelId="{79405A52-B754-441B-AD5F-8B1D2F00E1D7}" type="presOf" srcId="{192F5C8F-C371-4E20-A4E0-4853F534CDB0}" destId="{8F979436-4873-47F0-BF59-E2FAB96B8A9F}" srcOrd="0" destOrd="43" presId="urn:microsoft.com/office/officeart/2005/8/layout/vList6"/>
    <dgm:cxn modelId="{894ED453-4C38-441C-9A67-F3C705712CC2}" type="presOf" srcId="{97FCD5B2-51D9-49C5-A086-AAE9A03FC3A1}" destId="{8F979436-4873-47F0-BF59-E2FAB96B8A9F}" srcOrd="0" destOrd="15" presId="urn:microsoft.com/office/officeart/2005/8/layout/vList6"/>
    <dgm:cxn modelId="{C5E84354-D3CA-447C-A413-CF913244675F}" srcId="{254E9DB5-6123-4F67-AA6A-CD11E79986D6}" destId="{192F5C8F-C371-4E20-A4E0-4853F534CDB0}" srcOrd="43" destOrd="0" parTransId="{B2DD9ADA-2830-499C-8AC1-7A4D8733670F}" sibTransId="{2FBFF664-4015-407D-91F6-387D9B922C1D}"/>
    <dgm:cxn modelId="{6F4AF675-272D-4BC7-83E7-699AAB5B3F34}" srcId="{224EC0E6-1DD2-4CEF-880A-AAF656905ACF}" destId="{254E9DB5-6123-4F67-AA6A-CD11E79986D6}" srcOrd="0" destOrd="0" parTransId="{6E8BB283-16BD-4660-BCEC-61A59365A0C8}" sibTransId="{D99A1DBB-3FD3-4431-A123-F0774E0D8302}"/>
    <dgm:cxn modelId="{72D90F56-14EF-4C2E-B2E6-F870EEEC38B1}" type="presOf" srcId="{8C2CADF7-CBDA-4168-B3A0-49334AF9BF34}" destId="{8F979436-4873-47F0-BF59-E2FAB96B8A9F}" srcOrd="0" destOrd="0" presId="urn:microsoft.com/office/officeart/2005/8/layout/vList6"/>
    <dgm:cxn modelId="{D4991977-6756-4E68-84B1-D3A17BC406E1}" type="presOf" srcId="{847CE63E-67E1-462D-A1B4-FFE0FC311D4B}" destId="{8F979436-4873-47F0-BF59-E2FAB96B8A9F}" srcOrd="0" destOrd="35" presId="urn:microsoft.com/office/officeart/2005/8/layout/vList6"/>
    <dgm:cxn modelId="{5682F558-EF0B-438D-A09C-7481C85F9A8B}" type="presOf" srcId="{99E9B875-94C5-48CB-9574-4B1E56C71FD8}" destId="{8F979436-4873-47F0-BF59-E2FAB96B8A9F}" srcOrd="0" destOrd="49" presId="urn:microsoft.com/office/officeart/2005/8/layout/vList6"/>
    <dgm:cxn modelId="{EE41657A-0F0D-428B-AAC4-DE395D86C8E0}" srcId="{254E9DB5-6123-4F67-AA6A-CD11E79986D6}" destId="{6F3A001E-E27F-4367-BF7A-060FE37786A7}" srcOrd="36" destOrd="0" parTransId="{963D6411-CAD7-4E7A-BA3B-E9470955DC8D}" sibTransId="{E7B35E23-F0B4-41C4-95F4-14525C8D81B4}"/>
    <dgm:cxn modelId="{4E8FCF7B-5E3A-47E9-AC80-6EE0AF304E54}" srcId="{254E9DB5-6123-4F67-AA6A-CD11E79986D6}" destId="{5E0816DE-73F5-47BA-8655-D8DE7557B498}" srcOrd="8" destOrd="0" parTransId="{24EA9E87-87E9-4923-8E1D-9F528DDC31C5}" sibTransId="{E1F69B34-3D6A-4555-AF1B-D5B0B3A369AC}"/>
    <dgm:cxn modelId="{827CF680-3FF9-4932-A337-85880DC16EF2}" srcId="{254E9DB5-6123-4F67-AA6A-CD11E79986D6}" destId="{44FCF450-4C27-442D-9892-1FAFED1C8119}" srcOrd="11" destOrd="0" parTransId="{0D752335-1300-474D-9CF1-9D3314D13667}" sibTransId="{C7481154-DAD9-4129-9E93-8AE369937727}"/>
    <dgm:cxn modelId="{EE34F382-1538-4BA4-AA2B-E434C5453ADE}" type="presOf" srcId="{74932F21-B9B9-4E21-B911-44583A7DF488}" destId="{8F979436-4873-47F0-BF59-E2FAB96B8A9F}" srcOrd="0" destOrd="6" presId="urn:microsoft.com/office/officeart/2005/8/layout/vList6"/>
    <dgm:cxn modelId="{EF909888-B11C-4A9C-BC96-9350841B12D8}" type="presOf" srcId="{14CF0CFE-39A2-40CD-98B7-F9AFAD642D53}" destId="{8F979436-4873-47F0-BF59-E2FAB96B8A9F}" srcOrd="0" destOrd="55" presId="urn:microsoft.com/office/officeart/2005/8/layout/vList6"/>
    <dgm:cxn modelId="{58C4DA89-B1D1-4F4F-AB9F-9E14F4B961D8}" srcId="{254E9DB5-6123-4F67-AA6A-CD11E79986D6}" destId="{5B606588-8FEE-432F-925E-7CB3472C8C34}" srcOrd="32" destOrd="0" parTransId="{79E8BD52-59BE-4D78-B17E-779147E9644A}" sibTransId="{EF90B174-5EEF-4972-9A0C-B586A71CC23E}"/>
    <dgm:cxn modelId="{7DC10C8D-9C91-4F2E-B6A5-D3A60A43C878}" type="presOf" srcId="{AEFAD4F8-E6A8-4080-8DBC-976A48B4D915}" destId="{8F979436-4873-47F0-BF59-E2FAB96B8A9F}" srcOrd="0" destOrd="3" presId="urn:microsoft.com/office/officeart/2005/8/layout/vList6"/>
    <dgm:cxn modelId="{B947C38D-CE73-4A6A-B607-30A87E315A47}" srcId="{254E9DB5-6123-4F67-AA6A-CD11E79986D6}" destId="{99E9B875-94C5-48CB-9574-4B1E56C71FD8}" srcOrd="49" destOrd="0" parTransId="{EB0BF61B-B396-43E3-AAD1-7770F043B4BF}" sibTransId="{BE922E35-E2B4-475C-BC18-65472567971F}"/>
    <dgm:cxn modelId="{F814B596-0154-4A47-87E8-87A60E95B17A}" srcId="{254E9DB5-6123-4F67-AA6A-CD11E79986D6}" destId="{74932F21-B9B9-4E21-B911-44583A7DF488}" srcOrd="6" destOrd="0" parTransId="{0EC78234-8BBD-4ACC-B928-76052A6AA2B0}" sibTransId="{E5F59774-8FFB-49CC-8DEA-9526BDFFA399}"/>
    <dgm:cxn modelId="{6BEB5A97-A9FE-4D49-B49D-728D30A8116C}" type="presOf" srcId="{0B088771-3B87-4F51-ABE9-567059360648}" destId="{8F979436-4873-47F0-BF59-E2FAB96B8A9F}" srcOrd="0" destOrd="48" presId="urn:microsoft.com/office/officeart/2005/8/layout/vList6"/>
    <dgm:cxn modelId="{9DBFD798-B414-43DF-9CB9-EFA558D963DD}" srcId="{254E9DB5-6123-4F67-AA6A-CD11E79986D6}" destId="{FA04B253-F29C-4D7E-8F1A-8D372E9B7989}" srcOrd="33" destOrd="0" parTransId="{7CDC2731-7A03-4F6C-9366-49928BBE3E16}" sibTransId="{B6C9B28A-6C49-40AF-92F2-B8C237A54241}"/>
    <dgm:cxn modelId="{13011B9B-EBE8-4A2C-83BC-EAEF32512C5A}" type="presOf" srcId="{9CA56FE4-1B97-401E-8194-C1891A55E2D4}" destId="{8F979436-4873-47F0-BF59-E2FAB96B8A9F}" srcOrd="0" destOrd="41" presId="urn:microsoft.com/office/officeart/2005/8/layout/vList6"/>
    <dgm:cxn modelId="{B1929D9B-5925-412A-9961-E4DC934B25F6}" type="presOf" srcId="{3A1C733E-996B-49F3-BFD1-3D5164B99BEF}" destId="{8F979436-4873-47F0-BF59-E2FAB96B8A9F}" srcOrd="0" destOrd="2" presId="urn:microsoft.com/office/officeart/2005/8/layout/vList6"/>
    <dgm:cxn modelId="{868A3D9F-44BE-4B89-AA7F-2339F9B9E4BE}" srcId="{254E9DB5-6123-4F67-AA6A-CD11E79986D6}" destId="{9C91B7A5-1B9E-4E49-BAE6-17D270E326DE}" srcOrd="25" destOrd="0" parTransId="{CA03B5FD-1EFE-4F91-8680-0EDF1A6643CF}" sibTransId="{633B8C90-5731-4729-ABA9-ABD02722A00D}"/>
    <dgm:cxn modelId="{C9DC17A4-91E8-4FA1-9FCA-230C5BA6DFCB}" srcId="{254E9DB5-6123-4F67-AA6A-CD11E79986D6}" destId="{8C2CADF7-CBDA-4168-B3A0-49334AF9BF34}" srcOrd="0" destOrd="0" parTransId="{6610331D-D4E2-41AA-8B60-1BC060F1AD02}" sibTransId="{03AFDC02-5D5A-48F5-8CEB-094E34B487E9}"/>
    <dgm:cxn modelId="{9A9E53A5-B698-429C-AFA6-CEDEE605691A}" type="presOf" srcId="{7AF86ABB-D9BF-493C-BADF-772C1C232029}" destId="{8F979436-4873-47F0-BF59-E2FAB96B8A9F}" srcOrd="0" destOrd="44" presId="urn:microsoft.com/office/officeart/2005/8/layout/vList6"/>
    <dgm:cxn modelId="{38A21AA9-6837-4354-96CF-AF10563B3FB1}" type="presOf" srcId="{120DC4E8-4B48-4419-A4D3-9BAC8570A660}" destId="{8F979436-4873-47F0-BF59-E2FAB96B8A9F}" srcOrd="0" destOrd="16" presId="urn:microsoft.com/office/officeart/2005/8/layout/vList6"/>
    <dgm:cxn modelId="{589C9AA9-54DA-4DDD-8AF1-62CA6F1A9906}" type="presOf" srcId="{254E9DB5-6123-4F67-AA6A-CD11E79986D6}" destId="{AA1F5170-9A00-4049-AC0E-62715B088E97}" srcOrd="0" destOrd="0" presId="urn:microsoft.com/office/officeart/2005/8/layout/vList6"/>
    <dgm:cxn modelId="{B23D0AAA-2447-43F4-83A2-9CBF8EAFB41B}" srcId="{254E9DB5-6123-4F67-AA6A-CD11E79986D6}" destId="{D38AB1AA-D75E-4811-A34F-DBFDEDDAD5D4}" srcOrd="26" destOrd="0" parTransId="{31912A64-730B-4757-A254-6784107B8D45}" sibTransId="{095604A2-A27C-4DF4-808D-0F9CFA4FF56F}"/>
    <dgm:cxn modelId="{760245AF-F1B8-4205-BB1A-DB28F87AE0C0}" srcId="{254E9DB5-6123-4F67-AA6A-CD11E79986D6}" destId="{0D739BC9-BC6F-4433-AE01-5463355CF903}" srcOrd="46" destOrd="0" parTransId="{6C236DBF-9947-4BC6-AC56-240B63DB176D}" sibTransId="{CB425965-BD30-450D-AFFF-B339260EA4F7}"/>
    <dgm:cxn modelId="{EC73A2B4-7B05-4EF9-A926-51BD64C922DF}" srcId="{254E9DB5-6123-4F67-AA6A-CD11E79986D6}" destId="{DE7D663D-01BE-4F32-8CB2-9BD25DB6F9B2}" srcOrd="22" destOrd="0" parTransId="{C9766F83-8260-4540-89F2-60DA1526B83D}" sibTransId="{19F2AE3A-0228-4516-A80E-6363F42267C9}"/>
    <dgm:cxn modelId="{11E4D2B5-8437-4395-A412-FCD49CAAED7B}" type="presOf" srcId="{DECB7DED-3A66-4D25-BB03-864E5CFC116E}" destId="{8F979436-4873-47F0-BF59-E2FAB96B8A9F}" srcOrd="0" destOrd="53" presId="urn:microsoft.com/office/officeart/2005/8/layout/vList6"/>
    <dgm:cxn modelId="{FF304BBA-0372-4B3F-9C52-29492132F947}" srcId="{254E9DB5-6123-4F67-AA6A-CD11E79986D6}" destId="{47CF6423-F2CF-42CA-BEF7-8E013CCD0BB7}" srcOrd="28" destOrd="0" parTransId="{370E7577-550E-4B62-9D73-79588A1C6C80}" sibTransId="{F5B6A2BE-17F9-4998-AEFE-6094ACC4F1F3}"/>
    <dgm:cxn modelId="{0FFF24BC-0C97-4B08-92DB-6560DE7A2C13}" type="presOf" srcId="{77677153-3F31-4991-A1D7-F96A133FD94C}" destId="{8F979436-4873-47F0-BF59-E2FAB96B8A9F}" srcOrd="0" destOrd="47" presId="urn:microsoft.com/office/officeart/2005/8/layout/vList6"/>
    <dgm:cxn modelId="{BA0300BD-B0BA-443B-9227-A3404B5C439F}" type="presOf" srcId="{334C718E-FD36-456F-B218-9086A64758F5}" destId="{8F979436-4873-47F0-BF59-E2FAB96B8A9F}" srcOrd="0" destOrd="9" presId="urn:microsoft.com/office/officeart/2005/8/layout/vList6"/>
    <dgm:cxn modelId="{8D936BBD-26F2-448D-BCD3-1A191BBDEB4E}" type="presOf" srcId="{DE7D663D-01BE-4F32-8CB2-9BD25DB6F9B2}" destId="{8F979436-4873-47F0-BF59-E2FAB96B8A9F}" srcOrd="0" destOrd="22" presId="urn:microsoft.com/office/officeart/2005/8/layout/vList6"/>
    <dgm:cxn modelId="{FDCB7DBD-6AEE-4362-9E26-34A66D8E30DF}" srcId="{254E9DB5-6123-4F67-AA6A-CD11E79986D6}" destId="{3082FE87-FE2F-45E3-B533-7AD097D773C4}" srcOrd="30" destOrd="0" parTransId="{15A14175-5AEF-40B7-AA42-757F659C8845}" sibTransId="{69038B21-90B0-431E-8960-41DE28FF89A1}"/>
    <dgm:cxn modelId="{C3B657C3-2BC2-4E6E-A5C2-1846766B8A27}" type="presOf" srcId="{CE8E0843-6DA1-446F-AC7F-A8D4820ACC47}" destId="{8F979436-4873-47F0-BF59-E2FAB96B8A9F}" srcOrd="0" destOrd="13" presId="urn:microsoft.com/office/officeart/2005/8/layout/vList6"/>
    <dgm:cxn modelId="{583631C8-AD90-44CE-BCDC-32119CED40B9}" srcId="{254E9DB5-6123-4F67-AA6A-CD11E79986D6}" destId="{B7D16923-A0B7-4876-A039-FEC50DB3EA4E}" srcOrd="37" destOrd="0" parTransId="{2E1725A5-8A27-4130-A546-A79F1C9D4F4F}" sibTransId="{69438B86-E400-4DE3-9E14-386DCD3AAA32}"/>
    <dgm:cxn modelId="{930066C8-47D4-43F2-B134-993EB395B7E1}" type="presOf" srcId="{6F3A001E-E27F-4367-BF7A-060FE37786A7}" destId="{8F979436-4873-47F0-BF59-E2FAB96B8A9F}" srcOrd="0" destOrd="36" presId="urn:microsoft.com/office/officeart/2005/8/layout/vList6"/>
    <dgm:cxn modelId="{59E567C8-3986-4358-9F70-04D3D48CC06F}" srcId="{254E9DB5-6123-4F67-AA6A-CD11E79986D6}" destId="{49EDF411-B463-4ED0-9FBD-39F73C8B3952}" srcOrd="19" destOrd="0" parTransId="{D1ECF0CB-6C02-4E09-973C-169238322F51}" sibTransId="{7408E837-874C-4675-A3F2-5A714A10AC4F}"/>
    <dgm:cxn modelId="{9030C1C8-6398-41BF-B998-8A9AD0B1A207}" type="presOf" srcId="{19B55EF8-E092-4B34-BB3D-C1C99857F1D3}" destId="{8F979436-4873-47F0-BF59-E2FAB96B8A9F}" srcOrd="0" destOrd="54" presId="urn:microsoft.com/office/officeart/2005/8/layout/vList6"/>
    <dgm:cxn modelId="{B3BE20C9-74DE-4FF4-84D8-9073FE795AB8}" srcId="{254E9DB5-6123-4F67-AA6A-CD11E79986D6}" destId="{14CF0CFE-39A2-40CD-98B7-F9AFAD642D53}" srcOrd="55" destOrd="0" parTransId="{EA7E407F-5E01-4290-8294-63CED05110DE}" sibTransId="{E56E3E97-FD96-4E46-BF63-B46F7613CB03}"/>
    <dgm:cxn modelId="{AB132ACA-FE93-4521-9AF0-8A4932C7ABBE}" srcId="{254E9DB5-6123-4F67-AA6A-CD11E79986D6}" destId="{7AF86ABB-D9BF-493C-BADF-772C1C232029}" srcOrd="44" destOrd="0" parTransId="{86A48D62-4712-46B9-97C3-7A2231D8F36C}" sibTransId="{D8DB1F47-2C86-4907-AF6B-8FE3330AA77D}"/>
    <dgm:cxn modelId="{4787EBCA-77BC-4342-A389-E47D031F2B22}" type="presOf" srcId="{224EC0E6-1DD2-4CEF-880A-AAF656905ACF}" destId="{E858138F-1AD7-4727-980D-EC0EAE86E3F9}" srcOrd="0" destOrd="0" presId="urn:microsoft.com/office/officeart/2005/8/layout/vList6"/>
    <dgm:cxn modelId="{CBEE8FCD-6E72-41BF-A0EC-8DA2FFC2701C}" srcId="{254E9DB5-6123-4F67-AA6A-CD11E79986D6}" destId="{8AE4893F-BCEA-4582-9DD2-1140BE21FEC1}" srcOrd="29" destOrd="0" parTransId="{DA925717-2AB3-4616-8F4F-EEA0F127C1A8}" sibTransId="{F4A3C70A-9CB2-49B9-9B76-9039A287D921}"/>
    <dgm:cxn modelId="{418542CF-2DC2-459E-9661-A9C00FF2141B}" type="presOf" srcId="{41D64C40-11D9-412E-AAC9-520364285931}" destId="{8F979436-4873-47F0-BF59-E2FAB96B8A9F}" srcOrd="0" destOrd="14" presId="urn:microsoft.com/office/officeart/2005/8/layout/vList6"/>
    <dgm:cxn modelId="{B9C755D2-4F35-4992-89A1-A6D2A986EC53}" srcId="{254E9DB5-6123-4F67-AA6A-CD11E79986D6}" destId="{975F4CB9-1C13-4187-8DF5-2673446DD7E8}" srcOrd="20" destOrd="0" parTransId="{F16BBF42-ACE6-4763-92CA-3B06A0CC93DE}" sibTransId="{8CC522E4-9D8D-4AD5-8A0E-01D14C7FAAE7}"/>
    <dgm:cxn modelId="{784581D8-C564-4DBF-BB9C-0760C745845C}" srcId="{254E9DB5-6123-4F67-AA6A-CD11E79986D6}" destId="{F90924E3-B10F-48EE-AFAB-DB290D79D2D0}" srcOrd="31" destOrd="0" parTransId="{66220C3B-8FBC-4C0F-BE91-B6623962F2A6}" sibTransId="{470CA2D0-373D-4E99-9424-6F0832F954CC}"/>
    <dgm:cxn modelId="{5B093ADB-B1DC-419E-8426-E91A07C3741A}" type="presOf" srcId="{15B5B754-C281-4C6C-B20A-BC04E5B5AD7C}" destId="{8F979436-4873-47F0-BF59-E2FAB96B8A9F}" srcOrd="0" destOrd="45" presId="urn:microsoft.com/office/officeart/2005/8/layout/vList6"/>
    <dgm:cxn modelId="{AB2E8FDB-025D-4BF2-B7C9-EE61169DB92A}" srcId="{254E9DB5-6123-4F67-AA6A-CD11E79986D6}" destId="{AA7BE46B-0C45-46E2-B904-035037BE5716}" srcOrd="4" destOrd="0" parTransId="{8935C180-5C22-4605-B895-9A2E666399C3}" sibTransId="{6277773A-C8FC-4887-80CF-A710C7CFC778}"/>
    <dgm:cxn modelId="{0E6B07E0-056F-4F9C-A787-08BCB3EB6C81}" type="presOf" srcId="{FC84078F-74F0-4496-AE1D-2F6CA7AC9DB8}" destId="{8F979436-4873-47F0-BF59-E2FAB96B8A9F}" srcOrd="0" destOrd="7" presId="urn:microsoft.com/office/officeart/2005/8/layout/vList6"/>
    <dgm:cxn modelId="{8FEA1EE0-FEC3-424F-846B-18EA88B94608}" type="presOf" srcId="{44FCF450-4C27-442D-9892-1FAFED1C8119}" destId="{8F979436-4873-47F0-BF59-E2FAB96B8A9F}" srcOrd="0" destOrd="11" presId="urn:microsoft.com/office/officeart/2005/8/layout/vList6"/>
    <dgm:cxn modelId="{F2E2BCE2-1F1F-4A7C-B9AC-893DCF7A2EE6}" srcId="{254E9DB5-6123-4F67-AA6A-CD11E79986D6}" destId="{0B088771-3B87-4F51-ABE9-567059360648}" srcOrd="48" destOrd="0" parTransId="{AE6343DD-AAF7-49DB-B5C6-CE11F4EB4369}" sibTransId="{FA767995-3F01-44FD-806F-BA072BB36245}"/>
    <dgm:cxn modelId="{1AC824E6-00D3-4F66-AF9A-39E9F287AE20}" type="presOf" srcId="{49EDF411-B463-4ED0-9FBD-39F73C8B3952}" destId="{8F979436-4873-47F0-BF59-E2FAB96B8A9F}" srcOrd="0" destOrd="19" presId="urn:microsoft.com/office/officeart/2005/8/layout/vList6"/>
    <dgm:cxn modelId="{EAD6C4E8-6183-4EC9-9BFA-F8B6C9049554}" srcId="{254E9DB5-6123-4F67-AA6A-CD11E79986D6}" destId="{334C718E-FD36-456F-B218-9086A64758F5}" srcOrd="9" destOrd="0" parTransId="{443D9189-1D83-44D9-BDC6-BDABD8D94A09}" sibTransId="{BF60F056-ACBD-4029-8CB1-2B3D217B7E3E}"/>
    <dgm:cxn modelId="{FF280AEA-6D89-4401-AFE6-2D70D49AA567}" srcId="{254E9DB5-6123-4F67-AA6A-CD11E79986D6}" destId="{847CE63E-67E1-462D-A1B4-FFE0FC311D4B}" srcOrd="35" destOrd="0" parTransId="{F98EDDC7-FBCE-4DB5-81C2-61C477538DCB}" sibTransId="{10E0725A-B8BB-469D-A5FD-5A9725CD2A12}"/>
    <dgm:cxn modelId="{7C367EEA-E4D6-4C5F-968C-6CC7F4E2B9DB}" type="presOf" srcId="{18B36D9C-6C42-4D2B-A8C3-7625AE211E85}" destId="{8F979436-4873-47F0-BF59-E2FAB96B8A9F}" srcOrd="0" destOrd="18" presId="urn:microsoft.com/office/officeart/2005/8/layout/vList6"/>
    <dgm:cxn modelId="{8AE291EA-7C2C-4472-BF8F-C185E0E89CA9}" type="presOf" srcId="{35412ADF-1C87-47F1-B48D-F17F4BAF7CD0}" destId="{8F979436-4873-47F0-BF59-E2FAB96B8A9F}" srcOrd="0" destOrd="12" presId="urn:microsoft.com/office/officeart/2005/8/layout/vList6"/>
    <dgm:cxn modelId="{263892EB-9FB8-462D-BF3F-E28EC746BE05}" type="presOf" srcId="{D9F143D5-387F-4414-9510-5A44E13EA3EB}" destId="{8F979436-4873-47F0-BF59-E2FAB96B8A9F}" srcOrd="0" destOrd="23" presId="urn:microsoft.com/office/officeart/2005/8/layout/vList6"/>
    <dgm:cxn modelId="{99BDB6EC-3BFC-4E0A-9EAA-C8D83458498A}" srcId="{254E9DB5-6123-4F67-AA6A-CD11E79986D6}" destId="{C2CF8941-AF38-45E9-97C7-A074E122B20F}" srcOrd="17" destOrd="0" parTransId="{2087C809-70D1-42D8-A89F-DBD47A254CB9}" sibTransId="{750EADBD-E8BE-4D55-B671-0162F0E7DF90}"/>
    <dgm:cxn modelId="{2EDDF4EC-D343-4F05-B190-5361F7A73468}" srcId="{254E9DB5-6123-4F67-AA6A-CD11E79986D6}" destId="{8E8E9C76-5653-457E-9679-D7ADA5792D73}" srcOrd="24" destOrd="0" parTransId="{905B050B-3001-4D75-84F9-498BDEEBA251}" sibTransId="{B73AED82-D89E-4365-97C5-B6B59A97C39F}"/>
    <dgm:cxn modelId="{3F493DEE-7652-4DE2-8871-8A07BA18B4CB}" srcId="{254E9DB5-6123-4F67-AA6A-CD11E79986D6}" destId="{18B36D9C-6C42-4D2B-A8C3-7625AE211E85}" srcOrd="18" destOrd="0" parTransId="{670CED0E-C934-4D51-9478-71EF31AA721D}" sibTransId="{24885964-B03B-4A61-8E36-0CE775F6BC56}"/>
    <dgm:cxn modelId="{AD117EEE-8EC4-4E23-BBAA-B9651E56E6B4}" srcId="{254E9DB5-6123-4F67-AA6A-CD11E79986D6}" destId="{CE8E0843-6DA1-446F-AC7F-A8D4820ACC47}" srcOrd="13" destOrd="0" parTransId="{40747336-58EE-4A65-95B3-55EDF1DB61E8}" sibTransId="{4D936F49-D60A-4578-B859-C24C7F0ED22F}"/>
    <dgm:cxn modelId="{B40F91EE-2B14-4136-AFA4-92AAB22A1455}" type="presOf" srcId="{F90924E3-B10F-48EE-AFAB-DB290D79D2D0}" destId="{8F979436-4873-47F0-BF59-E2FAB96B8A9F}" srcOrd="0" destOrd="31" presId="urn:microsoft.com/office/officeart/2005/8/layout/vList6"/>
    <dgm:cxn modelId="{001FEDEF-230A-44F9-B503-AB5EE6DF4DAE}" type="presOf" srcId="{C2CF8941-AF38-45E9-97C7-A074E122B20F}" destId="{8F979436-4873-47F0-BF59-E2FAB96B8A9F}" srcOrd="0" destOrd="17" presId="urn:microsoft.com/office/officeart/2005/8/layout/vList6"/>
    <dgm:cxn modelId="{0ACFFCEF-14C3-4952-A9A6-3820C6CCFD09}" srcId="{254E9DB5-6123-4F67-AA6A-CD11E79986D6}" destId="{41D64C40-11D9-412E-AAC9-520364285931}" srcOrd="14" destOrd="0" parTransId="{27D73392-61A7-4DC4-AF12-360B3A999662}" sibTransId="{C7E49FD9-5B7C-4526-BB34-49F25C71A2EF}"/>
    <dgm:cxn modelId="{CCD87CF0-6A45-4F32-86EB-0848997A7100}" type="presOf" srcId="{D38AB1AA-D75E-4811-A34F-DBFDEDDAD5D4}" destId="{8F979436-4873-47F0-BF59-E2FAB96B8A9F}" srcOrd="0" destOrd="26" presId="urn:microsoft.com/office/officeart/2005/8/layout/vList6"/>
    <dgm:cxn modelId="{FFD1CDF1-472F-46E1-8D12-55B030840170}" srcId="{254E9DB5-6123-4F67-AA6A-CD11E79986D6}" destId="{A5BBC998-CB0F-4DA8-AF8F-70954C67D3B6}" srcOrd="38" destOrd="0" parTransId="{831F866C-44FE-4E59-9FD5-4FE79AE71497}" sibTransId="{BB0C01D5-565E-4784-8097-69C5ED26F992}"/>
    <dgm:cxn modelId="{F1AD06F3-FD30-425D-B030-A573C71636D8}" srcId="{254E9DB5-6123-4F67-AA6A-CD11E79986D6}" destId="{D9F143D5-387F-4414-9510-5A44E13EA3EB}" srcOrd="23" destOrd="0" parTransId="{925978D2-A7FC-4173-B171-4D7B02656A10}" sibTransId="{627AF9A7-DE2A-4A2D-8B3B-E414311D8D15}"/>
    <dgm:cxn modelId="{A8CB34F4-C8CC-493A-93DD-2F4F24E74B1C}" srcId="{254E9DB5-6123-4F67-AA6A-CD11E79986D6}" destId="{56CCEB10-02D8-4F5C-A0D2-239230CCBF04}" srcOrd="21" destOrd="0" parTransId="{521C8FA4-EF76-451F-BE5C-98F752A3FCD0}" sibTransId="{DC3407B5-ADEC-4AA4-80AB-CE9C9E49AEF5}"/>
    <dgm:cxn modelId="{090A35F4-61F7-4DDB-8C3D-ACB760483D1C}" srcId="{254E9DB5-6123-4F67-AA6A-CD11E79986D6}" destId="{97FCD5B2-51D9-49C5-A086-AAE9A03FC3A1}" srcOrd="15" destOrd="0" parTransId="{378C5801-5612-4568-A629-834C1E663DC1}" sibTransId="{65708406-93FD-4F10-93AB-CC58703A67AA}"/>
    <dgm:cxn modelId="{C9A3DDF5-75CA-4FBA-A8D3-E20C9BBC9315}" srcId="{254E9DB5-6123-4F67-AA6A-CD11E79986D6}" destId="{D8131584-B1DD-41B3-A795-353902743EB8}" srcOrd="52" destOrd="0" parTransId="{80A1409E-54FC-4F3F-9D8B-A1B7A206A0EC}" sibTransId="{AF1E7DAE-BE7D-4590-AA42-9CB402F1CF4D}"/>
    <dgm:cxn modelId="{7934DDF6-EB1E-4A18-BDD8-0B4F47CD5532}" type="presOf" srcId="{47CF6423-F2CF-42CA-BEF7-8E013CCD0BB7}" destId="{8F979436-4873-47F0-BF59-E2FAB96B8A9F}" srcOrd="0" destOrd="28" presId="urn:microsoft.com/office/officeart/2005/8/layout/vList6"/>
    <dgm:cxn modelId="{2DE11FF9-1581-4366-BA64-3E5DE7720E6C}" type="presOf" srcId="{A5BBC998-CB0F-4DA8-AF8F-70954C67D3B6}" destId="{8F979436-4873-47F0-BF59-E2FAB96B8A9F}" srcOrd="0" destOrd="38" presId="urn:microsoft.com/office/officeart/2005/8/layout/vList6"/>
    <dgm:cxn modelId="{25D039F9-FFC6-408F-AC3F-529B8D6F08FB}" srcId="{254E9DB5-6123-4F67-AA6A-CD11E79986D6}" destId="{AEFAD4F8-E6A8-4080-8DBC-976A48B4D915}" srcOrd="3" destOrd="0" parTransId="{48EAEADD-E3B2-435A-B9DB-610BCBF51373}" sibTransId="{D84D1D46-AD71-4BCF-8A84-256ABC6B37F2}"/>
    <dgm:cxn modelId="{2AE2D8F9-ECFE-40FD-823D-8354305F34DE}" srcId="{254E9DB5-6123-4F67-AA6A-CD11E79986D6}" destId="{120DC4E8-4B48-4419-A4D3-9BAC8570A660}" srcOrd="16" destOrd="0" parTransId="{6334445D-D4E7-445E-A52A-2A4AE9845F6B}" sibTransId="{316AAD38-05E7-4647-B37B-F8400D3608CA}"/>
    <dgm:cxn modelId="{1452FAFA-211C-4AB5-8267-921CBE92E277}" srcId="{254E9DB5-6123-4F67-AA6A-CD11E79986D6}" destId="{293155AA-7A36-4FF8-825E-2DEA4D736AC8}" srcOrd="51" destOrd="0" parTransId="{8F9380AB-BF3D-4239-90CE-77CE8EF49802}" sibTransId="{2B2AE2C9-E3BA-4431-831B-23144C8AED20}"/>
    <dgm:cxn modelId="{3B1584B2-DBEA-401F-888D-2A6B236C1AA4}" type="presParOf" srcId="{E858138F-1AD7-4727-980D-EC0EAE86E3F9}" destId="{23EEE2B0-B84A-469D-8939-01903A3AFF8E}" srcOrd="0" destOrd="0" presId="urn:microsoft.com/office/officeart/2005/8/layout/vList6"/>
    <dgm:cxn modelId="{7A58F500-94C9-478E-B521-8053A5F6A23D}" type="presParOf" srcId="{23EEE2B0-B84A-469D-8939-01903A3AFF8E}" destId="{AA1F5170-9A00-4049-AC0E-62715B088E97}" srcOrd="0" destOrd="0" presId="urn:microsoft.com/office/officeart/2005/8/layout/vList6"/>
    <dgm:cxn modelId="{DAA93340-838A-446C-9BF9-A6631227E7C7}" type="presParOf" srcId="{23EEE2B0-B84A-469D-8939-01903A3AFF8E}" destId="{8F979436-4873-47F0-BF59-E2FAB96B8A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1A9D9-E308-43DE-A39A-CC3E4A82D343}">
      <dsp:nvSpPr>
        <dsp:cNvPr id="0" name=""/>
        <dsp:cNvSpPr/>
      </dsp:nvSpPr>
      <dsp:spPr bwMode="white">
        <a:xfrm>
          <a:off x="3343298" y="2999"/>
          <a:ext cx="5014947" cy="61376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Joint via zoom 5 menit sebelum perkuliahan dimulai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Membaca doa sebelum belajar atau ayat – ayat pendek sebelum perkulaiahn dimulai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Mengaktifkan video selama perkuliahan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Pada saat perkuliahan. </a:t>
          </a:r>
          <a:r>
            <a:rPr lang="en-US" sz="1800" kern="1200" dirty="0"/>
            <a:t>Audio</a:t>
          </a:r>
          <a:r>
            <a:rPr lang="id-ID" sz="1800" kern="1200" dirty="0"/>
            <a:t> di mute atau di Unmute jika diperbolehkan oleh dosen untuk bertanya atau menanggapi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Menjaga sikap selama perkuliahan dan fokus pada materi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Berpakaian sopan dan rapi</a:t>
          </a:r>
        </a:p>
      </dsp:txBody>
      <dsp:txXfrm>
        <a:off x="3343298" y="770208"/>
        <a:ext cx="3134342" cy="4603251"/>
      </dsp:txXfrm>
    </dsp:sp>
    <dsp:sp modelId="{5AF9A75C-DAAE-4F0B-9B99-4AC9CAFA94FB}">
      <dsp:nvSpPr>
        <dsp:cNvPr id="0" name=""/>
        <dsp:cNvSpPr/>
      </dsp:nvSpPr>
      <dsp:spPr bwMode="white">
        <a:xfrm>
          <a:off x="0" y="2999"/>
          <a:ext cx="3343298" cy="61376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100" b="1" kern="1200" dirty="0">
            <a:solidFill>
              <a:schemeClr val="tx1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b="1" kern="1200" dirty="0">
              <a:solidFill>
                <a:schemeClr val="tx1"/>
              </a:solidFill>
            </a:rPr>
            <a:t>Tata tertib perkuliahan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 </a:t>
          </a:r>
        </a:p>
      </dsp:txBody>
      <dsp:txXfrm>
        <a:off x="163206" y="166205"/>
        <a:ext cx="3016886" cy="581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EBCF-10B2-4800-8B3C-48C7E4FCC84F}">
      <dsp:nvSpPr>
        <dsp:cNvPr id="0" name=""/>
        <dsp:cNvSpPr/>
      </dsp:nvSpPr>
      <dsp:spPr>
        <a:xfrm rot="5400000">
          <a:off x="-317563" y="317911"/>
          <a:ext cx="2117089" cy="1481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1</a:t>
          </a:r>
          <a:endParaRPr lang="en-ID" sz="4600" kern="1200" dirty="0"/>
        </a:p>
      </dsp:txBody>
      <dsp:txXfrm rot="-5400000">
        <a:off x="1" y="741328"/>
        <a:ext cx="1481962" cy="635127"/>
      </dsp:txXfrm>
    </dsp:sp>
    <dsp:sp modelId="{CAFA23C7-867E-47D1-98A3-0F2AC3A9E927}">
      <dsp:nvSpPr>
        <dsp:cNvPr id="0" name=""/>
        <dsp:cNvSpPr/>
      </dsp:nvSpPr>
      <dsp:spPr>
        <a:xfrm rot="5400000">
          <a:off x="4116927" y="-2634616"/>
          <a:ext cx="1376108" cy="6646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Menjelaskan</a:t>
          </a:r>
          <a:r>
            <a:rPr lang="en-US" sz="3200" kern="1200" dirty="0"/>
            <a:t> </a:t>
          </a:r>
          <a:r>
            <a:rPr lang="en-US" sz="3200" kern="1200" dirty="0" err="1"/>
            <a:t>tentang</a:t>
          </a:r>
          <a:r>
            <a:rPr lang="en-US" sz="3200" kern="1200" dirty="0"/>
            <a:t> </a:t>
          </a:r>
          <a:r>
            <a:rPr lang="en-US" sz="3200" kern="1200" dirty="0" err="1"/>
            <a:t>pertumbuhan</a:t>
          </a:r>
          <a:r>
            <a:rPr lang="en-US" sz="3200" kern="1200" dirty="0"/>
            <a:t> dan </a:t>
          </a:r>
          <a:r>
            <a:rPr lang="en-US" sz="3200" kern="1200" dirty="0" err="1"/>
            <a:t>perkembangan</a:t>
          </a:r>
          <a:endParaRPr lang="en-ID" sz="3200" kern="1200" dirty="0"/>
        </a:p>
      </dsp:txBody>
      <dsp:txXfrm rot="-5400000">
        <a:off x="1481963" y="67524"/>
        <a:ext cx="6578861" cy="1241756"/>
      </dsp:txXfrm>
    </dsp:sp>
    <dsp:sp modelId="{EE21375F-47EC-46C1-83CB-21C6DF0F8BC1}">
      <dsp:nvSpPr>
        <dsp:cNvPr id="0" name=""/>
        <dsp:cNvSpPr/>
      </dsp:nvSpPr>
      <dsp:spPr>
        <a:xfrm rot="5400000">
          <a:off x="-317563" y="2245106"/>
          <a:ext cx="2117089" cy="1481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2</a:t>
          </a:r>
          <a:endParaRPr lang="en-ID" sz="4600" kern="1200" dirty="0"/>
        </a:p>
      </dsp:txBody>
      <dsp:txXfrm rot="-5400000">
        <a:off x="1" y="2668523"/>
        <a:ext cx="1481962" cy="635127"/>
      </dsp:txXfrm>
    </dsp:sp>
    <dsp:sp modelId="{0579D420-330F-4C8B-9040-7D15F998E11A}">
      <dsp:nvSpPr>
        <dsp:cNvPr id="0" name=""/>
        <dsp:cNvSpPr/>
      </dsp:nvSpPr>
      <dsp:spPr>
        <a:xfrm rot="5400000">
          <a:off x="4116927" y="-707421"/>
          <a:ext cx="1376108" cy="6646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/>
            <a:t>Memahami </a:t>
          </a:r>
          <a:r>
            <a:rPr lang="en-US" sz="3200" kern="1200" dirty="0" err="1"/>
            <a:t>manajemen</a:t>
          </a:r>
          <a:r>
            <a:rPr lang="en-US" sz="3200" kern="1200" dirty="0"/>
            <a:t> </a:t>
          </a:r>
          <a:r>
            <a:rPr lang="en-US" sz="3200" kern="1200" dirty="0" err="1"/>
            <a:t>penerapan</a:t>
          </a:r>
          <a:r>
            <a:rPr lang="en-US" sz="3200" kern="1200" dirty="0"/>
            <a:t> </a:t>
          </a:r>
          <a:r>
            <a:rPr lang="en-US" sz="3200" kern="1200" dirty="0" err="1"/>
            <a:t>stimulasi</a:t>
          </a:r>
          <a:r>
            <a:rPr lang="en-US" sz="3200" kern="1200" dirty="0"/>
            <a:t> </a:t>
          </a:r>
          <a:r>
            <a:rPr lang="en-US" sz="3200" kern="1200" dirty="0" err="1"/>
            <a:t>deteksi</a:t>
          </a:r>
          <a:r>
            <a:rPr lang="en-US" sz="3200" kern="1200" dirty="0"/>
            <a:t> dan </a:t>
          </a:r>
          <a:r>
            <a:rPr lang="en-US" sz="3200" kern="1200" dirty="0" err="1"/>
            <a:t>intervensi</a:t>
          </a:r>
          <a:r>
            <a:rPr lang="en-US" sz="3200" kern="1200" dirty="0"/>
            <a:t> </a:t>
          </a:r>
          <a:r>
            <a:rPr lang="en-US" sz="3200" kern="1200" dirty="0" err="1"/>
            <a:t>dini</a:t>
          </a:r>
          <a:r>
            <a:rPr lang="en-US" sz="3200" kern="1200" dirty="0"/>
            <a:t> </a:t>
          </a:r>
          <a:r>
            <a:rPr lang="en-US" sz="3200" kern="1200" dirty="0" err="1"/>
            <a:t>tumbuh</a:t>
          </a:r>
          <a:r>
            <a:rPr lang="en-US" sz="3200" kern="1200" dirty="0"/>
            <a:t> </a:t>
          </a:r>
          <a:r>
            <a:rPr lang="en-US" sz="3200" kern="1200" dirty="0" err="1"/>
            <a:t>kembang</a:t>
          </a:r>
          <a:endParaRPr lang="en-ID" sz="3200" kern="1200" dirty="0"/>
        </a:p>
      </dsp:txBody>
      <dsp:txXfrm rot="-5400000">
        <a:off x="1481963" y="1994719"/>
        <a:ext cx="6578861" cy="1241756"/>
      </dsp:txXfrm>
    </dsp:sp>
    <dsp:sp modelId="{5B02CF9C-67CA-4982-9168-3EAC4B41A003}">
      <dsp:nvSpPr>
        <dsp:cNvPr id="0" name=""/>
        <dsp:cNvSpPr/>
      </dsp:nvSpPr>
      <dsp:spPr>
        <a:xfrm rot="5400000">
          <a:off x="-317563" y="4172301"/>
          <a:ext cx="2117089" cy="1481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3</a:t>
          </a:r>
          <a:endParaRPr lang="en-ID" sz="4600" kern="1200" dirty="0"/>
        </a:p>
      </dsp:txBody>
      <dsp:txXfrm rot="-5400000">
        <a:off x="1" y="4595718"/>
        <a:ext cx="1481962" cy="635127"/>
      </dsp:txXfrm>
    </dsp:sp>
    <dsp:sp modelId="{5B2905B1-71AE-4A89-9C56-358DEEC94B9E}">
      <dsp:nvSpPr>
        <dsp:cNvPr id="0" name=""/>
        <dsp:cNvSpPr/>
      </dsp:nvSpPr>
      <dsp:spPr>
        <a:xfrm rot="5400000">
          <a:off x="4034516" y="1219773"/>
          <a:ext cx="1376108" cy="6646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Melakukan</a:t>
          </a:r>
          <a:r>
            <a:rPr lang="en-US" sz="3200" kern="1200" dirty="0"/>
            <a:t> </a:t>
          </a:r>
          <a:r>
            <a:rPr lang="en-US" sz="3200" kern="1200" dirty="0" err="1"/>
            <a:t>deteksi</a:t>
          </a:r>
          <a:r>
            <a:rPr lang="en-US" sz="3200" kern="1200" dirty="0"/>
            <a:t> </a:t>
          </a:r>
          <a:r>
            <a:rPr lang="en-US" sz="3200" kern="1200" dirty="0" err="1"/>
            <a:t>dini</a:t>
          </a:r>
          <a:r>
            <a:rPr lang="en-US" sz="3200" kern="1200" dirty="0"/>
            <a:t> </a:t>
          </a:r>
          <a:r>
            <a:rPr lang="en-US" sz="3200" kern="1200" dirty="0" err="1"/>
            <a:t>tumbuh</a:t>
          </a:r>
          <a:r>
            <a:rPr lang="en-US" sz="3200" kern="1200" dirty="0"/>
            <a:t> </a:t>
          </a:r>
          <a:r>
            <a:rPr lang="en-US" sz="3200" kern="1200" dirty="0" err="1"/>
            <a:t>kembang</a:t>
          </a:r>
          <a:r>
            <a:rPr lang="en-US" sz="3200" kern="1200" dirty="0"/>
            <a:t> </a:t>
          </a:r>
          <a:r>
            <a:rPr lang="en-US" sz="3200" kern="1200" dirty="0" err="1"/>
            <a:t>anak</a:t>
          </a:r>
          <a:endParaRPr lang="en-ID" sz="3200" kern="1200" dirty="0"/>
        </a:p>
      </dsp:txBody>
      <dsp:txXfrm rot="-5400000">
        <a:off x="1399552" y="3921913"/>
        <a:ext cx="6578861" cy="1241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EBCF-10B2-4800-8B3C-48C7E4FCC84F}">
      <dsp:nvSpPr>
        <dsp:cNvPr id="0" name=""/>
        <dsp:cNvSpPr/>
      </dsp:nvSpPr>
      <dsp:spPr>
        <a:xfrm rot="5400000">
          <a:off x="-317563" y="317911"/>
          <a:ext cx="2117089" cy="1481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4</a:t>
          </a:r>
          <a:endParaRPr lang="en-ID" sz="4600" kern="1200" dirty="0"/>
        </a:p>
      </dsp:txBody>
      <dsp:txXfrm rot="-5400000">
        <a:off x="1" y="741328"/>
        <a:ext cx="1481962" cy="635127"/>
      </dsp:txXfrm>
    </dsp:sp>
    <dsp:sp modelId="{CAFA23C7-867E-47D1-98A3-0F2AC3A9E927}">
      <dsp:nvSpPr>
        <dsp:cNvPr id="0" name=""/>
        <dsp:cNvSpPr/>
      </dsp:nvSpPr>
      <dsp:spPr>
        <a:xfrm rot="5400000">
          <a:off x="4116927" y="-2634616"/>
          <a:ext cx="1376108" cy="6646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Melaksanakan</a:t>
          </a:r>
          <a:r>
            <a:rPr lang="en-US" sz="3200" kern="1200" dirty="0"/>
            <a:t> dan </a:t>
          </a:r>
          <a:r>
            <a:rPr lang="en-US" sz="3200" kern="1200" dirty="0" err="1"/>
            <a:t>mengaplikasikan</a:t>
          </a:r>
          <a:r>
            <a:rPr lang="en-US" sz="3200" kern="1200" dirty="0"/>
            <a:t> </a:t>
          </a:r>
          <a:r>
            <a:rPr lang="en-US" sz="3200" kern="1200" dirty="0" err="1"/>
            <a:t>Instrumen</a:t>
          </a:r>
          <a:r>
            <a:rPr lang="en-US" sz="3200" kern="1200" dirty="0"/>
            <a:t> </a:t>
          </a:r>
          <a:r>
            <a:rPr lang="en-US" sz="3200" kern="1200" dirty="0" err="1"/>
            <a:t>deteksi</a:t>
          </a:r>
          <a:r>
            <a:rPr lang="en-US" sz="3200" kern="1200" dirty="0"/>
            <a:t> </a:t>
          </a:r>
          <a:r>
            <a:rPr lang="en-US" sz="3200" kern="1200" dirty="0" err="1"/>
            <a:t>dini</a:t>
          </a:r>
          <a:r>
            <a:rPr lang="en-US" sz="3200" kern="1200" dirty="0"/>
            <a:t> </a:t>
          </a:r>
          <a:r>
            <a:rPr lang="en-US" sz="3200" kern="1200" dirty="0" err="1"/>
            <a:t>tumbuh</a:t>
          </a:r>
          <a:r>
            <a:rPr lang="en-US" sz="3200" kern="1200" dirty="0"/>
            <a:t> </a:t>
          </a:r>
          <a:r>
            <a:rPr lang="en-US" sz="3200" kern="1200" dirty="0" err="1"/>
            <a:t>kembang</a:t>
          </a:r>
          <a:r>
            <a:rPr lang="en-US" sz="3200" kern="1200" dirty="0"/>
            <a:t> </a:t>
          </a:r>
          <a:r>
            <a:rPr lang="en-US" sz="3200" kern="1200" dirty="0" err="1"/>
            <a:t>anak</a:t>
          </a:r>
          <a:endParaRPr lang="en-ID" sz="3200" kern="1200" dirty="0"/>
        </a:p>
      </dsp:txBody>
      <dsp:txXfrm rot="-5400000">
        <a:off x="1481963" y="67524"/>
        <a:ext cx="6578861" cy="1241756"/>
      </dsp:txXfrm>
    </dsp:sp>
    <dsp:sp modelId="{EE21375F-47EC-46C1-83CB-21C6DF0F8BC1}">
      <dsp:nvSpPr>
        <dsp:cNvPr id="0" name=""/>
        <dsp:cNvSpPr/>
      </dsp:nvSpPr>
      <dsp:spPr>
        <a:xfrm rot="5400000">
          <a:off x="-317563" y="2245106"/>
          <a:ext cx="2117089" cy="1481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5</a:t>
          </a:r>
          <a:endParaRPr lang="en-ID" sz="4600" kern="1200" dirty="0"/>
        </a:p>
      </dsp:txBody>
      <dsp:txXfrm rot="-5400000">
        <a:off x="1" y="2668523"/>
        <a:ext cx="1481962" cy="635127"/>
      </dsp:txXfrm>
    </dsp:sp>
    <dsp:sp modelId="{0579D420-330F-4C8B-9040-7D15F998E11A}">
      <dsp:nvSpPr>
        <dsp:cNvPr id="0" name=""/>
        <dsp:cNvSpPr/>
      </dsp:nvSpPr>
      <dsp:spPr>
        <a:xfrm rot="5400000">
          <a:off x="4116927" y="-707421"/>
          <a:ext cx="1376108" cy="6646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Melakukan</a:t>
          </a:r>
          <a:r>
            <a:rPr lang="en-US" sz="3200" kern="1200" dirty="0"/>
            <a:t> </a:t>
          </a:r>
          <a:r>
            <a:rPr lang="en-US" sz="3200" kern="1200" dirty="0" err="1"/>
            <a:t>Intervensi</a:t>
          </a:r>
          <a:r>
            <a:rPr lang="en-US" sz="3200" kern="1200" dirty="0"/>
            <a:t> dan </a:t>
          </a:r>
          <a:r>
            <a:rPr lang="en-US" sz="3200" kern="1200" dirty="0" err="1"/>
            <a:t>rujukan</a:t>
          </a:r>
          <a:r>
            <a:rPr lang="en-US" sz="3200" kern="1200" dirty="0"/>
            <a:t> </a:t>
          </a:r>
          <a:r>
            <a:rPr lang="en-US" sz="3200" kern="1200" dirty="0" err="1"/>
            <a:t>dini</a:t>
          </a:r>
          <a:r>
            <a:rPr lang="en-US" sz="3200" kern="1200" dirty="0"/>
            <a:t> </a:t>
          </a:r>
          <a:r>
            <a:rPr lang="en-US" sz="3200" kern="1200" dirty="0" err="1"/>
            <a:t>penyimpangan</a:t>
          </a:r>
          <a:r>
            <a:rPr lang="en-US" sz="3200" kern="1200" dirty="0"/>
            <a:t> </a:t>
          </a:r>
          <a:r>
            <a:rPr lang="en-US" sz="3200" kern="1200" dirty="0" err="1"/>
            <a:t>tumbuh</a:t>
          </a:r>
          <a:r>
            <a:rPr lang="en-US" sz="3200" kern="1200" dirty="0"/>
            <a:t> </a:t>
          </a:r>
          <a:r>
            <a:rPr lang="en-US" sz="3200" kern="1200" dirty="0" err="1"/>
            <a:t>kembang</a:t>
          </a:r>
          <a:r>
            <a:rPr lang="en-US" sz="3200" kern="1200" dirty="0"/>
            <a:t> </a:t>
          </a:r>
          <a:r>
            <a:rPr lang="en-US" sz="3200" kern="1200" dirty="0" err="1"/>
            <a:t>anak</a:t>
          </a:r>
          <a:endParaRPr lang="en-ID" sz="3200" kern="1200" dirty="0"/>
        </a:p>
      </dsp:txBody>
      <dsp:txXfrm rot="-5400000">
        <a:off x="1481963" y="1994719"/>
        <a:ext cx="6578861" cy="1241756"/>
      </dsp:txXfrm>
    </dsp:sp>
    <dsp:sp modelId="{5B02CF9C-67CA-4982-9168-3EAC4B41A003}">
      <dsp:nvSpPr>
        <dsp:cNvPr id="0" name=""/>
        <dsp:cNvSpPr/>
      </dsp:nvSpPr>
      <dsp:spPr>
        <a:xfrm rot="5400000">
          <a:off x="-317563" y="4172301"/>
          <a:ext cx="2117089" cy="1481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6</a:t>
          </a:r>
          <a:endParaRPr lang="en-ID" sz="4600" kern="1200" dirty="0"/>
        </a:p>
      </dsp:txBody>
      <dsp:txXfrm rot="-5400000">
        <a:off x="1" y="4595718"/>
        <a:ext cx="1481962" cy="635127"/>
      </dsp:txXfrm>
    </dsp:sp>
    <dsp:sp modelId="{5B2905B1-71AE-4A89-9C56-358DEEC94B9E}">
      <dsp:nvSpPr>
        <dsp:cNvPr id="0" name=""/>
        <dsp:cNvSpPr/>
      </dsp:nvSpPr>
      <dsp:spPr>
        <a:xfrm rot="5400000">
          <a:off x="4034516" y="1219773"/>
          <a:ext cx="1376108" cy="6646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Melakukan</a:t>
          </a:r>
          <a:r>
            <a:rPr lang="en-US" sz="3200" kern="1200" dirty="0"/>
            <a:t> </a:t>
          </a:r>
          <a:r>
            <a:rPr lang="en-US" sz="3200" kern="1200" dirty="0" err="1"/>
            <a:t>pencatatan</a:t>
          </a:r>
          <a:r>
            <a:rPr lang="en-US" sz="3200" kern="1200" dirty="0"/>
            <a:t>, </a:t>
          </a:r>
          <a:r>
            <a:rPr lang="en-US" sz="3200" kern="1200" dirty="0" err="1"/>
            <a:t>pelaporan</a:t>
          </a:r>
          <a:r>
            <a:rPr lang="en-US" sz="3200" kern="1200" dirty="0"/>
            <a:t>, monitoring dan </a:t>
          </a:r>
          <a:r>
            <a:rPr lang="en-US" sz="3200" kern="1200" dirty="0" err="1"/>
            <a:t>evaluasi</a:t>
          </a:r>
          <a:r>
            <a:rPr lang="en-US" sz="3200" kern="1200" dirty="0"/>
            <a:t> </a:t>
          </a:r>
          <a:r>
            <a:rPr lang="en-US" sz="3200" kern="1200" dirty="0" err="1"/>
            <a:t>pemantauan</a:t>
          </a:r>
          <a:r>
            <a:rPr lang="en-US" sz="3200" kern="1200" dirty="0"/>
            <a:t> </a:t>
          </a:r>
          <a:r>
            <a:rPr lang="en-US" sz="3200" kern="1200" dirty="0" err="1"/>
            <a:t>tumbuh</a:t>
          </a:r>
          <a:r>
            <a:rPr lang="en-US" sz="3200" kern="1200" dirty="0"/>
            <a:t> </a:t>
          </a:r>
          <a:r>
            <a:rPr lang="en-US" sz="3200" kern="1200" dirty="0" err="1"/>
            <a:t>kembang</a:t>
          </a:r>
          <a:r>
            <a:rPr lang="en-US" sz="3200" kern="1200" dirty="0"/>
            <a:t> </a:t>
          </a:r>
          <a:r>
            <a:rPr lang="en-US" sz="3200" kern="1200" dirty="0" err="1"/>
            <a:t>anak</a:t>
          </a:r>
          <a:endParaRPr lang="en-ID" sz="3200" kern="1200" dirty="0"/>
        </a:p>
      </dsp:txBody>
      <dsp:txXfrm rot="-5400000">
        <a:off x="1399552" y="3921913"/>
        <a:ext cx="6578861" cy="1241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79436-4873-47F0-BF59-E2FAB96B8A9F}">
      <dsp:nvSpPr>
        <dsp:cNvPr id="0" name=""/>
        <dsp:cNvSpPr/>
      </dsp:nvSpPr>
      <dsp:spPr bwMode="white">
        <a:xfrm>
          <a:off x="3278739" y="5999"/>
          <a:ext cx="5014947" cy="61376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METODE PEMBELAJARAN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CERAMAH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SGD (Small Group </a:t>
          </a:r>
          <a:r>
            <a:rPr lang="en-US" sz="1600" kern="1200" dirty="0" err="1"/>
            <a:t>Discusion</a:t>
          </a:r>
          <a:r>
            <a:rPr lang="en-US" sz="1600" kern="1200" dirty="0"/>
            <a:t>)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Roleplay (</a:t>
          </a:r>
          <a:r>
            <a:rPr lang="en-US" sz="1600" kern="1200" dirty="0" err="1"/>
            <a:t>Simulasi</a:t>
          </a:r>
          <a:r>
            <a:rPr lang="en-US" sz="1600" kern="1200" dirty="0"/>
            <a:t>)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Discovery learning 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Cooperative Learning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METODE PENILAIAN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KEHADIRAN 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UTS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- UAS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0</a:t>
          </a: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600" kern="1200" dirty="0"/>
        </a:p>
      </dsp:txBody>
      <dsp:txXfrm>
        <a:off x="3278739" y="773208"/>
        <a:ext cx="3134342" cy="4603251"/>
      </dsp:txXfrm>
    </dsp:sp>
    <dsp:sp modelId="{AA1F5170-9A00-4049-AC0E-62715B088E97}">
      <dsp:nvSpPr>
        <dsp:cNvPr id="0" name=""/>
        <dsp:cNvSpPr/>
      </dsp:nvSpPr>
      <dsp:spPr>
        <a:xfrm>
          <a:off x="0" y="2999"/>
          <a:ext cx="3343298" cy="61376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200" b="1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METODE PEMBELAJARAN DAN PENILAIAN</a:t>
          </a:r>
          <a:endParaRPr lang="id-ID" sz="3200" b="1" kern="1200" dirty="0">
            <a:solidFill>
              <a:schemeClr val="tx1"/>
            </a:solidFill>
          </a:endParaRPr>
        </a:p>
      </dsp:txBody>
      <dsp:txXfrm>
        <a:off x="163206" y="166205"/>
        <a:ext cx="3016886" cy="581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1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211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2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5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4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875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92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16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005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904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2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01F56B-7D1F-4C74-ACE2-B9EF6620F144}" type="datetimeFigureOut">
              <a:rPr lang="en-ID" smtClean="0"/>
              <a:t>11/09/2022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25834E-590D-46F6-B57C-E34D7B9AE2E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A64D-6B21-422F-A3D9-5F6179F3A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ASUHAN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dan </a:t>
            </a:r>
            <a:r>
              <a:rPr lang="en-US" dirty="0" err="1"/>
              <a:t>balita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57108-2055-486F-804E-6F9A87507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NURJANNA, S.ST,.</a:t>
            </a:r>
            <a:r>
              <a:rPr lang="en-US" sz="2400" dirty="0" err="1"/>
              <a:t>M.Keb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9227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JUAN MATA KULIAH">
            <a:extLst>
              <a:ext uri="{FF2B5EF4-FFF2-40B4-BE49-F238E27FC236}">
                <a16:creationId xmlns:a16="http://schemas.microsoft.com/office/drawing/2014/main" id="{68785474-FA7A-470E-A10F-818E5F6C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4"/>
            <a:ext cx="3727173" cy="597217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8D74F6-F65E-4307-B58E-ABE7CF9BF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250887"/>
              </p:ext>
            </p:extLst>
          </p:nvPr>
        </p:nvGraphicFramePr>
        <p:xfrm>
          <a:off x="3765384" y="428624"/>
          <a:ext cx="8128000" cy="597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BC8EF51-3F15-475A-8A16-454EE333F206}"/>
              </a:ext>
            </a:extLst>
          </p:cNvPr>
          <p:cNvSpPr/>
          <p:nvPr/>
        </p:nvSpPr>
        <p:spPr>
          <a:xfrm>
            <a:off x="298616" y="3876262"/>
            <a:ext cx="3363402" cy="890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TUJUAN MATA KULIAH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05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6DF44-F502-4F06-9121-DFB1AE95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2915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2018EB-5366-4155-97E2-F50C9FB4F9CE}"/>
              </a:ext>
            </a:extLst>
          </p:cNvPr>
          <p:cNvSpPr/>
          <p:nvPr/>
        </p:nvSpPr>
        <p:spPr>
          <a:xfrm>
            <a:off x="3609893" y="87464"/>
            <a:ext cx="8436334" cy="6710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025">
              <a:spcBef>
                <a:spcPts val="5"/>
              </a:spcBef>
              <a:spcAft>
                <a:spcPts val="0"/>
              </a:spcAft>
            </a:pP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GARIS</a:t>
            </a:r>
            <a:r>
              <a:rPr lang="id-ID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id-ID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MATA</a:t>
            </a:r>
            <a:r>
              <a:rPr lang="id-ID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KULIAH</a:t>
            </a:r>
            <a:r>
              <a:rPr lang="id-ID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prinsip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tumbuh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 – factor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mempengaruhi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kulaitas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tumbuh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tumbuh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ganggunan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tumbuh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ditemukan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Stimulasi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tumbuh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kembang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balita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gangguan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pertumbuhan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gangguan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penyimpangan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emosional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gangguan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pemusatan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hiperaktivitas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Rujukan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penyimpangan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perkembangan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Pencatatan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pelaporan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78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881158" y="285728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17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A141-785F-47BE-B24B-DBDAB6CD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11353800" cy="146304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Algerian" panose="04020705040A02060702" pitchFamily="82" charset="0"/>
              </a:rPr>
              <a:t>SELAMAT BELAJAR</a:t>
            </a:r>
            <a:endParaRPr lang="en-ID" sz="80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ED6372-5EB3-49F8-858F-7776D61204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1427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EA666-CDAE-4A3D-A337-728AF716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64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2407D513-74C9-29F6-0990-84CEAA0B1D36}"/>
              </a:ext>
            </a:extLst>
          </p:cNvPr>
          <p:cNvSpPr/>
          <p:nvPr/>
        </p:nvSpPr>
        <p:spPr>
          <a:xfrm>
            <a:off x="4295800" y="548680"/>
            <a:ext cx="5832648" cy="583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BIODATA</a:t>
            </a:r>
          </a:p>
          <a:p>
            <a:r>
              <a:rPr lang="en-US" dirty="0"/>
              <a:t>NAMA : NURJANNA, S.ST,.</a:t>
            </a:r>
            <a:r>
              <a:rPr lang="en-US" dirty="0" err="1"/>
              <a:t>M.Keb</a:t>
            </a:r>
            <a:endParaRPr lang="en-US" dirty="0"/>
          </a:p>
          <a:p>
            <a:r>
              <a:rPr lang="en-US" dirty="0"/>
              <a:t>TTL : LAWAWOI, 15 OKTOBER 1984</a:t>
            </a:r>
          </a:p>
          <a:p>
            <a:r>
              <a:rPr lang="en-US" dirty="0"/>
              <a:t>STATUS : BERKELUARGA</a:t>
            </a:r>
          </a:p>
          <a:p>
            <a:r>
              <a:rPr lang="en-US" dirty="0"/>
              <a:t>RIWAYAT PENDIDIKAN BIDAN  :</a:t>
            </a:r>
          </a:p>
          <a:p>
            <a:r>
              <a:rPr lang="en-US" dirty="0"/>
              <a:t>- DIII AKBID MUHAMMADIYAH MAKASSAR (2006)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DIV KEBIDANAN UNIK JAWA TIMUR</a:t>
            </a:r>
          </a:p>
          <a:p>
            <a:pPr marL="285750" indent="-285750">
              <a:buFontTx/>
              <a:buChar char="-"/>
            </a:pPr>
            <a:r>
              <a:rPr lang="en-US" dirty="0"/>
              <a:t>S2 KEBIDANAN PASCASARJANA UNIVERSITAS HASANUDDIN MAKASSAR</a:t>
            </a:r>
            <a:endParaRPr lang="en-ID" dirty="0"/>
          </a:p>
          <a:p>
            <a:r>
              <a:rPr lang="en-ID" dirty="0"/>
              <a:t>RIWAYAT JABATAN : </a:t>
            </a:r>
          </a:p>
          <a:p>
            <a:pPr marL="285750" indent="-285750">
              <a:buFontTx/>
              <a:buChar char="-"/>
            </a:pPr>
            <a:r>
              <a:rPr lang="en-ID" dirty="0"/>
              <a:t>KETUA PRODI BIDAN : 2016 – 2021</a:t>
            </a:r>
          </a:p>
          <a:p>
            <a:pPr marL="285750" indent="-285750">
              <a:buFontTx/>
              <a:buChar char="-"/>
            </a:pPr>
            <a:r>
              <a:rPr lang="en-ID" dirty="0"/>
              <a:t>AUDITOR AMI : 2021 – SKRG</a:t>
            </a:r>
          </a:p>
          <a:p>
            <a:r>
              <a:rPr lang="en-ID" dirty="0"/>
              <a:t>RIWAYAT ORGANISASI </a:t>
            </a:r>
          </a:p>
          <a:p>
            <a:pPr marL="285750" indent="-285750">
              <a:buFontTx/>
              <a:buChar char="-"/>
            </a:pPr>
            <a:r>
              <a:rPr lang="en-ID" dirty="0"/>
              <a:t>PENGURUS CABANG IBI (URT)</a:t>
            </a:r>
          </a:p>
          <a:p>
            <a:pPr marL="285750" indent="-285750">
              <a:buFontTx/>
              <a:buChar char="-"/>
            </a:pPr>
            <a:r>
              <a:rPr lang="en-ID" dirty="0"/>
              <a:t>TRAINER MIDWIFERY UPDATE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162F9-AD1A-375E-77DB-CAB90E1C5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7" t="15981" r="21650" b="33620"/>
          <a:stretch/>
        </p:blipFill>
        <p:spPr>
          <a:xfrm>
            <a:off x="2033262" y="1772816"/>
            <a:ext cx="194421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3E0C56AD-E0EF-857E-3923-7FE81A569FF0}"/>
              </a:ext>
            </a:extLst>
          </p:cNvPr>
          <p:cNvSpPr/>
          <p:nvPr/>
        </p:nvSpPr>
        <p:spPr>
          <a:xfrm>
            <a:off x="2063552" y="2006257"/>
            <a:ext cx="7992888" cy="4176464"/>
          </a:xfrm>
          <a:prstGeom prst="ribb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Menjadi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Progam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Studi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Pendidikan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Bidan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unggul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dalam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asuhan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tumbuh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kembang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balita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yang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islami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dan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berdaya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saing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Nasional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2025”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3A45BD-855D-3687-21F7-B10E339FF75A}"/>
              </a:ext>
            </a:extLst>
          </p:cNvPr>
          <p:cNvSpPr/>
          <p:nvPr/>
        </p:nvSpPr>
        <p:spPr>
          <a:xfrm>
            <a:off x="2279576" y="323947"/>
            <a:ext cx="8064896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 DAN MISI PRODI PENDIDIKAN BIDAN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775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3A45BD-855D-3687-21F7-B10E339FF75A}"/>
              </a:ext>
            </a:extLst>
          </p:cNvPr>
          <p:cNvSpPr/>
          <p:nvPr/>
        </p:nvSpPr>
        <p:spPr>
          <a:xfrm>
            <a:off x="2240847" y="332656"/>
            <a:ext cx="8064896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lgerian" panose="04020705040A02060702" pitchFamily="82" charset="0"/>
              </a:rPr>
              <a:t>MISI PRODI PENDIDIKAN BIDAN</a:t>
            </a:r>
            <a:endParaRPr lang="en-ID" sz="2400" b="1" dirty="0">
              <a:latin typeface="Algerian" panose="04020705040A02060702" pitchFamily="82" charset="0"/>
            </a:endParaRP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CAB8C9A6-B812-1B2A-4445-BCA2304C7C12}"/>
              </a:ext>
            </a:extLst>
          </p:cNvPr>
          <p:cNvSpPr/>
          <p:nvPr/>
        </p:nvSpPr>
        <p:spPr>
          <a:xfrm>
            <a:off x="2207568" y="1781526"/>
            <a:ext cx="8064896" cy="4617221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ts val="705"/>
              </a:spcBef>
              <a:buFont typeface="+mj-lt"/>
              <a:buAutoNum type="alphaLcParenR"/>
            </a:pP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Menyelenggarakan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Pendidikan dan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pengajaran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berbasis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KKNI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berdasarkan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nilai-nilai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islami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705"/>
              </a:spcBef>
              <a:buFont typeface="+mj-lt"/>
              <a:buAutoNum type="alphaLcParenR"/>
            </a:pP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Menyelenggarakan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penelitian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bidang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tumbuh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kembang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balita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705"/>
              </a:spcBef>
              <a:buFont typeface="+mj-lt"/>
              <a:buAutoNum type="alphaLcParenR"/>
            </a:pP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Menyelenggarakan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pengabdian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kepada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masyarakat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dibidang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tumbuh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kembang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balita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sesuai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Evidence based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705"/>
              </a:spcBef>
              <a:buFont typeface="+mj-lt"/>
              <a:buAutoNum type="alphaLcParenR"/>
            </a:pP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Menyelenggarakan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kegiatan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nerdasarkan</a:t>
            </a:r>
            <a:r>
              <a:rPr lang="en-US" dirty="0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 Islam dan </a:t>
            </a:r>
            <a:r>
              <a:rPr lang="en-US" dirty="0" err="1"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Kemuhammadiyahan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263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881158" y="285728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F554-33DB-4BBE-981A-0833D61D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960137"/>
            <a:ext cx="11278925" cy="1463040"/>
          </a:xfrm>
        </p:spPr>
        <p:txBody>
          <a:bodyPr/>
          <a:lstStyle/>
          <a:p>
            <a:r>
              <a:rPr lang="en-US" dirty="0"/>
              <a:t>PENGANTAR GBMK MK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491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6DF44-F502-4F06-9121-DFB1AE95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2915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2018EB-5366-4155-97E2-F50C9FB4F9CE}"/>
              </a:ext>
            </a:extLst>
          </p:cNvPr>
          <p:cNvSpPr/>
          <p:nvPr/>
        </p:nvSpPr>
        <p:spPr>
          <a:xfrm>
            <a:off x="3442915" y="1574358"/>
            <a:ext cx="8436334" cy="397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KODE MK		: SBW10505</a:t>
            </a:r>
          </a:p>
          <a:p>
            <a:r>
              <a:rPr lang="en-US" sz="2400" dirty="0"/>
              <a:t>BEBAN STUDI	: 4 SKS (2 T 2 P)</a:t>
            </a:r>
          </a:p>
          <a:p>
            <a:r>
              <a:rPr lang="en-US" sz="2400" dirty="0"/>
              <a:t>PENEMPATAN 	: SEMESTER V</a:t>
            </a:r>
            <a:endParaRPr lang="en-ID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C8EAE-9DA8-4071-B085-5CC7B35F377C}"/>
              </a:ext>
            </a:extLst>
          </p:cNvPr>
          <p:cNvSpPr txBox="1"/>
          <p:nvPr/>
        </p:nvSpPr>
        <p:spPr>
          <a:xfrm>
            <a:off x="4613745" y="1768028"/>
            <a:ext cx="6094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ASUHAN KEBIDANAN </a:t>
            </a:r>
            <a:br>
              <a:rPr lang="en-US" sz="3200" dirty="0"/>
            </a:br>
            <a:r>
              <a:rPr lang="en-US" sz="3200" dirty="0"/>
              <a:t>pada </a:t>
            </a:r>
            <a:r>
              <a:rPr lang="en-US" sz="3200" dirty="0" err="1"/>
              <a:t>neonatus</a:t>
            </a:r>
            <a:r>
              <a:rPr lang="en-US" sz="3200" dirty="0"/>
              <a:t>, </a:t>
            </a:r>
            <a:r>
              <a:rPr lang="en-US" sz="3200" dirty="0" err="1"/>
              <a:t>bayi</a:t>
            </a:r>
            <a:r>
              <a:rPr lang="en-US" sz="3200" dirty="0"/>
              <a:t> dan </a:t>
            </a:r>
            <a:r>
              <a:rPr lang="en-US" sz="3200" dirty="0" err="1"/>
              <a:t>balita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47405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7B1E-F569-4145-BE7F-18362F0AE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" y="4683318"/>
            <a:ext cx="11728173" cy="1995778"/>
          </a:xfrm>
        </p:spPr>
        <p:txBody>
          <a:bodyPr>
            <a:normAutofit/>
          </a:bodyPr>
          <a:lstStyle/>
          <a:p>
            <a:pPr algn="l"/>
            <a:r>
              <a:rPr lang="id-ID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Mata kuliah ini membahas tentang AsuhanTumbuh kembang, bayi, balita dan</a:t>
            </a:r>
            <a:r>
              <a:rPr lang="id-ID" sz="3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APRAS </a:t>
            </a:r>
            <a:endParaRPr lang="en-ID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9F2BD-A31B-48D5-9C05-99EA71230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601" y="1334342"/>
            <a:ext cx="8404529" cy="146304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DESKRIPSI MATA KULIAH</a:t>
            </a:r>
            <a:endParaRPr lang="en-ID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JUAN MATA KULIAH">
            <a:extLst>
              <a:ext uri="{FF2B5EF4-FFF2-40B4-BE49-F238E27FC236}">
                <a16:creationId xmlns:a16="http://schemas.microsoft.com/office/drawing/2014/main" id="{68785474-FA7A-470E-A10F-818E5F6C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4"/>
            <a:ext cx="3727173" cy="597217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8D74F6-F65E-4307-B58E-ABE7CF9BF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881937"/>
              </p:ext>
            </p:extLst>
          </p:nvPr>
        </p:nvGraphicFramePr>
        <p:xfrm>
          <a:off x="3765384" y="428624"/>
          <a:ext cx="8128000" cy="597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BC8EF51-3F15-475A-8A16-454EE333F206}"/>
              </a:ext>
            </a:extLst>
          </p:cNvPr>
          <p:cNvSpPr/>
          <p:nvPr/>
        </p:nvSpPr>
        <p:spPr>
          <a:xfrm>
            <a:off x="298616" y="3876262"/>
            <a:ext cx="3363402" cy="890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TUJUAN MATA KULIAH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0668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</TotalTime>
  <Words>440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Bookman Old Style</vt:lpstr>
      <vt:lpstr>Times New Roman</vt:lpstr>
      <vt:lpstr>Tw Cen MT</vt:lpstr>
      <vt:lpstr>Tw Cen MT Condensed</vt:lpstr>
      <vt:lpstr>Wingdings 3</vt:lpstr>
      <vt:lpstr>Integral</vt:lpstr>
      <vt:lpstr>ASUHAN tumbuh kembang bayi dan balita</vt:lpstr>
      <vt:lpstr>PowerPoint Presentation</vt:lpstr>
      <vt:lpstr>PowerPoint Presentation</vt:lpstr>
      <vt:lpstr>PowerPoint Presentation</vt:lpstr>
      <vt:lpstr>PowerPoint Presentation</vt:lpstr>
      <vt:lpstr>PENGANTAR GBMK MK</vt:lpstr>
      <vt:lpstr>PowerPoint Presentation</vt:lpstr>
      <vt:lpstr>Mata kuliah ini membahas tentang AsuhanTumbuh kembang, bayi, balita dan APRAS 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KEBIDANAN  PRANIKAH DAN PRAKONSEPSI</dc:title>
  <dc:creator>ip duet3</dc:creator>
  <cp:lastModifiedBy>ip duet3</cp:lastModifiedBy>
  <cp:revision>7</cp:revision>
  <dcterms:created xsi:type="dcterms:W3CDTF">2021-09-08T13:50:05Z</dcterms:created>
  <dcterms:modified xsi:type="dcterms:W3CDTF">2022-09-11T04:48:29Z</dcterms:modified>
</cp:coreProperties>
</file>