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65" r:id="rId7"/>
    <p:sldId id="268" r:id="rId8"/>
    <p:sldId id="261" r:id="rId9"/>
    <p:sldId id="269" r:id="rId10"/>
    <p:sldId id="267" r:id="rId11"/>
    <p:sldId id="26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9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73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774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4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663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0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9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9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1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2F9D-20C7-4709-BADB-1C3DAEBB2915}" type="datetimeFigureOut">
              <a:rPr lang="id-ID" smtClean="0"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04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latin typeface="Alex Brush" pitchFamily="2" charset="0"/>
              </a:rPr>
              <a:t>PERTEMUAN</a:t>
            </a:r>
            <a:r>
              <a:rPr lang="en-US" b="1" dirty="0" smtClean="0">
                <a:latin typeface="Alex Brush" pitchFamily="2" charset="0"/>
              </a:rPr>
              <a:t> </a:t>
            </a:r>
            <a:r>
              <a:rPr lang="id-ID" b="1" dirty="0" smtClean="0">
                <a:latin typeface="Alex Brush" pitchFamily="2" charset="0"/>
              </a:rPr>
              <a:t> I</a:t>
            </a:r>
            <a:endParaRPr lang="id-ID" b="1" dirty="0">
              <a:latin typeface="Alex B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WILDA REZKI PRATIWI., S.ST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93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Doa Setelah Belajar </a:t>
            </a:r>
            <a:endParaRPr lang="id-ID" b="1" dirty="0"/>
          </a:p>
        </p:txBody>
      </p:sp>
      <p:pic>
        <p:nvPicPr>
          <p:cNvPr id="2050" name="Picture 2" descr="D:\WILDA FILE\RPS ASKEB1 KEHAMILAN\gambar kehamilan\Doa Setelah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285860"/>
            <a:ext cx="8286809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64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3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DOA SEBELUM BELAJAR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D:\WILDA FILE\RPS ASKEB1 KEHAMILAN\gambar kehamilan\Doa sebelum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215370" cy="539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9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MEMBAHAS AGENDA BELAJAR: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Kontrak Belajar</a:t>
            </a:r>
          </a:p>
          <a:p>
            <a:pPr marL="514350" indent="-514350" algn="r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Peraturan Pbm</a:t>
            </a:r>
          </a:p>
          <a:p>
            <a:pPr marL="514350" indent="-514350" algn="r">
              <a:buFont typeface="+mj-lt"/>
              <a:buAutoNum type="arabicPeriod"/>
              <a:tabLst>
                <a:tab pos="2424113" algn="l"/>
              </a:tabLst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Penyampaian Materi Slma Perkulian</a:t>
            </a:r>
          </a:p>
          <a:p>
            <a:pPr marL="0" indent="0">
              <a:buNone/>
              <a:tabLst>
                <a:tab pos="2424113" algn="l"/>
              </a:tabLst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  <a:tabLst>
                <a:tab pos="2424113" algn="l"/>
              </a:tabLst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0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KESEPAKATAN 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 PENILAIAN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KEHADIRAN</a:t>
            </a:r>
            <a:r>
              <a:rPr lang="en-US" dirty="0" smtClean="0"/>
              <a:t> ZOOM</a:t>
            </a:r>
            <a:r>
              <a:rPr lang="id-ID" dirty="0" smtClean="0"/>
              <a:t>	:30 %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MID		</a:t>
            </a:r>
            <a:r>
              <a:rPr lang="en-US" dirty="0" smtClean="0"/>
              <a:t>	</a:t>
            </a:r>
            <a:r>
              <a:rPr lang="id-ID" dirty="0" smtClean="0"/>
              <a:t>:1</a:t>
            </a:r>
            <a:r>
              <a:rPr lang="en-US" dirty="0" smtClean="0"/>
              <a:t>0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TUGAS	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15 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FINAL TES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35</a:t>
            </a:r>
            <a:r>
              <a:rPr lang="id-ID" dirty="0" smtClean="0"/>
              <a:t>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SIKAP		</a:t>
            </a:r>
            <a:r>
              <a:rPr lang="en-US" dirty="0" smtClean="0"/>
              <a:t>	</a:t>
            </a:r>
            <a:r>
              <a:rPr lang="id-ID" dirty="0" smtClean="0"/>
              <a:t>:10 %</a:t>
            </a:r>
          </a:p>
          <a:p>
            <a:pPr marL="0" indent="0">
              <a:buNone/>
            </a:pPr>
            <a:r>
              <a:rPr lang="id-ID" dirty="0" smtClean="0"/>
              <a:t>			 100%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8612" y="5090368"/>
            <a:ext cx="46494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Join via zoom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10 menit sebelum PBM dimulai(toleransi waktu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5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menit)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 x alfa(tanpa keterangan ) tidak di ikut sertakan ujian program akhir MK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Cat: Sakit (surat ket. Sakit)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      izin (surt ket.izin dr prodi keb)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dosen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3. Hp di non aktifkan(silent) selama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pembelajaran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zoom di unmute</a:t>
            </a: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4. Minta izin apabila ingin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menyampaikan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pertanyaan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pendapat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proses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perkuliahan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5. Sebelum dan sesudah pembahasan materi biasanya post test/pre test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6.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Aktifkan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vidio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zoom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7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Alex Brush" pitchFamily="2" charset="0"/>
              </a:rPr>
              <a:t>Materi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 smtClean="0">
                <a:latin typeface="Alex Brush" pitchFamily="2" charset="0"/>
              </a:rPr>
              <a:t>dan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>
                <a:latin typeface="Alex Brush" pitchFamily="2" charset="0"/>
              </a:rPr>
              <a:t>P</a:t>
            </a:r>
            <a:r>
              <a:rPr lang="en-US" sz="4800" dirty="0" err="1" smtClean="0">
                <a:latin typeface="Alex Brush" pitchFamily="2" charset="0"/>
              </a:rPr>
              <a:t>okok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>
                <a:latin typeface="Alex Brush" pitchFamily="2" charset="0"/>
              </a:rPr>
              <a:t>B</a:t>
            </a:r>
            <a:r>
              <a:rPr lang="en-US" sz="4800" dirty="0" err="1" smtClean="0">
                <a:latin typeface="Alex Brush" pitchFamily="2" charset="0"/>
              </a:rPr>
              <a:t>ahasan</a:t>
            </a:r>
            <a:r>
              <a:rPr lang="en-US" sz="4800" dirty="0" smtClean="0">
                <a:latin typeface="Alex Brush" pitchFamily="2" charset="0"/>
              </a:rPr>
              <a:t> </a:t>
            </a:r>
            <a:endParaRPr lang="en-US" sz="4800" dirty="0">
              <a:latin typeface="Alex B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6925" indent="-796925" algn="just"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MK: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Asuhan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Kebidanan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Komplementer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Bayi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Balita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Anak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Pra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Sekolah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796925" indent="-796925" algn="just">
              <a:buNone/>
            </a:pP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Sks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: 4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38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Terapi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Komplementer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Konsep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Psikologi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Tumbuh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Kembang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Gangguan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Tumbuh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Kembang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Penanganan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Bayi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Balita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Apras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087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MATERI SELAMA PERKULIAHAN</a:t>
            </a:r>
            <a:endParaRPr lang="id-ID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Memahami</a:t>
            </a:r>
            <a:r>
              <a:rPr lang="en-US" sz="3600" dirty="0"/>
              <a:t> </a:t>
            </a: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psikologi</a:t>
            </a:r>
            <a:r>
              <a:rPr lang="en-US" sz="3600" dirty="0"/>
              <a:t> </a:t>
            </a:r>
            <a:r>
              <a:rPr lang="en-US" sz="3600" dirty="0" err="1"/>
              <a:t>tumbuh</a:t>
            </a:r>
            <a:r>
              <a:rPr lang="en-US" sz="3600" dirty="0"/>
              <a:t> </a:t>
            </a:r>
            <a:r>
              <a:rPr lang="en-US" sz="3600" dirty="0" err="1" smtClean="0"/>
              <a:t>kembang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memahami</a:t>
            </a:r>
            <a:r>
              <a:rPr lang="en-US" sz="3600" dirty="0"/>
              <a:t> </a:t>
            </a:r>
            <a:r>
              <a:rPr lang="id-ID" sz="3600" dirty="0"/>
              <a:t>Gangguan minor pada bayi baru lahir, bayi, balita dan anak prasekolah minor disorder of baby, children and preschool children</a:t>
            </a:r>
            <a:br>
              <a:rPr lang="id-ID" sz="3600" dirty="0"/>
            </a:br>
            <a:r>
              <a:rPr lang="id-ID" sz="3600" dirty="0"/>
              <a:t>2. Neonatus dengan kondisi khusus : kuning/joundice, infeksi, rds dll</a:t>
            </a:r>
            <a:br>
              <a:rPr lang="id-ID" sz="3600" dirty="0"/>
            </a:br>
            <a:r>
              <a:rPr lang="id-ID" sz="3600" dirty="0"/>
              <a:t>3. Penyediaan nutrisi sehat bagi bayi, anak dan</a:t>
            </a:r>
            <a:r>
              <a:rPr lang="id-ID" sz="3600" b="1" dirty="0"/>
              <a:t> </a:t>
            </a:r>
            <a:r>
              <a:rPr lang="id-ID" sz="3600" dirty="0"/>
              <a:t>balita usia prasekolah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Mobilisasi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menggendong</a:t>
            </a:r>
            <a:r>
              <a:rPr lang="en-US" sz="3600" dirty="0"/>
              <a:t> </a:t>
            </a:r>
            <a:r>
              <a:rPr lang="en-US" sz="3600" dirty="0" err="1"/>
              <a:t>bayi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aman</a:t>
            </a:r>
            <a:endParaRPr lang="en-US" sz="3600" dirty="0"/>
          </a:p>
          <a:p>
            <a:pPr marL="0" indent="0">
              <a:buNone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id-ID" sz="36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memahami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mengerti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: Parents </a:t>
            </a:r>
            <a:r>
              <a:rPr lang="en-US" dirty="0" err="1">
                <a:latin typeface="Arial Narrow" pitchFamily="34" charset="0"/>
              </a:rPr>
              <a:t>infant,Bounding</a:t>
            </a:r>
            <a:r>
              <a:rPr lang="en-US" dirty="0">
                <a:latin typeface="Arial Narrow" pitchFamily="34" charset="0"/>
              </a:rPr>
              <a:t>  </a:t>
            </a:r>
            <a:r>
              <a:rPr lang="en-US" dirty="0" err="1">
                <a:latin typeface="Arial Narrow" pitchFamily="34" charset="0"/>
              </a:rPr>
              <a:t>children,Pola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Asuh</a:t>
            </a:r>
            <a:r>
              <a:rPr lang="en-US" dirty="0">
                <a:latin typeface="Arial Narrow" pitchFamily="34" charset="0"/>
              </a:rPr>
              <a:t> Ideal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bayi,anak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balita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usia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prasekolah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Stimulasi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Deteksi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Dini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Pertumbuhan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Perkembangan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Anak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memahami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menerapkan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terapi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komplementer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bayi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baru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lahir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bayi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balita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prasekola</a:t>
            </a:r>
            <a:r>
              <a:rPr lang="en-ID" dirty="0" smtClean="0">
                <a:latin typeface="Arial Narrow" pitchFamily="34" charset="0"/>
              </a:rPr>
              <a:t>h</a:t>
            </a:r>
          </a:p>
          <a:p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memahami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Asuhan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neonatus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bayi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balita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prasekolah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penyulit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komplikasi</a:t>
            </a:r>
            <a:endParaRPr lang="en-US" dirty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 </a:t>
            </a: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Memahami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Mobilisasi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menggendong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bayi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aman</a:t>
            </a:r>
            <a:endParaRPr lang="en-US" dirty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6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195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 I</vt:lpstr>
      <vt:lpstr>DOA SEBELUM BELAJAR </vt:lpstr>
      <vt:lpstr>MEMBAHAS AGENDA BELAJAR:</vt:lpstr>
      <vt:lpstr>KESEPAKATAN PERATURAN PBM</vt:lpstr>
      <vt:lpstr>PERATURAN PBM</vt:lpstr>
      <vt:lpstr>Materi dan Pokok Bahasan </vt:lpstr>
      <vt:lpstr>Pokok Materi </vt:lpstr>
      <vt:lpstr>MATERI SELAMA PERKULIAHAN</vt:lpstr>
      <vt:lpstr>PowerPoint Presentation</vt:lpstr>
      <vt:lpstr>Doa Setelah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Windows7</dc:creator>
  <cp:lastModifiedBy>asus</cp:lastModifiedBy>
  <cp:revision>27</cp:revision>
  <dcterms:created xsi:type="dcterms:W3CDTF">2015-09-06T13:35:23Z</dcterms:created>
  <dcterms:modified xsi:type="dcterms:W3CDTF">2021-10-02T14:33:46Z</dcterms:modified>
</cp:coreProperties>
</file>