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55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4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19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33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32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0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87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1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9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45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8C52-920E-47A6-AAC8-D8D40477467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42DC97-1B9E-4BC0-A2E6-617D01A505D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Intelegensi</a:t>
            </a:r>
            <a:r>
              <a:rPr lang="en-GB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Emosional</a:t>
            </a:r>
            <a:r>
              <a:rPr lang="en-GB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dalam</a:t>
            </a:r>
            <a:r>
              <a:rPr lang="en-GB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en-GB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Praktek</a:t>
            </a:r>
            <a:r>
              <a:rPr lang="en-GB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Kebidanan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6400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Kelompok</a:t>
            </a:r>
            <a:r>
              <a:rPr lang="en-GB" sz="6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7: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6400" b="1" cap="none" dirty="0" err="1" smtClean="0">
                <a:latin typeface="Goudy Old Style" panose="02020502050305020303" pitchFamily="18" charset="0"/>
              </a:rPr>
              <a:t>Munawwarah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, </a:t>
            </a:r>
            <a:r>
              <a:rPr lang="en-GB" sz="6400" b="1" cap="none" dirty="0" err="1" smtClean="0">
                <a:latin typeface="Goudy Old Style" panose="02020502050305020303" pitchFamily="18" charset="0"/>
              </a:rPr>
              <a:t>A.Md.Keb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 (2021092184)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6400" b="1" cap="none" dirty="0" smtClean="0">
                <a:latin typeface="Goudy Old Style" panose="02020502050305020303" pitchFamily="18" charset="0"/>
              </a:rPr>
              <a:t>Petti Vera, </a:t>
            </a:r>
            <a:r>
              <a:rPr lang="en-GB" sz="6400" b="1" cap="none" dirty="0" err="1" smtClean="0">
                <a:latin typeface="Goudy Old Style" panose="02020502050305020303" pitchFamily="18" charset="0"/>
              </a:rPr>
              <a:t>A.Md.Keb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 (2021092186)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6400" b="1" cap="none" dirty="0" err="1" smtClean="0">
                <a:latin typeface="Goudy Old Style" panose="02020502050305020303" pitchFamily="18" charset="0"/>
              </a:rPr>
              <a:t>Nur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 </a:t>
            </a:r>
            <a:r>
              <a:rPr lang="en-GB" sz="6400" b="1" cap="none" dirty="0" err="1" smtClean="0">
                <a:latin typeface="Goudy Old Style" panose="02020502050305020303" pitchFamily="18" charset="0"/>
              </a:rPr>
              <a:t>Rahma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, </a:t>
            </a:r>
            <a:r>
              <a:rPr lang="en-GB" sz="6400" b="1" cap="none" dirty="0" err="1" smtClean="0">
                <a:latin typeface="Goudy Old Style" panose="02020502050305020303" pitchFamily="18" charset="0"/>
              </a:rPr>
              <a:t>A.Md.Keb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 (2021092165)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6400" b="1" cap="none" dirty="0" err="1" smtClean="0">
                <a:latin typeface="Goudy Old Style" panose="02020502050305020303" pitchFamily="18" charset="0"/>
              </a:rPr>
              <a:t>Syamsinar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, </a:t>
            </a:r>
            <a:r>
              <a:rPr lang="en-GB" sz="6400" b="1" cap="none" dirty="0" err="1" smtClean="0">
                <a:latin typeface="Goudy Old Style" panose="02020502050305020303" pitchFamily="18" charset="0"/>
              </a:rPr>
              <a:t>A.Md.Keb</a:t>
            </a:r>
            <a:r>
              <a:rPr lang="en-GB" sz="6400" b="1" cap="none" dirty="0" smtClean="0">
                <a:latin typeface="Goudy Old Style" panose="02020502050305020303" pitchFamily="18" charset="0"/>
              </a:rPr>
              <a:t> (2021092178)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54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102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INTELEGENSI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Intelegensi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memecahkan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,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berfikir</a:t>
            </a:r>
            <a:r>
              <a:rPr lang="en-GB" dirty="0" smtClean="0"/>
              <a:t> </a:t>
            </a:r>
            <a:r>
              <a:rPr lang="en-GB" dirty="0" err="1" smtClean="0"/>
              <a:t>belajar</a:t>
            </a:r>
            <a:r>
              <a:rPr lang="en-GB" dirty="0" smtClean="0"/>
              <a:t>, </a:t>
            </a:r>
            <a:r>
              <a:rPr lang="en-GB" dirty="0" err="1" smtClean="0"/>
              <a:t>memproses</a:t>
            </a:r>
            <a:r>
              <a:rPr lang="en-GB" dirty="0" smtClean="0"/>
              <a:t> </a:t>
            </a:r>
            <a:r>
              <a:rPr lang="en-GB" dirty="0" err="1" smtClean="0"/>
              <a:t>sesuatu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menyesuaikan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. Tingkat </a:t>
            </a:r>
            <a:r>
              <a:rPr lang="en-GB" dirty="0" err="1" smtClean="0"/>
              <a:t>intelegensi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diukur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kecepatan</a:t>
            </a:r>
            <a:r>
              <a:rPr lang="en-GB" dirty="0" smtClean="0"/>
              <a:t> </a:t>
            </a:r>
            <a:r>
              <a:rPr lang="en-GB" dirty="0" err="1" smtClean="0"/>
              <a:t>memecahkan</a:t>
            </a:r>
            <a:r>
              <a:rPr lang="en-GB" dirty="0" smtClean="0"/>
              <a:t> </a:t>
            </a:r>
            <a:r>
              <a:rPr lang="en-GB" dirty="0" err="1" smtClean="0"/>
              <a:t>masalah-masalah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/>
              <a:t>Emotional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frustasi</a:t>
            </a:r>
            <a:r>
              <a:rPr lang="en-US" dirty="0"/>
              <a:t>, </a:t>
            </a:r>
            <a:r>
              <a:rPr lang="en-US" dirty="0" err="1"/>
              <a:t>mengendali</a:t>
            </a:r>
            <a:r>
              <a:rPr lang="en-US" dirty="0"/>
              <a:t>-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melebih-lebihkan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melumpuhkan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berempati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berdoa</a:t>
            </a:r>
            <a:r>
              <a:rPr lang="en-US" dirty="0"/>
              <a:t> (</a:t>
            </a:r>
            <a:r>
              <a:rPr lang="en-US" dirty="0" err="1"/>
              <a:t>Binet</a:t>
            </a:r>
            <a:r>
              <a:rPr lang="en-US" dirty="0"/>
              <a:t> Alfred, 1996).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47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534696" y="397040"/>
            <a:ext cx="9520158" cy="96252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emosional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mengenal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, </a:t>
            </a:r>
            <a:r>
              <a:rPr lang="en-GB" dirty="0" err="1" smtClean="0"/>
              <a:t>emosi</a:t>
            </a:r>
            <a:r>
              <a:rPr lang="en-GB" dirty="0" smtClean="0"/>
              <a:t> orang lain, </a:t>
            </a:r>
            <a:r>
              <a:rPr lang="en-GB" dirty="0" err="1" smtClean="0"/>
              <a:t>memotivasi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berhubungan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orang lain (</a:t>
            </a:r>
            <a:r>
              <a:rPr lang="en-GB" dirty="0" err="1" smtClean="0"/>
              <a:t>golleman</a:t>
            </a:r>
            <a:r>
              <a:rPr lang="en-GB" dirty="0" smtClean="0"/>
              <a:t>, 1999).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perasaan</a:t>
            </a:r>
            <a:r>
              <a:rPr lang="en-GB" dirty="0" smtClean="0"/>
              <a:t> yang </a:t>
            </a:r>
            <a:r>
              <a:rPr lang="en-GB" dirty="0" err="1" smtClean="0"/>
              <a:t>dialami</a:t>
            </a:r>
            <a:r>
              <a:rPr lang="en-GB" dirty="0" smtClean="0"/>
              <a:t> </a:t>
            </a:r>
            <a:r>
              <a:rPr lang="en-GB" dirty="0" err="1" smtClean="0"/>
              <a:t>individu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reaksi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rangsang</a:t>
            </a:r>
            <a:r>
              <a:rPr lang="en-GB" dirty="0" smtClean="0"/>
              <a:t> yang </a:t>
            </a:r>
            <a:r>
              <a:rPr lang="en-GB" dirty="0" err="1" smtClean="0"/>
              <a:t>berasal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dirinya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 </a:t>
            </a:r>
            <a:r>
              <a:rPr lang="en-GB" dirty="0" err="1" smtClean="0"/>
              <a:t>maupun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orang lain.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emosional</a:t>
            </a:r>
            <a:r>
              <a:rPr lang="en-GB" dirty="0" smtClean="0"/>
              <a:t> </a:t>
            </a:r>
            <a:r>
              <a:rPr lang="en-GB" dirty="0" err="1" smtClean="0"/>
              <a:t>mengajarkan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integrase </a:t>
            </a:r>
            <a:r>
              <a:rPr lang="en-GB" dirty="0" err="1" smtClean="0"/>
              <a:t>kejujuran</a:t>
            </a:r>
            <a:r>
              <a:rPr lang="en-GB" dirty="0" smtClean="0"/>
              <a:t> </a:t>
            </a:r>
            <a:r>
              <a:rPr lang="en-GB" dirty="0" err="1" smtClean="0"/>
              <a:t>komitmen</a:t>
            </a:r>
            <a:r>
              <a:rPr lang="en-GB" dirty="0" smtClean="0"/>
              <a:t>, </a:t>
            </a:r>
            <a:r>
              <a:rPr lang="en-GB" dirty="0" err="1" smtClean="0"/>
              <a:t>visi</a:t>
            </a:r>
            <a:r>
              <a:rPr lang="en-GB" dirty="0" smtClean="0"/>
              <a:t>, </a:t>
            </a:r>
            <a:r>
              <a:rPr lang="en-GB" dirty="0" err="1" smtClean="0"/>
              <a:t>kreatifitas</a:t>
            </a:r>
            <a:r>
              <a:rPr lang="en-GB" dirty="0" smtClean="0"/>
              <a:t>, </a:t>
            </a:r>
            <a:r>
              <a:rPr lang="en-GB" dirty="0" err="1" smtClean="0"/>
              <a:t>ketahanan</a:t>
            </a:r>
            <a:r>
              <a:rPr lang="en-GB" dirty="0" smtClean="0"/>
              <a:t> mental </a:t>
            </a:r>
            <a:r>
              <a:rPr lang="en-GB" dirty="0" err="1" smtClean="0"/>
              <a:t>kebijakan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penguasaan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KECERDASAN EMOSIONAL :</a:t>
            </a:r>
          </a:p>
          <a:p>
            <a:pPr marL="0" indent="0" algn="just">
              <a:buNone/>
            </a:pPr>
            <a:r>
              <a:rPr lang="en-GB" dirty="0" err="1" smtClean="0"/>
              <a:t>Gellomen</a:t>
            </a:r>
            <a:r>
              <a:rPr lang="en-GB" dirty="0" smtClean="0"/>
              <a:t> </a:t>
            </a:r>
            <a:r>
              <a:rPr lang="en-GB" dirty="0" err="1" smtClean="0"/>
              <a:t>mengungkapkan</a:t>
            </a:r>
            <a:r>
              <a:rPr lang="en-GB" dirty="0" smtClean="0"/>
              <a:t> 5 </a:t>
            </a: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emosional</a:t>
            </a:r>
            <a:r>
              <a:rPr lang="en-GB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pedoman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individu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kesuksesan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kehidupan</a:t>
            </a:r>
            <a:r>
              <a:rPr lang="en-GB" dirty="0" smtClean="0"/>
              <a:t> </a:t>
            </a:r>
            <a:r>
              <a:rPr lang="en-GB" dirty="0" err="1" smtClean="0"/>
              <a:t>sehari-hari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err="1" smtClean="0"/>
              <a:t>Mengenali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endParaRPr lang="en-GB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endParaRPr lang="en-GB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err="1" smtClean="0"/>
              <a:t>Memotivasi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endParaRPr lang="en-GB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err="1" smtClean="0"/>
              <a:t>Mengenali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orang lain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err="1" smtClean="0"/>
              <a:t>Membina</a:t>
            </a:r>
            <a:r>
              <a:rPr lang="en-GB" dirty="0" smtClean="0"/>
              <a:t> </a:t>
            </a:r>
            <a:r>
              <a:rPr lang="en-GB" dirty="0" err="1" smtClean="0"/>
              <a:t>hubungan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orang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64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162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20800"/>
            <a:ext cx="9520158" cy="4145545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mengenal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sendri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menyadari</a:t>
            </a:r>
            <a:r>
              <a:rPr lang="en-GB" dirty="0" smtClean="0"/>
              <a:t> </a:t>
            </a:r>
            <a:r>
              <a:rPr lang="en-GB" dirty="0" err="1" smtClean="0"/>
              <a:t>perasaan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perasaan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muncul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kesaat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dirinya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keputusan</a:t>
            </a:r>
            <a:r>
              <a:rPr lang="en-GB" dirty="0" smtClean="0"/>
              <a:t> yang </a:t>
            </a:r>
            <a:r>
              <a:rPr lang="en-GB" dirty="0" err="1" smtClean="0"/>
              <a:t>bijaksana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diperbudak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emosinya</a:t>
            </a:r>
            <a:r>
              <a:rPr lang="en-GB" dirty="0" smtClean="0"/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 err="1" smtClean="0"/>
              <a:t>Kemampuan</a:t>
            </a:r>
            <a:r>
              <a:rPr lang="en-GB" dirty="0"/>
              <a:t> </a:t>
            </a: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menyelaraskan</a:t>
            </a:r>
            <a:r>
              <a:rPr lang="en-GB" dirty="0" smtClean="0"/>
              <a:t> (</a:t>
            </a:r>
            <a:r>
              <a:rPr lang="en-GB" dirty="0" err="1" smtClean="0"/>
              <a:t>emosi</a:t>
            </a:r>
            <a:r>
              <a:rPr lang="en-GB" dirty="0" smtClean="0"/>
              <a:t>)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lingkungannya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memelihara</a:t>
            </a:r>
            <a:r>
              <a:rPr lang="en-GB" dirty="0" smtClean="0"/>
              <a:t> </a:t>
            </a:r>
            <a:r>
              <a:rPr lang="en-GB" dirty="0" err="1" smtClean="0"/>
              <a:t>harmoni</a:t>
            </a:r>
            <a:r>
              <a:rPr lang="en-GB" dirty="0" smtClean="0"/>
              <a:t> </a:t>
            </a:r>
            <a:r>
              <a:rPr lang="en-GB" dirty="0" err="1" smtClean="0"/>
              <a:t>kehidupan</a:t>
            </a:r>
            <a:r>
              <a:rPr lang="en-GB" dirty="0" smtClean="0"/>
              <a:t> </a:t>
            </a:r>
            <a:r>
              <a:rPr lang="en-GB" dirty="0" err="1" smtClean="0"/>
              <a:t>individunya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 orang lain;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mengenal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orang lain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orang lain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mengkomunikasikan</a:t>
            </a:r>
            <a:r>
              <a:rPr lang="en-GB" dirty="0" smtClean="0"/>
              <a:t> </a:t>
            </a:r>
            <a:r>
              <a:rPr lang="en-GB" dirty="0" err="1" smtClean="0"/>
              <a:t>pemahaman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orang lain yang </a:t>
            </a:r>
            <a:r>
              <a:rPr lang="en-GB" dirty="0" err="1" smtClean="0"/>
              <a:t>dimaksud</a:t>
            </a:r>
            <a:r>
              <a:rPr lang="en-GB" dirty="0" smtClean="0"/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memotivasi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mendorong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mengarahkan</a:t>
            </a:r>
            <a:r>
              <a:rPr lang="en-GB" dirty="0" smtClean="0"/>
              <a:t> </a:t>
            </a:r>
            <a:r>
              <a:rPr lang="en-GB" dirty="0" err="1" smtClean="0"/>
              <a:t>segala</a:t>
            </a:r>
            <a:r>
              <a:rPr lang="en-GB" dirty="0" smtClean="0"/>
              <a:t> </a:t>
            </a:r>
            <a:r>
              <a:rPr lang="en-GB" dirty="0" err="1" smtClean="0"/>
              <a:t>daya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dirinya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pencapaian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, </a:t>
            </a:r>
            <a:r>
              <a:rPr lang="en-GB" dirty="0" err="1" smtClean="0"/>
              <a:t>keinginan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cita-citanya</a:t>
            </a:r>
            <a:r>
              <a:rPr lang="en-GB" dirty="0" smtClean="0"/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hubungan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orang lain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yang </a:t>
            </a:r>
            <a:r>
              <a:rPr lang="en-GB" dirty="0" err="1" smtClean="0"/>
              <a:t>timbul</a:t>
            </a:r>
            <a:r>
              <a:rPr lang="en-GB" dirty="0" smtClean="0"/>
              <a:t> </a:t>
            </a:r>
            <a:r>
              <a:rPr lang="en-GB" dirty="0" err="1" smtClean="0"/>
              <a:t>akibat</a:t>
            </a:r>
            <a:r>
              <a:rPr lang="en-GB" dirty="0" smtClean="0"/>
              <a:t> </a:t>
            </a:r>
            <a:r>
              <a:rPr lang="en-GB" dirty="0" err="1" smtClean="0"/>
              <a:t>rangsangan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dirinya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09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 YANG BERPENGARUH</a:t>
            </a:r>
            <a:b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KECERDASAN EMOSIONAL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USIA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salah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memperngaruhi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seseorang</a:t>
            </a:r>
            <a:r>
              <a:rPr lang="en-GB" dirty="0" smtClean="0"/>
              <a:t>. </a:t>
            </a:r>
            <a:r>
              <a:rPr lang="en-GB" dirty="0" err="1" smtClean="0"/>
              <a:t>Usia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salah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indicator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dipertimbangkan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mengevaluasi</a:t>
            </a:r>
            <a:r>
              <a:rPr lang="en-GB" dirty="0" smtClean="0"/>
              <a:t> </a:t>
            </a: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seseorang</a:t>
            </a:r>
            <a:r>
              <a:rPr lang="en-GB" dirty="0" smtClean="0"/>
              <a:t>, </a:t>
            </a:r>
            <a:r>
              <a:rPr lang="en-GB" dirty="0" err="1" smtClean="0"/>
              <a:t>karna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pengalaman</a:t>
            </a:r>
            <a:r>
              <a:rPr lang="en-GB" dirty="0" smtClean="0"/>
              <a:t> </a:t>
            </a:r>
            <a:r>
              <a:rPr lang="en-GB" dirty="0" err="1" smtClean="0"/>
              <a:t>hidup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memperngaruhi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seseorang</a:t>
            </a:r>
            <a:r>
              <a:rPr lang="en-GB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BUDAYA DAN SOSIAL EKONOMI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mempengaruhi</a:t>
            </a:r>
            <a:r>
              <a:rPr lang="en-GB" dirty="0" smtClean="0"/>
              <a:t> </a:t>
            </a:r>
            <a:r>
              <a:rPr lang="en-GB" dirty="0" err="1" smtClean="0"/>
              <a:t>perkembangan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seseorang</a:t>
            </a:r>
            <a:r>
              <a:rPr lang="en-GB" dirty="0" smtClean="0"/>
              <a:t>, </a:t>
            </a:r>
            <a:r>
              <a:rPr lang="en-GB" dirty="0" err="1" smtClean="0"/>
              <a:t>pernyataan</a:t>
            </a:r>
            <a:r>
              <a:rPr lang="en-GB" dirty="0" smtClean="0"/>
              <a:t> yang </a:t>
            </a:r>
            <a:r>
              <a:rPr lang="en-GB" dirty="0" err="1" smtClean="0"/>
              <a:t>diungkapkan</a:t>
            </a:r>
            <a:r>
              <a:rPr lang="en-GB" dirty="0" smtClean="0"/>
              <a:t> </a:t>
            </a:r>
            <a:r>
              <a:rPr lang="en-GB" dirty="0" err="1" smtClean="0"/>
              <a:t>setiadrama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waruwu</a:t>
            </a:r>
            <a:r>
              <a:rPr lang="en-GB" dirty="0" smtClean="0"/>
              <a:t> (2003). </a:t>
            </a:r>
            <a:r>
              <a:rPr lang="en-GB" dirty="0" err="1" smtClean="0"/>
              <a:t>Seseorang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mengendalikan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mengalami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apabila</a:t>
            </a:r>
            <a:r>
              <a:rPr lang="en-GB" dirty="0" smtClean="0"/>
              <a:t> </a:t>
            </a:r>
            <a:r>
              <a:rPr lang="en-GB" dirty="0" err="1" smtClean="0"/>
              <a:t>pindah</a:t>
            </a:r>
            <a:r>
              <a:rPr lang="en-GB" dirty="0" smtClean="0"/>
              <a:t> </a:t>
            </a:r>
            <a:r>
              <a:rPr lang="en-GB" dirty="0" err="1" smtClean="0"/>
              <a:t>tempat</a:t>
            </a:r>
            <a:r>
              <a:rPr lang="en-GB" dirty="0" smtClean="0"/>
              <a:t> </a:t>
            </a:r>
            <a:r>
              <a:rPr lang="en-GB" dirty="0" err="1" smtClean="0"/>
              <a:t>tinggal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kondisi</a:t>
            </a:r>
            <a:r>
              <a:rPr lang="en-GB" dirty="0" smtClean="0"/>
              <a:t> social </a:t>
            </a:r>
            <a:r>
              <a:rPr lang="en-GB" dirty="0" err="1" smtClean="0"/>
              <a:t>ekonominya</a:t>
            </a:r>
            <a:r>
              <a:rPr lang="en-GB" dirty="0" smtClean="0"/>
              <a:t> </a:t>
            </a:r>
            <a:r>
              <a:rPr lang="en-GB" dirty="0" err="1" smtClean="0"/>
              <a:t>mengalami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KELUARGA </a:t>
            </a:r>
            <a:r>
              <a:rPr lang="en-GB" dirty="0" err="1" smtClean="0"/>
              <a:t>menyumbang</a:t>
            </a:r>
            <a:r>
              <a:rPr lang="en-GB" dirty="0" smtClean="0"/>
              <a:t> </a:t>
            </a:r>
            <a:r>
              <a:rPr lang="en-GB" dirty="0" err="1" smtClean="0"/>
              <a:t>pengaruh</a:t>
            </a:r>
            <a:r>
              <a:rPr lang="en-GB" dirty="0" smtClean="0"/>
              <a:t> </a:t>
            </a:r>
            <a:r>
              <a:rPr lang="en-GB" dirty="0" err="1" smtClean="0"/>
              <a:t>besar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kecerdasan</a:t>
            </a:r>
            <a:r>
              <a:rPr lang="en-GB" dirty="0" smtClean="0"/>
              <a:t> </a:t>
            </a:r>
            <a:r>
              <a:rPr lang="en-GB" dirty="0" err="1" smtClean="0"/>
              <a:t>emosional</a:t>
            </a:r>
            <a:r>
              <a:rPr lang="en-GB" dirty="0" smtClean="0"/>
              <a:t> </a:t>
            </a:r>
            <a:r>
              <a:rPr lang="en-GB" dirty="0" err="1" smtClean="0"/>
              <a:t>anak</a:t>
            </a:r>
            <a:r>
              <a:rPr lang="en-GB" dirty="0" smtClean="0"/>
              <a:t>. </a:t>
            </a:r>
            <a:r>
              <a:rPr lang="en-GB" dirty="0" err="1" smtClean="0"/>
              <a:t>Terutama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kasus</a:t>
            </a:r>
            <a:r>
              <a:rPr lang="en-GB" dirty="0" smtClean="0"/>
              <a:t> single parents,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berdampak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anak</a:t>
            </a:r>
            <a:r>
              <a:rPr lang="en-GB" dirty="0" smtClean="0"/>
              <a:t> yang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mengontrol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seperti</a:t>
            </a:r>
            <a:r>
              <a:rPr lang="en-GB" dirty="0" smtClean="0"/>
              <a:t> </a:t>
            </a:r>
            <a:r>
              <a:rPr lang="en-GB" dirty="0" err="1" smtClean="0"/>
              <a:t>kecewa</a:t>
            </a:r>
            <a:r>
              <a:rPr lang="en-GB" dirty="0" smtClean="0"/>
              <a:t>, </a:t>
            </a:r>
            <a:r>
              <a:rPr lang="en-GB" dirty="0" err="1" smtClean="0"/>
              <a:t>frustasi</a:t>
            </a:r>
            <a:r>
              <a:rPr lang="en-GB" dirty="0" smtClean="0"/>
              <a:t>, </a:t>
            </a:r>
            <a:r>
              <a:rPr lang="en-GB" dirty="0" err="1" smtClean="0"/>
              <a:t>melawan</a:t>
            </a:r>
            <a:r>
              <a:rPr lang="en-GB" dirty="0" smtClean="0"/>
              <a:t> </a:t>
            </a:r>
            <a:r>
              <a:rPr lang="en-GB" dirty="0" err="1" smtClean="0"/>
              <a:t>peraturan</a:t>
            </a:r>
            <a:r>
              <a:rPr lang="en-GB" dirty="0" smtClean="0"/>
              <a:t>, </a:t>
            </a:r>
            <a:r>
              <a:rPr lang="en-GB" dirty="0" err="1" smtClean="0"/>
              <a:t>memberontak</a:t>
            </a:r>
            <a:r>
              <a:rPr lang="en-GB" dirty="0" smtClean="0"/>
              <a:t>,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konsentrasi</a:t>
            </a:r>
            <a:r>
              <a:rPr lang="en-GB" dirty="0" smtClean="0"/>
              <a:t>, </a:t>
            </a:r>
            <a:r>
              <a:rPr lang="en-GB" dirty="0" err="1" smtClean="0"/>
              <a:t>murung</a:t>
            </a:r>
            <a:r>
              <a:rPr lang="en-GB" dirty="0" smtClean="0"/>
              <a:t>, </a:t>
            </a:r>
            <a:r>
              <a:rPr lang="en-GB" dirty="0" err="1" smtClean="0"/>
              <a:t>merasa</a:t>
            </a:r>
            <a:r>
              <a:rPr lang="en-GB" dirty="0" smtClean="0"/>
              <a:t> </a:t>
            </a:r>
            <a:r>
              <a:rPr lang="en-GB" dirty="0" err="1" smtClean="0"/>
              <a:t>bersalah</a:t>
            </a:r>
            <a:r>
              <a:rPr lang="en-GB" dirty="0" smtClean="0"/>
              <a:t> ,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marah</a:t>
            </a:r>
            <a:r>
              <a:rPr lang="en-GB" dirty="0" smtClean="0"/>
              <a:t>,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motivasi</a:t>
            </a:r>
            <a:r>
              <a:rPr lang="en-GB" dirty="0" smtClean="0"/>
              <a:t>, </a:t>
            </a:r>
            <a:r>
              <a:rPr lang="en-GB" dirty="0" err="1" smtClean="0"/>
              <a:t>iri</a:t>
            </a:r>
            <a:r>
              <a:rPr lang="en-GB" dirty="0" smtClean="0"/>
              <a:t>, </a:t>
            </a:r>
            <a:r>
              <a:rPr lang="en-GB" dirty="0" err="1" smtClean="0"/>
              <a:t>ketidakstabilan</a:t>
            </a:r>
            <a:r>
              <a:rPr lang="en-GB" dirty="0" smtClean="0"/>
              <a:t> </a:t>
            </a:r>
            <a:r>
              <a:rPr lang="en-GB" dirty="0" err="1" smtClean="0"/>
              <a:t>emosi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percaya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803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 KEBIDANAN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Palatino Linotype" panose="02040502050505030304" pitchFamily="18" charset="0"/>
              <a:buChar char="∞"/>
            </a:pPr>
            <a:r>
              <a:rPr lang="en-GB" dirty="0" err="1" smtClean="0"/>
              <a:t>Praktik</a:t>
            </a:r>
            <a:r>
              <a:rPr lang="en-GB" dirty="0" smtClean="0"/>
              <a:t> </a:t>
            </a:r>
            <a:r>
              <a:rPr lang="en-GB" dirty="0" err="1" smtClean="0"/>
              <a:t>Kebidanan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pemberian</a:t>
            </a:r>
            <a:r>
              <a:rPr lang="en-GB" dirty="0" smtClean="0"/>
              <a:t> </a:t>
            </a:r>
            <a:r>
              <a:rPr lang="en-GB" dirty="0" err="1" smtClean="0"/>
              <a:t>pelayanan</a:t>
            </a:r>
            <a:r>
              <a:rPr lang="en-GB" dirty="0" smtClean="0"/>
              <a:t>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bidan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asuhan</a:t>
            </a:r>
            <a:r>
              <a:rPr lang="en-GB" dirty="0" smtClean="0"/>
              <a:t> </a:t>
            </a:r>
            <a:r>
              <a:rPr lang="en-GB" dirty="0" err="1" smtClean="0"/>
              <a:t>kebidanan</a:t>
            </a:r>
            <a:endParaRPr lang="en-GB" dirty="0"/>
          </a:p>
          <a:p>
            <a:pPr algn="just">
              <a:buFont typeface="Palatino Linotype" panose="02040502050505030304" pitchFamily="18" charset="0"/>
              <a:buChar char="∞"/>
            </a:pPr>
            <a:r>
              <a:rPr lang="en-GB" dirty="0" err="1" smtClean="0"/>
              <a:t>Kopetensi</a:t>
            </a:r>
            <a:r>
              <a:rPr lang="en-GB" dirty="0" smtClean="0"/>
              <a:t> </a:t>
            </a:r>
            <a:r>
              <a:rPr lang="en-GB" dirty="0" err="1" smtClean="0"/>
              <a:t>bidan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yang </a:t>
            </a:r>
            <a:r>
              <a:rPr lang="en-GB" dirty="0" err="1" smtClean="0"/>
              <a:t>dimiliki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bidan</a:t>
            </a:r>
            <a:r>
              <a:rPr lang="en-GB" dirty="0" smtClean="0"/>
              <a:t> yang </a:t>
            </a:r>
            <a:r>
              <a:rPr lang="en-GB" dirty="0" err="1" smtClean="0"/>
              <a:t>meliputi</a:t>
            </a:r>
            <a:r>
              <a:rPr lang="en-GB" dirty="0" smtClean="0"/>
              <a:t> </a:t>
            </a:r>
            <a:r>
              <a:rPr lang="en-GB" dirty="0" err="1" smtClean="0"/>
              <a:t>pengetahuan</a:t>
            </a:r>
            <a:r>
              <a:rPr lang="en-GB" dirty="0" smtClean="0"/>
              <a:t> , </a:t>
            </a:r>
            <a:r>
              <a:rPr lang="en-GB" dirty="0" err="1" smtClean="0"/>
              <a:t>keterampilan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sikap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peyalanan</a:t>
            </a:r>
            <a:r>
              <a:rPr lang="en-GB" dirty="0" smtClean="0"/>
              <a:t> </a:t>
            </a:r>
            <a:r>
              <a:rPr lang="en-GB" dirty="0" err="1" smtClean="0"/>
              <a:t>kebidanan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278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BUDAYA KEBIDANAN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,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pengambangan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 DAN ASPEK BUDAYA</a:t>
            </a:r>
            <a:b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MEMPENGARUHI PELAYANAN KEBIDANAN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HEALTH BELIEVE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tradisi-tradisi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temurun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</a:t>
            </a:r>
            <a:r>
              <a:rPr lang="en-US" dirty="0" err="1" smtClean="0"/>
              <a:t>nusa</a:t>
            </a:r>
            <a:r>
              <a:rPr lang="en-US" dirty="0" smtClean="0"/>
              <a:t> </a:t>
            </a:r>
            <a:r>
              <a:rPr lang="en-US" dirty="0" err="1" smtClean="0"/>
              <a:t>tenggara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 </a:t>
            </a:r>
            <a:r>
              <a:rPr lang="en-US" dirty="0" err="1" smtClean="0"/>
              <a:t>papah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 </a:t>
            </a:r>
            <a:r>
              <a:rPr lang="en-US" dirty="0" err="1" smtClean="0"/>
              <a:t>pinang</a:t>
            </a:r>
            <a:r>
              <a:rPr lang="en-US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LIFE STYLE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cerai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perokok</a:t>
            </a:r>
            <a:r>
              <a:rPr lang="en-US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HEALTH SEEKING BEHAVIOR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social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warung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en-US" dirty="0" err="1" smtClean="0"/>
              <a:t>mendatangi</a:t>
            </a:r>
            <a:r>
              <a:rPr lang="en-US" dirty="0" smtClean="0"/>
              <a:t> </a:t>
            </a:r>
            <a:r>
              <a:rPr lang="en-US" dirty="0" err="1" smtClean="0"/>
              <a:t>dukun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7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218</TotalTime>
  <Words>594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Baskerville Old Face</vt:lpstr>
      <vt:lpstr>Courier New</vt:lpstr>
      <vt:lpstr>Goudy Old Style</vt:lpstr>
      <vt:lpstr>Palatino Linotype</vt:lpstr>
      <vt:lpstr>Wingdings</vt:lpstr>
      <vt:lpstr>Gallery</vt:lpstr>
      <vt:lpstr>Intelegensi Emosional dalam  Praktek Kebidanan</vt:lpstr>
      <vt:lpstr>PENGERTIAN INTELEGENSI</vt:lpstr>
      <vt:lpstr>PowerPoint Presentation</vt:lpstr>
      <vt:lpstr>PowerPoint Presentation</vt:lpstr>
      <vt:lpstr>PowerPoint Presentation</vt:lpstr>
      <vt:lpstr>FAKTOR YANG BERPENGARUH PADA KECERDASAN EMOSIONAL</vt:lpstr>
      <vt:lpstr>PRAKTIK KEBIDANAN</vt:lpstr>
      <vt:lpstr>BUDAYA KEBIDANAN</vt:lpstr>
      <vt:lpstr>PERILAKU DAN ASPEK BUDAYA YANG MEMPENGARUHI PELAYANAN KEBIDANAN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Intelegensi Emosional dalam Praktek Kebidanan</dc:title>
  <dc:creator>A S U S</dc:creator>
  <cp:lastModifiedBy>A S U S</cp:lastModifiedBy>
  <cp:revision>15</cp:revision>
  <dcterms:created xsi:type="dcterms:W3CDTF">2022-10-06T10:58:14Z</dcterms:created>
  <dcterms:modified xsi:type="dcterms:W3CDTF">2022-10-06T15:01:14Z</dcterms:modified>
</cp:coreProperties>
</file>