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2" r:id="rId3"/>
    <p:sldMasterId id="2147483744" r:id="rId4"/>
    <p:sldMasterId id="2147483756" r:id="rId5"/>
    <p:sldMasterId id="2147483768" r:id="rId6"/>
    <p:sldMasterId id="2147483792" r:id="rId7"/>
    <p:sldMasterId id="2147483804" r:id="rId8"/>
    <p:sldMasterId id="2147483828" r:id="rId9"/>
    <p:sldMasterId id="2147483840" r:id="rId10"/>
    <p:sldMasterId id="2147483852" r:id="rId11"/>
    <p:sldMasterId id="2147483888" r:id="rId12"/>
  </p:sldMasterIdLst>
  <p:sldIdLst>
    <p:sldId id="256" r:id="rId13"/>
    <p:sldId id="267" r:id="rId14"/>
    <p:sldId id="268" r:id="rId15"/>
    <p:sldId id="259" r:id="rId16"/>
    <p:sldId id="269" r:id="rId17"/>
    <p:sldId id="275" r:id="rId18"/>
    <p:sldId id="276" r:id="rId19"/>
    <p:sldId id="277" r:id="rId20"/>
    <p:sldId id="280" r:id="rId21"/>
    <p:sldId id="279" r:id="rId22"/>
    <p:sldId id="263" r:id="rId23"/>
    <p:sldId id="257" r:id="rId24"/>
    <p:sldId id="258" r:id="rId25"/>
    <p:sldId id="264" r:id="rId26"/>
    <p:sldId id="261" r:id="rId27"/>
    <p:sldId id="265" r:id="rId28"/>
    <p:sldId id="270" r:id="rId29"/>
    <p:sldId id="271" r:id="rId30"/>
    <p:sldId id="272" r:id="rId31"/>
    <p:sldId id="273" r:id="rId32"/>
    <p:sldId id="274" r:id="rId33"/>
    <p:sldId id="282"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03" autoAdjust="0"/>
    <p:restoredTop sz="94660"/>
  </p:normalViewPr>
  <p:slideViewPr>
    <p:cSldViewPr snapToGrid="0">
      <p:cViewPr>
        <p:scale>
          <a:sx n="60" d="100"/>
          <a:sy n="60" d="100"/>
        </p:scale>
        <p:origin x="-1074" y="-3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11161" y="2708476"/>
            <a:ext cx="4417807"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311161" y="442109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8FF20383-89A0-4623-ABDA-D88D517E2438}" type="datetimeFigureOut">
              <a:rPr lang="id-ID" smtClean="0"/>
              <a:t>11/09/2022</a:t>
            </a:fld>
            <a:endParaRPr lang="id-ID"/>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7071360" y="5719977"/>
            <a:ext cx="3775456" cy="365125"/>
          </a:xfrm>
        </p:spPr>
        <p:txBody>
          <a:bodyPr>
            <a:normAutofit/>
          </a:bodyPr>
          <a:lstStyle>
            <a:lvl1pPr>
              <a:defRPr>
                <a:solidFill>
                  <a:schemeClr val="accent1"/>
                </a:solidFill>
              </a:defRPr>
            </a:lvl1pPr>
          </a:lstStyle>
          <a:p>
            <a:endParaRPr lang="id-ID"/>
          </a:p>
        </p:txBody>
      </p:sp>
      <p:sp>
        <p:nvSpPr>
          <p:cNvPr id="6" name="Slide Number Placeholder 5"/>
          <p:cNvSpPr>
            <a:spLocks noGrp="1"/>
          </p:cNvSpPr>
          <p:nvPr>
            <p:ph type="sldNum" sz="quarter" idx="12"/>
          </p:nvPr>
        </p:nvSpPr>
        <p:spPr>
          <a:xfrm>
            <a:off x="6198796" y="5719977"/>
            <a:ext cx="858221" cy="365125"/>
          </a:xfrm>
        </p:spPr>
        <p:txBody>
          <a:bodyPr/>
          <a:lstStyle>
            <a:lvl1pPr>
              <a:defRPr>
                <a:solidFill>
                  <a:schemeClr val="accent1"/>
                </a:solidFill>
              </a:defRPr>
            </a:lvl1pPr>
          </a:lstStyle>
          <a:p>
            <a:fld id="{9649E362-FD72-4918-80D1-7E822EB83DBE}" type="slidenum">
              <a:rPr lang="id-ID" smtClean="0"/>
              <a:t>‹#›</a:t>
            </a:fld>
            <a:endParaRPr lang="id-ID"/>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8FF20383-89A0-4623-ABDA-D88D517E2438}" type="datetimeFigureOut">
              <a:rPr lang="id-ID" smtClean="0"/>
              <a:t>11/09/2022</a:t>
            </a:fld>
            <a:endParaRPr lang="id-ID"/>
          </a:p>
        </p:txBody>
      </p:sp>
      <p:sp>
        <p:nvSpPr>
          <p:cNvPr id="17" name="Footer Placeholder 16"/>
          <p:cNvSpPr>
            <a:spLocks noGrp="1"/>
          </p:cNvSpPr>
          <p:nvPr>
            <p:ph type="ftr" sz="quarter" idx="11"/>
          </p:nvPr>
        </p:nvSpPr>
        <p:spPr/>
        <p:txBody>
          <a:bodyPr/>
          <a:lstStyle/>
          <a:p>
            <a:endParaRPr lang="id-ID"/>
          </a:p>
        </p:txBody>
      </p:sp>
      <p:sp>
        <p:nvSpPr>
          <p:cNvPr id="29" name="Slide Number Placeholder 28"/>
          <p:cNvSpPr>
            <a:spLocks noGrp="1"/>
          </p:cNvSpPr>
          <p:nvPr>
            <p:ph type="sldNum" sz="quarter" idx="12"/>
          </p:nvPr>
        </p:nvSpPr>
        <p:spPr/>
        <p:txBody>
          <a:bodyPr/>
          <a:lstStyle/>
          <a:p>
            <a:fld id="{9649E362-FD72-4918-80D1-7E822EB83DBE}" type="slidenum">
              <a:rPr lang="id-ID" smtClean="0"/>
              <a:t>‹#›</a:t>
            </a:fld>
            <a:endParaRPr lang="id-ID"/>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a:xfrm>
            <a:off x="10566400" y="6416680"/>
            <a:ext cx="1016000" cy="365125"/>
          </a:xfrm>
        </p:spPr>
        <p:txBody>
          <a:bodyPr/>
          <a:lstStyle/>
          <a:p>
            <a:fld id="{9649E362-FD72-4918-80D1-7E822EB83DBE}" type="slidenum">
              <a:rPr lang="id-ID" smtClean="0"/>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600205"/>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600205"/>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F20383-89A0-4623-ABDA-D88D517E2438}" type="datetimeFigureOut">
              <a:rPr lang="id-ID" smtClean="0"/>
              <a:t>11/09/2022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70"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362205"/>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70" y="2362205"/>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FF20383-89A0-4623-ABDA-D88D517E2438}" type="datetimeFigureOut">
              <a:rPr lang="id-ID" smtClean="0"/>
              <a:t>11/09/2022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FF20383-89A0-4623-ABDA-D88D517E2438}" type="datetimeFigureOut">
              <a:rPr lang="id-ID" smtClean="0"/>
              <a:t>11/09/2022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F20383-89A0-4623-ABDA-D88D517E2438}" type="datetimeFigureOut">
              <a:rPr lang="id-ID" smtClean="0"/>
              <a:t>11/09/2022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09603" y="1524005"/>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273055"/>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F20383-89A0-4623-ABDA-D88D517E2438}" type="datetimeFigureOut">
              <a:rPr lang="id-ID" smtClean="0"/>
              <a:t>11/09/2022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FF20383-89A0-4623-ABDA-D88D517E2438}" type="datetimeFigureOut">
              <a:rPr lang="id-ID" smtClean="0"/>
              <a:t>11/09/2022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7" y="1030147"/>
            <a:ext cx="1979271"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404396" y="1030147"/>
            <a:ext cx="7231605"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3"/>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8FF20383-89A0-4623-ABDA-D88D517E2438}" type="datetimeFigureOut">
              <a:rPr lang="id-ID" smtClean="0"/>
              <a:t>11/09/2022</a:t>
            </a:fld>
            <a:endParaRPr lang="id-ID"/>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id-ID"/>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9649E362-FD72-4918-80D1-7E822EB83DBE}" type="slidenum">
              <a:rPr lang="id-ID" smtClean="0"/>
              <a:t>‹#›</a:t>
            </a:fld>
            <a:endParaRPr lang="id-ID"/>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FF20383-89A0-4623-ABDA-D88D517E2438}" type="datetimeFigureOut">
              <a:rPr lang="id-ID" smtClean="0"/>
              <a:t>11/09/2022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649E362-FD72-4918-80D1-7E822EB83DBE}" type="slidenum">
              <a:rPr lang="id-ID" smtClean="0"/>
              <a:t>‹#›</a:t>
            </a:fld>
            <a:endParaRPr lang="id-ID"/>
          </a:p>
        </p:txBody>
      </p:sp>
      <p:sp>
        <p:nvSpPr>
          <p:cNvPr id="9" name="Content Placeholder 8"/>
          <p:cNvSpPr>
            <a:spLocks noGrp="1"/>
          </p:cNvSpPr>
          <p:nvPr>
            <p:ph sz="quarter" idx="13"/>
          </p:nvPr>
        </p:nvSpPr>
        <p:spPr>
          <a:xfrm>
            <a:off x="1389888" y="2313432"/>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F20383-89A0-4623-ABDA-D88D517E2438}" type="datetimeFigureOut">
              <a:rPr lang="id-ID" smtClean="0"/>
              <a:t>11/09/2022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F20383-89A0-4623-ABDA-D88D517E2438}" type="datetimeFigureOut">
              <a:rPr lang="id-ID" smtClean="0"/>
              <a:t>11/09/2022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F20383-89A0-4623-ABDA-D88D517E2438}" type="datetimeFigureOut">
              <a:rPr lang="id-ID" smtClean="0"/>
              <a:t>11/09/2022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FF20383-89A0-4623-ABDA-D88D517E2438}" type="datetimeFigureOut">
              <a:rPr lang="id-ID" smtClean="0"/>
              <a:t>11/09/2022</a:t>
            </a:fld>
            <a:endParaRPr lang="id-ID"/>
          </a:p>
        </p:txBody>
      </p:sp>
      <p:sp>
        <p:nvSpPr>
          <p:cNvPr id="7" name="Slide Number Placeholder 6"/>
          <p:cNvSpPr>
            <a:spLocks noGrp="1"/>
          </p:cNvSpPr>
          <p:nvPr>
            <p:ph type="sldNum" sz="quarter" idx="12"/>
          </p:nvPr>
        </p:nvSpPr>
        <p:spPr/>
        <p:txBody>
          <a:bodyPr/>
          <a:lstStyle/>
          <a:p>
            <a:fld id="{9649E362-FD72-4918-80D1-7E822EB83DBE}" type="slidenum">
              <a:rPr lang="id-ID" smtClean="0"/>
              <a:t>‹#›</a:t>
            </a:fld>
            <a:endParaRPr lang="id-ID"/>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id-ID"/>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F20383-89A0-4623-ABDA-D88D517E2438}" type="datetimeFigureOut">
              <a:rPr lang="id-ID" smtClean="0"/>
              <a:t>11/09/2022</a:t>
            </a:fld>
            <a:endParaRPr lang="id-ID"/>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id-ID"/>
          </a:p>
        </p:txBody>
      </p:sp>
      <p:sp>
        <p:nvSpPr>
          <p:cNvPr id="7" name="Slide Number Placeholder 6"/>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49E362-FD72-4918-80D1-7E822EB83DBE}" type="slidenum">
              <a:rPr lang="id-ID" smtClean="0"/>
              <a:t>‹#›</a:t>
            </a:fld>
            <a:endParaRPr lang="id-ID"/>
          </a:p>
        </p:txBody>
      </p:sp>
    </p:spTree>
    <p:extLst>
      <p:ext uri="{BB962C8B-B14F-4D97-AF65-F5344CB8AC3E}">
        <p14:creationId xmlns:p14="http://schemas.microsoft.com/office/powerpoint/2010/main" val="249121869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3556000" y="0"/>
            <a:ext cx="8636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4489157" y="533400"/>
            <a:ext cx="68072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7828299" y="6557946"/>
            <a:ext cx="2669952" cy="226902"/>
          </a:xfrm>
        </p:spPr>
        <p:txBody>
          <a:bodyPr/>
          <a:lstStyle>
            <a:lvl1pPr>
              <a:defRPr lang="en-US" smtClean="0">
                <a:solidFill>
                  <a:srgbClr val="FFFFFF"/>
                </a:solidFill>
              </a:defRPr>
            </a:lvl1pPr>
            <a:extLst/>
          </a:lstStyle>
          <a:p>
            <a:fld id="{8FF20383-89A0-4623-ABDA-D88D517E2438}" type="datetimeFigureOut">
              <a:rPr lang="id-ID" smtClean="0"/>
              <a:t>11/09/2022</a:t>
            </a:fld>
            <a:endParaRPr lang="id-ID"/>
          </a:p>
        </p:txBody>
      </p:sp>
      <p:sp>
        <p:nvSpPr>
          <p:cNvPr id="18" name="Footer Placeholder 17"/>
          <p:cNvSpPr>
            <a:spLocks noGrp="1"/>
          </p:cNvSpPr>
          <p:nvPr>
            <p:ph type="ftr" sz="quarter" idx="11"/>
          </p:nvPr>
        </p:nvSpPr>
        <p:spPr>
          <a:xfrm>
            <a:off x="3759200" y="6557946"/>
            <a:ext cx="3903629" cy="228600"/>
          </a:xfrm>
        </p:spPr>
        <p:txBody>
          <a:bodyPr/>
          <a:lstStyle>
            <a:lvl1pPr>
              <a:defRPr lang="en-US" dirty="0">
                <a:solidFill>
                  <a:srgbClr val="FFFFFF"/>
                </a:solidFill>
              </a:defRPr>
            </a:lvl1pPr>
            <a:extLst/>
          </a:lstStyle>
          <a:p>
            <a:endParaRPr lang="id-ID"/>
          </a:p>
        </p:txBody>
      </p:sp>
      <p:sp>
        <p:nvSpPr>
          <p:cNvPr id="29" name="Slide Number Placeholder 28"/>
          <p:cNvSpPr>
            <a:spLocks noGrp="1"/>
          </p:cNvSpPr>
          <p:nvPr>
            <p:ph type="sldNum" sz="quarter" idx="12"/>
          </p:nvPr>
        </p:nvSpPr>
        <p:spPr>
          <a:xfrm>
            <a:off x="10507845" y="6556248"/>
            <a:ext cx="784448" cy="228600"/>
          </a:xfrm>
        </p:spPr>
        <p:txBody>
          <a:bodyPr/>
          <a:lstStyle>
            <a:lvl1pPr>
              <a:defRPr lang="en-US" smtClean="0">
                <a:solidFill>
                  <a:srgbClr val="FFFFFF"/>
                </a:solidFill>
              </a:defRPr>
            </a:lvl1pPr>
            <a:extLst/>
          </a:lstStyle>
          <a:p>
            <a:fld id="{9649E362-FD72-4918-80D1-7E822EB83DBE}" type="slidenum">
              <a:rPr lang="id-ID" smtClean="0"/>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9649E362-FD72-4918-80D1-7E822EB83DBE}" type="slidenum">
              <a:rPr lang="id-ID" smtClean="0"/>
              <a:t>‹#›</a:t>
            </a:fld>
            <a:endParaRPr lang="id-ID"/>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1838"/>
            <a:ext cx="8340651"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298984" y="6556810"/>
            <a:ext cx="2669952" cy="226902"/>
          </a:xfrm>
        </p:spPr>
        <p:txBody>
          <a:bodyPr bIns="0" anchor="b"/>
          <a:lstStyle>
            <a:lvl1pPr>
              <a:defRPr>
                <a:solidFill>
                  <a:schemeClr val="tx2"/>
                </a:solidFill>
              </a:defRPr>
            </a:lvl1pPr>
            <a:extLst/>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a:xfrm>
            <a:off x="2313811" y="6556810"/>
            <a:ext cx="3860800" cy="228600"/>
          </a:xfrm>
        </p:spPr>
        <p:txBody>
          <a:bodyPr bIns="0" anchor="b"/>
          <a:lstStyle>
            <a:lvl1pPr>
              <a:defRPr>
                <a:solidFill>
                  <a:schemeClr val="tx2"/>
                </a:solidFill>
              </a:defRPr>
            </a:lvl1pPr>
            <a:extLst/>
          </a:lstStyle>
          <a:p>
            <a:endParaRPr lang="id-ID"/>
          </a:p>
        </p:txBody>
      </p:sp>
      <p:sp>
        <p:nvSpPr>
          <p:cNvPr id="6" name="Slide Number Placeholder 5"/>
          <p:cNvSpPr>
            <a:spLocks noGrp="1"/>
          </p:cNvSpPr>
          <p:nvPr>
            <p:ph type="sldNum" sz="quarter" idx="12"/>
          </p:nvPr>
        </p:nvSpPr>
        <p:spPr>
          <a:xfrm>
            <a:off x="8978603" y="6555112"/>
            <a:ext cx="784448" cy="228600"/>
          </a:xfrm>
        </p:spPr>
        <p:txBody>
          <a:bodyPr/>
          <a:lstStyle>
            <a:extLst/>
          </a:lstStyle>
          <a:p>
            <a:fld id="{9649E362-FD72-4918-80D1-7E822EB83DBE}" type="slidenum">
              <a:rPr lang="id-ID" smtClean="0"/>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571744"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F20383-89A0-4623-ABDA-D88D517E2438}" type="datetimeFigureOut">
              <a:rPr lang="id-ID" smtClean="0"/>
              <a:t>11/09/2022</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9649E362-FD72-4918-80D1-7E822EB83DBE}" type="slidenum">
              <a:rPr lang="id-ID" smtClean="0"/>
              <a:t>‹#›</a:t>
            </a:fld>
            <a:endParaRPr lang="id-ID"/>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FF20383-89A0-4623-ABDA-D88D517E2438}" type="datetimeFigureOut">
              <a:rPr lang="id-ID" smtClean="0"/>
              <a:t>11/09/2022</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9649E362-FD72-4918-80D1-7E822EB83DBE}" type="slidenum">
              <a:rPr lang="id-ID" smtClean="0"/>
              <a:t>‹#›</a:t>
            </a:fld>
            <a:endParaRPr lang="id-ID"/>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FF20383-89A0-4623-ABDA-D88D517E2438}" type="datetimeFigureOut">
              <a:rPr lang="id-ID" smtClean="0"/>
              <a:t>11/09/2022</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9649E362-FD72-4918-80D1-7E822EB83DBE}" type="slidenum">
              <a:rPr lang="id-ID" smtClean="0"/>
              <a:t>‹#›</a:t>
            </a:fld>
            <a:endParaRPr lang="id-ID"/>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8FF20383-89A0-4623-ABDA-D88D517E2438}" type="datetimeFigureOut">
              <a:rPr lang="id-ID" smtClean="0"/>
              <a:t>11/09/2022</a:t>
            </a:fld>
            <a:endParaRPr lang="id-ID"/>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id-ID"/>
          </a:p>
        </p:txBody>
      </p:sp>
      <p:sp>
        <p:nvSpPr>
          <p:cNvPr id="4" name="Slide Number Placeholder 3"/>
          <p:cNvSpPr>
            <a:spLocks noGrp="1"/>
          </p:cNvSpPr>
          <p:nvPr>
            <p:ph type="sldNum" sz="quarter" idx="12"/>
          </p:nvPr>
        </p:nvSpPr>
        <p:spPr/>
        <p:txBody>
          <a:bodyPr/>
          <a:lstStyle>
            <a:extLst/>
          </a:lstStyle>
          <a:p>
            <a:fld id="{9649E362-FD72-4918-80D1-7E822EB83DBE}" type="slidenum">
              <a:rPr lang="id-ID" smtClean="0"/>
              <a:t>‹#›</a:t>
            </a:fld>
            <a:endParaRPr lang="id-ID"/>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1497416"/>
            <a:ext cx="786384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F20383-89A0-4623-ABDA-D88D517E2438}" type="datetimeFigureOut">
              <a:rPr lang="id-ID" smtClean="0"/>
              <a:t>11/09/2022</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9649E362-FD72-4918-80D1-7E822EB83DBE}" type="slidenum">
              <a:rPr lang="id-ID" smtClean="0"/>
              <a:t>‹#›</a:t>
            </a:fld>
            <a:endParaRPr lang="id-I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49E362-FD72-4918-80D1-7E822EB83DBE}" type="slidenum">
              <a:rPr lang="id-ID" smtClean="0"/>
              <a:t>‹#›</a:t>
            </a:fld>
            <a:endParaRPr lang="id-ID"/>
          </a:p>
        </p:txBody>
      </p:sp>
    </p:spTree>
    <p:extLst>
      <p:ext uri="{BB962C8B-B14F-4D97-AF65-F5344CB8AC3E}">
        <p14:creationId xmlns:p14="http://schemas.microsoft.com/office/powerpoint/2010/main" val="133437517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797292" y="1004669"/>
            <a:ext cx="575936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795609" y="998817"/>
            <a:ext cx="575936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185464" y="1143000"/>
            <a:ext cx="4572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7185464" y="3283634"/>
            <a:ext cx="4572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8FF20383-89A0-4623-ABDA-D88D517E2438}" type="datetimeFigureOut">
              <a:rPr lang="id-ID" smtClean="0"/>
              <a:t>11/09/2022</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9649E362-FD72-4918-80D1-7E822EB83DBE}" type="slidenum">
              <a:rPr lang="id-ID" smtClean="0"/>
              <a:t>‹#›</a:t>
            </a:fld>
            <a:endParaRPr lang="id-ID"/>
          </a:p>
        </p:txBody>
      </p:sp>
      <p:sp>
        <p:nvSpPr>
          <p:cNvPr id="10" name="Picture Placeholder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9649E362-FD72-4918-80D1-7E822EB83DBE}" type="slidenum">
              <a:rPr lang="id-ID" smtClean="0"/>
              <a:t>‹#›</a:t>
            </a:fld>
            <a:endParaRPr lang="id-ID"/>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956"/>
            <a:ext cx="2032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3"/>
            <a:ext cx="8026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657088" y="6557946"/>
            <a:ext cx="2669952" cy="226902"/>
          </a:xfrm>
        </p:spPr>
        <p:txBody>
          <a:bodyPr/>
          <a:lstStyle>
            <a:extLst/>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a:xfrm>
            <a:off x="609600" y="6556248"/>
            <a:ext cx="4876800" cy="228600"/>
          </a:xfrm>
        </p:spPr>
        <p:txBody>
          <a:bodyPr/>
          <a:lstStyle>
            <a:extLst/>
          </a:lstStyle>
          <a:p>
            <a:endParaRPr lang="id-ID"/>
          </a:p>
        </p:txBody>
      </p:sp>
      <p:sp>
        <p:nvSpPr>
          <p:cNvPr id="6" name="Slide Number Placeholder 5"/>
          <p:cNvSpPr>
            <a:spLocks noGrp="1"/>
          </p:cNvSpPr>
          <p:nvPr>
            <p:ph type="sldNum" sz="quarter" idx="12"/>
          </p:nvPr>
        </p:nvSpPr>
        <p:spPr>
          <a:xfrm>
            <a:off x="8339328" y="6553200"/>
            <a:ext cx="784448" cy="228600"/>
          </a:xfrm>
        </p:spPr>
        <p:txBody>
          <a:bodyPr/>
          <a:lstStyle>
            <a:lvl1pPr>
              <a:defRPr>
                <a:solidFill>
                  <a:schemeClr val="tx2"/>
                </a:solidFill>
              </a:defRPr>
            </a:lvl1pPr>
            <a:extLst/>
          </a:lstStyle>
          <a:p>
            <a:fld id="{9649E362-FD72-4918-80D1-7E822EB83DBE}" type="slidenum">
              <a:rPr lang="id-ID" smtClean="0"/>
              <a:t>‹#›</a:t>
            </a:fld>
            <a:endParaRPr lang="id-I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49E362-FD72-4918-80D1-7E822EB83DBE}" type="slidenum">
              <a:rPr lang="id-ID" smtClean="0"/>
              <a:t>‹#›</a:t>
            </a:fld>
            <a:endParaRPr lang="id-ID"/>
          </a:p>
        </p:txBody>
      </p:sp>
    </p:spTree>
    <p:extLst>
      <p:ext uri="{BB962C8B-B14F-4D97-AF65-F5344CB8AC3E}">
        <p14:creationId xmlns:p14="http://schemas.microsoft.com/office/powerpoint/2010/main" val="235250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F20383-89A0-4623-ABDA-D88D517E2438}" type="datetimeFigureOut">
              <a:rPr lang="id-ID" smtClean="0"/>
              <a:t>11/09/2022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649E362-FD72-4918-80D1-7E822EB83DBE}" type="slidenum">
              <a:rPr lang="id-ID" smtClean="0"/>
              <a:t>‹#›</a:t>
            </a:fld>
            <a:endParaRPr lang="id-ID"/>
          </a:p>
        </p:txBody>
      </p:sp>
    </p:spTree>
    <p:extLst>
      <p:ext uri="{BB962C8B-B14F-4D97-AF65-F5344CB8AC3E}">
        <p14:creationId xmlns:p14="http://schemas.microsoft.com/office/powerpoint/2010/main" val="420760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F20383-89A0-4623-ABDA-D88D517E2438}" type="datetimeFigureOut">
              <a:rPr lang="id-ID" smtClean="0"/>
              <a:t>11/09/2022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9649E362-FD72-4918-80D1-7E822EB83DBE}" type="slidenum">
              <a:rPr lang="id-ID" smtClean="0"/>
              <a:t>‹#›</a:t>
            </a:fld>
            <a:endParaRPr lang="id-ID"/>
          </a:p>
        </p:txBody>
      </p:sp>
    </p:spTree>
    <p:extLst>
      <p:ext uri="{BB962C8B-B14F-4D97-AF65-F5344CB8AC3E}">
        <p14:creationId xmlns:p14="http://schemas.microsoft.com/office/powerpoint/2010/main" val="337812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F20383-89A0-4623-ABDA-D88D517E2438}" type="datetimeFigureOut">
              <a:rPr lang="id-ID" smtClean="0"/>
              <a:t>11/09/2022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9649E362-FD72-4918-80D1-7E822EB83DBE}" type="slidenum">
              <a:rPr lang="id-ID" smtClean="0"/>
              <a:t>‹#›</a:t>
            </a:fld>
            <a:endParaRPr lang="id-ID"/>
          </a:p>
        </p:txBody>
      </p:sp>
    </p:spTree>
    <p:extLst>
      <p:ext uri="{BB962C8B-B14F-4D97-AF65-F5344CB8AC3E}">
        <p14:creationId xmlns:p14="http://schemas.microsoft.com/office/powerpoint/2010/main" val="881373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F20383-89A0-4623-ABDA-D88D517E2438}" type="datetimeFigureOut">
              <a:rPr lang="id-ID" smtClean="0"/>
              <a:t>11/09/2022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9649E362-FD72-4918-80D1-7E822EB83DBE}" type="slidenum">
              <a:rPr lang="id-ID" smtClean="0"/>
              <a:t>‹#›</a:t>
            </a:fld>
            <a:endParaRPr lang="id-ID"/>
          </a:p>
        </p:txBody>
      </p:sp>
    </p:spTree>
    <p:extLst>
      <p:ext uri="{BB962C8B-B14F-4D97-AF65-F5344CB8AC3E}">
        <p14:creationId xmlns:p14="http://schemas.microsoft.com/office/powerpoint/2010/main" val="3768564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F20383-89A0-4623-ABDA-D88D517E2438}" type="datetimeFigureOut">
              <a:rPr lang="id-ID" smtClean="0"/>
              <a:t>11/09/2022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649E362-FD72-4918-80D1-7E822EB83DBE}" type="slidenum">
              <a:rPr lang="id-ID" smtClean="0"/>
              <a:t>‹#›</a:t>
            </a:fld>
            <a:endParaRPr lang="id-ID"/>
          </a:p>
        </p:txBody>
      </p:sp>
    </p:spTree>
    <p:extLst>
      <p:ext uri="{BB962C8B-B14F-4D97-AF65-F5344CB8AC3E}">
        <p14:creationId xmlns:p14="http://schemas.microsoft.com/office/powerpoint/2010/main" val="895405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F20383-89A0-4623-ABDA-D88D517E2438}" type="datetimeFigureOut">
              <a:rPr lang="id-ID" smtClean="0"/>
              <a:t>11/09/2022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649E362-FD72-4918-80D1-7E822EB83DBE}" type="slidenum">
              <a:rPr lang="id-ID" smtClean="0"/>
              <a:t>‹#›</a:t>
            </a:fld>
            <a:endParaRPr lang="id-ID"/>
          </a:p>
        </p:txBody>
      </p:sp>
    </p:spTree>
    <p:extLst>
      <p:ext uri="{BB962C8B-B14F-4D97-AF65-F5344CB8AC3E}">
        <p14:creationId xmlns:p14="http://schemas.microsoft.com/office/powerpoint/2010/main" val="671087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49E362-FD72-4918-80D1-7E822EB83DBE}" type="slidenum">
              <a:rPr lang="id-ID" smtClean="0"/>
              <a:t>‹#›</a:t>
            </a:fld>
            <a:endParaRPr lang="id-ID"/>
          </a:p>
        </p:txBody>
      </p:sp>
    </p:spTree>
    <p:extLst>
      <p:ext uri="{BB962C8B-B14F-4D97-AF65-F5344CB8AC3E}">
        <p14:creationId xmlns:p14="http://schemas.microsoft.com/office/powerpoint/2010/main" val="3016482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5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5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49E362-FD72-4918-80D1-7E822EB83DBE}" type="slidenum">
              <a:rPr lang="id-ID" smtClean="0"/>
              <a:t>‹#›</a:t>
            </a:fld>
            <a:endParaRPr lang="id-ID"/>
          </a:p>
        </p:txBody>
      </p:sp>
    </p:spTree>
    <p:extLst>
      <p:ext uri="{BB962C8B-B14F-4D97-AF65-F5344CB8AC3E}">
        <p14:creationId xmlns:p14="http://schemas.microsoft.com/office/powerpoint/2010/main" val="2714628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FF20383-89A0-4623-ABDA-D88D517E2438}" type="datetimeFigureOut">
              <a:rPr lang="id-ID" smtClean="0"/>
              <a:t>11/09/2022</a:t>
            </a:fld>
            <a:endParaRPr lang="id-ID"/>
          </a:p>
        </p:txBody>
      </p:sp>
      <p:sp>
        <p:nvSpPr>
          <p:cNvPr id="19" name="Footer Placeholder 18"/>
          <p:cNvSpPr>
            <a:spLocks noGrp="1"/>
          </p:cNvSpPr>
          <p:nvPr>
            <p:ph type="ftr" sz="quarter" idx="11"/>
          </p:nvPr>
        </p:nvSpPr>
        <p:spPr/>
        <p:txBody>
          <a:bodyPr/>
          <a:lstStyle/>
          <a:p>
            <a:endParaRPr lang="id-ID"/>
          </a:p>
        </p:txBody>
      </p:sp>
      <p:sp>
        <p:nvSpPr>
          <p:cNvPr id="27" name="Slide Number Placeholder 26"/>
          <p:cNvSpPr>
            <a:spLocks noGrp="1"/>
          </p:cNvSpPr>
          <p:nvPr>
            <p:ph type="sldNum" sz="quarter" idx="12"/>
          </p:nvPr>
        </p:nvSpPr>
        <p:spPr/>
        <p:txBody>
          <a:bodyPr/>
          <a:lstStyle/>
          <a:p>
            <a:fld id="{9649E362-FD72-4918-80D1-7E822EB83DBE}" type="slidenum">
              <a:rPr lang="id-ID" smtClean="0"/>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49E362-FD72-4918-80D1-7E822EB83DBE}" type="slidenum">
              <a:rPr lang="id-ID" smtClean="0"/>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F20383-89A0-4623-ABDA-D88D517E2438}" type="datetimeFigureOut">
              <a:rPr lang="id-ID" smtClean="0"/>
              <a:t>11/09/2022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74" y="185976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74"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FF20383-89A0-4623-ABDA-D88D517E2438}" type="datetimeFigureOut">
              <a:rPr lang="id-ID" smtClean="0"/>
              <a:t>11/09/2022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FF20383-89A0-4623-ABDA-D88D517E2438}" type="datetimeFigureOut">
              <a:rPr lang="id-ID" smtClean="0"/>
              <a:t>11/09/2022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F20383-89A0-4623-ABDA-D88D517E2438}" type="datetimeFigureOut">
              <a:rPr lang="id-ID" smtClean="0"/>
              <a:t>11/09/2022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6" y="2900831"/>
            <a:ext cx="8849957"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678195" y="426721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F20383-89A0-4623-ABDA-D88D517E2438}" type="datetimeFigureOut">
              <a:rPr lang="id-ID" smtClean="0"/>
              <a:t>11/09/2022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9"/>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FF20383-89A0-4623-ABDA-D88D517E2438}" type="datetimeFigureOut">
              <a:rPr lang="id-ID" smtClean="0"/>
              <a:t>11/09/2022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a:xfrm>
            <a:off x="10769600" y="6356361"/>
            <a:ext cx="812800" cy="365125"/>
          </a:xfrm>
        </p:spPr>
        <p:txBody>
          <a:bodyPr/>
          <a:lstStyle/>
          <a:p>
            <a:fld id="{9649E362-FD72-4918-80D1-7E822EB83DBE}" type="slidenum">
              <a:rPr lang="id-ID" smtClean="0"/>
              <a:t>‹#›</a:t>
            </a:fld>
            <a:endParaRPr lang="id-ID"/>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3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8FF20383-89A0-4623-ABDA-D88D517E2438}" type="datetimeFigureOut">
              <a:rPr lang="id-ID" smtClean="0"/>
              <a:t>11/09/2022</a:t>
            </a:fld>
            <a:endParaRPr lang="id-ID"/>
          </a:p>
        </p:txBody>
      </p:sp>
      <p:sp>
        <p:nvSpPr>
          <p:cNvPr id="8" name="Slide Number Placeholder 7"/>
          <p:cNvSpPr>
            <a:spLocks noGrp="1"/>
          </p:cNvSpPr>
          <p:nvPr>
            <p:ph type="sldNum" sz="quarter" idx="11"/>
          </p:nvPr>
        </p:nvSpPr>
        <p:spPr/>
        <p:txBody>
          <a:bodyPr/>
          <a:lstStyle/>
          <a:p>
            <a:fld id="{9649E362-FD72-4918-80D1-7E822EB83DBE}" type="slidenum">
              <a:rPr lang="id-ID" smtClean="0"/>
              <a:t>‹#›</a:t>
            </a:fld>
            <a:endParaRPr lang="id-ID"/>
          </a:p>
        </p:txBody>
      </p:sp>
      <p:sp>
        <p:nvSpPr>
          <p:cNvPr id="9" name="Footer Placeholder 8"/>
          <p:cNvSpPr>
            <a:spLocks noGrp="1"/>
          </p:cNvSpPr>
          <p:nvPr>
            <p:ph type="ftr" sz="quarter" idx="12"/>
          </p:nvPr>
        </p:nvSpPr>
        <p:spPr/>
        <p:txBody>
          <a:bodyPr/>
          <a:lstStyle/>
          <a:p>
            <a:endParaRPr lang="id-ID"/>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11"/>
            <a:ext cx="103632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4" y="4068774"/>
            <a:ext cx="103632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49E362-FD72-4918-80D1-7E822EB83DBE}" type="slidenum">
              <a:rPr lang="id-ID" smtClean="0"/>
              <a:t>‹#›</a:t>
            </a:fld>
            <a:endParaRPr lang="id-ID"/>
          </a:p>
        </p:txBody>
      </p:sp>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728972"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6197600" y="1600206"/>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8FF20383-89A0-4623-ABDA-D88D517E2438}" type="datetimeFigureOut">
              <a:rPr lang="id-ID" smtClean="0"/>
              <a:t>11/09/2022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649E362-FD72-4918-80D1-7E822EB83DBE}" type="slidenum">
              <a:rPr lang="id-ID" smtClean="0"/>
              <a:t>‹#›</a:t>
            </a:fld>
            <a:endParaRPr lang="id-ID"/>
          </a:p>
        </p:txBody>
      </p:sp>
      <p:sp>
        <p:nvSpPr>
          <p:cNvPr id="9" name="Content Placeholder 8"/>
          <p:cNvSpPr>
            <a:spLocks noGrp="1"/>
          </p:cNvSpPr>
          <p:nvPr>
            <p:ph sz="quarter" idx="13"/>
          </p:nvPr>
        </p:nvSpPr>
        <p:spPr>
          <a:xfrm>
            <a:off x="487680" y="1600200"/>
            <a:ext cx="5388864"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197608"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FF20383-89A0-4623-ABDA-D88D517E2438}" type="datetimeFigureOut">
              <a:rPr lang="id-ID" smtClean="0"/>
              <a:t>11/09/2022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9649E362-FD72-4918-80D1-7E822EB83DBE}" type="slidenum">
              <a:rPr lang="id-ID" smtClean="0"/>
              <a:t>‹#›</a:t>
            </a:fld>
            <a:endParaRPr lang="id-ID"/>
          </a:p>
        </p:txBody>
      </p:sp>
      <p:sp>
        <p:nvSpPr>
          <p:cNvPr id="11" name="Content Placeholder 10"/>
          <p:cNvSpPr>
            <a:spLocks noGrp="1"/>
          </p:cNvSpPr>
          <p:nvPr>
            <p:ph sz="quarter" idx="13"/>
          </p:nvPr>
        </p:nvSpPr>
        <p:spPr>
          <a:xfrm>
            <a:off x="609600" y="2212848"/>
            <a:ext cx="5388864"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6230112" y="2212856"/>
            <a:ext cx="5388864"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FF20383-89A0-4623-ABDA-D88D517E2438}" type="datetimeFigureOut">
              <a:rPr lang="id-ID" smtClean="0"/>
              <a:t>11/09/2022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FF20383-89A0-4623-ABDA-D88D517E2438}" type="datetimeFigureOut">
              <a:rPr lang="id-ID" smtClean="0"/>
              <a:t>11/09/2022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649E362-FD72-4918-80D1-7E822EB83DBE}" type="slidenum">
              <a:rPr lang="id-ID" smtClean="0"/>
              <a:t>‹#›</a:t>
            </a:fld>
            <a:endParaRPr lang="id-ID"/>
          </a:p>
        </p:txBody>
      </p:sp>
      <p:sp>
        <p:nvSpPr>
          <p:cNvPr id="9" name="Content Placeholder 8"/>
          <p:cNvSpPr>
            <a:spLocks noGrp="1"/>
          </p:cNvSpPr>
          <p:nvPr>
            <p:ph sz="quarter" idx="13"/>
          </p:nvPr>
        </p:nvSpPr>
        <p:spPr>
          <a:xfrm>
            <a:off x="1389888" y="2313432"/>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F20383-89A0-4623-ABDA-D88D517E2438}" type="datetimeFigureOut">
              <a:rPr lang="id-ID" smtClean="0"/>
              <a:t>11/09/2022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9"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958857" y="27306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876119" y="243841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F20383-89A0-4623-ABDA-D88D517E2438}" type="datetimeFigureOut">
              <a:rPr lang="id-ID" smtClean="0"/>
              <a:t>11/09/2022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6" y="228600"/>
            <a:ext cx="7615765"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2010836"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239436"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F20383-89A0-4623-ABDA-D88D517E2438}" type="datetimeFigureOut">
              <a:rPr lang="id-ID" smtClean="0"/>
              <a:t>11/09/2022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9"/>
            <a:ext cx="27432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4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p>
            <a:endParaRPr lang="id-ID"/>
          </a:p>
        </p:txBody>
      </p:sp>
      <p:sp>
        <p:nvSpPr>
          <p:cNvPr id="9" name="Rectangle 8"/>
          <p:cNvSpPr/>
          <p:nvPr/>
        </p:nvSpPr>
        <p:spPr>
          <a:xfrm>
            <a:off x="460594"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283619" y="3136658"/>
            <a:ext cx="1213632"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93985" y="3055625"/>
            <a:ext cx="926379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0382435" y="4625268"/>
            <a:ext cx="1016000" cy="457200"/>
          </a:xfrm>
        </p:spPr>
        <p:txBody>
          <a:bodyPr/>
          <a:lstStyle>
            <a:lvl1pPr algn="ctr">
              <a:defRPr sz="2800">
                <a:solidFill>
                  <a:schemeClr val="accent1">
                    <a:lumMod val="50000"/>
                  </a:schemeClr>
                </a:solidFill>
              </a:defRPr>
            </a:lvl1pPr>
          </a:lstStyle>
          <a:p>
            <a:fld id="{9649E362-FD72-4918-80D1-7E822EB83DBE}" type="slidenum">
              <a:rPr lang="id-ID" smtClean="0"/>
              <a:t>‹#›</a:t>
            </a:fld>
            <a:endParaRPr lang="id-ID"/>
          </a:p>
        </p:txBody>
      </p:sp>
      <p:sp>
        <p:nvSpPr>
          <p:cNvPr id="11" name="Rectangle 10"/>
          <p:cNvSpPr/>
          <p:nvPr/>
        </p:nvSpPr>
        <p:spPr>
          <a:xfrm>
            <a:off x="722429" y="4559287"/>
            <a:ext cx="9006888"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18629" y="3139440"/>
            <a:ext cx="9014491"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06273" y="3227040"/>
            <a:ext cx="88392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13" name="Rectangle 12"/>
          <p:cNvSpPr/>
          <p:nvPr/>
        </p:nvSpPr>
        <p:spPr>
          <a:xfrm>
            <a:off x="602636"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56876" y="3048000"/>
            <a:ext cx="1071173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49E362-FD72-4918-80D1-7E822EB83DBE}" type="slidenum">
              <a:rPr lang="id-ID" smtClean="0"/>
              <a:t>‹#›</a:t>
            </a:fld>
            <a:endParaRPr lang="id-ID"/>
          </a:p>
        </p:txBody>
      </p:sp>
      <p:sp>
        <p:nvSpPr>
          <p:cNvPr id="2" name="Title 1"/>
          <p:cNvSpPr>
            <a:spLocks noGrp="1"/>
          </p:cNvSpPr>
          <p:nvPr>
            <p:ph type="title"/>
          </p:nvPr>
        </p:nvSpPr>
        <p:spPr>
          <a:xfrm>
            <a:off x="981941" y="3200403"/>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900661" y="4541531"/>
            <a:ext cx="1042416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981941" y="4607521"/>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901017" y="3124200"/>
            <a:ext cx="10423465"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8172" y="408376"/>
            <a:ext cx="11014229"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F20383-89A0-4623-ABDA-D88D517E2438}" type="datetimeFigureOut">
              <a:rPr lang="id-ID" smtClean="0"/>
              <a:t>11/09/2022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8172" y="408376"/>
            <a:ext cx="11014229"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68172"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68172"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74"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4"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F20383-89A0-4623-ABDA-D88D517E2438}" type="datetimeFigureOut">
              <a:rPr lang="id-ID" smtClean="0"/>
              <a:t>11/09/2022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82816"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88961" y="297470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82457"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297470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F20383-89A0-4623-ABDA-D88D517E2438}" type="datetimeFigureOut">
              <a:rPr lang="id-ID" smtClean="0"/>
              <a:t>11/09/2022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F20383-89A0-4623-ABDA-D88D517E2438}" type="datetimeFigureOut">
              <a:rPr lang="id-ID" smtClean="0"/>
              <a:t>11/09/2022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8FF20383-89A0-4623-ABDA-D88D517E2438}" type="datetimeFigureOut">
              <a:rPr lang="id-ID" smtClean="0"/>
              <a:t>11/09/2022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F20383-89A0-4623-ABDA-D88D517E2438}" type="datetimeFigureOut">
              <a:rPr lang="id-ID" smtClean="0"/>
              <a:t>11/09/2022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649E362-FD72-4918-80D1-7E822EB83DBE}" type="slidenum">
              <a:rPr lang="id-ID" smtClean="0"/>
              <a:t>‹#›</a:t>
            </a:fld>
            <a:endParaRPr lang="id-ID"/>
          </a:p>
        </p:txBody>
      </p:sp>
      <p:sp>
        <p:nvSpPr>
          <p:cNvPr id="8" name="Rectangle 7"/>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2256" y="1642472"/>
            <a:ext cx="331100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025336"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25336" y="1734312"/>
            <a:ext cx="3064845"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8FF20383-89A0-4623-ABDA-D88D517E2438}" type="datetimeFigureOut">
              <a:rPr lang="id-ID" smtClean="0"/>
              <a:t>11/09/2022</a:t>
            </a:fld>
            <a:endParaRPr lang="id-ID"/>
          </a:p>
        </p:txBody>
      </p:sp>
      <p:sp>
        <p:nvSpPr>
          <p:cNvPr id="7" name="Slide Number Placeholder 6"/>
          <p:cNvSpPr>
            <a:spLocks noGrp="1"/>
          </p:cNvSpPr>
          <p:nvPr>
            <p:ph type="sldNum" sz="quarter" idx="12"/>
          </p:nvPr>
        </p:nvSpPr>
        <p:spPr/>
        <p:txBody>
          <a:bodyPr/>
          <a:lstStyle/>
          <a:p>
            <a:fld id="{9649E362-FD72-4918-80D1-7E822EB83DBE}" type="slidenum">
              <a:rPr lang="id-ID" smtClean="0"/>
              <a:t>‹#›</a:t>
            </a:fld>
            <a:endParaRPr lang="id-ID"/>
          </a:p>
        </p:txBody>
      </p:sp>
      <p:sp>
        <p:nvSpPr>
          <p:cNvPr id="10" name="Rectangle 9"/>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16006" y="5029200"/>
            <a:ext cx="10134353"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id-ID"/>
          </a:p>
        </p:txBody>
      </p:sp>
      <p:sp>
        <p:nvSpPr>
          <p:cNvPr id="13" name="Rectangle 12"/>
          <p:cNvSpPr/>
          <p:nvPr/>
        </p:nvSpPr>
        <p:spPr>
          <a:xfrm>
            <a:off x="1219200" y="5638800"/>
            <a:ext cx="9771352"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07452" y="5074920"/>
            <a:ext cx="10594848"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275052" y="5656567"/>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219200" y="5105411"/>
            <a:ext cx="9771352"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148936" y="228600"/>
            <a:ext cx="247904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9273641" y="351420"/>
            <a:ext cx="2229647"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398103" y="395438"/>
            <a:ext cx="1980708"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381010"/>
            <a:ext cx="82296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11159" y="2708476"/>
            <a:ext cx="4417807"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311159" y="4421089"/>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8FF20383-89A0-4623-ABDA-D88D517E2438}" type="datetimeFigureOut">
              <a:rPr lang="id-ID" smtClean="0"/>
              <a:t>11/09/2022</a:t>
            </a:fld>
            <a:endParaRPr lang="id-ID"/>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7071360" y="5719975"/>
            <a:ext cx="3775456" cy="365125"/>
          </a:xfrm>
        </p:spPr>
        <p:txBody>
          <a:bodyPr>
            <a:normAutofit/>
          </a:bodyPr>
          <a:lstStyle>
            <a:lvl1pPr>
              <a:defRPr>
                <a:solidFill>
                  <a:schemeClr val="accent1"/>
                </a:solidFill>
              </a:defRPr>
            </a:lvl1pPr>
          </a:lstStyle>
          <a:p>
            <a:endParaRPr lang="id-ID"/>
          </a:p>
        </p:txBody>
      </p:sp>
      <p:sp>
        <p:nvSpPr>
          <p:cNvPr id="6" name="Slide Number Placeholder 5"/>
          <p:cNvSpPr>
            <a:spLocks noGrp="1"/>
          </p:cNvSpPr>
          <p:nvPr>
            <p:ph type="sldNum" sz="quarter" idx="12"/>
          </p:nvPr>
        </p:nvSpPr>
        <p:spPr>
          <a:xfrm>
            <a:off x="6198796" y="5719975"/>
            <a:ext cx="858221" cy="365125"/>
          </a:xfrm>
        </p:spPr>
        <p:txBody>
          <a:bodyPr/>
          <a:lstStyle>
            <a:lvl1pPr>
              <a:defRPr>
                <a:solidFill>
                  <a:schemeClr val="accent1"/>
                </a:solidFill>
              </a:defRPr>
            </a:lvl1pPr>
          </a:lstStyle>
          <a:p>
            <a:fld id="{9649E362-FD72-4918-80D1-7E822EB83DBE}" type="slidenum">
              <a:rPr lang="id-ID" smtClean="0"/>
              <a:t>‹#›</a:t>
            </a:fld>
            <a:endParaRPr lang="id-ID"/>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6" y="2900831"/>
            <a:ext cx="8849957"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678195" y="4267209"/>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FF20383-89A0-4623-ABDA-D88D517E2438}" type="datetimeFigureOut">
              <a:rPr lang="id-ID" smtClean="0"/>
              <a:t>11/09/2022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649E362-FD72-4918-80D1-7E822EB83DBE}" type="slidenum">
              <a:rPr lang="id-ID" smtClean="0"/>
              <a:t>‹#›</a:t>
            </a:fld>
            <a:endParaRPr lang="id-ID"/>
          </a:p>
        </p:txBody>
      </p:sp>
      <p:sp>
        <p:nvSpPr>
          <p:cNvPr id="9" name="Content Placeholder 8"/>
          <p:cNvSpPr>
            <a:spLocks noGrp="1"/>
          </p:cNvSpPr>
          <p:nvPr>
            <p:ph sz="quarter" idx="13"/>
          </p:nvPr>
        </p:nvSpPr>
        <p:spPr>
          <a:xfrm>
            <a:off x="1389888" y="2313432"/>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F20383-89A0-4623-ABDA-D88D517E2438}" type="datetimeFigureOut">
              <a:rPr lang="id-ID" smtClean="0"/>
              <a:t>11/09/2022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82816"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88961" y="2974703"/>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82456"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2974703"/>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F20383-89A0-4623-ABDA-D88D517E2438}" type="datetimeFigureOut">
              <a:rPr lang="id-ID" smtClean="0"/>
              <a:t>11/09/2022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F20383-89A0-4623-ABDA-D88D517E2438}" type="datetimeFigureOut">
              <a:rPr lang="id-ID" smtClean="0"/>
              <a:t>11/09/2022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F20383-89A0-4623-ABDA-D88D517E2438}" type="datetimeFigureOut">
              <a:rPr lang="id-ID" smtClean="0"/>
              <a:t>11/09/2022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FF20383-89A0-4623-ABDA-D88D517E2438}" type="datetimeFigureOut">
              <a:rPr lang="id-ID" smtClean="0"/>
              <a:t>11/09/2022</a:t>
            </a:fld>
            <a:endParaRPr lang="id-ID"/>
          </a:p>
        </p:txBody>
      </p:sp>
      <p:sp>
        <p:nvSpPr>
          <p:cNvPr id="7" name="Slide Number Placeholder 6"/>
          <p:cNvSpPr>
            <a:spLocks noGrp="1"/>
          </p:cNvSpPr>
          <p:nvPr>
            <p:ph type="sldNum" sz="quarter" idx="12"/>
          </p:nvPr>
        </p:nvSpPr>
        <p:spPr/>
        <p:txBody>
          <a:bodyPr/>
          <a:lstStyle/>
          <a:p>
            <a:fld id="{9649E362-FD72-4918-80D1-7E822EB83DBE}" type="slidenum">
              <a:rPr lang="id-ID" smtClean="0"/>
              <a:t>‹#›</a:t>
            </a:fld>
            <a:endParaRPr lang="id-ID"/>
          </a:p>
        </p:txBody>
      </p:sp>
      <p:sp>
        <p:nvSpPr>
          <p:cNvPr id="58" name="Rectangle 57"/>
          <p:cNvSpPr/>
          <p:nvPr/>
        </p:nvSpPr>
        <p:spPr>
          <a:xfrm>
            <a:off x="1207431" y="601892"/>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7861"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6188597" y="5724844"/>
            <a:ext cx="4658219" cy="365125"/>
          </a:xfrm>
        </p:spPr>
        <p:txBody>
          <a:bodyPr>
            <a:normAutofit/>
          </a:bodyPr>
          <a:lstStyle/>
          <a:p>
            <a:endParaRPr lang="id-ID"/>
          </a:p>
        </p:txBody>
      </p:sp>
      <p:sp>
        <p:nvSpPr>
          <p:cNvPr id="2" name="Title 1"/>
          <p:cNvSpPr>
            <a:spLocks noGrp="1"/>
          </p:cNvSpPr>
          <p:nvPr>
            <p:ph type="title"/>
          </p:nvPr>
        </p:nvSpPr>
        <p:spPr>
          <a:xfrm>
            <a:off x="6319777" y="2657443"/>
            <a:ext cx="4406096"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6315457"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07431" y="601892"/>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40283"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312843" y="4133097"/>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F20383-89A0-4623-ABDA-D88D517E2438}" type="datetimeFigureOut">
              <a:rPr lang="id-ID" smtClean="0"/>
              <a:t>11/09/2022</a:t>
            </a:fld>
            <a:endParaRPr lang="id-ID"/>
          </a:p>
        </p:txBody>
      </p:sp>
      <p:sp>
        <p:nvSpPr>
          <p:cNvPr id="6" name="Footer Placeholder 5"/>
          <p:cNvSpPr>
            <a:spLocks noGrp="1"/>
          </p:cNvSpPr>
          <p:nvPr>
            <p:ph type="ftr" sz="quarter" idx="11"/>
          </p:nvPr>
        </p:nvSpPr>
        <p:spPr>
          <a:xfrm>
            <a:off x="6188597" y="5724844"/>
            <a:ext cx="4658219" cy="365125"/>
          </a:xfrm>
        </p:spPr>
        <p:txBody>
          <a:bodyPr>
            <a:normAutofit/>
          </a:bodyPr>
          <a:lstStyle/>
          <a:p>
            <a:endParaRPr lang="id-ID"/>
          </a:p>
        </p:txBody>
      </p:sp>
      <p:sp>
        <p:nvSpPr>
          <p:cNvPr id="7" name="Slide Number Placeholder 6"/>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6" y="1030147"/>
            <a:ext cx="1979271"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404396" y="1030147"/>
            <a:ext cx="7231605"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859280"/>
            <a:ext cx="85344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12192000" cy="932688"/>
          </a:xfrm>
          <a:prstGeom prst="rect">
            <a:avLst/>
          </a:prstGeom>
        </p:spPr>
      </p:pic>
      <p:sp>
        <p:nvSpPr>
          <p:cNvPr id="3" name="Subtitle 2"/>
          <p:cNvSpPr>
            <a:spLocks noGrp="1"/>
          </p:cNvSpPr>
          <p:nvPr>
            <p:ph type="subTitle" idx="1"/>
          </p:nvPr>
        </p:nvSpPr>
        <p:spPr>
          <a:xfrm>
            <a:off x="1828800" y="3429000"/>
            <a:ext cx="85344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bwMode="white"/>
        <p:txBody>
          <a:bodyPr/>
          <a:lstStyle/>
          <a:p>
            <a:endParaRPr lang="id-ID"/>
          </a:p>
        </p:txBody>
      </p:sp>
      <p:sp>
        <p:nvSpPr>
          <p:cNvPr id="6" name="Slide Number Placeholder 5"/>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828800" y="2438408"/>
            <a:ext cx="85344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49E362-FD72-4918-80D1-7E822EB83DBE}" type="slidenum">
              <a:rPr lang="id-ID" smtClean="0"/>
              <a:t>‹#›</a:t>
            </a:fld>
            <a:endParaRPr lang="id-ID"/>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12192000" cy="932688"/>
          </a:xfrm>
          <a:prstGeom prst="rect">
            <a:avLst/>
          </a:prstGeom>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49E362-FD72-4918-80D1-7E822EB83DBE}" type="slidenum">
              <a:rPr lang="id-ID" smtClean="0"/>
              <a:t>‹#›</a:t>
            </a:fld>
            <a:endParaRPr lang="id-ID"/>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12192000" cy="932688"/>
          </a:xfrm>
          <a:prstGeom prst="rect">
            <a:avLst/>
          </a:prstGeom>
        </p:spPr>
      </p:pic>
      <p:sp>
        <p:nvSpPr>
          <p:cNvPr id="2" name="Title 1"/>
          <p:cNvSpPr>
            <a:spLocks noGrp="1"/>
          </p:cNvSpPr>
          <p:nvPr>
            <p:ph type="title"/>
          </p:nvPr>
        </p:nvSpPr>
        <p:spPr>
          <a:xfrm>
            <a:off x="1930400" y="3410269"/>
            <a:ext cx="83312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930400" y="1503680"/>
            <a:ext cx="83312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12192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F20383-89A0-4623-ABDA-D88D517E2438}" type="datetimeFigureOut">
              <a:rPr lang="id-ID" smtClean="0"/>
              <a:t>11/09/2022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828800" y="2438400"/>
            <a:ext cx="41656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FF20383-89A0-4623-ABDA-D88D517E2438}" type="datetimeFigureOut">
              <a:rPr lang="id-ID" smtClean="0"/>
              <a:t>11/09/2022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649E362-FD72-4918-80D1-7E822EB83DBE}" type="slidenum">
              <a:rPr lang="id-ID" smtClean="0"/>
              <a:t>‹#›</a:t>
            </a:fld>
            <a:endParaRPr lang="id-ID"/>
          </a:p>
        </p:txBody>
      </p:sp>
      <p:sp>
        <p:nvSpPr>
          <p:cNvPr id="12" name="Content Placeholder 11"/>
          <p:cNvSpPr>
            <a:spLocks noGrp="1"/>
          </p:cNvSpPr>
          <p:nvPr>
            <p:ph sz="quarter" idx="14"/>
          </p:nvPr>
        </p:nvSpPr>
        <p:spPr>
          <a:xfrm>
            <a:off x="6197600" y="2438400"/>
            <a:ext cx="41656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12192000" cy="932688"/>
          </a:xfrm>
          <a:prstGeom prst="rect">
            <a:avLst/>
          </a:prstGeom>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12192000" cy="932688"/>
          </a:xfrm>
          <a:prstGeom prst="rect">
            <a:avLst/>
          </a:prstGeom>
        </p:spPr>
      </p:pic>
      <p:sp>
        <p:nvSpPr>
          <p:cNvPr id="11" name="Content Placeholder 10"/>
          <p:cNvSpPr>
            <a:spLocks noGrp="1"/>
          </p:cNvSpPr>
          <p:nvPr>
            <p:ph sz="quarter" idx="13"/>
          </p:nvPr>
        </p:nvSpPr>
        <p:spPr>
          <a:xfrm>
            <a:off x="1828800" y="2819400"/>
            <a:ext cx="41656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6197600" y="2819400"/>
            <a:ext cx="41656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2362201"/>
            <a:ext cx="4167717"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193373" y="2359152"/>
            <a:ext cx="4169833"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FF20383-89A0-4623-ABDA-D88D517E2438}" type="datetimeFigureOut">
              <a:rPr lang="id-ID" smtClean="0"/>
              <a:t>11/09/2022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F20383-89A0-4623-ABDA-D88D517E2438}" type="datetimeFigureOut">
              <a:rPr lang="id-ID" smtClean="0"/>
              <a:t>11/09/2022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9649E362-FD72-4918-80D1-7E822EB83DBE}" type="slidenum">
              <a:rPr lang="id-ID" smtClean="0"/>
              <a:t>‹#›</a:t>
            </a:fld>
            <a:endParaRPr lang="id-ID"/>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12192000" cy="932688"/>
          </a:xfrm>
          <a:prstGeom prst="rect">
            <a:avLst/>
          </a:prstGeom>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FF20383-89A0-4623-ABDA-D88D517E2438}" type="datetimeFigureOut">
              <a:rPr lang="id-ID" smtClean="0"/>
              <a:t>11/09/2022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4007" y="1676400"/>
            <a:ext cx="37591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6604007" y="2275840"/>
            <a:ext cx="37591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F20383-89A0-4623-ABDA-D88D517E2438}" type="datetimeFigureOut">
              <a:rPr lang="id-ID" smtClean="0"/>
              <a:t>11/09/2022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649E362-FD72-4918-80D1-7E822EB83DBE}" type="slidenum">
              <a:rPr lang="id-ID" smtClean="0"/>
              <a:t>‹#›</a:t>
            </a:fld>
            <a:endParaRPr lang="id-ID"/>
          </a:p>
        </p:txBody>
      </p:sp>
      <p:sp>
        <p:nvSpPr>
          <p:cNvPr id="9" name="Content Placeholder 8"/>
          <p:cNvSpPr>
            <a:spLocks noGrp="1"/>
          </p:cNvSpPr>
          <p:nvPr>
            <p:ph sz="quarter" idx="13"/>
          </p:nvPr>
        </p:nvSpPr>
        <p:spPr>
          <a:xfrm>
            <a:off x="1828800" y="1676400"/>
            <a:ext cx="43688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950720" y="1847088"/>
            <a:ext cx="4120896"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604000" y="1676400"/>
            <a:ext cx="37592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2032000" y="1905000"/>
            <a:ext cx="39624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604000" y="2276856"/>
            <a:ext cx="37592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F20383-89A0-4623-ABDA-D88D517E2438}" type="datetimeFigureOut">
              <a:rPr lang="id-ID" smtClean="0"/>
              <a:t>11/09/2022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09041"/>
            <a:ext cx="17272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727200" y="1219208"/>
            <a:ext cx="69088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p>
            <a:endParaRPr lang="id-ID"/>
          </a:p>
        </p:txBody>
      </p:sp>
      <p:sp>
        <p:nvSpPr>
          <p:cNvPr id="9" name="Rectangle 8"/>
          <p:cNvSpPr/>
          <p:nvPr/>
        </p:nvSpPr>
        <p:spPr>
          <a:xfrm>
            <a:off x="460591"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283619" y="3136658"/>
            <a:ext cx="1213632"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93982" y="3055625"/>
            <a:ext cx="926379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0382435" y="4625268"/>
            <a:ext cx="1016000" cy="457200"/>
          </a:xfrm>
        </p:spPr>
        <p:txBody>
          <a:bodyPr/>
          <a:lstStyle>
            <a:lvl1pPr algn="ctr">
              <a:defRPr sz="2800">
                <a:solidFill>
                  <a:schemeClr val="accent1">
                    <a:lumMod val="50000"/>
                  </a:schemeClr>
                </a:solidFill>
              </a:defRPr>
            </a:lvl1pPr>
          </a:lstStyle>
          <a:p>
            <a:fld id="{9649E362-FD72-4918-80D1-7E822EB83DBE}" type="slidenum">
              <a:rPr lang="id-ID" smtClean="0"/>
              <a:t>‹#›</a:t>
            </a:fld>
            <a:endParaRPr lang="id-ID"/>
          </a:p>
        </p:txBody>
      </p:sp>
      <p:sp>
        <p:nvSpPr>
          <p:cNvPr id="11" name="Rectangle 10"/>
          <p:cNvSpPr/>
          <p:nvPr/>
        </p:nvSpPr>
        <p:spPr>
          <a:xfrm>
            <a:off x="722429" y="4559283"/>
            <a:ext cx="9006888"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18629" y="3139440"/>
            <a:ext cx="9014491"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06273" y="3227040"/>
            <a:ext cx="88392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FF20383-89A0-4623-ABDA-D88D517E2438}" type="datetimeFigureOut">
              <a:rPr lang="id-ID" smtClean="0"/>
              <a:t>11/09/2022</a:t>
            </a:fld>
            <a:endParaRPr lang="id-ID"/>
          </a:p>
        </p:txBody>
      </p:sp>
      <p:sp>
        <p:nvSpPr>
          <p:cNvPr id="7" name="Slide Number Placeholder 6"/>
          <p:cNvSpPr>
            <a:spLocks noGrp="1"/>
          </p:cNvSpPr>
          <p:nvPr>
            <p:ph type="sldNum" sz="quarter" idx="12"/>
          </p:nvPr>
        </p:nvSpPr>
        <p:spPr/>
        <p:txBody>
          <a:bodyPr/>
          <a:lstStyle/>
          <a:p>
            <a:fld id="{9649E362-FD72-4918-80D1-7E822EB83DBE}" type="slidenum">
              <a:rPr lang="id-ID" smtClean="0"/>
              <a:t>‹#›</a:t>
            </a:fld>
            <a:endParaRPr lang="id-ID"/>
          </a:p>
        </p:txBody>
      </p:sp>
      <p:sp>
        <p:nvSpPr>
          <p:cNvPr id="58" name="Rectangle 57"/>
          <p:cNvSpPr/>
          <p:nvPr/>
        </p:nvSpPr>
        <p:spPr>
          <a:xfrm>
            <a:off x="1207431" y="60189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7861"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6188597" y="5724846"/>
            <a:ext cx="4658219" cy="365125"/>
          </a:xfrm>
        </p:spPr>
        <p:txBody>
          <a:bodyPr>
            <a:normAutofit/>
          </a:bodyPr>
          <a:lstStyle/>
          <a:p>
            <a:endParaRPr lang="id-ID"/>
          </a:p>
        </p:txBody>
      </p:sp>
      <p:sp>
        <p:nvSpPr>
          <p:cNvPr id="2" name="Title 1"/>
          <p:cNvSpPr>
            <a:spLocks noGrp="1"/>
          </p:cNvSpPr>
          <p:nvPr>
            <p:ph type="title"/>
          </p:nvPr>
        </p:nvSpPr>
        <p:spPr>
          <a:xfrm>
            <a:off x="6319777" y="2657445"/>
            <a:ext cx="4406096"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6315457"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13" name="Rectangle 12"/>
          <p:cNvSpPr/>
          <p:nvPr/>
        </p:nvSpPr>
        <p:spPr>
          <a:xfrm>
            <a:off x="602636"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56876" y="3048000"/>
            <a:ext cx="1071173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49E362-FD72-4918-80D1-7E822EB83DBE}" type="slidenum">
              <a:rPr lang="id-ID" smtClean="0"/>
              <a:t>‹#›</a:t>
            </a:fld>
            <a:endParaRPr lang="id-ID"/>
          </a:p>
        </p:txBody>
      </p:sp>
      <p:sp>
        <p:nvSpPr>
          <p:cNvPr id="2" name="Title 1"/>
          <p:cNvSpPr>
            <a:spLocks noGrp="1"/>
          </p:cNvSpPr>
          <p:nvPr>
            <p:ph type="title"/>
          </p:nvPr>
        </p:nvSpPr>
        <p:spPr>
          <a:xfrm>
            <a:off x="981941" y="3200403"/>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900661" y="4541527"/>
            <a:ext cx="1042416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981941" y="4607517"/>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901014" y="3124200"/>
            <a:ext cx="10423465"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8172" y="408376"/>
            <a:ext cx="11014229"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F20383-89A0-4623-ABDA-D88D517E2438}" type="datetimeFigureOut">
              <a:rPr lang="id-ID" smtClean="0"/>
              <a:t>11/09/2022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8172" y="408376"/>
            <a:ext cx="11014229"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68172"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68172"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72"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F20383-89A0-4623-ABDA-D88D517E2438}" type="datetimeFigureOut">
              <a:rPr lang="id-ID" smtClean="0"/>
              <a:t>11/09/2022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F20383-89A0-4623-ABDA-D88D517E2438}" type="datetimeFigureOut">
              <a:rPr lang="id-ID" smtClean="0"/>
              <a:t>11/09/2022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8FF20383-89A0-4623-ABDA-D88D517E2438}" type="datetimeFigureOut">
              <a:rPr lang="id-ID" smtClean="0"/>
              <a:t>11/09/2022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F20383-89A0-4623-ABDA-D88D517E2438}" type="datetimeFigureOut">
              <a:rPr lang="id-ID" smtClean="0"/>
              <a:t>11/09/2022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649E362-FD72-4918-80D1-7E822EB83DBE}" type="slidenum">
              <a:rPr lang="id-ID" smtClean="0"/>
              <a:t>‹#›</a:t>
            </a:fld>
            <a:endParaRPr lang="id-ID"/>
          </a:p>
        </p:txBody>
      </p:sp>
      <p:sp>
        <p:nvSpPr>
          <p:cNvPr id="8" name="Rectangle 7"/>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2256" y="1642472"/>
            <a:ext cx="331100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025336"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25336" y="1734312"/>
            <a:ext cx="3064845"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8FF20383-89A0-4623-ABDA-D88D517E2438}" type="datetimeFigureOut">
              <a:rPr lang="id-ID" smtClean="0"/>
              <a:t>11/09/2022</a:t>
            </a:fld>
            <a:endParaRPr lang="id-ID"/>
          </a:p>
        </p:txBody>
      </p:sp>
      <p:sp>
        <p:nvSpPr>
          <p:cNvPr id="7" name="Slide Number Placeholder 6"/>
          <p:cNvSpPr>
            <a:spLocks noGrp="1"/>
          </p:cNvSpPr>
          <p:nvPr>
            <p:ph type="sldNum" sz="quarter" idx="12"/>
          </p:nvPr>
        </p:nvSpPr>
        <p:spPr/>
        <p:txBody>
          <a:bodyPr/>
          <a:lstStyle/>
          <a:p>
            <a:fld id="{9649E362-FD72-4918-80D1-7E822EB83DBE}" type="slidenum">
              <a:rPr lang="id-ID" smtClean="0"/>
              <a:t>‹#›</a:t>
            </a:fld>
            <a:endParaRPr lang="id-ID"/>
          </a:p>
        </p:txBody>
      </p:sp>
      <p:sp>
        <p:nvSpPr>
          <p:cNvPr id="10" name="Rectangle 9"/>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16004" y="5029200"/>
            <a:ext cx="10134353"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id-ID"/>
          </a:p>
        </p:txBody>
      </p:sp>
      <p:sp>
        <p:nvSpPr>
          <p:cNvPr id="13" name="Rectangle 12"/>
          <p:cNvSpPr/>
          <p:nvPr/>
        </p:nvSpPr>
        <p:spPr>
          <a:xfrm>
            <a:off x="1219200" y="5638800"/>
            <a:ext cx="9771352"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07452" y="5074920"/>
            <a:ext cx="10594848"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275052" y="5656563"/>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219200" y="5105407"/>
            <a:ext cx="9771352"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148936" y="228600"/>
            <a:ext cx="247904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9273638" y="351416"/>
            <a:ext cx="2229647"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398103" y="395434"/>
            <a:ext cx="1980708"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381006"/>
            <a:ext cx="82296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5"/>
            <a:ext cx="104648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49E362-FD72-4918-80D1-7E822EB83DBE}" type="slidenum">
              <a:rPr lang="id-ID" smtClean="0"/>
              <a:t>‹#›</a:t>
            </a:fld>
            <a:endParaRPr lang="id-ID"/>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07431" y="60189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40285"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312843" y="413309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F20383-89A0-4623-ABDA-D88D517E2438}" type="datetimeFigureOut">
              <a:rPr lang="id-ID" smtClean="0"/>
              <a:t>11/09/2022</a:t>
            </a:fld>
            <a:endParaRPr lang="id-ID"/>
          </a:p>
        </p:txBody>
      </p:sp>
      <p:sp>
        <p:nvSpPr>
          <p:cNvPr id="6" name="Footer Placeholder 5"/>
          <p:cNvSpPr>
            <a:spLocks noGrp="1"/>
          </p:cNvSpPr>
          <p:nvPr>
            <p:ph type="ftr" sz="quarter" idx="11"/>
          </p:nvPr>
        </p:nvSpPr>
        <p:spPr>
          <a:xfrm>
            <a:off x="6188597" y="5724846"/>
            <a:ext cx="4658219" cy="365125"/>
          </a:xfrm>
        </p:spPr>
        <p:txBody>
          <a:bodyPr>
            <a:normAutofit/>
          </a:bodyPr>
          <a:lstStyle/>
          <a:p>
            <a:endParaRPr lang="id-ID"/>
          </a:p>
        </p:txBody>
      </p:sp>
      <p:sp>
        <p:nvSpPr>
          <p:cNvPr id="7" name="Slide Number Placeholder 6"/>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4626869"/>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49E362-FD72-4918-80D1-7E822EB83DBE}" type="slidenum">
              <a:rPr lang="id-ID" smtClean="0"/>
              <a:t>‹#›</a:t>
            </a:fld>
            <a:endParaRPr lang="id-ID"/>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F20383-89A0-4623-ABDA-D88D517E2438}" type="datetimeFigureOut">
              <a:rPr lang="id-ID" smtClean="0"/>
              <a:t>11/09/2022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F20383-89A0-4623-ABDA-D88D517E2438}" type="datetimeFigureOut">
              <a:rPr lang="id-ID" smtClean="0"/>
              <a:t>11/09/2022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9649E362-FD72-4918-80D1-7E822EB83DBE}" type="slidenum">
              <a:rPr lang="id-ID" smtClean="0"/>
              <a:t>‹#›</a:t>
            </a:fld>
            <a:endParaRPr lang="id-ID"/>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F20383-89A0-4623-ABDA-D88D517E2438}" type="datetimeFigureOut">
              <a:rPr lang="id-ID" smtClean="0"/>
              <a:t>11/09/2022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F20383-89A0-4623-ABDA-D88D517E2438}" type="datetimeFigureOut">
              <a:rPr lang="id-ID" smtClean="0"/>
              <a:t>11/09/2022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2130557"/>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F20383-89A0-4623-ABDA-D88D517E2438}" type="datetimeFigureOut">
              <a:rPr lang="id-ID" smtClean="0"/>
              <a:t>11/09/2022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649E362-FD72-4918-80D1-7E822EB83DBE}" type="slidenum">
              <a:rPr lang="id-ID" smtClean="0"/>
              <a:t>‹#›</a:t>
            </a:fld>
            <a:endParaRPr lang="id-ID"/>
          </a:p>
        </p:txBody>
      </p:sp>
      <p:cxnSp>
        <p:nvCxnSpPr>
          <p:cNvPr id="9" name="Straight Connector 8"/>
          <p:cNvCxnSpPr/>
          <p:nvPr/>
        </p:nvCxnSpPr>
        <p:spPr>
          <a:xfrm rot="5400000">
            <a:off x="912152" y="3579944"/>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92480"/>
            <a:ext cx="2856907"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F20383-89A0-4623-ABDA-D88D517E2438}" type="datetimeFigureOut">
              <a:rPr lang="id-ID" smtClean="0"/>
              <a:t>11/09/2022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F20383-89A0-4623-ABDA-D88D517E2438}" type="datetimeFigureOut">
              <a:rPr lang="id-ID" smtClean="0"/>
              <a:t>11/09/2022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49E362-FD72-4918-80D1-7E822EB83DBE}"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0.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6.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609600" y="33349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91330" y="2323652"/>
            <a:ext cx="9036423"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96517" y="224503"/>
            <a:ext cx="2844800" cy="365125"/>
          </a:xfrm>
          <a:prstGeom prst="rect">
            <a:avLst/>
          </a:prstGeom>
        </p:spPr>
        <p:txBody>
          <a:bodyPr vert="horz" lIns="91440" tIns="45720" rIns="91440" bIns="45720" rtlCol="0" anchor="ctr"/>
          <a:lstStyle>
            <a:lvl1pPr algn="r">
              <a:defRPr sz="1200">
                <a:solidFill>
                  <a:srgbClr val="FEFEFE"/>
                </a:solidFill>
              </a:defRPr>
            </a:lvl1pPr>
          </a:lstStyle>
          <a:p>
            <a:fld id="{8FF20383-89A0-4623-ABDA-D88D517E2438}" type="datetimeFigureOut">
              <a:rPr lang="id-ID" smtClean="0"/>
              <a:t>11/09/2022</a:t>
            </a:fld>
            <a:endParaRPr lang="id-ID"/>
          </a:p>
        </p:txBody>
      </p:sp>
      <p:sp>
        <p:nvSpPr>
          <p:cNvPr id="5" name="Footer Placeholder 4"/>
          <p:cNvSpPr>
            <a:spLocks noGrp="1"/>
          </p:cNvSpPr>
          <p:nvPr>
            <p:ph type="ftr" sz="quarter" idx="3"/>
          </p:nvPr>
        </p:nvSpPr>
        <p:spPr>
          <a:xfrm>
            <a:off x="6188597" y="585217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id-ID"/>
          </a:p>
        </p:txBody>
      </p:sp>
      <p:sp>
        <p:nvSpPr>
          <p:cNvPr id="6" name="Slide Number Placeholder 5"/>
          <p:cNvSpPr>
            <a:spLocks noGrp="1"/>
          </p:cNvSpPr>
          <p:nvPr>
            <p:ph type="sldNum" sz="quarter" idx="4"/>
          </p:nvPr>
        </p:nvSpPr>
        <p:spPr>
          <a:xfrm>
            <a:off x="6198795" y="224502"/>
            <a:ext cx="1776208" cy="365125"/>
          </a:xfrm>
          <a:prstGeom prst="rect">
            <a:avLst/>
          </a:prstGeom>
        </p:spPr>
        <p:txBody>
          <a:bodyPr vert="horz" lIns="91440" tIns="45720" rIns="91440" bIns="45720" rtlCol="0" anchor="ctr"/>
          <a:lstStyle>
            <a:lvl1pPr algn="l">
              <a:defRPr sz="1200">
                <a:solidFill>
                  <a:srgbClr val="FEFEFE"/>
                </a:solidFill>
              </a:defRPr>
            </a:lvl1pPr>
          </a:lstStyle>
          <a:p>
            <a:fld id="{9649E362-FD72-4918-80D1-7E822EB83DBE}"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 y="6416680"/>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FF20383-89A0-4623-ABDA-D88D517E2438}" type="datetimeFigureOut">
              <a:rPr lang="id-ID" smtClean="0"/>
              <a:t>11/09/2022</a:t>
            </a:fld>
            <a:endParaRPr lang="id-ID"/>
          </a:p>
        </p:txBody>
      </p:sp>
      <p:sp>
        <p:nvSpPr>
          <p:cNvPr id="3" name="Footer Placeholder 2"/>
          <p:cNvSpPr>
            <a:spLocks noGrp="1"/>
          </p:cNvSpPr>
          <p:nvPr>
            <p:ph type="ftr" sz="quarter" idx="3"/>
          </p:nvPr>
        </p:nvSpPr>
        <p:spPr>
          <a:xfrm>
            <a:off x="4165600" y="6416680"/>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id-ID"/>
          </a:p>
        </p:txBody>
      </p:sp>
      <p:sp>
        <p:nvSpPr>
          <p:cNvPr id="23" name="Slide Number Placeholder 22"/>
          <p:cNvSpPr>
            <a:spLocks noGrp="1"/>
          </p:cNvSpPr>
          <p:nvPr>
            <p:ph type="sldNum" sz="quarter" idx="4"/>
          </p:nvPr>
        </p:nvSpPr>
        <p:spPr>
          <a:xfrm>
            <a:off x="10566400" y="6416680"/>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649E362-FD72-4918-80D1-7E822EB83DBE}" type="slidenum">
              <a:rPr lang="id-ID" smtClean="0"/>
              <a:t>‹#›</a:t>
            </a:fld>
            <a:endParaRPr lang="id-ID"/>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8FF20383-89A0-4623-ABDA-D88D517E2438}" type="datetimeFigureOut">
              <a:rPr lang="id-ID" smtClean="0"/>
              <a:t>11/09/2022</a:t>
            </a:fld>
            <a:endParaRPr lang="id-ID"/>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id-ID"/>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9649E362-FD72-4918-80D1-7E822EB83DBE}"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10871200" y="0"/>
            <a:ext cx="13208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609600" y="1609416"/>
            <a:ext cx="9652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5661248" y="6557946"/>
            <a:ext cx="2669952" cy="226902"/>
          </a:xfrm>
          <a:prstGeom prst="rect">
            <a:avLst/>
          </a:prstGeom>
        </p:spPr>
        <p:txBody>
          <a:bodyPr vert="horz" tIns="0" bIns="0" anchor="b"/>
          <a:lstStyle>
            <a:lvl1pPr algn="l" eaLnBrk="1" latinLnBrk="0" hangingPunct="1">
              <a:defRPr kumimoji="0" sz="1000">
                <a:solidFill>
                  <a:schemeClr val="tx2"/>
                </a:solidFill>
              </a:defRPr>
            </a:lvl1pPr>
            <a:extLst/>
          </a:lstStyle>
          <a:p>
            <a:fld id="{8FF20383-89A0-4623-ABDA-D88D517E2438}" type="datetimeFigureOut">
              <a:rPr lang="id-ID" smtClean="0"/>
              <a:t>11/09/2022</a:t>
            </a:fld>
            <a:endParaRPr lang="id-ID"/>
          </a:p>
        </p:txBody>
      </p:sp>
      <p:sp>
        <p:nvSpPr>
          <p:cNvPr id="4" name="Footer Placeholder 3"/>
          <p:cNvSpPr>
            <a:spLocks noGrp="1"/>
          </p:cNvSpPr>
          <p:nvPr>
            <p:ph type="ftr" sz="quarter" idx="3"/>
          </p:nvPr>
        </p:nvSpPr>
        <p:spPr>
          <a:xfrm>
            <a:off x="609600" y="6557946"/>
            <a:ext cx="48768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id-ID"/>
          </a:p>
        </p:txBody>
      </p:sp>
      <p:sp>
        <p:nvSpPr>
          <p:cNvPr id="16" name="Slide Number Placeholder 15"/>
          <p:cNvSpPr>
            <a:spLocks noGrp="1"/>
          </p:cNvSpPr>
          <p:nvPr>
            <p:ph type="sldNum" sz="quarter" idx="4"/>
          </p:nvPr>
        </p:nvSpPr>
        <p:spPr>
          <a:xfrm>
            <a:off x="8335264" y="6556248"/>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9649E362-FD72-4918-80D1-7E822EB83DBE}"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20383-89A0-4623-ABDA-D88D517E2438}" type="datetimeFigureOut">
              <a:rPr lang="id-ID" smtClean="0"/>
              <a:t>11/09/2022</a:t>
            </a:fld>
            <a:endParaRPr lang="id-ID"/>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9E362-FD72-4918-80D1-7E822EB83DBE}" type="slidenum">
              <a:rPr lang="id-ID" smtClean="0"/>
              <a:t>‹#›</a:t>
            </a:fld>
            <a:endParaRPr lang="id-ID"/>
          </a:p>
        </p:txBody>
      </p:sp>
    </p:spTree>
    <p:extLst>
      <p:ext uri="{BB962C8B-B14F-4D97-AF65-F5344CB8AC3E}">
        <p14:creationId xmlns:p14="http://schemas.microsoft.com/office/powerpoint/2010/main" val="21204391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6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FF20383-89A0-4623-ABDA-D88D517E2438}" type="datetimeFigureOut">
              <a:rPr lang="id-ID" smtClean="0"/>
              <a:t>11/09/2022</a:t>
            </a:fld>
            <a:endParaRPr lang="id-ID"/>
          </a:p>
        </p:txBody>
      </p:sp>
      <p:sp>
        <p:nvSpPr>
          <p:cNvPr id="22" name="Footer Placeholder 21"/>
          <p:cNvSpPr>
            <a:spLocks noGrp="1"/>
          </p:cNvSpPr>
          <p:nvPr>
            <p:ph type="ftr" sz="quarter" idx="3"/>
          </p:nvPr>
        </p:nvSpPr>
        <p:spPr>
          <a:xfrm>
            <a:off x="3556000" y="635636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d-ID"/>
          </a:p>
        </p:txBody>
      </p:sp>
      <p:sp>
        <p:nvSpPr>
          <p:cNvPr id="18" name="Slide Number Placeholder 17"/>
          <p:cNvSpPr>
            <a:spLocks noGrp="1"/>
          </p:cNvSpPr>
          <p:nvPr>
            <p:ph type="sldNum" sz="quarter" idx="4"/>
          </p:nvPr>
        </p:nvSpPr>
        <p:spPr>
          <a:xfrm>
            <a:off x="10566400" y="635636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649E362-FD72-4918-80D1-7E822EB83DBE}" type="slidenum">
              <a:rPr lang="id-ID" smtClean="0"/>
              <a:t>‹#›</a:t>
            </a:fld>
            <a:endParaRPr lang="id-ID"/>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8484463" y="6356361"/>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8FF20383-89A0-4623-ABDA-D88D517E2438}" type="datetimeFigureOut">
              <a:rPr lang="id-ID" smtClean="0"/>
              <a:t>11/09/2022</a:t>
            </a:fld>
            <a:endParaRPr lang="id-ID"/>
          </a:p>
        </p:txBody>
      </p:sp>
      <p:sp>
        <p:nvSpPr>
          <p:cNvPr id="5" name="Footer Placeholder 4"/>
          <p:cNvSpPr>
            <a:spLocks noGrp="1"/>
          </p:cNvSpPr>
          <p:nvPr>
            <p:ph type="ftr" sz="quarter" idx="3"/>
          </p:nvPr>
        </p:nvSpPr>
        <p:spPr>
          <a:xfrm>
            <a:off x="878887" y="6356361"/>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id-ID"/>
          </a:p>
        </p:txBody>
      </p:sp>
      <p:sp>
        <p:nvSpPr>
          <p:cNvPr id="6" name="Slide Number Placeholder 5"/>
          <p:cNvSpPr>
            <a:spLocks noGrp="1"/>
          </p:cNvSpPr>
          <p:nvPr>
            <p:ph type="sldNum" sz="quarter" idx="4"/>
          </p:nvPr>
        </p:nvSpPr>
        <p:spPr>
          <a:xfrm>
            <a:off x="11391039" y="6356361"/>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649E362-FD72-4918-80D1-7E822EB83DBE}" type="slidenum">
              <a:rPr lang="id-ID" smtClean="0"/>
              <a:t>‹#›</a:t>
            </a:fld>
            <a:endParaRPr lang="id-ID"/>
          </a:p>
        </p:txBody>
      </p:sp>
      <p:sp>
        <p:nvSpPr>
          <p:cNvPr id="7" name="Oval 6"/>
          <p:cNvSpPr/>
          <p:nvPr/>
        </p:nvSpPr>
        <p:spPr>
          <a:xfrm>
            <a:off x="1127701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758828"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09600" y="1752602"/>
            <a:ext cx="109728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a:defRPr sz="1200">
                <a:solidFill>
                  <a:schemeClr val="tx2"/>
                </a:solidFill>
              </a:defRPr>
            </a:lvl1pPr>
          </a:lstStyle>
          <a:p>
            <a:fld id="{8FF20383-89A0-4623-ABDA-D88D517E2438}" type="datetimeFigureOut">
              <a:rPr lang="id-ID" smtClean="0"/>
              <a:t>11/09/2022</a:t>
            </a:fld>
            <a:endParaRPr lang="id-ID"/>
          </a:p>
        </p:txBody>
      </p:sp>
      <p:sp>
        <p:nvSpPr>
          <p:cNvPr id="5" name="Footer Placeholder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id-ID"/>
          </a:p>
        </p:txBody>
      </p:sp>
      <p:sp>
        <p:nvSpPr>
          <p:cNvPr id="6" name="Slide Number Placeholder 5"/>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a:defRPr sz="1200">
                <a:solidFill>
                  <a:schemeClr val="tx2"/>
                </a:solidFill>
              </a:defRPr>
            </a:lvl1pPr>
          </a:lstStyle>
          <a:p>
            <a:fld id="{9649E362-FD72-4918-80D1-7E822EB83DBE}" type="slidenum">
              <a:rPr lang="id-ID" smtClean="0"/>
              <a:t>‹#›</a:t>
            </a:fld>
            <a:endParaRPr lang="id-ID"/>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497153" y="372862"/>
            <a:ext cx="11174027"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68172" y="408376"/>
            <a:ext cx="11014229"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609600" y="333496"/>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91329" y="2323652"/>
            <a:ext cx="9036423"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96517" y="224501"/>
            <a:ext cx="2844800" cy="365125"/>
          </a:xfrm>
          <a:prstGeom prst="rect">
            <a:avLst/>
          </a:prstGeom>
        </p:spPr>
        <p:txBody>
          <a:bodyPr vert="horz" lIns="91440" tIns="45720" rIns="91440" bIns="45720" rtlCol="0" anchor="ctr"/>
          <a:lstStyle>
            <a:lvl1pPr algn="r">
              <a:defRPr sz="1200">
                <a:solidFill>
                  <a:srgbClr val="FEFEFE"/>
                </a:solidFill>
              </a:defRPr>
            </a:lvl1pPr>
          </a:lstStyle>
          <a:p>
            <a:fld id="{8FF20383-89A0-4623-ABDA-D88D517E2438}" type="datetimeFigureOut">
              <a:rPr lang="id-ID" smtClean="0"/>
              <a:t>11/09/2022</a:t>
            </a:fld>
            <a:endParaRPr lang="id-ID"/>
          </a:p>
        </p:txBody>
      </p:sp>
      <p:sp>
        <p:nvSpPr>
          <p:cNvPr id="5" name="Footer Placeholder 4"/>
          <p:cNvSpPr>
            <a:spLocks noGrp="1"/>
          </p:cNvSpPr>
          <p:nvPr>
            <p:ph type="ftr" sz="quarter" idx="3"/>
          </p:nvPr>
        </p:nvSpPr>
        <p:spPr>
          <a:xfrm>
            <a:off x="6188597" y="5852169"/>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id-ID"/>
          </a:p>
        </p:txBody>
      </p:sp>
      <p:sp>
        <p:nvSpPr>
          <p:cNvPr id="6" name="Slide Number Placeholder 5"/>
          <p:cNvSpPr>
            <a:spLocks noGrp="1"/>
          </p:cNvSpPr>
          <p:nvPr>
            <p:ph type="sldNum" sz="quarter" idx="4"/>
          </p:nvPr>
        </p:nvSpPr>
        <p:spPr>
          <a:xfrm>
            <a:off x="6198795" y="224500"/>
            <a:ext cx="1776208" cy="365125"/>
          </a:xfrm>
          <a:prstGeom prst="rect">
            <a:avLst/>
          </a:prstGeom>
        </p:spPr>
        <p:txBody>
          <a:bodyPr vert="horz" lIns="91440" tIns="45720" rIns="91440" bIns="45720" rtlCol="0" anchor="ctr"/>
          <a:lstStyle>
            <a:lvl1pPr algn="l">
              <a:defRPr sz="1200">
                <a:solidFill>
                  <a:srgbClr val="FEFEFE"/>
                </a:solidFill>
              </a:defRPr>
            </a:lvl1pPr>
          </a:lstStyle>
          <a:p>
            <a:fld id="{9649E362-FD72-4918-80D1-7E822EB83DBE}"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12192000" cy="6858000"/>
          </a:xfrm>
          <a:prstGeom prst="rect">
            <a:avLst/>
          </a:prstGeom>
        </p:spPr>
      </p:pic>
      <p:sp>
        <p:nvSpPr>
          <p:cNvPr id="2" name="Title Placeholder 1"/>
          <p:cNvSpPr>
            <a:spLocks noGrp="1"/>
          </p:cNvSpPr>
          <p:nvPr>
            <p:ph type="title"/>
          </p:nvPr>
        </p:nvSpPr>
        <p:spPr>
          <a:xfrm>
            <a:off x="1828800" y="1295400"/>
            <a:ext cx="85344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828800" y="2057406"/>
            <a:ext cx="85344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406400" y="6356359"/>
            <a:ext cx="28448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8FF20383-89A0-4623-ABDA-D88D517E2438}" type="datetimeFigureOut">
              <a:rPr lang="id-ID" smtClean="0"/>
              <a:t>11/09/2022</a:t>
            </a:fld>
            <a:endParaRPr lang="id-ID"/>
          </a:p>
        </p:txBody>
      </p:sp>
      <p:sp>
        <p:nvSpPr>
          <p:cNvPr id="5" name="Footer Placeholder 4"/>
          <p:cNvSpPr>
            <a:spLocks noGrp="1"/>
          </p:cNvSpPr>
          <p:nvPr>
            <p:ph type="ftr" sz="quarter" idx="3"/>
          </p:nvPr>
        </p:nvSpPr>
        <p:spPr bwMode="white">
          <a:xfrm>
            <a:off x="3962400" y="6356359"/>
            <a:ext cx="42672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id-ID"/>
          </a:p>
        </p:txBody>
      </p:sp>
      <p:sp>
        <p:nvSpPr>
          <p:cNvPr id="6" name="Slide Number Placeholder 5"/>
          <p:cNvSpPr>
            <a:spLocks noGrp="1"/>
          </p:cNvSpPr>
          <p:nvPr>
            <p:ph type="sldNum" sz="quarter" idx="4"/>
          </p:nvPr>
        </p:nvSpPr>
        <p:spPr bwMode="white">
          <a:xfrm>
            <a:off x="8900160" y="6364233"/>
            <a:ext cx="28448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9649E362-FD72-4918-80D1-7E822EB83DBE}"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09600" y="1752602"/>
            <a:ext cx="109728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2"/>
                </a:solidFill>
              </a:defRPr>
            </a:lvl1pPr>
          </a:lstStyle>
          <a:p>
            <a:fld id="{8FF20383-89A0-4623-ABDA-D88D517E2438}" type="datetimeFigureOut">
              <a:rPr lang="id-ID" smtClean="0"/>
              <a:t>11/09/2022</a:t>
            </a:fld>
            <a:endParaRPr lang="id-ID"/>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id-ID"/>
          </a:p>
        </p:txBody>
      </p:sp>
      <p:sp>
        <p:nvSpPr>
          <p:cNvPr id="6" name="Slide Number Placehold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2"/>
                </a:solidFill>
              </a:defRPr>
            </a:lvl1pPr>
          </a:lstStyle>
          <a:p>
            <a:fld id="{9649E362-FD72-4918-80D1-7E822EB83DBE}" type="slidenum">
              <a:rPr lang="id-ID" smtClean="0"/>
              <a:t>‹#›</a:t>
            </a:fld>
            <a:endParaRPr lang="id-ID"/>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497153" y="372862"/>
            <a:ext cx="11174027"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68172" y="408376"/>
            <a:ext cx="11014229"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8FF20383-89A0-4623-ABDA-D88D517E2438}" type="datetimeFigureOut">
              <a:rPr lang="id-ID" smtClean="0"/>
              <a:t>11/09/2022</a:t>
            </a:fld>
            <a:endParaRPr lang="id-ID"/>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id-ID"/>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9649E362-FD72-4918-80D1-7E822EB83DBE}"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8D431D-D074-48AB-B3FF-27D036A576C7}"/>
              </a:ext>
            </a:extLst>
          </p:cNvPr>
          <p:cNvSpPr>
            <a:spLocks noGrp="1"/>
          </p:cNvSpPr>
          <p:nvPr>
            <p:ph type="ctrTitle"/>
          </p:nvPr>
        </p:nvSpPr>
        <p:spPr>
          <a:xfrm>
            <a:off x="1907627" y="3104767"/>
            <a:ext cx="8534400" cy="1295400"/>
          </a:xfrm>
        </p:spPr>
        <p:txBody>
          <a:bodyPr>
            <a:normAutofit fontScale="90000"/>
          </a:bodyPr>
          <a:lstStyle/>
          <a:p>
            <a:r>
              <a:rPr lang="en-US" sz="4800" dirty="0"/>
              <a:t>ASUHAN KEBIDANAN KOMPLEMENTER PADA BAYI, BALITA DAN ANAK PRA SEKOLAH</a:t>
            </a:r>
            <a:endParaRPr lang="id-ID" sz="4800" dirty="0"/>
          </a:p>
        </p:txBody>
      </p:sp>
      <p:sp>
        <p:nvSpPr>
          <p:cNvPr id="3" name="Subtitle 2">
            <a:extLst>
              <a:ext uri="{FF2B5EF4-FFF2-40B4-BE49-F238E27FC236}">
                <a16:creationId xmlns="" xmlns:a16="http://schemas.microsoft.com/office/drawing/2014/main" id="{B7FEE410-3AFD-4FEF-9BD2-FD1D6791EC75}"/>
              </a:ext>
            </a:extLst>
          </p:cNvPr>
          <p:cNvSpPr>
            <a:spLocks noGrp="1"/>
          </p:cNvSpPr>
          <p:nvPr>
            <p:ph type="subTitle" idx="1"/>
          </p:nvPr>
        </p:nvSpPr>
        <p:spPr>
          <a:xfrm>
            <a:off x="2096813" y="4753303"/>
            <a:ext cx="8534400" cy="762000"/>
          </a:xfrm>
        </p:spPr>
        <p:txBody>
          <a:bodyPr/>
          <a:lstStyle/>
          <a:p>
            <a:pPr algn="r"/>
            <a:r>
              <a:rPr lang="en-US" dirty="0" err="1"/>
              <a:t>Rosmawaty</a:t>
            </a:r>
            <a:r>
              <a:rPr lang="en-US" dirty="0"/>
              <a:t>, S.ST.,</a:t>
            </a:r>
            <a:r>
              <a:rPr lang="en-US" dirty="0" smtClean="0"/>
              <a:t>M.</a:t>
            </a:r>
            <a:r>
              <a:rPr lang="en-US" dirty="0" err="1" smtClean="0"/>
              <a:t>Kes</a:t>
            </a:r>
            <a:r>
              <a:rPr lang="en-US" dirty="0" smtClean="0"/>
              <a:t>.,</a:t>
            </a:r>
            <a:r>
              <a:rPr lang="en-US" dirty="0" err="1"/>
              <a:t>M.keb</a:t>
            </a:r>
            <a:endParaRPr lang="id-ID" dirty="0"/>
          </a:p>
        </p:txBody>
      </p:sp>
    </p:spTree>
    <p:extLst>
      <p:ext uri="{BB962C8B-B14F-4D97-AF65-F5344CB8AC3E}">
        <p14:creationId xmlns:p14="http://schemas.microsoft.com/office/powerpoint/2010/main" val="4283898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287" y="2264873"/>
            <a:ext cx="10972800" cy="1143000"/>
          </a:xfrm>
        </p:spPr>
        <p:txBody>
          <a:bodyPr>
            <a:normAutofit fontScale="90000"/>
          </a:bodyPr>
          <a:lstStyle/>
          <a:p>
            <a:r>
              <a:rPr lang="en-US" sz="5400" dirty="0" smtClean="0"/>
              <a:t/>
            </a:r>
            <a:br>
              <a:rPr lang="en-US" sz="5400" dirty="0" smtClean="0"/>
            </a:br>
            <a:r>
              <a:rPr lang="en-US" sz="5400" dirty="0"/>
              <a:t/>
            </a:r>
            <a:br>
              <a:rPr lang="en-US" sz="5400" dirty="0"/>
            </a:br>
            <a:r>
              <a:rPr lang="en-US" sz="5400" dirty="0" smtClean="0"/>
              <a:t/>
            </a:r>
            <a:br>
              <a:rPr lang="en-US" sz="5400" dirty="0" smtClean="0"/>
            </a:br>
            <a:r>
              <a:rPr lang="en-US" sz="5400" dirty="0" smtClean="0"/>
              <a:t/>
            </a:r>
            <a:br>
              <a:rPr lang="en-US" sz="5400" dirty="0" smtClean="0"/>
            </a:br>
            <a:r>
              <a:rPr lang="en-US" sz="5400" dirty="0"/>
              <a:t/>
            </a:r>
            <a:br>
              <a:rPr lang="en-US" sz="5400" dirty="0"/>
            </a:br>
            <a:r>
              <a:rPr lang="en-US" sz="5400" dirty="0" smtClean="0"/>
              <a:t/>
            </a:r>
            <a:br>
              <a:rPr lang="en-US" sz="5400" dirty="0" smtClean="0"/>
            </a:br>
            <a:r>
              <a:rPr lang="en-US" sz="5400" dirty="0"/>
              <a:t/>
            </a:r>
            <a:br>
              <a:rPr lang="en-US" sz="5400" dirty="0"/>
            </a:br>
            <a:r>
              <a:rPr lang="en-US" sz="6000" dirty="0" err="1" smtClean="0"/>
              <a:t>Mobilisasi</a:t>
            </a:r>
            <a:r>
              <a:rPr lang="en-US" sz="6000" dirty="0" smtClean="0"/>
              <a:t> </a:t>
            </a:r>
            <a:r>
              <a:rPr lang="en-US" sz="6000" dirty="0" err="1"/>
              <a:t>dan</a:t>
            </a:r>
            <a:r>
              <a:rPr lang="en-US" sz="6000" dirty="0"/>
              <a:t> </a:t>
            </a:r>
            <a:r>
              <a:rPr lang="en-US" sz="6000" dirty="0" err="1"/>
              <a:t>menggendong</a:t>
            </a:r>
            <a:r>
              <a:rPr lang="en-US" sz="6000" dirty="0"/>
              <a:t> </a:t>
            </a:r>
            <a:r>
              <a:rPr lang="en-US" sz="6000" dirty="0" err="1"/>
              <a:t>bayi</a:t>
            </a:r>
            <a:r>
              <a:rPr lang="en-US" sz="6000" dirty="0"/>
              <a:t> </a:t>
            </a:r>
            <a:r>
              <a:rPr lang="en-US" sz="6000" dirty="0" err="1"/>
              <a:t>dengan</a:t>
            </a:r>
            <a:r>
              <a:rPr lang="en-US" sz="6000" dirty="0"/>
              <a:t> </a:t>
            </a:r>
            <a:r>
              <a:rPr lang="en-US" sz="6000" dirty="0" err="1"/>
              <a:t>aman</a:t>
            </a:r>
            <a:r>
              <a:rPr lang="id-ID" sz="5400" dirty="0"/>
              <a:t/>
            </a:r>
            <a:br>
              <a:rPr lang="id-ID" sz="5400" dirty="0"/>
            </a:br>
            <a:endParaRPr lang="en-US" dirty="0"/>
          </a:p>
        </p:txBody>
      </p:sp>
      <p:sp>
        <p:nvSpPr>
          <p:cNvPr id="3" name="Content Placeholder 2"/>
          <p:cNvSpPr>
            <a:spLocks noGrp="1"/>
          </p:cNvSpPr>
          <p:nvPr>
            <p:ph idx="1"/>
          </p:nvPr>
        </p:nvSpPr>
        <p:spPr>
          <a:xfrm>
            <a:off x="262759" y="3131031"/>
            <a:ext cx="10972800" cy="4389120"/>
          </a:xfrm>
        </p:spPr>
        <p:txBody>
          <a:bodyPr>
            <a:normAutofit/>
          </a:bodyPr>
          <a:lstStyle/>
          <a:p>
            <a:r>
              <a:rPr lang="en-US" sz="4000" dirty="0" err="1" smtClean="0"/>
              <a:t>Transportasi</a:t>
            </a:r>
            <a:r>
              <a:rPr lang="en-US" sz="4000" dirty="0" smtClean="0"/>
              <a:t> </a:t>
            </a:r>
            <a:r>
              <a:rPr lang="en-US" sz="4000" dirty="0"/>
              <a:t>and </a:t>
            </a:r>
            <a:r>
              <a:rPr lang="en-US" sz="4000" dirty="0" err="1"/>
              <a:t>mobilisasi</a:t>
            </a:r>
            <a:r>
              <a:rPr lang="en-US" sz="4000" dirty="0"/>
              <a:t> </a:t>
            </a:r>
            <a:r>
              <a:rPr lang="en-US" sz="4000" dirty="0" err="1"/>
              <a:t>bayi</a:t>
            </a:r>
            <a:r>
              <a:rPr lang="en-US" sz="4000" dirty="0"/>
              <a:t> </a:t>
            </a:r>
            <a:endParaRPr lang="en-US" sz="4000" dirty="0" smtClean="0"/>
          </a:p>
          <a:p>
            <a:r>
              <a:rPr lang="en-US" sz="4000" dirty="0" err="1" smtClean="0"/>
              <a:t>Metode</a:t>
            </a:r>
            <a:r>
              <a:rPr lang="en-US" sz="4000" dirty="0" smtClean="0"/>
              <a:t> </a:t>
            </a:r>
            <a:r>
              <a:rPr lang="en-US" sz="4000" dirty="0" err="1" smtClean="0"/>
              <a:t>kangguru</a:t>
            </a:r>
            <a:endParaRPr lang="en-US" sz="4000" dirty="0" smtClean="0"/>
          </a:p>
          <a:p>
            <a:r>
              <a:rPr lang="en-US" sz="4000" dirty="0" err="1" smtClean="0"/>
              <a:t>Bedong</a:t>
            </a:r>
            <a:r>
              <a:rPr lang="en-US" sz="4000" dirty="0" smtClean="0"/>
              <a:t> </a:t>
            </a:r>
            <a:r>
              <a:rPr lang="en-US" sz="4000" dirty="0"/>
              <a:t>(swaddle)  </a:t>
            </a:r>
          </a:p>
        </p:txBody>
      </p:sp>
    </p:spTree>
    <p:extLst>
      <p:ext uri="{BB962C8B-B14F-4D97-AF65-F5344CB8AC3E}">
        <p14:creationId xmlns:p14="http://schemas.microsoft.com/office/powerpoint/2010/main" val="2151030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44052A-CAEF-4F0F-B7B3-EC7B3D0F04A1}"/>
              </a:ext>
            </a:extLst>
          </p:cNvPr>
          <p:cNvSpPr>
            <a:spLocks noGrp="1"/>
          </p:cNvSpPr>
          <p:nvPr>
            <p:ph type="title"/>
          </p:nvPr>
        </p:nvSpPr>
        <p:spPr>
          <a:xfrm>
            <a:off x="1294365" y="1954474"/>
            <a:ext cx="9603275" cy="1049235"/>
          </a:xfrm>
        </p:spPr>
        <p:txBody>
          <a:bodyPr/>
          <a:lstStyle/>
          <a:p>
            <a:r>
              <a:rPr lang="en-US" dirty="0" err="1"/>
              <a:t>Konsep</a:t>
            </a:r>
            <a:r>
              <a:rPr lang="en-US" dirty="0"/>
              <a:t> </a:t>
            </a:r>
            <a:r>
              <a:rPr lang="en-US" dirty="0" err="1"/>
              <a:t>dasar</a:t>
            </a:r>
            <a:r>
              <a:rPr lang="en-US" dirty="0"/>
              <a:t> </a:t>
            </a:r>
            <a:r>
              <a:rPr lang="en-US" dirty="0" err="1"/>
              <a:t>terapi</a:t>
            </a:r>
            <a:r>
              <a:rPr lang="en-US" dirty="0"/>
              <a:t> </a:t>
            </a:r>
            <a:r>
              <a:rPr lang="en-US" dirty="0" err="1"/>
              <a:t>komplementer</a:t>
            </a:r>
            <a:endParaRPr lang="id-ID" dirty="0"/>
          </a:p>
        </p:txBody>
      </p:sp>
    </p:spTree>
    <p:extLst>
      <p:ext uri="{BB962C8B-B14F-4D97-AF65-F5344CB8AC3E}">
        <p14:creationId xmlns:p14="http://schemas.microsoft.com/office/powerpoint/2010/main" val="2444956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F1CF48-0B55-474A-AC30-B0A8322176E6}"/>
              </a:ext>
            </a:extLst>
          </p:cNvPr>
          <p:cNvSpPr>
            <a:spLocks noGrp="1"/>
          </p:cNvSpPr>
          <p:nvPr>
            <p:ph type="title"/>
          </p:nvPr>
        </p:nvSpPr>
        <p:spPr>
          <a:xfrm>
            <a:off x="560200" y="222294"/>
            <a:ext cx="10911840" cy="1051560"/>
          </a:xfrm>
        </p:spPr>
        <p:txBody>
          <a:bodyPr/>
          <a:lstStyle/>
          <a:p>
            <a:r>
              <a:rPr lang="en-US" dirty="0" err="1"/>
              <a:t>Terapy</a:t>
            </a:r>
            <a:r>
              <a:rPr lang="en-US" dirty="0"/>
              <a:t> </a:t>
            </a:r>
            <a:r>
              <a:rPr lang="en-US" dirty="0" err="1"/>
              <a:t>komplementer</a:t>
            </a:r>
            <a:endParaRPr lang="id-ID" dirty="0"/>
          </a:p>
        </p:txBody>
      </p:sp>
      <p:sp>
        <p:nvSpPr>
          <p:cNvPr id="3" name="Content Placeholder 2">
            <a:extLst>
              <a:ext uri="{FF2B5EF4-FFF2-40B4-BE49-F238E27FC236}">
                <a16:creationId xmlns="" xmlns:a16="http://schemas.microsoft.com/office/drawing/2014/main" id="{1848CD5D-E2E7-408C-8DB0-7000E6A158D5}"/>
              </a:ext>
            </a:extLst>
          </p:cNvPr>
          <p:cNvSpPr>
            <a:spLocks noGrp="1"/>
          </p:cNvSpPr>
          <p:nvPr>
            <p:ph idx="1"/>
          </p:nvPr>
        </p:nvSpPr>
        <p:spPr>
          <a:xfrm>
            <a:off x="7" y="1608092"/>
            <a:ext cx="12191999" cy="5249917"/>
          </a:xfrm>
        </p:spPr>
        <p:txBody>
          <a:bodyPr>
            <a:normAutofit/>
          </a:bodyPr>
          <a:lstStyle/>
          <a:p>
            <a:pPr algn="just"/>
            <a:r>
              <a:rPr lang="en-US" b="1" dirty="0" err="1"/>
              <a:t>Menurut</a:t>
            </a:r>
            <a:r>
              <a:rPr lang="en-US" b="1" dirty="0"/>
              <a:t> </a:t>
            </a:r>
            <a:r>
              <a:rPr lang="en-US" b="1" dirty="0" smtClean="0"/>
              <a:t>KKBI </a:t>
            </a:r>
            <a:r>
              <a:rPr lang="en-US" b="1" dirty="0" err="1" smtClean="0"/>
              <a:t>terapi</a:t>
            </a:r>
            <a:r>
              <a:rPr lang="en-US" b="1" dirty="0" smtClean="0"/>
              <a:t> </a:t>
            </a:r>
            <a:r>
              <a:rPr lang="en-US" b="1" dirty="0" err="1" smtClean="0"/>
              <a:t>adalah</a:t>
            </a:r>
            <a:r>
              <a:rPr lang="en-US" b="1" dirty="0" smtClean="0"/>
              <a:t> </a:t>
            </a:r>
            <a:r>
              <a:rPr lang="en-US" b="1" dirty="0" err="1" smtClean="0"/>
              <a:t>usaha</a:t>
            </a:r>
            <a:r>
              <a:rPr lang="en-US" b="1" dirty="0" smtClean="0"/>
              <a:t> </a:t>
            </a:r>
            <a:r>
              <a:rPr lang="en-US" b="1" dirty="0" err="1" smtClean="0"/>
              <a:t>untuk</a:t>
            </a:r>
            <a:r>
              <a:rPr lang="en-US" b="1" dirty="0" smtClean="0"/>
              <a:t> </a:t>
            </a:r>
            <a:r>
              <a:rPr lang="en-US" b="1" dirty="0" err="1" smtClean="0"/>
              <a:t>memulihkan</a:t>
            </a:r>
            <a:r>
              <a:rPr lang="en-US" b="1" dirty="0" smtClean="0"/>
              <a:t> </a:t>
            </a:r>
            <a:r>
              <a:rPr lang="en-US" b="1" dirty="0" err="1" smtClean="0"/>
              <a:t>Kesehatan</a:t>
            </a:r>
            <a:r>
              <a:rPr lang="en-US" b="1" dirty="0" smtClean="0"/>
              <a:t> orang yang </a:t>
            </a:r>
            <a:r>
              <a:rPr lang="en-US" b="1" dirty="0" err="1" smtClean="0"/>
              <a:t>sedang</a:t>
            </a:r>
            <a:r>
              <a:rPr lang="en-US" b="1" dirty="0" smtClean="0"/>
              <a:t> </a:t>
            </a:r>
            <a:r>
              <a:rPr lang="en-US" b="1" dirty="0" err="1" smtClean="0"/>
              <a:t>sakit</a:t>
            </a:r>
            <a:r>
              <a:rPr lang="en-US" b="1" dirty="0" smtClean="0"/>
              <a:t>, </a:t>
            </a:r>
            <a:r>
              <a:rPr lang="en-US" b="1" dirty="0" err="1" smtClean="0"/>
              <a:t>pengobatan</a:t>
            </a:r>
            <a:r>
              <a:rPr lang="en-US" b="1" dirty="0" smtClean="0"/>
              <a:t> </a:t>
            </a:r>
            <a:r>
              <a:rPr lang="en-US" b="1" dirty="0" err="1" smtClean="0"/>
              <a:t>penyakit</a:t>
            </a:r>
            <a:r>
              <a:rPr lang="en-US" b="1" dirty="0" smtClean="0"/>
              <a:t>, </a:t>
            </a:r>
            <a:r>
              <a:rPr lang="en-US" b="1" dirty="0" err="1" smtClean="0"/>
              <a:t>perawatan</a:t>
            </a:r>
            <a:r>
              <a:rPr lang="en-US" b="1" dirty="0" smtClean="0"/>
              <a:t> </a:t>
            </a:r>
            <a:r>
              <a:rPr lang="en-US" b="1" dirty="0" err="1" smtClean="0"/>
              <a:t>penyakit</a:t>
            </a:r>
            <a:r>
              <a:rPr lang="en-US" b="1" dirty="0" smtClean="0"/>
              <a:t>,</a:t>
            </a:r>
          </a:p>
          <a:p>
            <a:pPr algn="just"/>
            <a:r>
              <a:rPr lang="en-US" b="1" dirty="0" err="1" smtClean="0"/>
              <a:t>Komplementer</a:t>
            </a:r>
            <a:r>
              <a:rPr lang="en-US" b="1" dirty="0" smtClean="0"/>
              <a:t> </a:t>
            </a:r>
            <a:r>
              <a:rPr lang="en-US" b="1" dirty="0" err="1" smtClean="0"/>
              <a:t>adalah</a:t>
            </a:r>
            <a:r>
              <a:rPr lang="en-US" b="1" dirty="0" smtClean="0"/>
              <a:t> </a:t>
            </a:r>
            <a:r>
              <a:rPr lang="en-US" b="1" dirty="0" err="1" smtClean="0"/>
              <a:t>bersifat</a:t>
            </a:r>
            <a:r>
              <a:rPr lang="en-US" b="1" dirty="0" smtClean="0"/>
              <a:t> </a:t>
            </a:r>
            <a:r>
              <a:rPr lang="en-US" b="1" dirty="0" err="1" smtClean="0"/>
              <a:t>melengkapi</a:t>
            </a:r>
            <a:r>
              <a:rPr lang="en-US" b="1" dirty="0" smtClean="0"/>
              <a:t>, </a:t>
            </a:r>
            <a:r>
              <a:rPr lang="en-US" b="1" dirty="0" err="1" smtClean="0"/>
              <a:t>bersifat</a:t>
            </a:r>
            <a:r>
              <a:rPr lang="en-US" b="1" dirty="0" smtClean="0"/>
              <a:t> </a:t>
            </a:r>
            <a:r>
              <a:rPr lang="en-US" b="1" dirty="0" err="1" smtClean="0"/>
              <a:t>menyempurnakan</a:t>
            </a:r>
            <a:r>
              <a:rPr lang="en-US" b="1" dirty="0" smtClean="0"/>
              <a:t>.</a:t>
            </a:r>
          </a:p>
          <a:p>
            <a:pPr algn="just"/>
            <a:r>
              <a:rPr lang="en-US" b="1" dirty="0" err="1" smtClean="0"/>
              <a:t>Menurut</a:t>
            </a:r>
            <a:r>
              <a:rPr lang="en-US" b="1" dirty="0" smtClean="0"/>
              <a:t> </a:t>
            </a:r>
            <a:r>
              <a:rPr lang="en-US" b="1" dirty="0"/>
              <a:t>WHO, </a:t>
            </a:r>
            <a:r>
              <a:rPr lang="en-US" b="1" dirty="0" err="1"/>
              <a:t>pengobatan</a:t>
            </a:r>
            <a:r>
              <a:rPr lang="en-US" b="1" dirty="0"/>
              <a:t> </a:t>
            </a:r>
            <a:r>
              <a:rPr lang="en-US" b="1" dirty="0" err="1"/>
              <a:t>komplementer</a:t>
            </a:r>
            <a:r>
              <a:rPr lang="en-US" b="1" dirty="0"/>
              <a:t> </a:t>
            </a:r>
            <a:r>
              <a:rPr lang="en-US" b="1" dirty="0" err="1"/>
              <a:t>adalah</a:t>
            </a:r>
            <a:r>
              <a:rPr lang="en-US" b="1" dirty="0"/>
              <a:t> </a:t>
            </a:r>
            <a:r>
              <a:rPr lang="en-US" b="1" dirty="0" err="1"/>
              <a:t>pengobatan</a:t>
            </a:r>
            <a:r>
              <a:rPr lang="en-US" b="1" dirty="0"/>
              <a:t> </a:t>
            </a:r>
            <a:r>
              <a:rPr lang="en-US" b="1" dirty="0" err="1"/>
              <a:t>nonkonvensional</a:t>
            </a:r>
            <a:r>
              <a:rPr lang="en-US" b="1" dirty="0"/>
              <a:t> yang </a:t>
            </a:r>
            <a:r>
              <a:rPr lang="en-US" b="1" dirty="0" err="1"/>
              <a:t>bukan</a:t>
            </a:r>
            <a:r>
              <a:rPr lang="en-US" b="1" dirty="0"/>
              <a:t> </a:t>
            </a:r>
            <a:r>
              <a:rPr lang="en-US" b="1" dirty="0" err="1"/>
              <a:t>berasal</a:t>
            </a:r>
            <a:r>
              <a:rPr lang="en-US" b="1" dirty="0"/>
              <a:t> </a:t>
            </a:r>
            <a:r>
              <a:rPr lang="en-US" b="1" dirty="0" err="1"/>
              <a:t>dari</a:t>
            </a:r>
            <a:r>
              <a:rPr lang="en-US" b="1" dirty="0"/>
              <a:t> negara yang </a:t>
            </a:r>
            <a:r>
              <a:rPr lang="en-US" b="1" dirty="0" err="1"/>
              <a:t>bersangkutan</a:t>
            </a:r>
            <a:r>
              <a:rPr lang="en-US" b="1" dirty="0"/>
              <a:t>.  </a:t>
            </a:r>
            <a:r>
              <a:rPr lang="en-US" b="1" dirty="0" err="1"/>
              <a:t>Misalnya</a:t>
            </a:r>
            <a:r>
              <a:rPr lang="en-US" b="1" dirty="0"/>
              <a:t>, di Indonesia </a:t>
            </a:r>
            <a:r>
              <a:rPr lang="en-US" b="1" dirty="0" err="1"/>
              <a:t>jamu</a:t>
            </a:r>
            <a:r>
              <a:rPr lang="en-US" b="1" dirty="0"/>
              <a:t> </a:t>
            </a:r>
            <a:r>
              <a:rPr lang="en-US" b="1" dirty="0" err="1"/>
              <a:t>bukan</a:t>
            </a:r>
            <a:r>
              <a:rPr lang="en-US" b="1" dirty="0"/>
              <a:t> </a:t>
            </a:r>
            <a:r>
              <a:rPr lang="en-US" b="1" dirty="0" err="1"/>
              <a:t>termasuk</a:t>
            </a:r>
            <a:r>
              <a:rPr lang="en-US" b="1" dirty="0"/>
              <a:t> </a:t>
            </a:r>
            <a:r>
              <a:rPr lang="en-US" b="1" dirty="0" err="1"/>
              <a:t>pengobatan</a:t>
            </a:r>
            <a:r>
              <a:rPr lang="en-US" b="1" dirty="0"/>
              <a:t> </a:t>
            </a:r>
            <a:r>
              <a:rPr lang="en-US" b="1" dirty="0" err="1"/>
              <a:t>komplementer</a:t>
            </a:r>
            <a:r>
              <a:rPr lang="en-US" b="1" dirty="0"/>
              <a:t> </a:t>
            </a:r>
            <a:r>
              <a:rPr lang="en-US" b="1" dirty="0" err="1"/>
              <a:t>tetapi</a:t>
            </a:r>
            <a:r>
              <a:rPr lang="en-US" b="1" dirty="0"/>
              <a:t> </a:t>
            </a:r>
            <a:r>
              <a:rPr lang="en-US" b="1" dirty="0" err="1"/>
              <a:t>merupakan</a:t>
            </a:r>
            <a:r>
              <a:rPr lang="en-US" b="1" dirty="0"/>
              <a:t> </a:t>
            </a:r>
            <a:r>
              <a:rPr lang="en-US" b="1" dirty="0" err="1"/>
              <a:t>pengobatan</a:t>
            </a:r>
            <a:r>
              <a:rPr lang="en-US" b="1" dirty="0"/>
              <a:t> </a:t>
            </a:r>
            <a:r>
              <a:rPr lang="en-US" b="1" dirty="0" err="1"/>
              <a:t>tradisional</a:t>
            </a:r>
            <a:r>
              <a:rPr lang="en-US" b="1" dirty="0"/>
              <a:t>, </a:t>
            </a:r>
            <a:r>
              <a:rPr lang="en-US" b="1" dirty="0" err="1"/>
              <a:t>namun</a:t>
            </a:r>
            <a:r>
              <a:rPr lang="en-US" b="1" dirty="0"/>
              <a:t> di </a:t>
            </a:r>
            <a:r>
              <a:rPr lang="en-US" b="1" dirty="0" err="1"/>
              <a:t>Phipina</a:t>
            </a:r>
            <a:r>
              <a:rPr lang="en-US" b="1" dirty="0"/>
              <a:t> </a:t>
            </a:r>
            <a:r>
              <a:rPr lang="en-US" b="1" dirty="0" err="1"/>
              <a:t>jamu</a:t>
            </a:r>
            <a:r>
              <a:rPr lang="en-US" b="1" dirty="0"/>
              <a:t> Indonesia </a:t>
            </a:r>
            <a:r>
              <a:rPr lang="en-US" b="1" dirty="0" err="1"/>
              <a:t>bisa</a:t>
            </a:r>
            <a:r>
              <a:rPr lang="en-US" b="1" dirty="0"/>
              <a:t> </a:t>
            </a:r>
            <a:r>
              <a:rPr lang="en-US" b="1" dirty="0" err="1"/>
              <a:t>dikategorikan</a:t>
            </a:r>
            <a:r>
              <a:rPr lang="en-US" b="1" dirty="0"/>
              <a:t> </a:t>
            </a:r>
            <a:r>
              <a:rPr lang="en-US" b="1" dirty="0" err="1"/>
              <a:t>sebagai</a:t>
            </a:r>
            <a:r>
              <a:rPr lang="en-US" b="1" dirty="0"/>
              <a:t> </a:t>
            </a:r>
            <a:r>
              <a:rPr lang="en-US" b="1" dirty="0" err="1"/>
              <a:t>pengobatan</a:t>
            </a:r>
            <a:r>
              <a:rPr lang="en-US" b="1" dirty="0"/>
              <a:t> </a:t>
            </a:r>
            <a:r>
              <a:rPr lang="en-US" b="1" dirty="0" err="1"/>
              <a:t>komplementer</a:t>
            </a:r>
            <a:r>
              <a:rPr lang="en-US" b="1" dirty="0"/>
              <a:t>. </a:t>
            </a:r>
            <a:r>
              <a:rPr lang="en-US" b="1" dirty="0" err="1"/>
              <a:t>Terapi</a:t>
            </a:r>
            <a:r>
              <a:rPr lang="en-US" b="1" dirty="0"/>
              <a:t> </a:t>
            </a:r>
            <a:r>
              <a:rPr lang="en-US" b="1" dirty="0" err="1"/>
              <a:t>komplementer</a:t>
            </a:r>
            <a:r>
              <a:rPr lang="en-US" b="1" dirty="0"/>
              <a:t> </a:t>
            </a:r>
            <a:r>
              <a:rPr lang="en-US" b="1" dirty="0" err="1"/>
              <a:t>adalah</a:t>
            </a:r>
            <a:r>
              <a:rPr lang="en-US" b="1" dirty="0"/>
              <a:t> </a:t>
            </a:r>
            <a:r>
              <a:rPr lang="en-US" b="1" dirty="0" err="1"/>
              <a:t>cara</a:t>
            </a:r>
            <a:r>
              <a:rPr lang="en-US" b="1" dirty="0"/>
              <a:t> </a:t>
            </a:r>
            <a:r>
              <a:rPr lang="en-US" b="1" dirty="0" err="1"/>
              <a:t>penanggulangan</a:t>
            </a:r>
            <a:r>
              <a:rPr lang="en-US" b="1" dirty="0"/>
              <a:t> </a:t>
            </a:r>
            <a:r>
              <a:rPr lang="en-US" b="1" dirty="0" err="1"/>
              <a:t>penyakit</a:t>
            </a:r>
            <a:r>
              <a:rPr lang="en-US" b="1" dirty="0"/>
              <a:t> yang </a:t>
            </a:r>
            <a:r>
              <a:rPr lang="en-US" b="1" dirty="0" err="1"/>
              <a:t>dilakukan</a:t>
            </a:r>
            <a:r>
              <a:rPr lang="en-US" b="1" dirty="0"/>
              <a:t> </a:t>
            </a:r>
            <a:r>
              <a:rPr lang="en-US" b="1" dirty="0" err="1"/>
              <a:t>sebagai</a:t>
            </a:r>
            <a:r>
              <a:rPr lang="en-US" b="1" dirty="0"/>
              <a:t> </a:t>
            </a:r>
            <a:r>
              <a:rPr lang="en-US" b="1" dirty="0" err="1"/>
              <a:t>pendukung</a:t>
            </a:r>
            <a:r>
              <a:rPr lang="en-US" b="1" dirty="0"/>
              <a:t> </a:t>
            </a:r>
            <a:r>
              <a:rPr lang="en-US" b="1" dirty="0" err="1"/>
              <a:t>kepada</a:t>
            </a:r>
            <a:r>
              <a:rPr lang="en-US" b="1" dirty="0"/>
              <a:t> </a:t>
            </a:r>
            <a:r>
              <a:rPr lang="en-US" b="1" dirty="0" err="1"/>
              <a:t>pengobatan</a:t>
            </a:r>
            <a:r>
              <a:rPr lang="en-US" b="1" dirty="0"/>
              <a:t> </a:t>
            </a:r>
            <a:r>
              <a:rPr lang="en-US" b="1" dirty="0" err="1"/>
              <a:t>medis</a:t>
            </a:r>
            <a:r>
              <a:rPr lang="en-US" b="1" dirty="0"/>
              <a:t> </a:t>
            </a:r>
            <a:r>
              <a:rPr lang="en-US" b="1" dirty="0" err="1"/>
              <a:t>konvensional</a:t>
            </a:r>
            <a:r>
              <a:rPr lang="en-US" b="1" dirty="0"/>
              <a:t> </a:t>
            </a:r>
            <a:r>
              <a:rPr lang="en-US" b="1" dirty="0" err="1"/>
              <a:t>atau</a:t>
            </a:r>
            <a:r>
              <a:rPr lang="en-US" b="1" dirty="0"/>
              <a:t> </a:t>
            </a:r>
            <a:r>
              <a:rPr lang="en-US" b="1" dirty="0" err="1"/>
              <a:t>sebagai</a:t>
            </a:r>
            <a:r>
              <a:rPr lang="en-US" b="1" dirty="0"/>
              <a:t> </a:t>
            </a:r>
            <a:r>
              <a:rPr lang="en-US" b="1" dirty="0" err="1"/>
              <a:t>pengobatan</a:t>
            </a:r>
            <a:r>
              <a:rPr lang="en-US" b="1" dirty="0"/>
              <a:t> </a:t>
            </a:r>
            <a:r>
              <a:rPr lang="en-US" b="1" dirty="0" err="1"/>
              <a:t>pilihan</a:t>
            </a:r>
            <a:r>
              <a:rPr lang="en-US" b="1" dirty="0"/>
              <a:t> lain </a:t>
            </a:r>
            <a:r>
              <a:rPr lang="en-US" b="1" dirty="0" err="1"/>
              <a:t>diluar</a:t>
            </a:r>
            <a:r>
              <a:rPr lang="en-US" b="1" dirty="0"/>
              <a:t> </a:t>
            </a:r>
            <a:r>
              <a:rPr lang="en-US" b="1" dirty="0" err="1"/>
              <a:t>pengobatan</a:t>
            </a:r>
            <a:r>
              <a:rPr lang="en-US" b="1" dirty="0"/>
              <a:t> </a:t>
            </a:r>
            <a:r>
              <a:rPr lang="en-US" b="1" dirty="0" err="1"/>
              <a:t>medis</a:t>
            </a:r>
            <a:r>
              <a:rPr lang="en-US" b="1" dirty="0"/>
              <a:t> yang </a:t>
            </a:r>
            <a:r>
              <a:rPr lang="en-US" b="1" dirty="0" err="1"/>
              <a:t>konvensional</a:t>
            </a:r>
            <a:r>
              <a:rPr lang="en-US" b="1" dirty="0"/>
              <a:t>.</a:t>
            </a:r>
            <a:endParaRPr lang="id-ID" b="1" dirty="0"/>
          </a:p>
        </p:txBody>
      </p:sp>
    </p:spTree>
    <p:extLst>
      <p:ext uri="{BB962C8B-B14F-4D97-AF65-F5344CB8AC3E}">
        <p14:creationId xmlns:p14="http://schemas.microsoft.com/office/powerpoint/2010/main" val="3350334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862BBA2-5BC5-43C6-B7D9-1561BB397C96}"/>
              </a:ext>
            </a:extLst>
          </p:cNvPr>
          <p:cNvSpPr>
            <a:spLocks noGrp="1"/>
          </p:cNvSpPr>
          <p:nvPr>
            <p:ph idx="1"/>
          </p:nvPr>
        </p:nvSpPr>
        <p:spPr>
          <a:xfrm>
            <a:off x="299544" y="346845"/>
            <a:ext cx="11382704" cy="6290442"/>
          </a:xfrm>
        </p:spPr>
        <p:txBody>
          <a:bodyPr>
            <a:normAutofit/>
          </a:bodyPr>
          <a:lstStyle/>
          <a:p>
            <a:pPr algn="just"/>
            <a:r>
              <a:rPr lang="en-US" sz="2200" dirty="0" err="1"/>
              <a:t>Terapi</a:t>
            </a:r>
            <a:r>
              <a:rPr lang="en-US" sz="2200" dirty="0"/>
              <a:t> </a:t>
            </a:r>
            <a:r>
              <a:rPr lang="en-US" sz="2200" dirty="0" err="1"/>
              <a:t>komplementer</a:t>
            </a:r>
            <a:r>
              <a:rPr lang="en-US" sz="2200" dirty="0"/>
              <a:t> dan </a:t>
            </a:r>
            <a:r>
              <a:rPr lang="en-US" sz="2200" dirty="0" err="1"/>
              <a:t>alternatif</a:t>
            </a:r>
            <a:r>
              <a:rPr lang="en-US" sz="2200" dirty="0"/>
              <a:t> </a:t>
            </a:r>
            <a:r>
              <a:rPr lang="en-US" sz="2200" dirty="0" err="1"/>
              <a:t>mencakup</a:t>
            </a:r>
            <a:r>
              <a:rPr lang="en-US" sz="2200" dirty="0"/>
              <a:t> </a:t>
            </a:r>
            <a:r>
              <a:rPr lang="en-US" sz="2200" dirty="0" err="1"/>
              <a:t>semua</a:t>
            </a:r>
            <a:r>
              <a:rPr lang="en-US" sz="2200" dirty="0"/>
              <a:t> </a:t>
            </a:r>
            <a:r>
              <a:rPr lang="en-US" sz="2200" dirty="0" err="1"/>
              <a:t>praktik</a:t>
            </a:r>
            <a:r>
              <a:rPr lang="en-US" sz="2200" dirty="0"/>
              <a:t> dan </a:t>
            </a:r>
            <a:r>
              <a:rPr lang="en-US" sz="2200" dirty="0" err="1"/>
              <a:t>gagasan</a:t>
            </a:r>
            <a:r>
              <a:rPr lang="en-US" sz="2200" dirty="0"/>
              <a:t> yang </a:t>
            </a:r>
            <a:r>
              <a:rPr lang="en-US" sz="2200" dirty="0" err="1"/>
              <a:t>didefinisikan</a:t>
            </a:r>
            <a:r>
              <a:rPr lang="en-US" sz="2200" dirty="0"/>
              <a:t> oleh </a:t>
            </a:r>
            <a:r>
              <a:rPr lang="en-US" sz="2200" dirty="0" err="1"/>
              <a:t>pengguna</a:t>
            </a:r>
            <a:r>
              <a:rPr lang="en-US" sz="2200" dirty="0"/>
              <a:t> </a:t>
            </a:r>
            <a:r>
              <a:rPr lang="en-US" sz="2200" dirty="0" err="1"/>
              <a:t>sebagai</a:t>
            </a:r>
            <a:r>
              <a:rPr lang="en-US" sz="2200" dirty="0"/>
              <a:t> </a:t>
            </a:r>
            <a:r>
              <a:rPr lang="en-US" sz="2200" dirty="0" err="1"/>
              <a:t>pencegahan</a:t>
            </a:r>
            <a:r>
              <a:rPr lang="en-US" sz="2200" dirty="0"/>
              <a:t> </a:t>
            </a:r>
            <a:r>
              <a:rPr lang="en-US" sz="2200" dirty="0" err="1"/>
              <a:t>atau</a:t>
            </a:r>
            <a:r>
              <a:rPr lang="en-US" sz="2200" dirty="0"/>
              <a:t> </a:t>
            </a:r>
            <a:r>
              <a:rPr lang="en-US" sz="2200" dirty="0" err="1"/>
              <a:t>pengobatan</a:t>
            </a:r>
            <a:r>
              <a:rPr lang="en-US" sz="2200" dirty="0"/>
              <a:t> </a:t>
            </a:r>
            <a:r>
              <a:rPr lang="en-US" sz="2200" dirty="0" err="1"/>
              <a:t>penyakit</a:t>
            </a:r>
            <a:r>
              <a:rPr lang="en-US" sz="2200" dirty="0"/>
              <a:t> </a:t>
            </a:r>
            <a:r>
              <a:rPr lang="en-US" sz="2200" dirty="0" err="1"/>
              <a:t>atau</a:t>
            </a:r>
            <a:r>
              <a:rPr lang="en-US" sz="2200" dirty="0"/>
              <a:t> </a:t>
            </a:r>
            <a:r>
              <a:rPr lang="en-US" sz="2200" dirty="0" err="1"/>
              <a:t>promosi</a:t>
            </a:r>
            <a:r>
              <a:rPr lang="en-US" sz="2200" dirty="0"/>
              <a:t> Kesehatan dan </a:t>
            </a:r>
            <a:r>
              <a:rPr lang="en-US" sz="2200" dirty="0" err="1"/>
              <a:t>kesejahteraan</a:t>
            </a:r>
            <a:r>
              <a:rPr lang="en-US" sz="2200" dirty="0" smtClean="0"/>
              <a:t>.</a:t>
            </a:r>
          </a:p>
          <a:p>
            <a:pPr marL="114300" indent="0" algn="just">
              <a:buNone/>
            </a:pPr>
            <a:endParaRPr lang="en-US" sz="2200" dirty="0"/>
          </a:p>
          <a:p>
            <a:pPr algn="just"/>
            <a:r>
              <a:rPr lang="en-US" sz="2200" dirty="0" err="1"/>
              <a:t>Pelayanan</a:t>
            </a:r>
            <a:r>
              <a:rPr lang="en-US" sz="2200" dirty="0"/>
              <a:t> </a:t>
            </a:r>
            <a:r>
              <a:rPr lang="en-US" sz="2200" dirty="0" err="1"/>
              <a:t>kebidanan</a:t>
            </a:r>
            <a:r>
              <a:rPr lang="en-US" sz="2200" dirty="0"/>
              <a:t> </a:t>
            </a:r>
            <a:r>
              <a:rPr lang="en-US" sz="2200" dirty="0" err="1"/>
              <a:t>komplementer</a:t>
            </a:r>
            <a:r>
              <a:rPr lang="en-US" sz="2200" dirty="0"/>
              <a:t> </a:t>
            </a:r>
            <a:r>
              <a:rPr lang="en-US" sz="2200" dirty="0" err="1"/>
              <a:t>merupakan</a:t>
            </a:r>
            <a:r>
              <a:rPr lang="en-US" sz="2200" dirty="0"/>
              <a:t> </a:t>
            </a:r>
            <a:r>
              <a:rPr lang="en-US" sz="2200" dirty="0" err="1"/>
              <a:t>bagian</a:t>
            </a:r>
            <a:r>
              <a:rPr lang="en-US" sz="2200" dirty="0"/>
              <a:t> </a:t>
            </a:r>
            <a:r>
              <a:rPr lang="en-US" sz="2200" dirty="0" err="1"/>
              <a:t>dari</a:t>
            </a:r>
            <a:r>
              <a:rPr lang="en-US" sz="2200" dirty="0"/>
              <a:t> </a:t>
            </a:r>
            <a:r>
              <a:rPr lang="en-US" sz="2200" dirty="0" err="1"/>
              <a:t>penerapan</a:t>
            </a:r>
            <a:r>
              <a:rPr lang="en-US" sz="2200" dirty="0"/>
              <a:t> </a:t>
            </a:r>
            <a:r>
              <a:rPr lang="en-US" sz="2200" dirty="0" err="1"/>
              <a:t>pengobatan</a:t>
            </a:r>
            <a:r>
              <a:rPr lang="en-US" sz="2200" dirty="0"/>
              <a:t> </a:t>
            </a:r>
            <a:r>
              <a:rPr lang="en-US" sz="2200" dirty="0" err="1"/>
              <a:t>komplementer</a:t>
            </a:r>
            <a:r>
              <a:rPr lang="en-US" sz="2200" dirty="0"/>
              <a:t> dan </a:t>
            </a:r>
            <a:r>
              <a:rPr lang="en-US" sz="2200" dirty="0" err="1"/>
              <a:t>alternatif</a:t>
            </a:r>
            <a:r>
              <a:rPr lang="en-US" sz="2200" dirty="0"/>
              <a:t> </a:t>
            </a:r>
            <a:r>
              <a:rPr lang="en-US" sz="2200" dirty="0" err="1"/>
              <a:t>dalam</a:t>
            </a:r>
            <a:r>
              <a:rPr lang="en-US" sz="2200" dirty="0"/>
              <a:t> setting </a:t>
            </a:r>
            <a:r>
              <a:rPr lang="en-US" sz="2200" dirty="0" err="1"/>
              <a:t>pelayanan</a:t>
            </a:r>
            <a:r>
              <a:rPr lang="en-US" sz="2200" dirty="0"/>
              <a:t> </a:t>
            </a:r>
            <a:r>
              <a:rPr lang="en-US" sz="2200" dirty="0" err="1"/>
              <a:t>kebidanan</a:t>
            </a:r>
            <a:r>
              <a:rPr lang="en-US" sz="2200" dirty="0"/>
              <a:t>. </a:t>
            </a:r>
          </a:p>
          <a:p>
            <a:pPr algn="just"/>
            <a:r>
              <a:rPr lang="id-ID" sz="2200" dirty="0"/>
              <a:t>Sesuai dengan Peraturan Menteri Kesehatan definisi pengobatan komplementer tradisional-alternatif atau sering disebut dengan CAM (Complementary Alternative Medicine) adalah pengobatan non konvensional yang di tunjukan untuk meningkatkan derajat kesehatan masyarakat, meliputi upaya promotif, preventif, kuratif, dan rehabilitatif yang diperoleh melalui pendidikan terstruktur dengan kualitas, keamanan, dan efektivitas yang tinggi berlandaskan ilmu pengetahuan biomedik.</a:t>
            </a:r>
          </a:p>
          <a:p>
            <a:pPr marL="0" indent="0">
              <a:buNone/>
            </a:pPr>
            <a:endParaRPr lang="id-ID" dirty="0"/>
          </a:p>
        </p:txBody>
      </p:sp>
    </p:spTree>
    <p:extLst>
      <p:ext uri="{BB962C8B-B14F-4D97-AF65-F5344CB8AC3E}">
        <p14:creationId xmlns:p14="http://schemas.microsoft.com/office/powerpoint/2010/main" val="67440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2E686BF-A857-4EF5-B296-2397B4A89C1A}"/>
              </a:ext>
            </a:extLst>
          </p:cNvPr>
          <p:cNvSpPr>
            <a:spLocks noGrp="1"/>
          </p:cNvSpPr>
          <p:nvPr>
            <p:ph idx="1"/>
          </p:nvPr>
        </p:nvSpPr>
        <p:spPr>
          <a:xfrm>
            <a:off x="520264" y="1371601"/>
            <a:ext cx="10893973" cy="5092262"/>
          </a:xfrm>
        </p:spPr>
        <p:txBody>
          <a:bodyPr>
            <a:normAutofit/>
          </a:bodyPr>
          <a:lstStyle/>
          <a:p>
            <a:pPr algn="just"/>
            <a:r>
              <a:rPr lang="en-US" sz="3200" dirty="0" err="1"/>
              <a:t>Berdasarkan</a:t>
            </a:r>
            <a:r>
              <a:rPr lang="en-US" sz="3200" dirty="0"/>
              <a:t> data yang </a:t>
            </a:r>
            <a:r>
              <a:rPr lang="en-US" sz="3200" dirty="0" err="1"/>
              <a:t>bersumber</a:t>
            </a:r>
            <a:r>
              <a:rPr lang="en-US" sz="3200" dirty="0"/>
              <a:t> </a:t>
            </a:r>
            <a:r>
              <a:rPr lang="en-US" sz="3200" dirty="0" err="1"/>
              <a:t>dari</a:t>
            </a:r>
            <a:r>
              <a:rPr lang="en-US" sz="3200" dirty="0"/>
              <a:t> </a:t>
            </a:r>
            <a:r>
              <a:rPr lang="en-US" sz="3200" dirty="0" err="1"/>
              <a:t>organisasi</a:t>
            </a:r>
            <a:r>
              <a:rPr lang="en-US" sz="3200" dirty="0"/>
              <a:t> Kesehatan dunia </a:t>
            </a:r>
            <a:r>
              <a:rPr lang="en-US" sz="3200" dirty="0" err="1"/>
              <a:t>tahun</a:t>
            </a:r>
            <a:r>
              <a:rPr lang="en-US" sz="3200" dirty="0"/>
              <a:t> 2005, 75-80 % </a:t>
            </a:r>
            <a:r>
              <a:rPr lang="en-US" sz="3200" dirty="0" err="1"/>
              <a:t>penduduk</a:t>
            </a:r>
            <a:r>
              <a:rPr lang="en-US" sz="3200" dirty="0"/>
              <a:t> dunia </a:t>
            </a:r>
            <a:r>
              <a:rPr lang="en-US" sz="3200" dirty="0" err="1"/>
              <a:t>pernah</a:t>
            </a:r>
            <a:r>
              <a:rPr lang="en-US" sz="3200" dirty="0"/>
              <a:t> </a:t>
            </a:r>
            <a:r>
              <a:rPr lang="en-US" sz="3200" dirty="0" err="1"/>
              <a:t>mengalami</a:t>
            </a:r>
            <a:r>
              <a:rPr lang="en-US" sz="3200" dirty="0"/>
              <a:t> </a:t>
            </a:r>
            <a:r>
              <a:rPr lang="en-US" sz="3200" dirty="0" err="1"/>
              <a:t>pengobatan</a:t>
            </a:r>
            <a:r>
              <a:rPr lang="en-US" sz="3200" dirty="0"/>
              <a:t> </a:t>
            </a:r>
            <a:r>
              <a:rPr lang="en-US" sz="3200" dirty="0" err="1"/>
              <a:t>nonkonvensional</a:t>
            </a:r>
            <a:r>
              <a:rPr lang="en-US" sz="3200" dirty="0"/>
              <a:t>. Di Indonesia </a:t>
            </a:r>
            <a:r>
              <a:rPr lang="en-US" sz="3200" dirty="0" err="1"/>
              <a:t>sendiri</a:t>
            </a:r>
            <a:r>
              <a:rPr lang="en-US" sz="3200" dirty="0"/>
              <a:t>, </a:t>
            </a:r>
            <a:r>
              <a:rPr lang="en-US" sz="3200" dirty="0" err="1"/>
              <a:t>kepopuleran</a:t>
            </a:r>
            <a:r>
              <a:rPr lang="en-US" sz="3200" dirty="0"/>
              <a:t> </a:t>
            </a:r>
            <a:r>
              <a:rPr lang="en-US" sz="3200" dirty="0" err="1"/>
              <a:t>pengobatan</a:t>
            </a:r>
            <a:r>
              <a:rPr lang="en-US" sz="3200" dirty="0"/>
              <a:t> </a:t>
            </a:r>
            <a:r>
              <a:rPr lang="en-US" sz="3200" dirty="0" err="1"/>
              <a:t>nonkonvensional</a:t>
            </a:r>
            <a:r>
              <a:rPr lang="en-US" sz="3200" dirty="0"/>
              <a:t>, </a:t>
            </a:r>
            <a:r>
              <a:rPr lang="en-US" sz="3200" dirty="0" err="1"/>
              <a:t>termasuk</a:t>
            </a:r>
            <a:r>
              <a:rPr lang="en-US" sz="3200" dirty="0"/>
              <a:t> </a:t>
            </a:r>
            <a:r>
              <a:rPr lang="en-US" sz="3200" dirty="0" err="1"/>
              <a:t>pengobatan</a:t>
            </a:r>
            <a:r>
              <a:rPr lang="en-US" sz="3200" dirty="0"/>
              <a:t> </a:t>
            </a:r>
            <a:r>
              <a:rPr lang="en-US" sz="3200" dirty="0" err="1"/>
              <a:t>komplementer</a:t>
            </a:r>
            <a:r>
              <a:rPr lang="en-US" sz="3200" dirty="0"/>
              <a:t>, </a:t>
            </a:r>
            <a:r>
              <a:rPr lang="en-US" sz="3200" dirty="0" err="1"/>
              <a:t>dapat</a:t>
            </a:r>
            <a:r>
              <a:rPr lang="en-US" sz="3200" dirty="0"/>
              <a:t> </a:t>
            </a:r>
            <a:r>
              <a:rPr lang="en-US" sz="3200" dirty="0" err="1"/>
              <a:t>diperkirakan</a:t>
            </a:r>
            <a:r>
              <a:rPr lang="en-US" sz="3200" dirty="0"/>
              <a:t> </a:t>
            </a:r>
            <a:r>
              <a:rPr lang="en-US" sz="3200" dirty="0" err="1"/>
              <a:t>dari</a:t>
            </a:r>
            <a:r>
              <a:rPr lang="en-US" sz="3200" dirty="0"/>
              <a:t> </a:t>
            </a:r>
            <a:r>
              <a:rPr lang="en-US" sz="3200" dirty="0" err="1"/>
              <a:t>maraknya</a:t>
            </a:r>
            <a:r>
              <a:rPr lang="en-US" sz="3200" dirty="0"/>
              <a:t> </a:t>
            </a:r>
            <a:r>
              <a:rPr lang="en-US" sz="3200" dirty="0" err="1"/>
              <a:t>iklan</a:t>
            </a:r>
            <a:r>
              <a:rPr lang="en-US" sz="3200" dirty="0"/>
              <a:t> </a:t>
            </a:r>
            <a:r>
              <a:rPr lang="en-US" sz="3200" dirty="0" err="1"/>
              <a:t>terapi</a:t>
            </a:r>
            <a:r>
              <a:rPr lang="en-US" sz="3200" dirty="0"/>
              <a:t> </a:t>
            </a:r>
            <a:r>
              <a:rPr lang="en-US" sz="3200" dirty="0" err="1"/>
              <a:t>nonkonvensional</a:t>
            </a:r>
            <a:r>
              <a:rPr lang="en-US" sz="3200" dirty="0"/>
              <a:t> di </a:t>
            </a:r>
            <a:r>
              <a:rPr lang="en-US" sz="3200" dirty="0" err="1"/>
              <a:t>berbagai</a:t>
            </a:r>
            <a:r>
              <a:rPr lang="en-US" sz="3200" dirty="0"/>
              <a:t> media.</a:t>
            </a:r>
            <a:endParaRPr lang="id-ID" sz="3200" dirty="0"/>
          </a:p>
          <a:p>
            <a:pPr algn="just"/>
            <a:endParaRPr lang="id-ID" dirty="0"/>
          </a:p>
        </p:txBody>
      </p:sp>
    </p:spTree>
    <p:extLst>
      <p:ext uri="{BB962C8B-B14F-4D97-AF65-F5344CB8AC3E}">
        <p14:creationId xmlns:p14="http://schemas.microsoft.com/office/powerpoint/2010/main" val="10635966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E8CB6ED-39DA-471C-96A9-438B54657095}"/>
              </a:ext>
            </a:extLst>
          </p:cNvPr>
          <p:cNvSpPr>
            <a:spLocks noGrp="1"/>
          </p:cNvSpPr>
          <p:nvPr>
            <p:ph idx="1"/>
          </p:nvPr>
        </p:nvSpPr>
        <p:spPr>
          <a:xfrm>
            <a:off x="252256" y="969353"/>
            <a:ext cx="11923985" cy="5517931"/>
          </a:xfrm>
        </p:spPr>
        <p:txBody>
          <a:bodyPr>
            <a:normAutofit fontScale="92500" lnSpcReduction="20000"/>
          </a:bodyPr>
          <a:lstStyle/>
          <a:p>
            <a:pPr algn="l">
              <a:buFont typeface="+mj-lt"/>
              <a:buAutoNum type="arabicPeriod"/>
            </a:pPr>
            <a:r>
              <a:rPr lang="id-ID" b="0" i="0" dirty="0">
                <a:solidFill>
                  <a:srgbClr val="000000"/>
                </a:solidFill>
                <a:effectLst/>
                <a:latin typeface="Lucida Sans Unicode" panose="020B0602030504020204" pitchFamily="34" charset="0"/>
              </a:rPr>
              <a:t>Undang-Undang RI No. 36 tahun 2009 tentang Kesehatan </a:t>
            </a:r>
          </a:p>
          <a:p>
            <a:pPr algn="l">
              <a:buFont typeface="+mj-lt"/>
              <a:buAutoNum type="arabicPeriod"/>
            </a:pPr>
            <a:r>
              <a:rPr lang="id-ID" b="0" i="0" dirty="0">
                <a:solidFill>
                  <a:srgbClr val="000000"/>
                </a:solidFill>
                <a:effectLst/>
                <a:latin typeface="Lucida Sans Unicode" panose="020B0602030504020204" pitchFamily="34" charset="0"/>
              </a:rPr>
              <a:t>Pasal 1 butir 16 Pelayanan kesehatan tradisional adalah pengobatan dan atau perawatan dengan cara dan obat yang mengacu pada pengalaman dan keterampilan turun temurun secara empiris yang dapat dipertanggung jawabkan dan diterapkan sesuai dengan norma yang berlaku di masyarakat</a:t>
            </a:r>
          </a:p>
          <a:p>
            <a:pPr algn="l">
              <a:buFont typeface="+mj-lt"/>
              <a:buAutoNum type="arabicPeriod"/>
            </a:pPr>
            <a:r>
              <a:rPr lang="id-ID" b="0" i="0" dirty="0">
                <a:solidFill>
                  <a:srgbClr val="000000"/>
                </a:solidFill>
                <a:effectLst/>
                <a:latin typeface="Lucida Sans Unicode" panose="020B0602030504020204" pitchFamily="34" charset="0"/>
              </a:rPr>
              <a:t>Pasal 48 Pelayanan kesehatan tradisional</a:t>
            </a:r>
          </a:p>
          <a:p>
            <a:pPr algn="l">
              <a:buFont typeface="+mj-lt"/>
              <a:buAutoNum type="arabicPeriod"/>
            </a:pPr>
            <a:r>
              <a:rPr lang="id-ID" b="0" i="0" dirty="0">
                <a:solidFill>
                  <a:srgbClr val="000000"/>
                </a:solidFill>
                <a:effectLst/>
                <a:latin typeface="Lucida Sans Unicode" panose="020B0602030504020204" pitchFamily="34" charset="0"/>
              </a:rPr>
              <a:t>Bab III Pasal 59 s/d 61 tentang Pelayanan Kesehatan Tradisonal</a:t>
            </a:r>
            <a:endParaRPr lang="en-US" b="0" i="0" dirty="0">
              <a:solidFill>
                <a:srgbClr val="000000"/>
              </a:solidFill>
              <a:effectLst/>
              <a:latin typeface="Lucida Sans Unicode" panose="020B0602030504020204" pitchFamily="34" charset="0"/>
            </a:endParaRPr>
          </a:p>
          <a:p>
            <a:pPr algn="l">
              <a:buFont typeface="+mj-lt"/>
              <a:buAutoNum type="arabicPeriod"/>
            </a:pPr>
            <a:r>
              <a:rPr lang="id-ID" b="0" i="0" dirty="0">
                <a:solidFill>
                  <a:srgbClr val="000000"/>
                </a:solidFill>
                <a:effectLst/>
                <a:latin typeface="Lucida Sans Unicode" panose="020B0602030504020204" pitchFamily="34" charset="0"/>
              </a:rPr>
              <a:t>Peraturan Menteri Kesehatan RI, No. : 1076/Menkes/SK/2003 tentang pengobatan tradisional.</a:t>
            </a:r>
            <a:endParaRPr lang="en-US" b="0" i="0" dirty="0">
              <a:solidFill>
                <a:srgbClr val="000000"/>
              </a:solidFill>
              <a:effectLst/>
              <a:latin typeface="Lucida Sans Unicode" panose="020B0602030504020204" pitchFamily="34" charset="0"/>
            </a:endParaRPr>
          </a:p>
          <a:p>
            <a:pPr algn="l">
              <a:buFont typeface="+mj-lt"/>
              <a:buAutoNum type="arabicPeriod"/>
            </a:pPr>
            <a:r>
              <a:rPr lang="id-ID" b="0" i="0" dirty="0">
                <a:solidFill>
                  <a:srgbClr val="000000"/>
                </a:solidFill>
                <a:effectLst/>
                <a:latin typeface="Lucida Sans Unicode" panose="020B0602030504020204" pitchFamily="34" charset="0"/>
              </a:rPr>
              <a:t>Peraturan Menteri Kesehatan RI, No. : 1109/Menkes/Per/IX/2007 tentang penyelenggaraan pengobatan komplementer-alternatif di fasilitas pelayanan kesehatan.</a:t>
            </a:r>
            <a:endParaRPr lang="en-US" b="0" i="0" dirty="0">
              <a:solidFill>
                <a:srgbClr val="000000"/>
              </a:solidFill>
              <a:effectLst/>
              <a:latin typeface="Lucida Sans Unicode" panose="020B0602030504020204" pitchFamily="34" charset="0"/>
            </a:endParaRPr>
          </a:p>
          <a:p>
            <a:pPr algn="l">
              <a:buFont typeface="+mj-lt"/>
              <a:buAutoNum type="arabicPeriod"/>
            </a:pPr>
            <a:r>
              <a:rPr lang="id-ID" b="0" i="0" dirty="0">
                <a:solidFill>
                  <a:srgbClr val="000000"/>
                </a:solidFill>
                <a:effectLst/>
                <a:latin typeface="Lucida Sans Unicode" panose="020B0602030504020204" pitchFamily="34" charset="0"/>
              </a:rPr>
              <a:t>Keputusan Menteri Kesehatan RI, No. 120/Menkes/SK/II/2008 tentang standar pelayanan hiperbarik. </a:t>
            </a:r>
            <a:endParaRPr lang="en-US" b="0" i="0" dirty="0">
              <a:solidFill>
                <a:srgbClr val="000000"/>
              </a:solidFill>
              <a:effectLst/>
              <a:latin typeface="Lucida Sans Unicode" panose="020B0602030504020204" pitchFamily="34" charset="0"/>
            </a:endParaRPr>
          </a:p>
          <a:p>
            <a:pPr algn="l">
              <a:buFont typeface="+mj-lt"/>
              <a:buAutoNum type="arabicPeriod"/>
            </a:pPr>
            <a:r>
              <a:rPr lang="id-ID" b="0" i="0" dirty="0">
                <a:solidFill>
                  <a:srgbClr val="000000"/>
                </a:solidFill>
                <a:effectLst/>
                <a:latin typeface="Lucida Sans Unicode" panose="020B0602030504020204" pitchFamily="34" charset="0"/>
              </a:rPr>
              <a:t>Keputusan Direktur Jenderal Bina Pelayanan Medik, No. HK.03.05/I/199/2010 tentang pedoman kriteria penetepan metode pengobatan komplementer – alternatif yang dapat diintegrasikan di fasilitas pelayanan kesehatan</a:t>
            </a:r>
          </a:p>
        </p:txBody>
      </p:sp>
      <p:sp>
        <p:nvSpPr>
          <p:cNvPr id="5" name="TextBox 4">
            <a:extLst>
              <a:ext uri="{FF2B5EF4-FFF2-40B4-BE49-F238E27FC236}">
                <a16:creationId xmlns="" xmlns:a16="http://schemas.microsoft.com/office/drawing/2014/main" id="{AA111BAF-AE36-4C55-BD3E-5A3B4CF39167}"/>
              </a:ext>
            </a:extLst>
          </p:cNvPr>
          <p:cNvSpPr txBox="1"/>
          <p:nvPr/>
        </p:nvSpPr>
        <p:spPr>
          <a:xfrm>
            <a:off x="252256" y="138358"/>
            <a:ext cx="9725857" cy="830997"/>
          </a:xfrm>
          <a:prstGeom prst="rect">
            <a:avLst/>
          </a:prstGeom>
          <a:noFill/>
        </p:spPr>
        <p:txBody>
          <a:bodyPr wrap="square">
            <a:spAutoFit/>
          </a:bodyPr>
          <a:lstStyle/>
          <a:p>
            <a:pPr marL="0" indent="0" algn="l">
              <a:buNone/>
            </a:pPr>
            <a:r>
              <a:rPr lang="id-ID" sz="2400" b="0" i="0" dirty="0">
                <a:solidFill>
                  <a:srgbClr val="000000"/>
                </a:solidFill>
                <a:effectLst/>
                <a:latin typeface="Lucida Sans Unicode" panose="020B0602030504020204" pitchFamily="34" charset="0"/>
              </a:rPr>
              <a:t>Dasar Hukum Pelayanan Pengobatan Komplementer-Alternatif antara lain :</a:t>
            </a:r>
          </a:p>
        </p:txBody>
      </p:sp>
    </p:spTree>
    <p:extLst>
      <p:ext uri="{BB962C8B-B14F-4D97-AF65-F5344CB8AC3E}">
        <p14:creationId xmlns:p14="http://schemas.microsoft.com/office/powerpoint/2010/main" val="3382101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2648B2-F674-4D4E-B21A-30B7C07336CD}"/>
              </a:ext>
            </a:extLst>
          </p:cNvPr>
          <p:cNvSpPr>
            <a:spLocks noGrp="1"/>
          </p:cNvSpPr>
          <p:nvPr>
            <p:ph type="title"/>
          </p:nvPr>
        </p:nvSpPr>
        <p:spPr>
          <a:xfrm>
            <a:off x="639029" y="2571356"/>
            <a:ext cx="10911840" cy="1051560"/>
          </a:xfrm>
        </p:spPr>
        <p:txBody>
          <a:bodyPr>
            <a:normAutofit/>
          </a:bodyPr>
          <a:lstStyle/>
          <a:p>
            <a:pPr algn="ctr"/>
            <a:r>
              <a:rPr lang="en-US" sz="4800" dirty="0" err="1"/>
              <a:t>Jenis</a:t>
            </a:r>
            <a:r>
              <a:rPr lang="en-US" sz="4800" dirty="0"/>
              <a:t> – </a:t>
            </a:r>
            <a:r>
              <a:rPr lang="en-US" sz="4800" dirty="0" err="1"/>
              <a:t>jenis</a:t>
            </a:r>
            <a:r>
              <a:rPr lang="en-US" sz="4800" dirty="0"/>
              <a:t> </a:t>
            </a:r>
            <a:r>
              <a:rPr lang="en-US" sz="4800" dirty="0" err="1"/>
              <a:t>terapi</a:t>
            </a:r>
            <a:r>
              <a:rPr lang="en-US" sz="4800" dirty="0"/>
              <a:t> </a:t>
            </a:r>
            <a:r>
              <a:rPr lang="en-US" sz="4800" dirty="0" err="1" smtClean="0"/>
              <a:t>komplementer</a:t>
            </a:r>
            <a:endParaRPr lang="id-ID" sz="4800" dirty="0"/>
          </a:p>
        </p:txBody>
      </p:sp>
    </p:spTree>
    <p:extLst>
      <p:ext uri="{BB962C8B-B14F-4D97-AF65-F5344CB8AC3E}">
        <p14:creationId xmlns:p14="http://schemas.microsoft.com/office/powerpoint/2010/main" val="21865511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201" y="443011"/>
            <a:ext cx="10911840" cy="1051560"/>
          </a:xfrm>
        </p:spPr>
        <p:txBody>
          <a:bodyPr>
            <a:normAutofit/>
          </a:bodyPr>
          <a:lstStyle/>
          <a:p>
            <a:r>
              <a:rPr lang="en-ID" sz="3600" dirty="0" smtClean="0"/>
              <a:t>A. </a:t>
            </a:r>
            <a:r>
              <a:rPr lang="en-ID" sz="3600" dirty="0" err="1" smtClean="0"/>
              <a:t>Akupuntur</a:t>
            </a:r>
            <a:endParaRPr lang="en-US" sz="3600" dirty="0"/>
          </a:p>
        </p:txBody>
      </p:sp>
      <p:sp>
        <p:nvSpPr>
          <p:cNvPr id="3" name="Content Placeholder 2"/>
          <p:cNvSpPr>
            <a:spLocks noGrp="1"/>
          </p:cNvSpPr>
          <p:nvPr>
            <p:ph idx="1"/>
          </p:nvPr>
        </p:nvSpPr>
        <p:spPr>
          <a:xfrm>
            <a:off x="639029" y="1697000"/>
            <a:ext cx="10911840" cy="4187952"/>
          </a:xfrm>
        </p:spPr>
        <p:txBody>
          <a:bodyPr>
            <a:normAutofit/>
          </a:bodyPr>
          <a:lstStyle/>
          <a:p>
            <a:pPr marL="0" indent="0">
              <a:buNone/>
            </a:pPr>
            <a:r>
              <a:rPr lang="en-ID" sz="3200" dirty="0" err="1" smtClean="0"/>
              <a:t>Akupuntur</a:t>
            </a:r>
            <a:r>
              <a:rPr lang="en-ID" sz="3200" dirty="0" smtClean="0"/>
              <a:t> </a:t>
            </a:r>
            <a:r>
              <a:rPr lang="en-ID" sz="3200" dirty="0" err="1" smtClean="0"/>
              <a:t>adalah</a:t>
            </a:r>
            <a:r>
              <a:rPr lang="en-ID" sz="3200" dirty="0" smtClean="0"/>
              <a:t> </a:t>
            </a:r>
            <a:r>
              <a:rPr lang="en-ID" sz="3200" dirty="0" err="1" smtClean="0"/>
              <a:t>bentuk</a:t>
            </a:r>
            <a:r>
              <a:rPr lang="en-ID" sz="3200" dirty="0" smtClean="0"/>
              <a:t> </a:t>
            </a:r>
            <a:r>
              <a:rPr lang="en-ID" sz="3200" dirty="0" err="1" smtClean="0"/>
              <a:t>pengobatan</a:t>
            </a:r>
            <a:r>
              <a:rPr lang="en-ID" sz="3200" dirty="0" smtClean="0"/>
              <a:t> </a:t>
            </a:r>
            <a:r>
              <a:rPr lang="en-ID" sz="3200" dirty="0" err="1" smtClean="0"/>
              <a:t>menggunakan</a:t>
            </a:r>
            <a:r>
              <a:rPr lang="en-ID" sz="3200" dirty="0" smtClean="0"/>
              <a:t> </a:t>
            </a:r>
            <a:r>
              <a:rPr lang="en-ID" sz="3200" dirty="0" err="1" smtClean="0"/>
              <a:t>jarum</a:t>
            </a:r>
            <a:r>
              <a:rPr lang="en-ID" sz="3200" dirty="0" smtClean="0"/>
              <a:t> yang </a:t>
            </a:r>
            <a:r>
              <a:rPr lang="en-ID" sz="3200" dirty="0" err="1" smtClean="0"/>
              <a:t>sangat</a:t>
            </a:r>
            <a:r>
              <a:rPr lang="en-ID" sz="3200" dirty="0" smtClean="0"/>
              <a:t> tipis. </a:t>
            </a:r>
          </a:p>
          <a:p>
            <a:pPr marL="0" indent="0">
              <a:buNone/>
            </a:pPr>
            <a:r>
              <a:rPr lang="en-ID" sz="3200" dirty="0" err="1" smtClean="0"/>
              <a:t>Jarum</a:t>
            </a:r>
            <a:r>
              <a:rPr lang="en-ID" sz="3200" dirty="0" smtClean="0"/>
              <a:t> </a:t>
            </a:r>
            <a:r>
              <a:rPr lang="en-ID" sz="3200" dirty="0" err="1" smtClean="0"/>
              <a:t>tersebut</a:t>
            </a:r>
            <a:r>
              <a:rPr lang="en-ID" sz="3200" dirty="0" smtClean="0"/>
              <a:t> </a:t>
            </a:r>
            <a:r>
              <a:rPr lang="en-ID" sz="3200" dirty="0" err="1" smtClean="0"/>
              <a:t>ditusukan</a:t>
            </a:r>
            <a:r>
              <a:rPr lang="en-ID" sz="3200" dirty="0" smtClean="0"/>
              <a:t> </a:t>
            </a:r>
            <a:r>
              <a:rPr lang="en-ID" sz="3200" dirty="0" err="1" smtClean="0"/>
              <a:t>menembus</a:t>
            </a:r>
            <a:r>
              <a:rPr lang="en-ID" sz="3200" dirty="0" smtClean="0"/>
              <a:t> </a:t>
            </a:r>
            <a:r>
              <a:rPr lang="en-ID" sz="3200" dirty="0" err="1" smtClean="0"/>
              <a:t>kulit</a:t>
            </a:r>
            <a:r>
              <a:rPr lang="en-ID" sz="3200" dirty="0" smtClean="0"/>
              <a:t> </a:t>
            </a:r>
            <a:r>
              <a:rPr lang="en-ID" sz="3200" dirty="0" err="1" smtClean="0"/>
              <a:t>ke</a:t>
            </a:r>
            <a:r>
              <a:rPr lang="en-ID" sz="3200" dirty="0" smtClean="0"/>
              <a:t> </a:t>
            </a:r>
            <a:r>
              <a:rPr lang="en-ID" sz="3200" dirty="0" err="1" smtClean="0"/>
              <a:t>titik-titik</a:t>
            </a:r>
            <a:r>
              <a:rPr lang="en-ID" sz="3200" dirty="0" smtClean="0"/>
              <a:t> </a:t>
            </a:r>
            <a:r>
              <a:rPr lang="en-ID" sz="3200" dirty="0" err="1" smtClean="0"/>
              <a:t>tertentu</a:t>
            </a:r>
            <a:r>
              <a:rPr lang="en-ID" sz="3200" dirty="0" smtClean="0"/>
              <a:t> </a:t>
            </a:r>
            <a:r>
              <a:rPr lang="en-ID" sz="3200" dirty="0" err="1" smtClean="0"/>
              <a:t>pada</a:t>
            </a:r>
            <a:r>
              <a:rPr lang="en-ID" sz="3200" dirty="0" smtClean="0"/>
              <a:t> </a:t>
            </a:r>
            <a:r>
              <a:rPr lang="en-ID" sz="3200" dirty="0" err="1" smtClean="0"/>
              <a:t>tubuh</a:t>
            </a:r>
            <a:r>
              <a:rPr lang="en-ID" sz="3200" dirty="0" smtClean="0"/>
              <a:t>, </a:t>
            </a:r>
            <a:r>
              <a:rPr lang="en-ID" sz="3200" dirty="0" err="1" smtClean="0"/>
              <a:t>dengan</a:t>
            </a:r>
            <a:r>
              <a:rPr lang="en-ID" sz="3200" dirty="0" smtClean="0"/>
              <a:t> </a:t>
            </a:r>
            <a:r>
              <a:rPr lang="en-ID" sz="3200" dirty="0" err="1" smtClean="0"/>
              <a:t>kedalaman</a:t>
            </a:r>
            <a:r>
              <a:rPr lang="en-ID" sz="3200" dirty="0" smtClean="0"/>
              <a:t> yang </a:t>
            </a:r>
            <a:r>
              <a:rPr lang="en-ID" sz="3200" dirty="0" err="1" smtClean="0"/>
              <a:t>berbeda-beda</a:t>
            </a:r>
            <a:r>
              <a:rPr lang="en-ID" sz="3200" dirty="0" smtClean="0"/>
              <a:t>. </a:t>
            </a:r>
          </a:p>
          <a:p>
            <a:pPr marL="0" indent="0">
              <a:buNone/>
            </a:pPr>
            <a:r>
              <a:rPr lang="en-ID" sz="3200" dirty="0" err="1" smtClean="0"/>
              <a:t>Pengobatan</a:t>
            </a:r>
            <a:r>
              <a:rPr lang="en-ID" sz="3200" dirty="0" smtClean="0"/>
              <a:t> </a:t>
            </a:r>
            <a:r>
              <a:rPr lang="en-ID" sz="3200" dirty="0" err="1" smtClean="0"/>
              <a:t>tradisional</a:t>
            </a:r>
            <a:r>
              <a:rPr lang="en-ID" sz="3200" dirty="0" smtClean="0"/>
              <a:t> </a:t>
            </a:r>
            <a:r>
              <a:rPr lang="en-ID" sz="3200" dirty="0" err="1" smtClean="0"/>
              <a:t>cina</a:t>
            </a:r>
            <a:r>
              <a:rPr lang="en-ID" sz="3200" dirty="0" smtClean="0"/>
              <a:t> </a:t>
            </a:r>
            <a:r>
              <a:rPr lang="en-ID" sz="3200" dirty="0" err="1" smtClean="0"/>
              <a:t>ini</a:t>
            </a:r>
            <a:r>
              <a:rPr lang="en-ID" sz="3200" dirty="0" smtClean="0"/>
              <a:t> </a:t>
            </a:r>
            <a:r>
              <a:rPr lang="en-ID" sz="3200" dirty="0" err="1" smtClean="0"/>
              <a:t>meyakini</a:t>
            </a:r>
            <a:r>
              <a:rPr lang="en-ID" sz="3200" dirty="0" smtClean="0"/>
              <a:t> </a:t>
            </a:r>
            <a:r>
              <a:rPr lang="en-ID" sz="3200" dirty="0" err="1" smtClean="0"/>
              <a:t>bahwa</a:t>
            </a:r>
            <a:r>
              <a:rPr lang="en-ID" sz="3200" dirty="0" smtClean="0"/>
              <a:t> </a:t>
            </a:r>
            <a:r>
              <a:rPr lang="en-ID" sz="3200" dirty="0" err="1" smtClean="0"/>
              <a:t>kesehatan</a:t>
            </a:r>
            <a:r>
              <a:rPr lang="en-ID" sz="3200" dirty="0" smtClean="0"/>
              <a:t> </a:t>
            </a:r>
            <a:r>
              <a:rPr lang="en-ID" sz="3200" dirty="0" err="1" smtClean="0"/>
              <a:t>adalah</a:t>
            </a:r>
            <a:r>
              <a:rPr lang="en-ID" sz="3200" dirty="0" smtClean="0"/>
              <a:t> </a:t>
            </a:r>
            <a:r>
              <a:rPr lang="en-ID" sz="3200" dirty="0" err="1" smtClean="0"/>
              <a:t>hasil</a:t>
            </a:r>
            <a:r>
              <a:rPr lang="en-ID" sz="3200" dirty="0" smtClean="0"/>
              <a:t> </a:t>
            </a:r>
            <a:r>
              <a:rPr lang="en-ID" sz="3200" dirty="0" err="1" smtClean="0"/>
              <a:t>dari</a:t>
            </a:r>
            <a:r>
              <a:rPr lang="en-ID" sz="3200" dirty="0" smtClean="0"/>
              <a:t> </a:t>
            </a:r>
            <a:r>
              <a:rPr lang="en-ID" sz="3200" dirty="0" err="1" smtClean="0"/>
              <a:t>keseimbangan</a:t>
            </a:r>
            <a:r>
              <a:rPr lang="en-ID" sz="3200" dirty="0" smtClean="0"/>
              <a:t> </a:t>
            </a:r>
            <a:r>
              <a:rPr lang="en-ID" sz="3200" dirty="0" err="1" smtClean="0"/>
              <a:t>harmonis</a:t>
            </a:r>
            <a:r>
              <a:rPr lang="en-ID" sz="3200" dirty="0" smtClean="0"/>
              <a:t> </a:t>
            </a:r>
            <a:r>
              <a:rPr lang="en-ID" sz="3200" dirty="0" err="1" smtClean="0"/>
              <a:t>antara</a:t>
            </a:r>
            <a:r>
              <a:rPr lang="en-ID" sz="3200" dirty="0" smtClean="0"/>
              <a:t> </a:t>
            </a:r>
            <a:r>
              <a:rPr lang="en-ID" sz="3200" i="1" dirty="0" smtClean="0"/>
              <a:t>Yin</a:t>
            </a:r>
            <a:r>
              <a:rPr lang="en-ID" sz="3200" dirty="0" smtClean="0"/>
              <a:t> </a:t>
            </a:r>
            <a:r>
              <a:rPr lang="en-ID" sz="3200" dirty="0" err="1" smtClean="0"/>
              <a:t>dan</a:t>
            </a:r>
            <a:r>
              <a:rPr lang="en-ID" sz="3200" dirty="0" smtClean="0"/>
              <a:t> </a:t>
            </a:r>
            <a:r>
              <a:rPr lang="en-ID" sz="3200" i="1" dirty="0" smtClean="0"/>
              <a:t>Yang</a:t>
            </a:r>
            <a:r>
              <a:rPr lang="en-ID" sz="3200" dirty="0" smtClean="0"/>
              <a:t>, </a:t>
            </a:r>
            <a:r>
              <a:rPr lang="en-ID" sz="3200" dirty="0" err="1" smtClean="0"/>
              <a:t>dan</a:t>
            </a:r>
            <a:r>
              <a:rPr lang="en-ID" sz="3200" dirty="0" smtClean="0"/>
              <a:t> </a:t>
            </a:r>
            <a:r>
              <a:rPr lang="en-ID" sz="3200" dirty="0" err="1" smtClean="0"/>
              <a:t>menjadi</a:t>
            </a:r>
            <a:r>
              <a:rPr lang="en-ID" sz="3200" dirty="0" smtClean="0"/>
              <a:t> </a:t>
            </a:r>
            <a:r>
              <a:rPr lang="en-ID" sz="3200" dirty="0" err="1" smtClean="0"/>
              <a:t>bagian</a:t>
            </a:r>
            <a:r>
              <a:rPr lang="en-ID" sz="3200" dirty="0" smtClean="0"/>
              <a:t> </a:t>
            </a:r>
            <a:r>
              <a:rPr lang="en-ID" sz="3200" dirty="0" err="1" smtClean="0"/>
              <a:t>kekuatan</a:t>
            </a:r>
            <a:r>
              <a:rPr lang="en-ID" sz="3200" dirty="0" smtClean="0"/>
              <a:t> </a:t>
            </a:r>
            <a:r>
              <a:rPr lang="en-ID" sz="3200" dirty="0" err="1" smtClean="0"/>
              <a:t>hidup</a:t>
            </a:r>
            <a:r>
              <a:rPr lang="en-ID" sz="3200" dirty="0" smtClean="0"/>
              <a:t> yang </a:t>
            </a:r>
            <a:r>
              <a:rPr lang="en-ID" sz="3200" dirty="0" err="1" smtClean="0"/>
              <a:t>dikenal</a:t>
            </a:r>
            <a:r>
              <a:rPr lang="en-ID" sz="3200" dirty="0" smtClean="0"/>
              <a:t> </a:t>
            </a:r>
            <a:r>
              <a:rPr lang="en-ID" sz="3200" dirty="0" err="1" smtClean="0"/>
              <a:t>sebagai</a:t>
            </a:r>
            <a:r>
              <a:rPr lang="en-ID" sz="3200" dirty="0" smtClean="0"/>
              <a:t> </a:t>
            </a:r>
            <a:r>
              <a:rPr lang="en-ID" sz="3200" i="1" dirty="0" smtClean="0"/>
              <a:t>Qi</a:t>
            </a:r>
            <a:r>
              <a:rPr lang="en-ID" sz="3200" dirty="0" smtClean="0"/>
              <a:t>.</a:t>
            </a:r>
            <a:endParaRPr lang="en-US" sz="3200" dirty="0"/>
          </a:p>
        </p:txBody>
      </p:sp>
    </p:spTree>
    <p:extLst>
      <p:ext uri="{BB962C8B-B14F-4D97-AF65-F5344CB8AC3E}">
        <p14:creationId xmlns:p14="http://schemas.microsoft.com/office/powerpoint/2010/main" val="34503438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201" y="443011"/>
            <a:ext cx="10911840" cy="1051560"/>
          </a:xfrm>
        </p:spPr>
        <p:txBody>
          <a:bodyPr>
            <a:normAutofit/>
          </a:bodyPr>
          <a:lstStyle/>
          <a:p>
            <a:r>
              <a:rPr lang="en-ID" sz="3200" dirty="0" smtClean="0"/>
              <a:t>B. </a:t>
            </a:r>
            <a:r>
              <a:rPr lang="en-ID" sz="3200" dirty="0" err="1" smtClean="0"/>
              <a:t>Kiropraktik</a:t>
            </a:r>
            <a:endParaRPr lang="en-US" sz="3200" dirty="0"/>
          </a:p>
        </p:txBody>
      </p:sp>
      <p:sp>
        <p:nvSpPr>
          <p:cNvPr id="3" name="Content Placeholder 2"/>
          <p:cNvSpPr>
            <a:spLocks noGrp="1"/>
          </p:cNvSpPr>
          <p:nvPr>
            <p:ph idx="1"/>
          </p:nvPr>
        </p:nvSpPr>
        <p:spPr>
          <a:xfrm>
            <a:off x="639029" y="1697000"/>
            <a:ext cx="10911840" cy="4187952"/>
          </a:xfrm>
        </p:spPr>
        <p:txBody>
          <a:bodyPr>
            <a:normAutofit/>
          </a:bodyPr>
          <a:lstStyle/>
          <a:p>
            <a:pPr marL="0" indent="0" algn="just">
              <a:buNone/>
            </a:pPr>
            <a:r>
              <a:rPr lang="en-ID" sz="3200" dirty="0" err="1" smtClean="0"/>
              <a:t>Kiropraktik</a:t>
            </a:r>
            <a:r>
              <a:rPr lang="en-ID" sz="3200" dirty="0" smtClean="0"/>
              <a:t> </a:t>
            </a:r>
            <a:r>
              <a:rPr lang="en-ID" sz="3200" dirty="0" err="1" smtClean="0"/>
              <a:t>adalah</a:t>
            </a:r>
            <a:r>
              <a:rPr lang="en-ID" sz="3200" dirty="0" smtClean="0"/>
              <a:t> </a:t>
            </a:r>
            <a:r>
              <a:rPr lang="en-ID" sz="3200" dirty="0" err="1" smtClean="0"/>
              <a:t>terapi</a:t>
            </a:r>
            <a:r>
              <a:rPr lang="en-ID" sz="3200" dirty="0" smtClean="0"/>
              <a:t> </a:t>
            </a:r>
            <a:r>
              <a:rPr lang="en-ID" sz="3200" dirty="0" err="1" smtClean="0"/>
              <a:t>untuk</a:t>
            </a:r>
            <a:r>
              <a:rPr lang="en-ID" sz="3200" dirty="0" smtClean="0"/>
              <a:t> </a:t>
            </a:r>
            <a:r>
              <a:rPr lang="en-ID" sz="3200" dirty="0" err="1" smtClean="0"/>
              <a:t>memperbaiki</a:t>
            </a:r>
            <a:r>
              <a:rPr lang="en-ID" sz="3200" dirty="0" smtClean="0"/>
              <a:t> </a:t>
            </a:r>
            <a:r>
              <a:rPr lang="en-ID" sz="3200" dirty="0" err="1" smtClean="0"/>
              <a:t>atau</a:t>
            </a:r>
            <a:r>
              <a:rPr lang="en-ID" sz="3200" dirty="0" smtClean="0"/>
              <a:t> </a:t>
            </a:r>
            <a:r>
              <a:rPr lang="en-ID" sz="3200" dirty="0" err="1" smtClean="0"/>
              <a:t>mengembalikan</a:t>
            </a:r>
            <a:r>
              <a:rPr lang="en-ID" sz="3200" dirty="0" smtClean="0"/>
              <a:t> </a:t>
            </a:r>
            <a:r>
              <a:rPr lang="en-ID" sz="3200" dirty="0" err="1" smtClean="0"/>
              <a:t>susunan</a:t>
            </a:r>
            <a:r>
              <a:rPr lang="en-ID" sz="3200" dirty="0" smtClean="0"/>
              <a:t> </a:t>
            </a:r>
            <a:r>
              <a:rPr lang="en-ID" sz="3200" dirty="0" err="1" smtClean="0"/>
              <a:t>rangka</a:t>
            </a:r>
            <a:r>
              <a:rPr lang="en-ID" sz="3200" dirty="0" smtClean="0"/>
              <a:t> </a:t>
            </a:r>
            <a:r>
              <a:rPr lang="en-ID" sz="3200" dirty="0" err="1" smtClean="0"/>
              <a:t>tubuh</a:t>
            </a:r>
            <a:r>
              <a:rPr lang="en-ID" sz="3200" dirty="0" smtClean="0"/>
              <a:t>. </a:t>
            </a:r>
          </a:p>
          <a:p>
            <a:pPr marL="0" indent="0" algn="just">
              <a:buNone/>
            </a:pPr>
            <a:r>
              <a:rPr lang="en-ID" sz="3200" dirty="0" err="1" smtClean="0"/>
              <a:t>Biasanyan</a:t>
            </a:r>
            <a:r>
              <a:rPr lang="en-ID" sz="3200" dirty="0" smtClean="0"/>
              <a:t> </a:t>
            </a:r>
            <a:r>
              <a:rPr lang="en-ID" sz="3200" dirty="0" err="1" smtClean="0"/>
              <a:t>untuk</a:t>
            </a:r>
            <a:r>
              <a:rPr lang="en-ID" sz="3200" dirty="0" smtClean="0"/>
              <a:t> </a:t>
            </a:r>
            <a:r>
              <a:rPr lang="en-ID" sz="3200" dirty="0" err="1" smtClean="0"/>
              <a:t>mengobati</a:t>
            </a:r>
            <a:r>
              <a:rPr lang="en-ID" sz="3200" dirty="0" smtClean="0"/>
              <a:t> </a:t>
            </a:r>
            <a:r>
              <a:rPr lang="en-ID" sz="3200" dirty="0" err="1" smtClean="0"/>
              <a:t>sakit</a:t>
            </a:r>
            <a:r>
              <a:rPr lang="en-ID" sz="3200" dirty="0" smtClean="0"/>
              <a:t> </a:t>
            </a:r>
            <a:r>
              <a:rPr lang="en-ID" sz="3200" dirty="0" err="1" smtClean="0"/>
              <a:t>punggung</a:t>
            </a:r>
            <a:r>
              <a:rPr lang="en-ID" sz="3200" dirty="0" smtClean="0"/>
              <a:t>, </a:t>
            </a:r>
            <a:r>
              <a:rPr lang="en-ID" sz="3200" dirty="0" err="1" smtClean="0"/>
              <a:t>sakit</a:t>
            </a:r>
            <a:r>
              <a:rPr lang="en-ID" sz="3200" dirty="0" smtClean="0"/>
              <a:t> </a:t>
            </a:r>
            <a:r>
              <a:rPr lang="en-ID" sz="3200" dirty="0" err="1" smtClean="0"/>
              <a:t>leher</a:t>
            </a:r>
            <a:r>
              <a:rPr lang="en-ID" sz="3200" dirty="0" smtClean="0"/>
              <a:t>, </a:t>
            </a:r>
            <a:r>
              <a:rPr lang="en-ID" sz="3200" dirty="0" err="1" smtClean="0"/>
              <a:t>sakit</a:t>
            </a:r>
            <a:r>
              <a:rPr lang="en-ID" sz="3200" dirty="0" smtClean="0"/>
              <a:t> </a:t>
            </a:r>
            <a:r>
              <a:rPr lang="en-ID" sz="3200" dirty="0" err="1" smtClean="0"/>
              <a:t>kepala</a:t>
            </a:r>
            <a:r>
              <a:rPr lang="en-ID" sz="3200" dirty="0" smtClean="0"/>
              <a:t>, </a:t>
            </a:r>
            <a:r>
              <a:rPr lang="en-ID" sz="3200" dirty="0" err="1" smtClean="0"/>
              <a:t>dan</a:t>
            </a:r>
            <a:r>
              <a:rPr lang="en-ID" sz="3200" dirty="0" smtClean="0"/>
              <a:t> </a:t>
            </a:r>
            <a:r>
              <a:rPr lang="en-ID" sz="3200" dirty="0" err="1" smtClean="0"/>
              <a:t>nyeri</a:t>
            </a:r>
            <a:r>
              <a:rPr lang="en-ID" sz="3200" dirty="0" smtClean="0"/>
              <a:t> </a:t>
            </a:r>
            <a:r>
              <a:rPr lang="en-ID" sz="3200" dirty="0" err="1" smtClean="0"/>
              <a:t>pada</a:t>
            </a:r>
            <a:r>
              <a:rPr lang="en-ID" sz="3200" dirty="0" smtClean="0"/>
              <a:t> </a:t>
            </a:r>
            <a:r>
              <a:rPr lang="en-ID" sz="3200" dirty="0" err="1" smtClean="0"/>
              <a:t>tangan</a:t>
            </a:r>
            <a:r>
              <a:rPr lang="en-ID" sz="3200" dirty="0" smtClean="0"/>
              <a:t> </a:t>
            </a:r>
            <a:r>
              <a:rPr lang="en-ID" sz="3200" dirty="0" err="1" smtClean="0"/>
              <a:t>atau</a:t>
            </a:r>
            <a:r>
              <a:rPr lang="en-ID" sz="3200" dirty="0" smtClean="0"/>
              <a:t> kaki.</a:t>
            </a:r>
          </a:p>
          <a:p>
            <a:pPr marL="0" indent="0" algn="just">
              <a:buNone/>
            </a:pPr>
            <a:r>
              <a:rPr lang="en-ID" sz="3200" dirty="0" err="1" smtClean="0"/>
              <a:t>Jenis</a:t>
            </a:r>
            <a:r>
              <a:rPr lang="en-ID" sz="3200" dirty="0" smtClean="0"/>
              <a:t> </a:t>
            </a:r>
            <a:r>
              <a:rPr lang="en-ID" sz="3200" dirty="0" err="1" smtClean="0"/>
              <a:t>terapi</a:t>
            </a:r>
            <a:r>
              <a:rPr lang="en-ID" sz="3200" dirty="0" smtClean="0"/>
              <a:t> </a:t>
            </a:r>
            <a:r>
              <a:rPr lang="en-ID" sz="3200" dirty="0" err="1" smtClean="0"/>
              <a:t>ini</a:t>
            </a:r>
            <a:r>
              <a:rPr lang="en-ID" sz="3200" dirty="0" smtClean="0"/>
              <a:t> </a:t>
            </a:r>
            <a:r>
              <a:rPr lang="en-ID" sz="3200" dirty="0" err="1" smtClean="0"/>
              <a:t>menggunakna</a:t>
            </a:r>
            <a:r>
              <a:rPr lang="en-ID" sz="3200" dirty="0" smtClean="0"/>
              <a:t> </a:t>
            </a:r>
            <a:r>
              <a:rPr lang="en-ID" sz="3200" dirty="0" err="1" smtClean="0"/>
              <a:t>tangan</a:t>
            </a:r>
            <a:r>
              <a:rPr lang="en-ID" sz="3200" dirty="0" smtClean="0"/>
              <a:t> </a:t>
            </a:r>
            <a:r>
              <a:rPr lang="en-ID" sz="3200" dirty="0" err="1" smtClean="0"/>
              <a:t>untuk</a:t>
            </a:r>
            <a:r>
              <a:rPr lang="en-ID" sz="3200" dirty="0" smtClean="0"/>
              <a:t> </a:t>
            </a:r>
            <a:r>
              <a:rPr lang="en-ID" sz="3200" dirty="0" err="1" smtClean="0"/>
              <a:t>memanipulasi</a:t>
            </a:r>
            <a:r>
              <a:rPr lang="en-ID" sz="3200" dirty="0" smtClean="0"/>
              <a:t> </a:t>
            </a:r>
            <a:r>
              <a:rPr lang="en-ID" sz="3200" dirty="0" err="1" smtClean="0"/>
              <a:t>tulang</a:t>
            </a:r>
            <a:r>
              <a:rPr lang="en-ID" sz="3200" dirty="0" smtClean="0"/>
              <a:t> </a:t>
            </a:r>
            <a:r>
              <a:rPr lang="en-ID" sz="3200" dirty="0" err="1" smtClean="0"/>
              <a:t>belakang</a:t>
            </a:r>
            <a:r>
              <a:rPr lang="en-ID" sz="3200" dirty="0" smtClean="0"/>
              <a:t> </a:t>
            </a:r>
            <a:r>
              <a:rPr lang="en-ID" sz="3200" dirty="0" err="1" smtClean="0"/>
              <a:t>atau</a:t>
            </a:r>
            <a:r>
              <a:rPr lang="en-ID" sz="3200" dirty="0" smtClean="0"/>
              <a:t> </a:t>
            </a:r>
            <a:r>
              <a:rPr lang="en-ID" sz="3200" dirty="0" err="1" smtClean="0"/>
              <a:t>bagian</a:t>
            </a:r>
            <a:r>
              <a:rPr lang="en-ID" sz="3200" dirty="0" smtClean="0"/>
              <a:t> lain </a:t>
            </a:r>
            <a:r>
              <a:rPr lang="en-ID" sz="3200" dirty="0" err="1" smtClean="0"/>
              <a:t>dari</a:t>
            </a:r>
            <a:r>
              <a:rPr lang="en-ID" sz="3200" dirty="0" smtClean="0"/>
              <a:t> </a:t>
            </a:r>
            <a:r>
              <a:rPr lang="en-ID" sz="3200" dirty="0" err="1" smtClean="0"/>
              <a:t>tubuh</a:t>
            </a:r>
            <a:r>
              <a:rPr lang="en-ID" sz="3200" dirty="0"/>
              <a:t>.</a:t>
            </a:r>
            <a:endParaRPr lang="en-US" sz="3200" dirty="0"/>
          </a:p>
        </p:txBody>
      </p:sp>
    </p:spTree>
    <p:extLst>
      <p:ext uri="{BB962C8B-B14F-4D97-AF65-F5344CB8AC3E}">
        <p14:creationId xmlns:p14="http://schemas.microsoft.com/office/powerpoint/2010/main" val="20243199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201" y="443011"/>
            <a:ext cx="10911840" cy="1051560"/>
          </a:xfrm>
        </p:spPr>
        <p:txBody>
          <a:bodyPr>
            <a:normAutofit/>
          </a:bodyPr>
          <a:lstStyle/>
          <a:p>
            <a:r>
              <a:rPr lang="en-ID" sz="3600" dirty="0" smtClean="0"/>
              <a:t>C. </a:t>
            </a:r>
            <a:r>
              <a:rPr lang="en-ID" sz="3600" dirty="0" err="1" smtClean="0"/>
              <a:t>Terapi</a:t>
            </a:r>
            <a:r>
              <a:rPr lang="en-ID" sz="3600" dirty="0" smtClean="0"/>
              <a:t> </a:t>
            </a:r>
            <a:r>
              <a:rPr lang="en-ID" sz="3600" dirty="0" err="1"/>
              <a:t>M</a:t>
            </a:r>
            <a:r>
              <a:rPr lang="en-ID" sz="3600" dirty="0" err="1" smtClean="0"/>
              <a:t>agnetik</a:t>
            </a:r>
            <a:endParaRPr lang="en-US" sz="3600" dirty="0"/>
          </a:p>
        </p:txBody>
      </p:sp>
      <p:sp>
        <p:nvSpPr>
          <p:cNvPr id="3" name="Content Placeholder 2"/>
          <p:cNvSpPr>
            <a:spLocks noGrp="1"/>
          </p:cNvSpPr>
          <p:nvPr>
            <p:ph idx="1"/>
          </p:nvPr>
        </p:nvSpPr>
        <p:spPr>
          <a:xfrm>
            <a:off x="639029" y="1697000"/>
            <a:ext cx="10911840" cy="4187952"/>
          </a:xfrm>
        </p:spPr>
        <p:txBody>
          <a:bodyPr/>
          <a:lstStyle/>
          <a:p>
            <a:pPr marL="0" indent="0">
              <a:buNone/>
            </a:pPr>
            <a:r>
              <a:rPr lang="en-ID" dirty="0" err="1" smtClean="0"/>
              <a:t>Kadang</a:t>
            </a:r>
            <a:r>
              <a:rPr lang="en-ID" dirty="0" smtClean="0"/>
              <a:t> </a:t>
            </a:r>
            <a:r>
              <a:rPr lang="en-ID" dirty="0" err="1" smtClean="0"/>
              <a:t>disebut</a:t>
            </a:r>
            <a:r>
              <a:rPr lang="en-ID" dirty="0" smtClean="0"/>
              <a:t> </a:t>
            </a:r>
            <a:r>
              <a:rPr lang="en-ID" dirty="0" err="1" smtClean="0"/>
              <a:t>terapi</a:t>
            </a:r>
            <a:r>
              <a:rPr lang="en-ID" dirty="0" smtClean="0"/>
              <a:t> </a:t>
            </a:r>
            <a:r>
              <a:rPr lang="en-ID" dirty="0" err="1" smtClean="0"/>
              <a:t>medan</a:t>
            </a:r>
            <a:r>
              <a:rPr lang="en-ID" dirty="0" smtClean="0"/>
              <a:t> magnet </a:t>
            </a:r>
            <a:r>
              <a:rPr lang="en-ID" dirty="0" err="1" smtClean="0"/>
              <a:t>ata</a:t>
            </a:r>
            <a:r>
              <a:rPr lang="en-ID" dirty="0" smtClean="0"/>
              <a:t> </a:t>
            </a:r>
            <a:r>
              <a:rPr lang="en-ID" dirty="0" err="1" smtClean="0"/>
              <a:t>terapi</a:t>
            </a:r>
            <a:r>
              <a:rPr lang="en-ID" dirty="0" smtClean="0"/>
              <a:t> </a:t>
            </a:r>
            <a:r>
              <a:rPr lang="en-ID" dirty="0" err="1" smtClean="0"/>
              <a:t>bioenergi</a:t>
            </a:r>
            <a:r>
              <a:rPr lang="en-ID" dirty="0" smtClean="0"/>
              <a:t>.</a:t>
            </a:r>
          </a:p>
          <a:p>
            <a:pPr marL="0" indent="0">
              <a:buNone/>
            </a:pPr>
            <a:r>
              <a:rPr lang="en-ID" dirty="0" err="1" smtClean="0"/>
              <a:t>Terapi</a:t>
            </a:r>
            <a:r>
              <a:rPr lang="en-ID" dirty="0" smtClean="0"/>
              <a:t> </a:t>
            </a:r>
            <a:r>
              <a:rPr lang="en-ID" dirty="0" err="1" smtClean="0"/>
              <a:t>magnetik</a:t>
            </a:r>
            <a:r>
              <a:rPr lang="en-ID" dirty="0" smtClean="0"/>
              <a:t> </a:t>
            </a:r>
            <a:r>
              <a:rPr lang="en-ID" dirty="0" err="1" smtClean="0"/>
              <a:t>adalah</a:t>
            </a:r>
            <a:r>
              <a:rPr lang="en-ID" dirty="0" smtClean="0"/>
              <a:t> </a:t>
            </a:r>
            <a:r>
              <a:rPr lang="en-ID" dirty="0" err="1" smtClean="0"/>
              <a:t>terapi</a:t>
            </a:r>
            <a:r>
              <a:rPr lang="en-ID" dirty="0" smtClean="0"/>
              <a:t> </a:t>
            </a:r>
            <a:r>
              <a:rPr lang="en-ID" dirty="0" err="1" smtClean="0"/>
              <a:t>komplementer</a:t>
            </a:r>
            <a:r>
              <a:rPr lang="en-ID" dirty="0" smtClean="0"/>
              <a:t> yang </a:t>
            </a:r>
            <a:r>
              <a:rPr lang="en-ID" dirty="0" err="1" smtClean="0"/>
              <a:t>menggunakan</a:t>
            </a:r>
            <a:r>
              <a:rPr lang="en-ID" dirty="0" smtClean="0"/>
              <a:t> </a:t>
            </a:r>
            <a:r>
              <a:rPr lang="en-ID" dirty="0" err="1" smtClean="0"/>
              <a:t>megnet</a:t>
            </a:r>
            <a:r>
              <a:rPr lang="en-ID" dirty="0" smtClean="0"/>
              <a:t>.</a:t>
            </a:r>
          </a:p>
          <a:p>
            <a:pPr marL="0" indent="0">
              <a:buNone/>
            </a:pPr>
            <a:r>
              <a:rPr lang="en-ID" dirty="0" err="1" smtClean="0"/>
              <a:t>Logam</a:t>
            </a:r>
            <a:r>
              <a:rPr lang="en-ID" dirty="0" smtClean="0"/>
              <a:t> magnet tipis </a:t>
            </a:r>
            <a:r>
              <a:rPr lang="en-ID" dirty="0" err="1" smtClean="0"/>
              <a:t>diletakan</a:t>
            </a:r>
            <a:r>
              <a:rPr lang="en-ID" dirty="0" smtClean="0"/>
              <a:t> </a:t>
            </a:r>
            <a:r>
              <a:rPr lang="en-ID" dirty="0" err="1" smtClean="0"/>
              <a:t>pada</a:t>
            </a:r>
            <a:r>
              <a:rPr lang="en-ID" dirty="0" smtClean="0"/>
              <a:t> </a:t>
            </a:r>
            <a:r>
              <a:rPr lang="en-ID" dirty="0" err="1" smtClean="0"/>
              <a:t>tubuh</a:t>
            </a:r>
            <a:r>
              <a:rPr lang="en-ID" dirty="0" smtClean="0"/>
              <a:t>, </a:t>
            </a:r>
            <a:r>
              <a:rPr lang="en-ID" dirty="0" err="1" smtClean="0"/>
              <a:t>atau</a:t>
            </a:r>
            <a:r>
              <a:rPr lang="en-ID" dirty="0" smtClean="0"/>
              <a:t> </a:t>
            </a:r>
            <a:r>
              <a:rPr lang="en-ID" dirty="0" err="1" smtClean="0"/>
              <a:t>dapat</a:t>
            </a:r>
            <a:r>
              <a:rPr lang="en-ID" dirty="0" smtClean="0"/>
              <a:t> </a:t>
            </a:r>
            <a:r>
              <a:rPr lang="en-ID" dirty="0" err="1" smtClean="0"/>
              <a:t>juga</a:t>
            </a:r>
            <a:r>
              <a:rPr lang="en-ID" dirty="0" smtClean="0"/>
              <a:t> </a:t>
            </a:r>
            <a:r>
              <a:rPr lang="en-ID" dirty="0" err="1" smtClean="0"/>
              <a:t>dipakai</a:t>
            </a:r>
            <a:r>
              <a:rPr lang="en-ID" dirty="0" smtClean="0"/>
              <a:t> </a:t>
            </a:r>
            <a:r>
              <a:rPr lang="en-ID" dirty="0" err="1" smtClean="0"/>
              <a:t>sebagai</a:t>
            </a:r>
            <a:r>
              <a:rPr lang="en-ID" dirty="0" smtClean="0"/>
              <a:t> </a:t>
            </a:r>
            <a:r>
              <a:rPr lang="en-ID" dirty="0" err="1" smtClean="0"/>
              <a:t>gelang</a:t>
            </a:r>
            <a:r>
              <a:rPr lang="en-ID" dirty="0" smtClean="0"/>
              <a:t> </a:t>
            </a:r>
            <a:r>
              <a:rPr lang="en-ID" dirty="0" err="1" smtClean="0"/>
              <a:t>atau</a:t>
            </a:r>
            <a:r>
              <a:rPr lang="en-ID" dirty="0" smtClean="0"/>
              <a:t> </a:t>
            </a:r>
            <a:r>
              <a:rPr lang="en-ID" dirty="0" err="1" smtClean="0"/>
              <a:t>kalung</a:t>
            </a:r>
            <a:r>
              <a:rPr lang="en-ID" dirty="0" smtClean="0"/>
              <a:t>.</a:t>
            </a:r>
          </a:p>
          <a:p>
            <a:pPr marL="0" indent="0">
              <a:buNone/>
            </a:pPr>
            <a:r>
              <a:rPr lang="en-ID" dirty="0" smtClean="0"/>
              <a:t>Medan magnet yang </a:t>
            </a:r>
            <a:r>
              <a:rPr lang="en-ID" dirty="0" err="1" smtClean="0"/>
              <a:t>dihasilkan</a:t>
            </a:r>
            <a:r>
              <a:rPr lang="en-ID" dirty="0" smtClean="0"/>
              <a:t> </a:t>
            </a:r>
            <a:r>
              <a:rPr lang="en-ID" dirty="0" err="1" smtClean="0"/>
              <a:t>dari</a:t>
            </a:r>
            <a:r>
              <a:rPr lang="en-ID" dirty="0" smtClean="0"/>
              <a:t> </a:t>
            </a:r>
            <a:r>
              <a:rPr lang="en-ID" dirty="0" err="1" smtClean="0"/>
              <a:t>kutub</a:t>
            </a:r>
            <a:r>
              <a:rPr lang="en-ID" dirty="0" smtClean="0"/>
              <a:t> </a:t>
            </a:r>
            <a:r>
              <a:rPr lang="en-ID" dirty="0" err="1" smtClean="0"/>
              <a:t>negatif</a:t>
            </a:r>
            <a:r>
              <a:rPr lang="en-ID" dirty="0" smtClean="0"/>
              <a:t> magnet </a:t>
            </a:r>
            <a:r>
              <a:rPr lang="en-ID" dirty="0" err="1" smtClean="0"/>
              <a:t>memiliki</a:t>
            </a:r>
            <a:r>
              <a:rPr lang="en-ID" dirty="0" smtClean="0"/>
              <a:t> </a:t>
            </a:r>
            <a:r>
              <a:rPr lang="en-ID" dirty="0" err="1" smtClean="0"/>
              <a:t>memiliki</a:t>
            </a:r>
            <a:r>
              <a:rPr lang="en-ID" dirty="0" smtClean="0"/>
              <a:t> </a:t>
            </a:r>
            <a:r>
              <a:rPr lang="en-ID" dirty="0" err="1" smtClean="0"/>
              <a:t>kekuatan</a:t>
            </a:r>
            <a:r>
              <a:rPr lang="en-ID" dirty="0" smtClean="0"/>
              <a:t> </a:t>
            </a:r>
            <a:r>
              <a:rPr lang="en-ID" dirty="0" err="1" smtClean="0"/>
              <a:t>penyembuhan</a:t>
            </a:r>
            <a:r>
              <a:rPr lang="en-ID" dirty="0" smtClean="0"/>
              <a:t>.</a:t>
            </a:r>
            <a:endParaRPr lang="en-US" dirty="0"/>
          </a:p>
        </p:txBody>
      </p:sp>
    </p:spTree>
    <p:extLst>
      <p:ext uri="{BB962C8B-B14F-4D97-AF65-F5344CB8AC3E}">
        <p14:creationId xmlns:p14="http://schemas.microsoft.com/office/powerpoint/2010/main" val="4250971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7" descr="barberpo"/>
          <p:cNvPicPr>
            <a:picLocks noChangeAspect="1" noChangeArrowheads="1" noCrop="1"/>
          </p:cNvPicPr>
          <p:nvPr/>
        </p:nvPicPr>
        <p:blipFill>
          <a:blip r:embed="rId2"/>
          <a:srcRect/>
          <a:stretch>
            <a:fillRect/>
          </a:stretch>
        </p:blipFill>
        <p:spPr bwMode="auto">
          <a:xfrm rot="5400000">
            <a:off x="6037792" y="731321"/>
            <a:ext cx="95250" cy="11942233"/>
          </a:xfrm>
          <a:prstGeom prst="rect">
            <a:avLst/>
          </a:prstGeom>
          <a:noFill/>
          <a:ln w="9525">
            <a:noFill/>
            <a:miter lim="800000"/>
            <a:headEnd/>
            <a:tailEnd/>
          </a:ln>
        </p:spPr>
      </p:pic>
      <p:pic>
        <p:nvPicPr>
          <p:cNvPr id="9" name="Picture 2" descr="E:\gambar u powerpoint\Gambar gerak\7141-002-05-1028.gif"/>
          <p:cNvPicPr>
            <a:picLocks noChangeAspect="1" noChangeArrowheads="1" noCrop="1"/>
          </p:cNvPicPr>
          <p:nvPr/>
        </p:nvPicPr>
        <p:blipFill>
          <a:blip r:embed="rId3"/>
          <a:srcRect/>
          <a:stretch>
            <a:fillRect/>
          </a:stretch>
        </p:blipFill>
        <p:spPr bwMode="auto">
          <a:xfrm>
            <a:off x="1007435" y="476676"/>
            <a:ext cx="1460500" cy="1095375"/>
          </a:xfrm>
          <a:prstGeom prst="rect">
            <a:avLst/>
          </a:prstGeom>
          <a:noFill/>
        </p:spPr>
      </p:pic>
      <p:sp>
        <p:nvSpPr>
          <p:cNvPr id="10" name="Rounded Rectangle 9"/>
          <p:cNvSpPr/>
          <p:nvPr/>
        </p:nvSpPr>
        <p:spPr>
          <a:xfrm>
            <a:off x="0" y="2385762"/>
            <a:ext cx="12192000" cy="457163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en-ID" sz="2000" dirty="0" smtClean="0">
              <a:solidFill>
                <a:srgbClr val="002060"/>
              </a:solidFill>
              <a:latin typeface="Arial" pitchFamily="34" charset="0"/>
              <a:cs typeface="Arial" pitchFamily="34" charset="0"/>
            </a:endParaRPr>
          </a:p>
          <a:p>
            <a:endParaRPr lang="en-ID" sz="2000" dirty="0">
              <a:solidFill>
                <a:srgbClr val="002060"/>
              </a:solidFill>
              <a:latin typeface="Arial" pitchFamily="34" charset="0"/>
              <a:cs typeface="Arial" pitchFamily="34" charset="0"/>
            </a:endParaRPr>
          </a:p>
          <a:p>
            <a:endParaRPr lang="en-ID" sz="2000" dirty="0" smtClean="0">
              <a:solidFill>
                <a:srgbClr val="002060"/>
              </a:solidFill>
              <a:latin typeface="Arial" pitchFamily="34" charset="0"/>
              <a:cs typeface="Arial" pitchFamily="34" charset="0"/>
            </a:endParaRPr>
          </a:p>
          <a:p>
            <a:r>
              <a:rPr lang="id-ID" sz="2000" dirty="0" smtClean="0">
                <a:solidFill>
                  <a:schemeClr val="tx1"/>
                </a:solidFill>
                <a:latin typeface="Arial" pitchFamily="34" charset="0"/>
                <a:cs typeface="Arial" pitchFamily="34" charset="0"/>
              </a:rPr>
              <a:t>NAMA		: ROSMAWATY S</a:t>
            </a:r>
            <a:r>
              <a:rPr lang="en-ID" sz="2000" dirty="0" smtClean="0">
                <a:solidFill>
                  <a:schemeClr val="tx1"/>
                </a:solidFill>
                <a:latin typeface="Arial" pitchFamily="34" charset="0"/>
                <a:cs typeface="Arial" pitchFamily="34" charset="0"/>
              </a:rPr>
              <a:t>.</a:t>
            </a:r>
            <a:r>
              <a:rPr lang="id-ID" sz="2000" dirty="0" smtClean="0">
                <a:solidFill>
                  <a:schemeClr val="tx1"/>
                </a:solidFill>
                <a:latin typeface="Arial" pitchFamily="34" charset="0"/>
                <a:cs typeface="Arial" pitchFamily="34" charset="0"/>
              </a:rPr>
              <a:t>ST</a:t>
            </a:r>
            <a:r>
              <a:rPr lang="en-ID" sz="2000" dirty="0" smtClean="0">
                <a:solidFill>
                  <a:schemeClr val="tx1"/>
                </a:solidFill>
                <a:latin typeface="Arial" pitchFamily="34" charset="0"/>
                <a:cs typeface="Arial" pitchFamily="34" charset="0"/>
              </a:rPr>
              <a:t>.,M.</a:t>
            </a:r>
            <a:r>
              <a:rPr lang="en-ID" sz="2000" dirty="0" err="1" smtClean="0">
                <a:solidFill>
                  <a:schemeClr val="tx1"/>
                </a:solidFill>
                <a:latin typeface="Arial" pitchFamily="34" charset="0"/>
                <a:cs typeface="Arial" pitchFamily="34" charset="0"/>
              </a:rPr>
              <a:t>Kes</a:t>
            </a:r>
            <a:r>
              <a:rPr lang="en-ID" sz="2000" dirty="0" smtClean="0">
                <a:solidFill>
                  <a:schemeClr val="tx1"/>
                </a:solidFill>
                <a:latin typeface="Arial" pitchFamily="34" charset="0"/>
                <a:cs typeface="Arial" pitchFamily="34" charset="0"/>
              </a:rPr>
              <a:t>.,</a:t>
            </a:r>
            <a:r>
              <a:rPr lang="en-ID" sz="2000" dirty="0" err="1" smtClean="0">
                <a:solidFill>
                  <a:schemeClr val="tx1"/>
                </a:solidFill>
                <a:latin typeface="Arial" pitchFamily="34" charset="0"/>
                <a:cs typeface="Arial" pitchFamily="34" charset="0"/>
              </a:rPr>
              <a:t>M.keb</a:t>
            </a:r>
            <a:endParaRPr lang="id-ID" sz="2000" dirty="0" smtClean="0">
              <a:solidFill>
                <a:schemeClr val="tx1"/>
              </a:solidFill>
              <a:latin typeface="Arial" pitchFamily="34" charset="0"/>
              <a:cs typeface="Arial" pitchFamily="34" charset="0"/>
            </a:endParaRPr>
          </a:p>
          <a:p>
            <a:r>
              <a:rPr lang="id-ID" sz="2000" dirty="0" smtClean="0">
                <a:solidFill>
                  <a:schemeClr val="tx1"/>
                </a:solidFill>
                <a:latin typeface="Arial" pitchFamily="34" charset="0"/>
                <a:cs typeface="Arial" pitchFamily="34" charset="0"/>
              </a:rPr>
              <a:t>ALAMAT	: </a:t>
            </a:r>
            <a:r>
              <a:rPr lang="en-ID" sz="2000" dirty="0" smtClean="0">
                <a:solidFill>
                  <a:schemeClr val="tx1"/>
                </a:solidFill>
                <a:latin typeface="Arial" pitchFamily="34" charset="0"/>
                <a:cs typeface="Arial" pitchFamily="34" charset="0"/>
              </a:rPr>
              <a:t>JL.BAU MASSEPE PANGKAJENE SIDRAP </a:t>
            </a:r>
          </a:p>
          <a:p>
            <a:r>
              <a:rPr lang="id-ID" sz="2000" dirty="0" smtClean="0">
                <a:solidFill>
                  <a:schemeClr val="tx1"/>
                </a:solidFill>
                <a:latin typeface="Arial" pitchFamily="34" charset="0"/>
                <a:cs typeface="Arial" pitchFamily="34" charset="0"/>
              </a:rPr>
              <a:t>STATUS	: </a:t>
            </a:r>
            <a:r>
              <a:rPr lang="en-ID" sz="2000" dirty="0" smtClean="0">
                <a:solidFill>
                  <a:schemeClr val="tx1"/>
                </a:solidFill>
                <a:latin typeface="Arial" pitchFamily="34" charset="0"/>
                <a:cs typeface="Arial" pitchFamily="34" charset="0"/>
              </a:rPr>
              <a:t>ME</a:t>
            </a:r>
            <a:r>
              <a:rPr lang="id-ID" sz="2000" dirty="0" smtClean="0">
                <a:solidFill>
                  <a:schemeClr val="tx1"/>
                </a:solidFill>
                <a:latin typeface="Arial" pitchFamily="34" charset="0"/>
                <a:cs typeface="Arial" pitchFamily="34" charset="0"/>
              </a:rPr>
              <a:t>NIKAH</a:t>
            </a:r>
            <a:r>
              <a:rPr lang="en-ID" sz="2000" dirty="0" smtClean="0">
                <a:solidFill>
                  <a:schemeClr val="tx1"/>
                </a:solidFill>
                <a:latin typeface="Arial" pitchFamily="34" charset="0"/>
                <a:cs typeface="Arial" pitchFamily="34" charset="0"/>
              </a:rPr>
              <a:t> (SEPASANG ANAK)</a:t>
            </a:r>
            <a:endParaRPr lang="id-ID" sz="2000" dirty="0" smtClean="0">
              <a:solidFill>
                <a:schemeClr val="tx1"/>
              </a:solidFill>
              <a:latin typeface="Arial" pitchFamily="34" charset="0"/>
              <a:cs typeface="Arial" pitchFamily="34" charset="0"/>
            </a:endParaRPr>
          </a:p>
          <a:p>
            <a:r>
              <a:rPr lang="id-ID" sz="2000" dirty="0" smtClean="0">
                <a:solidFill>
                  <a:schemeClr val="tx1"/>
                </a:solidFill>
                <a:latin typeface="Arial" pitchFamily="34" charset="0"/>
                <a:cs typeface="Arial" pitchFamily="34" charset="0"/>
              </a:rPr>
              <a:t>TETALA	: SIDRAP, 8 DESEMBER 1983</a:t>
            </a:r>
          </a:p>
          <a:p>
            <a:r>
              <a:rPr lang="id-ID" sz="2000" dirty="0" smtClean="0">
                <a:solidFill>
                  <a:schemeClr val="tx1"/>
                </a:solidFill>
                <a:latin typeface="Arial" pitchFamily="34" charset="0"/>
                <a:cs typeface="Arial" pitchFamily="34" charset="0"/>
              </a:rPr>
              <a:t>RIW.PEND.	: SPK DEPKES </a:t>
            </a:r>
            <a:r>
              <a:rPr lang="en-ID" sz="2000" dirty="0" smtClean="0">
                <a:solidFill>
                  <a:schemeClr val="tx1"/>
                </a:solidFill>
                <a:latin typeface="Arial" pitchFamily="34" charset="0"/>
                <a:cs typeface="Arial" pitchFamily="34" charset="0"/>
              </a:rPr>
              <a:t>RI </a:t>
            </a:r>
            <a:r>
              <a:rPr lang="id-ID" sz="2000" dirty="0" smtClean="0">
                <a:solidFill>
                  <a:schemeClr val="tx1"/>
                </a:solidFill>
                <a:latin typeface="Arial" pitchFamily="34" charset="0"/>
                <a:cs typeface="Arial" pitchFamily="34" charset="0"/>
              </a:rPr>
              <a:t>PARE Thn 1999-2002</a:t>
            </a:r>
          </a:p>
          <a:p>
            <a:pPr>
              <a:tabLst>
                <a:tab pos="1979613" algn="l"/>
              </a:tabLst>
            </a:pPr>
            <a:r>
              <a:rPr lang="id-ID" sz="2000" dirty="0">
                <a:solidFill>
                  <a:schemeClr val="tx1"/>
                </a:solidFill>
                <a:latin typeface="Arial" pitchFamily="34" charset="0"/>
                <a:cs typeface="Arial" pitchFamily="34" charset="0"/>
              </a:rPr>
              <a:t>	</a:t>
            </a:r>
            <a:r>
              <a:rPr lang="id-ID" sz="2000" dirty="0" smtClean="0">
                <a:solidFill>
                  <a:schemeClr val="tx1"/>
                </a:solidFill>
                <a:latin typeface="Arial" pitchFamily="34" charset="0"/>
                <a:cs typeface="Arial" pitchFamily="34" charset="0"/>
              </a:rPr>
              <a:t>DIII KEBIDANAN POLTEKES MKS Thn 2002-2005</a:t>
            </a:r>
          </a:p>
          <a:p>
            <a:pPr>
              <a:tabLst>
                <a:tab pos="1979613" algn="l"/>
              </a:tabLst>
            </a:pPr>
            <a:r>
              <a:rPr lang="id-ID" sz="2000" dirty="0">
                <a:solidFill>
                  <a:schemeClr val="tx1"/>
                </a:solidFill>
                <a:latin typeface="Arial" pitchFamily="34" charset="0"/>
                <a:cs typeface="Arial" pitchFamily="34" charset="0"/>
              </a:rPr>
              <a:t>	</a:t>
            </a:r>
            <a:r>
              <a:rPr lang="id-ID" sz="2000" dirty="0" smtClean="0">
                <a:solidFill>
                  <a:schemeClr val="tx1"/>
                </a:solidFill>
                <a:latin typeface="Arial" pitchFamily="34" charset="0"/>
                <a:cs typeface="Arial" pitchFamily="34" charset="0"/>
              </a:rPr>
              <a:t>DIV BIDAN PENDIDIK POLTEKES MKS 2008-2009</a:t>
            </a:r>
            <a:endParaRPr lang="en-ID" sz="2000" dirty="0" smtClean="0">
              <a:solidFill>
                <a:schemeClr val="tx1"/>
              </a:solidFill>
              <a:latin typeface="Arial" pitchFamily="34" charset="0"/>
              <a:cs typeface="Arial" pitchFamily="34" charset="0"/>
            </a:endParaRPr>
          </a:p>
          <a:p>
            <a:pPr>
              <a:tabLst>
                <a:tab pos="1979613" algn="l"/>
              </a:tabLst>
            </a:pPr>
            <a:r>
              <a:rPr lang="en-ID" sz="2000" dirty="0">
                <a:solidFill>
                  <a:schemeClr val="tx1"/>
                </a:solidFill>
                <a:latin typeface="Arial" pitchFamily="34" charset="0"/>
                <a:cs typeface="Arial" pitchFamily="34" charset="0"/>
              </a:rPr>
              <a:t>	</a:t>
            </a:r>
            <a:r>
              <a:rPr lang="en-ID" sz="2000" dirty="0" smtClean="0">
                <a:solidFill>
                  <a:schemeClr val="tx1"/>
                </a:solidFill>
                <a:latin typeface="Arial" pitchFamily="34" charset="0"/>
                <a:cs typeface="Arial" pitchFamily="34" charset="0"/>
              </a:rPr>
              <a:t>S2 KESEHATAN MASYARAKAT (</a:t>
            </a:r>
            <a:r>
              <a:rPr lang="en-ID" sz="2000" dirty="0" err="1" smtClean="0">
                <a:solidFill>
                  <a:schemeClr val="tx1"/>
                </a:solidFill>
                <a:latin typeface="Arial" pitchFamily="34" charset="0"/>
                <a:cs typeface="Arial" pitchFamily="34" charset="0"/>
              </a:rPr>
              <a:t>Kespro</a:t>
            </a:r>
            <a:r>
              <a:rPr lang="en-ID" sz="2000" dirty="0" smtClean="0">
                <a:solidFill>
                  <a:schemeClr val="tx1"/>
                </a:solidFill>
                <a:latin typeface="Arial" pitchFamily="34" charset="0"/>
                <a:cs typeface="Arial" pitchFamily="34" charset="0"/>
              </a:rPr>
              <a:t>) 2012-2014</a:t>
            </a:r>
          </a:p>
          <a:p>
            <a:pPr>
              <a:tabLst>
                <a:tab pos="1979613" algn="l"/>
              </a:tabLst>
            </a:pPr>
            <a:r>
              <a:rPr lang="en-ID" sz="2000" dirty="0">
                <a:solidFill>
                  <a:schemeClr val="tx1"/>
                </a:solidFill>
                <a:latin typeface="Arial" pitchFamily="34" charset="0"/>
                <a:cs typeface="Arial" pitchFamily="34" charset="0"/>
              </a:rPr>
              <a:t>	</a:t>
            </a:r>
            <a:r>
              <a:rPr lang="en-ID" sz="2000" dirty="0" smtClean="0">
                <a:solidFill>
                  <a:schemeClr val="tx1"/>
                </a:solidFill>
                <a:latin typeface="Arial" pitchFamily="34" charset="0"/>
                <a:cs typeface="Arial" pitchFamily="34" charset="0"/>
              </a:rPr>
              <a:t>S2 KEBIDANAN UNHAS TAHUN 2013-2015.</a:t>
            </a:r>
            <a:endParaRPr lang="id-ID" sz="2000" dirty="0" smtClean="0">
              <a:solidFill>
                <a:schemeClr val="tx1"/>
              </a:solidFill>
              <a:latin typeface="Arial" pitchFamily="34" charset="0"/>
              <a:cs typeface="Arial" pitchFamily="34" charset="0"/>
            </a:endParaRPr>
          </a:p>
          <a:p>
            <a:pPr>
              <a:tabLst>
                <a:tab pos="1979613" algn="l"/>
              </a:tabLst>
            </a:pPr>
            <a:r>
              <a:rPr lang="id-ID" sz="2000" dirty="0" smtClean="0">
                <a:solidFill>
                  <a:schemeClr val="tx1"/>
                </a:solidFill>
                <a:latin typeface="Arial" pitchFamily="34" charset="0"/>
                <a:cs typeface="Arial" pitchFamily="34" charset="0"/>
              </a:rPr>
              <a:t>UNIT KERJA     : RS NENE MALLOMO KAB.SIDRAP</a:t>
            </a:r>
            <a:endParaRPr lang="en-ID" sz="2000" dirty="0" smtClean="0">
              <a:solidFill>
                <a:schemeClr val="tx1"/>
              </a:solidFill>
              <a:latin typeface="Arial" pitchFamily="34" charset="0"/>
              <a:cs typeface="Arial" pitchFamily="34" charset="0"/>
            </a:endParaRPr>
          </a:p>
          <a:p>
            <a:pPr>
              <a:tabLst>
                <a:tab pos="1979613" algn="l"/>
              </a:tabLst>
            </a:pPr>
            <a:r>
              <a:rPr lang="en-ID" sz="2000" dirty="0">
                <a:solidFill>
                  <a:schemeClr val="tx1"/>
                </a:solidFill>
                <a:latin typeface="Arial" pitchFamily="34" charset="0"/>
                <a:cs typeface="Arial" pitchFamily="34" charset="0"/>
              </a:rPr>
              <a:t> </a:t>
            </a:r>
            <a:r>
              <a:rPr lang="en-ID" sz="2000" dirty="0" smtClean="0">
                <a:solidFill>
                  <a:schemeClr val="tx1"/>
                </a:solidFill>
                <a:latin typeface="Arial" pitchFamily="34" charset="0"/>
                <a:cs typeface="Arial" pitchFamily="34" charset="0"/>
              </a:rPr>
              <a:t>                           </a:t>
            </a:r>
            <a:r>
              <a:rPr lang="id-ID" sz="2000" dirty="0" smtClean="0">
                <a:solidFill>
                  <a:schemeClr val="tx1"/>
                </a:solidFill>
                <a:latin typeface="Arial" pitchFamily="34" charset="0"/>
                <a:cs typeface="Arial" pitchFamily="34" charset="0"/>
              </a:rPr>
              <a:t>RUANGA</a:t>
            </a:r>
            <a:r>
              <a:rPr lang="en-ID" sz="2000" dirty="0" smtClean="0">
                <a:solidFill>
                  <a:schemeClr val="tx1"/>
                </a:solidFill>
                <a:latin typeface="Arial" pitchFamily="34" charset="0"/>
                <a:cs typeface="Arial" pitchFamily="34" charset="0"/>
              </a:rPr>
              <a:t>N IGD PONEK</a:t>
            </a:r>
            <a:r>
              <a:rPr lang="id-ID" sz="2000" dirty="0" smtClean="0">
                <a:solidFill>
                  <a:schemeClr val="tx1"/>
                </a:solidFill>
                <a:latin typeface="Arial" pitchFamily="34" charset="0"/>
                <a:cs typeface="Arial" pitchFamily="34" charset="0"/>
              </a:rPr>
              <a:t> TAHUN </a:t>
            </a:r>
            <a:r>
              <a:rPr lang="id-ID" sz="2000" dirty="0" smtClean="0">
                <a:solidFill>
                  <a:schemeClr val="tx1"/>
                </a:solidFill>
                <a:latin typeface="Arial" pitchFamily="34" charset="0"/>
                <a:cs typeface="Arial" pitchFamily="34" charset="0"/>
              </a:rPr>
              <a:t>2005-SEKARANG</a:t>
            </a:r>
            <a:endParaRPr lang="en-ID" sz="2000" dirty="0" smtClean="0">
              <a:solidFill>
                <a:schemeClr val="tx1"/>
              </a:solidFill>
              <a:latin typeface="Arial" pitchFamily="34" charset="0"/>
              <a:cs typeface="Arial" pitchFamily="34" charset="0"/>
            </a:endParaRPr>
          </a:p>
          <a:p>
            <a:pPr>
              <a:tabLst>
                <a:tab pos="1979613" algn="l"/>
              </a:tabLst>
            </a:pPr>
            <a:r>
              <a:rPr lang="en-ID" sz="2000" dirty="0">
                <a:solidFill>
                  <a:schemeClr val="tx1"/>
                </a:solidFill>
                <a:latin typeface="Arial" pitchFamily="34" charset="0"/>
                <a:cs typeface="Arial" pitchFamily="34" charset="0"/>
              </a:rPr>
              <a:t>	</a:t>
            </a:r>
            <a:r>
              <a:rPr lang="en-ID" sz="2000" dirty="0" smtClean="0">
                <a:solidFill>
                  <a:schemeClr val="tx1"/>
                </a:solidFill>
                <a:latin typeface="Arial" pitchFamily="34" charset="0"/>
                <a:cs typeface="Arial" pitchFamily="34" charset="0"/>
              </a:rPr>
              <a:t>BIDANG PENGEMBANGAN RSUD NENE MALLOMO</a:t>
            </a:r>
            <a:endParaRPr lang="en-ID" sz="2000" dirty="0" smtClean="0">
              <a:solidFill>
                <a:schemeClr val="tx1"/>
              </a:solidFill>
              <a:latin typeface="Arial" pitchFamily="34" charset="0"/>
              <a:cs typeface="Arial" pitchFamily="34" charset="0"/>
            </a:endParaRPr>
          </a:p>
          <a:p>
            <a:pPr>
              <a:tabLst>
                <a:tab pos="1979613" algn="l"/>
              </a:tabLst>
            </a:pPr>
            <a:r>
              <a:rPr lang="en-ID" sz="2000" dirty="0">
                <a:solidFill>
                  <a:schemeClr val="tx1"/>
                </a:solidFill>
                <a:latin typeface="Arial" pitchFamily="34" charset="0"/>
                <a:cs typeface="Arial" pitchFamily="34" charset="0"/>
              </a:rPr>
              <a:t>	</a:t>
            </a:r>
            <a:r>
              <a:rPr lang="en-ID" sz="2000" dirty="0" smtClean="0">
                <a:solidFill>
                  <a:schemeClr val="tx1"/>
                </a:solidFill>
                <a:latin typeface="Arial" pitchFamily="34" charset="0"/>
                <a:cs typeface="Arial" pitchFamily="34" charset="0"/>
              </a:rPr>
              <a:t>LEMBAGA PENJAMINAN MUTU  ITKES</a:t>
            </a:r>
            <a:endParaRPr lang="id-ID" sz="2000" dirty="0" smtClean="0">
              <a:solidFill>
                <a:schemeClr val="tx1"/>
              </a:solidFill>
              <a:latin typeface="Arial" pitchFamily="34" charset="0"/>
              <a:cs typeface="Arial" pitchFamily="34" charset="0"/>
            </a:endParaRPr>
          </a:p>
          <a:p>
            <a:pPr>
              <a:tabLst>
                <a:tab pos="1979613" algn="l"/>
              </a:tabLst>
            </a:pPr>
            <a:r>
              <a:rPr lang="id-ID" sz="2000" dirty="0">
                <a:solidFill>
                  <a:srgbClr val="002060"/>
                </a:solidFill>
                <a:latin typeface="Arial" pitchFamily="34" charset="0"/>
                <a:cs typeface="Arial" pitchFamily="34" charset="0"/>
              </a:rPr>
              <a:t>	</a:t>
            </a:r>
            <a:endParaRPr lang="id-ID" sz="2000" dirty="0" smtClean="0">
              <a:solidFill>
                <a:srgbClr val="002060"/>
              </a:solidFill>
              <a:latin typeface="Arial" pitchFamily="34" charset="0"/>
              <a:cs typeface="Arial" pitchFamily="34" charset="0"/>
            </a:endParaRPr>
          </a:p>
          <a:p>
            <a:pPr>
              <a:tabLst>
                <a:tab pos="1979613" algn="l"/>
              </a:tabLst>
            </a:pPr>
            <a:endParaRPr lang="id-ID" sz="2000" dirty="0" smtClean="0">
              <a:solidFill>
                <a:srgbClr val="FFFF00"/>
              </a:solidFill>
              <a:latin typeface="Arial" pitchFamily="34" charset="0"/>
              <a:cs typeface="Arial" pitchFamily="34" charset="0"/>
            </a:endParaRPr>
          </a:p>
          <a:p>
            <a:pPr algn="ctr"/>
            <a:endParaRPr lang="id-ID" dirty="0" smtClean="0">
              <a:solidFill>
                <a:srgbClr val="FFFF00"/>
              </a:solidFill>
            </a:endParaRPr>
          </a:p>
        </p:txBody>
      </p:sp>
      <p:pic>
        <p:nvPicPr>
          <p:cNvPr id="163842" name="Picture 2" descr="C:\Users\hp\Pictures\FOTO Keluarg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0400" y="0"/>
            <a:ext cx="40640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607876"/>
      </p:ext>
    </p:extLst>
  </p:cSld>
  <p:clrMapOvr>
    <a:masterClrMapping/>
  </p:clrMapOvr>
  <p:transition spd="slow">
    <p:check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201" y="443011"/>
            <a:ext cx="10911840" cy="1051560"/>
          </a:xfrm>
        </p:spPr>
        <p:txBody>
          <a:bodyPr>
            <a:normAutofit/>
          </a:bodyPr>
          <a:lstStyle/>
          <a:p>
            <a:r>
              <a:rPr lang="en-ID" dirty="0" smtClean="0"/>
              <a:t>D. </a:t>
            </a:r>
            <a:r>
              <a:rPr lang="en-ID" dirty="0" err="1" smtClean="0"/>
              <a:t>Terapi</a:t>
            </a:r>
            <a:r>
              <a:rPr lang="en-ID" dirty="0" smtClean="0"/>
              <a:t> </a:t>
            </a:r>
            <a:r>
              <a:rPr lang="en-ID" dirty="0" err="1" smtClean="0"/>
              <a:t>Energi</a:t>
            </a:r>
            <a:endParaRPr lang="en-US" dirty="0"/>
          </a:p>
        </p:txBody>
      </p:sp>
      <p:sp>
        <p:nvSpPr>
          <p:cNvPr id="3" name="Content Placeholder 2"/>
          <p:cNvSpPr>
            <a:spLocks noGrp="1"/>
          </p:cNvSpPr>
          <p:nvPr>
            <p:ph idx="1"/>
          </p:nvPr>
        </p:nvSpPr>
        <p:spPr>
          <a:xfrm>
            <a:off x="639029" y="1697000"/>
            <a:ext cx="10911840" cy="4187952"/>
          </a:xfrm>
        </p:spPr>
        <p:txBody>
          <a:bodyPr/>
          <a:lstStyle/>
          <a:p>
            <a:pPr marL="0" indent="0">
              <a:buNone/>
            </a:pPr>
            <a:r>
              <a:rPr lang="en-ID" sz="3200" dirty="0" err="1" smtClean="0"/>
              <a:t>Menggunakan</a:t>
            </a:r>
            <a:r>
              <a:rPr lang="en-ID" sz="3200" dirty="0" smtClean="0"/>
              <a:t> </a:t>
            </a:r>
            <a:r>
              <a:rPr lang="en-ID" sz="3200" dirty="0" err="1" smtClean="0"/>
              <a:t>berbagai</a:t>
            </a:r>
            <a:r>
              <a:rPr lang="en-ID" sz="3200" dirty="0" smtClean="0"/>
              <a:t> </a:t>
            </a:r>
            <a:r>
              <a:rPr lang="en-ID" sz="3200" dirty="0" err="1" smtClean="0"/>
              <a:t>jenis</a:t>
            </a:r>
            <a:r>
              <a:rPr lang="en-ID" sz="3200" dirty="0" smtClean="0"/>
              <a:t> </a:t>
            </a:r>
            <a:r>
              <a:rPr lang="en-ID" sz="3200" dirty="0" err="1" smtClean="0"/>
              <a:t>bidang</a:t>
            </a:r>
            <a:r>
              <a:rPr lang="en-ID" sz="3200" dirty="0" smtClean="0"/>
              <a:t> </a:t>
            </a:r>
            <a:r>
              <a:rPr lang="en-ID" sz="3200" dirty="0" err="1" smtClean="0"/>
              <a:t>enrgi</a:t>
            </a:r>
            <a:r>
              <a:rPr lang="en-ID" sz="3200" dirty="0" smtClean="0"/>
              <a:t>.</a:t>
            </a:r>
          </a:p>
          <a:p>
            <a:pPr marL="0" indent="0">
              <a:buNone/>
            </a:pPr>
            <a:r>
              <a:rPr lang="en-ID" sz="3200" dirty="0" err="1" smtClean="0"/>
              <a:t>Tujuan</a:t>
            </a:r>
            <a:r>
              <a:rPr lang="en-ID" sz="3200" dirty="0" smtClean="0"/>
              <a:t> </a:t>
            </a:r>
            <a:r>
              <a:rPr lang="en-ID" sz="3200" dirty="0" err="1" smtClean="0"/>
              <a:t>terapi</a:t>
            </a:r>
            <a:r>
              <a:rPr lang="en-ID" sz="3200" dirty="0" smtClean="0"/>
              <a:t> </a:t>
            </a:r>
            <a:r>
              <a:rPr lang="en-ID" sz="3200" dirty="0" err="1" smtClean="0"/>
              <a:t>energi</a:t>
            </a:r>
            <a:r>
              <a:rPr lang="en-ID" sz="3200" dirty="0" smtClean="0"/>
              <a:t> </a:t>
            </a:r>
            <a:r>
              <a:rPr lang="en-ID" sz="3200" dirty="0" err="1" smtClean="0"/>
              <a:t>adalah</a:t>
            </a:r>
            <a:r>
              <a:rPr lang="en-ID" sz="3200" dirty="0"/>
              <a:t> </a:t>
            </a:r>
            <a:r>
              <a:rPr lang="en-ID" sz="3200" dirty="0" err="1" smtClean="0"/>
              <a:t>untuk</a:t>
            </a:r>
            <a:r>
              <a:rPr lang="en-ID" sz="3200" dirty="0" smtClean="0"/>
              <a:t> </a:t>
            </a:r>
            <a:r>
              <a:rPr lang="en-ID" sz="3200" dirty="0" err="1" smtClean="0"/>
              <a:t>mengalirkan</a:t>
            </a:r>
            <a:r>
              <a:rPr lang="en-ID" sz="3200" dirty="0" smtClean="0"/>
              <a:t> </a:t>
            </a:r>
            <a:r>
              <a:rPr lang="en-ID" sz="3200" dirty="0" err="1" smtClean="0"/>
              <a:t>energi</a:t>
            </a:r>
            <a:r>
              <a:rPr lang="en-ID" sz="3200" dirty="0" smtClean="0"/>
              <a:t> </a:t>
            </a:r>
            <a:r>
              <a:rPr lang="en-ID" sz="3200" dirty="0" err="1" smtClean="0"/>
              <a:t>ke</a:t>
            </a:r>
            <a:r>
              <a:rPr lang="en-ID" sz="3200" dirty="0" smtClean="0"/>
              <a:t> </a:t>
            </a:r>
            <a:r>
              <a:rPr lang="en-ID" sz="3200" dirty="0" err="1" smtClean="0"/>
              <a:t>pasien</a:t>
            </a:r>
            <a:r>
              <a:rPr lang="en-ID" sz="3200" dirty="0" smtClean="0"/>
              <a:t> </a:t>
            </a:r>
            <a:r>
              <a:rPr lang="en-ID" sz="3200" dirty="0" err="1" smtClean="0"/>
              <a:t>atau</a:t>
            </a:r>
            <a:r>
              <a:rPr lang="en-ID" sz="3200" dirty="0" smtClean="0"/>
              <a:t> </a:t>
            </a:r>
            <a:r>
              <a:rPr lang="en-ID" sz="3200" dirty="0" err="1" smtClean="0"/>
              <a:t>menyeimbangkan</a:t>
            </a:r>
            <a:r>
              <a:rPr lang="en-ID" sz="3200" dirty="0" smtClean="0"/>
              <a:t> </a:t>
            </a:r>
            <a:r>
              <a:rPr lang="en-ID" sz="3200" dirty="0" err="1" smtClean="0"/>
              <a:t>energi</a:t>
            </a:r>
            <a:r>
              <a:rPr lang="en-ID" sz="3200" dirty="0" smtClean="0"/>
              <a:t> di </a:t>
            </a:r>
            <a:r>
              <a:rPr lang="en-ID" sz="3200" dirty="0" err="1" smtClean="0"/>
              <a:t>dalam</a:t>
            </a:r>
            <a:r>
              <a:rPr lang="en-ID" sz="3200" dirty="0" smtClean="0"/>
              <a:t> </a:t>
            </a:r>
            <a:r>
              <a:rPr lang="en-ID" sz="3200" dirty="0" err="1" smtClean="0"/>
              <a:t>tubuh</a:t>
            </a:r>
            <a:r>
              <a:rPr lang="en-ID" sz="3200" dirty="0" smtClean="0"/>
              <a:t> </a:t>
            </a:r>
            <a:r>
              <a:rPr lang="en-ID" sz="3200" dirty="0" err="1" smtClean="0"/>
              <a:t>pasien</a:t>
            </a:r>
            <a:r>
              <a:rPr lang="en-ID" sz="3200" dirty="0" smtClean="0"/>
              <a:t>.</a:t>
            </a:r>
          </a:p>
          <a:p>
            <a:pPr marL="0" indent="0">
              <a:buNone/>
            </a:pPr>
            <a:endParaRPr lang="en-US" dirty="0"/>
          </a:p>
        </p:txBody>
      </p:sp>
    </p:spTree>
    <p:extLst>
      <p:ext uri="{BB962C8B-B14F-4D97-AF65-F5344CB8AC3E}">
        <p14:creationId xmlns:p14="http://schemas.microsoft.com/office/powerpoint/2010/main" val="9946311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9029" y="1697000"/>
            <a:ext cx="10911840" cy="4187952"/>
          </a:xfrm>
        </p:spPr>
        <p:txBody>
          <a:bodyPr/>
          <a:lstStyle/>
          <a:p>
            <a:pPr marL="0" indent="0">
              <a:buNone/>
            </a:pPr>
            <a:r>
              <a:rPr lang="en-ID" sz="3600" dirty="0" err="1" smtClean="0"/>
              <a:t>Menggunakan</a:t>
            </a:r>
            <a:r>
              <a:rPr lang="en-ID" sz="3600" dirty="0" smtClean="0"/>
              <a:t> </a:t>
            </a:r>
            <a:r>
              <a:rPr lang="en-ID" sz="3600" dirty="0" err="1" smtClean="0"/>
              <a:t>berbagai</a:t>
            </a:r>
            <a:r>
              <a:rPr lang="en-ID" sz="3600" dirty="0" smtClean="0"/>
              <a:t> </a:t>
            </a:r>
            <a:r>
              <a:rPr lang="en-ID" sz="3600" dirty="0" err="1" smtClean="0"/>
              <a:t>jenis</a:t>
            </a:r>
            <a:r>
              <a:rPr lang="en-ID" sz="3600" dirty="0" smtClean="0"/>
              <a:t> </a:t>
            </a:r>
            <a:r>
              <a:rPr lang="en-ID" sz="3600" dirty="0" err="1" smtClean="0"/>
              <a:t>bidang</a:t>
            </a:r>
            <a:r>
              <a:rPr lang="en-ID" sz="3600" dirty="0" smtClean="0"/>
              <a:t> </a:t>
            </a:r>
            <a:r>
              <a:rPr lang="en-ID" sz="3600" dirty="0" err="1" smtClean="0"/>
              <a:t>energi</a:t>
            </a:r>
            <a:r>
              <a:rPr lang="en-ID" sz="3600" dirty="0" smtClean="0"/>
              <a:t>.</a:t>
            </a:r>
          </a:p>
          <a:p>
            <a:pPr marL="0" indent="0">
              <a:buNone/>
            </a:pPr>
            <a:r>
              <a:rPr lang="en-ID" sz="3600" dirty="0" err="1" smtClean="0"/>
              <a:t>Tujuan</a:t>
            </a:r>
            <a:r>
              <a:rPr lang="en-ID" sz="3600" dirty="0" smtClean="0"/>
              <a:t> </a:t>
            </a:r>
            <a:r>
              <a:rPr lang="en-ID" sz="3600" dirty="0" err="1" smtClean="0"/>
              <a:t>terapi</a:t>
            </a:r>
            <a:r>
              <a:rPr lang="en-ID" sz="3600" dirty="0" smtClean="0"/>
              <a:t> </a:t>
            </a:r>
            <a:r>
              <a:rPr lang="en-ID" sz="3600" dirty="0" err="1" smtClean="0"/>
              <a:t>energi</a:t>
            </a:r>
            <a:r>
              <a:rPr lang="en-ID" sz="3600" dirty="0" smtClean="0"/>
              <a:t> </a:t>
            </a:r>
            <a:r>
              <a:rPr lang="en-ID" sz="3600" dirty="0" err="1" smtClean="0"/>
              <a:t>adalah</a:t>
            </a:r>
            <a:r>
              <a:rPr lang="en-ID" sz="3600" dirty="0"/>
              <a:t> </a:t>
            </a:r>
            <a:r>
              <a:rPr lang="en-ID" sz="3600" dirty="0" err="1" smtClean="0"/>
              <a:t>untuk</a:t>
            </a:r>
            <a:r>
              <a:rPr lang="en-ID" sz="3600" dirty="0" smtClean="0"/>
              <a:t> </a:t>
            </a:r>
            <a:r>
              <a:rPr lang="en-ID" sz="3600" dirty="0" err="1" smtClean="0"/>
              <a:t>mengalirkan</a:t>
            </a:r>
            <a:r>
              <a:rPr lang="en-ID" sz="3600" dirty="0" smtClean="0"/>
              <a:t> </a:t>
            </a:r>
            <a:r>
              <a:rPr lang="en-ID" sz="3600" dirty="0" err="1" smtClean="0"/>
              <a:t>energi</a:t>
            </a:r>
            <a:r>
              <a:rPr lang="en-ID" sz="3600" dirty="0" smtClean="0"/>
              <a:t> </a:t>
            </a:r>
            <a:r>
              <a:rPr lang="en-ID" sz="3600" dirty="0" err="1" smtClean="0"/>
              <a:t>ke</a:t>
            </a:r>
            <a:r>
              <a:rPr lang="en-ID" sz="3600" dirty="0" smtClean="0"/>
              <a:t> </a:t>
            </a:r>
            <a:r>
              <a:rPr lang="en-ID" sz="3600" dirty="0" err="1" smtClean="0"/>
              <a:t>pasien</a:t>
            </a:r>
            <a:r>
              <a:rPr lang="en-ID" sz="3600" dirty="0" smtClean="0"/>
              <a:t> </a:t>
            </a:r>
            <a:r>
              <a:rPr lang="en-ID" sz="3600" dirty="0" err="1" smtClean="0"/>
              <a:t>atau</a:t>
            </a:r>
            <a:r>
              <a:rPr lang="en-ID" sz="3600" dirty="0" smtClean="0"/>
              <a:t> </a:t>
            </a:r>
            <a:r>
              <a:rPr lang="en-ID" sz="3600" dirty="0" err="1" smtClean="0"/>
              <a:t>menyeimbangkan</a:t>
            </a:r>
            <a:r>
              <a:rPr lang="en-ID" sz="3600" dirty="0" smtClean="0"/>
              <a:t> </a:t>
            </a:r>
            <a:r>
              <a:rPr lang="en-ID" sz="3600" dirty="0" err="1" smtClean="0"/>
              <a:t>enrgi</a:t>
            </a:r>
            <a:r>
              <a:rPr lang="en-ID" sz="3600" dirty="0" smtClean="0"/>
              <a:t> di </a:t>
            </a:r>
            <a:r>
              <a:rPr lang="en-ID" sz="3600" dirty="0" err="1" smtClean="0"/>
              <a:t>dalam</a:t>
            </a:r>
            <a:r>
              <a:rPr lang="en-ID" sz="3600" dirty="0" smtClean="0"/>
              <a:t> </a:t>
            </a:r>
            <a:r>
              <a:rPr lang="en-ID" sz="3600" dirty="0" err="1" smtClean="0"/>
              <a:t>tubuh</a:t>
            </a:r>
            <a:r>
              <a:rPr lang="en-ID" sz="3600" dirty="0" smtClean="0"/>
              <a:t> </a:t>
            </a:r>
            <a:r>
              <a:rPr lang="en-ID" sz="3600" dirty="0" err="1" smtClean="0"/>
              <a:t>pasien</a:t>
            </a:r>
            <a:r>
              <a:rPr lang="en-ID" sz="3600" dirty="0" smtClean="0"/>
              <a:t>.</a:t>
            </a:r>
          </a:p>
          <a:p>
            <a:pPr marL="0" indent="0">
              <a:buNone/>
            </a:pPr>
            <a:endParaRPr lang="en-US" dirty="0"/>
          </a:p>
        </p:txBody>
      </p:sp>
    </p:spTree>
    <p:extLst>
      <p:ext uri="{BB962C8B-B14F-4D97-AF65-F5344CB8AC3E}">
        <p14:creationId xmlns:p14="http://schemas.microsoft.com/office/powerpoint/2010/main" val="27641545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3967" y="2967336"/>
            <a:ext cx="6984085" cy="1231102"/>
          </a:xfrm>
          <a:prstGeom prst="rect">
            <a:avLst/>
          </a:prstGeom>
          <a:noFill/>
        </p:spPr>
        <p:txBody>
          <a:bodyPr wrap="none" lIns="121917" tIns="60958" rIns="121917" bIns="60958">
            <a:spAutoFit/>
          </a:bodyPr>
          <a:lstStyle/>
          <a:p>
            <a:pPr algn="ctr"/>
            <a:r>
              <a:rPr lang="en-US"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TERIMA KASIH</a:t>
            </a:r>
          </a:p>
        </p:txBody>
      </p:sp>
    </p:spTree>
    <p:extLst>
      <p:ext uri="{BB962C8B-B14F-4D97-AF65-F5344CB8AC3E}">
        <p14:creationId xmlns:p14="http://schemas.microsoft.com/office/powerpoint/2010/main" val="5924002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75520" y="1728096"/>
            <a:ext cx="9806880" cy="5112568"/>
          </a:xfrm>
        </p:spPr>
        <p:txBody>
          <a:bodyPr>
            <a:normAutofit/>
          </a:bodyPr>
          <a:lstStyle/>
          <a:p>
            <a:pPr algn="just"/>
            <a:r>
              <a:rPr lang="en-ID" sz="2800" dirty="0" err="1" smtClean="0"/>
              <a:t>Saat</a:t>
            </a:r>
            <a:r>
              <a:rPr lang="en-ID" sz="2800" dirty="0" smtClean="0"/>
              <a:t> </a:t>
            </a:r>
            <a:r>
              <a:rPr lang="en-ID" sz="2800" dirty="0" err="1" smtClean="0"/>
              <a:t>perkuliahan</a:t>
            </a:r>
            <a:r>
              <a:rPr lang="en-ID" sz="2800" dirty="0" smtClean="0"/>
              <a:t> </a:t>
            </a:r>
            <a:r>
              <a:rPr lang="en-ID" sz="2800" dirty="0"/>
              <a:t>daring </a:t>
            </a:r>
            <a:r>
              <a:rPr lang="en-ID" sz="2800" dirty="0" err="1" smtClean="0"/>
              <a:t>berlangsung</a:t>
            </a:r>
            <a:r>
              <a:rPr lang="en-ID" sz="2800" dirty="0" smtClean="0"/>
              <a:t>, Video </a:t>
            </a:r>
            <a:r>
              <a:rPr lang="en-ID" sz="2800" dirty="0" err="1" smtClean="0"/>
              <a:t>diaktifkan</a:t>
            </a:r>
            <a:r>
              <a:rPr lang="en-ID" sz="2800" dirty="0" smtClean="0"/>
              <a:t>.</a:t>
            </a:r>
          </a:p>
          <a:p>
            <a:pPr algn="just"/>
            <a:r>
              <a:rPr lang="en-ID" sz="2800" dirty="0" smtClean="0"/>
              <a:t>Speaker </a:t>
            </a:r>
            <a:r>
              <a:rPr lang="en-ID" sz="2800" dirty="0" err="1" smtClean="0"/>
              <a:t>dimute</a:t>
            </a:r>
            <a:r>
              <a:rPr lang="en-ID" sz="2800" dirty="0" smtClean="0"/>
              <a:t> </a:t>
            </a:r>
            <a:r>
              <a:rPr lang="en-ID" sz="2800" dirty="0" err="1"/>
              <a:t>dan</a:t>
            </a:r>
            <a:r>
              <a:rPr lang="en-ID" sz="2800" dirty="0"/>
              <a:t> </a:t>
            </a:r>
            <a:r>
              <a:rPr lang="en-ID" sz="2800" dirty="0" err="1" smtClean="0"/>
              <a:t>akan</a:t>
            </a:r>
            <a:r>
              <a:rPr lang="en-ID" sz="2800" dirty="0" smtClean="0"/>
              <a:t> </a:t>
            </a:r>
            <a:r>
              <a:rPr lang="en-ID" sz="2800" dirty="0" err="1" smtClean="0"/>
              <a:t>diunmute</a:t>
            </a:r>
            <a:r>
              <a:rPr lang="en-ID" sz="2800" dirty="0" smtClean="0"/>
              <a:t> </a:t>
            </a:r>
            <a:r>
              <a:rPr lang="en-ID" sz="2800" dirty="0" err="1"/>
              <a:t>saat</a:t>
            </a:r>
            <a:r>
              <a:rPr lang="en-ID" sz="2800" dirty="0"/>
              <a:t> </a:t>
            </a:r>
            <a:r>
              <a:rPr lang="en-ID" sz="2800" dirty="0" err="1" smtClean="0"/>
              <a:t>diijinkan</a:t>
            </a:r>
            <a:r>
              <a:rPr lang="en-ID" sz="2800" dirty="0" smtClean="0"/>
              <a:t>.</a:t>
            </a:r>
          </a:p>
          <a:p>
            <a:pPr algn="just"/>
            <a:r>
              <a:rPr lang="en-ID" sz="2800" dirty="0" err="1" smtClean="0"/>
              <a:t>Menjaga</a:t>
            </a:r>
            <a:r>
              <a:rPr lang="en-ID" sz="2800" dirty="0" smtClean="0"/>
              <a:t> </a:t>
            </a:r>
            <a:r>
              <a:rPr lang="en-ID" sz="2800" dirty="0" err="1"/>
              <a:t>kesopanan</a:t>
            </a:r>
            <a:r>
              <a:rPr lang="en-ID" sz="2800" dirty="0"/>
              <a:t> &amp; </a:t>
            </a:r>
            <a:r>
              <a:rPr lang="en-ID" sz="2800" dirty="0" err="1"/>
              <a:t>berpakaian</a:t>
            </a:r>
            <a:r>
              <a:rPr lang="en-ID" sz="2800" dirty="0"/>
              <a:t> </a:t>
            </a:r>
            <a:r>
              <a:rPr lang="en-ID" sz="2800" dirty="0" err="1"/>
              <a:t>rapi</a:t>
            </a:r>
            <a:r>
              <a:rPr lang="en-ID" sz="2800" dirty="0"/>
              <a:t> </a:t>
            </a:r>
            <a:r>
              <a:rPr lang="en-ID" sz="2800" dirty="0" err="1"/>
              <a:t>saat</a:t>
            </a:r>
            <a:r>
              <a:rPr lang="en-ID" sz="2800" dirty="0"/>
              <a:t> proses </a:t>
            </a:r>
            <a:r>
              <a:rPr lang="en-ID" sz="2800" dirty="0" err="1" smtClean="0"/>
              <a:t>perkuliahan</a:t>
            </a:r>
            <a:endParaRPr lang="en-ID" sz="2800" dirty="0" smtClean="0"/>
          </a:p>
          <a:p>
            <a:pPr algn="just"/>
            <a:r>
              <a:rPr lang="en-ID" sz="2800" dirty="0" err="1" smtClean="0"/>
              <a:t>Tampilkan</a:t>
            </a:r>
            <a:r>
              <a:rPr lang="en-ID" sz="2800" dirty="0" smtClean="0"/>
              <a:t> </a:t>
            </a:r>
            <a:r>
              <a:rPr lang="en-ID" sz="2800" dirty="0" err="1" smtClean="0"/>
              <a:t>nama</a:t>
            </a:r>
            <a:r>
              <a:rPr lang="en-ID" sz="2800" dirty="0" smtClean="0"/>
              <a:t> </a:t>
            </a:r>
            <a:r>
              <a:rPr lang="en-ID" sz="2800" dirty="0" err="1" smtClean="0"/>
              <a:t>asli</a:t>
            </a:r>
            <a:r>
              <a:rPr lang="en-ID" sz="2800" dirty="0" smtClean="0"/>
              <a:t> </a:t>
            </a:r>
            <a:r>
              <a:rPr lang="en-ID" sz="2800" dirty="0" err="1" smtClean="0"/>
              <a:t>dan</a:t>
            </a:r>
            <a:r>
              <a:rPr lang="en-ID" sz="2800" dirty="0" smtClean="0"/>
              <a:t> </a:t>
            </a:r>
            <a:r>
              <a:rPr lang="en-ID" sz="2800" dirty="0" err="1" smtClean="0"/>
              <a:t>nama</a:t>
            </a:r>
            <a:r>
              <a:rPr lang="en-ID" sz="2800" dirty="0" smtClean="0"/>
              <a:t> </a:t>
            </a:r>
            <a:r>
              <a:rPr lang="en-ID" sz="2800" dirty="0" err="1" smtClean="0"/>
              <a:t>Kabupaten</a:t>
            </a:r>
            <a:r>
              <a:rPr lang="en-ID" sz="2800" dirty="0" smtClean="0"/>
              <a:t>/</a:t>
            </a:r>
            <a:r>
              <a:rPr lang="en-ID" sz="2800" dirty="0" err="1" smtClean="0"/>
              <a:t>asal</a:t>
            </a:r>
            <a:r>
              <a:rPr lang="en-ID" sz="2800" dirty="0" smtClean="0"/>
              <a:t>  (</a:t>
            </a:r>
            <a:r>
              <a:rPr lang="en-ID" sz="2800" dirty="0" err="1" smtClean="0"/>
              <a:t>Rosmawaty</a:t>
            </a:r>
            <a:r>
              <a:rPr lang="en-ID" sz="2800" dirty="0" smtClean="0"/>
              <a:t> </a:t>
            </a:r>
            <a:r>
              <a:rPr lang="en-ID" sz="2800" dirty="0" err="1" smtClean="0"/>
              <a:t>Sidrap</a:t>
            </a:r>
            <a:r>
              <a:rPr lang="en-ID" sz="2800" dirty="0" smtClean="0"/>
              <a:t>)</a:t>
            </a:r>
          </a:p>
          <a:p>
            <a:pPr algn="just"/>
            <a:r>
              <a:rPr lang="en-ID" sz="2800" dirty="0" err="1"/>
              <a:t>Berdoa</a:t>
            </a:r>
            <a:r>
              <a:rPr lang="en-ID" sz="2800" dirty="0"/>
              <a:t> </a:t>
            </a:r>
            <a:r>
              <a:rPr lang="en-ID" sz="2800" dirty="0" err="1"/>
              <a:t>sebelum</a:t>
            </a:r>
            <a:r>
              <a:rPr lang="en-ID" sz="2800" dirty="0"/>
              <a:t> </a:t>
            </a:r>
            <a:r>
              <a:rPr lang="en-ID" sz="2800" dirty="0" err="1"/>
              <a:t>perkuliahan</a:t>
            </a:r>
            <a:r>
              <a:rPr lang="en-ID" sz="2800" dirty="0"/>
              <a:t> </a:t>
            </a:r>
            <a:r>
              <a:rPr lang="en-ID" sz="2800" dirty="0" err="1"/>
              <a:t>dan</a:t>
            </a:r>
            <a:r>
              <a:rPr lang="en-ID" sz="2800" dirty="0"/>
              <a:t> </a:t>
            </a:r>
            <a:r>
              <a:rPr lang="en-ID" sz="2800" dirty="0" err="1"/>
              <a:t>Membaca</a:t>
            </a:r>
            <a:r>
              <a:rPr lang="en-ID" sz="2800" dirty="0"/>
              <a:t> </a:t>
            </a:r>
            <a:r>
              <a:rPr lang="en-ID" sz="2800" dirty="0" err="1"/>
              <a:t>ayat</a:t>
            </a:r>
            <a:r>
              <a:rPr lang="en-ID" sz="2800" dirty="0"/>
              <a:t> </a:t>
            </a:r>
            <a:r>
              <a:rPr lang="en-ID" sz="2800" dirty="0" err="1"/>
              <a:t>suci</a:t>
            </a:r>
            <a:r>
              <a:rPr lang="en-ID" sz="2800" dirty="0"/>
              <a:t> Al Qur’an </a:t>
            </a:r>
            <a:r>
              <a:rPr lang="en-ID" sz="2800" dirty="0" err="1"/>
              <a:t>bagi</a:t>
            </a:r>
            <a:r>
              <a:rPr lang="en-ID" sz="2800" dirty="0"/>
              <a:t> </a:t>
            </a:r>
            <a:r>
              <a:rPr lang="en-ID" sz="2800" dirty="0" err="1" smtClean="0"/>
              <a:t>muslim</a:t>
            </a:r>
            <a:r>
              <a:rPr lang="en-ID" sz="2800" dirty="0" smtClean="0"/>
              <a:t>.</a:t>
            </a:r>
            <a:endParaRPr lang="en-US" sz="2800" dirty="0"/>
          </a:p>
        </p:txBody>
      </p:sp>
      <p:sp>
        <p:nvSpPr>
          <p:cNvPr id="4" name="Title 1"/>
          <p:cNvSpPr txBox="1">
            <a:spLocks/>
          </p:cNvSpPr>
          <p:nvPr/>
        </p:nvSpPr>
        <p:spPr>
          <a:xfrm>
            <a:off x="-144694" y="260648"/>
            <a:ext cx="11329259" cy="936104"/>
          </a:xfrm>
          <a:prstGeom prst="rect">
            <a:avLst/>
          </a:prstGeom>
          <a:solidFill>
            <a:schemeClr val="accent5">
              <a:lumMod val="40000"/>
              <a:lumOff val="60000"/>
            </a:schemeClr>
          </a:solidFill>
          <a:ln w="55000" cap="flat" cmpd="thickThin" algn="ctr">
            <a:solidFill>
              <a:srgbClr val="21C7DD"/>
            </a:solidFill>
            <a:prstDash val="dashDot"/>
          </a:ln>
        </p:spPr>
        <p:style>
          <a:lnRef idx="2">
            <a:schemeClr val="accent1"/>
          </a:lnRef>
          <a:fillRef idx="1">
            <a:schemeClr val="lt1"/>
          </a:fillRef>
          <a:effectRef idx="0">
            <a:schemeClr val="accent1"/>
          </a:effectRef>
          <a:fontRef idx="minor">
            <a:schemeClr val="dk1"/>
          </a:fontRef>
        </p:style>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dk1"/>
                </a:solidFill>
                <a:effectLst>
                  <a:outerShdw blurRad="31750" dist="25400" dir="5400000" algn="tl" rotWithShape="0">
                    <a:srgbClr val="000000">
                      <a:alpha val="2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r>
              <a:rPr lang="en-ID" sz="3200" dirty="0" smtClean="0">
                <a:solidFill>
                  <a:schemeClr val="tx1">
                    <a:lumMod val="65000"/>
                    <a:lumOff val="35000"/>
                  </a:schemeClr>
                </a:solidFill>
              </a:rPr>
              <a:t> TATA </a:t>
            </a:r>
            <a:r>
              <a:rPr lang="en-ID" sz="3200" dirty="0">
                <a:solidFill>
                  <a:schemeClr val="tx1">
                    <a:lumMod val="65000"/>
                    <a:lumOff val="35000"/>
                  </a:schemeClr>
                </a:solidFill>
              </a:rPr>
              <a:t>TERTIB DALAM </a:t>
            </a:r>
            <a:r>
              <a:rPr lang="en-ID" sz="3200" dirty="0" smtClean="0">
                <a:solidFill>
                  <a:schemeClr val="tx1">
                    <a:lumMod val="65000"/>
                    <a:lumOff val="35000"/>
                  </a:schemeClr>
                </a:solidFill>
              </a:rPr>
              <a:t>PEMBELAJARAN </a:t>
            </a:r>
            <a:r>
              <a:rPr lang="en-ID" sz="3200" dirty="0">
                <a:solidFill>
                  <a:schemeClr val="tx1">
                    <a:lumMod val="65000"/>
                    <a:lumOff val="35000"/>
                  </a:schemeClr>
                </a:solidFill>
              </a:rPr>
              <a:t>DARING</a:t>
            </a:r>
            <a:endParaRPr lang="en-US" sz="3200" dirty="0">
              <a:solidFill>
                <a:schemeClr val="tx1">
                  <a:lumMod val="65000"/>
                  <a:lumOff val="35000"/>
                </a:schemeClr>
              </a:solidFill>
            </a:endParaRPr>
          </a:p>
        </p:txBody>
      </p:sp>
      <p:sp>
        <p:nvSpPr>
          <p:cNvPr id="6" name="Flowchart: Connector 5"/>
          <p:cNvSpPr/>
          <p:nvPr/>
        </p:nvSpPr>
        <p:spPr>
          <a:xfrm>
            <a:off x="623392" y="1628800"/>
            <a:ext cx="864096" cy="648072"/>
          </a:xfrm>
          <a:prstGeom prst="flowChartConnector">
            <a:avLst/>
          </a:prstGeom>
          <a:solidFill>
            <a:schemeClr val="bg2">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Flowchart: Connector 6"/>
          <p:cNvSpPr/>
          <p:nvPr/>
        </p:nvSpPr>
        <p:spPr>
          <a:xfrm>
            <a:off x="623392" y="2636912"/>
            <a:ext cx="864096" cy="648072"/>
          </a:xfrm>
          <a:prstGeom prst="flowChartConnector">
            <a:avLst/>
          </a:prstGeom>
          <a:solidFill>
            <a:schemeClr val="bg2">
              <a:lumMod val="2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Flowchart: Connector 7"/>
          <p:cNvSpPr/>
          <p:nvPr/>
        </p:nvSpPr>
        <p:spPr>
          <a:xfrm>
            <a:off x="623392" y="3717032"/>
            <a:ext cx="864096" cy="648072"/>
          </a:xfrm>
          <a:prstGeom prst="flowChartConnector">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10472829"/>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55C2AC-7A75-4E3A-9406-D37DAFA3712A}"/>
              </a:ext>
            </a:extLst>
          </p:cNvPr>
          <p:cNvSpPr>
            <a:spLocks noGrp="1"/>
          </p:cNvSpPr>
          <p:nvPr>
            <p:ph type="title"/>
          </p:nvPr>
        </p:nvSpPr>
        <p:spPr>
          <a:xfrm>
            <a:off x="662161" y="-63070"/>
            <a:ext cx="10802607" cy="1633037"/>
          </a:xfrm>
        </p:spPr>
        <p:txBody>
          <a:bodyPr/>
          <a:lstStyle/>
          <a:p>
            <a:r>
              <a:rPr lang="en-US" dirty="0"/>
              <a:t>Garis </a:t>
            </a:r>
            <a:r>
              <a:rPr lang="en-US" dirty="0" err="1"/>
              <a:t>besar</a:t>
            </a:r>
            <a:r>
              <a:rPr lang="en-US" dirty="0"/>
              <a:t>  </a:t>
            </a:r>
            <a:r>
              <a:rPr lang="en-US" dirty="0" err="1"/>
              <a:t>mata</a:t>
            </a:r>
            <a:r>
              <a:rPr lang="en-US" dirty="0"/>
              <a:t> </a:t>
            </a:r>
            <a:r>
              <a:rPr lang="en-US" dirty="0" err="1"/>
              <a:t>kuliah</a:t>
            </a:r>
            <a:endParaRPr lang="id-ID" dirty="0"/>
          </a:p>
        </p:txBody>
      </p:sp>
      <p:sp>
        <p:nvSpPr>
          <p:cNvPr id="3" name="Content Placeholder 2">
            <a:extLst>
              <a:ext uri="{FF2B5EF4-FFF2-40B4-BE49-F238E27FC236}">
                <a16:creationId xmlns="" xmlns:a16="http://schemas.microsoft.com/office/drawing/2014/main" id="{1A3C1D7C-BE3D-4178-8B44-0F6C18D8E5AC}"/>
              </a:ext>
            </a:extLst>
          </p:cNvPr>
          <p:cNvSpPr>
            <a:spLocks noGrp="1"/>
          </p:cNvSpPr>
          <p:nvPr>
            <p:ph idx="1"/>
          </p:nvPr>
        </p:nvSpPr>
        <p:spPr>
          <a:xfrm>
            <a:off x="362616" y="2049518"/>
            <a:ext cx="11829393" cy="4020207"/>
          </a:xfrm>
        </p:spPr>
        <p:txBody>
          <a:bodyPr>
            <a:normAutofit/>
          </a:bodyPr>
          <a:lstStyle/>
          <a:p>
            <a:r>
              <a:rPr lang="en-US" sz="3200" dirty="0" err="1"/>
              <a:t>Terapy</a:t>
            </a:r>
            <a:r>
              <a:rPr lang="en-US" sz="3200" dirty="0"/>
              <a:t> </a:t>
            </a:r>
            <a:r>
              <a:rPr lang="en-US" sz="3200" dirty="0" err="1"/>
              <a:t>komplementer</a:t>
            </a:r>
            <a:endParaRPr lang="en-US" sz="3200" dirty="0"/>
          </a:p>
          <a:p>
            <a:r>
              <a:rPr lang="en-US" sz="3200" dirty="0" err="1"/>
              <a:t>Konsep</a:t>
            </a:r>
            <a:r>
              <a:rPr lang="en-US" sz="3200" dirty="0"/>
              <a:t> </a:t>
            </a:r>
            <a:r>
              <a:rPr lang="en-US" sz="3200" dirty="0" err="1"/>
              <a:t>psikologis</a:t>
            </a:r>
            <a:r>
              <a:rPr lang="en-US" sz="3200" dirty="0"/>
              <a:t> </a:t>
            </a:r>
            <a:r>
              <a:rPr lang="en-US" sz="3200" dirty="0" err="1"/>
              <a:t>tumbuh</a:t>
            </a:r>
            <a:r>
              <a:rPr lang="en-US" sz="3200" dirty="0"/>
              <a:t> </a:t>
            </a:r>
            <a:r>
              <a:rPr lang="en-US" sz="3200" dirty="0" err="1"/>
              <a:t>kembang</a:t>
            </a:r>
            <a:endParaRPr lang="en-US" sz="3200" dirty="0"/>
          </a:p>
          <a:p>
            <a:r>
              <a:rPr lang="en-US" sz="3200" dirty="0" err="1"/>
              <a:t>Gangguan</a:t>
            </a:r>
            <a:r>
              <a:rPr lang="en-US" sz="3200" dirty="0"/>
              <a:t> </a:t>
            </a:r>
            <a:r>
              <a:rPr lang="en-US" sz="3200" dirty="0" err="1"/>
              <a:t>tumbuh</a:t>
            </a:r>
            <a:r>
              <a:rPr lang="en-US" sz="3200" dirty="0"/>
              <a:t> </a:t>
            </a:r>
            <a:r>
              <a:rPr lang="en-US" sz="3200" dirty="0" err="1"/>
              <a:t>kembang</a:t>
            </a:r>
            <a:r>
              <a:rPr lang="en-US" sz="3200" dirty="0"/>
              <a:t> dan </a:t>
            </a:r>
            <a:r>
              <a:rPr lang="en-US" sz="3200" dirty="0" err="1"/>
              <a:t>penanganan</a:t>
            </a:r>
            <a:r>
              <a:rPr lang="en-US" sz="3200" dirty="0"/>
              <a:t> pada </a:t>
            </a:r>
            <a:r>
              <a:rPr lang="en-US" sz="3200" dirty="0" err="1"/>
              <a:t>bayi</a:t>
            </a:r>
            <a:r>
              <a:rPr lang="en-US" sz="3200" dirty="0"/>
              <a:t>, </a:t>
            </a:r>
            <a:r>
              <a:rPr lang="en-US" sz="3200" dirty="0" err="1"/>
              <a:t>balita</a:t>
            </a:r>
            <a:r>
              <a:rPr lang="en-US" sz="3200" dirty="0"/>
              <a:t>, dan </a:t>
            </a:r>
            <a:r>
              <a:rPr lang="en-US" sz="3200" dirty="0" err="1"/>
              <a:t>apras</a:t>
            </a:r>
            <a:endParaRPr lang="en-US" sz="3200" dirty="0"/>
          </a:p>
          <a:p>
            <a:r>
              <a:rPr lang="en-US" sz="3200" dirty="0" err="1"/>
              <a:t>Mobilisasi</a:t>
            </a:r>
            <a:r>
              <a:rPr lang="en-US" sz="3200" dirty="0"/>
              <a:t> dan </a:t>
            </a:r>
            <a:r>
              <a:rPr lang="en-US" sz="3200" dirty="0" err="1"/>
              <a:t>menggendong</a:t>
            </a:r>
            <a:r>
              <a:rPr lang="en-US" sz="3200" dirty="0"/>
              <a:t> </a:t>
            </a:r>
            <a:r>
              <a:rPr lang="en-US" sz="3200" dirty="0" err="1"/>
              <a:t>bayi</a:t>
            </a:r>
            <a:r>
              <a:rPr lang="en-US" sz="3200" dirty="0"/>
              <a:t> </a:t>
            </a:r>
            <a:r>
              <a:rPr lang="en-US" sz="3200" dirty="0" err="1"/>
              <a:t>dengan</a:t>
            </a:r>
            <a:r>
              <a:rPr lang="en-US" sz="3200" dirty="0"/>
              <a:t> </a:t>
            </a:r>
            <a:r>
              <a:rPr lang="en-US" sz="3200" dirty="0" err="1"/>
              <a:t>aman</a:t>
            </a:r>
            <a:endParaRPr lang="id-ID" sz="3200" dirty="0"/>
          </a:p>
        </p:txBody>
      </p:sp>
    </p:spTree>
    <p:extLst>
      <p:ext uri="{BB962C8B-B14F-4D97-AF65-F5344CB8AC3E}">
        <p14:creationId xmlns:p14="http://schemas.microsoft.com/office/powerpoint/2010/main" val="2163344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560" y="530352"/>
            <a:ext cx="10964392" cy="5413248"/>
          </a:xfrm>
        </p:spPr>
        <p:txBody>
          <a:bodyPr/>
          <a:lstStyle/>
          <a:p>
            <a:pPr marL="0" indent="0">
              <a:buNone/>
            </a:pPr>
            <a:r>
              <a:rPr lang="en-US" sz="3600" dirty="0" err="1"/>
              <a:t>Terapy</a:t>
            </a:r>
            <a:r>
              <a:rPr lang="en-US" sz="3600" dirty="0"/>
              <a:t> </a:t>
            </a:r>
            <a:r>
              <a:rPr lang="en-US" sz="3600" dirty="0" err="1" smtClean="0"/>
              <a:t>Komplementer</a:t>
            </a:r>
            <a:endParaRPr lang="en-US" sz="3600" dirty="0" smtClean="0"/>
          </a:p>
          <a:p>
            <a:pPr marL="0" indent="0">
              <a:buNone/>
            </a:pPr>
            <a:endParaRPr lang="en-US" dirty="0" smtClean="0"/>
          </a:p>
          <a:p>
            <a:pPr marL="441325" indent="-441325"/>
            <a:r>
              <a:rPr lang="en-US" sz="3200" dirty="0" err="1" smtClean="0"/>
              <a:t>Konsep</a:t>
            </a:r>
            <a:r>
              <a:rPr lang="en-US" sz="3200" dirty="0" smtClean="0"/>
              <a:t> </a:t>
            </a:r>
            <a:r>
              <a:rPr lang="en-US" sz="3200" dirty="0" err="1"/>
              <a:t>dasar</a:t>
            </a:r>
            <a:r>
              <a:rPr lang="en-US" sz="3200" dirty="0"/>
              <a:t> </a:t>
            </a:r>
            <a:r>
              <a:rPr lang="en-US" sz="3200" dirty="0" err="1"/>
              <a:t>terapi</a:t>
            </a:r>
            <a:r>
              <a:rPr lang="en-US" sz="3200" dirty="0"/>
              <a:t> </a:t>
            </a:r>
            <a:r>
              <a:rPr lang="en-US" sz="3200" dirty="0" err="1"/>
              <a:t>komplementer</a:t>
            </a:r>
            <a:r>
              <a:rPr lang="en-US" sz="3200" dirty="0"/>
              <a:t> </a:t>
            </a:r>
          </a:p>
          <a:p>
            <a:pPr marL="441325" indent="-441325"/>
            <a:r>
              <a:rPr lang="en-US" sz="3200" dirty="0" err="1" smtClean="0"/>
              <a:t>Jenis</a:t>
            </a:r>
            <a:r>
              <a:rPr lang="en-US" sz="3200" dirty="0" smtClean="0"/>
              <a:t> </a:t>
            </a:r>
            <a:r>
              <a:rPr lang="en-US" sz="3200" dirty="0"/>
              <a:t>– </a:t>
            </a:r>
            <a:r>
              <a:rPr lang="en-US" sz="3200" dirty="0" err="1"/>
              <a:t>jenis</a:t>
            </a:r>
            <a:r>
              <a:rPr lang="en-US" sz="3200" dirty="0"/>
              <a:t> </a:t>
            </a:r>
            <a:r>
              <a:rPr lang="en-US" sz="3200" dirty="0" err="1"/>
              <a:t>terapi</a:t>
            </a:r>
            <a:r>
              <a:rPr lang="en-US" sz="3200" dirty="0"/>
              <a:t> </a:t>
            </a:r>
            <a:r>
              <a:rPr lang="en-US" sz="3200" dirty="0" err="1" smtClean="0"/>
              <a:t>komplementer</a:t>
            </a:r>
            <a:endParaRPr lang="en-US" sz="3200" dirty="0"/>
          </a:p>
          <a:p>
            <a:pPr marL="441325" indent="-441325"/>
            <a:r>
              <a:rPr lang="en-US" sz="3200" dirty="0" err="1" smtClean="0"/>
              <a:t>Kelebihan</a:t>
            </a:r>
            <a:r>
              <a:rPr lang="en-US" sz="3200" dirty="0" smtClean="0"/>
              <a:t> </a:t>
            </a:r>
            <a:r>
              <a:rPr lang="en-US" sz="3200" dirty="0" err="1"/>
              <a:t>dan</a:t>
            </a:r>
            <a:r>
              <a:rPr lang="en-US" sz="3200" dirty="0"/>
              <a:t> </a:t>
            </a:r>
            <a:r>
              <a:rPr lang="en-US" sz="3200" dirty="0" err="1"/>
              <a:t>kekurangan</a:t>
            </a:r>
            <a:r>
              <a:rPr lang="en-US" sz="3200" dirty="0"/>
              <a:t> </a:t>
            </a:r>
            <a:r>
              <a:rPr lang="en-US" sz="3200" dirty="0" err="1"/>
              <a:t>terapi</a:t>
            </a:r>
            <a:r>
              <a:rPr lang="en-US" sz="3200" dirty="0"/>
              <a:t> </a:t>
            </a:r>
            <a:r>
              <a:rPr lang="en-US" sz="3200" dirty="0" err="1"/>
              <a:t>komplementer</a:t>
            </a:r>
            <a:r>
              <a:rPr lang="en-US" sz="3200" dirty="0"/>
              <a:t> </a:t>
            </a:r>
            <a:r>
              <a:rPr lang="en-US" sz="3200" dirty="0" smtClean="0"/>
              <a:t> </a:t>
            </a:r>
          </a:p>
          <a:p>
            <a:pPr marL="441325" indent="-441325"/>
            <a:r>
              <a:rPr lang="en-US" sz="3200" dirty="0" err="1" smtClean="0"/>
              <a:t>Bentuk</a:t>
            </a:r>
            <a:r>
              <a:rPr lang="en-US" sz="3200" dirty="0" smtClean="0"/>
              <a:t> </a:t>
            </a:r>
            <a:r>
              <a:rPr lang="en-US" sz="3200" dirty="0" err="1"/>
              <a:t>dan</a:t>
            </a:r>
            <a:r>
              <a:rPr lang="en-US" sz="3200" dirty="0"/>
              <a:t> </a:t>
            </a:r>
            <a:r>
              <a:rPr lang="en-US" sz="3200" dirty="0" err="1"/>
              <a:t>penerapan</a:t>
            </a:r>
            <a:r>
              <a:rPr lang="en-US" sz="3200" dirty="0"/>
              <a:t> </a:t>
            </a:r>
            <a:r>
              <a:rPr lang="en-US" sz="3200" dirty="0" err="1"/>
              <a:t>terapi</a:t>
            </a:r>
            <a:r>
              <a:rPr lang="en-US" sz="3200" dirty="0"/>
              <a:t> </a:t>
            </a:r>
            <a:r>
              <a:rPr lang="en-US" sz="3200" dirty="0" err="1"/>
              <a:t>komplementer</a:t>
            </a:r>
            <a:r>
              <a:rPr lang="en-US" sz="3200" dirty="0"/>
              <a:t> </a:t>
            </a:r>
            <a:endParaRPr lang="en-US" sz="3200" dirty="0" smtClean="0"/>
          </a:p>
          <a:p>
            <a:pPr marL="441325" indent="-441325"/>
            <a:r>
              <a:rPr lang="en-US" sz="3200" dirty="0" err="1" smtClean="0"/>
              <a:t>Penerapan</a:t>
            </a:r>
            <a:r>
              <a:rPr lang="en-US" sz="3200" dirty="0" smtClean="0"/>
              <a:t> </a:t>
            </a:r>
            <a:r>
              <a:rPr lang="en-US" sz="3200" dirty="0" err="1"/>
              <a:t>terapi</a:t>
            </a:r>
            <a:r>
              <a:rPr lang="en-US" sz="3200" dirty="0"/>
              <a:t> </a:t>
            </a:r>
            <a:r>
              <a:rPr lang="en-US" sz="3200" dirty="0" err="1"/>
              <a:t>komplementer</a:t>
            </a:r>
            <a:r>
              <a:rPr lang="en-US" sz="3200" dirty="0"/>
              <a:t> </a:t>
            </a:r>
            <a:r>
              <a:rPr lang="en-US" sz="3200" dirty="0" err="1"/>
              <a:t>dalam</a:t>
            </a:r>
            <a:r>
              <a:rPr lang="en-US" sz="3200" dirty="0"/>
              <a:t> </a:t>
            </a:r>
            <a:r>
              <a:rPr lang="en-US" sz="3200" dirty="0" err="1"/>
              <a:t>pelayanan</a:t>
            </a:r>
            <a:r>
              <a:rPr lang="en-US" sz="3200" dirty="0"/>
              <a:t> </a:t>
            </a:r>
            <a:r>
              <a:rPr lang="en-US" sz="3200" dirty="0" err="1"/>
              <a:t>kesehatan</a:t>
            </a:r>
            <a:r>
              <a:rPr lang="en-US" sz="3200" dirty="0"/>
              <a:t> </a:t>
            </a:r>
            <a:r>
              <a:rPr lang="en-US" sz="3200" dirty="0" err="1"/>
              <a:t>pada</a:t>
            </a:r>
            <a:r>
              <a:rPr lang="en-US" sz="3200" dirty="0"/>
              <a:t> </a:t>
            </a:r>
            <a:r>
              <a:rPr lang="en-US" sz="3200" dirty="0" err="1"/>
              <a:t>bayi</a:t>
            </a:r>
            <a:r>
              <a:rPr lang="en-US" sz="3200" dirty="0"/>
              <a:t> </a:t>
            </a:r>
            <a:r>
              <a:rPr lang="en-US" sz="3200" dirty="0" err="1"/>
              <a:t>baru</a:t>
            </a:r>
            <a:r>
              <a:rPr lang="en-US" sz="3200" dirty="0"/>
              <a:t> </a:t>
            </a:r>
            <a:r>
              <a:rPr lang="en-US" sz="3200" dirty="0" err="1"/>
              <a:t>lahir</a:t>
            </a:r>
            <a:r>
              <a:rPr lang="en-US" sz="3200" dirty="0"/>
              <a:t>, </a:t>
            </a:r>
            <a:r>
              <a:rPr lang="en-US" sz="3200" dirty="0" err="1"/>
              <a:t>bayi</a:t>
            </a:r>
            <a:r>
              <a:rPr lang="en-US" sz="3200" dirty="0"/>
              <a:t>, </a:t>
            </a:r>
            <a:r>
              <a:rPr lang="en-US" sz="3200" dirty="0" err="1"/>
              <a:t>balita</a:t>
            </a:r>
            <a:r>
              <a:rPr lang="en-US" sz="3200" dirty="0"/>
              <a:t> </a:t>
            </a:r>
            <a:r>
              <a:rPr lang="en-US" sz="3200" dirty="0" err="1"/>
              <a:t>dan</a:t>
            </a:r>
            <a:r>
              <a:rPr lang="en-US" sz="3200" dirty="0"/>
              <a:t> </a:t>
            </a:r>
            <a:r>
              <a:rPr lang="en-US" sz="3200" dirty="0" err="1"/>
              <a:t>anak</a:t>
            </a:r>
            <a:r>
              <a:rPr lang="en-US" sz="3200" dirty="0"/>
              <a:t> </a:t>
            </a:r>
            <a:r>
              <a:rPr lang="en-US" sz="3200" dirty="0" err="1"/>
              <a:t>prasekolah</a:t>
            </a:r>
            <a:endParaRPr lang="en-US" sz="3200" dirty="0"/>
          </a:p>
        </p:txBody>
      </p:sp>
    </p:spTree>
    <p:extLst>
      <p:ext uri="{BB962C8B-B14F-4D97-AF65-F5344CB8AC3E}">
        <p14:creationId xmlns:p14="http://schemas.microsoft.com/office/powerpoint/2010/main" val="2091580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763" y="1232633"/>
            <a:ext cx="9203108" cy="769605"/>
          </a:xfrm>
        </p:spPr>
        <p:txBody>
          <a:bodyPr>
            <a:normAutofit fontScale="90000"/>
          </a:bodyPr>
          <a:lstStyle/>
          <a:p>
            <a:r>
              <a:rPr lang="en-US" dirty="0" err="1"/>
              <a:t>Konsep</a:t>
            </a:r>
            <a:r>
              <a:rPr lang="en-US" dirty="0"/>
              <a:t> </a:t>
            </a:r>
            <a:r>
              <a:rPr lang="en-US" dirty="0" err="1"/>
              <a:t>psikologis</a:t>
            </a:r>
            <a:r>
              <a:rPr lang="en-US" dirty="0"/>
              <a:t> </a:t>
            </a:r>
            <a:r>
              <a:rPr lang="en-US" dirty="0" err="1"/>
              <a:t>tumbuh</a:t>
            </a:r>
            <a:r>
              <a:rPr lang="en-US" dirty="0"/>
              <a:t> </a:t>
            </a:r>
            <a:r>
              <a:rPr lang="en-US" dirty="0" err="1"/>
              <a:t>kembang</a:t>
            </a:r>
            <a:r>
              <a:rPr lang="en-US" dirty="0"/>
              <a:t/>
            </a:r>
            <a:br>
              <a:rPr lang="en-US" dirty="0"/>
            </a:br>
            <a:endParaRPr lang="en-US" dirty="0"/>
          </a:p>
        </p:txBody>
      </p:sp>
      <p:sp>
        <p:nvSpPr>
          <p:cNvPr id="3" name="Content Placeholder 2"/>
          <p:cNvSpPr>
            <a:spLocks noGrp="1"/>
          </p:cNvSpPr>
          <p:nvPr>
            <p:ph idx="1"/>
          </p:nvPr>
        </p:nvSpPr>
        <p:spPr>
          <a:xfrm>
            <a:off x="819809" y="1686910"/>
            <a:ext cx="10815147" cy="4729656"/>
          </a:xfrm>
        </p:spPr>
        <p:txBody>
          <a:bodyPr>
            <a:normAutofit/>
          </a:bodyPr>
          <a:lstStyle/>
          <a:p>
            <a:r>
              <a:rPr lang="en-US" sz="2800" dirty="0" err="1" smtClean="0"/>
              <a:t>Psikologi</a:t>
            </a:r>
            <a:r>
              <a:rPr lang="en-US" sz="2800" dirty="0" smtClean="0"/>
              <a:t> </a:t>
            </a:r>
            <a:r>
              <a:rPr lang="en-US" sz="2800" dirty="0" err="1"/>
              <a:t>pertumbuhan</a:t>
            </a:r>
            <a:r>
              <a:rPr lang="en-US" sz="2800" dirty="0"/>
              <a:t> </a:t>
            </a:r>
            <a:r>
              <a:rPr lang="en-US" sz="2800" dirty="0" err="1"/>
              <a:t>dan</a:t>
            </a:r>
            <a:r>
              <a:rPr lang="en-US" sz="2800" dirty="0"/>
              <a:t> </a:t>
            </a:r>
            <a:r>
              <a:rPr lang="en-US" sz="2800" dirty="0" err="1"/>
              <a:t>perkembangan</a:t>
            </a:r>
            <a:r>
              <a:rPr lang="en-US" sz="2800" dirty="0"/>
              <a:t> </a:t>
            </a:r>
            <a:r>
              <a:rPr lang="en-US" sz="2800" dirty="0" err="1"/>
              <a:t>bayi</a:t>
            </a:r>
            <a:r>
              <a:rPr lang="en-US" sz="2800" dirty="0"/>
              <a:t> </a:t>
            </a:r>
            <a:r>
              <a:rPr lang="en-US" sz="2800" dirty="0" err="1"/>
              <a:t>baru</a:t>
            </a:r>
            <a:r>
              <a:rPr lang="en-US" sz="2800" dirty="0"/>
              <a:t> </a:t>
            </a:r>
            <a:r>
              <a:rPr lang="en-US" sz="2800" dirty="0" err="1"/>
              <a:t>lahir</a:t>
            </a:r>
            <a:r>
              <a:rPr lang="en-US" sz="2800" dirty="0"/>
              <a:t>, </a:t>
            </a:r>
            <a:r>
              <a:rPr lang="en-US" sz="2800" dirty="0" err="1"/>
              <a:t>bayi</a:t>
            </a:r>
            <a:r>
              <a:rPr lang="en-US" sz="2800" dirty="0"/>
              <a:t>, </a:t>
            </a:r>
            <a:r>
              <a:rPr lang="en-US" sz="2800" dirty="0" err="1"/>
              <a:t>balita</a:t>
            </a:r>
            <a:r>
              <a:rPr lang="en-US" sz="2800" dirty="0"/>
              <a:t> </a:t>
            </a:r>
            <a:r>
              <a:rPr lang="en-US" sz="2800" dirty="0" err="1"/>
              <a:t>dan</a:t>
            </a:r>
            <a:r>
              <a:rPr lang="en-US" sz="2800" dirty="0"/>
              <a:t> </a:t>
            </a:r>
            <a:r>
              <a:rPr lang="en-US" sz="2800" dirty="0" err="1"/>
              <a:t>anak</a:t>
            </a:r>
            <a:r>
              <a:rPr lang="en-US" sz="2800" dirty="0"/>
              <a:t> </a:t>
            </a:r>
            <a:r>
              <a:rPr lang="en-US" sz="2800" dirty="0" err="1" smtClean="0"/>
              <a:t>prasekolah</a:t>
            </a:r>
            <a:endParaRPr lang="en-US" sz="2800" dirty="0" smtClean="0"/>
          </a:p>
          <a:p>
            <a:r>
              <a:rPr lang="en-US" sz="2800" dirty="0" err="1" smtClean="0"/>
              <a:t>Konsep</a:t>
            </a:r>
            <a:r>
              <a:rPr lang="en-US" sz="2800" dirty="0" smtClean="0"/>
              <a:t> </a:t>
            </a:r>
            <a:r>
              <a:rPr lang="en-US" sz="2800" dirty="0" err="1"/>
              <a:t>psikologi</a:t>
            </a:r>
            <a:r>
              <a:rPr lang="en-US" sz="2800" dirty="0"/>
              <a:t> </a:t>
            </a:r>
            <a:r>
              <a:rPr lang="en-US" sz="2800" dirty="0" err="1"/>
              <a:t>perkembangan</a:t>
            </a:r>
            <a:r>
              <a:rPr lang="en-US" sz="2800" dirty="0"/>
              <a:t> </a:t>
            </a:r>
            <a:r>
              <a:rPr lang="en-US" sz="2800" dirty="0" err="1"/>
              <a:t>manusia</a:t>
            </a:r>
            <a:r>
              <a:rPr lang="en-US" sz="2800" dirty="0"/>
              <a:t> </a:t>
            </a:r>
            <a:r>
              <a:rPr lang="en-US" sz="2800" dirty="0" err="1"/>
              <a:t>daei</a:t>
            </a:r>
            <a:r>
              <a:rPr lang="en-US" sz="2800" dirty="0"/>
              <a:t> </a:t>
            </a:r>
            <a:r>
              <a:rPr lang="en-US" sz="2800" dirty="0" err="1"/>
              <a:t>sebelum</a:t>
            </a:r>
            <a:r>
              <a:rPr lang="en-US" sz="2800" dirty="0"/>
              <a:t> </a:t>
            </a:r>
            <a:r>
              <a:rPr lang="en-US" sz="2800" dirty="0" err="1"/>
              <a:t>lahir</a:t>
            </a:r>
            <a:r>
              <a:rPr lang="en-US" sz="2800" dirty="0"/>
              <a:t> (prenatal-9 </a:t>
            </a:r>
            <a:r>
              <a:rPr lang="en-US" sz="2800" dirty="0" err="1" smtClean="0"/>
              <a:t>bulan</a:t>
            </a:r>
            <a:r>
              <a:rPr lang="en-US" sz="2800" dirty="0" smtClean="0"/>
              <a:t>)</a:t>
            </a:r>
          </a:p>
          <a:p>
            <a:r>
              <a:rPr lang="en-US" sz="2800" dirty="0" err="1" smtClean="0"/>
              <a:t>Konsep</a:t>
            </a:r>
            <a:r>
              <a:rPr lang="en-US" sz="2800" dirty="0" smtClean="0"/>
              <a:t> </a:t>
            </a:r>
            <a:r>
              <a:rPr lang="en-US" sz="2800" dirty="0" err="1"/>
              <a:t>psikologi</a:t>
            </a:r>
            <a:r>
              <a:rPr lang="en-US" sz="2800" dirty="0"/>
              <a:t> </a:t>
            </a:r>
            <a:r>
              <a:rPr lang="en-US" sz="2800" dirty="0" err="1"/>
              <a:t>perkembangan</a:t>
            </a:r>
            <a:r>
              <a:rPr lang="en-US" sz="2800" dirty="0"/>
              <a:t> </a:t>
            </a:r>
            <a:r>
              <a:rPr lang="en-US" sz="2800" dirty="0" err="1"/>
              <a:t>manusia</a:t>
            </a:r>
            <a:r>
              <a:rPr lang="en-US" sz="2800" dirty="0"/>
              <a:t> </a:t>
            </a:r>
            <a:r>
              <a:rPr lang="en-US" sz="2800" dirty="0" err="1"/>
              <a:t>baru</a:t>
            </a:r>
            <a:r>
              <a:rPr lang="en-US" sz="2800" dirty="0"/>
              <a:t> </a:t>
            </a:r>
            <a:r>
              <a:rPr lang="en-US" sz="2800" dirty="0" err="1"/>
              <a:t>lahir</a:t>
            </a:r>
            <a:r>
              <a:rPr lang="en-US" sz="2800" dirty="0"/>
              <a:t> ( 0-2 </a:t>
            </a:r>
            <a:r>
              <a:rPr lang="en-US" sz="2800" dirty="0" err="1" smtClean="0"/>
              <a:t>minggu</a:t>
            </a:r>
            <a:r>
              <a:rPr lang="en-US" sz="2800" dirty="0" smtClean="0"/>
              <a:t>)</a:t>
            </a:r>
          </a:p>
          <a:p>
            <a:r>
              <a:rPr lang="en-US" sz="2800" dirty="0" err="1" smtClean="0"/>
              <a:t>Konsep</a:t>
            </a:r>
            <a:r>
              <a:rPr lang="en-US" sz="2800" dirty="0" smtClean="0"/>
              <a:t> </a:t>
            </a:r>
            <a:r>
              <a:rPr lang="en-US" sz="2800" dirty="0" err="1"/>
              <a:t>psikologi</a:t>
            </a:r>
            <a:r>
              <a:rPr lang="en-US" sz="2800" dirty="0"/>
              <a:t> </a:t>
            </a:r>
            <a:r>
              <a:rPr lang="en-US" sz="2800" dirty="0" err="1"/>
              <a:t>masa</a:t>
            </a:r>
            <a:r>
              <a:rPr lang="en-US" sz="2800" dirty="0"/>
              <a:t> </a:t>
            </a:r>
            <a:r>
              <a:rPr lang="en-US" sz="2800" dirty="0" err="1"/>
              <a:t>kanak-kanak</a:t>
            </a:r>
            <a:r>
              <a:rPr lang="en-US" sz="2800" dirty="0"/>
              <a:t> </a:t>
            </a:r>
            <a:r>
              <a:rPr lang="en-US" sz="2800" dirty="0" err="1"/>
              <a:t>awal</a:t>
            </a:r>
            <a:r>
              <a:rPr lang="en-US" sz="2800" dirty="0"/>
              <a:t> (early childhood): 2-6 </a:t>
            </a:r>
            <a:r>
              <a:rPr lang="en-US" sz="2800" dirty="0" err="1" smtClean="0"/>
              <a:t>th</a:t>
            </a:r>
            <a:r>
              <a:rPr lang="en-US" sz="2800" dirty="0" smtClean="0"/>
              <a:t>)</a:t>
            </a:r>
          </a:p>
          <a:p>
            <a:r>
              <a:rPr lang="en-US" sz="2800" dirty="0" err="1" smtClean="0"/>
              <a:t>Konsep</a:t>
            </a:r>
            <a:r>
              <a:rPr lang="en-US" sz="2800" dirty="0" smtClean="0"/>
              <a:t> </a:t>
            </a:r>
            <a:r>
              <a:rPr lang="en-US" sz="2800" dirty="0" err="1"/>
              <a:t>psikologi</a:t>
            </a:r>
            <a:r>
              <a:rPr lang="en-US" sz="2800" dirty="0"/>
              <a:t> </a:t>
            </a:r>
            <a:r>
              <a:rPr lang="en-US" sz="2800" dirty="0" err="1"/>
              <a:t>masa</a:t>
            </a:r>
            <a:r>
              <a:rPr lang="en-US" sz="2800" dirty="0"/>
              <a:t> </a:t>
            </a:r>
            <a:r>
              <a:rPr lang="en-US" sz="2800" dirty="0" err="1"/>
              <a:t>kanak-kanak</a:t>
            </a:r>
            <a:r>
              <a:rPr lang="en-US" sz="2800" dirty="0"/>
              <a:t> </a:t>
            </a:r>
            <a:r>
              <a:rPr lang="en-US" sz="2800" dirty="0" err="1"/>
              <a:t>akhir</a:t>
            </a:r>
            <a:r>
              <a:rPr lang="en-US" sz="2800" dirty="0"/>
              <a:t> ( later childhood): 6-12 </a:t>
            </a:r>
            <a:r>
              <a:rPr lang="en-US" sz="2800" dirty="0" err="1"/>
              <a:t>th</a:t>
            </a:r>
            <a:r>
              <a:rPr lang="en-US" sz="2800" dirty="0"/>
              <a:t> </a:t>
            </a:r>
          </a:p>
        </p:txBody>
      </p:sp>
    </p:spTree>
    <p:extLst>
      <p:ext uri="{BB962C8B-B14F-4D97-AF65-F5344CB8AC3E}">
        <p14:creationId xmlns:p14="http://schemas.microsoft.com/office/powerpoint/2010/main" val="358681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989" y="1583180"/>
            <a:ext cx="10972800" cy="1143000"/>
          </a:xfrm>
        </p:spPr>
        <p:txBody>
          <a:bodyPr>
            <a:normAutofit fontScale="90000"/>
          </a:bodyPr>
          <a:lstStyle/>
          <a:p>
            <a:pPr algn="l"/>
            <a:r>
              <a:rPr lang="en-US" b="1" dirty="0" err="1" smtClean="0"/>
              <a:t>Gangguan</a:t>
            </a:r>
            <a:r>
              <a:rPr lang="en-US" b="1" dirty="0" smtClean="0"/>
              <a:t> </a:t>
            </a:r>
            <a:r>
              <a:rPr lang="en-US" b="1" dirty="0" err="1" smtClean="0"/>
              <a:t>tumbuh</a:t>
            </a:r>
            <a:r>
              <a:rPr lang="en-US" b="1" dirty="0" smtClean="0"/>
              <a:t> </a:t>
            </a:r>
            <a:r>
              <a:rPr lang="en-US" b="1" dirty="0" err="1" smtClean="0"/>
              <a:t>kembang</a:t>
            </a:r>
            <a:r>
              <a:rPr lang="en-US" b="1" dirty="0" smtClean="0"/>
              <a:t> </a:t>
            </a:r>
            <a:r>
              <a:rPr lang="en-US" b="1" dirty="0" err="1" smtClean="0"/>
              <a:t>dan</a:t>
            </a:r>
            <a:r>
              <a:rPr lang="en-US" b="1" dirty="0" smtClean="0"/>
              <a:t> </a:t>
            </a:r>
            <a:r>
              <a:rPr lang="en-US" b="1" dirty="0" err="1" smtClean="0"/>
              <a:t>penanganan</a:t>
            </a:r>
            <a:r>
              <a:rPr lang="en-US" b="1" dirty="0" smtClean="0"/>
              <a:t> </a:t>
            </a:r>
            <a:r>
              <a:rPr lang="en-US" b="1" dirty="0" err="1" smtClean="0"/>
              <a:t>pada</a:t>
            </a:r>
            <a:r>
              <a:rPr lang="en-US" b="1" dirty="0" smtClean="0"/>
              <a:t> </a:t>
            </a:r>
            <a:r>
              <a:rPr lang="en-US" b="1" dirty="0" err="1" smtClean="0"/>
              <a:t>bayi</a:t>
            </a:r>
            <a:r>
              <a:rPr lang="en-US" b="1" dirty="0" smtClean="0"/>
              <a:t>, </a:t>
            </a:r>
            <a:r>
              <a:rPr lang="en-US" b="1" dirty="0" err="1" smtClean="0"/>
              <a:t>balita</a:t>
            </a:r>
            <a:r>
              <a:rPr lang="en-US" b="1" dirty="0" smtClean="0"/>
              <a:t>, </a:t>
            </a:r>
            <a:r>
              <a:rPr lang="en-US" b="1" dirty="0" err="1" smtClean="0"/>
              <a:t>dan</a:t>
            </a:r>
            <a:r>
              <a:rPr lang="en-US" b="1" dirty="0" smtClean="0"/>
              <a:t> </a:t>
            </a:r>
            <a:r>
              <a:rPr lang="en-US" b="1" dirty="0" err="1" smtClean="0"/>
              <a:t>apras</a:t>
            </a:r>
            <a:r>
              <a:rPr lang="en-US" dirty="0" smtClean="0"/>
              <a:t/>
            </a:r>
            <a:br>
              <a:rPr lang="en-US" dirty="0" smtClean="0"/>
            </a:br>
            <a:endParaRPr lang="en-US" dirty="0"/>
          </a:p>
        </p:txBody>
      </p:sp>
      <p:sp>
        <p:nvSpPr>
          <p:cNvPr id="3" name="Content Placeholder 2"/>
          <p:cNvSpPr>
            <a:spLocks noGrp="1"/>
          </p:cNvSpPr>
          <p:nvPr>
            <p:ph idx="1"/>
          </p:nvPr>
        </p:nvSpPr>
        <p:spPr>
          <a:xfrm>
            <a:off x="3" y="3042755"/>
            <a:ext cx="11950263" cy="5281447"/>
          </a:xfrm>
        </p:spPr>
        <p:txBody>
          <a:bodyPr>
            <a:normAutofit/>
          </a:bodyPr>
          <a:lstStyle/>
          <a:p>
            <a:r>
              <a:rPr lang="en-US" dirty="0" err="1" smtClean="0"/>
              <a:t>Gangguan</a:t>
            </a:r>
            <a:r>
              <a:rPr lang="en-US" dirty="0" smtClean="0"/>
              <a:t> minor </a:t>
            </a:r>
            <a:r>
              <a:rPr lang="en-US" dirty="0" err="1" smtClean="0"/>
              <a:t>pada</a:t>
            </a:r>
            <a:r>
              <a:rPr lang="en-US" dirty="0" smtClean="0"/>
              <a:t> </a:t>
            </a:r>
            <a:r>
              <a:rPr lang="en-US" dirty="0" err="1" smtClean="0"/>
              <a:t>bayi</a:t>
            </a:r>
            <a:r>
              <a:rPr lang="en-US" dirty="0" smtClean="0"/>
              <a:t> </a:t>
            </a:r>
            <a:r>
              <a:rPr lang="en-US" dirty="0" err="1" smtClean="0"/>
              <a:t>baru</a:t>
            </a:r>
            <a:r>
              <a:rPr lang="en-US" dirty="0" smtClean="0"/>
              <a:t> </a:t>
            </a:r>
            <a:r>
              <a:rPr lang="en-US" dirty="0" err="1" smtClean="0"/>
              <a:t>lahir</a:t>
            </a:r>
            <a:r>
              <a:rPr lang="en-US" dirty="0" smtClean="0"/>
              <a:t>, </a:t>
            </a:r>
            <a:r>
              <a:rPr lang="en-US" dirty="0" err="1" smtClean="0"/>
              <a:t>bayi</a:t>
            </a:r>
            <a:r>
              <a:rPr lang="en-US" dirty="0" smtClean="0"/>
              <a:t>, </a:t>
            </a:r>
            <a:r>
              <a:rPr lang="en-US" dirty="0" err="1" smtClean="0"/>
              <a:t>balita</a:t>
            </a:r>
            <a:r>
              <a:rPr lang="en-US" dirty="0" smtClean="0"/>
              <a:t> </a:t>
            </a:r>
            <a:r>
              <a:rPr lang="en-US" dirty="0" err="1" smtClean="0"/>
              <a:t>dan</a:t>
            </a:r>
            <a:r>
              <a:rPr lang="en-US" dirty="0" smtClean="0"/>
              <a:t> </a:t>
            </a:r>
            <a:r>
              <a:rPr lang="en-US" dirty="0" err="1" smtClean="0"/>
              <a:t>anak</a:t>
            </a:r>
            <a:r>
              <a:rPr lang="en-US" dirty="0" smtClean="0"/>
              <a:t> </a:t>
            </a:r>
            <a:r>
              <a:rPr lang="en-US" dirty="0" err="1" smtClean="0"/>
              <a:t>prasekolah</a:t>
            </a:r>
            <a:r>
              <a:rPr lang="en-US" dirty="0" smtClean="0"/>
              <a:t> Minor disorder of baby, children and preschool children</a:t>
            </a:r>
          </a:p>
          <a:p>
            <a:r>
              <a:rPr lang="en-US" dirty="0" err="1" smtClean="0"/>
              <a:t>Hipotermi</a:t>
            </a:r>
            <a:r>
              <a:rPr lang="en-US" dirty="0" smtClean="0"/>
              <a:t> </a:t>
            </a:r>
            <a:r>
              <a:rPr lang="en-US" dirty="0" err="1" smtClean="0"/>
              <a:t>dan</a:t>
            </a:r>
            <a:r>
              <a:rPr lang="en-US" dirty="0" smtClean="0"/>
              <a:t> </a:t>
            </a:r>
            <a:r>
              <a:rPr lang="en-US" dirty="0" err="1" smtClean="0"/>
              <a:t>hipertemia</a:t>
            </a:r>
            <a:endParaRPr lang="en-US" dirty="0"/>
          </a:p>
          <a:p>
            <a:r>
              <a:rPr lang="en-US" dirty="0" err="1" smtClean="0"/>
              <a:t>Neonatus</a:t>
            </a:r>
            <a:r>
              <a:rPr lang="en-US" dirty="0" smtClean="0"/>
              <a:t> </a:t>
            </a:r>
            <a:r>
              <a:rPr lang="en-US" dirty="0" err="1" smtClean="0"/>
              <a:t>dengan</a:t>
            </a:r>
            <a:r>
              <a:rPr lang="en-US" dirty="0" smtClean="0"/>
              <a:t> </a:t>
            </a:r>
            <a:r>
              <a:rPr lang="en-US" dirty="0" err="1" smtClean="0"/>
              <a:t>kondisi</a:t>
            </a:r>
            <a:r>
              <a:rPr lang="en-US" dirty="0" smtClean="0"/>
              <a:t> </a:t>
            </a:r>
            <a:r>
              <a:rPr lang="en-US" dirty="0" err="1" smtClean="0"/>
              <a:t>khusus</a:t>
            </a:r>
            <a:r>
              <a:rPr lang="en-US" dirty="0" smtClean="0"/>
              <a:t>: </a:t>
            </a:r>
            <a:r>
              <a:rPr lang="en-US" dirty="0" err="1" smtClean="0"/>
              <a:t>kuning</a:t>
            </a:r>
            <a:r>
              <a:rPr lang="en-US" dirty="0" smtClean="0"/>
              <a:t>/jaundice, </a:t>
            </a:r>
            <a:r>
              <a:rPr lang="en-US" dirty="0" err="1" smtClean="0"/>
              <a:t>infeksi</a:t>
            </a:r>
            <a:r>
              <a:rPr lang="en-US" dirty="0" smtClean="0"/>
              <a:t>, RDS </a:t>
            </a:r>
            <a:r>
              <a:rPr lang="en-US" dirty="0" err="1" smtClean="0"/>
              <a:t>dll</a:t>
            </a:r>
            <a:r>
              <a:rPr lang="en-US" dirty="0" smtClean="0"/>
              <a:t>)</a:t>
            </a:r>
          </a:p>
          <a:p>
            <a:r>
              <a:rPr lang="en-US" dirty="0" err="1" smtClean="0"/>
              <a:t>Penyediaan</a:t>
            </a:r>
            <a:r>
              <a:rPr lang="en-US" dirty="0" smtClean="0"/>
              <a:t> </a:t>
            </a:r>
            <a:r>
              <a:rPr lang="en-US" dirty="0" err="1" smtClean="0"/>
              <a:t>nutrisi</a:t>
            </a:r>
            <a:r>
              <a:rPr lang="en-US" dirty="0" smtClean="0"/>
              <a:t> </a:t>
            </a:r>
            <a:r>
              <a:rPr lang="en-US" dirty="0" err="1" smtClean="0"/>
              <a:t>sehat</a:t>
            </a:r>
            <a:r>
              <a:rPr lang="en-US" dirty="0" smtClean="0"/>
              <a:t> </a:t>
            </a:r>
            <a:r>
              <a:rPr lang="en-US" dirty="0" err="1" smtClean="0"/>
              <a:t>bagi</a:t>
            </a:r>
            <a:r>
              <a:rPr lang="en-US" dirty="0" smtClean="0"/>
              <a:t> </a:t>
            </a:r>
            <a:r>
              <a:rPr lang="en-US" dirty="0" err="1" smtClean="0"/>
              <a:t>bayi</a:t>
            </a:r>
            <a:r>
              <a:rPr lang="en-US" dirty="0" smtClean="0"/>
              <a:t>, </a:t>
            </a:r>
            <a:r>
              <a:rPr lang="en-US" dirty="0" err="1" smtClean="0"/>
              <a:t>anak</a:t>
            </a:r>
            <a:r>
              <a:rPr lang="en-US" dirty="0" smtClean="0"/>
              <a:t> </a:t>
            </a:r>
            <a:r>
              <a:rPr lang="en-US" dirty="0" err="1" smtClean="0"/>
              <a:t>dan</a:t>
            </a:r>
            <a:r>
              <a:rPr lang="en-US" dirty="0" smtClean="0"/>
              <a:t> </a:t>
            </a:r>
            <a:r>
              <a:rPr lang="en-US" dirty="0" err="1" smtClean="0"/>
              <a:t>balita</a:t>
            </a:r>
            <a:r>
              <a:rPr lang="en-US" dirty="0" smtClean="0"/>
              <a:t> </a:t>
            </a:r>
            <a:r>
              <a:rPr lang="en-US" dirty="0" err="1" smtClean="0"/>
              <a:t>usia</a:t>
            </a:r>
            <a:r>
              <a:rPr lang="en-US" dirty="0" smtClean="0"/>
              <a:t> </a:t>
            </a:r>
            <a:r>
              <a:rPr lang="en-US" dirty="0" err="1" smtClean="0"/>
              <a:t>prasekolah</a:t>
            </a:r>
            <a:endParaRPr lang="en-US" dirty="0"/>
          </a:p>
          <a:p>
            <a:r>
              <a:rPr lang="en-US" dirty="0" err="1" smtClean="0"/>
              <a:t>Masalah</a:t>
            </a:r>
            <a:r>
              <a:rPr lang="en-US" dirty="0" smtClean="0"/>
              <a:t> </a:t>
            </a:r>
            <a:r>
              <a:rPr lang="en-US" dirty="0" err="1" smtClean="0"/>
              <a:t>lazim</a:t>
            </a:r>
            <a:r>
              <a:rPr lang="en-US" dirty="0" smtClean="0"/>
              <a:t> </a:t>
            </a:r>
            <a:r>
              <a:rPr lang="en-US" dirty="0" err="1" smtClean="0"/>
              <a:t>pada</a:t>
            </a:r>
            <a:r>
              <a:rPr lang="en-US" dirty="0" smtClean="0"/>
              <a:t> </a:t>
            </a:r>
            <a:r>
              <a:rPr lang="en-US" dirty="0" err="1" smtClean="0"/>
              <a:t>bayi</a:t>
            </a:r>
            <a:r>
              <a:rPr lang="en-US" dirty="0" smtClean="0"/>
              <a:t>, </a:t>
            </a:r>
            <a:r>
              <a:rPr lang="en-US" dirty="0" err="1" smtClean="0"/>
              <a:t>anak</a:t>
            </a:r>
            <a:r>
              <a:rPr lang="en-US" dirty="0" smtClean="0"/>
              <a:t> </a:t>
            </a:r>
            <a:r>
              <a:rPr lang="en-US" dirty="0" err="1" smtClean="0"/>
              <a:t>balita</a:t>
            </a:r>
            <a:r>
              <a:rPr lang="en-US" dirty="0" smtClean="0"/>
              <a:t> </a:t>
            </a:r>
            <a:r>
              <a:rPr lang="en-US" dirty="0" err="1" smtClean="0"/>
              <a:t>dan</a:t>
            </a:r>
            <a:r>
              <a:rPr lang="en-US" dirty="0" smtClean="0"/>
              <a:t> </a:t>
            </a:r>
            <a:r>
              <a:rPr lang="en-US" dirty="0" err="1" smtClean="0"/>
              <a:t>usia</a:t>
            </a:r>
            <a:r>
              <a:rPr lang="en-US" dirty="0" smtClean="0"/>
              <a:t> </a:t>
            </a:r>
            <a:r>
              <a:rPr lang="en-US" dirty="0" err="1" smtClean="0"/>
              <a:t>prasekolah</a:t>
            </a:r>
            <a:endParaRPr lang="en-US" dirty="0"/>
          </a:p>
          <a:p>
            <a:r>
              <a:rPr lang="en-US" dirty="0" err="1" smtClean="0"/>
              <a:t>Upaya</a:t>
            </a:r>
            <a:r>
              <a:rPr lang="en-US" dirty="0" smtClean="0"/>
              <a:t> </a:t>
            </a:r>
            <a:r>
              <a:rPr lang="en-US" dirty="0" err="1" smtClean="0"/>
              <a:t>promosi</a:t>
            </a:r>
            <a:r>
              <a:rPr lang="en-US" dirty="0" smtClean="0"/>
              <a:t> </a:t>
            </a:r>
            <a:r>
              <a:rPr lang="en-US" dirty="0" err="1" smtClean="0"/>
              <a:t>dan</a:t>
            </a:r>
            <a:r>
              <a:rPr lang="en-US" dirty="0" smtClean="0"/>
              <a:t> </a:t>
            </a:r>
            <a:r>
              <a:rPr lang="en-US" dirty="0" err="1" smtClean="0"/>
              <a:t>prevensi</a:t>
            </a:r>
            <a:r>
              <a:rPr lang="en-US" dirty="0" smtClean="0"/>
              <a:t> </a:t>
            </a:r>
            <a:r>
              <a:rPr lang="en-US" dirty="0" err="1" smtClean="0"/>
              <a:t>pada</a:t>
            </a:r>
            <a:r>
              <a:rPr lang="en-US" dirty="0" smtClean="0"/>
              <a:t> </a:t>
            </a:r>
            <a:r>
              <a:rPr lang="en-US" dirty="0" err="1" smtClean="0"/>
              <a:t>bayi</a:t>
            </a:r>
            <a:r>
              <a:rPr lang="en-US" dirty="0" smtClean="0"/>
              <a:t> </a:t>
            </a:r>
            <a:r>
              <a:rPr lang="en-US" dirty="0" err="1" smtClean="0"/>
              <a:t>dan</a:t>
            </a:r>
            <a:r>
              <a:rPr lang="en-US" dirty="0" smtClean="0"/>
              <a:t> </a:t>
            </a:r>
            <a:r>
              <a:rPr lang="en-US" dirty="0" err="1" smtClean="0"/>
              <a:t>balita</a:t>
            </a:r>
            <a:endParaRPr lang="en-US" dirty="0"/>
          </a:p>
        </p:txBody>
      </p:sp>
    </p:spTree>
    <p:extLst>
      <p:ext uri="{BB962C8B-B14F-4D97-AF65-F5344CB8AC3E}">
        <p14:creationId xmlns:p14="http://schemas.microsoft.com/office/powerpoint/2010/main" val="3792820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31" y="132748"/>
            <a:ext cx="10972800" cy="1143000"/>
          </a:xfrm>
        </p:spPr>
        <p:txBody>
          <a:bodyPr>
            <a:normAutofit fontScale="90000"/>
          </a:bodyPr>
          <a:lstStyle/>
          <a:p>
            <a:pPr algn="l"/>
            <a:r>
              <a:rPr lang="en-US" b="1" dirty="0" err="1" smtClean="0"/>
              <a:t>Gangguan</a:t>
            </a:r>
            <a:r>
              <a:rPr lang="en-US" b="1" dirty="0" smtClean="0"/>
              <a:t> </a:t>
            </a:r>
            <a:r>
              <a:rPr lang="en-US" b="1" dirty="0" err="1" smtClean="0"/>
              <a:t>tumbuh</a:t>
            </a:r>
            <a:r>
              <a:rPr lang="en-US" b="1" dirty="0" smtClean="0"/>
              <a:t> </a:t>
            </a:r>
            <a:r>
              <a:rPr lang="en-US" b="1" dirty="0" err="1" smtClean="0"/>
              <a:t>kembang</a:t>
            </a:r>
            <a:r>
              <a:rPr lang="en-US" b="1" dirty="0" smtClean="0"/>
              <a:t> </a:t>
            </a:r>
            <a:r>
              <a:rPr lang="en-US" b="1" dirty="0" err="1" smtClean="0"/>
              <a:t>dan</a:t>
            </a:r>
            <a:r>
              <a:rPr lang="en-US" b="1" dirty="0" smtClean="0"/>
              <a:t> </a:t>
            </a:r>
            <a:r>
              <a:rPr lang="en-US" b="1" dirty="0" err="1" smtClean="0"/>
              <a:t>penanganan</a:t>
            </a:r>
            <a:r>
              <a:rPr lang="en-US" b="1" dirty="0" smtClean="0"/>
              <a:t> </a:t>
            </a:r>
            <a:r>
              <a:rPr lang="en-US" b="1" dirty="0" err="1" smtClean="0"/>
              <a:t>pada</a:t>
            </a:r>
            <a:r>
              <a:rPr lang="en-US" b="1" dirty="0" smtClean="0"/>
              <a:t> </a:t>
            </a:r>
            <a:r>
              <a:rPr lang="en-US" b="1" dirty="0" err="1" smtClean="0"/>
              <a:t>bayi</a:t>
            </a:r>
            <a:r>
              <a:rPr lang="en-US" b="1" dirty="0" smtClean="0"/>
              <a:t>, </a:t>
            </a:r>
            <a:r>
              <a:rPr lang="en-US" b="1" dirty="0" err="1" smtClean="0"/>
              <a:t>balita</a:t>
            </a:r>
            <a:r>
              <a:rPr lang="en-US" b="1" dirty="0" smtClean="0"/>
              <a:t>, </a:t>
            </a:r>
            <a:r>
              <a:rPr lang="en-US" b="1" dirty="0" err="1" smtClean="0"/>
              <a:t>dan</a:t>
            </a:r>
            <a:r>
              <a:rPr lang="en-US" b="1" dirty="0" smtClean="0"/>
              <a:t> </a:t>
            </a:r>
            <a:r>
              <a:rPr lang="en-US" b="1" dirty="0" err="1" smtClean="0"/>
              <a:t>apras</a:t>
            </a:r>
            <a:endParaRPr lang="en-US" dirty="0"/>
          </a:p>
        </p:txBody>
      </p:sp>
      <p:sp>
        <p:nvSpPr>
          <p:cNvPr id="3" name="Content Placeholder 2"/>
          <p:cNvSpPr>
            <a:spLocks noGrp="1"/>
          </p:cNvSpPr>
          <p:nvPr>
            <p:ph idx="1"/>
          </p:nvPr>
        </p:nvSpPr>
        <p:spPr>
          <a:xfrm>
            <a:off x="315309" y="1324303"/>
            <a:ext cx="11876691" cy="5265683"/>
          </a:xfrm>
        </p:spPr>
        <p:txBody>
          <a:bodyPr>
            <a:normAutofit fontScale="92500"/>
          </a:bodyPr>
          <a:lstStyle/>
          <a:p>
            <a:r>
              <a:rPr lang="en-US" dirty="0" err="1" smtClean="0"/>
              <a:t>Teknik</a:t>
            </a:r>
            <a:r>
              <a:rPr lang="en-US" dirty="0" smtClean="0"/>
              <a:t> </a:t>
            </a:r>
            <a:r>
              <a:rPr lang="en-US" dirty="0" err="1" smtClean="0"/>
              <a:t>pengumpulan</a:t>
            </a:r>
            <a:r>
              <a:rPr lang="en-US" dirty="0" smtClean="0"/>
              <a:t> data focus </a:t>
            </a:r>
            <a:r>
              <a:rPr lang="en-US" dirty="0" err="1" smtClean="0"/>
              <a:t>melalui</a:t>
            </a:r>
            <a:r>
              <a:rPr lang="en-US" dirty="0" smtClean="0"/>
              <a:t> </a:t>
            </a:r>
            <a:r>
              <a:rPr lang="en-US" dirty="0" err="1" smtClean="0"/>
              <a:t>pemeriksaan</a:t>
            </a:r>
            <a:r>
              <a:rPr lang="en-US" dirty="0" smtClean="0"/>
              <a:t> </a:t>
            </a:r>
            <a:r>
              <a:rPr lang="en-US" dirty="0" err="1" smtClean="0"/>
              <a:t>fisik</a:t>
            </a:r>
            <a:r>
              <a:rPr lang="en-US" dirty="0" smtClean="0"/>
              <a:t> </a:t>
            </a:r>
            <a:r>
              <a:rPr lang="en-US" dirty="0" err="1" smtClean="0"/>
              <a:t>pada</a:t>
            </a:r>
            <a:r>
              <a:rPr lang="en-US" dirty="0" smtClean="0"/>
              <a:t> </a:t>
            </a:r>
            <a:r>
              <a:rPr lang="en-US" dirty="0" err="1" smtClean="0"/>
              <a:t>bayi</a:t>
            </a:r>
            <a:r>
              <a:rPr lang="en-US" dirty="0" smtClean="0"/>
              <a:t> </a:t>
            </a:r>
            <a:r>
              <a:rPr lang="en-US" dirty="0" err="1" smtClean="0"/>
              <a:t>dan</a:t>
            </a:r>
            <a:r>
              <a:rPr lang="en-US" dirty="0" smtClean="0"/>
              <a:t> </a:t>
            </a:r>
            <a:r>
              <a:rPr lang="en-US" dirty="0" err="1" smtClean="0"/>
              <a:t>anak</a:t>
            </a:r>
            <a:r>
              <a:rPr lang="en-US" dirty="0" smtClean="0"/>
              <a:t> </a:t>
            </a:r>
            <a:r>
              <a:rPr lang="en-US" dirty="0" err="1" smtClean="0"/>
              <a:t>balita</a:t>
            </a:r>
            <a:endParaRPr lang="en-US" dirty="0"/>
          </a:p>
          <a:p>
            <a:r>
              <a:rPr lang="en-US" dirty="0" err="1" smtClean="0"/>
              <a:t>Bayi</a:t>
            </a:r>
            <a:r>
              <a:rPr lang="en-US" dirty="0" smtClean="0"/>
              <a:t> </a:t>
            </a:r>
            <a:r>
              <a:rPr lang="en-US" dirty="0" err="1" smtClean="0"/>
              <a:t>resiko</a:t>
            </a:r>
            <a:r>
              <a:rPr lang="en-US" dirty="0" smtClean="0"/>
              <a:t> </a:t>
            </a:r>
            <a:r>
              <a:rPr lang="en-US" dirty="0" err="1" smtClean="0"/>
              <a:t>tinggi</a:t>
            </a:r>
            <a:r>
              <a:rPr lang="en-US" dirty="0" smtClean="0"/>
              <a:t> </a:t>
            </a:r>
            <a:r>
              <a:rPr lang="en-US" dirty="0" err="1" smtClean="0"/>
              <a:t>dan</a:t>
            </a:r>
            <a:r>
              <a:rPr lang="en-US" dirty="0" smtClean="0"/>
              <a:t> </a:t>
            </a:r>
            <a:r>
              <a:rPr lang="en-US" dirty="0" err="1" smtClean="0"/>
              <a:t>bermasalah</a:t>
            </a:r>
            <a:r>
              <a:rPr lang="en-US" dirty="0" smtClean="0"/>
              <a:t> </a:t>
            </a:r>
            <a:r>
              <a:rPr lang="en-US" dirty="0" err="1" smtClean="0"/>
              <a:t>dan</a:t>
            </a:r>
            <a:r>
              <a:rPr lang="en-US" dirty="0" smtClean="0"/>
              <a:t> </a:t>
            </a:r>
            <a:r>
              <a:rPr lang="en-US" dirty="0" err="1" smtClean="0"/>
              <a:t>penata</a:t>
            </a:r>
            <a:r>
              <a:rPr lang="en-US" dirty="0" smtClean="0"/>
              <a:t> </a:t>
            </a:r>
            <a:r>
              <a:rPr lang="en-US" dirty="0" err="1" smtClean="0"/>
              <a:t>laksanaannya</a:t>
            </a:r>
            <a:endParaRPr lang="en-US" dirty="0"/>
          </a:p>
          <a:p>
            <a:r>
              <a:rPr lang="en-US" dirty="0" err="1" smtClean="0"/>
              <a:t>Penyakit-penyakit</a:t>
            </a:r>
            <a:r>
              <a:rPr lang="en-US" dirty="0" smtClean="0"/>
              <a:t> yang </a:t>
            </a:r>
            <a:r>
              <a:rPr lang="en-US" dirty="0" err="1" smtClean="0"/>
              <a:t>lazim</a:t>
            </a:r>
            <a:r>
              <a:rPr lang="en-US" dirty="0" smtClean="0"/>
              <a:t> </a:t>
            </a:r>
            <a:r>
              <a:rPr lang="en-US" dirty="0" err="1" smtClean="0"/>
              <a:t>pada</a:t>
            </a:r>
            <a:r>
              <a:rPr lang="en-US" dirty="0" smtClean="0"/>
              <a:t> </a:t>
            </a:r>
            <a:r>
              <a:rPr lang="en-US" dirty="0" err="1" smtClean="0"/>
              <a:t>bayi</a:t>
            </a:r>
            <a:r>
              <a:rPr lang="en-US" dirty="0" smtClean="0"/>
              <a:t> </a:t>
            </a:r>
            <a:r>
              <a:rPr lang="en-US" dirty="0" err="1" smtClean="0"/>
              <a:t>dan</a:t>
            </a:r>
            <a:r>
              <a:rPr lang="en-US" dirty="0" smtClean="0"/>
              <a:t> </a:t>
            </a:r>
            <a:r>
              <a:rPr lang="en-US" dirty="0" err="1" smtClean="0"/>
              <a:t>anak</a:t>
            </a:r>
            <a:r>
              <a:rPr lang="en-US" dirty="0" smtClean="0"/>
              <a:t> </a:t>
            </a:r>
            <a:r>
              <a:rPr lang="en-US" dirty="0" err="1" smtClean="0"/>
              <a:t>balita</a:t>
            </a:r>
            <a:r>
              <a:rPr lang="en-US" dirty="0" smtClean="0"/>
              <a:t> yang </a:t>
            </a:r>
            <a:r>
              <a:rPr lang="en-US" dirty="0" err="1" smtClean="0"/>
              <a:t>terjadi</a:t>
            </a:r>
            <a:r>
              <a:rPr lang="en-US" dirty="0" smtClean="0"/>
              <a:t> di Indonesia</a:t>
            </a:r>
          </a:p>
          <a:p>
            <a:r>
              <a:rPr lang="en-US" dirty="0" err="1" smtClean="0"/>
              <a:t>Pemberian</a:t>
            </a:r>
            <a:r>
              <a:rPr lang="en-US" dirty="0" smtClean="0"/>
              <a:t> </a:t>
            </a:r>
            <a:r>
              <a:rPr lang="en-US" dirty="0" err="1" smtClean="0"/>
              <a:t>obat</a:t>
            </a:r>
            <a:r>
              <a:rPr lang="en-US" dirty="0" smtClean="0"/>
              <a:t> </a:t>
            </a:r>
            <a:r>
              <a:rPr lang="en-US" dirty="0" err="1" smtClean="0"/>
              <a:t>pada</a:t>
            </a:r>
            <a:r>
              <a:rPr lang="en-US" dirty="0" smtClean="0"/>
              <a:t> </a:t>
            </a:r>
            <a:r>
              <a:rPr lang="en-US" dirty="0" err="1" smtClean="0"/>
              <a:t>bayi</a:t>
            </a:r>
            <a:r>
              <a:rPr lang="en-US" dirty="0" smtClean="0"/>
              <a:t> </a:t>
            </a:r>
            <a:r>
              <a:rPr lang="en-US" dirty="0" err="1" smtClean="0"/>
              <a:t>dan</a:t>
            </a:r>
            <a:r>
              <a:rPr lang="en-US" dirty="0" smtClean="0"/>
              <a:t> </a:t>
            </a:r>
            <a:r>
              <a:rPr lang="en-US" dirty="0" err="1" smtClean="0"/>
              <a:t>balita</a:t>
            </a:r>
            <a:r>
              <a:rPr lang="en-US" dirty="0" smtClean="0"/>
              <a:t> </a:t>
            </a:r>
            <a:r>
              <a:rPr lang="en-US" dirty="0" err="1" smtClean="0"/>
              <a:t>sesuai</a:t>
            </a:r>
            <a:r>
              <a:rPr lang="en-US" dirty="0" smtClean="0"/>
              <a:t> </a:t>
            </a:r>
            <a:r>
              <a:rPr lang="en-US" dirty="0" err="1" smtClean="0"/>
              <a:t>kewenangan</a:t>
            </a:r>
            <a:r>
              <a:rPr lang="en-US" dirty="0" smtClean="0"/>
              <a:t> </a:t>
            </a:r>
            <a:r>
              <a:rPr lang="en-US" dirty="0" err="1" smtClean="0"/>
              <a:t>dan</a:t>
            </a:r>
            <a:r>
              <a:rPr lang="en-US" dirty="0" smtClean="0"/>
              <a:t> </a:t>
            </a:r>
            <a:r>
              <a:rPr lang="en-US" dirty="0" err="1" smtClean="0"/>
              <a:t>standar</a:t>
            </a:r>
            <a:endParaRPr lang="en-US" dirty="0"/>
          </a:p>
          <a:p>
            <a:r>
              <a:rPr lang="en-US" dirty="0" smtClean="0"/>
              <a:t>Parents infant and children bounding </a:t>
            </a:r>
          </a:p>
          <a:p>
            <a:r>
              <a:rPr lang="en-US" dirty="0" err="1" smtClean="0"/>
              <a:t>Pengasuhan</a:t>
            </a:r>
            <a:r>
              <a:rPr lang="en-US" dirty="0" smtClean="0"/>
              <a:t> ideal orang </a:t>
            </a:r>
            <a:r>
              <a:rPr lang="en-US" dirty="0" err="1" smtClean="0"/>
              <a:t>tua</a:t>
            </a:r>
            <a:r>
              <a:rPr lang="en-US" dirty="0" smtClean="0"/>
              <a:t> </a:t>
            </a:r>
            <a:r>
              <a:rPr lang="en-US" dirty="0" err="1" smtClean="0"/>
              <a:t>terhadap</a:t>
            </a:r>
            <a:r>
              <a:rPr lang="en-US" dirty="0" smtClean="0"/>
              <a:t> </a:t>
            </a:r>
            <a:r>
              <a:rPr lang="en-US" dirty="0" err="1" smtClean="0"/>
              <a:t>bayi</a:t>
            </a:r>
            <a:r>
              <a:rPr lang="en-US" dirty="0" smtClean="0"/>
              <a:t>, </a:t>
            </a:r>
            <a:r>
              <a:rPr lang="en-US" dirty="0" err="1" smtClean="0"/>
              <a:t>anak</a:t>
            </a:r>
            <a:r>
              <a:rPr lang="en-US" dirty="0" smtClean="0"/>
              <a:t> </a:t>
            </a:r>
            <a:r>
              <a:rPr lang="en-US" dirty="0" err="1" smtClean="0"/>
              <a:t>balita</a:t>
            </a:r>
            <a:r>
              <a:rPr lang="en-US" dirty="0" smtClean="0"/>
              <a:t> </a:t>
            </a:r>
            <a:r>
              <a:rPr lang="en-US" dirty="0" err="1" smtClean="0"/>
              <a:t>dan</a:t>
            </a:r>
            <a:r>
              <a:rPr lang="en-US" dirty="0" smtClean="0"/>
              <a:t> </a:t>
            </a:r>
            <a:r>
              <a:rPr lang="en-US" dirty="0" err="1" smtClean="0"/>
              <a:t>anak</a:t>
            </a:r>
            <a:r>
              <a:rPr lang="en-US" dirty="0" smtClean="0"/>
              <a:t> </a:t>
            </a:r>
            <a:r>
              <a:rPr lang="en-US" dirty="0" err="1" smtClean="0"/>
              <a:t>usia</a:t>
            </a:r>
            <a:r>
              <a:rPr lang="en-US" dirty="0" smtClean="0"/>
              <a:t> </a:t>
            </a:r>
            <a:r>
              <a:rPr lang="en-US" dirty="0" err="1" smtClean="0"/>
              <a:t>prasekolah</a:t>
            </a:r>
            <a:r>
              <a:rPr lang="en-US" dirty="0" smtClean="0"/>
              <a:t> </a:t>
            </a:r>
          </a:p>
          <a:p>
            <a:r>
              <a:rPr lang="en-US" dirty="0" err="1" smtClean="0"/>
              <a:t>Stimulasi</a:t>
            </a:r>
            <a:r>
              <a:rPr lang="en-US" dirty="0" smtClean="0"/>
              <a:t> </a:t>
            </a:r>
            <a:r>
              <a:rPr lang="en-US" dirty="0" err="1" smtClean="0"/>
              <a:t>dan</a:t>
            </a:r>
            <a:r>
              <a:rPr lang="en-US" dirty="0" smtClean="0"/>
              <a:t> </a:t>
            </a:r>
            <a:r>
              <a:rPr lang="en-US" dirty="0" err="1" smtClean="0"/>
              <a:t>deteksi</a:t>
            </a:r>
            <a:r>
              <a:rPr lang="en-US" dirty="0" smtClean="0"/>
              <a:t> </a:t>
            </a:r>
            <a:r>
              <a:rPr lang="en-US" dirty="0" err="1" smtClean="0"/>
              <a:t>dini</a:t>
            </a:r>
            <a:r>
              <a:rPr lang="en-US" dirty="0" smtClean="0"/>
              <a:t> </a:t>
            </a:r>
            <a:r>
              <a:rPr lang="en-US" dirty="0" err="1" smtClean="0"/>
              <a:t>pertumbuhan</a:t>
            </a:r>
            <a:r>
              <a:rPr lang="en-US" dirty="0" smtClean="0"/>
              <a:t> </a:t>
            </a:r>
            <a:r>
              <a:rPr lang="en-US" dirty="0" err="1" smtClean="0"/>
              <a:t>dan</a:t>
            </a:r>
            <a:r>
              <a:rPr lang="en-US" dirty="0" smtClean="0"/>
              <a:t> </a:t>
            </a:r>
            <a:r>
              <a:rPr lang="en-US" dirty="0" err="1" smtClean="0"/>
              <a:t>perkembangan</a:t>
            </a:r>
            <a:r>
              <a:rPr lang="en-US" dirty="0" smtClean="0"/>
              <a:t> </a:t>
            </a:r>
            <a:r>
              <a:rPr lang="en-US" dirty="0" err="1" smtClean="0"/>
              <a:t>anak</a:t>
            </a:r>
            <a:endParaRPr lang="en-US" dirty="0"/>
          </a:p>
        </p:txBody>
      </p:sp>
    </p:spTree>
    <p:extLst>
      <p:ext uri="{BB962C8B-B14F-4D97-AF65-F5344CB8AC3E}">
        <p14:creationId xmlns:p14="http://schemas.microsoft.com/office/powerpoint/2010/main" val="3146073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31" y="132748"/>
            <a:ext cx="10972800" cy="1143000"/>
          </a:xfrm>
        </p:spPr>
        <p:txBody>
          <a:bodyPr>
            <a:normAutofit fontScale="90000"/>
          </a:bodyPr>
          <a:lstStyle/>
          <a:p>
            <a:pPr algn="l"/>
            <a:r>
              <a:rPr lang="en-US" b="1" dirty="0" err="1" smtClean="0"/>
              <a:t>Gangguan</a:t>
            </a:r>
            <a:r>
              <a:rPr lang="en-US" b="1" dirty="0" smtClean="0"/>
              <a:t> </a:t>
            </a:r>
            <a:r>
              <a:rPr lang="en-US" b="1" dirty="0" err="1" smtClean="0"/>
              <a:t>tumbuh</a:t>
            </a:r>
            <a:r>
              <a:rPr lang="en-US" b="1" dirty="0" smtClean="0"/>
              <a:t> </a:t>
            </a:r>
            <a:r>
              <a:rPr lang="en-US" b="1" dirty="0" err="1" smtClean="0"/>
              <a:t>kembang</a:t>
            </a:r>
            <a:r>
              <a:rPr lang="en-US" b="1" dirty="0" smtClean="0"/>
              <a:t> </a:t>
            </a:r>
            <a:r>
              <a:rPr lang="en-US" b="1" dirty="0" err="1" smtClean="0"/>
              <a:t>dan</a:t>
            </a:r>
            <a:r>
              <a:rPr lang="en-US" b="1" dirty="0" smtClean="0"/>
              <a:t> </a:t>
            </a:r>
            <a:r>
              <a:rPr lang="en-US" b="1" dirty="0" err="1" smtClean="0"/>
              <a:t>penanganan</a:t>
            </a:r>
            <a:r>
              <a:rPr lang="en-US" b="1" dirty="0" smtClean="0"/>
              <a:t> </a:t>
            </a:r>
            <a:r>
              <a:rPr lang="en-US" b="1" dirty="0" err="1" smtClean="0"/>
              <a:t>pada</a:t>
            </a:r>
            <a:r>
              <a:rPr lang="en-US" b="1" dirty="0" smtClean="0"/>
              <a:t> </a:t>
            </a:r>
            <a:r>
              <a:rPr lang="en-US" b="1" dirty="0" err="1" smtClean="0"/>
              <a:t>bayi</a:t>
            </a:r>
            <a:r>
              <a:rPr lang="en-US" b="1" dirty="0" smtClean="0"/>
              <a:t>, </a:t>
            </a:r>
            <a:r>
              <a:rPr lang="en-US" b="1" dirty="0" err="1" smtClean="0"/>
              <a:t>balita</a:t>
            </a:r>
            <a:r>
              <a:rPr lang="en-US" b="1" dirty="0" smtClean="0"/>
              <a:t>, </a:t>
            </a:r>
            <a:r>
              <a:rPr lang="en-US" b="1" dirty="0" err="1" smtClean="0"/>
              <a:t>dan</a:t>
            </a:r>
            <a:r>
              <a:rPr lang="en-US" b="1" dirty="0" smtClean="0"/>
              <a:t> </a:t>
            </a:r>
            <a:r>
              <a:rPr lang="en-US" b="1" dirty="0" err="1" smtClean="0"/>
              <a:t>apras</a:t>
            </a:r>
            <a:endParaRPr lang="en-US" dirty="0"/>
          </a:p>
        </p:txBody>
      </p:sp>
      <p:sp>
        <p:nvSpPr>
          <p:cNvPr id="3" name="Content Placeholder 2"/>
          <p:cNvSpPr>
            <a:spLocks noGrp="1"/>
          </p:cNvSpPr>
          <p:nvPr>
            <p:ph idx="1"/>
          </p:nvPr>
        </p:nvSpPr>
        <p:spPr>
          <a:xfrm>
            <a:off x="315309" y="1907637"/>
            <a:ext cx="11876691" cy="5265683"/>
          </a:xfrm>
        </p:spPr>
        <p:txBody>
          <a:bodyPr>
            <a:normAutofit/>
          </a:bodyPr>
          <a:lstStyle/>
          <a:p>
            <a:r>
              <a:rPr lang="en-US" dirty="0" err="1" smtClean="0"/>
              <a:t>Intervensi</a:t>
            </a:r>
            <a:r>
              <a:rPr lang="en-US" dirty="0" smtClean="0"/>
              <a:t> </a:t>
            </a:r>
            <a:r>
              <a:rPr lang="en-US" dirty="0" err="1" smtClean="0"/>
              <a:t>dini</a:t>
            </a:r>
            <a:r>
              <a:rPr lang="en-US" dirty="0" smtClean="0"/>
              <a:t> </a:t>
            </a:r>
            <a:r>
              <a:rPr lang="en-US" dirty="0" err="1" smtClean="0"/>
              <a:t>gangguan</a:t>
            </a:r>
            <a:r>
              <a:rPr lang="en-US" dirty="0" smtClean="0"/>
              <a:t> </a:t>
            </a:r>
            <a:r>
              <a:rPr lang="en-US" dirty="0" err="1" smtClean="0"/>
              <a:t>tumbuh</a:t>
            </a:r>
            <a:r>
              <a:rPr lang="en-US" dirty="0" smtClean="0"/>
              <a:t> </a:t>
            </a:r>
            <a:r>
              <a:rPr lang="en-US" dirty="0" err="1" smtClean="0"/>
              <a:t>kembang</a:t>
            </a:r>
            <a:r>
              <a:rPr lang="en-US" dirty="0" smtClean="0"/>
              <a:t> </a:t>
            </a:r>
            <a:r>
              <a:rPr lang="en-US" dirty="0" err="1" smtClean="0"/>
              <a:t>anak</a:t>
            </a:r>
            <a:r>
              <a:rPr lang="en-US" dirty="0" smtClean="0"/>
              <a:t> </a:t>
            </a:r>
            <a:r>
              <a:rPr lang="en-US" dirty="0" err="1" smtClean="0"/>
              <a:t>dan</a:t>
            </a:r>
            <a:r>
              <a:rPr lang="en-US" dirty="0" smtClean="0"/>
              <a:t> </a:t>
            </a:r>
            <a:r>
              <a:rPr lang="en-US" dirty="0" err="1" smtClean="0"/>
              <a:t>balita</a:t>
            </a:r>
            <a:endParaRPr lang="en-US" dirty="0" smtClean="0"/>
          </a:p>
          <a:p>
            <a:r>
              <a:rPr lang="en-US" dirty="0" smtClean="0"/>
              <a:t>Anticipatory guidance </a:t>
            </a:r>
            <a:r>
              <a:rPr lang="en-US" dirty="0" err="1" smtClean="0"/>
              <a:t>untuk</a:t>
            </a:r>
            <a:r>
              <a:rPr lang="en-US" dirty="0" smtClean="0"/>
              <a:t> </a:t>
            </a:r>
            <a:r>
              <a:rPr lang="en-US" dirty="0" err="1" smtClean="0"/>
              <a:t>mencegah</a:t>
            </a:r>
            <a:r>
              <a:rPr lang="en-US" dirty="0" smtClean="0"/>
              <a:t> </a:t>
            </a:r>
            <a:r>
              <a:rPr lang="en-US" dirty="0" err="1" smtClean="0"/>
              <a:t>dan</a:t>
            </a:r>
            <a:r>
              <a:rPr lang="en-US" dirty="0" smtClean="0"/>
              <a:t> </a:t>
            </a:r>
            <a:r>
              <a:rPr lang="en-US" dirty="0" err="1" smtClean="0"/>
              <a:t>menurunkan</a:t>
            </a:r>
            <a:r>
              <a:rPr lang="en-US" dirty="0" smtClean="0"/>
              <a:t> SIDS</a:t>
            </a:r>
          </a:p>
          <a:p>
            <a:r>
              <a:rPr lang="en-US" dirty="0" err="1" smtClean="0"/>
              <a:t>Lingkungan</a:t>
            </a:r>
            <a:r>
              <a:rPr lang="en-US" dirty="0" smtClean="0"/>
              <a:t> </a:t>
            </a:r>
            <a:r>
              <a:rPr lang="en-US" dirty="0" err="1" smtClean="0"/>
              <a:t>aman</a:t>
            </a:r>
            <a:r>
              <a:rPr lang="en-US" dirty="0" smtClean="0"/>
              <a:t> </a:t>
            </a:r>
            <a:r>
              <a:rPr lang="en-US" dirty="0" err="1" smtClean="0"/>
              <a:t>untuk</a:t>
            </a:r>
            <a:r>
              <a:rPr lang="en-US" dirty="0" smtClean="0"/>
              <a:t> </a:t>
            </a:r>
            <a:r>
              <a:rPr lang="en-US" dirty="0" err="1" smtClean="0"/>
              <a:t>bayi</a:t>
            </a:r>
            <a:r>
              <a:rPr lang="en-US" dirty="0" smtClean="0"/>
              <a:t> </a:t>
            </a:r>
            <a:r>
              <a:rPr lang="en-US" dirty="0" err="1" smtClean="0"/>
              <a:t>dan</a:t>
            </a:r>
            <a:r>
              <a:rPr lang="en-US" dirty="0" smtClean="0"/>
              <a:t> </a:t>
            </a:r>
            <a:r>
              <a:rPr lang="en-US" dirty="0" err="1" smtClean="0"/>
              <a:t>anak</a:t>
            </a:r>
            <a:r>
              <a:rPr lang="en-US" dirty="0" smtClean="0"/>
              <a:t> </a:t>
            </a:r>
          </a:p>
          <a:p>
            <a:r>
              <a:rPr lang="en-US" dirty="0" err="1" smtClean="0"/>
              <a:t>Evaluasi</a:t>
            </a:r>
            <a:r>
              <a:rPr lang="en-US" dirty="0" smtClean="0"/>
              <a:t> parent education</a:t>
            </a:r>
          </a:p>
          <a:p>
            <a:r>
              <a:rPr lang="en-US" dirty="0" err="1" smtClean="0"/>
              <a:t>Pemeriksaan</a:t>
            </a:r>
            <a:r>
              <a:rPr lang="en-US" dirty="0" smtClean="0"/>
              <a:t> </a:t>
            </a:r>
            <a:r>
              <a:rPr lang="en-US" dirty="0" err="1" smtClean="0"/>
              <a:t>bayi</a:t>
            </a:r>
            <a:r>
              <a:rPr lang="en-US" dirty="0" smtClean="0"/>
              <a:t> </a:t>
            </a:r>
            <a:r>
              <a:rPr lang="en-US" dirty="0" err="1" smtClean="0"/>
              <a:t>saat</a:t>
            </a:r>
            <a:r>
              <a:rPr lang="en-US" dirty="0" smtClean="0"/>
              <a:t> </a:t>
            </a:r>
            <a:r>
              <a:rPr lang="en-US" dirty="0" err="1" smtClean="0"/>
              <a:t>lahir</a:t>
            </a:r>
            <a:r>
              <a:rPr lang="en-US" dirty="0" smtClean="0"/>
              <a:t> </a:t>
            </a:r>
            <a:r>
              <a:rPr lang="en-US" dirty="0" err="1" smtClean="0"/>
              <a:t>dan</a:t>
            </a:r>
            <a:r>
              <a:rPr lang="en-US" dirty="0" smtClean="0"/>
              <a:t> </a:t>
            </a:r>
            <a:r>
              <a:rPr lang="en-US" dirty="0" err="1" smtClean="0"/>
              <a:t>pemeriksaan</a:t>
            </a:r>
            <a:r>
              <a:rPr lang="en-US" dirty="0" smtClean="0"/>
              <a:t> </a:t>
            </a:r>
            <a:r>
              <a:rPr lang="en-US" dirty="0" err="1" smtClean="0"/>
              <a:t>sehari-hari</a:t>
            </a:r>
            <a:endParaRPr lang="en-US" dirty="0"/>
          </a:p>
          <a:p>
            <a:r>
              <a:rPr lang="en-US" dirty="0" err="1" smtClean="0"/>
              <a:t>Prinsip</a:t>
            </a:r>
            <a:r>
              <a:rPr lang="en-US" dirty="0" smtClean="0"/>
              <a:t> </a:t>
            </a:r>
            <a:r>
              <a:rPr lang="en-US" dirty="0" err="1" smtClean="0"/>
              <a:t>pemberian</a:t>
            </a:r>
            <a:r>
              <a:rPr lang="en-US" dirty="0" smtClean="0"/>
              <a:t> </a:t>
            </a:r>
            <a:r>
              <a:rPr lang="en-US" dirty="0" err="1" smtClean="0"/>
              <a:t>nutrisis</a:t>
            </a:r>
            <a:r>
              <a:rPr lang="en-US" dirty="0" smtClean="0"/>
              <a:t> </a:t>
            </a:r>
            <a:r>
              <a:rPr lang="en-US" dirty="0" err="1" smtClean="0"/>
              <a:t>pada</a:t>
            </a:r>
            <a:r>
              <a:rPr lang="en-US" dirty="0" smtClean="0"/>
              <a:t> </a:t>
            </a:r>
            <a:r>
              <a:rPr lang="en-US" dirty="0" err="1" smtClean="0"/>
              <a:t>bayi</a:t>
            </a:r>
            <a:r>
              <a:rPr lang="en-US" dirty="0" smtClean="0"/>
              <a:t> </a:t>
            </a:r>
            <a:r>
              <a:rPr lang="en-US" dirty="0" err="1" smtClean="0"/>
              <a:t>baru</a:t>
            </a:r>
            <a:r>
              <a:rPr lang="en-US" dirty="0" smtClean="0"/>
              <a:t> </a:t>
            </a:r>
            <a:r>
              <a:rPr lang="en-US" dirty="0" err="1" smtClean="0"/>
              <a:t>lahir</a:t>
            </a:r>
            <a:r>
              <a:rPr lang="en-US" dirty="0" smtClean="0"/>
              <a:t> </a:t>
            </a:r>
          </a:p>
          <a:p>
            <a:r>
              <a:rPr lang="en-US" dirty="0" err="1" smtClean="0"/>
              <a:t>Asuhan</a:t>
            </a:r>
            <a:r>
              <a:rPr lang="en-US" dirty="0" smtClean="0"/>
              <a:t> </a:t>
            </a:r>
            <a:r>
              <a:rPr lang="en-US" dirty="0" err="1" smtClean="0"/>
              <a:t>rutin</a:t>
            </a:r>
            <a:r>
              <a:rPr lang="en-US" dirty="0" smtClean="0"/>
              <a:t> </a:t>
            </a:r>
            <a:r>
              <a:rPr lang="en-US" dirty="0" err="1" smtClean="0"/>
              <a:t>bayi</a:t>
            </a:r>
            <a:r>
              <a:rPr lang="en-US" dirty="0" smtClean="0"/>
              <a:t> </a:t>
            </a:r>
            <a:r>
              <a:rPr lang="en-US" dirty="0" err="1" smtClean="0"/>
              <a:t>baru</a:t>
            </a:r>
            <a:r>
              <a:rPr lang="en-US" dirty="0" smtClean="0"/>
              <a:t> </a:t>
            </a:r>
            <a:r>
              <a:rPr lang="en-US" dirty="0" err="1" smtClean="0"/>
              <a:t>lahir</a:t>
            </a:r>
            <a:r>
              <a:rPr lang="en-US" dirty="0" smtClean="0"/>
              <a:t> </a:t>
            </a:r>
            <a:r>
              <a:rPr lang="en-US" dirty="0" err="1" smtClean="0"/>
              <a:t>norma</a:t>
            </a:r>
            <a:endParaRPr lang="en-US" dirty="0"/>
          </a:p>
        </p:txBody>
      </p:sp>
    </p:spTree>
    <p:extLst>
      <p:ext uri="{BB962C8B-B14F-4D97-AF65-F5344CB8AC3E}">
        <p14:creationId xmlns:p14="http://schemas.microsoft.com/office/powerpoint/2010/main" val="41555814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9.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0.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5.jpeg"/></Relationships>
</file>

<file path=ppt/theme/_rels/theme8.xml.rels><?xml version="1.0" encoding="UTF-8" standalone="yes"?>
<Relationships xmlns="http://schemas.openxmlformats.org/package/2006/relationships"><Relationship Id="rId1" Type="http://schemas.openxmlformats.org/officeDocument/2006/relationships/image" Target="../media/image4.jpeg"/></Relationships>
</file>

<file path=ppt/theme/_rels/theme9.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1.xml><?xml version="1.0" encoding="utf-8"?>
<a:theme xmlns:a="http://schemas.openxmlformats.org/drawingml/2006/main" name="2_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12.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1_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8.xml><?xml version="1.0" encoding="utf-8"?>
<a:theme xmlns:a="http://schemas.openxmlformats.org/drawingml/2006/main" name="1_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921</TotalTime>
  <Words>895</Words>
  <Application>Microsoft Office PowerPoint</Application>
  <PresentationFormat>Custom</PresentationFormat>
  <Paragraphs>109</Paragraphs>
  <Slides>22</Slides>
  <Notes>0</Notes>
  <HiddenSlides>0</HiddenSlides>
  <MMClips>0</MMClips>
  <ScaleCrop>false</ScaleCrop>
  <HeadingPairs>
    <vt:vector size="4" baseType="variant">
      <vt:variant>
        <vt:lpstr>Theme</vt:lpstr>
      </vt:variant>
      <vt:variant>
        <vt:i4>12</vt:i4>
      </vt:variant>
      <vt:variant>
        <vt:lpstr>Slide Titles</vt:lpstr>
      </vt:variant>
      <vt:variant>
        <vt:i4>22</vt:i4>
      </vt:variant>
    </vt:vector>
  </HeadingPairs>
  <TitlesOfParts>
    <vt:vector size="34" baseType="lpstr">
      <vt:lpstr>Austin</vt:lpstr>
      <vt:lpstr>Office Theme</vt:lpstr>
      <vt:lpstr>Flow</vt:lpstr>
      <vt:lpstr>Executive</vt:lpstr>
      <vt:lpstr>Apothecary</vt:lpstr>
      <vt:lpstr>1_Austin</vt:lpstr>
      <vt:lpstr>Couture</vt:lpstr>
      <vt:lpstr>1_Apothecary</vt:lpstr>
      <vt:lpstr>Clarity</vt:lpstr>
      <vt:lpstr>Apex</vt:lpstr>
      <vt:lpstr>2_Austin</vt:lpstr>
      <vt:lpstr>Opulent</vt:lpstr>
      <vt:lpstr>ASUHAN KEBIDANAN KOMPLEMENTER PADA BAYI, BALITA DAN ANAK PRA SEKOLAH</vt:lpstr>
      <vt:lpstr>PowerPoint Presentation</vt:lpstr>
      <vt:lpstr>PowerPoint Presentation</vt:lpstr>
      <vt:lpstr>Garis besar  mata kuliah</vt:lpstr>
      <vt:lpstr>PowerPoint Presentation</vt:lpstr>
      <vt:lpstr>Konsep psikologis tumbuh kembang </vt:lpstr>
      <vt:lpstr>Gangguan tumbuh kembang dan penanganan pada bayi, balita, dan apras </vt:lpstr>
      <vt:lpstr>Gangguan tumbuh kembang dan penanganan pada bayi, balita, dan apras</vt:lpstr>
      <vt:lpstr>Gangguan tumbuh kembang dan penanganan pada bayi, balita, dan apras</vt:lpstr>
      <vt:lpstr>       Mobilisasi dan menggendong bayi dengan aman </vt:lpstr>
      <vt:lpstr>Konsep dasar terapi komplementer</vt:lpstr>
      <vt:lpstr>Terapy komplementer</vt:lpstr>
      <vt:lpstr>PowerPoint Presentation</vt:lpstr>
      <vt:lpstr>PowerPoint Presentation</vt:lpstr>
      <vt:lpstr>PowerPoint Presentation</vt:lpstr>
      <vt:lpstr>Jenis – jenis terapi komplementer</vt:lpstr>
      <vt:lpstr>A. Akupuntur</vt:lpstr>
      <vt:lpstr>B. Kiropraktik</vt:lpstr>
      <vt:lpstr>C. Terapi Magnetik</vt:lpstr>
      <vt:lpstr>D. Terapi Energi</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ASUHAN KEBIDANAN KOMPLEMENTER PADA BAYI, BALITA DAN ANAK PRA SEKOLAH</dc:title>
  <dc:creator>Aisyah Rayyan</dc:creator>
  <cp:lastModifiedBy>HP</cp:lastModifiedBy>
  <cp:revision>28</cp:revision>
  <dcterms:created xsi:type="dcterms:W3CDTF">2021-04-24T02:53:38Z</dcterms:created>
  <dcterms:modified xsi:type="dcterms:W3CDTF">2022-09-11T06:00:34Z</dcterms:modified>
</cp:coreProperties>
</file>