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  <p:sldId id="264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59B7-48BE-4AED-B405-CF64F704351D}" type="datetimeFigureOut">
              <a:rPr lang="id-ID" smtClean="0"/>
              <a:pPr/>
              <a:t>12/09/2020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r>
              <a:rPr lang="id-ID" dirty="0" smtClean="0"/>
              <a:t>Dasar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Ilmu </a:t>
            </a:r>
            <a:r>
              <a:rPr lang="id-ID" dirty="0" smtClean="0"/>
              <a:t>Kesehatan Masyarakat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6400800" cy="1752600"/>
          </a:xfrm>
        </p:spPr>
        <p:txBody>
          <a:bodyPr/>
          <a:lstStyle/>
          <a:p>
            <a:r>
              <a:rPr lang="id-ID" dirty="0" smtClean="0"/>
              <a:t>Dosen :</a:t>
            </a:r>
          </a:p>
          <a:p>
            <a:r>
              <a:rPr lang="id-ID" dirty="0"/>
              <a:t> </a:t>
            </a:r>
            <a:r>
              <a:rPr lang="id-ID" dirty="0" smtClean="0"/>
              <a:t>Ikhwan, S.Kep., Ns., SKM., M.Kes</a:t>
            </a:r>
          </a:p>
          <a:p>
            <a:r>
              <a:rPr lang="id-ID" dirty="0" smtClean="0"/>
              <a:t>Annisa Baharuddin, SKM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Pengantar </a:t>
            </a:r>
            <a:br>
              <a:rPr lang="id-ID" dirty="0" smtClean="0"/>
            </a:br>
            <a:r>
              <a:rPr lang="id-ID" dirty="0" smtClean="0"/>
              <a:t>Ilmu </a:t>
            </a:r>
            <a:r>
              <a:rPr lang="id-ID" dirty="0" smtClean="0"/>
              <a:t>Kesehatan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276600"/>
          </a:xfrm>
        </p:spPr>
        <p:txBody>
          <a:bodyPr>
            <a:normAutofit/>
          </a:bodyPr>
          <a:lstStyle/>
          <a:p>
            <a:pPr lvl="1"/>
            <a:r>
              <a:rPr lang="id-ID" dirty="0" smtClean="0"/>
              <a:t>Kode Mata Kuliah : KES093006</a:t>
            </a:r>
          </a:p>
          <a:p>
            <a:pPr lvl="1"/>
            <a:r>
              <a:rPr lang="id-ID" dirty="0" smtClean="0"/>
              <a:t>Bebas Studi </a:t>
            </a:r>
            <a:r>
              <a:rPr lang="id-ID" dirty="0" smtClean="0"/>
              <a:t>          : </a:t>
            </a:r>
            <a:r>
              <a:rPr lang="id-ID" dirty="0" smtClean="0"/>
              <a:t>2 </a:t>
            </a:r>
            <a:r>
              <a:rPr lang="id-ID" dirty="0" smtClean="0"/>
              <a:t>SKS</a:t>
            </a:r>
          </a:p>
          <a:p>
            <a:pPr lvl="1"/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 smtClean="0"/>
              <a:t>     </a:t>
            </a:r>
            <a:r>
              <a:rPr lang="en-US" dirty="0" smtClean="0"/>
              <a:t>:</a:t>
            </a:r>
            <a:r>
              <a:rPr lang="id-ID" dirty="0" smtClean="0"/>
              <a:t> 160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x 1</a:t>
            </a:r>
            <a:r>
              <a:rPr lang="id-ID" dirty="0" smtClean="0"/>
              <a:t>6 </a:t>
            </a:r>
            <a:r>
              <a:rPr lang="en-US" dirty="0" err="1" smtClean="0"/>
              <a:t>minggu</a:t>
            </a:r>
            <a:endParaRPr lang="id-ID" sz="2400" dirty="0" smtClean="0"/>
          </a:p>
          <a:p>
            <a:pPr lvl="1"/>
            <a:r>
              <a:rPr lang="id-ID" dirty="0" smtClean="0"/>
              <a:t>Dosen Pengampu </a:t>
            </a:r>
            <a:r>
              <a:rPr lang="id-ID" dirty="0" smtClean="0"/>
              <a:t>: Ikhwan</a:t>
            </a:r>
            <a:r>
              <a:rPr lang="id-ID" dirty="0" smtClean="0"/>
              <a:t>, S.Kep, Ns, SKM.,</a:t>
            </a:r>
            <a:r>
              <a:rPr lang="id-ID" dirty="0" smtClean="0"/>
              <a:t>M.Kes</a:t>
            </a:r>
            <a:endParaRPr lang="id-ID" sz="2400" dirty="0" smtClean="0"/>
          </a:p>
          <a:p>
            <a:pPr lvl="1"/>
            <a:r>
              <a:rPr lang="id-ID" dirty="0" smtClean="0"/>
              <a:t>Team Teaching      : Annisa </a:t>
            </a:r>
            <a:r>
              <a:rPr lang="id-ID" dirty="0" smtClean="0"/>
              <a:t>Baharuddin, </a:t>
            </a:r>
            <a:r>
              <a:rPr lang="id-ID" dirty="0" smtClean="0"/>
              <a:t>SKM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Kompetensi Mata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64163"/>
          </a:xfrm>
        </p:spPr>
        <p:txBody>
          <a:bodyPr>
            <a:normAutofit/>
          </a:bodyPr>
          <a:lstStyle/>
          <a:p>
            <a:pPr algn="r"/>
            <a:r>
              <a:rPr lang="id-ID" dirty="0" smtClean="0"/>
              <a:t>Mahasiswa Mampu Memahami Konsep dasar </a:t>
            </a:r>
            <a:r>
              <a:rPr lang="id-ID" sz="3600" dirty="0" smtClean="0"/>
              <a:t>Ilmu</a:t>
            </a:r>
            <a:r>
              <a:rPr lang="id-ID" dirty="0" smtClean="0"/>
              <a:t> Kesehatan Masyarakat yang merupakan </a:t>
            </a:r>
            <a:r>
              <a:rPr lang="id-ID" i="1" dirty="0" smtClean="0"/>
              <a:t>Basic science </a:t>
            </a:r>
            <a:r>
              <a:rPr lang="id-ID" dirty="0" smtClean="0"/>
              <a:t>dari seorang Sarjana Kesehatan Masyarakat (SKM</a:t>
            </a:r>
            <a:r>
              <a:rPr lang="id-ID" dirty="0" smtClean="0"/>
              <a:t>)</a:t>
            </a:r>
          </a:p>
          <a:p>
            <a:pPr lvl="1">
              <a:buNone/>
            </a:pPr>
            <a:r>
              <a:rPr lang="id-ID" dirty="0" smtClean="0"/>
              <a:t>Deskripsi Mata Kuliah :</a:t>
            </a:r>
          </a:p>
          <a:p>
            <a:pPr lvl="1" algn="r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mengaplikasikan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id-ID" dirty="0" smtClean="0"/>
              <a:t>.</a:t>
            </a:r>
          </a:p>
          <a:p>
            <a:pPr algn="r"/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7410" name="Picture 2" descr="C:\Users\acer\Pictures\Rencana+Pembelajaran+1+Memahami+metode+pembelaja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8434" name="Picture 2" descr="C:\Users\acer\Pictures\Rencana+Pembelajaran+4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9458" name="Picture 2" descr="C:\Users\acer\Pictures\Rencana+Pembelajaran+10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482" name="Picture 2" descr="C:\Users\acer\Pictures\Rencana+Pembelajaran+13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Mata Kuliah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UTS : 30%</a:t>
            </a:r>
          </a:p>
          <a:p>
            <a:r>
              <a:rPr lang="id-ID" dirty="0" smtClean="0"/>
              <a:t>UAS : 40%</a:t>
            </a:r>
          </a:p>
          <a:p>
            <a:r>
              <a:rPr lang="id-ID" dirty="0" smtClean="0"/>
              <a:t>Tugas (Diskusi, makalah dll) : 20%</a:t>
            </a:r>
          </a:p>
          <a:p>
            <a:r>
              <a:rPr lang="id-ID" dirty="0" smtClean="0"/>
              <a:t>Kehadiran : 10%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1506" name="Picture 2" descr="C:\Users\acer\Pictures\Referensi+Notoatmodjo,+Soekidjo.+Ilmu+Kesehatan+Masyarakat;+Prinsip+–+prinsip+dasar+Pendidikan+dan+Perilaku+Kesehatan.+Rineka+Cipta,+Jakarta,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137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Dasar Ilmu Kesehatan Masyarakat</vt:lpstr>
      <vt:lpstr>Pengantar  Ilmu Kesehatan Masyarakat</vt:lpstr>
      <vt:lpstr>Kompetensi Mata Kuliah</vt:lpstr>
      <vt:lpstr>Slide 4</vt:lpstr>
      <vt:lpstr>Slide 5</vt:lpstr>
      <vt:lpstr>Slide 6</vt:lpstr>
      <vt:lpstr>Slide 7</vt:lpstr>
      <vt:lpstr>Penilaian Mata Kuliah</vt:lpstr>
      <vt:lpstr>Slide 9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Kesehatan Masyarakat</dc:title>
  <dc:creator>Adminkes</dc:creator>
  <cp:lastModifiedBy>Adminkes</cp:lastModifiedBy>
  <cp:revision>4</cp:revision>
  <dcterms:created xsi:type="dcterms:W3CDTF">2020-09-12T00:57:05Z</dcterms:created>
  <dcterms:modified xsi:type="dcterms:W3CDTF">2020-09-12T01:33:30Z</dcterms:modified>
</cp:coreProperties>
</file>