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8" r:id="rId21"/>
  </p:sldIdLst>
  <p:sldSz cx="10693400" cy="6019800"/>
  <p:notesSz cx="10693400" cy="6019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1866138"/>
            <a:ext cx="9089390" cy="12641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3371088"/>
            <a:ext cx="7485380" cy="1504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chemeClr val="tx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384554"/>
            <a:ext cx="4651629" cy="39730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384554"/>
            <a:ext cx="4651629" cy="39730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755651" y="2381"/>
            <a:ext cx="485775" cy="624205"/>
          </a:xfrm>
          <a:custGeom>
            <a:avLst/>
            <a:gdLst/>
            <a:ahLst/>
            <a:cxnLst/>
            <a:rect l="l" t="t" r="r" b="b"/>
            <a:pathLst>
              <a:path w="485775" h="624205">
                <a:moveTo>
                  <a:pt x="0" y="623781"/>
                </a:moveTo>
                <a:lnTo>
                  <a:pt x="485711" y="623781"/>
                </a:lnTo>
                <a:lnTo>
                  <a:pt x="485711" y="0"/>
                </a:lnTo>
                <a:lnTo>
                  <a:pt x="0" y="0"/>
                </a:lnTo>
                <a:lnTo>
                  <a:pt x="0" y="623781"/>
                </a:lnTo>
                <a:close/>
              </a:path>
            </a:pathLst>
          </a:custGeom>
          <a:solidFill>
            <a:srgbClr val="F9D1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262409" y="2381"/>
            <a:ext cx="493395" cy="624205"/>
          </a:xfrm>
          <a:custGeom>
            <a:avLst/>
            <a:gdLst/>
            <a:ahLst/>
            <a:cxnLst/>
            <a:rect l="l" t="t" r="r" b="b"/>
            <a:pathLst>
              <a:path w="493395" h="624205">
                <a:moveTo>
                  <a:pt x="0" y="623781"/>
                </a:moveTo>
                <a:lnTo>
                  <a:pt x="493241" y="623781"/>
                </a:lnTo>
                <a:lnTo>
                  <a:pt x="493241" y="0"/>
                </a:lnTo>
                <a:lnTo>
                  <a:pt x="0" y="0"/>
                </a:lnTo>
                <a:lnTo>
                  <a:pt x="0" y="623781"/>
                </a:lnTo>
                <a:close/>
              </a:path>
            </a:pathLst>
          </a:custGeom>
          <a:solidFill>
            <a:srgbClr val="BEE6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769167" y="2381"/>
            <a:ext cx="493395" cy="624205"/>
          </a:xfrm>
          <a:custGeom>
            <a:avLst/>
            <a:gdLst/>
            <a:ahLst/>
            <a:cxnLst/>
            <a:rect l="l" t="t" r="r" b="b"/>
            <a:pathLst>
              <a:path w="493395" h="624205">
                <a:moveTo>
                  <a:pt x="0" y="623781"/>
                </a:moveTo>
                <a:lnTo>
                  <a:pt x="493241" y="623781"/>
                </a:lnTo>
                <a:lnTo>
                  <a:pt x="493241" y="0"/>
                </a:lnTo>
                <a:lnTo>
                  <a:pt x="0" y="0"/>
                </a:lnTo>
                <a:lnTo>
                  <a:pt x="0" y="623781"/>
                </a:lnTo>
                <a:close/>
              </a:path>
            </a:pathLst>
          </a:custGeom>
          <a:solidFill>
            <a:srgbClr val="D6CA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0241362" y="2381"/>
            <a:ext cx="452120" cy="624205"/>
          </a:xfrm>
          <a:custGeom>
            <a:avLst/>
            <a:gdLst/>
            <a:ahLst/>
            <a:cxnLst/>
            <a:rect l="l" t="t" r="r" b="b"/>
            <a:pathLst>
              <a:path w="452120" h="624205">
                <a:moveTo>
                  <a:pt x="452037" y="623781"/>
                </a:moveTo>
                <a:lnTo>
                  <a:pt x="0" y="623781"/>
                </a:lnTo>
                <a:lnTo>
                  <a:pt x="0" y="0"/>
                </a:lnTo>
                <a:lnTo>
                  <a:pt x="452037" y="0"/>
                </a:lnTo>
                <a:lnTo>
                  <a:pt x="452037" y="623781"/>
                </a:lnTo>
                <a:close/>
              </a:path>
            </a:pathLst>
          </a:custGeom>
          <a:solidFill>
            <a:srgbClr val="F5F5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268396" y="2381"/>
            <a:ext cx="501015" cy="624205"/>
          </a:xfrm>
          <a:custGeom>
            <a:avLst/>
            <a:gdLst/>
            <a:ahLst/>
            <a:cxnLst/>
            <a:rect l="l" t="t" r="r" b="b"/>
            <a:pathLst>
              <a:path w="501015" h="624205">
                <a:moveTo>
                  <a:pt x="500770" y="623781"/>
                </a:moveTo>
                <a:lnTo>
                  <a:pt x="0" y="623781"/>
                </a:lnTo>
                <a:lnTo>
                  <a:pt x="0" y="0"/>
                </a:lnTo>
                <a:lnTo>
                  <a:pt x="500770" y="0"/>
                </a:lnTo>
                <a:lnTo>
                  <a:pt x="500770" y="623781"/>
                </a:lnTo>
                <a:close/>
              </a:path>
            </a:pathLst>
          </a:custGeom>
          <a:solidFill>
            <a:srgbClr val="B9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2381"/>
            <a:ext cx="8268970" cy="624205"/>
          </a:xfrm>
          <a:custGeom>
            <a:avLst/>
            <a:gdLst/>
            <a:ahLst/>
            <a:cxnLst/>
            <a:rect l="l" t="t" r="r" b="b"/>
            <a:pathLst>
              <a:path w="8268970" h="624205">
                <a:moveTo>
                  <a:pt x="8268396" y="623781"/>
                </a:moveTo>
                <a:lnTo>
                  <a:pt x="0" y="623781"/>
                </a:lnTo>
                <a:lnTo>
                  <a:pt x="0" y="0"/>
                </a:lnTo>
                <a:lnTo>
                  <a:pt x="8268396" y="0"/>
                </a:lnTo>
                <a:lnTo>
                  <a:pt x="8268396" y="623781"/>
                </a:lnTo>
                <a:close/>
              </a:path>
            </a:pathLst>
          </a:custGeom>
          <a:solidFill>
            <a:srgbClr val="ECF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487332" y="5393637"/>
            <a:ext cx="485775" cy="624205"/>
          </a:xfrm>
          <a:custGeom>
            <a:avLst/>
            <a:gdLst/>
            <a:ahLst/>
            <a:cxnLst/>
            <a:rect l="l" t="t" r="r" b="b"/>
            <a:pathLst>
              <a:path w="485775" h="624204">
                <a:moveTo>
                  <a:pt x="0" y="623781"/>
                </a:moveTo>
                <a:lnTo>
                  <a:pt x="485737" y="623781"/>
                </a:lnTo>
                <a:lnTo>
                  <a:pt x="485737" y="0"/>
                </a:lnTo>
                <a:lnTo>
                  <a:pt x="0" y="0"/>
                </a:lnTo>
                <a:lnTo>
                  <a:pt x="0" y="623781"/>
                </a:lnTo>
                <a:close/>
              </a:path>
            </a:pathLst>
          </a:custGeom>
          <a:solidFill>
            <a:srgbClr val="F9D1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994065" y="5393637"/>
            <a:ext cx="493395" cy="624205"/>
          </a:xfrm>
          <a:custGeom>
            <a:avLst/>
            <a:gdLst/>
            <a:ahLst/>
            <a:cxnLst/>
            <a:rect l="l" t="t" r="r" b="b"/>
            <a:pathLst>
              <a:path w="493394" h="624204">
                <a:moveTo>
                  <a:pt x="0" y="623781"/>
                </a:moveTo>
                <a:lnTo>
                  <a:pt x="493267" y="623781"/>
                </a:lnTo>
                <a:lnTo>
                  <a:pt x="493267" y="0"/>
                </a:lnTo>
                <a:lnTo>
                  <a:pt x="0" y="0"/>
                </a:lnTo>
                <a:lnTo>
                  <a:pt x="0" y="623781"/>
                </a:lnTo>
                <a:close/>
              </a:path>
            </a:pathLst>
          </a:custGeom>
          <a:solidFill>
            <a:srgbClr val="BEE6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00797" y="5393637"/>
            <a:ext cx="493395" cy="624205"/>
          </a:xfrm>
          <a:custGeom>
            <a:avLst/>
            <a:gdLst/>
            <a:ahLst/>
            <a:cxnLst/>
            <a:rect l="l" t="t" r="r" b="b"/>
            <a:pathLst>
              <a:path w="493394" h="624204">
                <a:moveTo>
                  <a:pt x="0" y="623781"/>
                </a:moveTo>
                <a:lnTo>
                  <a:pt x="493267" y="623781"/>
                </a:lnTo>
                <a:lnTo>
                  <a:pt x="493267" y="0"/>
                </a:lnTo>
                <a:lnTo>
                  <a:pt x="0" y="0"/>
                </a:lnTo>
                <a:lnTo>
                  <a:pt x="0" y="623781"/>
                </a:lnTo>
                <a:close/>
              </a:path>
            </a:pathLst>
          </a:custGeom>
          <a:solidFill>
            <a:srgbClr val="D6CA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73070" y="5393637"/>
            <a:ext cx="493395" cy="624205"/>
          </a:xfrm>
          <a:custGeom>
            <a:avLst/>
            <a:gdLst/>
            <a:ahLst/>
            <a:cxnLst/>
            <a:rect l="l" t="t" r="r" b="b"/>
            <a:pathLst>
              <a:path w="493394" h="624204">
                <a:moveTo>
                  <a:pt x="0" y="623781"/>
                </a:moveTo>
                <a:lnTo>
                  <a:pt x="493267" y="623781"/>
                </a:lnTo>
                <a:lnTo>
                  <a:pt x="493267" y="0"/>
                </a:lnTo>
                <a:lnTo>
                  <a:pt x="0" y="0"/>
                </a:lnTo>
                <a:lnTo>
                  <a:pt x="0" y="623781"/>
                </a:lnTo>
                <a:close/>
              </a:path>
            </a:pathLst>
          </a:custGeom>
          <a:solidFill>
            <a:srgbClr val="F5F5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5393637"/>
            <a:ext cx="501015" cy="624205"/>
          </a:xfrm>
          <a:custGeom>
            <a:avLst/>
            <a:gdLst/>
            <a:ahLst/>
            <a:cxnLst/>
            <a:rect l="l" t="t" r="r" b="b"/>
            <a:pathLst>
              <a:path w="501015" h="624204">
                <a:moveTo>
                  <a:pt x="500797" y="623781"/>
                </a:moveTo>
                <a:lnTo>
                  <a:pt x="0" y="623781"/>
                </a:lnTo>
                <a:lnTo>
                  <a:pt x="0" y="0"/>
                </a:lnTo>
                <a:lnTo>
                  <a:pt x="500797" y="0"/>
                </a:lnTo>
                <a:lnTo>
                  <a:pt x="500797" y="623781"/>
                </a:lnTo>
                <a:close/>
              </a:path>
            </a:pathLst>
          </a:custGeom>
          <a:solidFill>
            <a:srgbClr val="B9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2466338" y="5393637"/>
            <a:ext cx="8227059" cy="624205"/>
          </a:xfrm>
          <a:custGeom>
            <a:avLst/>
            <a:gdLst/>
            <a:ahLst/>
            <a:cxnLst/>
            <a:rect l="l" t="t" r="r" b="b"/>
            <a:pathLst>
              <a:path w="8227059" h="624204">
                <a:moveTo>
                  <a:pt x="0" y="0"/>
                </a:moveTo>
                <a:lnTo>
                  <a:pt x="8227061" y="0"/>
                </a:lnTo>
                <a:lnTo>
                  <a:pt x="8227061" y="623781"/>
                </a:lnTo>
                <a:lnTo>
                  <a:pt x="0" y="623781"/>
                </a:lnTo>
                <a:lnTo>
                  <a:pt x="0" y="0"/>
                </a:lnTo>
                <a:close/>
              </a:path>
            </a:pathLst>
          </a:custGeom>
          <a:solidFill>
            <a:srgbClr val="ECF6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16108" y="708386"/>
            <a:ext cx="6678930" cy="2529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500" y="1584929"/>
            <a:ext cx="7940675" cy="3768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" b="0" i="0">
                <a:solidFill>
                  <a:schemeClr val="tx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5598414"/>
            <a:ext cx="3421888" cy="300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5598414"/>
            <a:ext cx="2459482" cy="300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5598414"/>
            <a:ext cx="2459482" cy="300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381"/>
            <a:ext cx="10693400" cy="6015355"/>
            <a:chOff x="0" y="2381"/>
            <a:chExt cx="10693400" cy="6015355"/>
          </a:xfrm>
        </p:grpSpPr>
        <p:sp>
          <p:nvSpPr>
            <p:cNvPr id="3" name="object 3"/>
            <p:cNvSpPr/>
            <p:nvPr/>
          </p:nvSpPr>
          <p:spPr>
            <a:xfrm>
              <a:off x="9754943" y="2381"/>
              <a:ext cx="487680" cy="6015355"/>
            </a:xfrm>
            <a:custGeom>
              <a:avLst/>
              <a:gdLst/>
              <a:ahLst/>
              <a:cxnLst/>
              <a:rect l="l" t="t" r="r" b="b"/>
              <a:pathLst>
                <a:path w="487679" h="6015355">
                  <a:moveTo>
                    <a:pt x="0" y="6015037"/>
                  </a:moveTo>
                  <a:lnTo>
                    <a:pt x="487329" y="6015037"/>
                  </a:lnTo>
                  <a:lnTo>
                    <a:pt x="487329" y="0"/>
                  </a:lnTo>
                  <a:lnTo>
                    <a:pt x="0" y="0"/>
                  </a:lnTo>
                  <a:lnTo>
                    <a:pt x="0" y="6015037"/>
                  </a:lnTo>
                  <a:close/>
                </a:path>
              </a:pathLst>
            </a:custGeom>
            <a:solidFill>
              <a:srgbClr val="F9D1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262043" y="2381"/>
              <a:ext cx="493395" cy="6015355"/>
            </a:xfrm>
            <a:custGeom>
              <a:avLst/>
              <a:gdLst/>
              <a:ahLst/>
              <a:cxnLst/>
              <a:rect l="l" t="t" r="r" b="b"/>
              <a:pathLst>
                <a:path w="493395" h="6015355">
                  <a:moveTo>
                    <a:pt x="0" y="6015037"/>
                  </a:moveTo>
                  <a:lnTo>
                    <a:pt x="492899" y="6015037"/>
                  </a:lnTo>
                  <a:lnTo>
                    <a:pt x="492899" y="0"/>
                  </a:lnTo>
                  <a:lnTo>
                    <a:pt x="0" y="0"/>
                  </a:lnTo>
                  <a:lnTo>
                    <a:pt x="0" y="6015037"/>
                  </a:lnTo>
                  <a:close/>
                </a:path>
              </a:pathLst>
            </a:custGeom>
            <a:solidFill>
              <a:srgbClr val="BEE6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769145" y="2381"/>
              <a:ext cx="493395" cy="6015355"/>
            </a:xfrm>
            <a:custGeom>
              <a:avLst/>
              <a:gdLst/>
              <a:ahLst/>
              <a:cxnLst/>
              <a:rect l="l" t="t" r="r" b="b"/>
              <a:pathLst>
                <a:path w="493395" h="6015355">
                  <a:moveTo>
                    <a:pt x="0" y="6015037"/>
                  </a:moveTo>
                  <a:lnTo>
                    <a:pt x="492898" y="6015037"/>
                  </a:lnTo>
                  <a:lnTo>
                    <a:pt x="492898" y="0"/>
                  </a:lnTo>
                  <a:lnTo>
                    <a:pt x="0" y="0"/>
                  </a:lnTo>
                  <a:lnTo>
                    <a:pt x="0" y="6015037"/>
                  </a:lnTo>
                  <a:close/>
                </a:path>
              </a:pathLst>
            </a:custGeom>
            <a:solidFill>
              <a:srgbClr val="D6CA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242272" y="2381"/>
              <a:ext cx="451484" cy="6015355"/>
            </a:xfrm>
            <a:custGeom>
              <a:avLst/>
              <a:gdLst/>
              <a:ahLst/>
              <a:cxnLst/>
              <a:rect l="l" t="t" r="r" b="b"/>
              <a:pathLst>
                <a:path w="451484" h="6015355">
                  <a:moveTo>
                    <a:pt x="0" y="6015037"/>
                  </a:moveTo>
                  <a:lnTo>
                    <a:pt x="0" y="0"/>
                  </a:lnTo>
                  <a:lnTo>
                    <a:pt x="451127" y="0"/>
                  </a:lnTo>
                  <a:lnTo>
                    <a:pt x="451127" y="6015037"/>
                  </a:lnTo>
                  <a:lnTo>
                    <a:pt x="0" y="6015037"/>
                  </a:lnTo>
                  <a:close/>
                </a:path>
              </a:pathLst>
            </a:custGeom>
            <a:solidFill>
              <a:srgbClr val="F5F5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67892" y="2381"/>
              <a:ext cx="501650" cy="6015355"/>
            </a:xfrm>
            <a:custGeom>
              <a:avLst/>
              <a:gdLst/>
              <a:ahLst/>
              <a:cxnLst/>
              <a:rect l="l" t="t" r="r" b="b"/>
              <a:pathLst>
                <a:path w="501650" h="6015355">
                  <a:moveTo>
                    <a:pt x="501253" y="6015037"/>
                  </a:moveTo>
                  <a:lnTo>
                    <a:pt x="0" y="6015037"/>
                  </a:lnTo>
                  <a:lnTo>
                    <a:pt x="0" y="0"/>
                  </a:lnTo>
                  <a:lnTo>
                    <a:pt x="501253" y="0"/>
                  </a:lnTo>
                  <a:lnTo>
                    <a:pt x="501253" y="6015037"/>
                  </a:lnTo>
                  <a:close/>
                </a:path>
              </a:pathLst>
            </a:custGeom>
            <a:solidFill>
              <a:srgbClr val="B9E3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381"/>
              <a:ext cx="8268334" cy="6015355"/>
            </a:xfrm>
            <a:custGeom>
              <a:avLst/>
              <a:gdLst/>
              <a:ahLst/>
              <a:cxnLst/>
              <a:rect l="l" t="t" r="r" b="b"/>
              <a:pathLst>
                <a:path w="8268334" h="6015355">
                  <a:moveTo>
                    <a:pt x="8267892" y="6015037"/>
                  </a:moveTo>
                  <a:lnTo>
                    <a:pt x="0" y="6015037"/>
                  </a:lnTo>
                  <a:lnTo>
                    <a:pt x="0" y="0"/>
                  </a:lnTo>
                  <a:lnTo>
                    <a:pt x="8267892" y="0"/>
                  </a:lnTo>
                  <a:lnTo>
                    <a:pt x="8267892" y="6015037"/>
                  </a:lnTo>
                  <a:close/>
                </a:path>
              </a:pathLst>
            </a:custGeom>
            <a:solidFill>
              <a:srgbClr val="ECF6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09132" y="1938721"/>
            <a:ext cx="9086215" cy="7473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4700" spc="70" dirty="0"/>
              <a:t>HOME</a:t>
            </a:r>
            <a:r>
              <a:rPr sz="4700" spc="-20" dirty="0"/>
              <a:t> </a:t>
            </a:r>
            <a:r>
              <a:rPr sz="4700" spc="-30" dirty="0"/>
              <a:t>VISIT</a:t>
            </a:r>
            <a:r>
              <a:rPr sz="4700" spc="-65" dirty="0"/>
              <a:t> </a:t>
            </a:r>
            <a:r>
              <a:rPr sz="4700" spc="-70" dirty="0"/>
              <a:t>PADA</a:t>
            </a:r>
            <a:r>
              <a:rPr sz="4700" spc="-60" dirty="0"/>
              <a:t> </a:t>
            </a:r>
            <a:r>
              <a:rPr sz="4700" spc="-10" dirty="0"/>
              <a:t>POST</a:t>
            </a:r>
            <a:r>
              <a:rPr sz="4700" spc="-65" dirty="0"/>
              <a:t> </a:t>
            </a:r>
            <a:r>
              <a:rPr sz="4700" spc="-100" dirty="0"/>
              <a:t>PARTUM</a:t>
            </a:r>
            <a:endParaRPr sz="4700"/>
          </a:p>
        </p:txBody>
      </p:sp>
      <p:sp>
        <p:nvSpPr>
          <p:cNvPr id="10" name="object 10"/>
          <p:cNvSpPr txBox="1"/>
          <p:nvPr/>
        </p:nvSpPr>
        <p:spPr>
          <a:xfrm>
            <a:off x="7265672" y="4471997"/>
            <a:ext cx="2665730" cy="87693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3329"/>
              </a:lnSpc>
              <a:spcBef>
                <a:spcPts val="240"/>
              </a:spcBef>
            </a:pPr>
            <a:r>
              <a:rPr sz="2800" spc="-5" dirty="0">
                <a:latin typeface="Roboto"/>
                <a:cs typeface="Roboto"/>
              </a:rPr>
              <a:t>Nama</a:t>
            </a:r>
            <a:r>
              <a:rPr sz="2800" spc="685" dirty="0">
                <a:latin typeface="Roboto"/>
                <a:cs typeface="Roboto"/>
              </a:rPr>
              <a:t> </a:t>
            </a:r>
            <a:r>
              <a:rPr sz="2800" spc="-25" dirty="0">
                <a:latin typeface="Roboto"/>
                <a:cs typeface="Roboto"/>
              </a:rPr>
              <a:t>:Rami </a:t>
            </a:r>
            <a:r>
              <a:rPr sz="2800" spc="-20" dirty="0">
                <a:latin typeface="Roboto"/>
                <a:cs typeface="Roboto"/>
              </a:rPr>
              <a:t> </a:t>
            </a:r>
            <a:r>
              <a:rPr sz="2800" spc="15" dirty="0">
                <a:latin typeface="Roboto"/>
                <a:cs typeface="Roboto"/>
              </a:rPr>
              <a:t>Nim</a:t>
            </a:r>
            <a:r>
              <a:rPr sz="2800" spc="-90" dirty="0">
                <a:latin typeface="Roboto"/>
                <a:cs typeface="Roboto"/>
              </a:rPr>
              <a:t> </a:t>
            </a:r>
            <a:r>
              <a:rPr sz="2800" dirty="0">
                <a:latin typeface="Roboto"/>
                <a:cs typeface="Roboto"/>
              </a:rPr>
              <a:t>:202009108</a:t>
            </a:r>
            <a:endParaRPr sz="28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042706"/>
            <a:ext cx="10693400" cy="4975225"/>
            <a:chOff x="0" y="1042706"/>
            <a:chExt cx="10693400" cy="4975225"/>
          </a:xfrm>
        </p:grpSpPr>
        <p:sp>
          <p:nvSpPr>
            <p:cNvPr id="3" name="object 3"/>
            <p:cNvSpPr/>
            <p:nvPr/>
          </p:nvSpPr>
          <p:spPr>
            <a:xfrm>
              <a:off x="137697" y="3912154"/>
              <a:ext cx="2085975" cy="1448435"/>
            </a:xfrm>
            <a:custGeom>
              <a:avLst/>
              <a:gdLst/>
              <a:ahLst/>
              <a:cxnLst/>
              <a:rect l="l" t="t" r="r" b="b"/>
              <a:pathLst>
                <a:path w="2085975" h="1448435">
                  <a:moveTo>
                    <a:pt x="1844421" y="1448064"/>
                  </a:moveTo>
                  <a:lnTo>
                    <a:pt x="241348" y="1448064"/>
                  </a:lnTo>
                  <a:lnTo>
                    <a:pt x="192708" y="1443161"/>
                  </a:lnTo>
                  <a:lnTo>
                    <a:pt x="147405" y="1429098"/>
                  </a:lnTo>
                  <a:lnTo>
                    <a:pt x="106408" y="1406846"/>
                  </a:lnTo>
                  <a:lnTo>
                    <a:pt x="70689" y="1377375"/>
                  </a:lnTo>
                  <a:lnTo>
                    <a:pt x="41218" y="1341656"/>
                  </a:lnTo>
                  <a:lnTo>
                    <a:pt x="18966" y="1300659"/>
                  </a:lnTo>
                  <a:lnTo>
                    <a:pt x="4903" y="1255355"/>
                  </a:lnTo>
                  <a:lnTo>
                    <a:pt x="0" y="1206715"/>
                  </a:lnTo>
                  <a:lnTo>
                    <a:pt x="0" y="241348"/>
                  </a:lnTo>
                  <a:lnTo>
                    <a:pt x="4903" y="192708"/>
                  </a:lnTo>
                  <a:lnTo>
                    <a:pt x="18966" y="147405"/>
                  </a:lnTo>
                  <a:lnTo>
                    <a:pt x="41218" y="106408"/>
                  </a:lnTo>
                  <a:lnTo>
                    <a:pt x="70689" y="70689"/>
                  </a:lnTo>
                  <a:lnTo>
                    <a:pt x="106408" y="41218"/>
                  </a:lnTo>
                  <a:lnTo>
                    <a:pt x="147405" y="18966"/>
                  </a:lnTo>
                  <a:lnTo>
                    <a:pt x="192708" y="4903"/>
                  </a:lnTo>
                  <a:lnTo>
                    <a:pt x="241348" y="0"/>
                  </a:lnTo>
                  <a:lnTo>
                    <a:pt x="1844421" y="0"/>
                  </a:lnTo>
                  <a:lnTo>
                    <a:pt x="1893061" y="4903"/>
                  </a:lnTo>
                  <a:lnTo>
                    <a:pt x="1938365" y="18966"/>
                  </a:lnTo>
                  <a:lnTo>
                    <a:pt x="1979361" y="41218"/>
                  </a:lnTo>
                  <a:lnTo>
                    <a:pt x="2015080" y="70689"/>
                  </a:lnTo>
                  <a:lnTo>
                    <a:pt x="2044551" y="106408"/>
                  </a:lnTo>
                  <a:lnTo>
                    <a:pt x="2066803" y="147405"/>
                  </a:lnTo>
                  <a:lnTo>
                    <a:pt x="2080866" y="192708"/>
                  </a:lnTo>
                  <a:lnTo>
                    <a:pt x="2085770" y="241348"/>
                  </a:lnTo>
                  <a:lnTo>
                    <a:pt x="2085770" y="1206715"/>
                  </a:lnTo>
                  <a:lnTo>
                    <a:pt x="2080866" y="1255355"/>
                  </a:lnTo>
                  <a:lnTo>
                    <a:pt x="2066803" y="1300659"/>
                  </a:lnTo>
                  <a:lnTo>
                    <a:pt x="2044551" y="1341656"/>
                  </a:lnTo>
                  <a:lnTo>
                    <a:pt x="2015080" y="1377375"/>
                  </a:lnTo>
                  <a:lnTo>
                    <a:pt x="1979361" y="1406846"/>
                  </a:lnTo>
                  <a:lnTo>
                    <a:pt x="1938364" y="1429098"/>
                  </a:lnTo>
                  <a:lnTo>
                    <a:pt x="1893061" y="1443161"/>
                  </a:lnTo>
                  <a:lnTo>
                    <a:pt x="1844421" y="1448064"/>
                  </a:lnTo>
                  <a:close/>
                </a:path>
              </a:pathLst>
            </a:custGeom>
            <a:solidFill>
              <a:srgbClr val="D6CAD9">
                <a:alpha val="5960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92965" y="1042706"/>
              <a:ext cx="7068820" cy="4351020"/>
            </a:xfrm>
            <a:custGeom>
              <a:avLst/>
              <a:gdLst/>
              <a:ahLst/>
              <a:cxnLst/>
              <a:rect l="l" t="t" r="r" b="b"/>
              <a:pathLst>
                <a:path w="7068820" h="4351020">
                  <a:moveTo>
                    <a:pt x="6343503" y="4350929"/>
                  </a:moveTo>
                  <a:lnTo>
                    <a:pt x="725169" y="4350929"/>
                  </a:lnTo>
                  <a:lnTo>
                    <a:pt x="677489" y="4349387"/>
                  </a:lnTo>
                  <a:lnTo>
                    <a:pt x="630632" y="4344823"/>
                  </a:lnTo>
                  <a:lnTo>
                    <a:pt x="584695" y="4337334"/>
                  </a:lnTo>
                  <a:lnTo>
                    <a:pt x="539772" y="4327014"/>
                  </a:lnTo>
                  <a:lnTo>
                    <a:pt x="495959" y="4313960"/>
                  </a:lnTo>
                  <a:lnTo>
                    <a:pt x="453352" y="4298266"/>
                  </a:lnTo>
                  <a:lnTo>
                    <a:pt x="412047" y="4280030"/>
                  </a:lnTo>
                  <a:lnTo>
                    <a:pt x="372138" y="4259345"/>
                  </a:lnTo>
                  <a:lnTo>
                    <a:pt x="333722" y="4236308"/>
                  </a:lnTo>
                  <a:lnTo>
                    <a:pt x="296893" y="4211014"/>
                  </a:lnTo>
                  <a:lnTo>
                    <a:pt x="261748" y="4183558"/>
                  </a:lnTo>
                  <a:lnTo>
                    <a:pt x="228383" y="4154037"/>
                  </a:lnTo>
                  <a:lnTo>
                    <a:pt x="196891" y="4122546"/>
                  </a:lnTo>
                  <a:lnTo>
                    <a:pt x="167370" y="4089180"/>
                  </a:lnTo>
                  <a:lnTo>
                    <a:pt x="139915" y="4054035"/>
                  </a:lnTo>
                  <a:lnTo>
                    <a:pt x="114621" y="4017207"/>
                  </a:lnTo>
                  <a:lnTo>
                    <a:pt x="91584" y="3978791"/>
                  </a:lnTo>
                  <a:lnTo>
                    <a:pt x="70899" y="3938882"/>
                  </a:lnTo>
                  <a:lnTo>
                    <a:pt x="52662" y="3897576"/>
                  </a:lnTo>
                  <a:lnTo>
                    <a:pt x="36969" y="3854969"/>
                  </a:lnTo>
                  <a:lnTo>
                    <a:pt x="23915" y="3811157"/>
                  </a:lnTo>
                  <a:lnTo>
                    <a:pt x="13595" y="3766234"/>
                  </a:lnTo>
                  <a:lnTo>
                    <a:pt x="6106" y="3720296"/>
                  </a:lnTo>
                  <a:lnTo>
                    <a:pt x="1542" y="3673440"/>
                  </a:lnTo>
                  <a:lnTo>
                    <a:pt x="0" y="3625760"/>
                  </a:lnTo>
                  <a:lnTo>
                    <a:pt x="0" y="725169"/>
                  </a:lnTo>
                  <a:lnTo>
                    <a:pt x="1542" y="677489"/>
                  </a:lnTo>
                  <a:lnTo>
                    <a:pt x="6106" y="630632"/>
                  </a:lnTo>
                  <a:lnTo>
                    <a:pt x="13595" y="584695"/>
                  </a:lnTo>
                  <a:lnTo>
                    <a:pt x="23915" y="539772"/>
                  </a:lnTo>
                  <a:lnTo>
                    <a:pt x="36969" y="495959"/>
                  </a:lnTo>
                  <a:lnTo>
                    <a:pt x="52662" y="453352"/>
                  </a:lnTo>
                  <a:lnTo>
                    <a:pt x="70899" y="412047"/>
                  </a:lnTo>
                  <a:lnTo>
                    <a:pt x="91584" y="372138"/>
                  </a:lnTo>
                  <a:lnTo>
                    <a:pt x="114621" y="333722"/>
                  </a:lnTo>
                  <a:lnTo>
                    <a:pt x="139915" y="296893"/>
                  </a:lnTo>
                  <a:lnTo>
                    <a:pt x="167370" y="261748"/>
                  </a:lnTo>
                  <a:lnTo>
                    <a:pt x="196891" y="228383"/>
                  </a:lnTo>
                  <a:lnTo>
                    <a:pt x="228383" y="196891"/>
                  </a:lnTo>
                  <a:lnTo>
                    <a:pt x="261748" y="167370"/>
                  </a:lnTo>
                  <a:lnTo>
                    <a:pt x="296893" y="139915"/>
                  </a:lnTo>
                  <a:lnTo>
                    <a:pt x="333722" y="114621"/>
                  </a:lnTo>
                  <a:lnTo>
                    <a:pt x="372138" y="91584"/>
                  </a:lnTo>
                  <a:lnTo>
                    <a:pt x="412047" y="70899"/>
                  </a:lnTo>
                  <a:lnTo>
                    <a:pt x="453352" y="52662"/>
                  </a:lnTo>
                  <a:lnTo>
                    <a:pt x="495959" y="36969"/>
                  </a:lnTo>
                  <a:lnTo>
                    <a:pt x="539772" y="23915"/>
                  </a:lnTo>
                  <a:lnTo>
                    <a:pt x="584695" y="13595"/>
                  </a:lnTo>
                  <a:lnTo>
                    <a:pt x="630632" y="6106"/>
                  </a:lnTo>
                  <a:lnTo>
                    <a:pt x="677489" y="1542"/>
                  </a:lnTo>
                  <a:lnTo>
                    <a:pt x="725169" y="0"/>
                  </a:lnTo>
                  <a:lnTo>
                    <a:pt x="6343503" y="0"/>
                  </a:lnTo>
                  <a:lnTo>
                    <a:pt x="6391183" y="1542"/>
                  </a:lnTo>
                  <a:lnTo>
                    <a:pt x="6438040" y="6106"/>
                  </a:lnTo>
                  <a:lnTo>
                    <a:pt x="6483977" y="13595"/>
                  </a:lnTo>
                  <a:lnTo>
                    <a:pt x="6528900" y="23915"/>
                  </a:lnTo>
                  <a:lnTo>
                    <a:pt x="6572713" y="36969"/>
                  </a:lnTo>
                  <a:lnTo>
                    <a:pt x="6615320" y="52662"/>
                  </a:lnTo>
                  <a:lnTo>
                    <a:pt x="6656625" y="70899"/>
                  </a:lnTo>
                  <a:lnTo>
                    <a:pt x="6696534" y="91584"/>
                  </a:lnTo>
                  <a:lnTo>
                    <a:pt x="6734950" y="114621"/>
                  </a:lnTo>
                  <a:lnTo>
                    <a:pt x="6771779" y="139915"/>
                  </a:lnTo>
                  <a:lnTo>
                    <a:pt x="6806924" y="167370"/>
                  </a:lnTo>
                  <a:lnTo>
                    <a:pt x="6840289" y="196891"/>
                  </a:lnTo>
                  <a:lnTo>
                    <a:pt x="6871781" y="228383"/>
                  </a:lnTo>
                  <a:lnTo>
                    <a:pt x="6901302" y="261748"/>
                  </a:lnTo>
                  <a:lnTo>
                    <a:pt x="6928757" y="296893"/>
                  </a:lnTo>
                  <a:lnTo>
                    <a:pt x="6954051" y="333722"/>
                  </a:lnTo>
                  <a:lnTo>
                    <a:pt x="6977088" y="372138"/>
                  </a:lnTo>
                  <a:lnTo>
                    <a:pt x="6997773" y="412047"/>
                  </a:lnTo>
                  <a:lnTo>
                    <a:pt x="7016009" y="453352"/>
                  </a:lnTo>
                  <a:lnTo>
                    <a:pt x="7031703" y="495959"/>
                  </a:lnTo>
                  <a:lnTo>
                    <a:pt x="7044757" y="539772"/>
                  </a:lnTo>
                  <a:lnTo>
                    <a:pt x="7055077" y="584695"/>
                  </a:lnTo>
                  <a:lnTo>
                    <a:pt x="7062566" y="630632"/>
                  </a:lnTo>
                  <a:lnTo>
                    <a:pt x="7067130" y="677489"/>
                  </a:lnTo>
                  <a:lnTo>
                    <a:pt x="7068672" y="725169"/>
                  </a:lnTo>
                  <a:lnTo>
                    <a:pt x="7068672" y="3625760"/>
                  </a:lnTo>
                  <a:lnTo>
                    <a:pt x="7067130" y="3673440"/>
                  </a:lnTo>
                  <a:lnTo>
                    <a:pt x="7062566" y="3720296"/>
                  </a:lnTo>
                  <a:lnTo>
                    <a:pt x="7055077" y="3766234"/>
                  </a:lnTo>
                  <a:lnTo>
                    <a:pt x="7044757" y="3811157"/>
                  </a:lnTo>
                  <a:lnTo>
                    <a:pt x="7031703" y="3854969"/>
                  </a:lnTo>
                  <a:lnTo>
                    <a:pt x="7016009" y="3897576"/>
                  </a:lnTo>
                  <a:lnTo>
                    <a:pt x="6997773" y="3938882"/>
                  </a:lnTo>
                  <a:lnTo>
                    <a:pt x="6977088" y="3978791"/>
                  </a:lnTo>
                  <a:lnTo>
                    <a:pt x="6954051" y="4017207"/>
                  </a:lnTo>
                  <a:lnTo>
                    <a:pt x="6928757" y="4054035"/>
                  </a:lnTo>
                  <a:lnTo>
                    <a:pt x="6901301" y="4089180"/>
                  </a:lnTo>
                  <a:lnTo>
                    <a:pt x="6871780" y="4122546"/>
                  </a:lnTo>
                  <a:lnTo>
                    <a:pt x="6840289" y="4154037"/>
                  </a:lnTo>
                  <a:lnTo>
                    <a:pt x="6806923" y="4183558"/>
                  </a:lnTo>
                  <a:lnTo>
                    <a:pt x="6771778" y="4211014"/>
                  </a:lnTo>
                  <a:lnTo>
                    <a:pt x="6734950" y="4236308"/>
                  </a:lnTo>
                  <a:lnTo>
                    <a:pt x="6696534" y="4259345"/>
                  </a:lnTo>
                  <a:lnTo>
                    <a:pt x="6656625" y="4280030"/>
                  </a:lnTo>
                  <a:lnTo>
                    <a:pt x="6615319" y="4298266"/>
                  </a:lnTo>
                  <a:lnTo>
                    <a:pt x="6572713" y="4313960"/>
                  </a:lnTo>
                  <a:lnTo>
                    <a:pt x="6528900" y="4327014"/>
                  </a:lnTo>
                  <a:lnTo>
                    <a:pt x="6483977" y="4337334"/>
                  </a:lnTo>
                  <a:lnTo>
                    <a:pt x="6438040" y="4344823"/>
                  </a:lnTo>
                  <a:lnTo>
                    <a:pt x="6391183" y="4349387"/>
                  </a:lnTo>
                  <a:lnTo>
                    <a:pt x="6343503" y="4350929"/>
                  </a:lnTo>
                  <a:close/>
                </a:path>
              </a:pathLst>
            </a:custGeom>
            <a:solidFill>
              <a:srgbClr val="EDE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971746" y="1585866"/>
            <a:ext cx="6278880" cy="2799080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1550" spc="20" dirty="0">
                <a:latin typeface="Roboto"/>
                <a:cs typeface="Roboto"/>
              </a:rPr>
              <a:t>Senam</a:t>
            </a:r>
            <a:endParaRPr sz="1550">
              <a:latin typeface="Roboto"/>
              <a:cs typeface="Roboto"/>
            </a:endParaRPr>
          </a:p>
          <a:p>
            <a:pPr marL="12700" marR="303530">
              <a:lnSpc>
                <a:spcPts val="1839"/>
              </a:lnSpc>
              <a:spcBef>
                <a:spcPts val="940"/>
              </a:spcBef>
            </a:pPr>
            <a:r>
              <a:rPr sz="1550" spc="5" dirty="0">
                <a:latin typeface="Roboto"/>
                <a:cs typeface="Roboto"/>
              </a:rPr>
              <a:t>Perawat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mengajarkan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15" dirty="0">
                <a:latin typeface="Roboto"/>
                <a:cs typeface="Roboto"/>
              </a:rPr>
              <a:t>senam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Kegel,</a:t>
            </a:r>
            <a:r>
              <a:rPr sz="1550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serta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15" dirty="0">
                <a:latin typeface="Roboto"/>
                <a:cs typeface="Roboto"/>
              </a:rPr>
              <a:t>senam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perut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yang</a:t>
            </a:r>
            <a:r>
              <a:rPr sz="1550" spc="-45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ringan </a:t>
            </a:r>
            <a:r>
              <a:rPr sz="1550" spc="-37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ringan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tergantung</a:t>
            </a:r>
            <a:r>
              <a:rPr sz="1550" spc="-4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pada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-15" dirty="0">
                <a:latin typeface="Roboto"/>
                <a:cs typeface="Roboto"/>
              </a:rPr>
              <a:t>kondisi</a:t>
            </a:r>
            <a:r>
              <a:rPr sz="1550" spc="-70" dirty="0">
                <a:latin typeface="Roboto"/>
                <a:cs typeface="Roboto"/>
              </a:rPr>
              <a:t> </a:t>
            </a:r>
            <a:r>
              <a:rPr sz="1550" spc="-20" dirty="0">
                <a:latin typeface="Roboto"/>
                <a:cs typeface="Roboto"/>
              </a:rPr>
              <a:t>ibu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dan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tingkat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diastatis.</a:t>
            </a:r>
            <a:endParaRPr sz="1550">
              <a:latin typeface="Roboto"/>
              <a:cs typeface="Roboto"/>
            </a:endParaRPr>
          </a:p>
          <a:p>
            <a:pPr marL="123825" indent="-111760">
              <a:lnSpc>
                <a:spcPct val="100000"/>
              </a:lnSpc>
              <a:spcBef>
                <a:spcPts val="800"/>
              </a:spcBef>
              <a:buChar char="•"/>
              <a:tabLst>
                <a:tab pos="124460" algn="l"/>
              </a:tabLst>
            </a:pPr>
            <a:r>
              <a:rPr sz="1550" dirty="0">
                <a:latin typeface="Roboto"/>
                <a:cs typeface="Roboto"/>
              </a:rPr>
              <a:t>Kebutuhan</a:t>
            </a:r>
            <a:r>
              <a:rPr sz="1550" spc="-6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akan</a:t>
            </a:r>
            <a:r>
              <a:rPr sz="1550" spc="-55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Istirahat</a:t>
            </a:r>
            <a:endParaRPr sz="1550">
              <a:latin typeface="Roboto"/>
              <a:cs typeface="Roboto"/>
            </a:endParaRPr>
          </a:p>
          <a:p>
            <a:pPr marL="12700" marR="5080">
              <a:lnSpc>
                <a:spcPts val="1839"/>
              </a:lnSpc>
              <a:spcBef>
                <a:spcPts val="940"/>
              </a:spcBef>
            </a:pPr>
            <a:r>
              <a:rPr sz="1550" spc="5" dirty="0">
                <a:latin typeface="Roboto"/>
                <a:cs typeface="Roboto"/>
              </a:rPr>
              <a:t>Perawat </a:t>
            </a:r>
            <a:r>
              <a:rPr sz="1550" dirty="0">
                <a:latin typeface="Roboto"/>
                <a:cs typeface="Roboto"/>
              </a:rPr>
              <a:t>menganjurkan </a:t>
            </a:r>
            <a:r>
              <a:rPr sz="1550" spc="-5" dirty="0">
                <a:latin typeface="Roboto"/>
                <a:cs typeface="Roboto"/>
              </a:rPr>
              <a:t>untuk </a:t>
            </a:r>
            <a:r>
              <a:rPr sz="1550" spc="-10" dirty="0">
                <a:latin typeface="Roboto"/>
                <a:cs typeface="Roboto"/>
              </a:rPr>
              <a:t>cukup </a:t>
            </a:r>
            <a:r>
              <a:rPr sz="1550" spc="-15" dirty="0">
                <a:latin typeface="Roboto"/>
                <a:cs typeface="Roboto"/>
              </a:rPr>
              <a:t>tidur </a:t>
            </a:r>
            <a:r>
              <a:rPr sz="1550" spc="-5" dirty="0">
                <a:latin typeface="Roboto"/>
                <a:cs typeface="Roboto"/>
              </a:rPr>
              <a:t>ketika </a:t>
            </a:r>
            <a:r>
              <a:rPr sz="1550" dirty="0">
                <a:latin typeface="Roboto"/>
                <a:cs typeface="Roboto"/>
              </a:rPr>
              <a:t>bayi </a:t>
            </a:r>
            <a:r>
              <a:rPr sz="1550" spc="5" dirty="0">
                <a:latin typeface="Roboto"/>
                <a:cs typeface="Roboto"/>
              </a:rPr>
              <a:t>sedang </a:t>
            </a:r>
            <a:r>
              <a:rPr sz="1550" spc="-30" dirty="0">
                <a:latin typeface="Roboto"/>
                <a:cs typeface="Roboto"/>
              </a:rPr>
              <a:t>tidur, 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15" dirty="0">
                <a:latin typeface="Roboto"/>
                <a:cs typeface="Roboto"/>
              </a:rPr>
              <a:t>meminta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bantuan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anggota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keluarga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untuk</a:t>
            </a:r>
            <a:r>
              <a:rPr sz="1550" spc="-5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mengurusi</a:t>
            </a:r>
            <a:r>
              <a:rPr sz="1550" spc="-65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pekerjaan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rumah </a:t>
            </a:r>
            <a:r>
              <a:rPr sz="1550" spc="-37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tangga</a:t>
            </a:r>
            <a:endParaRPr sz="155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1550" spc="5" dirty="0">
                <a:latin typeface="Roboto"/>
                <a:cs typeface="Roboto"/>
              </a:rPr>
              <a:t>Perawat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mengkaji</a:t>
            </a:r>
            <a:r>
              <a:rPr sz="1550" spc="-7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adanya</a:t>
            </a:r>
            <a:r>
              <a:rPr sz="1550" spc="-20" dirty="0">
                <a:latin typeface="Roboto"/>
                <a:cs typeface="Roboto"/>
              </a:rPr>
              <a:t> tanda-tanda </a:t>
            </a:r>
            <a:r>
              <a:rPr sz="1550" spc="-25" dirty="0">
                <a:latin typeface="Roboto"/>
                <a:cs typeface="Roboto"/>
              </a:rPr>
              <a:t>post-partum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blues.</a:t>
            </a:r>
            <a:endParaRPr sz="1550">
              <a:latin typeface="Roboto"/>
              <a:cs typeface="Roboto"/>
            </a:endParaRPr>
          </a:p>
          <a:p>
            <a:pPr marL="123825" indent="-111760">
              <a:lnSpc>
                <a:spcPct val="100000"/>
              </a:lnSpc>
              <a:spcBef>
                <a:spcPts val="855"/>
              </a:spcBef>
              <a:buChar char="•"/>
              <a:tabLst>
                <a:tab pos="124460" algn="l"/>
              </a:tabLst>
            </a:pPr>
            <a:r>
              <a:rPr sz="1550" spc="-5" dirty="0">
                <a:latin typeface="Roboto"/>
                <a:cs typeface="Roboto"/>
              </a:rPr>
              <a:t>Keluarga</a:t>
            </a:r>
            <a:r>
              <a:rPr sz="1550" spc="-4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Berencana</a:t>
            </a:r>
            <a:r>
              <a:rPr sz="1550" spc="-45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(KB)</a:t>
            </a:r>
            <a:endParaRPr sz="1550">
              <a:latin typeface="Roboto"/>
              <a:cs typeface="Robo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408762" y="665149"/>
            <a:ext cx="2083435" cy="1448435"/>
          </a:xfrm>
          <a:custGeom>
            <a:avLst/>
            <a:gdLst/>
            <a:ahLst/>
            <a:cxnLst/>
            <a:rect l="l" t="t" r="r" b="b"/>
            <a:pathLst>
              <a:path w="2083434" h="1448435">
                <a:moveTo>
                  <a:pt x="1841636" y="1448064"/>
                </a:moveTo>
                <a:lnTo>
                  <a:pt x="241348" y="1448064"/>
                </a:lnTo>
                <a:lnTo>
                  <a:pt x="192708" y="1443161"/>
                </a:lnTo>
                <a:lnTo>
                  <a:pt x="147405" y="1429098"/>
                </a:lnTo>
                <a:lnTo>
                  <a:pt x="106408" y="1406846"/>
                </a:lnTo>
                <a:lnTo>
                  <a:pt x="70689" y="1377375"/>
                </a:lnTo>
                <a:lnTo>
                  <a:pt x="41218" y="1341656"/>
                </a:lnTo>
                <a:lnTo>
                  <a:pt x="18966" y="1300659"/>
                </a:lnTo>
                <a:lnTo>
                  <a:pt x="4903" y="1255355"/>
                </a:lnTo>
                <a:lnTo>
                  <a:pt x="0" y="1206715"/>
                </a:lnTo>
                <a:lnTo>
                  <a:pt x="0" y="241348"/>
                </a:lnTo>
                <a:lnTo>
                  <a:pt x="4903" y="192708"/>
                </a:lnTo>
                <a:lnTo>
                  <a:pt x="18966" y="147405"/>
                </a:lnTo>
                <a:lnTo>
                  <a:pt x="41218" y="106408"/>
                </a:lnTo>
                <a:lnTo>
                  <a:pt x="70689" y="70689"/>
                </a:lnTo>
                <a:lnTo>
                  <a:pt x="106408" y="41218"/>
                </a:lnTo>
                <a:lnTo>
                  <a:pt x="147405" y="18966"/>
                </a:lnTo>
                <a:lnTo>
                  <a:pt x="192708" y="4903"/>
                </a:lnTo>
                <a:lnTo>
                  <a:pt x="241348" y="0"/>
                </a:lnTo>
                <a:lnTo>
                  <a:pt x="1841636" y="0"/>
                </a:lnTo>
                <a:lnTo>
                  <a:pt x="1890276" y="4903"/>
                </a:lnTo>
                <a:lnTo>
                  <a:pt x="1935580" y="18966"/>
                </a:lnTo>
                <a:lnTo>
                  <a:pt x="1976576" y="41218"/>
                </a:lnTo>
                <a:lnTo>
                  <a:pt x="2012295" y="70689"/>
                </a:lnTo>
                <a:lnTo>
                  <a:pt x="2041766" y="106408"/>
                </a:lnTo>
                <a:lnTo>
                  <a:pt x="2064018" y="147405"/>
                </a:lnTo>
                <a:lnTo>
                  <a:pt x="2078081" y="192708"/>
                </a:lnTo>
                <a:lnTo>
                  <a:pt x="2082985" y="241348"/>
                </a:lnTo>
                <a:lnTo>
                  <a:pt x="2082985" y="1206715"/>
                </a:lnTo>
                <a:lnTo>
                  <a:pt x="2078081" y="1255355"/>
                </a:lnTo>
                <a:lnTo>
                  <a:pt x="2064018" y="1300659"/>
                </a:lnTo>
                <a:lnTo>
                  <a:pt x="2041766" y="1341656"/>
                </a:lnTo>
                <a:lnTo>
                  <a:pt x="2012295" y="1377375"/>
                </a:lnTo>
                <a:lnTo>
                  <a:pt x="1976576" y="1406846"/>
                </a:lnTo>
                <a:lnTo>
                  <a:pt x="1935580" y="1429098"/>
                </a:lnTo>
                <a:lnTo>
                  <a:pt x="1890276" y="1443161"/>
                </a:lnTo>
                <a:lnTo>
                  <a:pt x="1841636" y="1448064"/>
                </a:lnTo>
                <a:close/>
              </a:path>
            </a:pathLst>
          </a:custGeom>
          <a:solidFill>
            <a:srgbClr val="BEE6BC">
              <a:alpha val="686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5477" y="457517"/>
            <a:ext cx="7493000" cy="444373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184785" algn="just">
              <a:lnSpc>
                <a:spcPts val="2890"/>
              </a:lnSpc>
              <a:spcBef>
                <a:spcPts val="240"/>
              </a:spcBef>
            </a:pPr>
            <a:r>
              <a:rPr sz="2450" spc="-10" dirty="0">
                <a:latin typeface="Roboto"/>
                <a:cs typeface="Roboto"/>
              </a:rPr>
              <a:t>Pembicara </a:t>
            </a:r>
            <a:r>
              <a:rPr sz="2450" spc="-30" dirty="0">
                <a:latin typeface="Roboto"/>
                <a:cs typeface="Roboto"/>
              </a:rPr>
              <a:t>awal </a:t>
            </a:r>
            <a:r>
              <a:rPr sz="2450" spc="-40" dirty="0">
                <a:latin typeface="Roboto"/>
                <a:cs typeface="Roboto"/>
              </a:rPr>
              <a:t>tentang </a:t>
            </a:r>
            <a:r>
              <a:rPr sz="2450" spc="-25" dirty="0">
                <a:latin typeface="Roboto"/>
                <a:cs typeface="Roboto"/>
              </a:rPr>
              <a:t>kembalinya </a:t>
            </a:r>
            <a:r>
              <a:rPr sz="2450" spc="-15" dirty="0">
                <a:latin typeface="Roboto"/>
                <a:cs typeface="Roboto"/>
              </a:rPr>
              <a:t>masa </a:t>
            </a:r>
            <a:r>
              <a:rPr sz="2450" spc="-50" dirty="0">
                <a:latin typeface="Roboto"/>
                <a:cs typeface="Roboto"/>
              </a:rPr>
              <a:t>subur </a:t>
            </a:r>
            <a:r>
              <a:rPr sz="2450" spc="-25" dirty="0">
                <a:latin typeface="Roboto"/>
                <a:cs typeface="Roboto"/>
              </a:rPr>
              <a:t>dan </a:t>
            </a:r>
            <a:r>
              <a:rPr sz="2450" spc="-595" dirty="0">
                <a:latin typeface="Roboto"/>
                <a:cs typeface="Roboto"/>
              </a:rPr>
              <a:t> </a:t>
            </a:r>
            <a:r>
              <a:rPr sz="2450" spc="-30" dirty="0">
                <a:latin typeface="Roboto"/>
                <a:cs typeface="Roboto"/>
              </a:rPr>
              <a:t>melanjutkan </a:t>
            </a:r>
            <a:r>
              <a:rPr sz="2450" spc="-50" dirty="0">
                <a:latin typeface="Roboto"/>
                <a:cs typeface="Roboto"/>
              </a:rPr>
              <a:t>hubungan </a:t>
            </a:r>
            <a:r>
              <a:rPr sz="2450" spc="-35" dirty="0">
                <a:latin typeface="Roboto"/>
                <a:cs typeface="Roboto"/>
              </a:rPr>
              <a:t>seksual </a:t>
            </a:r>
            <a:r>
              <a:rPr sz="2450" spc="-20" dirty="0">
                <a:latin typeface="Roboto"/>
                <a:cs typeface="Roboto"/>
              </a:rPr>
              <a:t>setelah selesai </a:t>
            </a:r>
            <a:r>
              <a:rPr sz="2450" spc="-15" dirty="0">
                <a:latin typeface="Roboto"/>
                <a:cs typeface="Roboto"/>
              </a:rPr>
              <a:t>masa </a:t>
            </a:r>
            <a:r>
              <a:rPr sz="2450" spc="-10" dirty="0">
                <a:latin typeface="Roboto"/>
                <a:cs typeface="Roboto"/>
              </a:rPr>
              <a:t> </a:t>
            </a:r>
            <a:r>
              <a:rPr sz="2450" spc="-20" dirty="0">
                <a:latin typeface="Roboto"/>
                <a:cs typeface="Roboto"/>
              </a:rPr>
              <a:t>nifas,</a:t>
            </a:r>
            <a:endParaRPr sz="2450">
              <a:latin typeface="Roboto"/>
              <a:cs typeface="Roboto"/>
            </a:endParaRPr>
          </a:p>
          <a:p>
            <a:pPr marL="12700" algn="just">
              <a:lnSpc>
                <a:spcPts val="2790"/>
              </a:lnSpc>
            </a:pPr>
            <a:r>
              <a:rPr sz="2450" spc="-45" dirty="0">
                <a:latin typeface="Roboto"/>
                <a:cs typeface="Roboto"/>
              </a:rPr>
              <a:t>kebutuhan </a:t>
            </a:r>
            <a:r>
              <a:rPr sz="2450" spc="-35" dirty="0">
                <a:latin typeface="Roboto"/>
                <a:cs typeface="Roboto"/>
              </a:rPr>
              <a:t>akan</a:t>
            </a:r>
            <a:r>
              <a:rPr sz="2450" spc="-40" dirty="0">
                <a:latin typeface="Roboto"/>
                <a:cs typeface="Roboto"/>
              </a:rPr>
              <a:t> </a:t>
            </a:r>
            <a:r>
              <a:rPr sz="2450" spc="-20" dirty="0">
                <a:latin typeface="Roboto"/>
                <a:cs typeface="Roboto"/>
              </a:rPr>
              <a:t>pengendalian</a:t>
            </a:r>
            <a:r>
              <a:rPr sz="2450" spc="-40" dirty="0">
                <a:latin typeface="Roboto"/>
                <a:cs typeface="Roboto"/>
              </a:rPr>
              <a:t> </a:t>
            </a:r>
            <a:r>
              <a:rPr sz="2450" spc="-25" dirty="0">
                <a:latin typeface="Roboto"/>
                <a:cs typeface="Roboto"/>
              </a:rPr>
              <a:t>kehamilan.</a:t>
            </a:r>
            <a:endParaRPr sz="2450">
              <a:latin typeface="Roboto"/>
              <a:cs typeface="Roboto"/>
            </a:endParaRPr>
          </a:p>
          <a:p>
            <a:pPr marL="190500" indent="-178435">
              <a:lnSpc>
                <a:spcPts val="2895"/>
              </a:lnSpc>
              <a:buChar char="•"/>
              <a:tabLst>
                <a:tab pos="191135" algn="l"/>
              </a:tabLst>
            </a:pPr>
            <a:r>
              <a:rPr sz="2450" spc="-75" dirty="0">
                <a:latin typeface="Roboto"/>
                <a:cs typeface="Roboto"/>
              </a:rPr>
              <a:t>Tanda-tanda</a:t>
            </a:r>
            <a:r>
              <a:rPr sz="2450" spc="-60" dirty="0">
                <a:latin typeface="Roboto"/>
                <a:cs typeface="Roboto"/>
              </a:rPr>
              <a:t> Bahaya</a:t>
            </a:r>
            <a:endParaRPr sz="2450">
              <a:latin typeface="Roboto"/>
              <a:cs typeface="Roboto"/>
            </a:endParaRPr>
          </a:p>
          <a:p>
            <a:pPr marL="12700" marR="732155">
              <a:lnSpc>
                <a:spcPts val="2890"/>
              </a:lnSpc>
              <a:spcBef>
                <a:spcPts val="120"/>
              </a:spcBef>
              <a:buChar char="•"/>
              <a:tabLst>
                <a:tab pos="191135" algn="l"/>
              </a:tabLst>
            </a:pPr>
            <a:r>
              <a:rPr sz="2450" spc="-30" dirty="0">
                <a:latin typeface="Roboto"/>
                <a:cs typeface="Roboto"/>
              </a:rPr>
              <a:t>Perawat </a:t>
            </a:r>
            <a:r>
              <a:rPr sz="2450" spc="-10" dirty="0">
                <a:latin typeface="Roboto"/>
                <a:cs typeface="Roboto"/>
              </a:rPr>
              <a:t>memberitahu </a:t>
            </a:r>
            <a:r>
              <a:rPr sz="2450" spc="-30" dirty="0">
                <a:latin typeface="Roboto"/>
                <a:cs typeface="Roboto"/>
              </a:rPr>
              <a:t>kapan </a:t>
            </a:r>
            <a:r>
              <a:rPr sz="2450" spc="-25" dirty="0">
                <a:latin typeface="Roboto"/>
                <a:cs typeface="Roboto"/>
              </a:rPr>
              <a:t>dan </a:t>
            </a:r>
            <a:r>
              <a:rPr sz="2450" spc="-20" dirty="0">
                <a:latin typeface="Roboto"/>
                <a:cs typeface="Roboto"/>
              </a:rPr>
              <a:t>bagaimana </a:t>
            </a:r>
            <a:r>
              <a:rPr sz="2450" spc="-15" dirty="0">
                <a:latin typeface="Roboto"/>
                <a:cs typeface="Roboto"/>
              </a:rPr>
              <a:t> </a:t>
            </a:r>
            <a:r>
              <a:rPr sz="2450" spc="-30" dirty="0">
                <a:latin typeface="Roboto"/>
                <a:cs typeface="Roboto"/>
              </a:rPr>
              <a:t>menghubungi</a:t>
            </a:r>
            <a:r>
              <a:rPr sz="2450" spc="10" dirty="0">
                <a:latin typeface="Roboto"/>
                <a:cs typeface="Roboto"/>
              </a:rPr>
              <a:t> </a:t>
            </a:r>
            <a:r>
              <a:rPr sz="2450" spc="-15" dirty="0">
                <a:latin typeface="Roboto"/>
                <a:cs typeface="Roboto"/>
              </a:rPr>
              <a:t>bidan</a:t>
            </a:r>
            <a:r>
              <a:rPr sz="2450" spc="-45" dirty="0">
                <a:latin typeface="Roboto"/>
                <a:cs typeface="Roboto"/>
              </a:rPr>
              <a:t> </a:t>
            </a:r>
            <a:r>
              <a:rPr sz="2450" spc="-20" dirty="0">
                <a:latin typeface="Roboto"/>
                <a:cs typeface="Roboto"/>
              </a:rPr>
              <a:t>jika</a:t>
            </a:r>
            <a:r>
              <a:rPr sz="2450" spc="-25" dirty="0">
                <a:latin typeface="Roboto"/>
                <a:cs typeface="Roboto"/>
              </a:rPr>
              <a:t> </a:t>
            </a:r>
            <a:r>
              <a:rPr sz="2450" spc="-15" dirty="0">
                <a:latin typeface="Roboto"/>
                <a:cs typeface="Roboto"/>
              </a:rPr>
              <a:t>ada</a:t>
            </a:r>
            <a:r>
              <a:rPr sz="2450" spc="-30" dirty="0">
                <a:latin typeface="Roboto"/>
                <a:cs typeface="Roboto"/>
              </a:rPr>
              <a:t> </a:t>
            </a:r>
            <a:r>
              <a:rPr sz="2450" spc="-70" dirty="0">
                <a:latin typeface="Roboto"/>
                <a:cs typeface="Roboto"/>
              </a:rPr>
              <a:t>tanda-tanda</a:t>
            </a:r>
            <a:r>
              <a:rPr sz="2450" spc="-25" dirty="0">
                <a:latin typeface="Roboto"/>
                <a:cs typeface="Roboto"/>
              </a:rPr>
              <a:t> </a:t>
            </a:r>
            <a:r>
              <a:rPr sz="2450" spc="-45" dirty="0">
                <a:latin typeface="Roboto"/>
                <a:cs typeface="Roboto"/>
              </a:rPr>
              <a:t>bahaya, </a:t>
            </a:r>
            <a:r>
              <a:rPr sz="2450" spc="-595" dirty="0">
                <a:latin typeface="Roboto"/>
                <a:cs typeface="Roboto"/>
              </a:rPr>
              <a:t> </a:t>
            </a:r>
            <a:r>
              <a:rPr sz="2450" spc="-35" dirty="0">
                <a:latin typeface="Roboto"/>
                <a:cs typeface="Roboto"/>
              </a:rPr>
              <a:t>misalnya</a:t>
            </a:r>
            <a:r>
              <a:rPr sz="2450" spc="-25" dirty="0">
                <a:latin typeface="Roboto"/>
                <a:cs typeface="Roboto"/>
              </a:rPr>
              <a:t> </a:t>
            </a:r>
            <a:r>
              <a:rPr sz="2450" spc="-10" dirty="0">
                <a:latin typeface="Roboto"/>
                <a:cs typeface="Roboto"/>
              </a:rPr>
              <a:t>pada</a:t>
            </a:r>
            <a:r>
              <a:rPr sz="2450" spc="-20" dirty="0">
                <a:latin typeface="Roboto"/>
                <a:cs typeface="Roboto"/>
              </a:rPr>
              <a:t> </a:t>
            </a:r>
            <a:r>
              <a:rPr sz="2450" spc="-15" dirty="0">
                <a:latin typeface="Roboto"/>
                <a:cs typeface="Roboto"/>
              </a:rPr>
              <a:t>ibu</a:t>
            </a:r>
            <a:endParaRPr sz="2450">
              <a:latin typeface="Roboto"/>
              <a:cs typeface="Roboto"/>
            </a:endParaRPr>
          </a:p>
          <a:p>
            <a:pPr marL="12700" marR="5080">
              <a:lnSpc>
                <a:spcPts val="2890"/>
              </a:lnSpc>
              <a:spcBef>
                <a:spcPts val="10"/>
              </a:spcBef>
            </a:pPr>
            <a:r>
              <a:rPr sz="2450" spc="-20" dirty="0">
                <a:latin typeface="Roboto"/>
                <a:cs typeface="Roboto"/>
              </a:rPr>
              <a:t>dengan</a:t>
            </a:r>
            <a:r>
              <a:rPr sz="2450" spc="-45" dirty="0">
                <a:latin typeface="Roboto"/>
                <a:cs typeface="Roboto"/>
              </a:rPr>
              <a:t> riwayat</a:t>
            </a:r>
            <a:r>
              <a:rPr sz="2450" spc="-10" dirty="0">
                <a:latin typeface="Roboto"/>
                <a:cs typeface="Roboto"/>
              </a:rPr>
              <a:t> </a:t>
            </a:r>
            <a:r>
              <a:rPr sz="2450" spc="-15" dirty="0">
                <a:latin typeface="Roboto"/>
                <a:cs typeface="Roboto"/>
              </a:rPr>
              <a:t>preeklamsia</a:t>
            </a:r>
            <a:r>
              <a:rPr sz="2450" spc="-20" dirty="0">
                <a:latin typeface="Roboto"/>
                <a:cs typeface="Roboto"/>
              </a:rPr>
              <a:t> </a:t>
            </a:r>
            <a:r>
              <a:rPr sz="2450" spc="-40" dirty="0">
                <a:latin typeface="Roboto"/>
                <a:cs typeface="Roboto"/>
              </a:rPr>
              <a:t>atau</a:t>
            </a:r>
            <a:r>
              <a:rPr sz="2450" spc="-35" dirty="0">
                <a:latin typeface="Roboto"/>
                <a:cs typeface="Roboto"/>
              </a:rPr>
              <a:t> </a:t>
            </a:r>
            <a:r>
              <a:rPr sz="2450" spc="-30" dirty="0">
                <a:latin typeface="Roboto"/>
                <a:cs typeface="Roboto"/>
              </a:rPr>
              <a:t>risiko</a:t>
            </a:r>
            <a:r>
              <a:rPr sz="2450" spc="5" dirty="0">
                <a:latin typeface="Roboto"/>
                <a:cs typeface="Roboto"/>
              </a:rPr>
              <a:t> </a:t>
            </a:r>
            <a:r>
              <a:rPr sz="2450" spc="-10" dirty="0">
                <a:latin typeface="Roboto"/>
                <a:cs typeface="Roboto"/>
              </a:rPr>
              <a:t>eklamsi </a:t>
            </a:r>
            <a:r>
              <a:rPr sz="2450" spc="-5" dirty="0">
                <a:latin typeface="Roboto"/>
                <a:cs typeface="Roboto"/>
              </a:rPr>
              <a:t> </a:t>
            </a:r>
            <a:r>
              <a:rPr sz="2450" spc="-15" dirty="0">
                <a:latin typeface="Roboto"/>
                <a:cs typeface="Roboto"/>
              </a:rPr>
              <a:t>memerlukan</a:t>
            </a:r>
            <a:r>
              <a:rPr sz="2450" spc="-35" dirty="0">
                <a:latin typeface="Roboto"/>
                <a:cs typeface="Roboto"/>
              </a:rPr>
              <a:t> </a:t>
            </a:r>
            <a:r>
              <a:rPr sz="2450" spc="-30" dirty="0">
                <a:latin typeface="Roboto"/>
                <a:cs typeface="Roboto"/>
              </a:rPr>
              <a:t>penekanan</a:t>
            </a:r>
            <a:r>
              <a:rPr sz="2450" spc="-35" dirty="0">
                <a:latin typeface="Roboto"/>
                <a:cs typeface="Roboto"/>
              </a:rPr>
              <a:t> </a:t>
            </a:r>
            <a:r>
              <a:rPr sz="2450" spc="-10" dirty="0">
                <a:latin typeface="Roboto"/>
                <a:cs typeface="Roboto"/>
              </a:rPr>
              <a:t>pada</a:t>
            </a:r>
            <a:r>
              <a:rPr sz="2450" spc="-15" dirty="0">
                <a:latin typeface="Roboto"/>
                <a:cs typeface="Roboto"/>
              </a:rPr>
              <a:t> </a:t>
            </a:r>
            <a:r>
              <a:rPr sz="2450" spc="-70" dirty="0">
                <a:latin typeface="Roboto"/>
                <a:cs typeface="Roboto"/>
              </a:rPr>
              <a:t>tanda-tanda</a:t>
            </a:r>
            <a:r>
              <a:rPr sz="2450" spc="-15" dirty="0">
                <a:latin typeface="Roboto"/>
                <a:cs typeface="Roboto"/>
              </a:rPr>
              <a:t> </a:t>
            </a:r>
            <a:r>
              <a:rPr sz="2450" spc="-50" dirty="0">
                <a:latin typeface="Roboto"/>
                <a:cs typeface="Roboto"/>
              </a:rPr>
              <a:t>bahaya</a:t>
            </a:r>
            <a:r>
              <a:rPr sz="2450" spc="-15" dirty="0">
                <a:latin typeface="Roboto"/>
                <a:cs typeface="Roboto"/>
              </a:rPr>
              <a:t> </a:t>
            </a:r>
            <a:r>
              <a:rPr sz="2450" spc="-30" dirty="0">
                <a:latin typeface="Roboto"/>
                <a:cs typeface="Roboto"/>
              </a:rPr>
              <a:t>dari </a:t>
            </a:r>
            <a:r>
              <a:rPr sz="2450" spc="-595" dirty="0">
                <a:latin typeface="Roboto"/>
                <a:cs typeface="Roboto"/>
              </a:rPr>
              <a:t> </a:t>
            </a:r>
            <a:r>
              <a:rPr sz="2450" spc="-10" dirty="0">
                <a:latin typeface="Roboto"/>
                <a:cs typeface="Roboto"/>
              </a:rPr>
              <a:t>preeklamsi/eklamsi.</a:t>
            </a:r>
            <a:endParaRPr sz="2450">
              <a:latin typeface="Roboto"/>
              <a:cs typeface="Roboto"/>
            </a:endParaRPr>
          </a:p>
          <a:p>
            <a:pPr marL="190500" indent="-178435">
              <a:lnSpc>
                <a:spcPts val="2815"/>
              </a:lnSpc>
              <a:buChar char="•"/>
              <a:tabLst>
                <a:tab pos="191135" algn="l"/>
              </a:tabLst>
            </a:pPr>
            <a:r>
              <a:rPr sz="2450" spc="-30" dirty="0">
                <a:latin typeface="Roboto"/>
                <a:cs typeface="Roboto"/>
              </a:rPr>
              <a:t>Perjanjian</a:t>
            </a:r>
            <a:r>
              <a:rPr sz="2450" spc="-55" dirty="0">
                <a:latin typeface="Roboto"/>
                <a:cs typeface="Roboto"/>
              </a:rPr>
              <a:t> </a:t>
            </a:r>
            <a:r>
              <a:rPr sz="2450" spc="-60" dirty="0">
                <a:latin typeface="Roboto"/>
                <a:cs typeface="Roboto"/>
              </a:rPr>
              <a:t>untuk</a:t>
            </a:r>
            <a:r>
              <a:rPr sz="2450" spc="-25" dirty="0">
                <a:latin typeface="Roboto"/>
                <a:cs typeface="Roboto"/>
              </a:rPr>
              <a:t> </a:t>
            </a:r>
            <a:r>
              <a:rPr sz="2450" spc="-10" dirty="0">
                <a:latin typeface="Roboto"/>
                <a:cs typeface="Roboto"/>
              </a:rPr>
              <a:t>pertemuan</a:t>
            </a:r>
            <a:r>
              <a:rPr sz="2450" spc="-50" dirty="0">
                <a:latin typeface="Roboto"/>
                <a:cs typeface="Roboto"/>
              </a:rPr>
              <a:t> </a:t>
            </a:r>
            <a:r>
              <a:rPr sz="2450" spc="-40" dirty="0">
                <a:latin typeface="Roboto"/>
                <a:cs typeface="Roboto"/>
              </a:rPr>
              <a:t>berikutnya</a:t>
            </a:r>
            <a:endParaRPr sz="245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5735" y="397814"/>
            <a:ext cx="1985645" cy="1985645"/>
          </a:xfrm>
          <a:custGeom>
            <a:avLst/>
            <a:gdLst/>
            <a:ahLst/>
            <a:cxnLst/>
            <a:rect l="l" t="t" r="r" b="b"/>
            <a:pathLst>
              <a:path w="1985645" h="1985645">
                <a:moveTo>
                  <a:pt x="992759" y="1985519"/>
                </a:moveTo>
                <a:lnTo>
                  <a:pt x="944659" y="1984374"/>
                </a:lnTo>
                <a:lnTo>
                  <a:pt x="897150" y="1980974"/>
                </a:lnTo>
                <a:lnTo>
                  <a:pt x="850283" y="1975372"/>
                </a:lnTo>
                <a:lnTo>
                  <a:pt x="804112" y="1967618"/>
                </a:lnTo>
                <a:lnTo>
                  <a:pt x="758687" y="1957765"/>
                </a:lnTo>
                <a:lnTo>
                  <a:pt x="714061" y="1945866"/>
                </a:lnTo>
                <a:lnTo>
                  <a:pt x="670286" y="1931971"/>
                </a:lnTo>
                <a:lnTo>
                  <a:pt x="627414" y="1916134"/>
                </a:lnTo>
                <a:lnTo>
                  <a:pt x="585496" y="1898406"/>
                </a:lnTo>
                <a:lnTo>
                  <a:pt x="544586" y="1878838"/>
                </a:lnTo>
                <a:lnTo>
                  <a:pt x="504734" y="1857484"/>
                </a:lnTo>
                <a:lnTo>
                  <a:pt x="465993" y="1834395"/>
                </a:lnTo>
                <a:lnTo>
                  <a:pt x="428415" y="1809623"/>
                </a:lnTo>
                <a:lnTo>
                  <a:pt x="392052" y="1783220"/>
                </a:lnTo>
                <a:lnTo>
                  <a:pt x="356956" y="1755239"/>
                </a:lnTo>
                <a:lnTo>
                  <a:pt x="323179" y="1725730"/>
                </a:lnTo>
                <a:lnTo>
                  <a:pt x="290772" y="1694746"/>
                </a:lnTo>
                <a:lnTo>
                  <a:pt x="259789" y="1662340"/>
                </a:lnTo>
                <a:lnTo>
                  <a:pt x="230280" y="1628563"/>
                </a:lnTo>
                <a:lnTo>
                  <a:pt x="202298" y="1593466"/>
                </a:lnTo>
                <a:lnTo>
                  <a:pt x="175895" y="1557103"/>
                </a:lnTo>
                <a:lnTo>
                  <a:pt x="151123" y="1519525"/>
                </a:lnTo>
                <a:lnTo>
                  <a:pt x="128034" y="1480784"/>
                </a:lnTo>
                <a:lnTo>
                  <a:pt x="106680" y="1440933"/>
                </a:lnTo>
                <a:lnTo>
                  <a:pt x="87113" y="1400022"/>
                </a:lnTo>
                <a:lnTo>
                  <a:pt x="69384" y="1358105"/>
                </a:lnTo>
                <a:lnTo>
                  <a:pt x="53547" y="1315233"/>
                </a:lnTo>
                <a:lnTo>
                  <a:pt x="39653" y="1271457"/>
                </a:lnTo>
                <a:lnTo>
                  <a:pt x="27753" y="1226831"/>
                </a:lnTo>
                <a:lnTo>
                  <a:pt x="17900" y="1181407"/>
                </a:lnTo>
                <a:lnTo>
                  <a:pt x="10147" y="1135235"/>
                </a:lnTo>
                <a:lnTo>
                  <a:pt x="4544" y="1088369"/>
                </a:lnTo>
                <a:lnTo>
                  <a:pt x="1144" y="1040859"/>
                </a:lnTo>
                <a:lnTo>
                  <a:pt x="0" y="992759"/>
                </a:lnTo>
                <a:lnTo>
                  <a:pt x="1144" y="944659"/>
                </a:lnTo>
                <a:lnTo>
                  <a:pt x="4544" y="897150"/>
                </a:lnTo>
                <a:lnTo>
                  <a:pt x="10147" y="850283"/>
                </a:lnTo>
                <a:lnTo>
                  <a:pt x="17900" y="804112"/>
                </a:lnTo>
                <a:lnTo>
                  <a:pt x="27753" y="758687"/>
                </a:lnTo>
                <a:lnTo>
                  <a:pt x="39653" y="714061"/>
                </a:lnTo>
                <a:lnTo>
                  <a:pt x="53547" y="670286"/>
                </a:lnTo>
                <a:lnTo>
                  <a:pt x="69384" y="627414"/>
                </a:lnTo>
                <a:lnTo>
                  <a:pt x="87113" y="585496"/>
                </a:lnTo>
                <a:lnTo>
                  <a:pt x="106680" y="544586"/>
                </a:lnTo>
                <a:lnTo>
                  <a:pt x="128034" y="504734"/>
                </a:lnTo>
                <a:lnTo>
                  <a:pt x="151123" y="465993"/>
                </a:lnTo>
                <a:lnTo>
                  <a:pt x="175895" y="428415"/>
                </a:lnTo>
                <a:lnTo>
                  <a:pt x="202298" y="392052"/>
                </a:lnTo>
                <a:lnTo>
                  <a:pt x="230280" y="356956"/>
                </a:lnTo>
                <a:lnTo>
                  <a:pt x="259789" y="323179"/>
                </a:lnTo>
                <a:lnTo>
                  <a:pt x="290772" y="290772"/>
                </a:lnTo>
                <a:lnTo>
                  <a:pt x="323179" y="259789"/>
                </a:lnTo>
                <a:lnTo>
                  <a:pt x="356956" y="230280"/>
                </a:lnTo>
                <a:lnTo>
                  <a:pt x="392052" y="202298"/>
                </a:lnTo>
                <a:lnTo>
                  <a:pt x="428415" y="175895"/>
                </a:lnTo>
                <a:lnTo>
                  <a:pt x="465993" y="151123"/>
                </a:lnTo>
                <a:lnTo>
                  <a:pt x="504734" y="128034"/>
                </a:lnTo>
                <a:lnTo>
                  <a:pt x="544586" y="106680"/>
                </a:lnTo>
                <a:lnTo>
                  <a:pt x="585496" y="87113"/>
                </a:lnTo>
                <a:lnTo>
                  <a:pt x="627414" y="69384"/>
                </a:lnTo>
                <a:lnTo>
                  <a:pt x="670286" y="53547"/>
                </a:lnTo>
                <a:lnTo>
                  <a:pt x="714061" y="39653"/>
                </a:lnTo>
                <a:lnTo>
                  <a:pt x="758687" y="27753"/>
                </a:lnTo>
                <a:lnTo>
                  <a:pt x="804112" y="17900"/>
                </a:lnTo>
                <a:lnTo>
                  <a:pt x="850283" y="10147"/>
                </a:lnTo>
                <a:lnTo>
                  <a:pt x="897150" y="4544"/>
                </a:lnTo>
                <a:lnTo>
                  <a:pt x="944659" y="1144"/>
                </a:lnTo>
                <a:lnTo>
                  <a:pt x="992759" y="0"/>
                </a:lnTo>
                <a:lnTo>
                  <a:pt x="1040859" y="1144"/>
                </a:lnTo>
                <a:lnTo>
                  <a:pt x="1088369" y="4544"/>
                </a:lnTo>
                <a:lnTo>
                  <a:pt x="1135235" y="10147"/>
                </a:lnTo>
                <a:lnTo>
                  <a:pt x="1181407" y="17900"/>
                </a:lnTo>
                <a:lnTo>
                  <a:pt x="1226831" y="27753"/>
                </a:lnTo>
                <a:lnTo>
                  <a:pt x="1271457" y="39653"/>
                </a:lnTo>
                <a:lnTo>
                  <a:pt x="1315233" y="53547"/>
                </a:lnTo>
                <a:lnTo>
                  <a:pt x="1358105" y="69384"/>
                </a:lnTo>
                <a:lnTo>
                  <a:pt x="1400022" y="87113"/>
                </a:lnTo>
                <a:lnTo>
                  <a:pt x="1440933" y="106680"/>
                </a:lnTo>
                <a:lnTo>
                  <a:pt x="1480784" y="128034"/>
                </a:lnTo>
                <a:lnTo>
                  <a:pt x="1519525" y="151123"/>
                </a:lnTo>
                <a:lnTo>
                  <a:pt x="1557103" y="175895"/>
                </a:lnTo>
                <a:lnTo>
                  <a:pt x="1593466" y="202298"/>
                </a:lnTo>
                <a:lnTo>
                  <a:pt x="1628563" y="230280"/>
                </a:lnTo>
                <a:lnTo>
                  <a:pt x="1662340" y="259789"/>
                </a:lnTo>
                <a:lnTo>
                  <a:pt x="1694746" y="290772"/>
                </a:lnTo>
                <a:lnTo>
                  <a:pt x="1725730" y="323179"/>
                </a:lnTo>
                <a:lnTo>
                  <a:pt x="1755239" y="356956"/>
                </a:lnTo>
                <a:lnTo>
                  <a:pt x="1783220" y="392052"/>
                </a:lnTo>
                <a:lnTo>
                  <a:pt x="1809623" y="428415"/>
                </a:lnTo>
                <a:lnTo>
                  <a:pt x="1834395" y="465993"/>
                </a:lnTo>
                <a:lnTo>
                  <a:pt x="1857484" y="504734"/>
                </a:lnTo>
                <a:lnTo>
                  <a:pt x="1878838" y="544586"/>
                </a:lnTo>
                <a:lnTo>
                  <a:pt x="1898406" y="585496"/>
                </a:lnTo>
                <a:lnTo>
                  <a:pt x="1916134" y="627414"/>
                </a:lnTo>
                <a:lnTo>
                  <a:pt x="1931971" y="670286"/>
                </a:lnTo>
                <a:lnTo>
                  <a:pt x="1945866" y="714061"/>
                </a:lnTo>
                <a:lnTo>
                  <a:pt x="1957765" y="758687"/>
                </a:lnTo>
                <a:lnTo>
                  <a:pt x="1967618" y="804112"/>
                </a:lnTo>
                <a:lnTo>
                  <a:pt x="1975372" y="850283"/>
                </a:lnTo>
                <a:lnTo>
                  <a:pt x="1980974" y="897150"/>
                </a:lnTo>
                <a:lnTo>
                  <a:pt x="1984374" y="944659"/>
                </a:lnTo>
                <a:lnTo>
                  <a:pt x="1985519" y="992759"/>
                </a:lnTo>
                <a:lnTo>
                  <a:pt x="1984374" y="1040859"/>
                </a:lnTo>
                <a:lnTo>
                  <a:pt x="1980974" y="1088369"/>
                </a:lnTo>
                <a:lnTo>
                  <a:pt x="1975372" y="1135235"/>
                </a:lnTo>
                <a:lnTo>
                  <a:pt x="1967618" y="1181407"/>
                </a:lnTo>
                <a:lnTo>
                  <a:pt x="1957765" y="1226831"/>
                </a:lnTo>
                <a:lnTo>
                  <a:pt x="1945866" y="1271457"/>
                </a:lnTo>
                <a:lnTo>
                  <a:pt x="1931971" y="1315233"/>
                </a:lnTo>
                <a:lnTo>
                  <a:pt x="1916134" y="1358105"/>
                </a:lnTo>
                <a:lnTo>
                  <a:pt x="1898406" y="1400022"/>
                </a:lnTo>
                <a:lnTo>
                  <a:pt x="1878838" y="1440933"/>
                </a:lnTo>
                <a:lnTo>
                  <a:pt x="1857484" y="1480784"/>
                </a:lnTo>
                <a:lnTo>
                  <a:pt x="1834395" y="1519525"/>
                </a:lnTo>
                <a:lnTo>
                  <a:pt x="1809623" y="1557103"/>
                </a:lnTo>
                <a:lnTo>
                  <a:pt x="1783220" y="1593466"/>
                </a:lnTo>
                <a:lnTo>
                  <a:pt x="1755239" y="1628563"/>
                </a:lnTo>
                <a:lnTo>
                  <a:pt x="1725730" y="1662340"/>
                </a:lnTo>
                <a:lnTo>
                  <a:pt x="1694746" y="1694746"/>
                </a:lnTo>
                <a:lnTo>
                  <a:pt x="1662340" y="1725730"/>
                </a:lnTo>
                <a:lnTo>
                  <a:pt x="1628563" y="1755239"/>
                </a:lnTo>
                <a:lnTo>
                  <a:pt x="1593466" y="1783220"/>
                </a:lnTo>
                <a:lnTo>
                  <a:pt x="1557103" y="1809623"/>
                </a:lnTo>
                <a:lnTo>
                  <a:pt x="1519525" y="1834395"/>
                </a:lnTo>
                <a:lnTo>
                  <a:pt x="1480784" y="1857484"/>
                </a:lnTo>
                <a:lnTo>
                  <a:pt x="1440933" y="1878838"/>
                </a:lnTo>
                <a:lnTo>
                  <a:pt x="1400022" y="1898406"/>
                </a:lnTo>
                <a:lnTo>
                  <a:pt x="1358105" y="1916134"/>
                </a:lnTo>
                <a:lnTo>
                  <a:pt x="1315233" y="1931971"/>
                </a:lnTo>
                <a:lnTo>
                  <a:pt x="1271457" y="1945866"/>
                </a:lnTo>
                <a:lnTo>
                  <a:pt x="1226831" y="1957765"/>
                </a:lnTo>
                <a:lnTo>
                  <a:pt x="1181407" y="1967618"/>
                </a:lnTo>
                <a:lnTo>
                  <a:pt x="1135235" y="1975372"/>
                </a:lnTo>
                <a:lnTo>
                  <a:pt x="1088369" y="1980974"/>
                </a:lnTo>
                <a:lnTo>
                  <a:pt x="1040859" y="1984374"/>
                </a:lnTo>
                <a:lnTo>
                  <a:pt x="992759" y="1985519"/>
                </a:lnTo>
                <a:close/>
              </a:path>
            </a:pathLst>
          </a:custGeom>
          <a:solidFill>
            <a:srgbClr val="ECF6FD">
              <a:alpha val="886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87314"/>
            <a:ext cx="1883410" cy="1930400"/>
          </a:xfrm>
          <a:custGeom>
            <a:avLst/>
            <a:gdLst/>
            <a:ahLst/>
            <a:cxnLst/>
            <a:rect l="l" t="t" r="r" b="b"/>
            <a:pathLst>
              <a:path w="1883410" h="1930400">
                <a:moveTo>
                  <a:pt x="1563441" y="1930104"/>
                </a:moveTo>
                <a:lnTo>
                  <a:pt x="0" y="1930104"/>
                </a:lnTo>
                <a:lnTo>
                  <a:pt x="0" y="276154"/>
                </a:lnTo>
                <a:lnTo>
                  <a:pt x="56180" y="230492"/>
                </a:lnTo>
                <a:lnTo>
                  <a:pt x="92557" y="204063"/>
                </a:lnTo>
                <a:lnTo>
                  <a:pt x="129997" y="179053"/>
                </a:lnTo>
                <a:lnTo>
                  <a:pt x="168460" y="155501"/>
                </a:lnTo>
                <a:lnTo>
                  <a:pt x="207908" y="133446"/>
                </a:lnTo>
                <a:lnTo>
                  <a:pt x="248301" y="112929"/>
                </a:lnTo>
                <a:lnTo>
                  <a:pt x="289599" y="93989"/>
                </a:lnTo>
                <a:lnTo>
                  <a:pt x="331763" y="76664"/>
                </a:lnTo>
                <a:lnTo>
                  <a:pt x="374753" y="60996"/>
                </a:lnTo>
                <a:lnTo>
                  <a:pt x="418530" y="47023"/>
                </a:lnTo>
                <a:lnTo>
                  <a:pt x="463053" y="34784"/>
                </a:lnTo>
                <a:lnTo>
                  <a:pt x="508284" y="24320"/>
                </a:lnTo>
                <a:lnTo>
                  <a:pt x="554183" y="15670"/>
                </a:lnTo>
                <a:lnTo>
                  <a:pt x="600710" y="8874"/>
                </a:lnTo>
                <a:lnTo>
                  <a:pt x="647826" y="3970"/>
                </a:lnTo>
                <a:lnTo>
                  <a:pt x="695491" y="999"/>
                </a:lnTo>
                <a:lnTo>
                  <a:pt x="743666" y="0"/>
                </a:lnTo>
                <a:lnTo>
                  <a:pt x="791841" y="999"/>
                </a:lnTo>
                <a:lnTo>
                  <a:pt x="839506" y="3970"/>
                </a:lnTo>
                <a:lnTo>
                  <a:pt x="886622" y="8874"/>
                </a:lnTo>
                <a:lnTo>
                  <a:pt x="933149" y="15670"/>
                </a:lnTo>
                <a:lnTo>
                  <a:pt x="979048" y="24320"/>
                </a:lnTo>
                <a:lnTo>
                  <a:pt x="1024278" y="34784"/>
                </a:lnTo>
                <a:lnTo>
                  <a:pt x="1068802" y="47023"/>
                </a:lnTo>
                <a:lnTo>
                  <a:pt x="1112578" y="60996"/>
                </a:lnTo>
                <a:lnTo>
                  <a:pt x="1155568" y="76664"/>
                </a:lnTo>
                <a:lnTo>
                  <a:pt x="1197732" y="93989"/>
                </a:lnTo>
                <a:lnTo>
                  <a:pt x="1239030" y="112929"/>
                </a:lnTo>
                <a:lnTo>
                  <a:pt x="1279423" y="133446"/>
                </a:lnTo>
                <a:lnTo>
                  <a:pt x="1318871" y="155501"/>
                </a:lnTo>
                <a:lnTo>
                  <a:pt x="1357335" y="179053"/>
                </a:lnTo>
                <a:lnTo>
                  <a:pt x="1394775" y="204063"/>
                </a:lnTo>
                <a:lnTo>
                  <a:pt x="1431151" y="230492"/>
                </a:lnTo>
                <a:lnTo>
                  <a:pt x="1466425" y="258299"/>
                </a:lnTo>
                <a:lnTo>
                  <a:pt x="1500556" y="287447"/>
                </a:lnTo>
                <a:lnTo>
                  <a:pt x="1533504" y="317894"/>
                </a:lnTo>
                <a:lnTo>
                  <a:pt x="1565232" y="349602"/>
                </a:lnTo>
                <a:lnTo>
                  <a:pt x="1595697" y="382530"/>
                </a:lnTo>
                <a:lnTo>
                  <a:pt x="1624863" y="416640"/>
                </a:lnTo>
                <a:lnTo>
                  <a:pt x="1652687" y="451892"/>
                </a:lnTo>
                <a:lnTo>
                  <a:pt x="1679132" y="488246"/>
                </a:lnTo>
                <a:lnTo>
                  <a:pt x="1704158" y="525663"/>
                </a:lnTo>
                <a:lnTo>
                  <a:pt x="1727724" y="564104"/>
                </a:lnTo>
                <a:lnTo>
                  <a:pt x="1749792" y="603528"/>
                </a:lnTo>
                <a:lnTo>
                  <a:pt x="1770322" y="643896"/>
                </a:lnTo>
                <a:lnTo>
                  <a:pt x="1789274" y="685169"/>
                </a:lnTo>
                <a:lnTo>
                  <a:pt x="1806609" y="727307"/>
                </a:lnTo>
                <a:lnTo>
                  <a:pt x="1822287" y="770271"/>
                </a:lnTo>
                <a:lnTo>
                  <a:pt x="1836268" y="814020"/>
                </a:lnTo>
                <a:lnTo>
                  <a:pt x="1848514" y="858517"/>
                </a:lnTo>
                <a:lnTo>
                  <a:pt x="1858985" y="903720"/>
                </a:lnTo>
                <a:lnTo>
                  <a:pt x="1867640" y="949591"/>
                </a:lnTo>
                <a:lnTo>
                  <a:pt x="1874441" y="996089"/>
                </a:lnTo>
                <a:lnTo>
                  <a:pt x="1879347" y="1043176"/>
                </a:lnTo>
                <a:lnTo>
                  <a:pt x="1882320" y="1090812"/>
                </a:lnTo>
                <a:lnTo>
                  <a:pt x="1883320" y="1138958"/>
                </a:lnTo>
                <a:lnTo>
                  <a:pt x="1882320" y="1187103"/>
                </a:lnTo>
                <a:lnTo>
                  <a:pt x="1879347" y="1234739"/>
                </a:lnTo>
                <a:lnTo>
                  <a:pt x="1874441" y="1281826"/>
                </a:lnTo>
                <a:lnTo>
                  <a:pt x="1867640" y="1328325"/>
                </a:lnTo>
                <a:lnTo>
                  <a:pt x="1858985" y="1374196"/>
                </a:lnTo>
                <a:lnTo>
                  <a:pt x="1848514" y="1419399"/>
                </a:lnTo>
                <a:lnTo>
                  <a:pt x="1836268" y="1463895"/>
                </a:lnTo>
                <a:lnTo>
                  <a:pt x="1822287" y="1507645"/>
                </a:lnTo>
                <a:lnTo>
                  <a:pt x="1806609" y="1550609"/>
                </a:lnTo>
                <a:lnTo>
                  <a:pt x="1789274" y="1592747"/>
                </a:lnTo>
                <a:lnTo>
                  <a:pt x="1770322" y="1634020"/>
                </a:lnTo>
                <a:lnTo>
                  <a:pt x="1749792" y="1674388"/>
                </a:lnTo>
                <a:lnTo>
                  <a:pt x="1727724" y="1713812"/>
                </a:lnTo>
                <a:lnTo>
                  <a:pt x="1704158" y="1752252"/>
                </a:lnTo>
                <a:lnTo>
                  <a:pt x="1679132" y="1789669"/>
                </a:lnTo>
                <a:lnTo>
                  <a:pt x="1652687" y="1826023"/>
                </a:lnTo>
                <a:lnTo>
                  <a:pt x="1624863" y="1861275"/>
                </a:lnTo>
                <a:lnTo>
                  <a:pt x="1595697" y="1895385"/>
                </a:lnTo>
                <a:lnTo>
                  <a:pt x="1565232" y="1928314"/>
                </a:lnTo>
                <a:lnTo>
                  <a:pt x="1563441" y="1930104"/>
                </a:lnTo>
                <a:close/>
              </a:path>
            </a:pathLst>
          </a:custGeom>
          <a:solidFill>
            <a:srgbClr val="BEE6BC">
              <a:alpha val="886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7500" y="279293"/>
            <a:ext cx="10664825" cy="5327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2000"/>
              </a:lnSpc>
              <a:spcBef>
                <a:spcPts val="100"/>
              </a:spcBef>
            </a:pPr>
            <a:r>
              <a:rPr sz="1750" spc="-5" dirty="0">
                <a:latin typeface="Roboto"/>
                <a:cs typeface="Roboto"/>
              </a:rPr>
              <a:t>"Pemeriksaan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100" dirty="0">
                <a:latin typeface="Roboto"/>
                <a:cs typeface="Roboto"/>
              </a:rPr>
              <a:t>4-6</a:t>
            </a:r>
            <a:r>
              <a:rPr sz="1750" spc="-15" dirty="0">
                <a:latin typeface="Roboto"/>
                <a:cs typeface="Roboto"/>
              </a:rPr>
              <a:t> minggu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pascapartum</a:t>
            </a:r>
            <a:r>
              <a:rPr sz="1750" spc="4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sering</a:t>
            </a:r>
            <a:r>
              <a:rPr sz="1750" spc="-1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kali</a:t>
            </a:r>
            <a:r>
              <a:rPr sz="1750" spc="2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terdiri</a:t>
            </a:r>
            <a:r>
              <a:rPr sz="1750" spc="20" dirty="0">
                <a:latin typeface="Roboto"/>
                <a:cs typeface="Roboto"/>
              </a:rPr>
              <a:t> </a:t>
            </a:r>
            <a:r>
              <a:rPr sz="1750" dirty="0">
                <a:latin typeface="Roboto"/>
                <a:cs typeface="Roboto"/>
              </a:rPr>
              <a:t>atas</a:t>
            </a:r>
            <a:r>
              <a:rPr sz="1750" spc="-15" dirty="0">
                <a:latin typeface="Roboto"/>
                <a:cs typeface="Roboto"/>
              </a:rPr>
              <a:t> </a:t>
            </a:r>
            <a:r>
              <a:rPr sz="1750" dirty="0">
                <a:latin typeface="Roboto"/>
                <a:cs typeface="Roboto"/>
              </a:rPr>
              <a:t>pemeriksaan </a:t>
            </a:r>
            <a:r>
              <a:rPr sz="1750" spc="-25" dirty="0">
                <a:latin typeface="Roboto"/>
                <a:cs typeface="Roboto"/>
              </a:rPr>
              <a:t>riwayat</a:t>
            </a:r>
            <a:r>
              <a:rPr sz="1750" spc="50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lengkap</a:t>
            </a:r>
            <a:r>
              <a:rPr sz="1750" spc="-1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ﬁsik</a:t>
            </a:r>
            <a:r>
              <a:rPr sz="1750" spc="-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dan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25" dirty="0">
                <a:latin typeface="Roboto"/>
                <a:cs typeface="Roboto"/>
              </a:rPr>
              <a:t>pangg </a:t>
            </a:r>
            <a:r>
              <a:rPr sz="1750" spc="-420" dirty="0">
                <a:latin typeface="Roboto"/>
                <a:cs typeface="Roboto"/>
              </a:rPr>
              <a:t> </a:t>
            </a:r>
            <a:r>
              <a:rPr sz="1750" dirty="0">
                <a:latin typeface="Roboto"/>
                <a:cs typeface="Roboto"/>
              </a:rPr>
              <a:t>dalam.</a:t>
            </a:r>
            <a:r>
              <a:rPr sz="1750" spc="-20" dirty="0">
                <a:latin typeface="Roboto"/>
                <a:cs typeface="Roboto"/>
              </a:rPr>
              <a:t> </a:t>
            </a:r>
            <a:r>
              <a:rPr sz="1750" spc="5" dirty="0">
                <a:latin typeface="Roboto"/>
                <a:cs typeface="Roboto"/>
              </a:rPr>
              <a:t>Setiap</a:t>
            </a:r>
            <a:r>
              <a:rPr sz="1750" spc="-1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catatan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40" dirty="0">
                <a:latin typeface="Roboto"/>
                <a:cs typeface="Roboto"/>
              </a:rPr>
              <a:t>yang</a:t>
            </a:r>
            <a:r>
              <a:rPr sz="1750" spc="-15" dirty="0">
                <a:latin typeface="Roboto"/>
                <a:cs typeface="Roboto"/>
              </a:rPr>
              <a:t> ada</a:t>
            </a:r>
            <a:r>
              <a:rPr sz="1750" spc="20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dalam</a:t>
            </a:r>
            <a:r>
              <a:rPr sz="1750" spc="4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kehamilan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harus </a:t>
            </a:r>
            <a:r>
              <a:rPr sz="1750" spc="-15" dirty="0">
                <a:latin typeface="Roboto"/>
                <a:cs typeface="Roboto"/>
              </a:rPr>
              <a:t>ditinjau.</a:t>
            </a:r>
            <a:r>
              <a:rPr sz="1750" spc="-20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Selain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itu,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hal</a:t>
            </a:r>
            <a:r>
              <a:rPr sz="1750" spc="2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lain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35" dirty="0">
                <a:latin typeface="Roboto"/>
                <a:cs typeface="Roboto"/>
              </a:rPr>
              <a:t>ynag</a:t>
            </a:r>
            <a:r>
              <a:rPr sz="1750" spc="-10" dirty="0">
                <a:latin typeface="Roboto"/>
                <a:cs typeface="Roboto"/>
              </a:rPr>
              <a:t> perlu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dikaji</a:t>
            </a:r>
            <a:r>
              <a:rPr sz="1750" spc="2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pada </a:t>
            </a:r>
            <a:r>
              <a:rPr sz="1750" spc="-15" dirty="0">
                <a:latin typeface="Roboto"/>
                <a:cs typeface="Roboto"/>
              </a:rPr>
              <a:t> saat</a:t>
            </a:r>
            <a:r>
              <a:rPr sz="1750" spc="40" dirty="0">
                <a:latin typeface="Roboto"/>
                <a:cs typeface="Roboto"/>
              </a:rPr>
              <a:t> </a:t>
            </a:r>
            <a:r>
              <a:rPr sz="1750" spc="-30" dirty="0">
                <a:latin typeface="Roboto"/>
                <a:cs typeface="Roboto"/>
              </a:rPr>
              <a:t>kunjungan</a:t>
            </a:r>
            <a:r>
              <a:rPr sz="1750" spc="-5" dirty="0">
                <a:latin typeface="Roboto"/>
                <a:cs typeface="Roboto"/>
              </a:rPr>
              <a:t> </a:t>
            </a:r>
            <a:r>
              <a:rPr sz="1750" spc="-45" dirty="0">
                <a:latin typeface="Roboto"/>
                <a:cs typeface="Roboto"/>
              </a:rPr>
              <a:t>III,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25" dirty="0">
                <a:latin typeface="Roboto"/>
                <a:cs typeface="Roboto"/>
              </a:rPr>
              <a:t>yaitu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sebagai</a:t>
            </a:r>
            <a:r>
              <a:rPr sz="1750" spc="1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berikut</a:t>
            </a:r>
            <a:r>
              <a:rPr sz="1750" spc="4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:</a:t>
            </a:r>
            <a:endParaRPr sz="1750">
              <a:latin typeface="Roboto"/>
              <a:cs typeface="Roboto"/>
            </a:endParaRPr>
          </a:p>
          <a:p>
            <a:pPr marL="146050" indent="-133985">
              <a:lnSpc>
                <a:spcPct val="100000"/>
              </a:lnSpc>
              <a:spcBef>
                <a:spcPts val="880"/>
              </a:spcBef>
              <a:buChar char="•"/>
              <a:tabLst>
                <a:tab pos="146685" algn="l"/>
              </a:tabLst>
            </a:pPr>
            <a:r>
              <a:rPr sz="1750" spc="-10" dirty="0">
                <a:latin typeface="Roboto"/>
                <a:cs typeface="Roboto"/>
              </a:rPr>
              <a:t>Penapisan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30" dirty="0">
                <a:latin typeface="Roboto"/>
                <a:cs typeface="Roboto"/>
              </a:rPr>
              <a:t>adanya</a:t>
            </a:r>
            <a:r>
              <a:rPr sz="1750" spc="2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kontradiksi</a:t>
            </a:r>
            <a:r>
              <a:rPr sz="1750" spc="2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terhadap</a:t>
            </a:r>
            <a:r>
              <a:rPr sz="1750" spc="-10" dirty="0">
                <a:latin typeface="Roboto"/>
                <a:cs typeface="Roboto"/>
              </a:rPr>
              <a:t> </a:t>
            </a:r>
            <a:r>
              <a:rPr sz="1750" spc="5" dirty="0">
                <a:latin typeface="Roboto"/>
                <a:cs typeface="Roboto"/>
              </a:rPr>
              <a:t>metode</a:t>
            </a:r>
            <a:r>
              <a:rPr sz="1750" spc="45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keluarga</a:t>
            </a:r>
            <a:r>
              <a:rPr sz="1750" spc="20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berencana</a:t>
            </a:r>
            <a:r>
              <a:rPr sz="1750" spc="20" dirty="0">
                <a:latin typeface="Roboto"/>
                <a:cs typeface="Roboto"/>
              </a:rPr>
              <a:t> </a:t>
            </a:r>
            <a:r>
              <a:rPr sz="1750" spc="-40" dirty="0">
                <a:latin typeface="Roboto"/>
                <a:cs typeface="Roboto"/>
              </a:rPr>
              <a:t>yang</a:t>
            </a:r>
            <a:r>
              <a:rPr sz="1750" spc="-10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belum</a:t>
            </a:r>
            <a:r>
              <a:rPr sz="1750" spc="5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dilakukan.</a:t>
            </a:r>
            <a:endParaRPr sz="1750">
              <a:latin typeface="Roboto"/>
              <a:cs typeface="Roboto"/>
            </a:endParaRPr>
          </a:p>
          <a:p>
            <a:pPr marL="146050" indent="-133985">
              <a:lnSpc>
                <a:spcPct val="100000"/>
              </a:lnSpc>
              <a:spcBef>
                <a:spcPts val="880"/>
              </a:spcBef>
              <a:buChar char="•"/>
              <a:tabLst>
                <a:tab pos="146685" algn="l"/>
              </a:tabLst>
            </a:pPr>
            <a:r>
              <a:rPr sz="1750" spc="-30" dirty="0">
                <a:latin typeface="Roboto"/>
                <a:cs typeface="Roboto"/>
              </a:rPr>
              <a:t>Riwayat</a:t>
            </a:r>
            <a:r>
              <a:rPr sz="1750" spc="4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tambahan</a:t>
            </a:r>
            <a:r>
              <a:rPr sz="1750" dirty="0">
                <a:latin typeface="Roboto"/>
                <a:cs typeface="Roboto"/>
              </a:rPr>
              <a:t> tentang</a:t>
            </a:r>
            <a:r>
              <a:rPr sz="1750" spc="-1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periode</a:t>
            </a:r>
            <a:r>
              <a:rPr sz="1750" spc="4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waktu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sejak </a:t>
            </a:r>
            <a:r>
              <a:rPr sz="1750" spc="10" dirty="0">
                <a:latin typeface="Roboto"/>
                <a:cs typeface="Roboto"/>
              </a:rPr>
              <a:t>pertemuan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terakhir.</a:t>
            </a:r>
            <a:endParaRPr sz="1750">
              <a:latin typeface="Roboto"/>
              <a:cs typeface="Roboto"/>
            </a:endParaRPr>
          </a:p>
          <a:p>
            <a:pPr marL="12700" marR="280035">
              <a:lnSpc>
                <a:spcPct val="142000"/>
              </a:lnSpc>
              <a:buChar char="•"/>
              <a:tabLst>
                <a:tab pos="146685" algn="l"/>
              </a:tabLst>
            </a:pPr>
            <a:r>
              <a:rPr sz="1750" spc="-20" dirty="0">
                <a:latin typeface="Roboto"/>
                <a:cs typeface="Roboto"/>
              </a:rPr>
              <a:t>Evaluasi</a:t>
            </a:r>
            <a:r>
              <a:rPr sz="1750" spc="2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ﬁsik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dan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30" dirty="0">
                <a:latin typeface="Roboto"/>
                <a:cs typeface="Roboto"/>
              </a:rPr>
              <a:t>panggul</a:t>
            </a:r>
            <a:r>
              <a:rPr sz="1750" spc="3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spesiﬁk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tambahan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40" dirty="0">
                <a:latin typeface="Roboto"/>
                <a:cs typeface="Roboto"/>
              </a:rPr>
              <a:t>yang</a:t>
            </a:r>
            <a:r>
              <a:rPr sz="1750" spc="-5" dirty="0">
                <a:latin typeface="Roboto"/>
                <a:cs typeface="Roboto"/>
              </a:rPr>
              <a:t> berkaitan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dengan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kembalinya</a:t>
            </a:r>
            <a:r>
              <a:rPr sz="1750" spc="2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seluran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-25" dirty="0">
                <a:latin typeface="Roboto"/>
                <a:cs typeface="Roboto"/>
              </a:rPr>
              <a:t>reproduksi</a:t>
            </a:r>
            <a:r>
              <a:rPr sz="1750" spc="3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dan </a:t>
            </a:r>
            <a:r>
              <a:rPr sz="1750" spc="-420" dirty="0">
                <a:latin typeface="Roboto"/>
                <a:cs typeface="Roboto"/>
              </a:rPr>
              <a:t> </a:t>
            </a:r>
            <a:r>
              <a:rPr sz="1750" spc="-25" dirty="0">
                <a:latin typeface="Roboto"/>
                <a:cs typeface="Roboto"/>
              </a:rPr>
              <a:t>tubuh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pada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status</a:t>
            </a:r>
            <a:r>
              <a:rPr sz="1750" spc="-2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tidak </a:t>
            </a:r>
            <a:r>
              <a:rPr sz="1750" dirty="0">
                <a:latin typeface="Roboto"/>
                <a:cs typeface="Roboto"/>
              </a:rPr>
              <a:t>hamil.</a:t>
            </a:r>
            <a:r>
              <a:rPr sz="1750" spc="-2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Secara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ringkas,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bidan</a:t>
            </a:r>
            <a:r>
              <a:rPr sz="1750" spc="-5" dirty="0">
                <a:latin typeface="Roboto"/>
                <a:cs typeface="Roboto"/>
              </a:rPr>
              <a:t> </a:t>
            </a:r>
            <a:r>
              <a:rPr sz="1750" dirty="0">
                <a:latin typeface="Roboto"/>
                <a:cs typeface="Roboto"/>
              </a:rPr>
              <a:t>menekankan</a:t>
            </a:r>
            <a:r>
              <a:rPr sz="1750" spc="-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topik</a:t>
            </a:r>
            <a:r>
              <a:rPr sz="1750" spc="-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pada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-50" dirty="0">
                <a:latin typeface="Roboto"/>
                <a:cs typeface="Roboto"/>
              </a:rPr>
              <a:t>hal-hal</a:t>
            </a:r>
            <a:r>
              <a:rPr sz="1750" spc="1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berikut</a:t>
            </a:r>
            <a:r>
              <a:rPr sz="1750" spc="4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:</a:t>
            </a:r>
            <a:endParaRPr sz="1750">
              <a:latin typeface="Roboto"/>
              <a:cs typeface="Roboto"/>
            </a:endParaRPr>
          </a:p>
          <a:p>
            <a:pPr marL="12700" marR="593725">
              <a:lnSpc>
                <a:spcPct val="142000"/>
              </a:lnSpc>
              <a:buChar char="•"/>
              <a:tabLst>
                <a:tab pos="146685" algn="l"/>
              </a:tabLst>
            </a:pPr>
            <a:r>
              <a:rPr sz="1750" spc="5" dirty="0">
                <a:latin typeface="Roboto"/>
                <a:cs typeface="Roboto"/>
              </a:rPr>
              <a:t>Gizi,</a:t>
            </a:r>
            <a:r>
              <a:rPr sz="1750" spc="1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zat</a:t>
            </a:r>
            <a:r>
              <a:rPr sz="1750" spc="50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besi/folat</a:t>
            </a:r>
            <a:r>
              <a:rPr sz="1750" spc="55" dirty="0">
                <a:latin typeface="Roboto"/>
                <a:cs typeface="Roboto"/>
              </a:rPr>
              <a:t> </a:t>
            </a:r>
            <a:r>
              <a:rPr sz="1750" spc="-25" dirty="0">
                <a:latin typeface="Roboto"/>
                <a:cs typeface="Roboto"/>
              </a:rPr>
              <a:t>kecukupan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diet</a:t>
            </a:r>
            <a:r>
              <a:rPr sz="1750" spc="55" dirty="0">
                <a:latin typeface="Roboto"/>
                <a:cs typeface="Roboto"/>
              </a:rPr>
              <a:t> </a:t>
            </a:r>
            <a:r>
              <a:rPr sz="1750" spc="5" dirty="0">
                <a:latin typeface="Roboto"/>
                <a:cs typeface="Roboto"/>
              </a:rPr>
              <a:t>seperti</a:t>
            </a:r>
            <a:r>
              <a:rPr sz="1750" spc="25" dirty="0">
                <a:latin typeface="Roboto"/>
                <a:cs typeface="Roboto"/>
              </a:rPr>
              <a:t> </a:t>
            </a:r>
            <a:r>
              <a:rPr sz="1750" spc="-40" dirty="0">
                <a:latin typeface="Roboto"/>
                <a:cs typeface="Roboto"/>
              </a:rPr>
              <a:t>yang</a:t>
            </a:r>
            <a:r>
              <a:rPr sz="1750" spc="-1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dianjurkan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dan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petunjuk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untuk</a:t>
            </a:r>
            <a:r>
              <a:rPr sz="1750" dirty="0">
                <a:latin typeface="Roboto"/>
                <a:cs typeface="Roboto"/>
              </a:rPr>
              <a:t> makan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makanan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-40" dirty="0">
                <a:latin typeface="Roboto"/>
                <a:cs typeface="Roboto"/>
              </a:rPr>
              <a:t>yang </a:t>
            </a:r>
            <a:r>
              <a:rPr sz="1750" spc="-420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bergizi.</a:t>
            </a:r>
            <a:endParaRPr sz="1750">
              <a:latin typeface="Roboto"/>
              <a:cs typeface="Roboto"/>
            </a:endParaRPr>
          </a:p>
          <a:p>
            <a:pPr marL="146050" indent="-133985">
              <a:lnSpc>
                <a:spcPct val="100000"/>
              </a:lnSpc>
              <a:spcBef>
                <a:spcPts val="885"/>
              </a:spcBef>
              <a:buChar char="•"/>
              <a:tabLst>
                <a:tab pos="146685" algn="l"/>
              </a:tabLst>
            </a:pPr>
            <a:r>
              <a:rPr sz="1750" spc="-10" dirty="0">
                <a:latin typeface="Roboto"/>
                <a:cs typeface="Roboto"/>
              </a:rPr>
              <a:t>Menentukan</a:t>
            </a:r>
            <a:r>
              <a:rPr sz="1750" spc="-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dan</a:t>
            </a:r>
            <a:r>
              <a:rPr sz="1750" spc="-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menyediakan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5" dirty="0">
                <a:latin typeface="Roboto"/>
                <a:cs typeface="Roboto"/>
              </a:rPr>
              <a:t>metode</a:t>
            </a:r>
            <a:r>
              <a:rPr sz="1750" spc="3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dan</a:t>
            </a:r>
            <a:r>
              <a:rPr sz="1750" spc="-5" dirty="0">
                <a:latin typeface="Roboto"/>
                <a:cs typeface="Roboto"/>
              </a:rPr>
              <a:t> alat</a:t>
            </a:r>
            <a:r>
              <a:rPr sz="1750" spc="4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KB.</a:t>
            </a:r>
            <a:endParaRPr sz="1750">
              <a:latin typeface="Roboto"/>
              <a:cs typeface="Roboto"/>
            </a:endParaRPr>
          </a:p>
          <a:p>
            <a:pPr marL="146050" indent="-133985">
              <a:lnSpc>
                <a:spcPct val="100000"/>
              </a:lnSpc>
              <a:spcBef>
                <a:spcPts val="880"/>
              </a:spcBef>
              <a:buChar char="•"/>
              <a:tabLst>
                <a:tab pos="146685" algn="l"/>
              </a:tabLst>
            </a:pPr>
            <a:r>
              <a:rPr sz="1750" spc="5" dirty="0">
                <a:latin typeface="Roboto"/>
                <a:cs typeface="Roboto"/>
              </a:rPr>
              <a:t>Senam, </a:t>
            </a:r>
            <a:r>
              <a:rPr sz="1750" spc="-15" dirty="0">
                <a:latin typeface="Roboto"/>
                <a:cs typeface="Roboto"/>
              </a:rPr>
              <a:t>rencana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senam</a:t>
            </a:r>
            <a:r>
              <a:rPr sz="1750" spc="45" dirty="0">
                <a:latin typeface="Roboto"/>
                <a:cs typeface="Roboto"/>
              </a:rPr>
              <a:t> </a:t>
            </a:r>
            <a:r>
              <a:rPr sz="1750" spc="-40" dirty="0">
                <a:latin typeface="Roboto"/>
                <a:cs typeface="Roboto"/>
              </a:rPr>
              <a:t>yang</a:t>
            </a:r>
            <a:r>
              <a:rPr sz="1750" spc="-20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lebih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kuat</a:t>
            </a:r>
            <a:r>
              <a:rPr sz="1750" spc="4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dan</a:t>
            </a:r>
            <a:r>
              <a:rPr sz="1750" spc="-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menyeluruh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5" dirty="0">
                <a:latin typeface="Roboto"/>
                <a:cs typeface="Roboto"/>
              </a:rPr>
              <a:t>setelah </a:t>
            </a:r>
            <a:r>
              <a:rPr sz="1750" spc="-20" dirty="0">
                <a:latin typeface="Roboto"/>
                <a:cs typeface="Roboto"/>
              </a:rPr>
              <a:t>otot</a:t>
            </a:r>
            <a:r>
              <a:rPr sz="1750" spc="40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abdomen </a:t>
            </a:r>
            <a:r>
              <a:rPr sz="1750" dirty="0">
                <a:latin typeface="Roboto"/>
                <a:cs typeface="Roboto"/>
              </a:rPr>
              <a:t>kembali</a:t>
            </a:r>
            <a:r>
              <a:rPr sz="1750" spc="20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normal.</a:t>
            </a:r>
            <a:endParaRPr sz="1750">
              <a:latin typeface="Roboto"/>
              <a:cs typeface="Roboto"/>
            </a:endParaRPr>
          </a:p>
          <a:p>
            <a:pPr marL="146050" indent="-133985">
              <a:lnSpc>
                <a:spcPct val="100000"/>
              </a:lnSpc>
              <a:spcBef>
                <a:spcPts val="885"/>
              </a:spcBef>
              <a:buChar char="•"/>
              <a:tabLst>
                <a:tab pos="146685" algn="l"/>
              </a:tabLst>
            </a:pPr>
            <a:r>
              <a:rPr sz="1750" spc="5" dirty="0">
                <a:latin typeface="Roboto"/>
                <a:cs typeface="Roboto"/>
              </a:rPr>
              <a:t>Keterampilan</a:t>
            </a:r>
            <a:r>
              <a:rPr sz="1750" spc="-15" dirty="0">
                <a:latin typeface="Roboto"/>
                <a:cs typeface="Roboto"/>
              </a:rPr>
              <a:t> </a:t>
            </a:r>
            <a:r>
              <a:rPr sz="1750" spc="5" dirty="0">
                <a:latin typeface="Roboto"/>
                <a:cs typeface="Roboto"/>
              </a:rPr>
              <a:t>membesarkan</a:t>
            </a:r>
            <a:r>
              <a:rPr sz="1750" spc="-1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dan</a:t>
            </a:r>
            <a:r>
              <a:rPr sz="1750" spc="-10" dirty="0">
                <a:latin typeface="Roboto"/>
                <a:cs typeface="Roboto"/>
              </a:rPr>
              <a:t> </a:t>
            </a:r>
            <a:r>
              <a:rPr sz="1750" spc="5" dirty="0">
                <a:latin typeface="Roboto"/>
                <a:cs typeface="Roboto"/>
              </a:rPr>
              <a:t>membina </a:t>
            </a:r>
            <a:r>
              <a:rPr sz="1750" spc="-15" dirty="0">
                <a:latin typeface="Roboto"/>
                <a:cs typeface="Roboto"/>
              </a:rPr>
              <a:t>anak.</a:t>
            </a:r>
            <a:endParaRPr sz="1750">
              <a:latin typeface="Roboto"/>
              <a:cs typeface="Roboto"/>
            </a:endParaRPr>
          </a:p>
          <a:p>
            <a:pPr marL="146050" indent="-133985">
              <a:lnSpc>
                <a:spcPct val="100000"/>
              </a:lnSpc>
              <a:spcBef>
                <a:spcPts val="880"/>
              </a:spcBef>
              <a:buChar char="•"/>
              <a:tabLst>
                <a:tab pos="146685" algn="l"/>
              </a:tabLst>
            </a:pPr>
            <a:r>
              <a:rPr sz="1750" spc="-20" dirty="0">
                <a:latin typeface="Roboto"/>
                <a:cs typeface="Roboto"/>
              </a:rPr>
              <a:t>Rencana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untuk</a:t>
            </a:r>
            <a:r>
              <a:rPr sz="1750" spc="-10" dirty="0">
                <a:latin typeface="Roboto"/>
                <a:cs typeface="Roboto"/>
              </a:rPr>
              <a:t> </a:t>
            </a:r>
            <a:r>
              <a:rPr sz="1750" spc="-25" dirty="0">
                <a:latin typeface="Roboto"/>
                <a:cs typeface="Roboto"/>
              </a:rPr>
              <a:t>asuhan</a:t>
            </a:r>
            <a:r>
              <a:rPr sz="1750" spc="-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selanjutnya.</a:t>
            </a:r>
            <a:endParaRPr sz="1750">
              <a:latin typeface="Roboto"/>
              <a:cs typeface="Roboto"/>
            </a:endParaRPr>
          </a:p>
          <a:p>
            <a:pPr marL="146050" indent="-133985">
              <a:lnSpc>
                <a:spcPct val="100000"/>
              </a:lnSpc>
              <a:spcBef>
                <a:spcPts val="880"/>
              </a:spcBef>
              <a:buChar char="•"/>
              <a:tabLst>
                <a:tab pos="146685" algn="l"/>
              </a:tabLst>
            </a:pPr>
            <a:r>
              <a:rPr sz="1750" spc="-20" dirty="0">
                <a:latin typeface="Roboto"/>
                <a:cs typeface="Roboto"/>
              </a:rPr>
              <a:t>Rencana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untuk</a:t>
            </a:r>
            <a:r>
              <a:rPr sz="1750" spc="-10" dirty="0">
                <a:latin typeface="Roboto"/>
                <a:cs typeface="Roboto"/>
              </a:rPr>
              <a:t> </a:t>
            </a:r>
            <a:r>
              <a:rPr sz="1750" spc="-45" dirty="0">
                <a:latin typeface="Roboto"/>
                <a:cs typeface="Roboto"/>
              </a:rPr>
              <a:t>Check-up</a:t>
            </a:r>
            <a:r>
              <a:rPr sz="1750" spc="-20" dirty="0">
                <a:latin typeface="Roboto"/>
                <a:cs typeface="Roboto"/>
              </a:rPr>
              <a:t> </a:t>
            </a:r>
            <a:r>
              <a:rPr sz="1750" spc="-40" dirty="0">
                <a:latin typeface="Roboto"/>
                <a:cs typeface="Roboto"/>
              </a:rPr>
              <a:t>bayi</a:t>
            </a:r>
            <a:r>
              <a:rPr sz="1750" spc="15" dirty="0">
                <a:latin typeface="Roboto"/>
                <a:cs typeface="Roboto"/>
              </a:rPr>
              <a:t> </a:t>
            </a:r>
            <a:r>
              <a:rPr sz="1750" spc="10" dirty="0">
                <a:latin typeface="Roboto"/>
                <a:cs typeface="Roboto"/>
              </a:rPr>
              <a:t>serta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imunisasi</a:t>
            </a:r>
            <a:endParaRPr sz="175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381"/>
            <a:ext cx="10693400" cy="624205"/>
            <a:chOff x="0" y="2381"/>
            <a:chExt cx="10693400" cy="624205"/>
          </a:xfrm>
        </p:grpSpPr>
        <p:sp>
          <p:nvSpPr>
            <p:cNvPr id="3" name="object 3"/>
            <p:cNvSpPr/>
            <p:nvPr/>
          </p:nvSpPr>
          <p:spPr>
            <a:xfrm>
              <a:off x="9755651" y="2381"/>
              <a:ext cx="485775" cy="624205"/>
            </a:xfrm>
            <a:custGeom>
              <a:avLst/>
              <a:gdLst/>
              <a:ahLst/>
              <a:cxnLst/>
              <a:rect l="l" t="t" r="r" b="b"/>
              <a:pathLst>
                <a:path w="485775" h="624205">
                  <a:moveTo>
                    <a:pt x="0" y="623781"/>
                  </a:moveTo>
                  <a:lnTo>
                    <a:pt x="485711" y="623781"/>
                  </a:lnTo>
                  <a:lnTo>
                    <a:pt x="485711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F9D1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262409" y="2381"/>
              <a:ext cx="493395" cy="624205"/>
            </a:xfrm>
            <a:custGeom>
              <a:avLst/>
              <a:gdLst/>
              <a:ahLst/>
              <a:cxnLst/>
              <a:rect l="l" t="t" r="r" b="b"/>
              <a:pathLst>
                <a:path w="493395" h="624205">
                  <a:moveTo>
                    <a:pt x="0" y="623781"/>
                  </a:moveTo>
                  <a:lnTo>
                    <a:pt x="493241" y="623781"/>
                  </a:lnTo>
                  <a:lnTo>
                    <a:pt x="493241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BEE6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769167" y="2381"/>
              <a:ext cx="493395" cy="624205"/>
            </a:xfrm>
            <a:custGeom>
              <a:avLst/>
              <a:gdLst/>
              <a:ahLst/>
              <a:cxnLst/>
              <a:rect l="l" t="t" r="r" b="b"/>
              <a:pathLst>
                <a:path w="493395" h="624205">
                  <a:moveTo>
                    <a:pt x="0" y="623781"/>
                  </a:moveTo>
                  <a:lnTo>
                    <a:pt x="493241" y="623781"/>
                  </a:lnTo>
                  <a:lnTo>
                    <a:pt x="493241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D6CA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241362" y="2381"/>
              <a:ext cx="452120" cy="624205"/>
            </a:xfrm>
            <a:custGeom>
              <a:avLst/>
              <a:gdLst/>
              <a:ahLst/>
              <a:cxnLst/>
              <a:rect l="l" t="t" r="r" b="b"/>
              <a:pathLst>
                <a:path w="452120" h="624205">
                  <a:moveTo>
                    <a:pt x="452037" y="623781"/>
                  </a:moveTo>
                  <a:lnTo>
                    <a:pt x="0" y="623781"/>
                  </a:lnTo>
                  <a:lnTo>
                    <a:pt x="0" y="0"/>
                  </a:lnTo>
                  <a:lnTo>
                    <a:pt x="452037" y="0"/>
                  </a:lnTo>
                  <a:lnTo>
                    <a:pt x="452037" y="623781"/>
                  </a:lnTo>
                  <a:close/>
                </a:path>
              </a:pathLst>
            </a:custGeom>
            <a:solidFill>
              <a:srgbClr val="F5F5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68396" y="2381"/>
              <a:ext cx="501015" cy="624205"/>
            </a:xfrm>
            <a:custGeom>
              <a:avLst/>
              <a:gdLst/>
              <a:ahLst/>
              <a:cxnLst/>
              <a:rect l="l" t="t" r="r" b="b"/>
              <a:pathLst>
                <a:path w="501015" h="624205">
                  <a:moveTo>
                    <a:pt x="500770" y="623781"/>
                  </a:moveTo>
                  <a:lnTo>
                    <a:pt x="0" y="623781"/>
                  </a:lnTo>
                  <a:lnTo>
                    <a:pt x="0" y="0"/>
                  </a:lnTo>
                  <a:lnTo>
                    <a:pt x="500770" y="0"/>
                  </a:lnTo>
                  <a:lnTo>
                    <a:pt x="500770" y="623781"/>
                  </a:lnTo>
                  <a:close/>
                </a:path>
              </a:pathLst>
            </a:custGeom>
            <a:solidFill>
              <a:srgbClr val="B9E3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381"/>
              <a:ext cx="8268970" cy="624205"/>
            </a:xfrm>
            <a:custGeom>
              <a:avLst/>
              <a:gdLst/>
              <a:ahLst/>
              <a:cxnLst/>
              <a:rect l="l" t="t" r="r" b="b"/>
              <a:pathLst>
                <a:path w="8268970" h="624205">
                  <a:moveTo>
                    <a:pt x="8268396" y="623781"/>
                  </a:moveTo>
                  <a:lnTo>
                    <a:pt x="0" y="623781"/>
                  </a:lnTo>
                  <a:lnTo>
                    <a:pt x="0" y="0"/>
                  </a:lnTo>
                  <a:lnTo>
                    <a:pt x="8268396" y="0"/>
                  </a:lnTo>
                  <a:lnTo>
                    <a:pt x="8268396" y="623781"/>
                  </a:lnTo>
                  <a:close/>
                </a:path>
              </a:pathLst>
            </a:custGeom>
            <a:solidFill>
              <a:srgbClr val="ECF6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0" y="5393637"/>
            <a:ext cx="1035685" cy="624205"/>
            <a:chOff x="0" y="5393637"/>
            <a:chExt cx="1035685" cy="624205"/>
          </a:xfrm>
        </p:grpSpPr>
        <p:sp>
          <p:nvSpPr>
            <p:cNvPr id="10" name="object 10"/>
            <p:cNvSpPr/>
            <p:nvPr/>
          </p:nvSpPr>
          <p:spPr>
            <a:xfrm>
              <a:off x="994065" y="5393637"/>
              <a:ext cx="41275" cy="624205"/>
            </a:xfrm>
            <a:custGeom>
              <a:avLst/>
              <a:gdLst/>
              <a:ahLst/>
              <a:cxnLst/>
              <a:rect l="l" t="t" r="r" b="b"/>
              <a:pathLst>
                <a:path w="41275" h="624204">
                  <a:moveTo>
                    <a:pt x="0" y="623781"/>
                  </a:moveTo>
                  <a:lnTo>
                    <a:pt x="41086" y="623781"/>
                  </a:lnTo>
                  <a:lnTo>
                    <a:pt x="41086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BEE6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00797" y="5393637"/>
              <a:ext cx="493395" cy="624205"/>
            </a:xfrm>
            <a:custGeom>
              <a:avLst/>
              <a:gdLst/>
              <a:ahLst/>
              <a:cxnLst/>
              <a:rect l="l" t="t" r="r" b="b"/>
              <a:pathLst>
                <a:path w="493394" h="624204">
                  <a:moveTo>
                    <a:pt x="0" y="623781"/>
                  </a:moveTo>
                  <a:lnTo>
                    <a:pt x="493267" y="623781"/>
                  </a:lnTo>
                  <a:lnTo>
                    <a:pt x="493267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D6CA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5393637"/>
              <a:ext cx="501015" cy="624205"/>
            </a:xfrm>
            <a:custGeom>
              <a:avLst/>
              <a:gdLst/>
              <a:ahLst/>
              <a:cxnLst/>
              <a:rect l="l" t="t" r="r" b="b"/>
              <a:pathLst>
                <a:path w="501015" h="624204">
                  <a:moveTo>
                    <a:pt x="500797" y="623781"/>
                  </a:moveTo>
                  <a:lnTo>
                    <a:pt x="0" y="623781"/>
                  </a:lnTo>
                  <a:lnTo>
                    <a:pt x="0" y="0"/>
                  </a:lnTo>
                  <a:lnTo>
                    <a:pt x="500797" y="0"/>
                  </a:lnTo>
                  <a:lnTo>
                    <a:pt x="500797" y="623781"/>
                  </a:lnTo>
                  <a:close/>
                </a:path>
              </a:pathLst>
            </a:custGeom>
            <a:solidFill>
              <a:srgbClr val="B9E3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1035152" y="440698"/>
            <a:ext cx="9658350" cy="5577205"/>
            <a:chOff x="1035152" y="440698"/>
            <a:chExt cx="9658350" cy="5577205"/>
          </a:xfrm>
        </p:grpSpPr>
        <p:sp>
          <p:nvSpPr>
            <p:cNvPr id="14" name="object 14"/>
            <p:cNvSpPr/>
            <p:nvPr/>
          </p:nvSpPr>
          <p:spPr>
            <a:xfrm>
              <a:off x="10034185" y="5393637"/>
              <a:ext cx="659765" cy="624205"/>
            </a:xfrm>
            <a:custGeom>
              <a:avLst/>
              <a:gdLst/>
              <a:ahLst/>
              <a:cxnLst/>
              <a:rect l="l" t="t" r="r" b="b"/>
              <a:pathLst>
                <a:path w="659765" h="624204">
                  <a:moveTo>
                    <a:pt x="0" y="623781"/>
                  </a:moveTo>
                  <a:lnTo>
                    <a:pt x="659213" y="623781"/>
                  </a:lnTo>
                  <a:lnTo>
                    <a:pt x="659213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ECF6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35152" y="440698"/>
              <a:ext cx="8999220" cy="5577205"/>
            </a:xfrm>
            <a:custGeom>
              <a:avLst/>
              <a:gdLst/>
              <a:ahLst/>
              <a:cxnLst/>
              <a:rect l="l" t="t" r="r" b="b"/>
              <a:pathLst>
                <a:path w="8999220" h="5577205">
                  <a:moveTo>
                    <a:pt x="0" y="0"/>
                  </a:moveTo>
                  <a:lnTo>
                    <a:pt x="8999033" y="0"/>
                  </a:lnTo>
                  <a:lnTo>
                    <a:pt x="8999033" y="5576720"/>
                  </a:lnTo>
                  <a:lnTo>
                    <a:pt x="0" y="55767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CA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102652" y="1820368"/>
            <a:ext cx="8689340" cy="3233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50" spc="-10" dirty="0">
                <a:latin typeface="Roboto"/>
                <a:cs typeface="Roboto"/>
              </a:rPr>
              <a:t>Secara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garis</a:t>
            </a:r>
            <a:r>
              <a:rPr sz="1750" spc="-25" dirty="0">
                <a:latin typeface="Roboto"/>
                <a:cs typeface="Roboto"/>
              </a:rPr>
              <a:t> besar,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tahap</a:t>
            </a:r>
            <a:r>
              <a:rPr sz="1750" spc="-20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evaluasi</a:t>
            </a:r>
            <a:r>
              <a:rPr sz="1750" spc="15" dirty="0">
                <a:latin typeface="Roboto"/>
                <a:cs typeface="Roboto"/>
              </a:rPr>
              <a:t> </a:t>
            </a:r>
            <a:r>
              <a:rPr sz="1750" dirty="0">
                <a:latin typeface="Roboto"/>
                <a:cs typeface="Roboto"/>
              </a:rPr>
              <a:t>meliputi</a:t>
            </a:r>
            <a:r>
              <a:rPr sz="1750" spc="15" dirty="0">
                <a:latin typeface="Roboto"/>
                <a:cs typeface="Roboto"/>
              </a:rPr>
              <a:t> </a:t>
            </a:r>
            <a:r>
              <a:rPr sz="1750" spc="-50" dirty="0">
                <a:latin typeface="Roboto"/>
                <a:cs typeface="Roboto"/>
              </a:rPr>
              <a:t>hal-hal</a:t>
            </a:r>
            <a:r>
              <a:rPr sz="1750" spc="15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sebagai</a:t>
            </a:r>
            <a:r>
              <a:rPr sz="1750" spc="1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berikut</a:t>
            </a:r>
            <a:r>
              <a:rPr sz="1750" spc="4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:</a:t>
            </a:r>
            <a:endParaRPr sz="1750">
              <a:latin typeface="Roboto"/>
              <a:cs typeface="Roboto"/>
            </a:endParaRPr>
          </a:p>
          <a:p>
            <a:pPr marL="12700" marR="161290">
              <a:lnSpc>
                <a:spcPct val="100000"/>
              </a:lnSpc>
              <a:spcBef>
                <a:spcPts val="5"/>
              </a:spcBef>
              <a:buChar char="•"/>
              <a:tabLst>
                <a:tab pos="146685" algn="l"/>
              </a:tabLst>
            </a:pPr>
            <a:r>
              <a:rPr sz="1750" spc="-5" dirty="0">
                <a:latin typeface="Roboto"/>
                <a:cs typeface="Roboto"/>
              </a:rPr>
              <a:t>Persepsi</a:t>
            </a:r>
            <a:r>
              <a:rPr sz="1750" spc="15" dirty="0">
                <a:latin typeface="Roboto"/>
                <a:cs typeface="Roboto"/>
              </a:rPr>
              <a:t> </a:t>
            </a:r>
            <a:r>
              <a:rPr sz="1750" spc="-25" dirty="0">
                <a:latin typeface="Roboto"/>
                <a:cs typeface="Roboto"/>
              </a:rPr>
              <a:t>ibu</a:t>
            </a:r>
            <a:r>
              <a:rPr sz="1750" dirty="0">
                <a:latin typeface="Roboto"/>
                <a:cs typeface="Roboto"/>
              </a:rPr>
              <a:t> tentang</a:t>
            </a:r>
            <a:r>
              <a:rPr sz="1750" spc="-1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persalinan</a:t>
            </a:r>
            <a:r>
              <a:rPr sz="1750" spc="-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dan</a:t>
            </a:r>
            <a:r>
              <a:rPr sz="1750" spc="-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kelahiran,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dirty="0">
                <a:latin typeface="Roboto"/>
                <a:cs typeface="Roboto"/>
              </a:rPr>
              <a:t>kemampuan</a:t>
            </a:r>
            <a:r>
              <a:rPr sz="1750" spc="-5" dirty="0">
                <a:latin typeface="Roboto"/>
                <a:cs typeface="Roboto"/>
              </a:rPr>
              <a:t> </a:t>
            </a:r>
            <a:r>
              <a:rPr sz="1750" spc="-25" dirty="0">
                <a:latin typeface="Roboto"/>
                <a:cs typeface="Roboto"/>
              </a:rPr>
              <a:t>koping</a:t>
            </a:r>
            <a:r>
              <a:rPr sz="1750" spc="-15" dirty="0">
                <a:latin typeface="Roboto"/>
                <a:cs typeface="Roboto"/>
              </a:rPr>
              <a:t> </a:t>
            </a:r>
            <a:r>
              <a:rPr sz="1750" spc="-25" dirty="0">
                <a:latin typeface="Roboto"/>
                <a:cs typeface="Roboto"/>
              </a:rPr>
              <a:t>ibu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sekarang,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dan </a:t>
            </a:r>
            <a:r>
              <a:rPr sz="1750" spc="-420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bagaimana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ia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berespons</a:t>
            </a:r>
            <a:r>
              <a:rPr sz="1750" spc="-2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terhadap</a:t>
            </a:r>
            <a:r>
              <a:rPr sz="1750" spc="-20" dirty="0">
                <a:latin typeface="Roboto"/>
                <a:cs typeface="Roboto"/>
              </a:rPr>
              <a:t> </a:t>
            </a:r>
            <a:r>
              <a:rPr sz="1750" spc="-40" dirty="0">
                <a:latin typeface="Roboto"/>
                <a:cs typeface="Roboto"/>
              </a:rPr>
              <a:t>bayi</a:t>
            </a:r>
            <a:r>
              <a:rPr sz="1750" spc="15" dirty="0">
                <a:latin typeface="Roboto"/>
                <a:cs typeface="Roboto"/>
              </a:rPr>
              <a:t> </a:t>
            </a:r>
            <a:r>
              <a:rPr sz="1750" spc="-30" dirty="0">
                <a:latin typeface="Roboto"/>
                <a:cs typeface="Roboto"/>
              </a:rPr>
              <a:t>barunya.</a:t>
            </a:r>
            <a:endParaRPr sz="1750">
              <a:latin typeface="Roboto"/>
              <a:cs typeface="Roboto"/>
            </a:endParaRPr>
          </a:p>
          <a:p>
            <a:pPr marL="12700" marR="5080">
              <a:lnSpc>
                <a:spcPct val="100000"/>
              </a:lnSpc>
              <a:spcBef>
                <a:spcPts val="10"/>
              </a:spcBef>
              <a:buChar char="•"/>
              <a:tabLst>
                <a:tab pos="146685" algn="l"/>
              </a:tabLst>
            </a:pPr>
            <a:r>
              <a:rPr sz="1750" spc="-25" dirty="0">
                <a:latin typeface="Roboto"/>
                <a:cs typeface="Roboto"/>
              </a:rPr>
              <a:t>Kondisi</a:t>
            </a:r>
            <a:r>
              <a:rPr sz="1750" spc="15" dirty="0">
                <a:latin typeface="Roboto"/>
                <a:cs typeface="Roboto"/>
              </a:rPr>
              <a:t> </a:t>
            </a:r>
            <a:r>
              <a:rPr sz="1750" spc="-35" dirty="0">
                <a:latin typeface="Roboto"/>
                <a:cs typeface="Roboto"/>
              </a:rPr>
              <a:t>payudara</a:t>
            </a:r>
            <a:r>
              <a:rPr sz="1750" spc="15" dirty="0">
                <a:latin typeface="Roboto"/>
                <a:cs typeface="Roboto"/>
              </a:rPr>
              <a:t> </a:t>
            </a:r>
            <a:r>
              <a:rPr sz="1750" dirty="0">
                <a:latin typeface="Roboto"/>
                <a:cs typeface="Roboto"/>
              </a:rPr>
              <a:t>meliputi</a:t>
            </a:r>
            <a:r>
              <a:rPr sz="1750" spc="2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kongesti,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apakah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25" dirty="0">
                <a:latin typeface="Roboto"/>
                <a:cs typeface="Roboto"/>
              </a:rPr>
              <a:t>ibu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menyusui</a:t>
            </a:r>
            <a:r>
              <a:rPr sz="1750" spc="20" dirty="0">
                <a:latin typeface="Roboto"/>
                <a:cs typeface="Roboto"/>
              </a:rPr>
              <a:t> </a:t>
            </a:r>
            <a:r>
              <a:rPr sz="1750" dirty="0">
                <a:latin typeface="Roboto"/>
                <a:cs typeface="Roboto"/>
              </a:rPr>
              <a:t>atau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tidak,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tindakan </a:t>
            </a:r>
            <a:r>
              <a:rPr sz="1750" spc="-1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kenyamanan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apa</a:t>
            </a:r>
            <a:r>
              <a:rPr sz="1750" spc="60" dirty="0">
                <a:latin typeface="Roboto"/>
                <a:cs typeface="Roboto"/>
              </a:rPr>
              <a:t> </a:t>
            </a:r>
            <a:r>
              <a:rPr sz="1750" spc="-40" dirty="0">
                <a:latin typeface="Roboto"/>
                <a:cs typeface="Roboto"/>
              </a:rPr>
              <a:t>yang</a:t>
            </a:r>
            <a:r>
              <a:rPr sz="1750" spc="-10" dirty="0">
                <a:latin typeface="Roboto"/>
                <a:cs typeface="Roboto"/>
              </a:rPr>
              <a:t> ia</a:t>
            </a:r>
            <a:r>
              <a:rPr sz="1750" spc="20" dirty="0">
                <a:latin typeface="Roboto"/>
                <a:cs typeface="Roboto"/>
              </a:rPr>
              <a:t> </a:t>
            </a:r>
            <a:r>
              <a:rPr sz="1750" spc="-25" dirty="0">
                <a:latin typeface="Roboto"/>
                <a:cs typeface="Roboto"/>
              </a:rPr>
              <a:t>gunakan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untuk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mengurangi</a:t>
            </a:r>
            <a:r>
              <a:rPr sz="1750" spc="25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ketidaknyaman. </a:t>
            </a:r>
            <a:r>
              <a:rPr sz="1750" spc="-5" dirty="0">
                <a:latin typeface="Roboto"/>
                <a:cs typeface="Roboto"/>
              </a:rPr>
              <a:t>Selain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itu,</a:t>
            </a:r>
            <a:r>
              <a:rPr sz="1750" spc="15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jika</a:t>
            </a:r>
            <a:r>
              <a:rPr sz="1750" spc="20" dirty="0">
                <a:latin typeface="Roboto"/>
                <a:cs typeface="Roboto"/>
              </a:rPr>
              <a:t> </a:t>
            </a:r>
            <a:r>
              <a:rPr sz="1750" spc="-25" dirty="0">
                <a:latin typeface="Roboto"/>
                <a:cs typeface="Roboto"/>
              </a:rPr>
              <a:t>ibu </a:t>
            </a:r>
            <a:r>
              <a:rPr sz="1750" spc="-42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menyusui,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penampilan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puting</a:t>
            </a:r>
            <a:r>
              <a:rPr sz="1750" spc="-20" dirty="0">
                <a:latin typeface="Roboto"/>
                <a:cs typeface="Roboto"/>
              </a:rPr>
              <a:t> </a:t>
            </a:r>
            <a:r>
              <a:rPr sz="1750" spc="-35" dirty="0">
                <a:latin typeface="Roboto"/>
                <a:cs typeface="Roboto"/>
              </a:rPr>
              <a:t>susu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dan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areola,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apakah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ada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kolostrum</a:t>
            </a:r>
            <a:r>
              <a:rPr sz="1750" spc="45" dirty="0">
                <a:latin typeface="Roboto"/>
                <a:cs typeface="Roboto"/>
              </a:rPr>
              <a:t> </a:t>
            </a:r>
            <a:r>
              <a:rPr sz="1750" dirty="0">
                <a:latin typeface="Roboto"/>
                <a:cs typeface="Roboto"/>
              </a:rPr>
              <a:t>atau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air</a:t>
            </a:r>
            <a:r>
              <a:rPr sz="1750" spc="20" dirty="0">
                <a:latin typeface="Roboto"/>
                <a:cs typeface="Roboto"/>
              </a:rPr>
              <a:t> </a:t>
            </a:r>
            <a:r>
              <a:rPr sz="1750" spc="-30" dirty="0">
                <a:latin typeface="Roboto"/>
                <a:cs typeface="Roboto"/>
              </a:rPr>
              <a:t>susu, </a:t>
            </a:r>
            <a:r>
              <a:rPr sz="1750" spc="-25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pengkajian</a:t>
            </a:r>
            <a:r>
              <a:rPr sz="1750" spc="-1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proses</a:t>
            </a:r>
            <a:r>
              <a:rPr sz="1750" spc="-2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menyusui.</a:t>
            </a:r>
            <a:endParaRPr sz="1750">
              <a:latin typeface="Roboto"/>
              <a:cs typeface="Roboto"/>
            </a:endParaRPr>
          </a:p>
          <a:p>
            <a:pPr marL="146050" indent="-133985">
              <a:lnSpc>
                <a:spcPct val="100000"/>
              </a:lnSpc>
              <a:spcBef>
                <a:spcPts val="20"/>
              </a:spcBef>
              <a:buChar char="•"/>
              <a:tabLst>
                <a:tab pos="146685" algn="l"/>
              </a:tabLst>
            </a:pPr>
            <a:r>
              <a:rPr sz="1750" spc="-20" dirty="0">
                <a:latin typeface="Roboto"/>
                <a:cs typeface="Roboto"/>
              </a:rPr>
              <a:t>Asupan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makanan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dan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cairan,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mengkaji</a:t>
            </a:r>
            <a:r>
              <a:rPr sz="1750" spc="25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baik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kualitas</a:t>
            </a:r>
            <a:r>
              <a:rPr sz="1750" spc="-1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dan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kuantitasnya.</a:t>
            </a:r>
            <a:endParaRPr sz="1750">
              <a:latin typeface="Roboto"/>
              <a:cs typeface="Roboto"/>
            </a:endParaRPr>
          </a:p>
          <a:p>
            <a:pPr marL="146050" indent="-133985">
              <a:lnSpc>
                <a:spcPct val="100000"/>
              </a:lnSpc>
              <a:spcBef>
                <a:spcPts val="5"/>
              </a:spcBef>
              <a:buChar char="•"/>
              <a:tabLst>
                <a:tab pos="146685" algn="l"/>
              </a:tabLst>
            </a:pPr>
            <a:r>
              <a:rPr sz="1750" spc="-15" dirty="0">
                <a:latin typeface="Roboto"/>
                <a:cs typeface="Roboto"/>
              </a:rPr>
              <a:t>Nyeri,</a:t>
            </a:r>
            <a:r>
              <a:rPr sz="1750" spc="-5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kram</a:t>
            </a:r>
            <a:r>
              <a:rPr sz="1750" spc="3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abdomen, </a:t>
            </a:r>
            <a:r>
              <a:rPr sz="1750" spc="-20" dirty="0">
                <a:latin typeface="Roboto"/>
                <a:cs typeface="Roboto"/>
              </a:rPr>
              <a:t>dan</a:t>
            </a:r>
            <a:r>
              <a:rPr sz="1750" spc="-1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fungsi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bowel.</a:t>
            </a:r>
            <a:endParaRPr sz="1750">
              <a:latin typeface="Roboto"/>
              <a:cs typeface="Roboto"/>
            </a:endParaRPr>
          </a:p>
          <a:p>
            <a:pPr marL="12700" marR="346075">
              <a:lnSpc>
                <a:spcPct val="100000"/>
              </a:lnSpc>
              <a:spcBef>
                <a:spcPts val="5"/>
              </a:spcBef>
              <a:buChar char="•"/>
              <a:tabLst>
                <a:tab pos="146685" algn="l"/>
              </a:tabLst>
            </a:pPr>
            <a:r>
              <a:rPr sz="1750" spc="-25" dirty="0">
                <a:latin typeface="Roboto"/>
                <a:cs typeface="Roboto"/>
              </a:rPr>
              <a:t>Adanya</a:t>
            </a:r>
            <a:r>
              <a:rPr sz="1750" spc="1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kesulitan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dirty="0">
                <a:latin typeface="Roboto"/>
                <a:cs typeface="Roboto"/>
              </a:rPr>
              <a:t>atau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ketidaknyamanan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dengan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urinasii</a:t>
            </a:r>
            <a:r>
              <a:rPr sz="1750" spc="2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dan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apakah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ia</a:t>
            </a:r>
            <a:r>
              <a:rPr sz="1750" spc="20" dirty="0">
                <a:latin typeface="Roboto"/>
                <a:cs typeface="Roboto"/>
              </a:rPr>
              <a:t> </a:t>
            </a:r>
            <a:r>
              <a:rPr sz="1750" spc="5" dirty="0">
                <a:latin typeface="Roboto"/>
                <a:cs typeface="Roboto"/>
              </a:rPr>
              <a:t>mengalami </a:t>
            </a:r>
            <a:r>
              <a:rPr sz="1750" spc="-420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dieresis.</a:t>
            </a:r>
            <a:endParaRPr sz="1750">
              <a:latin typeface="Roboto"/>
              <a:cs typeface="Roboto"/>
            </a:endParaRPr>
          </a:p>
          <a:p>
            <a:pPr marL="146050" indent="-133985">
              <a:lnSpc>
                <a:spcPct val="100000"/>
              </a:lnSpc>
              <a:spcBef>
                <a:spcPts val="10"/>
              </a:spcBef>
              <a:buChar char="•"/>
              <a:tabLst>
                <a:tab pos="146685" algn="l"/>
              </a:tabLst>
            </a:pPr>
            <a:r>
              <a:rPr sz="1750" spc="-5" dirty="0">
                <a:latin typeface="Roboto"/>
                <a:cs typeface="Roboto"/>
              </a:rPr>
              <a:t>Jumlah,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warna,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dan</a:t>
            </a:r>
            <a:r>
              <a:rPr sz="1750" spc="-5" dirty="0">
                <a:latin typeface="Roboto"/>
                <a:cs typeface="Roboto"/>
              </a:rPr>
              <a:t> </a:t>
            </a:r>
            <a:r>
              <a:rPr sz="1750" spc="-25" dirty="0">
                <a:latin typeface="Roboto"/>
                <a:cs typeface="Roboto"/>
              </a:rPr>
              <a:t>bau</a:t>
            </a:r>
            <a:r>
              <a:rPr sz="1750" spc="-5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perdarahan</a:t>
            </a:r>
            <a:r>
              <a:rPr sz="1750" spc="-5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lokia</a:t>
            </a:r>
            <a:endParaRPr sz="1750">
              <a:latin typeface="Roboto"/>
              <a:cs typeface="Roboto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410749" y="2862309"/>
            <a:ext cx="248285" cy="290195"/>
          </a:xfrm>
          <a:custGeom>
            <a:avLst/>
            <a:gdLst/>
            <a:ahLst/>
            <a:cxnLst/>
            <a:rect l="l" t="t" r="r" b="b"/>
            <a:pathLst>
              <a:path w="248285" h="290194">
                <a:moveTo>
                  <a:pt x="0" y="289612"/>
                </a:moveTo>
                <a:lnTo>
                  <a:pt x="0" y="0"/>
                </a:lnTo>
                <a:lnTo>
                  <a:pt x="247841" y="144806"/>
                </a:lnTo>
                <a:lnTo>
                  <a:pt x="0" y="2896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76859"/>
            <a:ext cx="10699115" cy="5346700"/>
            <a:chOff x="0" y="676859"/>
            <a:chExt cx="10699115" cy="5346700"/>
          </a:xfrm>
        </p:grpSpPr>
        <p:sp>
          <p:nvSpPr>
            <p:cNvPr id="3" name="object 3"/>
            <p:cNvSpPr/>
            <p:nvPr/>
          </p:nvSpPr>
          <p:spPr>
            <a:xfrm>
              <a:off x="9142807" y="4607850"/>
              <a:ext cx="1550670" cy="1409700"/>
            </a:xfrm>
            <a:custGeom>
              <a:avLst/>
              <a:gdLst/>
              <a:ahLst/>
              <a:cxnLst/>
              <a:rect l="l" t="t" r="r" b="b"/>
              <a:pathLst>
                <a:path w="1550670" h="1409700">
                  <a:moveTo>
                    <a:pt x="0" y="1409568"/>
                  </a:moveTo>
                  <a:lnTo>
                    <a:pt x="0" y="101081"/>
                  </a:lnTo>
                  <a:lnTo>
                    <a:pt x="7943" y="61737"/>
                  </a:lnTo>
                  <a:lnTo>
                    <a:pt x="29606" y="29606"/>
                  </a:lnTo>
                  <a:lnTo>
                    <a:pt x="61737" y="7943"/>
                  </a:lnTo>
                  <a:lnTo>
                    <a:pt x="101083" y="0"/>
                  </a:lnTo>
                  <a:lnTo>
                    <a:pt x="1449509" y="0"/>
                  </a:lnTo>
                  <a:lnTo>
                    <a:pt x="1488855" y="7943"/>
                  </a:lnTo>
                  <a:lnTo>
                    <a:pt x="1520986" y="29606"/>
                  </a:lnTo>
                  <a:lnTo>
                    <a:pt x="1542649" y="61737"/>
                  </a:lnTo>
                  <a:lnTo>
                    <a:pt x="1550590" y="101083"/>
                  </a:lnTo>
                  <a:lnTo>
                    <a:pt x="0" y="1409568"/>
                  </a:lnTo>
                  <a:close/>
                </a:path>
              </a:pathLst>
            </a:custGeom>
            <a:solidFill>
              <a:srgbClr val="D6CAD9">
                <a:alpha val="8470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142807" y="4607850"/>
              <a:ext cx="1550670" cy="1409700"/>
            </a:xfrm>
            <a:custGeom>
              <a:avLst/>
              <a:gdLst/>
              <a:ahLst/>
              <a:cxnLst/>
              <a:rect l="l" t="t" r="r" b="b"/>
              <a:pathLst>
                <a:path w="1550670" h="1409700">
                  <a:moveTo>
                    <a:pt x="0" y="101083"/>
                  </a:moveTo>
                  <a:lnTo>
                    <a:pt x="7943" y="61737"/>
                  </a:lnTo>
                  <a:lnTo>
                    <a:pt x="29606" y="29606"/>
                  </a:lnTo>
                  <a:lnTo>
                    <a:pt x="61737" y="7943"/>
                  </a:lnTo>
                  <a:lnTo>
                    <a:pt x="101083" y="0"/>
                  </a:lnTo>
                  <a:lnTo>
                    <a:pt x="1449509" y="0"/>
                  </a:lnTo>
                  <a:lnTo>
                    <a:pt x="1488855" y="7943"/>
                  </a:lnTo>
                  <a:lnTo>
                    <a:pt x="1520986" y="29606"/>
                  </a:lnTo>
                  <a:lnTo>
                    <a:pt x="1542649" y="61737"/>
                  </a:lnTo>
                  <a:lnTo>
                    <a:pt x="1550592" y="101081"/>
                  </a:lnTo>
                </a:path>
                <a:path w="1550670" h="1409700">
                  <a:moveTo>
                    <a:pt x="0" y="1409568"/>
                  </a:moveTo>
                  <a:lnTo>
                    <a:pt x="0" y="101083"/>
                  </a:lnTo>
                </a:path>
              </a:pathLst>
            </a:custGeom>
            <a:ln w="1113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90098" y="682574"/>
              <a:ext cx="9018270" cy="4657725"/>
            </a:xfrm>
            <a:custGeom>
              <a:avLst/>
              <a:gdLst/>
              <a:ahLst/>
              <a:cxnLst/>
              <a:rect l="l" t="t" r="r" b="b"/>
              <a:pathLst>
                <a:path w="9018270" h="4657725">
                  <a:moveTo>
                    <a:pt x="8714396" y="4657539"/>
                  </a:moveTo>
                  <a:lnTo>
                    <a:pt x="303625" y="4657539"/>
                  </a:lnTo>
                  <a:lnTo>
                    <a:pt x="254375" y="4653565"/>
                  </a:lnTo>
                  <a:lnTo>
                    <a:pt x="207656" y="4642060"/>
                  </a:lnTo>
                  <a:lnTo>
                    <a:pt x="164091" y="4623649"/>
                  </a:lnTo>
                  <a:lnTo>
                    <a:pt x="124308" y="4598957"/>
                  </a:lnTo>
                  <a:lnTo>
                    <a:pt x="88929" y="4568609"/>
                  </a:lnTo>
                  <a:lnTo>
                    <a:pt x="58582" y="4533231"/>
                  </a:lnTo>
                  <a:lnTo>
                    <a:pt x="33890" y="4493447"/>
                  </a:lnTo>
                  <a:lnTo>
                    <a:pt x="15479" y="4449883"/>
                  </a:lnTo>
                  <a:lnTo>
                    <a:pt x="3973" y="4403164"/>
                  </a:lnTo>
                  <a:lnTo>
                    <a:pt x="0" y="4353914"/>
                  </a:lnTo>
                  <a:lnTo>
                    <a:pt x="0" y="303625"/>
                  </a:lnTo>
                  <a:lnTo>
                    <a:pt x="3973" y="254375"/>
                  </a:lnTo>
                  <a:lnTo>
                    <a:pt x="15479" y="207656"/>
                  </a:lnTo>
                  <a:lnTo>
                    <a:pt x="33890" y="164091"/>
                  </a:lnTo>
                  <a:lnTo>
                    <a:pt x="58582" y="124308"/>
                  </a:lnTo>
                  <a:lnTo>
                    <a:pt x="88929" y="88929"/>
                  </a:lnTo>
                  <a:lnTo>
                    <a:pt x="124308" y="58582"/>
                  </a:lnTo>
                  <a:lnTo>
                    <a:pt x="164091" y="33890"/>
                  </a:lnTo>
                  <a:lnTo>
                    <a:pt x="207656" y="15479"/>
                  </a:lnTo>
                  <a:lnTo>
                    <a:pt x="254375" y="3973"/>
                  </a:lnTo>
                  <a:lnTo>
                    <a:pt x="303625" y="0"/>
                  </a:lnTo>
                  <a:lnTo>
                    <a:pt x="8714396" y="0"/>
                  </a:lnTo>
                  <a:lnTo>
                    <a:pt x="8763646" y="3973"/>
                  </a:lnTo>
                  <a:lnTo>
                    <a:pt x="8810365" y="15479"/>
                  </a:lnTo>
                  <a:lnTo>
                    <a:pt x="8853929" y="33890"/>
                  </a:lnTo>
                  <a:lnTo>
                    <a:pt x="8893713" y="58582"/>
                  </a:lnTo>
                  <a:lnTo>
                    <a:pt x="8929092" y="88929"/>
                  </a:lnTo>
                  <a:lnTo>
                    <a:pt x="8959439" y="124308"/>
                  </a:lnTo>
                  <a:lnTo>
                    <a:pt x="8984131" y="164091"/>
                  </a:lnTo>
                  <a:lnTo>
                    <a:pt x="9002542" y="207656"/>
                  </a:lnTo>
                  <a:lnTo>
                    <a:pt x="9014047" y="254375"/>
                  </a:lnTo>
                  <a:lnTo>
                    <a:pt x="9018021" y="303625"/>
                  </a:lnTo>
                  <a:lnTo>
                    <a:pt x="9018021" y="4353914"/>
                  </a:lnTo>
                  <a:lnTo>
                    <a:pt x="9014047" y="4403164"/>
                  </a:lnTo>
                  <a:lnTo>
                    <a:pt x="9002542" y="4449883"/>
                  </a:lnTo>
                  <a:lnTo>
                    <a:pt x="8984131" y="4493447"/>
                  </a:lnTo>
                  <a:lnTo>
                    <a:pt x="8959439" y="4533231"/>
                  </a:lnTo>
                  <a:lnTo>
                    <a:pt x="8929092" y="4568609"/>
                  </a:lnTo>
                  <a:lnTo>
                    <a:pt x="8893713" y="4598957"/>
                  </a:lnTo>
                  <a:lnTo>
                    <a:pt x="8853929" y="4623649"/>
                  </a:lnTo>
                  <a:lnTo>
                    <a:pt x="8810365" y="4642060"/>
                  </a:lnTo>
                  <a:lnTo>
                    <a:pt x="8763646" y="4653565"/>
                  </a:lnTo>
                  <a:lnTo>
                    <a:pt x="8714396" y="4657539"/>
                  </a:lnTo>
                  <a:close/>
                </a:path>
              </a:pathLst>
            </a:custGeom>
            <a:solidFill>
              <a:srgbClr val="E3F4FB">
                <a:alpha val="8470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0098" y="682574"/>
              <a:ext cx="9018270" cy="4657725"/>
            </a:xfrm>
            <a:custGeom>
              <a:avLst/>
              <a:gdLst/>
              <a:ahLst/>
              <a:cxnLst/>
              <a:rect l="l" t="t" r="r" b="b"/>
              <a:pathLst>
                <a:path w="9018270" h="4657725">
                  <a:moveTo>
                    <a:pt x="0" y="303625"/>
                  </a:moveTo>
                  <a:lnTo>
                    <a:pt x="3973" y="254375"/>
                  </a:lnTo>
                  <a:lnTo>
                    <a:pt x="15479" y="207656"/>
                  </a:lnTo>
                  <a:lnTo>
                    <a:pt x="33890" y="164091"/>
                  </a:lnTo>
                  <a:lnTo>
                    <a:pt x="58582" y="124308"/>
                  </a:lnTo>
                  <a:lnTo>
                    <a:pt x="88929" y="88929"/>
                  </a:lnTo>
                  <a:lnTo>
                    <a:pt x="124308" y="58582"/>
                  </a:lnTo>
                  <a:lnTo>
                    <a:pt x="164091" y="33890"/>
                  </a:lnTo>
                  <a:lnTo>
                    <a:pt x="207656" y="15479"/>
                  </a:lnTo>
                  <a:lnTo>
                    <a:pt x="254375" y="3973"/>
                  </a:lnTo>
                  <a:lnTo>
                    <a:pt x="303625" y="0"/>
                  </a:lnTo>
                  <a:lnTo>
                    <a:pt x="8714396" y="0"/>
                  </a:lnTo>
                  <a:lnTo>
                    <a:pt x="8763646" y="3973"/>
                  </a:lnTo>
                  <a:lnTo>
                    <a:pt x="8810365" y="15479"/>
                  </a:lnTo>
                  <a:lnTo>
                    <a:pt x="8853929" y="33890"/>
                  </a:lnTo>
                  <a:lnTo>
                    <a:pt x="8893713" y="58582"/>
                  </a:lnTo>
                  <a:lnTo>
                    <a:pt x="8929092" y="88929"/>
                  </a:lnTo>
                  <a:lnTo>
                    <a:pt x="8959439" y="124308"/>
                  </a:lnTo>
                  <a:lnTo>
                    <a:pt x="8984131" y="164091"/>
                  </a:lnTo>
                  <a:lnTo>
                    <a:pt x="9002542" y="207656"/>
                  </a:lnTo>
                  <a:lnTo>
                    <a:pt x="9014047" y="254375"/>
                  </a:lnTo>
                  <a:lnTo>
                    <a:pt x="9018021" y="303625"/>
                  </a:lnTo>
                  <a:lnTo>
                    <a:pt x="9018021" y="4353914"/>
                  </a:lnTo>
                  <a:lnTo>
                    <a:pt x="9014047" y="4403164"/>
                  </a:lnTo>
                  <a:lnTo>
                    <a:pt x="9002542" y="4449883"/>
                  </a:lnTo>
                  <a:lnTo>
                    <a:pt x="8984131" y="4493447"/>
                  </a:lnTo>
                  <a:lnTo>
                    <a:pt x="8959439" y="4533231"/>
                  </a:lnTo>
                  <a:lnTo>
                    <a:pt x="8929092" y="4568609"/>
                  </a:lnTo>
                  <a:lnTo>
                    <a:pt x="8893713" y="4598957"/>
                  </a:lnTo>
                  <a:lnTo>
                    <a:pt x="8853929" y="4623649"/>
                  </a:lnTo>
                  <a:lnTo>
                    <a:pt x="8810365" y="4642060"/>
                  </a:lnTo>
                  <a:lnTo>
                    <a:pt x="8763646" y="4653565"/>
                  </a:lnTo>
                  <a:lnTo>
                    <a:pt x="8714396" y="4657539"/>
                  </a:lnTo>
                  <a:lnTo>
                    <a:pt x="303625" y="4657539"/>
                  </a:lnTo>
                  <a:lnTo>
                    <a:pt x="254375" y="4653565"/>
                  </a:lnTo>
                  <a:lnTo>
                    <a:pt x="207656" y="4642060"/>
                  </a:lnTo>
                  <a:lnTo>
                    <a:pt x="164091" y="4623649"/>
                  </a:lnTo>
                  <a:lnTo>
                    <a:pt x="124308" y="4598957"/>
                  </a:lnTo>
                  <a:lnTo>
                    <a:pt x="88929" y="4568609"/>
                  </a:lnTo>
                  <a:lnTo>
                    <a:pt x="58582" y="4533231"/>
                  </a:lnTo>
                  <a:lnTo>
                    <a:pt x="33890" y="4493447"/>
                  </a:lnTo>
                  <a:lnTo>
                    <a:pt x="15479" y="4449883"/>
                  </a:lnTo>
                  <a:lnTo>
                    <a:pt x="3973" y="4403164"/>
                  </a:lnTo>
                  <a:lnTo>
                    <a:pt x="0" y="4353914"/>
                  </a:lnTo>
                  <a:lnTo>
                    <a:pt x="0" y="303625"/>
                  </a:lnTo>
                  <a:close/>
                </a:path>
              </a:pathLst>
            </a:custGeom>
            <a:ln w="1113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845414" y="693993"/>
            <a:ext cx="7978775" cy="45148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109220">
              <a:lnSpc>
                <a:spcPct val="146200"/>
              </a:lnSpc>
              <a:spcBef>
                <a:spcPts val="90"/>
              </a:spcBef>
            </a:pPr>
            <a:r>
              <a:rPr sz="1550" spc="5" dirty="0">
                <a:latin typeface="Roboto"/>
                <a:cs typeface="Roboto"/>
              </a:rPr>
              <a:t>"Nyeri </a:t>
            </a:r>
            <a:r>
              <a:rPr sz="1550" spc="10" dirty="0">
                <a:latin typeface="Roboto"/>
                <a:cs typeface="Roboto"/>
              </a:rPr>
              <a:t>pembengkakan, kemerahan perineum, </a:t>
            </a:r>
            <a:r>
              <a:rPr sz="1550" dirty="0">
                <a:latin typeface="Roboto"/>
                <a:cs typeface="Roboto"/>
              </a:rPr>
              <a:t>dan </a:t>
            </a:r>
            <a:r>
              <a:rPr sz="1550" spc="-25" dirty="0">
                <a:latin typeface="Roboto"/>
                <a:cs typeface="Roboto"/>
              </a:rPr>
              <a:t>jika </a:t>
            </a:r>
            <a:r>
              <a:rPr sz="1550" spc="5" dirty="0">
                <a:latin typeface="Roboto"/>
                <a:cs typeface="Roboto"/>
              </a:rPr>
              <a:t>ada </a:t>
            </a:r>
            <a:r>
              <a:rPr sz="1550" spc="-10" dirty="0">
                <a:latin typeface="Roboto"/>
                <a:cs typeface="Roboto"/>
              </a:rPr>
              <a:t>jahitan, </a:t>
            </a:r>
            <a:r>
              <a:rPr sz="1550" spc="-15" dirty="0">
                <a:latin typeface="Roboto"/>
                <a:cs typeface="Roboto"/>
              </a:rPr>
              <a:t>lihat </a:t>
            </a:r>
            <a:r>
              <a:rPr sz="1550" dirty="0">
                <a:latin typeface="Roboto"/>
                <a:cs typeface="Roboto"/>
              </a:rPr>
              <a:t>kerapatan </a:t>
            </a:r>
            <a:r>
              <a:rPr sz="1550" spc="-10" dirty="0">
                <a:latin typeface="Roboto"/>
                <a:cs typeface="Roboto"/>
              </a:rPr>
              <a:t>jahitan. </a:t>
            </a:r>
            <a:r>
              <a:rPr sz="1550" spc="-375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Ibu </a:t>
            </a:r>
            <a:r>
              <a:rPr sz="1550" spc="-5" dirty="0">
                <a:latin typeface="Roboto"/>
                <a:cs typeface="Roboto"/>
              </a:rPr>
              <a:t>mungkin perlu kaca/cermin </a:t>
            </a:r>
            <a:r>
              <a:rPr sz="1550" dirty="0">
                <a:latin typeface="Roboto"/>
                <a:cs typeface="Roboto"/>
              </a:rPr>
              <a:t>dan </a:t>
            </a:r>
            <a:r>
              <a:rPr sz="1550" spc="10" dirty="0">
                <a:latin typeface="Roboto"/>
                <a:cs typeface="Roboto"/>
              </a:rPr>
              <a:t>memeriksanya </a:t>
            </a:r>
            <a:r>
              <a:rPr sz="1550" spc="-10" dirty="0">
                <a:latin typeface="Roboto"/>
                <a:cs typeface="Roboto"/>
              </a:rPr>
              <a:t>sendiri </a:t>
            </a:r>
            <a:r>
              <a:rPr sz="1550" spc="5" dirty="0">
                <a:latin typeface="Roboto"/>
                <a:cs typeface="Roboto"/>
              </a:rPr>
              <a:t>atau </a:t>
            </a:r>
            <a:r>
              <a:rPr sz="1550" spc="15" dirty="0">
                <a:latin typeface="Roboto"/>
                <a:cs typeface="Roboto"/>
              </a:rPr>
              <a:t>meminta </a:t>
            </a:r>
            <a:r>
              <a:rPr sz="1550" dirty="0">
                <a:latin typeface="Roboto"/>
                <a:cs typeface="Roboto"/>
              </a:rPr>
              <a:t>pasangan </a:t>
            </a:r>
            <a:r>
              <a:rPr sz="1550" spc="5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memeriksa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untuknya,</a:t>
            </a:r>
            <a:r>
              <a:rPr sz="1550" spc="5" dirty="0">
                <a:latin typeface="Roboto"/>
                <a:cs typeface="Roboto"/>
              </a:rPr>
              <a:t> </a:t>
            </a:r>
            <a:r>
              <a:rPr sz="1550" spc="-25" dirty="0">
                <a:latin typeface="Roboto"/>
                <a:cs typeface="Roboto"/>
              </a:rPr>
              <a:t>jika</a:t>
            </a:r>
            <a:r>
              <a:rPr sz="1550" spc="-20" dirty="0">
                <a:latin typeface="Roboto"/>
                <a:cs typeface="Roboto"/>
              </a:rPr>
              <a:t> ia </a:t>
            </a:r>
            <a:r>
              <a:rPr sz="1550" spc="5" dirty="0">
                <a:latin typeface="Roboto"/>
                <a:cs typeface="Roboto"/>
              </a:rPr>
              <a:t>melaporkan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-25" dirty="0">
                <a:latin typeface="Roboto"/>
                <a:cs typeface="Roboto"/>
              </a:rPr>
              <a:t>gejala-gejala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spc="20" dirty="0">
                <a:latin typeface="Roboto"/>
                <a:cs typeface="Roboto"/>
              </a:rPr>
              <a:t>pertama.</a:t>
            </a:r>
            <a:endParaRPr sz="1550">
              <a:latin typeface="Roboto"/>
              <a:cs typeface="Roboto"/>
            </a:endParaRPr>
          </a:p>
          <a:p>
            <a:pPr marL="123825" indent="-111760">
              <a:lnSpc>
                <a:spcPct val="100000"/>
              </a:lnSpc>
              <a:spcBef>
                <a:spcPts val="860"/>
              </a:spcBef>
              <a:buChar char="•"/>
              <a:tabLst>
                <a:tab pos="124460" algn="l"/>
              </a:tabLst>
            </a:pPr>
            <a:r>
              <a:rPr sz="1550" spc="10" dirty="0">
                <a:latin typeface="Roboto"/>
                <a:cs typeface="Roboto"/>
              </a:rPr>
              <a:t>Adanya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hemoroid</a:t>
            </a:r>
            <a:r>
              <a:rPr sz="1550" spc="-4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dan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tindakan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kenyamanan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yang</a:t>
            </a:r>
            <a:r>
              <a:rPr sz="1550" spc="-45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digunakan.</a:t>
            </a:r>
            <a:endParaRPr sz="1550">
              <a:latin typeface="Roboto"/>
              <a:cs typeface="Roboto"/>
            </a:endParaRPr>
          </a:p>
          <a:p>
            <a:pPr marL="123825" indent="-111760">
              <a:lnSpc>
                <a:spcPct val="100000"/>
              </a:lnSpc>
              <a:spcBef>
                <a:spcPts val="860"/>
              </a:spcBef>
              <a:buChar char="•"/>
              <a:tabLst>
                <a:tab pos="124460" algn="l"/>
              </a:tabLst>
            </a:pPr>
            <a:r>
              <a:rPr sz="1550" spc="10" dirty="0">
                <a:latin typeface="Roboto"/>
                <a:cs typeface="Roboto"/>
              </a:rPr>
              <a:t>Adanya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spc="30" dirty="0">
                <a:latin typeface="Roboto"/>
                <a:cs typeface="Roboto"/>
              </a:rPr>
              <a:t>edema,</a:t>
            </a:r>
            <a:r>
              <a:rPr sz="1550" spc="1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nyeri,</a:t>
            </a:r>
            <a:r>
              <a:rPr sz="1550" spc="1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dan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kemerahan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pada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ekstermitas</a:t>
            </a:r>
            <a:r>
              <a:rPr sz="1550" spc="-55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bawah.</a:t>
            </a:r>
            <a:endParaRPr sz="1550">
              <a:latin typeface="Roboto"/>
              <a:cs typeface="Roboto"/>
            </a:endParaRPr>
          </a:p>
          <a:p>
            <a:pPr marL="123825" indent="-111760">
              <a:lnSpc>
                <a:spcPct val="100000"/>
              </a:lnSpc>
              <a:spcBef>
                <a:spcPts val="860"/>
              </a:spcBef>
              <a:buChar char="•"/>
              <a:tabLst>
                <a:tab pos="124460" algn="l"/>
              </a:tabLst>
            </a:pPr>
            <a:r>
              <a:rPr sz="1550" spc="10" dirty="0">
                <a:latin typeface="Roboto"/>
                <a:cs typeface="Roboto"/>
              </a:rPr>
              <a:t>Apakah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-20" dirty="0">
                <a:latin typeface="Roboto"/>
                <a:cs typeface="Roboto"/>
              </a:rPr>
              <a:t>ibu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mendapatkan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-15" dirty="0">
                <a:latin typeface="Roboto"/>
                <a:cs typeface="Roboto"/>
              </a:rPr>
              <a:t>istirahat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yang</a:t>
            </a:r>
            <a:r>
              <a:rPr sz="1550" spc="-4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cukup,</a:t>
            </a:r>
            <a:r>
              <a:rPr sz="1550" spc="5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baik</a:t>
            </a:r>
            <a:r>
              <a:rPr sz="1550" spc="-4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pada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siang</a:t>
            </a:r>
            <a:r>
              <a:rPr sz="1550" spc="-40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hari</a:t>
            </a:r>
            <a:r>
              <a:rPr sz="1550" spc="-7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dan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15" dirty="0">
                <a:latin typeface="Roboto"/>
                <a:cs typeface="Roboto"/>
              </a:rPr>
              <a:t>malam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hari.</a:t>
            </a:r>
            <a:endParaRPr sz="1550">
              <a:latin typeface="Roboto"/>
              <a:cs typeface="Roboto"/>
            </a:endParaRPr>
          </a:p>
          <a:p>
            <a:pPr marL="12700" marR="297815">
              <a:lnSpc>
                <a:spcPct val="146200"/>
              </a:lnSpc>
              <a:buChar char="•"/>
              <a:tabLst>
                <a:tab pos="124460" algn="l"/>
              </a:tabLst>
            </a:pPr>
            <a:r>
              <a:rPr sz="1550" spc="-5" dirty="0">
                <a:latin typeface="Roboto"/>
                <a:cs typeface="Roboto"/>
              </a:rPr>
              <a:t>Siapa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yang</a:t>
            </a:r>
            <a:r>
              <a:rPr sz="1550" spc="-35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ada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untuk</a:t>
            </a:r>
            <a:r>
              <a:rPr sz="1550" spc="-40" dirty="0">
                <a:latin typeface="Roboto"/>
                <a:cs typeface="Roboto"/>
              </a:rPr>
              <a:t> </a:t>
            </a:r>
            <a:r>
              <a:rPr sz="1550" spc="15" dirty="0">
                <a:latin typeface="Roboto"/>
                <a:cs typeface="Roboto"/>
              </a:rPr>
              <a:t>membantu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-20" dirty="0">
                <a:latin typeface="Roboto"/>
                <a:cs typeface="Roboto"/>
              </a:rPr>
              <a:t>ibu </a:t>
            </a:r>
            <a:r>
              <a:rPr sz="1550" spc="-5" dirty="0">
                <a:latin typeface="Roboto"/>
                <a:cs typeface="Roboto"/>
              </a:rPr>
              <a:t>baru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dengan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20" dirty="0">
                <a:latin typeface="Roboto"/>
                <a:cs typeface="Roboto"/>
              </a:rPr>
              <a:t>manajemen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rumah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tangganya,</a:t>
            </a:r>
            <a:r>
              <a:rPr sz="1550" spc="1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dan </a:t>
            </a:r>
            <a:r>
              <a:rPr sz="1550" spc="-37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bagaimana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bantuan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-20" dirty="0">
                <a:latin typeface="Roboto"/>
                <a:cs typeface="Roboto"/>
              </a:rPr>
              <a:t>ini</a:t>
            </a:r>
            <a:r>
              <a:rPr sz="1550" spc="-7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diberikan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(yaitu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berguna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atau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mengganggu).</a:t>
            </a:r>
            <a:endParaRPr sz="1550">
              <a:latin typeface="Roboto"/>
              <a:cs typeface="Roboto"/>
            </a:endParaRPr>
          </a:p>
          <a:p>
            <a:pPr marL="12700" marR="5080">
              <a:lnSpc>
                <a:spcPct val="146200"/>
              </a:lnSpc>
              <a:buChar char="•"/>
              <a:tabLst>
                <a:tab pos="124460" algn="l"/>
              </a:tabLst>
            </a:pPr>
            <a:r>
              <a:rPr sz="1550" spc="-5" dirty="0">
                <a:latin typeface="Roboto"/>
                <a:cs typeface="Roboto"/>
              </a:rPr>
              <a:t>Tingkat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aktivitas</a:t>
            </a:r>
            <a:r>
              <a:rPr sz="1550" spc="-5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saat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-25" dirty="0">
                <a:latin typeface="Roboto"/>
                <a:cs typeface="Roboto"/>
              </a:rPr>
              <a:t>ini,</a:t>
            </a:r>
            <a:r>
              <a:rPr sz="1550" spc="1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dalam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hal</a:t>
            </a:r>
            <a:r>
              <a:rPr sz="1550" spc="-65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perawatan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bayi</a:t>
            </a:r>
            <a:r>
              <a:rPr sz="1550" spc="-65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baru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-30" dirty="0">
                <a:latin typeface="Roboto"/>
                <a:cs typeface="Roboto"/>
              </a:rPr>
              <a:t>lahir,</a:t>
            </a:r>
            <a:r>
              <a:rPr sz="1550" spc="15" dirty="0">
                <a:latin typeface="Roboto"/>
                <a:cs typeface="Roboto"/>
              </a:rPr>
              <a:t> </a:t>
            </a:r>
            <a:r>
              <a:rPr sz="1550" spc="-25" dirty="0">
                <a:latin typeface="Roboto"/>
                <a:cs typeface="Roboto"/>
              </a:rPr>
              <a:t>tugas-tugas</a:t>
            </a:r>
            <a:r>
              <a:rPr sz="1550" spc="-55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rumah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tangga, </a:t>
            </a:r>
            <a:r>
              <a:rPr sz="1550" spc="-37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latihan, </a:t>
            </a:r>
            <a:r>
              <a:rPr sz="1550" dirty="0">
                <a:latin typeface="Roboto"/>
                <a:cs typeface="Roboto"/>
              </a:rPr>
              <a:t>dan </a:t>
            </a:r>
            <a:r>
              <a:rPr sz="1550" spc="5" dirty="0">
                <a:latin typeface="Roboto"/>
                <a:cs typeface="Roboto"/>
              </a:rPr>
              <a:t>apakah </a:t>
            </a:r>
            <a:r>
              <a:rPr sz="1550" spc="-20" dirty="0">
                <a:latin typeface="Roboto"/>
                <a:cs typeface="Roboto"/>
              </a:rPr>
              <a:t>ia </a:t>
            </a:r>
            <a:r>
              <a:rPr sz="1550" spc="5" dirty="0">
                <a:latin typeface="Roboto"/>
                <a:cs typeface="Roboto"/>
              </a:rPr>
              <a:t>telah </a:t>
            </a:r>
            <a:r>
              <a:rPr sz="1550" dirty="0">
                <a:latin typeface="Roboto"/>
                <a:cs typeface="Roboto"/>
              </a:rPr>
              <a:t>mulai </a:t>
            </a:r>
            <a:r>
              <a:rPr sz="1550" spc="5" dirty="0">
                <a:latin typeface="Roboto"/>
                <a:cs typeface="Roboto"/>
              </a:rPr>
              <a:t>melakukan </a:t>
            </a:r>
            <a:r>
              <a:rPr sz="1550" spc="-10" dirty="0">
                <a:latin typeface="Roboto"/>
                <a:cs typeface="Roboto"/>
              </a:rPr>
              <a:t>latihan </a:t>
            </a:r>
            <a:r>
              <a:rPr sz="1550" spc="25" dirty="0">
                <a:latin typeface="Roboto"/>
                <a:cs typeface="Roboto"/>
              </a:rPr>
              <a:t>Legel </a:t>
            </a:r>
            <a:r>
              <a:rPr sz="1550" dirty="0">
                <a:latin typeface="Roboto"/>
                <a:cs typeface="Roboto"/>
              </a:rPr>
              <a:t>dan </a:t>
            </a:r>
            <a:r>
              <a:rPr sz="1550" spc="-10" dirty="0">
                <a:latin typeface="Roboto"/>
                <a:cs typeface="Roboto"/>
              </a:rPr>
              <a:t>latihan </a:t>
            </a:r>
            <a:r>
              <a:rPr sz="1550" spc="5" dirty="0">
                <a:latin typeface="Roboto"/>
                <a:cs typeface="Roboto"/>
              </a:rPr>
              <a:t>pengencangan </a:t>
            </a:r>
            <a:r>
              <a:rPr sz="1550" spc="10" dirty="0">
                <a:latin typeface="Roboto"/>
                <a:cs typeface="Roboto"/>
              </a:rPr>
              <a:t> abdomen.</a:t>
            </a:r>
            <a:endParaRPr sz="1550">
              <a:latin typeface="Roboto"/>
              <a:cs typeface="Roboto"/>
            </a:endParaRPr>
          </a:p>
          <a:p>
            <a:pPr marL="123825" indent="-111760">
              <a:lnSpc>
                <a:spcPct val="100000"/>
              </a:lnSpc>
              <a:spcBef>
                <a:spcPts val="855"/>
              </a:spcBef>
              <a:buChar char="•"/>
              <a:tabLst>
                <a:tab pos="124460" algn="l"/>
              </a:tabLst>
            </a:pPr>
            <a:r>
              <a:rPr sz="1550" dirty="0">
                <a:latin typeface="Roboto"/>
                <a:cs typeface="Roboto"/>
              </a:rPr>
              <a:t>Bagaimana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keluarga</a:t>
            </a:r>
            <a:r>
              <a:rPr sz="1550" spc="-1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menyesuaikan</a:t>
            </a:r>
            <a:r>
              <a:rPr sz="1550" spc="-20" dirty="0">
                <a:latin typeface="Roboto"/>
                <a:cs typeface="Roboto"/>
              </a:rPr>
              <a:t> diri</a:t>
            </a:r>
            <a:r>
              <a:rPr sz="1550" spc="-65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untuk</a:t>
            </a:r>
            <a:r>
              <a:rPr sz="1550" spc="-40" dirty="0">
                <a:latin typeface="Roboto"/>
                <a:cs typeface="Roboto"/>
              </a:rPr>
              <a:t> </a:t>
            </a:r>
            <a:r>
              <a:rPr sz="1550" spc="15" dirty="0">
                <a:latin typeface="Roboto"/>
                <a:cs typeface="Roboto"/>
              </a:rPr>
              <a:t>mempunyai</a:t>
            </a:r>
            <a:r>
              <a:rPr sz="1550" spc="-6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bayi</a:t>
            </a:r>
            <a:r>
              <a:rPr sz="1550" spc="-60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baru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di</a:t>
            </a:r>
            <a:r>
              <a:rPr sz="1550" spc="-6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rumah.</a:t>
            </a:r>
            <a:endParaRPr sz="1550">
              <a:latin typeface="Roboto"/>
              <a:cs typeface="Roboto"/>
            </a:endParaRPr>
          </a:p>
          <a:p>
            <a:pPr marL="123825" indent="-111760">
              <a:lnSpc>
                <a:spcPct val="100000"/>
              </a:lnSpc>
              <a:spcBef>
                <a:spcPts val="860"/>
              </a:spcBef>
              <a:buChar char="•"/>
              <a:tabLst>
                <a:tab pos="124460" algn="l"/>
              </a:tabLst>
            </a:pPr>
            <a:r>
              <a:rPr sz="1550" spc="-5" dirty="0">
                <a:latin typeface="Roboto"/>
                <a:cs typeface="Roboto"/>
              </a:rPr>
              <a:t>Tingkat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kepercayaan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-20" dirty="0">
                <a:latin typeface="Roboto"/>
                <a:cs typeface="Roboto"/>
              </a:rPr>
              <a:t>diri</a:t>
            </a:r>
            <a:r>
              <a:rPr sz="1550" spc="-65" dirty="0">
                <a:latin typeface="Roboto"/>
                <a:cs typeface="Roboto"/>
              </a:rPr>
              <a:t> </a:t>
            </a:r>
            <a:r>
              <a:rPr sz="1550" spc="-20" dirty="0">
                <a:latin typeface="Roboto"/>
                <a:cs typeface="Roboto"/>
              </a:rPr>
              <a:t>ibu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saat</a:t>
            </a:r>
            <a:r>
              <a:rPr sz="1550" spc="-20" dirty="0">
                <a:latin typeface="Roboto"/>
                <a:cs typeface="Roboto"/>
              </a:rPr>
              <a:t> ini</a:t>
            </a:r>
            <a:r>
              <a:rPr sz="1550" spc="-65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dalam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kemampuannya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untuk</a:t>
            </a:r>
            <a:r>
              <a:rPr sz="1550" spc="-45" dirty="0">
                <a:latin typeface="Roboto"/>
                <a:cs typeface="Roboto"/>
              </a:rPr>
              <a:t> </a:t>
            </a:r>
            <a:r>
              <a:rPr sz="1550" spc="20" dirty="0">
                <a:latin typeface="Roboto"/>
                <a:cs typeface="Roboto"/>
              </a:rPr>
              <a:t>merawat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bayi.</a:t>
            </a:r>
            <a:endParaRPr sz="1550">
              <a:latin typeface="Roboto"/>
              <a:cs typeface="Robo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2381"/>
            <a:ext cx="1236980" cy="1316355"/>
          </a:xfrm>
          <a:custGeom>
            <a:avLst/>
            <a:gdLst/>
            <a:ahLst/>
            <a:cxnLst/>
            <a:rect l="l" t="t" r="r" b="b"/>
            <a:pathLst>
              <a:path w="1236980" h="1316355">
                <a:moveTo>
                  <a:pt x="1152683" y="1316127"/>
                </a:moveTo>
                <a:lnTo>
                  <a:pt x="28811" y="1316127"/>
                </a:lnTo>
                <a:lnTo>
                  <a:pt x="0" y="1310310"/>
                </a:lnTo>
                <a:lnTo>
                  <a:pt x="0" y="5816"/>
                </a:lnTo>
                <a:lnTo>
                  <a:pt x="28811" y="0"/>
                </a:lnTo>
                <a:lnTo>
                  <a:pt x="1152683" y="0"/>
                </a:lnTo>
                <a:lnTo>
                  <a:pt x="1185477" y="6620"/>
                </a:lnTo>
                <a:lnTo>
                  <a:pt x="1212256" y="24676"/>
                </a:lnTo>
                <a:lnTo>
                  <a:pt x="1230312" y="51455"/>
                </a:lnTo>
                <a:lnTo>
                  <a:pt x="1236933" y="84249"/>
                </a:lnTo>
                <a:lnTo>
                  <a:pt x="1236933" y="1231877"/>
                </a:lnTo>
                <a:lnTo>
                  <a:pt x="1230312" y="1264671"/>
                </a:lnTo>
                <a:lnTo>
                  <a:pt x="1212256" y="1291451"/>
                </a:lnTo>
                <a:lnTo>
                  <a:pt x="1185477" y="1309506"/>
                </a:lnTo>
                <a:lnTo>
                  <a:pt x="1152683" y="1316127"/>
                </a:lnTo>
                <a:close/>
              </a:path>
            </a:pathLst>
          </a:custGeom>
          <a:solidFill>
            <a:srgbClr val="A7D08B">
              <a:alpha val="8470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381"/>
            <a:ext cx="1236980" cy="1316355"/>
          </a:xfrm>
          <a:custGeom>
            <a:avLst/>
            <a:gdLst/>
            <a:ahLst/>
            <a:cxnLst/>
            <a:rect l="l" t="t" r="r" b="b"/>
            <a:pathLst>
              <a:path w="1236980" h="1316355">
                <a:moveTo>
                  <a:pt x="0" y="5816"/>
                </a:moveTo>
                <a:lnTo>
                  <a:pt x="28811" y="0"/>
                </a:lnTo>
              </a:path>
              <a:path w="1236980" h="1316355">
                <a:moveTo>
                  <a:pt x="1152683" y="0"/>
                </a:moveTo>
                <a:lnTo>
                  <a:pt x="1185477" y="6620"/>
                </a:lnTo>
                <a:lnTo>
                  <a:pt x="1212256" y="24676"/>
                </a:lnTo>
                <a:lnTo>
                  <a:pt x="1230312" y="51455"/>
                </a:lnTo>
                <a:lnTo>
                  <a:pt x="1236933" y="84249"/>
                </a:lnTo>
                <a:lnTo>
                  <a:pt x="1236933" y="1231877"/>
                </a:lnTo>
                <a:lnTo>
                  <a:pt x="1230312" y="1264671"/>
                </a:lnTo>
                <a:lnTo>
                  <a:pt x="1212256" y="1291451"/>
                </a:lnTo>
                <a:lnTo>
                  <a:pt x="1185477" y="1309506"/>
                </a:lnTo>
                <a:lnTo>
                  <a:pt x="1152683" y="1316127"/>
                </a:lnTo>
                <a:lnTo>
                  <a:pt x="28811" y="1316127"/>
                </a:lnTo>
                <a:lnTo>
                  <a:pt x="0" y="1310310"/>
                </a:lnTo>
              </a:path>
            </a:pathLst>
          </a:custGeom>
          <a:ln w="1113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381"/>
            <a:ext cx="10693400" cy="624205"/>
            <a:chOff x="0" y="2381"/>
            <a:chExt cx="10693400" cy="624205"/>
          </a:xfrm>
        </p:grpSpPr>
        <p:sp>
          <p:nvSpPr>
            <p:cNvPr id="3" name="object 3"/>
            <p:cNvSpPr/>
            <p:nvPr/>
          </p:nvSpPr>
          <p:spPr>
            <a:xfrm>
              <a:off x="9755651" y="2381"/>
              <a:ext cx="485775" cy="624205"/>
            </a:xfrm>
            <a:custGeom>
              <a:avLst/>
              <a:gdLst/>
              <a:ahLst/>
              <a:cxnLst/>
              <a:rect l="l" t="t" r="r" b="b"/>
              <a:pathLst>
                <a:path w="485775" h="624205">
                  <a:moveTo>
                    <a:pt x="0" y="623781"/>
                  </a:moveTo>
                  <a:lnTo>
                    <a:pt x="485711" y="623781"/>
                  </a:lnTo>
                  <a:lnTo>
                    <a:pt x="485711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F9D1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262409" y="2381"/>
              <a:ext cx="493395" cy="624205"/>
            </a:xfrm>
            <a:custGeom>
              <a:avLst/>
              <a:gdLst/>
              <a:ahLst/>
              <a:cxnLst/>
              <a:rect l="l" t="t" r="r" b="b"/>
              <a:pathLst>
                <a:path w="493395" h="624205">
                  <a:moveTo>
                    <a:pt x="0" y="623781"/>
                  </a:moveTo>
                  <a:lnTo>
                    <a:pt x="493241" y="623781"/>
                  </a:lnTo>
                  <a:lnTo>
                    <a:pt x="493241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BEE6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769167" y="2381"/>
              <a:ext cx="493395" cy="624205"/>
            </a:xfrm>
            <a:custGeom>
              <a:avLst/>
              <a:gdLst/>
              <a:ahLst/>
              <a:cxnLst/>
              <a:rect l="l" t="t" r="r" b="b"/>
              <a:pathLst>
                <a:path w="493395" h="624205">
                  <a:moveTo>
                    <a:pt x="0" y="623781"/>
                  </a:moveTo>
                  <a:lnTo>
                    <a:pt x="493241" y="623781"/>
                  </a:lnTo>
                  <a:lnTo>
                    <a:pt x="493241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D6CA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241362" y="2381"/>
              <a:ext cx="452120" cy="624205"/>
            </a:xfrm>
            <a:custGeom>
              <a:avLst/>
              <a:gdLst/>
              <a:ahLst/>
              <a:cxnLst/>
              <a:rect l="l" t="t" r="r" b="b"/>
              <a:pathLst>
                <a:path w="452120" h="624205">
                  <a:moveTo>
                    <a:pt x="452037" y="623781"/>
                  </a:moveTo>
                  <a:lnTo>
                    <a:pt x="0" y="623781"/>
                  </a:lnTo>
                  <a:lnTo>
                    <a:pt x="0" y="0"/>
                  </a:lnTo>
                  <a:lnTo>
                    <a:pt x="452037" y="0"/>
                  </a:lnTo>
                  <a:lnTo>
                    <a:pt x="452037" y="623781"/>
                  </a:lnTo>
                  <a:close/>
                </a:path>
              </a:pathLst>
            </a:custGeom>
            <a:solidFill>
              <a:srgbClr val="F5F5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68396" y="2381"/>
              <a:ext cx="501015" cy="624205"/>
            </a:xfrm>
            <a:custGeom>
              <a:avLst/>
              <a:gdLst/>
              <a:ahLst/>
              <a:cxnLst/>
              <a:rect l="l" t="t" r="r" b="b"/>
              <a:pathLst>
                <a:path w="501015" h="624205">
                  <a:moveTo>
                    <a:pt x="500770" y="623781"/>
                  </a:moveTo>
                  <a:lnTo>
                    <a:pt x="0" y="623781"/>
                  </a:lnTo>
                  <a:lnTo>
                    <a:pt x="0" y="0"/>
                  </a:lnTo>
                  <a:lnTo>
                    <a:pt x="500770" y="0"/>
                  </a:lnTo>
                  <a:lnTo>
                    <a:pt x="500770" y="623781"/>
                  </a:lnTo>
                  <a:close/>
                </a:path>
              </a:pathLst>
            </a:custGeom>
            <a:solidFill>
              <a:srgbClr val="B9E3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381"/>
              <a:ext cx="8268970" cy="624205"/>
            </a:xfrm>
            <a:custGeom>
              <a:avLst/>
              <a:gdLst/>
              <a:ahLst/>
              <a:cxnLst/>
              <a:rect l="l" t="t" r="r" b="b"/>
              <a:pathLst>
                <a:path w="8268970" h="624205">
                  <a:moveTo>
                    <a:pt x="8268396" y="623781"/>
                  </a:moveTo>
                  <a:lnTo>
                    <a:pt x="0" y="623781"/>
                  </a:lnTo>
                  <a:lnTo>
                    <a:pt x="0" y="0"/>
                  </a:lnTo>
                  <a:lnTo>
                    <a:pt x="8268396" y="0"/>
                  </a:lnTo>
                  <a:lnTo>
                    <a:pt x="8268396" y="623781"/>
                  </a:lnTo>
                  <a:close/>
                </a:path>
              </a:pathLst>
            </a:custGeom>
            <a:solidFill>
              <a:srgbClr val="ECF6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0" y="5705528"/>
            <a:ext cx="10492105" cy="312420"/>
            <a:chOff x="0" y="5705528"/>
            <a:chExt cx="10492105" cy="312420"/>
          </a:xfrm>
        </p:grpSpPr>
        <p:sp>
          <p:nvSpPr>
            <p:cNvPr id="10" name="object 10"/>
            <p:cNvSpPr/>
            <p:nvPr/>
          </p:nvSpPr>
          <p:spPr>
            <a:xfrm>
              <a:off x="1243909" y="5705528"/>
              <a:ext cx="485775" cy="312420"/>
            </a:xfrm>
            <a:custGeom>
              <a:avLst/>
              <a:gdLst/>
              <a:ahLst/>
              <a:cxnLst/>
              <a:rect l="l" t="t" r="r" b="b"/>
              <a:pathLst>
                <a:path w="485775" h="312420">
                  <a:moveTo>
                    <a:pt x="0" y="311890"/>
                  </a:moveTo>
                  <a:lnTo>
                    <a:pt x="485737" y="311890"/>
                  </a:lnTo>
                  <a:lnTo>
                    <a:pt x="485737" y="0"/>
                  </a:lnTo>
                  <a:lnTo>
                    <a:pt x="0" y="0"/>
                  </a:lnTo>
                  <a:lnTo>
                    <a:pt x="0" y="311890"/>
                  </a:lnTo>
                  <a:close/>
                </a:path>
              </a:pathLst>
            </a:custGeom>
            <a:solidFill>
              <a:srgbClr val="F9D1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0642" y="5705528"/>
              <a:ext cx="493395" cy="312420"/>
            </a:xfrm>
            <a:custGeom>
              <a:avLst/>
              <a:gdLst/>
              <a:ahLst/>
              <a:cxnLst/>
              <a:rect l="l" t="t" r="r" b="b"/>
              <a:pathLst>
                <a:path w="493394" h="312420">
                  <a:moveTo>
                    <a:pt x="0" y="311890"/>
                  </a:moveTo>
                  <a:lnTo>
                    <a:pt x="493267" y="311890"/>
                  </a:lnTo>
                  <a:lnTo>
                    <a:pt x="493267" y="0"/>
                  </a:lnTo>
                  <a:lnTo>
                    <a:pt x="0" y="0"/>
                  </a:lnTo>
                  <a:lnTo>
                    <a:pt x="0" y="311890"/>
                  </a:lnTo>
                  <a:close/>
                </a:path>
              </a:pathLst>
            </a:custGeom>
            <a:solidFill>
              <a:srgbClr val="BEE6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57374" y="5705528"/>
              <a:ext cx="493395" cy="312420"/>
            </a:xfrm>
            <a:custGeom>
              <a:avLst/>
              <a:gdLst/>
              <a:ahLst/>
              <a:cxnLst/>
              <a:rect l="l" t="t" r="r" b="b"/>
              <a:pathLst>
                <a:path w="493395" h="312420">
                  <a:moveTo>
                    <a:pt x="0" y="311890"/>
                  </a:moveTo>
                  <a:lnTo>
                    <a:pt x="493267" y="311890"/>
                  </a:lnTo>
                  <a:lnTo>
                    <a:pt x="493267" y="0"/>
                  </a:lnTo>
                  <a:lnTo>
                    <a:pt x="0" y="0"/>
                  </a:lnTo>
                  <a:lnTo>
                    <a:pt x="0" y="311890"/>
                  </a:lnTo>
                  <a:close/>
                </a:path>
              </a:pathLst>
            </a:custGeom>
            <a:solidFill>
              <a:srgbClr val="D6CA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729647" y="5705528"/>
              <a:ext cx="493395" cy="312420"/>
            </a:xfrm>
            <a:custGeom>
              <a:avLst/>
              <a:gdLst/>
              <a:ahLst/>
              <a:cxnLst/>
              <a:rect l="l" t="t" r="r" b="b"/>
              <a:pathLst>
                <a:path w="493394" h="312420">
                  <a:moveTo>
                    <a:pt x="0" y="311890"/>
                  </a:moveTo>
                  <a:lnTo>
                    <a:pt x="493267" y="311890"/>
                  </a:lnTo>
                  <a:lnTo>
                    <a:pt x="493267" y="0"/>
                  </a:lnTo>
                  <a:lnTo>
                    <a:pt x="0" y="0"/>
                  </a:lnTo>
                  <a:lnTo>
                    <a:pt x="0" y="311890"/>
                  </a:lnTo>
                  <a:close/>
                </a:path>
              </a:pathLst>
            </a:custGeom>
            <a:solidFill>
              <a:srgbClr val="F5F5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5705528"/>
              <a:ext cx="257810" cy="312420"/>
            </a:xfrm>
            <a:custGeom>
              <a:avLst/>
              <a:gdLst/>
              <a:ahLst/>
              <a:cxnLst/>
              <a:rect l="l" t="t" r="r" b="b"/>
              <a:pathLst>
                <a:path w="257810" h="312420">
                  <a:moveTo>
                    <a:pt x="0" y="0"/>
                  </a:moveTo>
                  <a:lnTo>
                    <a:pt x="257374" y="0"/>
                  </a:lnTo>
                  <a:lnTo>
                    <a:pt x="257374" y="311890"/>
                  </a:lnTo>
                  <a:lnTo>
                    <a:pt x="0" y="311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E3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222915" y="5705528"/>
              <a:ext cx="8268970" cy="312420"/>
            </a:xfrm>
            <a:custGeom>
              <a:avLst/>
              <a:gdLst/>
              <a:ahLst/>
              <a:cxnLst/>
              <a:rect l="l" t="t" r="r" b="b"/>
              <a:pathLst>
                <a:path w="8268970" h="312420">
                  <a:moveTo>
                    <a:pt x="0" y="0"/>
                  </a:moveTo>
                  <a:lnTo>
                    <a:pt x="8268832" y="0"/>
                  </a:lnTo>
                  <a:lnTo>
                    <a:pt x="8268832" y="311890"/>
                  </a:lnTo>
                  <a:lnTo>
                    <a:pt x="0" y="311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F6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6600755" y="2381"/>
            <a:ext cx="1529080" cy="1529080"/>
          </a:xfrm>
          <a:custGeom>
            <a:avLst/>
            <a:gdLst/>
            <a:ahLst/>
            <a:cxnLst/>
            <a:rect l="l" t="t" r="r" b="b"/>
            <a:pathLst>
              <a:path w="1529079" h="1529080">
                <a:moveTo>
                  <a:pt x="839565" y="1528807"/>
                </a:moveTo>
                <a:lnTo>
                  <a:pt x="689256" y="1528807"/>
                </a:lnTo>
                <a:lnTo>
                  <a:pt x="689256" y="1378499"/>
                </a:lnTo>
                <a:lnTo>
                  <a:pt x="839565" y="1378499"/>
                </a:lnTo>
                <a:lnTo>
                  <a:pt x="839565" y="1528807"/>
                </a:lnTo>
                <a:close/>
              </a:path>
              <a:path w="1529079" h="1529080">
                <a:moveTo>
                  <a:pt x="1468185" y="1072092"/>
                </a:moveTo>
                <a:lnTo>
                  <a:pt x="1325233" y="1025644"/>
                </a:lnTo>
                <a:lnTo>
                  <a:pt x="1371681" y="882694"/>
                </a:lnTo>
                <a:lnTo>
                  <a:pt x="1514633" y="929141"/>
                </a:lnTo>
                <a:lnTo>
                  <a:pt x="1468185" y="1072092"/>
                </a:lnTo>
                <a:close/>
              </a:path>
              <a:path w="1529079" h="1529080">
                <a:moveTo>
                  <a:pt x="1338657" y="1274509"/>
                </a:moveTo>
                <a:lnTo>
                  <a:pt x="1217055" y="1186160"/>
                </a:lnTo>
                <a:lnTo>
                  <a:pt x="1305404" y="1064559"/>
                </a:lnTo>
                <a:lnTo>
                  <a:pt x="1427007" y="1152908"/>
                </a:lnTo>
                <a:lnTo>
                  <a:pt x="1338657" y="1274509"/>
                </a:lnTo>
                <a:close/>
              </a:path>
              <a:path w="1529079" h="1529080">
                <a:moveTo>
                  <a:pt x="1152919" y="1426993"/>
                </a:moveTo>
                <a:lnTo>
                  <a:pt x="1064570" y="1305392"/>
                </a:lnTo>
                <a:lnTo>
                  <a:pt x="1186172" y="1217043"/>
                </a:lnTo>
                <a:lnTo>
                  <a:pt x="1274522" y="1338644"/>
                </a:lnTo>
                <a:lnTo>
                  <a:pt x="1152919" y="1426993"/>
                </a:lnTo>
                <a:close/>
              </a:path>
              <a:path w="1529079" h="1529080">
                <a:moveTo>
                  <a:pt x="929150" y="1514618"/>
                </a:moveTo>
                <a:lnTo>
                  <a:pt x="882702" y="1371667"/>
                </a:lnTo>
                <a:lnTo>
                  <a:pt x="1025654" y="1325220"/>
                </a:lnTo>
                <a:lnTo>
                  <a:pt x="1072102" y="1468170"/>
                </a:lnTo>
                <a:lnTo>
                  <a:pt x="929150" y="1514618"/>
                </a:lnTo>
                <a:close/>
              </a:path>
              <a:path w="1529079" h="1529080">
                <a:moveTo>
                  <a:pt x="60636" y="1072092"/>
                </a:moveTo>
                <a:lnTo>
                  <a:pt x="14188" y="929141"/>
                </a:lnTo>
                <a:lnTo>
                  <a:pt x="157140" y="882694"/>
                </a:lnTo>
                <a:lnTo>
                  <a:pt x="203588" y="1025644"/>
                </a:lnTo>
                <a:lnTo>
                  <a:pt x="60636" y="1072092"/>
                </a:lnTo>
                <a:close/>
              </a:path>
              <a:path w="1529079" h="1529080">
                <a:moveTo>
                  <a:pt x="190164" y="1274509"/>
                </a:moveTo>
                <a:lnTo>
                  <a:pt x="101814" y="1152908"/>
                </a:lnTo>
                <a:lnTo>
                  <a:pt x="223417" y="1064559"/>
                </a:lnTo>
                <a:lnTo>
                  <a:pt x="311766" y="1186160"/>
                </a:lnTo>
                <a:lnTo>
                  <a:pt x="190164" y="1274509"/>
                </a:lnTo>
                <a:close/>
              </a:path>
              <a:path w="1529079" h="1529080">
                <a:moveTo>
                  <a:pt x="375902" y="1426993"/>
                </a:moveTo>
                <a:lnTo>
                  <a:pt x="254299" y="1338644"/>
                </a:lnTo>
                <a:lnTo>
                  <a:pt x="342649" y="1217043"/>
                </a:lnTo>
                <a:lnTo>
                  <a:pt x="464251" y="1305392"/>
                </a:lnTo>
                <a:lnTo>
                  <a:pt x="375902" y="1426993"/>
                </a:lnTo>
                <a:close/>
              </a:path>
              <a:path w="1529079" h="1529080">
                <a:moveTo>
                  <a:pt x="599671" y="1514618"/>
                </a:moveTo>
                <a:lnTo>
                  <a:pt x="456719" y="1468170"/>
                </a:lnTo>
                <a:lnTo>
                  <a:pt x="503167" y="1325220"/>
                </a:lnTo>
                <a:lnTo>
                  <a:pt x="646119" y="1371667"/>
                </a:lnTo>
                <a:lnTo>
                  <a:pt x="599671" y="1514618"/>
                </a:lnTo>
                <a:close/>
              </a:path>
              <a:path w="1529079" h="1529080">
                <a:moveTo>
                  <a:pt x="1528822" y="839557"/>
                </a:moveTo>
                <a:lnTo>
                  <a:pt x="1378513" y="839557"/>
                </a:lnTo>
                <a:lnTo>
                  <a:pt x="1378513" y="689249"/>
                </a:lnTo>
                <a:lnTo>
                  <a:pt x="1528822" y="689249"/>
                </a:lnTo>
                <a:lnTo>
                  <a:pt x="1528822" y="839557"/>
                </a:lnTo>
                <a:close/>
              </a:path>
              <a:path w="1529079" h="1529080">
                <a:moveTo>
                  <a:pt x="150308" y="839557"/>
                </a:moveTo>
                <a:lnTo>
                  <a:pt x="0" y="839557"/>
                </a:lnTo>
                <a:lnTo>
                  <a:pt x="0" y="689249"/>
                </a:lnTo>
                <a:lnTo>
                  <a:pt x="150308" y="689249"/>
                </a:lnTo>
                <a:lnTo>
                  <a:pt x="150308" y="839557"/>
                </a:lnTo>
                <a:close/>
              </a:path>
              <a:path w="1529079" h="1529080">
                <a:moveTo>
                  <a:pt x="1025654" y="203586"/>
                </a:moveTo>
                <a:lnTo>
                  <a:pt x="882702" y="157139"/>
                </a:lnTo>
                <a:lnTo>
                  <a:pt x="929150" y="14188"/>
                </a:lnTo>
                <a:lnTo>
                  <a:pt x="1072102" y="60636"/>
                </a:lnTo>
                <a:lnTo>
                  <a:pt x="1025654" y="203586"/>
                </a:lnTo>
                <a:close/>
              </a:path>
              <a:path w="1529079" h="1529080">
                <a:moveTo>
                  <a:pt x="1186172" y="311764"/>
                </a:moveTo>
                <a:lnTo>
                  <a:pt x="1064570" y="223415"/>
                </a:lnTo>
                <a:lnTo>
                  <a:pt x="1152919" y="101814"/>
                </a:lnTo>
                <a:lnTo>
                  <a:pt x="1274522" y="190162"/>
                </a:lnTo>
                <a:lnTo>
                  <a:pt x="1186172" y="311764"/>
                </a:lnTo>
                <a:close/>
              </a:path>
              <a:path w="1529079" h="1529080">
                <a:moveTo>
                  <a:pt x="1305404" y="464247"/>
                </a:moveTo>
                <a:lnTo>
                  <a:pt x="1217055" y="342646"/>
                </a:lnTo>
                <a:lnTo>
                  <a:pt x="1338657" y="254298"/>
                </a:lnTo>
                <a:lnTo>
                  <a:pt x="1427007" y="375899"/>
                </a:lnTo>
                <a:lnTo>
                  <a:pt x="1305404" y="464247"/>
                </a:lnTo>
                <a:close/>
              </a:path>
              <a:path w="1529079" h="1529080">
                <a:moveTo>
                  <a:pt x="1371681" y="646112"/>
                </a:moveTo>
                <a:lnTo>
                  <a:pt x="1325233" y="503162"/>
                </a:lnTo>
                <a:lnTo>
                  <a:pt x="1468185" y="456714"/>
                </a:lnTo>
                <a:lnTo>
                  <a:pt x="1514633" y="599665"/>
                </a:lnTo>
                <a:lnTo>
                  <a:pt x="1371681" y="646112"/>
                </a:lnTo>
                <a:close/>
              </a:path>
              <a:path w="1529079" h="1529080">
                <a:moveTo>
                  <a:pt x="503167" y="203586"/>
                </a:moveTo>
                <a:lnTo>
                  <a:pt x="456719" y="60636"/>
                </a:lnTo>
                <a:lnTo>
                  <a:pt x="599671" y="14188"/>
                </a:lnTo>
                <a:lnTo>
                  <a:pt x="646119" y="157139"/>
                </a:lnTo>
                <a:lnTo>
                  <a:pt x="503167" y="203586"/>
                </a:lnTo>
                <a:close/>
              </a:path>
              <a:path w="1529079" h="1529080">
                <a:moveTo>
                  <a:pt x="342649" y="311764"/>
                </a:moveTo>
                <a:lnTo>
                  <a:pt x="254299" y="190162"/>
                </a:lnTo>
                <a:lnTo>
                  <a:pt x="375902" y="101814"/>
                </a:lnTo>
                <a:lnTo>
                  <a:pt x="464251" y="223415"/>
                </a:lnTo>
                <a:lnTo>
                  <a:pt x="342649" y="311764"/>
                </a:lnTo>
                <a:close/>
              </a:path>
              <a:path w="1529079" h="1529080">
                <a:moveTo>
                  <a:pt x="223417" y="464247"/>
                </a:moveTo>
                <a:lnTo>
                  <a:pt x="101814" y="375899"/>
                </a:lnTo>
                <a:lnTo>
                  <a:pt x="190164" y="254298"/>
                </a:lnTo>
                <a:lnTo>
                  <a:pt x="311766" y="342646"/>
                </a:lnTo>
                <a:lnTo>
                  <a:pt x="223417" y="464247"/>
                </a:lnTo>
                <a:close/>
              </a:path>
              <a:path w="1529079" h="1529080">
                <a:moveTo>
                  <a:pt x="157140" y="646112"/>
                </a:moveTo>
                <a:lnTo>
                  <a:pt x="14188" y="599665"/>
                </a:lnTo>
                <a:lnTo>
                  <a:pt x="60636" y="456714"/>
                </a:lnTo>
                <a:lnTo>
                  <a:pt x="203588" y="503162"/>
                </a:lnTo>
                <a:lnTo>
                  <a:pt x="157140" y="646112"/>
                </a:lnTo>
                <a:close/>
              </a:path>
              <a:path w="1529079" h="1529080">
                <a:moveTo>
                  <a:pt x="839565" y="150307"/>
                </a:moveTo>
                <a:lnTo>
                  <a:pt x="689256" y="150307"/>
                </a:lnTo>
                <a:lnTo>
                  <a:pt x="689256" y="0"/>
                </a:lnTo>
                <a:lnTo>
                  <a:pt x="839565" y="0"/>
                </a:lnTo>
                <a:lnTo>
                  <a:pt x="839565" y="150307"/>
                </a:lnTo>
                <a:close/>
              </a:path>
            </a:pathLst>
          </a:custGeom>
          <a:solidFill>
            <a:srgbClr val="EDE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405237" y="530862"/>
            <a:ext cx="9883140" cy="5487035"/>
            <a:chOff x="405237" y="530862"/>
            <a:chExt cx="9883140" cy="5487035"/>
          </a:xfrm>
        </p:grpSpPr>
        <p:sp>
          <p:nvSpPr>
            <p:cNvPr id="18" name="object 18"/>
            <p:cNvSpPr/>
            <p:nvPr/>
          </p:nvSpPr>
          <p:spPr>
            <a:xfrm>
              <a:off x="2223467" y="4614043"/>
              <a:ext cx="1331595" cy="1403985"/>
            </a:xfrm>
            <a:custGeom>
              <a:avLst/>
              <a:gdLst/>
              <a:ahLst/>
              <a:cxnLst/>
              <a:rect l="l" t="t" r="r" b="b"/>
              <a:pathLst>
                <a:path w="1331595" h="1403985">
                  <a:moveTo>
                    <a:pt x="907557" y="1403375"/>
                  </a:moveTo>
                  <a:lnTo>
                    <a:pt x="769926" y="1403375"/>
                  </a:lnTo>
                  <a:lnTo>
                    <a:pt x="768692" y="1398925"/>
                  </a:lnTo>
                  <a:lnTo>
                    <a:pt x="893180" y="1351554"/>
                  </a:lnTo>
                  <a:lnTo>
                    <a:pt x="907557" y="1403375"/>
                  </a:lnTo>
                  <a:close/>
                </a:path>
                <a:path w="1331595" h="1403985">
                  <a:moveTo>
                    <a:pt x="561431" y="1403375"/>
                  </a:moveTo>
                  <a:lnTo>
                    <a:pt x="423800" y="1403375"/>
                  </a:lnTo>
                  <a:lnTo>
                    <a:pt x="438177" y="1351554"/>
                  </a:lnTo>
                  <a:lnTo>
                    <a:pt x="562665" y="1398925"/>
                  </a:lnTo>
                  <a:lnTo>
                    <a:pt x="561431" y="1403375"/>
                  </a:lnTo>
                  <a:close/>
                </a:path>
                <a:path w="1331595" h="1403985">
                  <a:moveTo>
                    <a:pt x="1278553" y="1093396"/>
                  </a:moveTo>
                  <a:lnTo>
                    <a:pt x="1154064" y="1046026"/>
                  </a:lnTo>
                  <a:lnTo>
                    <a:pt x="1194513" y="900234"/>
                  </a:lnTo>
                  <a:lnTo>
                    <a:pt x="1319002" y="947605"/>
                  </a:lnTo>
                  <a:lnTo>
                    <a:pt x="1278553" y="1093396"/>
                  </a:lnTo>
                  <a:close/>
                </a:path>
                <a:path w="1331595" h="1403985">
                  <a:moveTo>
                    <a:pt x="1165755" y="1299836"/>
                  </a:moveTo>
                  <a:lnTo>
                    <a:pt x="1059859" y="1209731"/>
                  </a:lnTo>
                  <a:lnTo>
                    <a:pt x="1136797" y="1085714"/>
                  </a:lnTo>
                  <a:lnTo>
                    <a:pt x="1242693" y="1175818"/>
                  </a:lnTo>
                  <a:lnTo>
                    <a:pt x="1165755" y="1299836"/>
                  </a:lnTo>
                  <a:close/>
                </a:path>
                <a:path w="1331595" h="1403985">
                  <a:moveTo>
                    <a:pt x="1065091" y="1403375"/>
                  </a:moveTo>
                  <a:lnTo>
                    <a:pt x="971763" y="1403375"/>
                  </a:lnTo>
                  <a:lnTo>
                    <a:pt x="927069" y="1331332"/>
                  </a:lnTo>
                  <a:lnTo>
                    <a:pt x="1032965" y="1241228"/>
                  </a:lnTo>
                  <a:lnTo>
                    <a:pt x="1109903" y="1365245"/>
                  </a:lnTo>
                  <a:lnTo>
                    <a:pt x="1065091" y="1403375"/>
                  </a:lnTo>
                  <a:close/>
                </a:path>
                <a:path w="1331595" h="1403985">
                  <a:moveTo>
                    <a:pt x="52804" y="1093396"/>
                  </a:moveTo>
                  <a:lnTo>
                    <a:pt x="12356" y="947605"/>
                  </a:lnTo>
                  <a:lnTo>
                    <a:pt x="136844" y="900234"/>
                  </a:lnTo>
                  <a:lnTo>
                    <a:pt x="177293" y="1046026"/>
                  </a:lnTo>
                  <a:lnTo>
                    <a:pt x="52804" y="1093396"/>
                  </a:lnTo>
                  <a:close/>
                </a:path>
                <a:path w="1331595" h="1403985">
                  <a:moveTo>
                    <a:pt x="165602" y="1299836"/>
                  </a:moveTo>
                  <a:lnTo>
                    <a:pt x="88664" y="1175818"/>
                  </a:lnTo>
                  <a:lnTo>
                    <a:pt x="194560" y="1085714"/>
                  </a:lnTo>
                  <a:lnTo>
                    <a:pt x="271498" y="1209731"/>
                  </a:lnTo>
                  <a:lnTo>
                    <a:pt x="165602" y="1299836"/>
                  </a:lnTo>
                  <a:close/>
                </a:path>
                <a:path w="1331595" h="1403985">
                  <a:moveTo>
                    <a:pt x="359595" y="1403375"/>
                  </a:moveTo>
                  <a:lnTo>
                    <a:pt x="266266" y="1403375"/>
                  </a:lnTo>
                  <a:lnTo>
                    <a:pt x="221454" y="1365245"/>
                  </a:lnTo>
                  <a:lnTo>
                    <a:pt x="298392" y="1241228"/>
                  </a:lnTo>
                  <a:lnTo>
                    <a:pt x="404288" y="1331332"/>
                  </a:lnTo>
                  <a:lnTo>
                    <a:pt x="359595" y="1403375"/>
                  </a:lnTo>
                  <a:close/>
                </a:path>
                <a:path w="1331595" h="1403985">
                  <a:moveTo>
                    <a:pt x="1331358" y="856240"/>
                  </a:moveTo>
                  <a:lnTo>
                    <a:pt x="1200463" y="856240"/>
                  </a:lnTo>
                  <a:lnTo>
                    <a:pt x="1200463" y="702946"/>
                  </a:lnTo>
                  <a:lnTo>
                    <a:pt x="1331358" y="702946"/>
                  </a:lnTo>
                  <a:lnTo>
                    <a:pt x="1331358" y="856240"/>
                  </a:lnTo>
                  <a:close/>
                </a:path>
                <a:path w="1331595" h="1403985">
                  <a:moveTo>
                    <a:pt x="130894" y="856240"/>
                  </a:moveTo>
                  <a:lnTo>
                    <a:pt x="0" y="856240"/>
                  </a:lnTo>
                  <a:lnTo>
                    <a:pt x="0" y="702946"/>
                  </a:lnTo>
                  <a:lnTo>
                    <a:pt x="130894" y="702946"/>
                  </a:lnTo>
                  <a:lnTo>
                    <a:pt x="130894" y="856240"/>
                  </a:lnTo>
                  <a:close/>
                </a:path>
                <a:path w="1331595" h="1403985">
                  <a:moveTo>
                    <a:pt x="893180" y="207632"/>
                  </a:moveTo>
                  <a:lnTo>
                    <a:pt x="768692" y="160261"/>
                  </a:lnTo>
                  <a:lnTo>
                    <a:pt x="809140" y="14470"/>
                  </a:lnTo>
                  <a:lnTo>
                    <a:pt x="933629" y="61840"/>
                  </a:lnTo>
                  <a:lnTo>
                    <a:pt x="893180" y="207632"/>
                  </a:lnTo>
                  <a:close/>
                </a:path>
                <a:path w="1331595" h="1403985">
                  <a:moveTo>
                    <a:pt x="1032965" y="317959"/>
                  </a:moveTo>
                  <a:lnTo>
                    <a:pt x="927069" y="227855"/>
                  </a:lnTo>
                  <a:lnTo>
                    <a:pt x="1004007" y="103837"/>
                  </a:lnTo>
                  <a:lnTo>
                    <a:pt x="1109903" y="193941"/>
                  </a:lnTo>
                  <a:lnTo>
                    <a:pt x="1032965" y="317959"/>
                  </a:lnTo>
                  <a:close/>
                </a:path>
                <a:path w="1331595" h="1403985">
                  <a:moveTo>
                    <a:pt x="1136797" y="473473"/>
                  </a:moveTo>
                  <a:lnTo>
                    <a:pt x="1059859" y="349455"/>
                  </a:lnTo>
                  <a:lnTo>
                    <a:pt x="1165755" y="259351"/>
                  </a:lnTo>
                  <a:lnTo>
                    <a:pt x="1242693" y="383369"/>
                  </a:lnTo>
                  <a:lnTo>
                    <a:pt x="1136797" y="473473"/>
                  </a:lnTo>
                  <a:close/>
                </a:path>
                <a:path w="1331595" h="1403985">
                  <a:moveTo>
                    <a:pt x="1194513" y="658952"/>
                  </a:moveTo>
                  <a:lnTo>
                    <a:pt x="1154064" y="513160"/>
                  </a:lnTo>
                  <a:lnTo>
                    <a:pt x="1278553" y="465790"/>
                  </a:lnTo>
                  <a:lnTo>
                    <a:pt x="1319002" y="611581"/>
                  </a:lnTo>
                  <a:lnTo>
                    <a:pt x="1194513" y="658952"/>
                  </a:lnTo>
                  <a:close/>
                </a:path>
                <a:path w="1331595" h="1403985">
                  <a:moveTo>
                    <a:pt x="438177" y="207632"/>
                  </a:moveTo>
                  <a:lnTo>
                    <a:pt x="397728" y="61840"/>
                  </a:lnTo>
                  <a:lnTo>
                    <a:pt x="522217" y="14470"/>
                  </a:lnTo>
                  <a:lnTo>
                    <a:pt x="562665" y="160261"/>
                  </a:lnTo>
                  <a:lnTo>
                    <a:pt x="438177" y="207632"/>
                  </a:lnTo>
                  <a:close/>
                </a:path>
                <a:path w="1331595" h="1403985">
                  <a:moveTo>
                    <a:pt x="298392" y="317959"/>
                  </a:moveTo>
                  <a:lnTo>
                    <a:pt x="221454" y="193941"/>
                  </a:lnTo>
                  <a:lnTo>
                    <a:pt x="327351" y="103837"/>
                  </a:lnTo>
                  <a:lnTo>
                    <a:pt x="404288" y="227855"/>
                  </a:lnTo>
                  <a:lnTo>
                    <a:pt x="298392" y="317959"/>
                  </a:lnTo>
                  <a:close/>
                </a:path>
                <a:path w="1331595" h="1403985">
                  <a:moveTo>
                    <a:pt x="194560" y="473473"/>
                  </a:moveTo>
                  <a:lnTo>
                    <a:pt x="88664" y="383369"/>
                  </a:lnTo>
                  <a:lnTo>
                    <a:pt x="165602" y="259351"/>
                  </a:lnTo>
                  <a:lnTo>
                    <a:pt x="271498" y="349455"/>
                  </a:lnTo>
                  <a:lnTo>
                    <a:pt x="194560" y="473473"/>
                  </a:lnTo>
                  <a:close/>
                </a:path>
                <a:path w="1331595" h="1403985">
                  <a:moveTo>
                    <a:pt x="136844" y="658952"/>
                  </a:moveTo>
                  <a:lnTo>
                    <a:pt x="12356" y="611581"/>
                  </a:lnTo>
                  <a:lnTo>
                    <a:pt x="52804" y="465790"/>
                  </a:lnTo>
                  <a:lnTo>
                    <a:pt x="177293" y="513160"/>
                  </a:lnTo>
                  <a:lnTo>
                    <a:pt x="136844" y="658952"/>
                  </a:lnTo>
                  <a:close/>
                </a:path>
                <a:path w="1331595" h="1403985">
                  <a:moveTo>
                    <a:pt x="731126" y="153294"/>
                  </a:moveTo>
                  <a:lnTo>
                    <a:pt x="600231" y="153294"/>
                  </a:lnTo>
                  <a:lnTo>
                    <a:pt x="600231" y="0"/>
                  </a:lnTo>
                  <a:lnTo>
                    <a:pt x="731126" y="0"/>
                  </a:lnTo>
                  <a:lnTo>
                    <a:pt x="731126" y="153294"/>
                  </a:lnTo>
                  <a:close/>
                </a:path>
              </a:pathLst>
            </a:custGeom>
            <a:solidFill>
              <a:srgbClr val="D6CA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05237" y="530862"/>
              <a:ext cx="9883140" cy="5114290"/>
            </a:xfrm>
            <a:custGeom>
              <a:avLst/>
              <a:gdLst/>
              <a:ahLst/>
              <a:cxnLst/>
              <a:rect l="l" t="t" r="r" b="b"/>
              <a:pathLst>
                <a:path w="9883140" h="5114290">
                  <a:moveTo>
                    <a:pt x="5427290" y="5113885"/>
                  </a:moveTo>
                  <a:lnTo>
                    <a:pt x="4455633" y="5113885"/>
                  </a:lnTo>
                  <a:lnTo>
                    <a:pt x="4455633" y="4611104"/>
                  </a:lnTo>
                  <a:lnTo>
                    <a:pt x="5427290" y="4611104"/>
                  </a:lnTo>
                  <a:lnTo>
                    <a:pt x="5427290" y="5113885"/>
                  </a:lnTo>
                  <a:close/>
                </a:path>
                <a:path w="9883140" h="5114290">
                  <a:moveTo>
                    <a:pt x="9490943" y="3586167"/>
                  </a:moveTo>
                  <a:lnTo>
                    <a:pt x="8566842" y="3430799"/>
                  </a:lnTo>
                  <a:lnTo>
                    <a:pt x="8867101" y="2952626"/>
                  </a:lnTo>
                  <a:lnTo>
                    <a:pt x="9791202" y="3107994"/>
                  </a:lnTo>
                  <a:lnTo>
                    <a:pt x="9490943" y="3586167"/>
                  </a:lnTo>
                  <a:close/>
                </a:path>
                <a:path w="9883140" h="5114290">
                  <a:moveTo>
                    <a:pt x="8653625" y="4263256"/>
                  </a:moveTo>
                  <a:lnTo>
                    <a:pt x="7867539" y="3967728"/>
                  </a:lnTo>
                  <a:lnTo>
                    <a:pt x="8438665" y="3560970"/>
                  </a:lnTo>
                  <a:lnTo>
                    <a:pt x="9224753" y="3856498"/>
                  </a:lnTo>
                  <a:lnTo>
                    <a:pt x="8653625" y="4263256"/>
                  </a:lnTo>
                  <a:close/>
                </a:path>
                <a:path w="9883140" h="5114290">
                  <a:moveTo>
                    <a:pt x="7452939" y="4773317"/>
                  </a:moveTo>
                  <a:lnTo>
                    <a:pt x="6881812" y="4366558"/>
                  </a:lnTo>
                  <a:lnTo>
                    <a:pt x="7667898" y="4071031"/>
                  </a:lnTo>
                  <a:lnTo>
                    <a:pt x="8239025" y="4477789"/>
                  </a:lnTo>
                  <a:lnTo>
                    <a:pt x="7452939" y="4773317"/>
                  </a:lnTo>
                  <a:close/>
                </a:path>
                <a:path w="9883140" h="5114290">
                  <a:moveTo>
                    <a:pt x="6006405" y="5066424"/>
                  </a:moveTo>
                  <a:lnTo>
                    <a:pt x="5706147" y="4588251"/>
                  </a:lnTo>
                  <a:lnTo>
                    <a:pt x="6630248" y="4432883"/>
                  </a:lnTo>
                  <a:lnTo>
                    <a:pt x="6930506" y="4911056"/>
                  </a:lnTo>
                  <a:lnTo>
                    <a:pt x="6006405" y="5066424"/>
                  </a:lnTo>
                  <a:close/>
                </a:path>
                <a:path w="9883140" h="5114290">
                  <a:moveTo>
                    <a:pt x="391979" y="3586167"/>
                  </a:moveTo>
                  <a:lnTo>
                    <a:pt x="91721" y="3107994"/>
                  </a:lnTo>
                  <a:lnTo>
                    <a:pt x="1015822" y="2952626"/>
                  </a:lnTo>
                  <a:lnTo>
                    <a:pt x="1316080" y="3430799"/>
                  </a:lnTo>
                  <a:lnTo>
                    <a:pt x="391979" y="3586167"/>
                  </a:lnTo>
                  <a:close/>
                </a:path>
                <a:path w="9883140" h="5114290">
                  <a:moveTo>
                    <a:pt x="1229297" y="4263256"/>
                  </a:moveTo>
                  <a:lnTo>
                    <a:pt x="658170" y="3856498"/>
                  </a:lnTo>
                  <a:lnTo>
                    <a:pt x="1444262" y="3560970"/>
                  </a:lnTo>
                  <a:lnTo>
                    <a:pt x="2015384" y="3967728"/>
                  </a:lnTo>
                  <a:lnTo>
                    <a:pt x="1229297" y="4263256"/>
                  </a:lnTo>
                  <a:close/>
                </a:path>
                <a:path w="9883140" h="5114290">
                  <a:moveTo>
                    <a:pt x="2429988" y="4773317"/>
                  </a:moveTo>
                  <a:lnTo>
                    <a:pt x="1643897" y="4477789"/>
                  </a:lnTo>
                  <a:lnTo>
                    <a:pt x="2215024" y="4071031"/>
                  </a:lnTo>
                  <a:lnTo>
                    <a:pt x="3001111" y="4366558"/>
                  </a:lnTo>
                  <a:lnTo>
                    <a:pt x="2429988" y="4773317"/>
                  </a:lnTo>
                  <a:close/>
                </a:path>
                <a:path w="9883140" h="5114290">
                  <a:moveTo>
                    <a:pt x="3876517" y="5066424"/>
                  </a:moveTo>
                  <a:lnTo>
                    <a:pt x="2952416" y="4911056"/>
                  </a:lnTo>
                  <a:lnTo>
                    <a:pt x="3252675" y="4432883"/>
                  </a:lnTo>
                  <a:lnTo>
                    <a:pt x="4176775" y="4588251"/>
                  </a:lnTo>
                  <a:lnTo>
                    <a:pt x="3876517" y="5066424"/>
                  </a:lnTo>
                  <a:close/>
                </a:path>
                <a:path w="9883140" h="5114290">
                  <a:moveTo>
                    <a:pt x="9882923" y="2808332"/>
                  </a:moveTo>
                  <a:lnTo>
                    <a:pt x="8911266" y="2808332"/>
                  </a:lnTo>
                  <a:lnTo>
                    <a:pt x="8911266" y="2305552"/>
                  </a:lnTo>
                  <a:lnTo>
                    <a:pt x="9882923" y="2305552"/>
                  </a:lnTo>
                  <a:lnTo>
                    <a:pt x="9882923" y="2808332"/>
                  </a:lnTo>
                  <a:close/>
                </a:path>
                <a:path w="9883140" h="5114290">
                  <a:moveTo>
                    <a:pt x="971657" y="2808332"/>
                  </a:moveTo>
                  <a:lnTo>
                    <a:pt x="0" y="2808332"/>
                  </a:lnTo>
                  <a:lnTo>
                    <a:pt x="0" y="2305552"/>
                  </a:lnTo>
                  <a:lnTo>
                    <a:pt x="971657" y="2305552"/>
                  </a:lnTo>
                  <a:lnTo>
                    <a:pt x="971657" y="2808332"/>
                  </a:lnTo>
                  <a:close/>
                </a:path>
                <a:path w="9883140" h="5114290">
                  <a:moveTo>
                    <a:pt x="6630248" y="681001"/>
                  </a:moveTo>
                  <a:lnTo>
                    <a:pt x="5706147" y="525633"/>
                  </a:lnTo>
                  <a:lnTo>
                    <a:pt x="6006405" y="47460"/>
                  </a:lnTo>
                  <a:lnTo>
                    <a:pt x="6930506" y="202828"/>
                  </a:lnTo>
                  <a:lnTo>
                    <a:pt x="6630248" y="681001"/>
                  </a:lnTo>
                  <a:close/>
                </a:path>
                <a:path w="9883140" h="5114290">
                  <a:moveTo>
                    <a:pt x="7667898" y="1042856"/>
                  </a:moveTo>
                  <a:lnTo>
                    <a:pt x="6881812" y="747328"/>
                  </a:lnTo>
                  <a:lnTo>
                    <a:pt x="7452939" y="340570"/>
                  </a:lnTo>
                  <a:lnTo>
                    <a:pt x="8239025" y="636095"/>
                  </a:lnTo>
                  <a:lnTo>
                    <a:pt x="7667898" y="1042856"/>
                  </a:lnTo>
                  <a:close/>
                </a:path>
                <a:path w="9883140" h="5114290">
                  <a:moveTo>
                    <a:pt x="8438665" y="1552917"/>
                  </a:moveTo>
                  <a:lnTo>
                    <a:pt x="7867539" y="1146156"/>
                  </a:lnTo>
                  <a:lnTo>
                    <a:pt x="8653625" y="850631"/>
                  </a:lnTo>
                  <a:lnTo>
                    <a:pt x="9224753" y="1257389"/>
                  </a:lnTo>
                  <a:lnTo>
                    <a:pt x="8438665" y="1552917"/>
                  </a:lnTo>
                  <a:close/>
                </a:path>
                <a:path w="9883140" h="5114290">
                  <a:moveTo>
                    <a:pt x="8867101" y="2161258"/>
                  </a:moveTo>
                  <a:lnTo>
                    <a:pt x="8566842" y="1683085"/>
                  </a:lnTo>
                  <a:lnTo>
                    <a:pt x="9490943" y="1527718"/>
                  </a:lnTo>
                  <a:lnTo>
                    <a:pt x="9791202" y="2005891"/>
                  </a:lnTo>
                  <a:lnTo>
                    <a:pt x="8867101" y="2161258"/>
                  </a:lnTo>
                  <a:close/>
                </a:path>
                <a:path w="9883140" h="5114290">
                  <a:moveTo>
                    <a:pt x="3252675" y="681001"/>
                  </a:moveTo>
                  <a:lnTo>
                    <a:pt x="2952416" y="202828"/>
                  </a:lnTo>
                  <a:lnTo>
                    <a:pt x="3876517" y="47460"/>
                  </a:lnTo>
                  <a:lnTo>
                    <a:pt x="4176775" y="525633"/>
                  </a:lnTo>
                  <a:lnTo>
                    <a:pt x="3252675" y="681001"/>
                  </a:lnTo>
                  <a:close/>
                </a:path>
                <a:path w="9883140" h="5114290">
                  <a:moveTo>
                    <a:pt x="2215024" y="1042856"/>
                  </a:moveTo>
                  <a:lnTo>
                    <a:pt x="1643897" y="636095"/>
                  </a:lnTo>
                  <a:lnTo>
                    <a:pt x="2429988" y="340570"/>
                  </a:lnTo>
                  <a:lnTo>
                    <a:pt x="3001111" y="747328"/>
                  </a:lnTo>
                  <a:lnTo>
                    <a:pt x="2215024" y="1042856"/>
                  </a:lnTo>
                  <a:close/>
                </a:path>
                <a:path w="9883140" h="5114290">
                  <a:moveTo>
                    <a:pt x="1444262" y="1552917"/>
                  </a:moveTo>
                  <a:lnTo>
                    <a:pt x="658170" y="1257389"/>
                  </a:lnTo>
                  <a:lnTo>
                    <a:pt x="1229297" y="850631"/>
                  </a:lnTo>
                  <a:lnTo>
                    <a:pt x="2015384" y="1146156"/>
                  </a:lnTo>
                  <a:lnTo>
                    <a:pt x="1444262" y="1552917"/>
                  </a:lnTo>
                  <a:close/>
                </a:path>
                <a:path w="9883140" h="5114290">
                  <a:moveTo>
                    <a:pt x="1015822" y="2161258"/>
                  </a:moveTo>
                  <a:lnTo>
                    <a:pt x="91721" y="2005891"/>
                  </a:lnTo>
                  <a:lnTo>
                    <a:pt x="391979" y="1527718"/>
                  </a:lnTo>
                  <a:lnTo>
                    <a:pt x="1316080" y="1683085"/>
                  </a:lnTo>
                  <a:lnTo>
                    <a:pt x="1015822" y="2161258"/>
                  </a:lnTo>
                  <a:close/>
                </a:path>
                <a:path w="9883140" h="5114290">
                  <a:moveTo>
                    <a:pt x="5427290" y="502780"/>
                  </a:moveTo>
                  <a:lnTo>
                    <a:pt x="4455633" y="502780"/>
                  </a:lnTo>
                  <a:lnTo>
                    <a:pt x="4455633" y="0"/>
                  </a:lnTo>
                  <a:lnTo>
                    <a:pt x="5427290" y="0"/>
                  </a:lnTo>
                  <a:lnTo>
                    <a:pt x="5427290" y="502780"/>
                  </a:lnTo>
                  <a:close/>
                </a:path>
              </a:pathLst>
            </a:custGeom>
            <a:solidFill>
              <a:srgbClr val="91D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472738" y="535984"/>
            <a:ext cx="8700770" cy="48107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915"/>
              </a:lnSpc>
              <a:spcBef>
                <a:spcPts val="105"/>
              </a:spcBef>
            </a:pPr>
            <a:r>
              <a:rPr sz="2450" spc="-55" dirty="0">
                <a:latin typeface="Roboto"/>
                <a:cs typeface="Roboto"/>
              </a:rPr>
              <a:t>"Kunjungan</a:t>
            </a:r>
            <a:r>
              <a:rPr sz="2450" spc="-60" dirty="0">
                <a:latin typeface="Roboto"/>
                <a:cs typeface="Roboto"/>
              </a:rPr>
              <a:t> </a:t>
            </a:r>
            <a:r>
              <a:rPr sz="2450" spc="5" dirty="0">
                <a:latin typeface="Roboto"/>
                <a:cs typeface="Roboto"/>
              </a:rPr>
              <a:t>IV</a:t>
            </a:r>
            <a:endParaRPr sz="2450">
              <a:latin typeface="Roboto"/>
              <a:cs typeface="Roboto"/>
            </a:endParaRPr>
          </a:p>
          <a:p>
            <a:pPr marL="12700" marR="1013460">
              <a:lnSpc>
                <a:spcPts val="2890"/>
              </a:lnSpc>
              <a:spcBef>
                <a:spcPts val="114"/>
              </a:spcBef>
              <a:buAutoNum type="arabicPeriod"/>
              <a:tabLst>
                <a:tab pos="347345" algn="l"/>
              </a:tabLst>
            </a:pPr>
            <a:r>
              <a:rPr sz="2450" spc="-25" dirty="0">
                <a:latin typeface="Roboto"/>
                <a:cs typeface="Roboto"/>
              </a:rPr>
              <a:t>Permulaan</a:t>
            </a:r>
            <a:r>
              <a:rPr sz="2450" spc="-45" dirty="0">
                <a:latin typeface="Roboto"/>
                <a:cs typeface="Roboto"/>
              </a:rPr>
              <a:t> </a:t>
            </a:r>
            <a:r>
              <a:rPr sz="2450" spc="-50" dirty="0">
                <a:latin typeface="Roboto"/>
                <a:cs typeface="Roboto"/>
              </a:rPr>
              <a:t>hubungan</a:t>
            </a:r>
            <a:r>
              <a:rPr sz="2450" spc="-40" dirty="0">
                <a:latin typeface="Roboto"/>
                <a:cs typeface="Roboto"/>
              </a:rPr>
              <a:t> </a:t>
            </a:r>
            <a:r>
              <a:rPr sz="2450" spc="-35" dirty="0">
                <a:latin typeface="Roboto"/>
                <a:cs typeface="Roboto"/>
              </a:rPr>
              <a:t>seksual</a:t>
            </a:r>
            <a:r>
              <a:rPr sz="2450" spc="20" dirty="0">
                <a:latin typeface="Roboto"/>
                <a:cs typeface="Roboto"/>
              </a:rPr>
              <a:t> </a:t>
            </a:r>
            <a:r>
              <a:rPr sz="2450" spc="-25" dirty="0">
                <a:latin typeface="Roboto"/>
                <a:cs typeface="Roboto"/>
              </a:rPr>
              <a:t>dan</a:t>
            </a:r>
            <a:r>
              <a:rPr sz="2450" spc="-45" dirty="0">
                <a:latin typeface="Roboto"/>
                <a:cs typeface="Roboto"/>
              </a:rPr>
              <a:t> </a:t>
            </a:r>
            <a:r>
              <a:rPr sz="2450" spc="-35" dirty="0">
                <a:latin typeface="Roboto"/>
                <a:cs typeface="Roboto"/>
              </a:rPr>
              <a:t>waktu </a:t>
            </a:r>
            <a:r>
              <a:rPr sz="2450" spc="-30" dirty="0">
                <a:latin typeface="Roboto"/>
                <a:cs typeface="Roboto"/>
              </a:rPr>
              <a:t>penggunaan </a:t>
            </a:r>
            <a:r>
              <a:rPr sz="2450" spc="-595" dirty="0">
                <a:latin typeface="Roboto"/>
                <a:cs typeface="Roboto"/>
              </a:rPr>
              <a:t> </a:t>
            </a:r>
            <a:r>
              <a:rPr sz="2450" spc="-40" dirty="0">
                <a:latin typeface="Roboto"/>
                <a:cs typeface="Roboto"/>
              </a:rPr>
              <a:t>kontrasepsi</a:t>
            </a:r>
            <a:endParaRPr sz="2450">
              <a:latin typeface="Roboto"/>
              <a:cs typeface="Roboto"/>
            </a:endParaRPr>
          </a:p>
          <a:p>
            <a:pPr marL="346710" indent="-334645">
              <a:lnSpc>
                <a:spcPts val="2790"/>
              </a:lnSpc>
              <a:buAutoNum type="arabicPeriod"/>
              <a:tabLst>
                <a:tab pos="347345" algn="l"/>
              </a:tabLst>
            </a:pPr>
            <a:r>
              <a:rPr sz="2450" spc="-5" dirty="0">
                <a:latin typeface="Roboto"/>
                <a:cs typeface="Roboto"/>
              </a:rPr>
              <a:t>Metode</a:t>
            </a:r>
            <a:r>
              <a:rPr sz="2450" spc="10" dirty="0">
                <a:latin typeface="Roboto"/>
                <a:cs typeface="Roboto"/>
              </a:rPr>
              <a:t> </a:t>
            </a:r>
            <a:r>
              <a:rPr sz="2450" spc="-35" dirty="0">
                <a:latin typeface="Roboto"/>
                <a:cs typeface="Roboto"/>
              </a:rPr>
              <a:t>keluarga</a:t>
            </a:r>
            <a:r>
              <a:rPr sz="2450" spc="-20" dirty="0">
                <a:latin typeface="Roboto"/>
                <a:cs typeface="Roboto"/>
              </a:rPr>
              <a:t> </a:t>
            </a:r>
            <a:r>
              <a:rPr sz="2450" spc="-25" dirty="0">
                <a:latin typeface="Roboto"/>
                <a:cs typeface="Roboto"/>
              </a:rPr>
              <a:t>berencana</a:t>
            </a:r>
            <a:r>
              <a:rPr sz="2450" spc="-20" dirty="0">
                <a:latin typeface="Roboto"/>
                <a:cs typeface="Roboto"/>
              </a:rPr>
              <a:t> </a:t>
            </a:r>
            <a:r>
              <a:rPr sz="2450" spc="-65" dirty="0">
                <a:latin typeface="Roboto"/>
                <a:cs typeface="Roboto"/>
              </a:rPr>
              <a:t>yang</a:t>
            </a:r>
            <a:r>
              <a:rPr sz="2450" spc="25" dirty="0">
                <a:latin typeface="Roboto"/>
                <a:cs typeface="Roboto"/>
              </a:rPr>
              <a:t> </a:t>
            </a:r>
            <a:r>
              <a:rPr sz="2450" spc="-10" dirty="0">
                <a:latin typeface="Roboto"/>
                <a:cs typeface="Roboto"/>
              </a:rPr>
              <a:t>di</a:t>
            </a:r>
            <a:r>
              <a:rPr sz="2450" spc="20" dirty="0">
                <a:latin typeface="Roboto"/>
                <a:cs typeface="Roboto"/>
              </a:rPr>
              <a:t> </a:t>
            </a:r>
            <a:r>
              <a:rPr sz="2450" spc="-35" dirty="0">
                <a:latin typeface="Roboto"/>
                <a:cs typeface="Roboto"/>
              </a:rPr>
              <a:t>inginkan</a:t>
            </a:r>
            <a:endParaRPr sz="2450">
              <a:latin typeface="Roboto"/>
              <a:cs typeface="Roboto"/>
            </a:endParaRPr>
          </a:p>
          <a:p>
            <a:pPr marL="346710" indent="-334645">
              <a:lnSpc>
                <a:spcPts val="2895"/>
              </a:lnSpc>
              <a:buAutoNum type="arabicPeriod"/>
              <a:tabLst>
                <a:tab pos="347345" algn="l"/>
              </a:tabLst>
            </a:pPr>
            <a:r>
              <a:rPr sz="2450" spc="-35" dirty="0">
                <a:latin typeface="Roboto"/>
                <a:cs typeface="Roboto"/>
              </a:rPr>
              <a:t>Adanya</a:t>
            </a:r>
            <a:r>
              <a:rPr sz="2450" spc="-25" dirty="0">
                <a:latin typeface="Roboto"/>
                <a:cs typeface="Roboto"/>
              </a:rPr>
              <a:t> </a:t>
            </a:r>
            <a:r>
              <a:rPr sz="2450" spc="-10" dirty="0">
                <a:latin typeface="Roboto"/>
                <a:cs typeface="Roboto"/>
              </a:rPr>
              <a:t>gejala</a:t>
            </a:r>
            <a:r>
              <a:rPr sz="2450" spc="-20" dirty="0">
                <a:latin typeface="Roboto"/>
                <a:cs typeface="Roboto"/>
              </a:rPr>
              <a:t> </a:t>
            </a:r>
            <a:r>
              <a:rPr sz="2450" spc="15" dirty="0">
                <a:latin typeface="Roboto"/>
                <a:cs typeface="Roboto"/>
              </a:rPr>
              <a:t>demam,</a:t>
            </a:r>
            <a:r>
              <a:rPr sz="2450" spc="45" dirty="0">
                <a:latin typeface="Roboto"/>
                <a:cs typeface="Roboto"/>
              </a:rPr>
              <a:t> </a:t>
            </a:r>
            <a:r>
              <a:rPr sz="2450" spc="-30" dirty="0">
                <a:latin typeface="Roboto"/>
                <a:cs typeface="Roboto"/>
              </a:rPr>
              <a:t>kedinginan,</a:t>
            </a:r>
            <a:r>
              <a:rPr sz="2450" spc="45" dirty="0">
                <a:latin typeface="Roboto"/>
                <a:cs typeface="Roboto"/>
              </a:rPr>
              <a:t> </a:t>
            </a:r>
            <a:r>
              <a:rPr sz="2450" dirty="0">
                <a:latin typeface="Roboto"/>
                <a:cs typeface="Roboto"/>
              </a:rPr>
              <a:t>pilek</a:t>
            </a:r>
            <a:r>
              <a:rPr sz="2450" spc="-15" dirty="0">
                <a:latin typeface="Roboto"/>
                <a:cs typeface="Roboto"/>
              </a:rPr>
              <a:t> </a:t>
            </a:r>
            <a:r>
              <a:rPr sz="2450" spc="-25" dirty="0">
                <a:latin typeface="Roboto"/>
                <a:cs typeface="Roboto"/>
              </a:rPr>
              <a:t>dan</a:t>
            </a:r>
            <a:r>
              <a:rPr sz="2450" spc="-40" dirty="0">
                <a:latin typeface="Roboto"/>
                <a:cs typeface="Roboto"/>
              </a:rPr>
              <a:t> </a:t>
            </a:r>
            <a:r>
              <a:rPr sz="2450" spc="-35" dirty="0">
                <a:latin typeface="Roboto"/>
                <a:cs typeface="Roboto"/>
              </a:rPr>
              <a:t>ﬂu</a:t>
            </a:r>
            <a:endParaRPr sz="2450">
              <a:latin typeface="Roboto"/>
              <a:cs typeface="Roboto"/>
            </a:endParaRPr>
          </a:p>
          <a:p>
            <a:pPr marL="12700" marR="102870">
              <a:lnSpc>
                <a:spcPts val="2890"/>
              </a:lnSpc>
              <a:spcBef>
                <a:spcPts val="114"/>
              </a:spcBef>
              <a:buAutoNum type="arabicPeriod"/>
              <a:tabLst>
                <a:tab pos="347345" algn="l"/>
              </a:tabLst>
            </a:pPr>
            <a:r>
              <a:rPr sz="2450" spc="-50" dirty="0">
                <a:latin typeface="Roboto"/>
                <a:cs typeface="Roboto"/>
              </a:rPr>
              <a:t>Payudara</a:t>
            </a:r>
            <a:r>
              <a:rPr sz="2450" spc="-20" dirty="0">
                <a:latin typeface="Roboto"/>
                <a:cs typeface="Roboto"/>
              </a:rPr>
              <a:t> </a:t>
            </a:r>
            <a:r>
              <a:rPr sz="2450" spc="-30" dirty="0">
                <a:latin typeface="Roboto"/>
                <a:cs typeface="Roboto"/>
              </a:rPr>
              <a:t>apakah</a:t>
            </a:r>
            <a:r>
              <a:rPr sz="2450" spc="-35" dirty="0">
                <a:latin typeface="Roboto"/>
                <a:cs typeface="Roboto"/>
              </a:rPr>
              <a:t> </a:t>
            </a:r>
            <a:r>
              <a:rPr sz="2450" spc="-15" dirty="0">
                <a:latin typeface="Roboto"/>
                <a:cs typeface="Roboto"/>
              </a:rPr>
              <a:t>ada</a:t>
            </a:r>
            <a:r>
              <a:rPr sz="2450" spc="-20" dirty="0">
                <a:latin typeface="Roboto"/>
                <a:cs typeface="Roboto"/>
              </a:rPr>
              <a:t> </a:t>
            </a:r>
            <a:r>
              <a:rPr sz="2450" spc="-25" dirty="0">
                <a:latin typeface="Roboto"/>
                <a:cs typeface="Roboto"/>
              </a:rPr>
              <a:t>masalah</a:t>
            </a:r>
            <a:r>
              <a:rPr sz="2450" spc="-35" dirty="0">
                <a:latin typeface="Roboto"/>
                <a:cs typeface="Roboto"/>
              </a:rPr>
              <a:t> </a:t>
            </a:r>
            <a:r>
              <a:rPr sz="2450" spc="-10" dirty="0">
                <a:latin typeface="Roboto"/>
                <a:cs typeface="Roboto"/>
              </a:rPr>
              <a:t>pada</a:t>
            </a:r>
            <a:r>
              <a:rPr sz="2450" spc="-20" dirty="0">
                <a:latin typeface="Roboto"/>
                <a:cs typeface="Roboto"/>
              </a:rPr>
              <a:t> </a:t>
            </a:r>
            <a:r>
              <a:rPr sz="2450" spc="-35" dirty="0">
                <a:latin typeface="Roboto"/>
                <a:cs typeface="Roboto"/>
              </a:rPr>
              <a:t>puting</a:t>
            </a:r>
            <a:r>
              <a:rPr sz="2450" spc="25" dirty="0">
                <a:latin typeface="Roboto"/>
                <a:cs typeface="Roboto"/>
              </a:rPr>
              <a:t> </a:t>
            </a:r>
            <a:r>
              <a:rPr sz="2450" spc="-55" dirty="0">
                <a:latin typeface="Roboto"/>
                <a:cs typeface="Roboto"/>
              </a:rPr>
              <a:t>susu,</a:t>
            </a:r>
            <a:r>
              <a:rPr sz="2450" spc="45" dirty="0">
                <a:latin typeface="Roboto"/>
                <a:cs typeface="Roboto"/>
              </a:rPr>
              <a:t> </a:t>
            </a:r>
            <a:r>
              <a:rPr sz="2450" spc="-35" dirty="0">
                <a:latin typeface="Roboto"/>
                <a:cs typeface="Roboto"/>
              </a:rPr>
              <a:t>perawatan </a:t>
            </a:r>
            <a:r>
              <a:rPr sz="2450" spc="-595" dirty="0">
                <a:latin typeface="Roboto"/>
                <a:cs typeface="Roboto"/>
              </a:rPr>
              <a:t> </a:t>
            </a:r>
            <a:r>
              <a:rPr sz="2450" spc="-45" dirty="0">
                <a:latin typeface="Roboto"/>
                <a:cs typeface="Roboto"/>
              </a:rPr>
              <a:t>payudara,</a:t>
            </a:r>
            <a:r>
              <a:rPr sz="2450" spc="40" dirty="0">
                <a:latin typeface="Roboto"/>
                <a:cs typeface="Roboto"/>
              </a:rPr>
              <a:t> </a:t>
            </a:r>
            <a:r>
              <a:rPr sz="2450" spc="-40" dirty="0">
                <a:latin typeface="Roboto"/>
                <a:cs typeface="Roboto"/>
              </a:rPr>
              <a:t>atau</a:t>
            </a:r>
            <a:r>
              <a:rPr sz="2450" spc="-35" dirty="0">
                <a:latin typeface="Roboto"/>
                <a:cs typeface="Roboto"/>
              </a:rPr>
              <a:t> </a:t>
            </a:r>
            <a:r>
              <a:rPr sz="2450" spc="-10" dirty="0">
                <a:latin typeface="Roboto"/>
                <a:cs typeface="Roboto"/>
              </a:rPr>
              <a:t>gejala</a:t>
            </a:r>
            <a:r>
              <a:rPr sz="2450" spc="-20" dirty="0">
                <a:latin typeface="Roboto"/>
                <a:cs typeface="Roboto"/>
              </a:rPr>
              <a:t> </a:t>
            </a:r>
            <a:r>
              <a:rPr sz="2450" spc="-25" dirty="0">
                <a:latin typeface="Roboto"/>
                <a:cs typeface="Roboto"/>
              </a:rPr>
              <a:t>mastitis.</a:t>
            </a:r>
            <a:endParaRPr sz="2450">
              <a:latin typeface="Roboto"/>
              <a:cs typeface="Roboto"/>
            </a:endParaRPr>
          </a:p>
          <a:p>
            <a:pPr marL="346710" indent="-334645">
              <a:lnSpc>
                <a:spcPts val="2790"/>
              </a:lnSpc>
              <a:buAutoNum type="arabicPeriod"/>
              <a:tabLst>
                <a:tab pos="347345" algn="l"/>
              </a:tabLst>
            </a:pPr>
            <a:r>
              <a:rPr sz="2450" spc="-50" dirty="0">
                <a:latin typeface="Roboto"/>
                <a:cs typeface="Roboto"/>
              </a:rPr>
              <a:t>Fungsi</a:t>
            </a:r>
            <a:r>
              <a:rPr sz="2450" spc="-10" dirty="0">
                <a:latin typeface="Roboto"/>
                <a:cs typeface="Roboto"/>
              </a:rPr>
              <a:t> </a:t>
            </a:r>
            <a:r>
              <a:rPr sz="2450" spc="-20" dirty="0">
                <a:latin typeface="Roboto"/>
                <a:cs typeface="Roboto"/>
              </a:rPr>
              <a:t>perkemihan</a:t>
            </a:r>
            <a:endParaRPr sz="2450">
              <a:latin typeface="Roboto"/>
              <a:cs typeface="Roboto"/>
            </a:endParaRPr>
          </a:p>
          <a:p>
            <a:pPr marL="346710" indent="-334645">
              <a:lnSpc>
                <a:spcPts val="2895"/>
              </a:lnSpc>
              <a:buAutoNum type="arabicPeriod"/>
              <a:tabLst>
                <a:tab pos="347345" algn="l"/>
              </a:tabLst>
            </a:pPr>
            <a:r>
              <a:rPr sz="2450" spc="-35" dirty="0">
                <a:latin typeface="Roboto"/>
                <a:cs typeface="Roboto"/>
              </a:rPr>
              <a:t>Perubahan</a:t>
            </a:r>
            <a:r>
              <a:rPr sz="2450" spc="-65" dirty="0">
                <a:latin typeface="Roboto"/>
                <a:cs typeface="Roboto"/>
              </a:rPr>
              <a:t> </a:t>
            </a:r>
            <a:r>
              <a:rPr sz="2450" spc="-25" dirty="0">
                <a:latin typeface="Roboto"/>
                <a:cs typeface="Roboto"/>
              </a:rPr>
              <a:t>lokhia</a:t>
            </a:r>
            <a:endParaRPr sz="2450">
              <a:latin typeface="Roboto"/>
              <a:cs typeface="Roboto"/>
            </a:endParaRPr>
          </a:p>
          <a:p>
            <a:pPr marL="346710" indent="-334645">
              <a:lnSpc>
                <a:spcPts val="2895"/>
              </a:lnSpc>
              <a:buAutoNum type="arabicPeriod"/>
              <a:tabLst>
                <a:tab pos="347345" algn="l"/>
              </a:tabLst>
            </a:pPr>
            <a:r>
              <a:rPr sz="2450" spc="-35" dirty="0">
                <a:latin typeface="Roboto"/>
                <a:cs typeface="Roboto"/>
              </a:rPr>
              <a:t>Kram</a:t>
            </a:r>
            <a:r>
              <a:rPr sz="2450" spc="25" dirty="0">
                <a:latin typeface="Roboto"/>
                <a:cs typeface="Roboto"/>
              </a:rPr>
              <a:t> </a:t>
            </a:r>
            <a:r>
              <a:rPr sz="2450" spc="-40" dirty="0">
                <a:latin typeface="Roboto"/>
                <a:cs typeface="Roboto"/>
              </a:rPr>
              <a:t>atau</a:t>
            </a:r>
            <a:r>
              <a:rPr sz="2450" spc="-45" dirty="0">
                <a:latin typeface="Roboto"/>
                <a:cs typeface="Roboto"/>
              </a:rPr>
              <a:t> </a:t>
            </a:r>
            <a:r>
              <a:rPr sz="2450" spc="-55" dirty="0">
                <a:latin typeface="Roboto"/>
                <a:cs typeface="Roboto"/>
              </a:rPr>
              <a:t>nyeri</a:t>
            </a:r>
            <a:r>
              <a:rPr sz="2450" spc="10" dirty="0">
                <a:latin typeface="Roboto"/>
                <a:cs typeface="Roboto"/>
              </a:rPr>
              <a:t> </a:t>
            </a:r>
            <a:r>
              <a:rPr sz="2450" spc="-40" dirty="0">
                <a:latin typeface="Roboto"/>
                <a:cs typeface="Roboto"/>
              </a:rPr>
              <a:t>tungkai</a:t>
            </a:r>
            <a:endParaRPr sz="2450">
              <a:latin typeface="Roboto"/>
              <a:cs typeface="Roboto"/>
            </a:endParaRPr>
          </a:p>
          <a:p>
            <a:pPr marL="12700" marR="5080">
              <a:lnSpc>
                <a:spcPts val="2890"/>
              </a:lnSpc>
              <a:spcBef>
                <a:spcPts val="114"/>
              </a:spcBef>
              <a:buAutoNum type="arabicPeriod"/>
              <a:tabLst>
                <a:tab pos="347345" algn="l"/>
              </a:tabLst>
            </a:pPr>
            <a:r>
              <a:rPr sz="2450" spc="-45" dirty="0">
                <a:latin typeface="Roboto"/>
                <a:cs typeface="Roboto"/>
              </a:rPr>
              <a:t>Menanyakan </a:t>
            </a:r>
            <a:r>
              <a:rPr sz="2450" spc="-55" dirty="0">
                <a:latin typeface="Roboto"/>
                <a:cs typeface="Roboto"/>
              </a:rPr>
              <a:t>penyulit-penyulit</a:t>
            </a:r>
            <a:r>
              <a:rPr sz="2450" spc="-15" dirty="0">
                <a:latin typeface="Roboto"/>
                <a:cs typeface="Roboto"/>
              </a:rPr>
              <a:t> </a:t>
            </a:r>
            <a:r>
              <a:rPr sz="2450" spc="-65" dirty="0">
                <a:latin typeface="Roboto"/>
                <a:cs typeface="Roboto"/>
              </a:rPr>
              <a:t>yang</a:t>
            </a:r>
            <a:r>
              <a:rPr sz="2450" spc="20" dirty="0">
                <a:latin typeface="Roboto"/>
                <a:cs typeface="Roboto"/>
              </a:rPr>
              <a:t> </a:t>
            </a:r>
            <a:r>
              <a:rPr sz="2450" spc="-10" dirty="0">
                <a:latin typeface="Roboto"/>
                <a:cs typeface="Roboto"/>
              </a:rPr>
              <a:t>dialami</a:t>
            </a:r>
            <a:r>
              <a:rPr sz="2450" spc="15" dirty="0">
                <a:latin typeface="Roboto"/>
                <a:cs typeface="Roboto"/>
              </a:rPr>
              <a:t> </a:t>
            </a:r>
            <a:r>
              <a:rPr sz="2450" spc="-15" dirty="0">
                <a:latin typeface="Roboto"/>
                <a:cs typeface="Roboto"/>
              </a:rPr>
              <a:t>ibu</a:t>
            </a:r>
            <a:r>
              <a:rPr sz="2450" spc="-35" dirty="0">
                <a:latin typeface="Roboto"/>
                <a:cs typeface="Roboto"/>
              </a:rPr>
              <a:t> </a:t>
            </a:r>
            <a:r>
              <a:rPr sz="2450" spc="-5" dirty="0">
                <a:latin typeface="Roboto"/>
                <a:cs typeface="Roboto"/>
              </a:rPr>
              <a:t>selama</a:t>
            </a:r>
            <a:r>
              <a:rPr sz="2450" spc="-25" dirty="0">
                <a:latin typeface="Roboto"/>
                <a:cs typeface="Roboto"/>
              </a:rPr>
              <a:t> </a:t>
            </a:r>
            <a:r>
              <a:rPr sz="2450" spc="-15" dirty="0">
                <a:latin typeface="Roboto"/>
                <a:cs typeface="Roboto"/>
              </a:rPr>
              <a:t>masa </a:t>
            </a:r>
            <a:r>
              <a:rPr sz="2450" spc="-595" dirty="0">
                <a:latin typeface="Roboto"/>
                <a:cs typeface="Roboto"/>
              </a:rPr>
              <a:t> </a:t>
            </a:r>
            <a:r>
              <a:rPr sz="2450" spc="-20" dirty="0">
                <a:latin typeface="Roboto"/>
                <a:cs typeface="Roboto"/>
              </a:rPr>
              <a:t>nifas.</a:t>
            </a:r>
            <a:endParaRPr sz="2450">
              <a:latin typeface="Roboto"/>
              <a:cs typeface="Roboto"/>
            </a:endParaRPr>
          </a:p>
          <a:p>
            <a:pPr marL="346710" indent="-334645">
              <a:lnSpc>
                <a:spcPts val="2810"/>
              </a:lnSpc>
              <a:buAutoNum type="arabicPeriod"/>
              <a:tabLst>
                <a:tab pos="347345" algn="l"/>
              </a:tabLst>
            </a:pPr>
            <a:r>
              <a:rPr sz="2450" spc="-35" dirty="0">
                <a:latin typeface="Roboto"/>
                <a:cs typeface="Roboto"/>
              </a:rPr>
              <a:t>Perhatikan</a:t>
            </a:r>
            <a:r>
              <a:rPr sz="2450" spc="-40" dirty="0">
                <a:latin typeface="Roboto"/>
                <a:cs typeface="Roboto"/>
              </a:rPr>
              <a:t> </a:t>
            </a:r>
            <a:r>
              <a:rPr sz="2450" spc="-30" dirty="0">
                <a:latin typeface="Roboto"/>
                <a:cs typeface="Roboto"/>
              </a:rPr>
              <a:t>kondisi</a:t>
            </a:r>
            <a:r>
              <a:rPr sz="2450" spc="20" dirty="0">
                <a:latin typeface="Roboto"/>
                <a:cs typeface="Roboto"/>
              </a:rPr>
              <a:t> </a:t>
            </a:r>
            <a:r>
              <a:rPr sz="2450" spc="-25" dirty="0">
                <a:latin typeface="Roboto"/>
                <a:cs typeface="Roboto"/>
              </a:rPr>
              <a:t>umum</a:t>
            </a:r>
            <a:r>
              <a:rPr sz="2450" spc="45" dirty="0">
                <a:latin typeface="Roboto"/>
                <a:cs typeface="Roboto"/>
              </a:rPr>
              <a:t> </a:t>
            </a:r>
            <a:r>
              <a:rPr sz="2450" spc="-35" dirty="0">
                <a:latin typeface="Roboto"/>
                <a:cs typeface="Roboto"/>
              </a:rPr>
              <a:t>bayi.</a:t>
            </a:r>
            <a:endParaRPr sz="245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0864"/>
            <a:ext cx="10693400" cy="624205"/>
            <a:chOff x="0" y="30864"/>
            <a:chExt cx="10693400" cy="624205"/>
          </a:xfrm>
        </p:grpSpPr>
        <p:sp>
          <p:nvSpPr>
            <p:cNvPr id="3" name="object 3"/>
            <p:cNvSpPr/>
            <p:nvPr/>
          </p:nvSpPr>
          <p:spPr>
            <a:xfrm>
              <a:off x="9755651" y="30864"/>
              <a:ext cx="485775" cy="624205"/>
            </a:xfrm>
            <a:custGeom>
              <a:avLst/>
              <a:gdLst/>
              <a:ahLst/>
              <a:cxnLst/>
              <a:rect l="l" t="t" r="r" b="b"/>
              <a:pathLst>
                <a:path w="485775" h="624205">
                  <a:moveTo>
                    <a:pt x="0" y="623781"/>
                  </a:moveTo>
                  <a:lnTo>
                    <a:pt x="485711" y="623781"/>
                  </a:lnTo>
                  <a:lnTo>
                    <a:pt x="485711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F9D1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262409" y="30864"/>
              <a:ext cx="493395" cy="624205"/>
            </a:xfrm>
            <a:custGeom>
              <a:avLst/>
              <a:gdLst/>
              <a:ahLst/>
              <a:cxnLst/>
              <a:rect l="l" t="t" r="r" b="b"/>
              <a:pathLst>
                <a:path w="493395" h="624205">
                  <a:moveTo>
                    <a:pt x="0" y="623781"/>
                  </a:moveTo>
                  <a:lnTo>
                    <a:pt x="493241" y="623781"/>
                  </a:lnTo>
                  <a:lnTo>
                    <a:pt x="493241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BEE6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769167" y="30864"/>
              <a:ext cx="493395" cy="624205"/>
            </a:xfrm>
            <a:custGeom>
              <a:avLst/>
              <a:gdLst/>
              <a:ahLst/>
              <a:cxnLst/>
              <a:rect l="l" t="t" r="r" b="b"/>
              <a:pathLst>
                <a:path w="493395" h="624205">
                  <a:moveTo>
                    <a:pt x="0" y="623781"/>
                  </a:moveTo>
                  <a:lnTo>
                    <a:pt x="493241" y="623781"/>
                  </a:lnTo>
                  <a:lnTo>
                    <a:pt x="493241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D6CA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241362" y="30864"/>
              <a:ext cx="452120" cy="624205"/>
            </a:xfrm>
            <a:custGeom>
              <a:avLst/>
              <a:gdLst/>
              <a:ahLst/>
              <a:cxnLst/>
              <a:rect l="l" t="t" r="r" b="b"/>
              <a:pathLst>
                <a:path w="452120" h="624205">
                  <a:moveTo>
                    <a:pt x="0" y="0"/>
                  </a:moveTo>
                  <a:lnTo>
                    <a:pt x="452037" y="0"/>
                  </a:lnTo>
                  <a:lnTo>
                    <a:pt x="452037" y="623781"/>
                  </a:lnTo>
                  <a:lnTo>
                    <a:pt x="0" y="6237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68396" y="30864"/>
              <a:ext cx="501015" cy="624205"/>
            </a:xfrm>
            <a:custGeom>
              <a:avLst/>
              <a:gdLst/>
              <a:ahLst/>
              <a:cxnLst/>
              <a:rect l="l" t="t" r="r" b="b"/>
              <a:pathLst>
                <a:path w="501015" h="624205">
                  <a:moveTo>
                    <a:pt x="500770" y="623781"/>
                  </a:moveTo>
                  <a:lnTo>
                    <a:pt x="0" y="623781"/>
                  </a:lnTo>
                  <a:lnTo>
                    <a:pt x="0" y="0"/>
                  </a:lnTo>
                  <a:lnTo>
                    <a:pt x="500770" y="0"/>
                  </a:lnTo>
                  <a:lnTo>
                    <a:pt x="500770" y="623781"/>
                  </a:lnTo>
                  <a:close/>
                </a:path>
              </a:pathLst>
            </a:custGeom>
            <a:solidFill>
              <a:srgbClr val="B9E3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0864"/>
              <a:ext cx="8268970" cy="624205"/>
            </a:xfrm>
            <a:custGeom>
              <a:avLst/>
              <a:gdLst/>
              <a:ahLst/>
              <a:cxnLst/>
              <a:rect l="l" t="t" r="r" b="b"/>
              <a:pathLst>
                <a:path w="8268970" h="624205">
                  <a:moveTo>
                    <a:pt x="8268396" y="623781"/>
                  </a:moveTo>
                  <a:lnTo>
                    <a:pt x="0" y="623781"/>
                  </a:lnTo>
                  <a:lnTo>
                    <a:pt x="0" y="0"/>
                  </a:lnTo>
                  <a:lnTo>
                    <a:pt x="8268396" y="0"/>
                  </a:lnTo>
                  <a:lnTo>
                    <a:pt x="8268396" y="623781"/>
                  </a:lnTo>
                  <a:close/>
                </a:path>
              </a:pathLst>
            </a:custGeom>
            <a:solidFill>
              <a:srgbClr val="ECF6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0" y="5393637"/>
            <a:ext cx="10693400" cy="624205"/>
            <a:chOff x="0" y="5393637"/>
            <a:chExt cx="10693400" cy="624205"/>
          </a:xfrm>
        </p:grpSpPr>
        <p:sp>
          <p:nvSpPr>
            <p:cNvPr id="10" name="object 10"/>
            <p:cNvSpPr/>
            <p:nvPr/>
          </p:nvSpPr>
          <p:spPr>
            <a:xfrm>
              <a:off x="1487332" y="5393637"/>
              <a:ext cx="485775" cy="624205"/>
            </a:xfrm>
            <a:custGeom>
              <a:avLst/>
              <a:gdLst/>
              <a:ahLst/>
              <a:cxnLst/>
              <a:rect l="l" t="t" r="r" b="b"/>
              <a:pathLst>
                <a:path w="485775" h="624204">
                  <a:moveTo>
                    <a:pt x="0" y="623781"/>
                  </a:moveTo>
                  <a:lnTo>
                    <a:pt x="485737" y="623781"/>
                  </a:lnTo>
                  <a:lnTo>
                    <a:pt x="485737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F9D1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94065" y="5393637"/>
              <a:ext cx="493395" cy="624205"/>
            </a:xfrm>
            <a:custGeom>
              <a:avLst/>
              <a:gdLst/>
              <a:ahLst/>
              <a:cxnLst/>
              <a:rect l="l" t="t" r="r" b="b"/>
              <a:pathLst>
                <a:path w="493394" h="624204">
                  <a:moveTo>
                    <a:pt x="0" y="623781"/>
                  </a:moveTo>
                  <a:lnTo>
                    <a:pt x="493267" y="623781"/>
                  </a:lnTo>
                  <a:lnTo>
                    <a:pt x="493267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BEE6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00797" y="5393637"/>
              <a:ext cx="493395" cy="624205"/>
            </a:xfrm>
            <a:custGeom>
              <a:avLst/>
              <a:gdLst/>
              <a:ahLst/>
              <a:cxnLst/>
              <a:rect l="l" t="t" r="r" b="b"/>
              <a:pathLst>
                <a:path w="493394" h="624204">
                  <a:moveTo>
                    <a:pt x="0" y="623781"/>
                  </a:moveTo>
                  <a:lnTo>
                    <a:pt x="493267" y="623781"/>
                  </a:lnTo>
                  <a:lnTo>
                    <a:pt x="493267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D6CA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973070" y="5393637"/>
              <a:ext cx="493395" cy="624205"/>
            </a:xfrm>
            <a:custGeom>
              <a:avLst/>
              <a:gdLst/>
              <a:ahLst/>
              <a:cxnLst/>
              <a:rect l="l" t="t" r="r" b="b"/>
              <a:pathLst>
                <a:path w="493394" h="624204">
                  <a:moveTo>
                    <a:pt x="0" y="623781"/>
                  </a:moveTo>
                  <a:lnTo>
                    <a:pt x="493267" y="623781"/>
                  </a:lnTo>
                  <a:lnTo>
                    <a:pt x="493267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F5F5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5393637"/>
              <a:ext cx="501015" cy="624205"/>
            </a:xfrm>
            <a:custGeom>
              <a:avLst/>
              <a:gdLst/>
              <a:ahLst/>
              <a:cxnLst/>
              <a:rect l="l" t="t" r="r" b="b"/>
              <a:pathLst>
                <a:path w="501015" h="624204">
                  <a:moveTo>
                    <a:pt x="500797" y="623781"/>
                  </a:moveTo>
                  <a:lnTo>
                    <a:pt x="0" y="623781"/>
                  </a:lnTo>
                  <a:lnTo>
                    <a:pt x="0" y="0"/>
                  </a:lnTo>
                  <a:lnTo>
                    <a:pt x="500797" y="0"/>
                  </a:lnTo>
                  <a:lnTo>
                    <a:pt x="500797" y="623781"/>
                  </a:lnTo>
                  <a:close/>
                </a:path>
              </a:pathLst>
            </a:custGeom>
            <a:solidFill>
              <a:srgbClr val="B9E3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66338" y="5393637"/>
              <a:ext cx="8227059" cy="624205"/>
            </a:xfrm>
            <a:custGeom>
              <a:avLst/>
              <a:gdLst/>
              <a:ahLst/>
              <a:cxnLst/>
              <a:rect l="l" t="t" r="r" b="b"/>
              <a:pathLst>
                <a:path w="8227059" h="624204">
                  <a:moveTo>
                    <a:pt x="0" y="0"/>
                  </a:moveTo>
                  <a:lnTo>
                    <a:pt x="8227061" y="0"/>
                  </a:lnTo>
                  <a:lnTo>
                    <a:pt x="8227061" y="623781"/>
                  </a:lnTo>
                  <a:lnTo>
                    <a:pt x="0" y="6237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F6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173545" y="248263"/>
            <a:ext cx="10248265" cy="5067300"/>
          </a:xfrm>
          <a:custGeom>
            <a:avLst/>
            <a:gdLst/>
            <a:ahLst/>
            <a:cxnLst/>
            <a:rect l="l" t="t" r="r" b="b"/>
            <a:pathLst>
              <a:path w="10248265" h="5067300">
                <a:moveTo>
                  <a:pt x="6037931" y="12699"/>
                </a:moveTo>
                <a:lnTo>
                  <a:pt x="4756832" y="12699"/>
                </a:lnTo>
                <a:lnTo>
                  <a:pt x="4809135" y="0"/>
                </a:lnTo>
                <a:lnTo>
                  <a:pt x="5985579" y="0"/>
                </a:lnTo>
                <a:lnTo>
                  <a:pt x="6037931" y="12699"/>
                </a:lnTo>
                <a:close/>
              </a:path>
              <a:path w="10248265" h="5067300">
                <a:moveTo>
                  <a:pt x="6245279" y="25399"/>
                </a:moveTo>
                <a:lnTo>
                  <a:pt x="4497964" y="25399"/>
                </a:lnTo>
                <a:lnTo>
                  <a:pt x="4549384" y="12699"/>
                </a:lnTo>
                <a:lnTo>
                  <a:pt x="6193751" y="12699"/>
                </a:lnTo>
                <a:lnTo>
                  <a:pt x="6245279" y="25399"/>
                </a:lnTo>
                <a:close/>
              </a:path>
              <a:path w="10248265" h="5067300">
                <a:moveTo>
                  <a:pt x="6449337" y="38099"/>
                </a:moveTo>
                <a:lnTo>
                  <a:pt x="4294050" y="38099"/>
                </a:lnTo>
                <a:lnTo>
                  <a:pt x="4344764" y="25399"/>
                </a:lnTo>
                <a:lnTo>
                  <a:pt x="6398631" y="25399"/>
                </a:lnTo>
                <a:lnTo>
                  <a:pt x="6449337" y="38099"/>
                </a:lnTo>
                <a:close/>
              </a:path>
              <a:path w="10248265" h="5067300">
                <a:moveTo>
                  <a:pt x="6600220" y="50799"/>
                </a:moveTo>
                <a:lnTo>
                  <a:pt x="4142971" y="50799"/>
                </a:lnTo>
                <a:lnTo>
                  <a:pt x="4193154" y="38099"/>
                </a:lnTo>
                <a:lnTo>
                  <a:pt x="6550131" y="38099"/>
                </a:lnTo>
                <a:lnTo>
                  <a:pt x="6600220" y="50799"/>
                </a:lnTo>
                <a:close/>
              </a:path>
              <a:path w="10248265" h="5067300">
                <a:moveTo>
                  <a:pt x="6699780" y="63499"/>
                </a:moveTo>
                <a:lnTo>
                  <a:pt x="4043134" y="63499"/>
                </a:lnTo>
                <a:lnTo>
                  <a:pt x="4092964" y="50799"/>
                </a:lnTo>
                <a:lnTo>
                  <a:pt x="6650103" y="50799"/>
                </a:lnTo>
                <a:lnTo>
                  <a:pt x="6699780" y="63499"/>
                </a:lnTo>
                <a:close/>
              </a:path>
              <a:path w="10248265" h="5067300">
                <a:moveTo>
                  <a:pt x="6847578" y="76199"/>
                </a:moveTo>
                <a:lnTo>
                  <a:pt x="3944005" y="76199"/>
                </a:lnTo>
                <a:lnTo>
                  <a:pt x="3993481" y="63499"/>
                </a:lnTo>
                <a:lnTo>
                  <a:pt x="6798518" y="63499"/>
                </a:lnTo>
                <a:lnTo>
                  <a:pt x="6847578" y="76199"/>
                </a:lnTo>
                <a:close/>
              </a:path>
              <a:path w="10248265" h="5067300">
                <a:moveTo>
                  <a:pt x="6945081" y="88899"/>
                </a:moveTo>
                <a:lnTo>
                  <a:pt x="3796636" y="88899"/>
                </a:lnTo>
                <a:lnTo>
                  <a:pt x="3845582" y="76199"/>
                </a:lnTo>
                <a:lnTo>
                  <a:pt x="6896432" y="76199"/>
                </a:lnTo>
                <a:lnTo>
                  <a:pt x="6945081" y="88899"/>
                </a:lnTo>
                <a:close/>
              </a:path>
              <a:path w="10248265" h="5067300">
                <a:moveTo>
                  <a:pt x="7137619" y="114299"/>
                </a:moveTo>
                <a:lnTo>
                  <a:pt x="3650857" y="114299"/>
                </a:lnTo>
                <a:lnTo>
                  <a:pt x="3747866" y="88899"/>
                </a:lnTo>
                <a:lnTo>
                  <a:pt x="6993524" y="88899"/>
                </a:lnTo>
                <a:lnTo>
                  <a:pt x="7041761" y="101599"/>
                </a:lnTo>
                <a:lnTo>
                  <a:pt x="7089793" y="101599"/>
                </a:lnTo>
                <a:lnTo>
                  <a:pt x="7137619" y="114299"/>
                </a:lnTo>
                <a:close/>
              </a:path>
              <a:path w="10248265" h="5067300">
                <a:moveTo>
                  <a:pt x="7232654" y="126999"/>
                </a:moveTo>
                <a:lnTo>
                  <a:pt x="3554555" y="126999"/>
                </a:lnTo>
                <a:lnTo>
                  <a:pt x="3602618" y="114299"/>
                </a:lnTo>
                <a:lnTo>
                  <a:pt x="7185239" y="114299"/>
                </a:lnTo>
                <a:lnTo>
                  <a:pt x="7232654" y="126999"/>
                </a:lnTo>
                <a:close/>
              </a:path>
              <a:path w="10248265" h="5067300">
                <a:moveTo>
                  <a:pt x="6938441" y="4914899"/>
                </a:moveTo>
                <a:lnTo>
                  <a:pt x="3068126" y="4914899"/>
                </a:lnTo>
                <a:lnTo>
                  <a:pt x="3019857" y="4902199"/>
                </a:lnTo>
                <a:lnTo>
                  <a:pt x="2912400" y="4876799"/>
                </a:lnTo>
                <a:lnTo>
                  <a:pt x="2859102" y="4876799"/>
                </a:lnTo>
                <a:lnTo>
                  <a:pt x="2648967" y="4825999"/>
                </a:lnTo>
                <a:lnTo>
                  <a:pt x="2597239" y="4825999"/>
                </a:lnTo>
                <a:lnTo>
                  <a:pt x="2494808" y="4800599"/>
                </a:lnTo>
                <a:lnTo>
                  <a:pt x="2005301" y="4673599"/>
                </a:lnTo>
                <a:lnTo>
                  <a:pt x="1958624" y="4648199"/>
                </a:lnTo>
                <a:lnTo>
                  <a:pt x="1776459" y="4597399"/>
                </a:lnTo>
                <a:lnTo>
                  <a:pt x="1732095" y="4571999"/>
                </a:lnTo>
                <a:lnTo>
                  <a:pt x="1601964" y="4533899"/>
                </a:lnTo>
                <a:lnTo>
                  <a:pt x="1559601" y="4508499"/>
                </a:lnTo>
                <a:lnTo>
                  <a:pt x="1517759" y="4495799"/>
                </a:lnTo>
                <a:lnTo>
                  <a:pt x="1476445" y="4470399"/>
                </a:lnTo>
                <a:lnTo>
                  <a:pt x="1435669" y="4457699"/>
                </a:lnTo>
                <a:lnTo>
                  <a:pt x="1384696" y="4432299"/>
                </a:lnTo>
                <a:lnTo>
                  <a:pt x="1285318" y="4381499"/>
                </a:lnTo>
                <a:lnTo>
                  <a:pt x="1189253" y="4330699"/>
                </a:lnTo>
                <a:lnTo>
                  <a:pt x="1096364" y="4279899"/>
                </a:lnTo>
                <a:lnTo>
                  <a:pt x="1051069" y="4241799"/>
                </a:lnTo>
                <a:lnTo>
                  <a:pt x="962693" y="4190999"/>
                </a:lnTo>
                <a:lnTo>
                  <a:pt x="877157" y="4140199"/>
                </a:lnTo>
                <a:lnTo>
                  <a:pt x="835411" y="4102099"/>
                </a:lnTo>
                <a:lnTo>
                  <a:pt x="753879" y="4051299"/>
                </a:lnTo>
                <a:lnTo>
                  <a:pt x="714060" y="4013199"/>
                </a:lnTo>
                <a:lnTo>
                  <a:pt x="636230" y="3962399"/>
                </a:lnTo>
                <a:lnTo>
                  <a:pt x="598185" y="3924299"/>
                </a:lnTo>
                <a:lnTo>
                  <a:pt x="560698" y="3898899"/>
                </a:lnTo>
                <a:lnTo>
                  <a:pt x="523751" y="3860799"/>
                </a:lnTo>
                <a:lnTo>
                  <a:pt x="487329" y="3835399"/>
                </a:lnTo>
                <a:lnTo>
                  <a:pt x="451414" y="3797299"/>
                </a:lnTo>
                <a:lnTo>
                  <a:pt x="415988" y="3759199"/>
                </a:lnTo>
                <a:lnTo>
                  <a:pt x="381036" y="3733799"/>
                </a:lnTo>
                <a:lnTo>
                  <a:pt x="346540" y="3695699"/>
                </a:lnTo>
                <a:lnTo>
                  <a:pt x="315092" y="3657599"/>
                </a:lnTo>
                <a:lnTo>
                  <a:pt x="285304" y="3619499"/>
                </a:lnTo>
                <a:lnTo>
                  <a:pt x="257152" y="3568699"/>
                </a:lnTo>
                <a:lnTo>
                  <a:pt x="230610" y="3530599"/>
                </a:lnTo>
                <a:lnTo>
                  <a:pt x="205656" y="3492499"/>
                </a:lnTo>
                <a:lnTo>
                  <a:pt x="182264" y="3441699"/>
                </a:lnTo>
                <a:lnTo>
                  <a:pt x="160410" y="3403599"/>
                </a:lnTo>
                <a:lnTo>
                  <a:pt x="140070" y="3352799"/>
                </a:lnTo>
                <a:lnTo>
                  <a:pt x="121219" y="3314699"/>
                </a:lnTo>
                <a:lnTo>
                  <a:pt x="103833" y="3263899"/>
                </a:lnTo>
                <a:lnTo>
                  <a:pt x="87887" y="3225799"/>
                </a:lnTo>
                <a:lnTo>
                  <a:pt x="73357" y="3174999"/>
                </a:lnTo>
                <a:lnTo>
                  <a:pt x="60219" y="3124199"/>
                </a:lnTo>
                <a:lnTo>
                  <a:pt x="48447" y="3086099"/>
                </a:lnTo>
                <a:lnTo>
                  <a:pt x="38019" y="3035299"/>
                </a:lnTo>
                <a:lnTo>
                  <a:pt x="28909" y="2984499"/>
                </a:lnTo>
                <a:lnTo>
                  <a:pt x="21092" y="2946399"/>
                </a:lnTo>
                <a:lnTo>
                  <a:pt x="14546" y="2895599"/>
                </a:lnTo>
                <a:lnTo>
                  <a:pt x="9244" y="2844799"/>
                </a:lnTo>
                <a:lnTo>
                  <a:pt x="5163" y="2793999"/>
                </a:lnTo>
                <a:lnTo>
                  <a:pt x="2278" y="2743199"/>
                </a:lnTo>
                <a:lnTo>
                  <a:pt x="565" y="2692399"/>
                </a:lnTo>
                <a:lnTo>
                  <a:pt x="0" y="2641599"/>
                </a:lnTo>
                <a:lnTo>
                  <a:pt x="712" y="2590799"/>
                </a:lnTo>
                <a:lnTo>
                  <a:pt x="2851" y="2539999"/>
                </a:lnTo>
                <a:lnTo>
                  <a:pt x="6415" y="2489199"/>
                </a:lnTo>
                <a:lnTo>
                  <a:pt x="11406" y="2451099"/>
                </a:lnTo>
                <a:lnTo>
                  <a:pt x="17822" y="2400299"/>
                </a:lnTo>
                <a:lnTo>
                  <a:pt x="25663" y="2349499"/>
                </a:lnTo>
                <a:lnTo>
                  <a:pt x="34931" y="2298699"/>
                </a:lnTo>
                <a:lnTo>
                  <a:pt x="45624" y="2260599"/>
                </a:lnTo>
                <a:lnTo>
                  <a:pt x="57743" y="2209799"/>
                </a:lnTo>
                <a:lnTo>
                  <a:pt x="71288" y="2171699"/>
                </a:lnTo>
                <a:lnTo>
                  <a:pt x="86258" y="2120899"/>
                </a:lnTo>
                <a:lnTo>
                  <a:pt x="102655" y="2082799"/>
                </a:lnTo>
                <a:lnTo>
                  <a:pt x="120477" y="2031999"/>
                </a:lnTo>
                <a:lnTo>
                  <a:pt x="139725" y="1993899"/>
                </a:lnTo>
                <a:lnTo>
                  <a:pt x="160398" y="1943099"/>
                </a:lnTo>
                <a:lnTo>
                  <a:pt x="182498" y="1904999"/>
                </a:lnTo>
                <a:lnTo>
                  <a:pt x="206023" y="1854199"/>
                </a:lnTo>
                <a:lnTo>
                  <a:pt x="230974" y="1816099"/>
                </a:lnTo>
                <a:lnTo>
                  <a:pt x="257351" y="1777999"/>
                </a:lnTo>
                <a:lnTo>
                  <a:pt x="285153" y="1739899"/>
                </a:lnTo>
                <a:lnTo>
                  <a:pt x="314381" y="1701799"/>
                </a:lnTo>
                <a:lnTo>
                  <a:pt x="345035" y="1650999"/>
                </a:lnTo>
                <a:lnTo>
                  <a:pt x="377115" y="1612899"/>
                </a:lnTo>
                <a:lnTo>
                  <a:pt x="410621" y="1574799"/>
                </a:lnTo>
                <a:lnTo>
                  <a:pt x="445552" y="1536699"/>
                </a:lnTo>
                <a:lnTo>
                  <a:pt x="472639" y="1511299"/>
                </a:lnTo>
                <a:lnTo>
                  <a:pt x="500849" y="1473199"/>
                </a:lnTo>
                <a:lnTo>
                  <a:pt x="530169" y="1435099"/>
                </a:lnTo>
                <a:lnTo>
                  <a:pt x="560585" y="1409699"/>
                </a:lnTo>
                <a:lnTo>
                  <a:pt x="592083" y="1371599"/>
                </a:lnTo>
                <a:lnTo>
                  <a:pt x="624650" y="1333499"/>
                </a:lnTo>
                <a:lnTo>
                  <a:pt x="658273" y="1308099"/>
                </a:lnTo>
                <a:lnTo>
                  <a:pt x="692937" y="1269999"/>
                </a:lnTo>
                <a:lnTo>
                  <a:pt x="728630" y="1244599"/>
                </a:lnTo>
                <a:lnTo>
                  <a:pt x="765338" y="1206499"/>
                </a:lnTo>
                <a:lnTo>
                  <a:pt x="803047" y="1181099"/>
                </a:lnTo>
                <a:lnTo>
                  <a:pt x="841743" y="1142999"/>
                </a:lnTo>
                <a:lnTo>
                  <a:pt x="881414" y="1117599"/>
                </a:lnTo>
                <a:lnTo>
                  <a:pt x="922046" y="1079499"/>
                </a:lnTo>
                <a:lnTo>
                  <a:pt x="963625" y="1054099"/>
                </a:lnTo>
                <a:lnTo>
                  <a:pt x="1006137" y="1028699"/>
                </a:lnTo>
                <a:lnTo>
                  <a:pt x="1049570" y="990599"/>
                </a:lnTo>
                <a:lnTo>
                  <a:pt x="1093909" y="965199"/>
                </a:lnTo>
                <a:lnTo>
                  <a:pt x="1139142" y="939799"/>
                </a:lnTo>
                <a:lnTo>
                  <a:pt x="1185253" y="914399"/>
                </a:lnTo>
                <a:lnTo>
                  <a:pt x="1232231" y="888999"/>
                </a:lnTo>
                <a:lnTo>
                  <a:pt x="1280061" y="850899"/>
                </a:lnTo>
                <a:lnTo>
                  <a:pt x="1328731" y="825499"/>
                </a:lnTo>
                <a:lnTo>
                  <a:pt x="1428532" y="774699"/>
                </a:lnTo>
                <a:lnTo>
                  <a:pt x="1531526" y="723899"/>
                </a:lnTo>
                <a:lnTo>
                  <a:pt x="1584187" y="711199"/>
                </a:lnTo>
                <a:lnTo>
                  <a:pt x="1625670" y="685799"/>
                </a:lnTo>
                <a:lnTo>
                  <a:pt x="1667605" y="673099"/>
                </a:lnTo>
                <a:lnTo>
                  <a:pt x="1709985" y="647699"/>
                </a:lnTo>
                <a:lnTo>
                  <a:pt x="1752805" y="634999"/>
                </a:lnTo>
                <a:lnTo>
                  <a:pt x="1796058" y="609599"/>
                </a:lnTo>
                <a:lnTo>
                  <a:pt x="1883837" y="584199"/>
                </a:lnTo>
                <a:lnTo>
                  <a:pt x="1928351" y="558799"/>
                </a:lnTo>
                <a:lnTo>
                  <a:pt x="2018594" y="533399"/>
                </a:lnTo>
                <a:lnTo>
                  <a:pt x="2064311" y="507999"/>
                </a:lnTo>
                <a:lnTo>
                  <a:pt x="2156903" y="482599"/>
                </a:lnTo>
                <a:lnTo>
                  <a:pt x="2203765" y="457199"/>
                </a:lnTo>
                <a:lnTo>
                  <a:pt x="2346544" y="419099"/>
                </a:lnTo>
                <a:lnTo>
                  <a:pt x="2394845" y="393699"/>
                </a:lnTo>
                <a:lnTo>
                  <a:pt x="2641382" y="330199"/>
                </a:lnTo>
                <a:lnTo>
                  <a:pt x="2691651" y="304799"/>
                </a:lnTo>
                <a:lnTo>
                  <a:pt x="3104268" y="203199"/>
                </a:lnTo>
                <a:lnTo>
                  <a:pt x="3157058" y="203199"/>
                </a:lnTo>
                <a:lnTo>
                  <a:pt x="3316892" y="165099"/>
                </a:lnTo>
                <a:lnTo>
                  <a:pt x="3364071" y="152399"/>
                </a:lnTo>
                <a:lnTo>
                  <a:pt x="3411427" y="152399"/>
                </a:lnTo>
                <a:lnTo>
                  <a:pt x="3506669" y="126999"/>
                </a:lnTo>
                <a:lnTo>
                  <a:pt x="7279862" y="126999"/>
                </a:lnTo>
                <a:lnTo>
                  <a:pt x="7326866" y="139699"/>
                </a:lnTo>
                <a:lnTo>
                  <a:pt x="7440624" y="165099"/>
                </a:lnTo>
                <a:lnTo>
                  <a:pt x="7496601" y="165099"/>
                </a:lnTo>
                <a:lnTo>
                  <a:pt x="7767860" y="228599"/>
                </a:lnTo>
                <a:lnTo>
                  <a:pt x="7820457" y="228599"/>
                </a:lnTo>
                <a:lnTo>
                  <a:pt x="8223044" y="330199"/>
                </a:lnTo>
                <a:lnTo>
                  <a:pt x="8366337" y="368299"/>
                </a:lnTo>
                <a:lnTo>
                  <a:pt x="8413251" y="393699"/>
                </a:lnTo>
                <a:lnTo>
                  <a:pt x="8551578" y="431799"/>
                </a:lnTo>
                <a:lnTo>
                  <a:pt x="8596916" y="457199"/>
                </a:lnTo>
                <a:lnTo>
                  <a:pt x="8686496" y="482599"/>
                </a:lnTo>
                <a:lnTo>
                  <a:pt x="8730757" y="507999"/>
                </a:lnTo>
                <a:lnTo>
                  <a:pt x="8818272" y="533399"/>
                </a:lnTo>
                <a:lnTo>
                  <a:pt x="8861547" y="558799"/>
                </a:lnTo>
                <a:lnTo>
                  <a:pt x="5067194" y="558799"/>
                </a:lnTo>
                <a:lnTo>
                  <a:pt x="5013386" y="571499"/>
                </a:lnTo>
                <a:lnTo>
                  <a:pt x="4801052" y="571499"/>
                </a:lnTo>
                <a:lnTo>
                  <a:pt x="4748694" y="584199"/>
                </a:lnTo>
                <a:lnTo>
                  <a:pt x="4644847" y="584199"/>
                </a:lnTo>
                <a:lnTo>
                  <a:pt x="4593359" y="596899"/>
                </a:lnTo>
                <a:lnTo>
                  <a:pt x="4491253" y="596899"/>
                </a:lnTo>
                <a:lnTo>
                  <a:pt x="4440636" y="609599"/>
                </a:lnTo>
                <a:lnTo>
                  <a:pt x="4390308" y="609599"/>
                </a:lnTo>
                <a:lnTo>
                  <a:pt x="4340270" y="622299"/>
                </a:lnTo>
                <a:lnTo>
                  <a:pt x="4290523" y="622299"/>
                </a:lnTo>
                <a:lnTo>
                  <a:pt x="4191898" y="647699"/>
                </a:lnTo>
                <a:lnTo>
                  <a:pt x="4143020" y="647699"/>
                </a:lnTo>
                <a:lnTo>
                  <a:pt x="4046136" y="673099"/>
                </a:lnTo>
                <a:lnTo>
                  <a:pt x="3998129" y="673099"/>
                </a:lnTo>
                <a:lnTo>
                  <a:pt x="3809001" y="723899"/>
                </a:lnTo>
                <a:lnTo>
                  <a:pt x="3762444" y="723899"/>
                </a:lnTo>
                <a:lnTo>
                  <a:pt x="3537719" y="774699"/>
                </a:lnTo>
                <a:lnTo>
                  <a:pt x="3328582" y="825499"/>
                </a:lnTo>
                <a:lnTo>
                  <a:pt x="3132435" y="876299"/>
                </a:lnTo>
                <a:lnTo>
                  <a:pt x="3085124" y="901699"/>
                </a:lnTo>
                <a:lnTo>
                  <a:pt x="2901561" y="952499"/>
                </a:lnTo>
                <a:lnTo>
                  <a:pt x="2856888" y="977899"/>
                </a:lnTo>
                <a:lnTo>
                  <a:pt x="2768719" y="1003299"/>
                </a:lnTo>
                <a:lnTo>
                  <a:pt x="2725142" y="1028699"/>
                </a:lnTo>
                <a:lnTo>
                  <a:pt x="2638800" y="1054099"/>
                </a:lnTo>
                <a:lnTo>
                  <a:pt x="2595954" y="1079499"/>
                </a:lnTo>
                <a:lnTo>
                  <a:pt x="2510708" y="1104899"/>
                </a:lnTo>
                <a:lnTo>
                  <a:pt x="2468227" y="1130299"/>
                </a:lnTo>
                <a:lnTo>
                  <a:pt x="2425786" y="1142999"/>
                </a:lnTo>
                <a:lnTo>
                  <a:pt x="2378838" y="1168399"/>
                </a:lnTo>
                <a:lnTo>
                  <a:pt x="2332502" y="1206499"/>
                </a:lnTo>
                <a:lnTo>
                  <a:pt x="2241674" y="1257299"/>
                </a:lnTo>
                <a:lnTo>
                  <a:pt x="2153299" y="1308099"/>
                </a:lnTo>
                <a:lnTo>
                  <a:pt x="2067380" y="1358899"/>
                </a:lnTo>
                <a:lnTo>
                  <a:pt x="2025341" y="1396999"/>
                </a:lnTo>
                <a:lnTo>
                  <a:pt x="1943104" y="1447799"/>
                </a:lnTo>
                <a:lnTo>
                  <a:pt x="1902906" y="1485899"/>
                </a:lnTo>
                <a:lnTo>
                  <a:pt x="1863322" y="1511299"/>
                </a:lnTo>
                <a:lnTo>
                  <a:pt x="1824352" y="1536699"/>
                </a:lnTo>
                <a:lnTo>
                  <a:pt x="1785995" y="1574799"/>
                </a:lnTo>
                <a:lnTo>
                  <a:pt x="1748252" y="1600199"/>
                </a:lnTo>
                <a:lnTo>
                  <a:pt x="1711122" y="1638299"/>
                </a:lnTo>
                <a:lnTo>
                  <a:pt x="1674607" y="1663699"/>
                </a:lnTo>
                <a:lnTo>
                  <a:pt x="1638705" y="1701799"/>
                </a:lnTo>
                <a:lnTo>
                  <a:pt x="1603416" y="1739899"/>
                </a:lnTo>
                <a:lnTo>
                  <a:pt x="1568742" y="1777999"/>
                </a:lnTo>
                <a:lnTo>
                  <a:pt x="1534681" y="1803399"/>
                </a:lnTo>
                <a:lnTo>
                  <a:pt x="1502594" y="1854199"/>
                </a:lnTo>
                <a:lnTo>
                  <a:pt x="1472340" y="1892299"/>
                </a:lnTo>
                <a:lnTo>
                  <a:pt x="1443920" y="1930399"/>
                </a:lnTo>
                <a:lnTo>
                  <a:pt x="1417334" y="1981199"/>
                </a:lnTo>
                <a:lnTo>
                  <a:pt x="1392581" y="2019299"/>
                </a:lnTo>
                <a:lnTo>
                  <a:pt x="1369661" y="2057399"/>
                </a:lnTo>
                <a:lnTo>
                  <a:pt x="1348576" y="2108199"/>
                </a:lnTo>
                <a:lnTo>
                  <a:pt x="1329323" y="2146299"/>
                </a:lnTo>
                <a:lnTo>
                  <a:pt x="1311905" y="2197099"/>
                </a:lnTo>
                <a:lnTo>
                  <a:pt x="1296319" y="2235199"/>
                </a:lnTo>
                <a:lnTo>
                  <a:pt x="1282568" y="2285999"/>
                </a:lnTo>
                <a:lnTo>
                  <a:pt x="1270650" y="2336799"/>
                </a:lnTo>
                <a:lnTo>
                  <a:pt x="1260565" y="2374899"/>
                </a:lnTo>
                <a:lnTo>
                  <a:pt x="1252314" y="2425699"/>
                </a:lnTo>
                <a:lnTo>
                  <a:pt x="1245897" y="2476499"/>
                </a:lnTo>
                <a:lnTo>
                  <a:pt x="1241313" y="2527299"/>
                </a:lnTo>
                <a:lnTo>
                  <a:pt x="1238563" y="2565399"/>
                </a:lnTo>
                <a:lnTo>
                  <a:pt x="1237646" y="2616199"/>
                </a:lnTo>
                <a:lnTo>
                  <a:pt x="1238663" y="2666999"/>
                </a:lnTo>
                <a:lnTo>
                  <a:pt x="1241676" y="2717799"/>
                </a:lnTo>
                <a:lnTo>
                  <a:pt x="1246624" y="2768599"/>
                </a:lnTo>
                <a:lnTo>
                  <a:pt x="1253446" y="2819399"/>
                </a:lnTo>
                <a:lnTo>
                  <a:pt x="1262081" y="2870199"/>
                </a:lnTo>
                <a:lnTo>
                  <a:pt x="1272470" y="2908299"/>
                </a:lnTo>
                <a:lnTo>
                  <a:pt x="1284552" y="2959099"/>
                </a:lnTo>
                <a:lnTo>
                  <a:pt x="1298266" y="3009899"/>
                </a:lnTo>
                <a:lnTo>
                  <a:pt x="1313552" y="3047999"/>
                </a:lnTo>
                <a:lnTo>
                  <a:pt x="1330350" y="3098799"/>
                </a:lnTo>
                <a:lnTo>
                  <a:pt x="1348598" y="3136899"/>
                </a:lnTo>
                <a:lnTo>
                  <a:pt x="1368237" y="3187699"/>
                </a:lnTo>
                <a:lnTo>
                  <a:pt x="1389206" y="3225799"/>
                </a:lnTo>
                <a:lnTo>
                  <a:pt x="1411445" y="3276599"/>
                </a:lnTo>
                <a:lnTo>
                  <a:pt x="1434893" y="3314699"/>
                </a:lnTo>
                <a:lnTo>
                  <a:pt x="1459490" y="3365499"/>
                </a:lnTo>
                <a:lnTo>
                  <a:pt x="1485175" y="3403599"/>
                </a:lnTo>
                <a:lnTo>
                  <a:pt x="1515256" y="3441699"/>
                </a:lnTo>
                <a:lnTo>
                  <a:pt x="1546117" y="3467099"/>
                </a:lnTo>
                <a:lnTo>
                  <a:pt x="1577794" y="3505199"/>
                </a:lnTo>
                <a:lnTo>
                  <a:pt x="1610326" y="3530599"/>
                </a:lnTo>
                <a:lnTo>
                  <a:pt x="1643748" y="3568699"/>
                </a:lnTo>
                <a:lnTo>
                  <a:pt x="1678099" y="3594099"/>
                </a:lnTo>
                <a:lnTo>
                  <a:pt x="1713416" y="3632199"/>
                </a:lnTo>
                <a:lnTo>
                  <a:pt x="1749734" y="3657599"/>
                </a:lnTo>
                <a:lnTo>
                  <a:pt x="1787093" y="3682999"/>
                </a:lnTo>
                <a:lnTo>
                  <a:pt x="1825528" y="3721099"/>
                </a:lnTo>
                <a:lnTo>
                  <a:pt x="1865077" y="3746499"/>
                </a:lnTo>
                <a:lnTo>
                  <a:pt x="1905777" y="3771899"/>
                </a:lnTo>
                <a:lnTo>
                  <a:pt x="1947665" y="3797299"/>
                </a:lnTo>
                <a:lnTo>
                  <a:pt x="1990778" y="3835399"/>
                </a:lnTo>
                <a:lnTo>
                  <a:pt x="2035154" y="3860799"/>
                </a:lnTo>
                <a:lnTo>
                  <a:pt x="2080829" y="3886199"/>
                </a:lnTo>
                <a:lnTo>
                  <a:pt x="2127841" y="3911599"/>
                </a:lnTo>
                <a:lnTo>
                  <a:pt x="2176227" y="3936999"/>
                </a:lnTo>
                <a:lnTo>
                  <a:pt x="2226024" y="3962399"/>
                </a:lnTo>
                <a:lnTo>
                  <a:pt x="2277269" y="3987799"/>
                </a:lnTo>
                <a:lnTo>
                  <a:pt x="2317477" y="4013199"/>
                </a:lnTo>
                <a:lnTo>
                  <a:pt x="2399279" y="4038599"/>
                </a:lnTo>
                <a:lnTo>
                  <a:pt x="2440906" y="4063999"/>
                </a:lnTo>
                <a:lnTo>
                  <a:pt x="2568899" y="4102099"/>
                </a:lnTo>
                <a:lnTo>
                  <a:pt x="2612656" y="4127499"/>
                </a:lnTo>
                <a:lnTo>
                  <a:pt x="2840398" y="4190999"/>
                </a:lnTo>
                <a:lnTo>
                  <a:pt x="2887856" y="4203699"/>
                </a:lnTo>
                <a:lnTo>
                  <a:pt x="2935990" y="4229099"/>
                </a:lnTo>
                <a:lnTo>
                  <a:pt x="3187392" y="4292599"/>
                </a:lnTo>
                <a:lnTo>
                  <a:pt x="3402406" y="4343399"/>
                </a:lnTo>
                <a:lnTo>
                  <a:pt x="3458229" y="4343399"/>
                </a:lnTo>
                <a:lnTo>
                  <a:pt x="3514915" y="4356099"/>
                </a:lnTo>
                <a:lnTo>
                  <a:pt x="3558852" y="4368799"/>
                </a:lnTo>
                <a:lnTo>
                  <a:pt x="3603296" y="4368799"/>
                </a:lnTo>
                <a:lnTo>
                  <a:pt x="3648238" y="4381499"/>
                </a:lnTo>
                <a:lnTo>
                  <a:pt x="3693672" y="4381499"/>
                </a:lnTo>
                <a:lnTo>
                  <a:pt x="3739589" y="4394199"/>
                </a:lnTo>
                <a:lnTo>
                  <a:pt x="3785983" y="4394199"/>
                </a:lnTo>
                <a:lnTo>
                  <a:pt x="3832845" y="4406899"/>
                </a:lnTo>
                <a:lnTo>
                  <a:pt x="3880168" y="4406899"/>
                </a:lnTo>
                <a:lnTo>
                  <a:pt x="3927944" y="4419599"/>
                </a:lnTo>
                <a:lnTo>
                  <a:pt x="4024827" y="4419599"/>
                </a:lnTo>
                <a:lnTo>
                  <a:pt x="4073919" y="4432299"/>
                </a:lnTo>
                <a:lnTo>
                  <a:pt x="4173364" y="4432299"/>
                </a:lnTo>
                <a:lnTo>
                  <a:pt x="4223702" y="4444999"/>
                </a:lnTo>
                <a:lnTo>
                  <a:pt x="4325573" y="4444999"/>
                </a:lnTo>
                <a:lnTo>
                  <a:pt x="4377091" y="4457699"/>
                </a:lnTo>
                <a:lnTo>
                  <a:pt x="4533880" y="4457699"/>
                </a:lnTo>
                <a:lnTo>
                  <a:pt x="4586863" y="4470399"/>
                </a:lnTo>
                <a:lnTo>
                  <a:pt x="4802198" y="4470399"/>
                </a:lnTo>
                <a:lnTo>
                  <a:pt x="4856844" y="4483099"/>
                </a:lnTo>
                <a:lnTo>
                  <a:pt x="6829505" y="4483099"/>
                </a:lnTo>
                <a:lnTo>
                  <a:pt x="7079336" y="4876799"/>
                </a:lnTo>
                <a:lnTo>
                  <a:pt x="6938441" y="4914899"/>
                </a:lnTo>
                <a:close/>
              </a:path>
              <a:path w="10248265" h="5067300">
                <a:moveTo>
                  <a:pt x="9474254" y="3251199"/>
                </a:moveTo>
                <a:lnTo>
                  <a:pt x="7639522" y="3251199"/>
                </a:lnTo>
                <a:lnTo>
                  <a:pt x="7691260" y="3238499"/>
                </a:lnTo>
                <a:lnTo>
                  <a:pt x="7741882" y="3238499"/>
                </a:lnTo>
                <a:lnTo>
                  <a:pt x="7838885" y="3213099"/>
                </a:lnTo>
                <a:lnTo>
                  <a:pt x="7884820" y="3213099"/>
                </a:lnTo>
                <a:lnTo>
                  <a:pt x="7928747" y="3200399"/>
                </a:lnTo>
                <a:lnTo>
                  <a:pt x="7970442" y="3187699"/>
                </a:lnTo>
                <a:lnTo>
                  <a:pt x="8307156" y="3098799"/>
                </a:lnTo>
                <a:lnTo>
                  <a:pt x="8351820" y="3073399"/>
                </a:lnTo>
                <a:lnTo>
                  <a:pt x="8395109" y="3060699"/>
                </a:lnTo>
                <a:lnTo>
                  <a:pt x="8436851" y="3035299"/>
                </a:lnTo>
                <a:lnTo>
                  <a:pt x="8476874" y="3009899"/>
                </a:lnTo>
                <a:lnTo>
                  <a:pt x="8515006" y="2984499"/>
                </a:lnTo>
                <a:lnTo>
                  <a:pt x="8558125" y="2959099"/>
                </a:lnTo>
                <a:lnTo>
                  <a:pt x="8598572" y="2933699"/>
                </a:lnTo>
                <a:lnTo>
                  <a:pt x="8636642" y="2895599"/>
                </a:lnTo>
                <a:lnTo>
                  <a:pt x="8672633" y="2870199"/>
                </a:lnTo>
                <a:lnTo>
                  <a:pt x="8706841" y="2832099"/>
                </a:lnTo>
                <a:lnTo>
                  <a:pt x="8739565" y="2793999"/>
                </a:lnTo>
                <a:lnTo>
                  <a:pt x="8771100" y="2768599"/>
                </a:lnTo>
                <a:lnTo>
                  <a:pt x="8801744" y="2730499"/>
                </a:lnTo>
                <a:lnTo>
                  <a:pt x="8831794" y="2679699"/>
                </a:lnTo>
                <a:lnTo>
                  <a:pt x="8861547" y="2641599"/>
                </a:lnTo>
                <a:lnTo>
                  <a:pt x="8887322" y="2603499"/>
                </a:lnTo>
                <a:lnTo>
                  <a:pt x="8910643" y="2565399"/>
                </a:lnTo>
                <a:lnTo>
                  <a:pt x="8931510" y="2514599"/>
                </a:lnTo>
                <a:lnTo>
                  <a:pt x="8949921" y="2476499"/>
                </a:lnTo>
                <a:lnTo>
                  <a:pt x="8965877" y="2425699"/>
                </a:lnTo>
                <a:lnTo>
                  <a:pt x="8979379" y="2374899"/>
                </a:lnTo>
                <a:lnTo>
                  <a:pt x="8990426" y="2336799"/>
                </a:lnTo>
                <a:lnTo>
                  <a:pt x="8999018" y="2285999"/>
                </a:lnTo>
                <a:lnTo>
                  <a:pt x="9005155" y="2235199"/>
                </a:lnTo>
                <a:lnTo>
                  <a:pt x="9008837" y="2184399"/>
                </a:lnTo>
                <a:lnTo>
                  <a:pt x="9010064" y="2133599"/>
                </a:lnTo>
                <a:lnTo>
                  <a:pt x="9008904" y="2082799"/>
                </a:lnTo>
                <a:lnTo>
                  <a:pt x="9005423" y="2031999"/>
                </a:lnTo>
                <a:lnTo>
                  <a:pt x="8999622" y="1981199"/>
                </a:lnTo>
                <a:lnTo>
                  <a:pt x="8991500" y="1930399"/>
                </a:lnTo>
                <a:lnTo>
                  <a:pt x="8981057" y="1879599"/>
                </a:lnTo>
                <a:lnTo>
                  <a:pt x="8968294" y="1841499"/>
                </a:lnTo>
                <a:lnTo>
                  <a:pt x="8953210" y="1790699"/>
                </a:lnTo>
                <a:lnTo>
                  <a:pt x="8935806" y="1739899"/>
                </a:lnTo>
                <a:lnTo>
                  <a:pt x="8916081" y="1701799"/>
                </a:lnTo>
                <a:lnTo>
                  <a:pt x="8894035" y="1650999"/>
                </a:lnTo>
                <a:lnTo>
                  <a:pt x="8869669" y="1612899"/>
                </a:lnTo>
                <a:lnTo>
                  <a:pt x="8842982" y="1574799"/>
                </a:lnTo>
                <a:lnTo>
                  <a:pt x="8813975" y="1536699"/>
                </a:lnTo>
                <a:lnTo>
                  <a:pt x="8782647" y="1498599"/>
                </a:lnTo>
                <a:lnTo>
                  <a:pt x="8748999" y="1447799"/>
                </a:lnTo>
                <a:lnTo>
                  <a:pt x="8713029" y="1422399"/>
                </a:lnTo>
                <a:lnTo>
                  <a:pt x="8679567" y="1384299"/>
                </a:lnTo>
                <a:lnTo>
                  <a:pt x="8645188" y="1358899"/>
                </a:lnTo>
                <a:lnTo>
                  <a:pt x="8609892" y="1320799"/>
                </a:lnTo>
                <a:lnTo>
                  <a:pt x="8573679" y="1295399"/>
                </a:lnTo>
                <a:lnTo>
                  <a:pt x="8536550" y="1257299"/>
                </a:lnTo>
                <a:lnTo>
                  <a:pt x="8498504" y="1231899"/>
                </a:lnTo>
                <a:lnTo>
                  <a:pt x="8459541" y="1206499"/>
                </a:lnTo>
                <a:lnTo>
                  <a:pt x="8419661" y="1181099"/>
                </a:lnTo>
                <a:lnTo>
                  <a:pt x="8378865" y="1155699"/>
                </a:lnTo>
                <a:lnTo>
                  <a:pt x="8337151" y="1130299"/>
                </a:lnTo>
                <a:lnTo>
                  <a:pt x="8294521" y="1104899"/>
                </a:lnTo>
                <a:lnTo>
                  <a:pt x="8250975" y="1079499"/>
                </a:lnTo>
                <a:lnTo>
                  <a:pt x="8206511" y="1054099"/>
                </a:lnTo>
                <a:lnTo>
                  <a:pt x="8161131" y="1028699"/>
                </a:lnTo>
                <a:lnTo>
                  <a:pt x="8114834" y="1003299"/>
                </a:lnTo>
                <a:lnTo>
                  <a:pt x="8067620" y="977899"/>
                </a:lnTo>
                <a:lnTo>
                  <a:pt x="7970442" y="927099"/>
                </a:lnTo>
                <a:lnTo>
                  <a:pt x="7882775" y="901699"/>
                </a:lnTo>
                <a:lnTo>
                  <a:pt x="7838168" y="876299"/>
                </a:lnTo>
                <a:lnTo>
                  <a:pt x="7654584" y="825499"/>
                </a:lnTo>
                <a:lnTo>
                  <a:pt x="7313458" y="736599"/>
                </a:lnTo>
                <a:lnTo>
                  <a:pt x="7262663" y="736599"/>
                </a:lnTo>
                <a:lnTo>
                  <a:pt x="7107183" y="698499"/>
                </a:lnTo>
                <a:lnTo>
                  <a:pt x="7054326" y="698499"/>
                </a:lnTo>
                <a:lnTo>
                  <a:pt x="6947063" y="673099"/>
                </a:lnTo>
                <a:lnTo>
                  <a:pt x="6892658" y="673099"/>
                </a:lnTo>
                <a:lnTo>
                  <a:pt x="6837738" y="660399"/>
                </a:lnTo>
                <a:lnTo>
                  <a:pt x="6782301" y="660399"/>
                </a:lnTo>
                <a:lnTo>
                  <a:pt x="6683269" y="634999"/>
                </a:lnTo>
                <a:lnTo>
                  <a:pt x="6633716" y="634999"/>
                </a:lnTo>
                <a:lnTo>
                  <a:pt x="6584117" y="622299"/>
                </a:lnTo>
                <a:lnTo>
                  <a:pt x="6534458" y="622299"/>
                </a:lnTo>
                <a:lnTo>
                  <a:pt x="6484723" y="609599"/>
                </a:lnTo>
                <a:lnTo>
                  <a:pt x="6434898" y="609599"/>
                </a:lnTo>
                <a:lnTo>
                  <a:pt x="6384967" y="596899"/>
                </a:lnTo>
                <a:lnTo>
                  <a:pt x="6284727" y="596899"/>
                </a:lnTo>
                <a:lnTo>
                  <a:pt x="6234389" y="584199"/>
                </a:lnTo>
                <a:lnTo>
                  <a:pt x="6133199" y="584199"/>
                </a:lnTo>
                <a:lnTo>
                  <a:pt x="6082318" y="571499"/>
                </a:lnTo>
                <a:lnTo>
                  <a:pt x="5876527" y="571499"/>
                </a:lnTo>
                <a:lnTo>
                  <a:pt x="5824438" y="558799"/>
                </a:lnTo>
                <a:lnTo>
                  <a:pt x="8861547" y="558799"/>
                </a:lnTo>
                <a:lnTo>
                  <a:pt x="8914538" y="584199"/>
                </a:lnTo>
                <a:lnTo>
                  <a:pt x="8966578" y="596899"/>
                </a:lnTo>
                <a:lnTo>
                  <a:pt x="9067808" y="647699"/>
                </a:lnTo>
                <a:lnTo>
                  <a:pt x="9116997" y="673099"/>
                </a:lnTo>
                <a:lnTo>
                  <a:pt x="9165235" y="698499"/>
                </a:lnTo>
                <a:lnTo>
                  <a:pt x="9212523" y="723899"/>
                </a:lnTo>
                <a:lnTo>
                  <a:pt x="9258861" y="749299"/>
                </a:lnTo>
                <a:lnTo>
                  <a:pt x="9304248" y="774699"/>
                </a:lnTo>
                <a:lnTo>
                  <a:pt x="9348684" y="800099"/>
                </a:lnTo>
                <a:lnTo>
                  <a:pt x="9392170" y="825499"/>
                </a:lnTo>
                <a:lnTo>
                  <a:pt x="9434706" y="850899"/>
                </a:lnTo>
                <a:lnTo>
                  <a:pt x="9476291" y="876299"/>
                </a:lnTo>
                <a:lnTo>
                  <a:pt x="9516925" y="901699"/>
                </a:lnTo>
                <a:lnTo>
                  <a:pt x="9556609" y="927099"/>
                </a:lnTo>
                <a:lnTo>
                  <a:pt x="9595342" y="952499"/>
                </a:lnTo>
                <a:lnTo>
                  <a:pt x="9633125" y="990599"/>
                </a:lnTo>
                <a:lnTo>
                  <a:pt x="9669958" y="1015999"/>
                </a:lnTo>
                <a:lnTo>
                  <a:pt x="9705839" y="1041399"/>
                </a:lnTo>
                <a:lnTo>
                  <a:pt x="9740771" y="1079499"/>
                </a:lnTo>
                <a:lnTo>
                  <a:pt x="9774752" y="1104899"/>
                </a:lnTo>
                <a:lnTo>
                  <a:pt x="9807782" y="1130299"/>
                </a:lnTo>
                <a:lnTo>
                  <a:pt x="9839862" y="1155699"/>
                </a:lnTo>
                <a:lnTo>
                  <a:pt x="9870991" y="1193799"/>
                </a:lnTo>
                <a:lnTo>
                  <a:pt x="9901170" y="1219199"/>
                </a:lnTo>
                <a:lnTo>
                  <a:pt x="9937191" y="1257299"/>
                </a:lnTo>
                <a:lnTo>
                  <a:pt x="9971022" y="1308099"/>
                </a:lnTo>
                <a:lnTo>
                  <a:pt x="10002700" y="1346199"/>
                </a:lnTo>
                <a:lnTo>
                  <a:pt x="10032261" y="1384299"/>
                </a:lnTo>
                <a:lnTo>
                  <a:pt x="10059743" y="1435099"/>
                </a:lnTo>
                <a:lnTo>
                  <a:pt x="10085183" y="1473199"/>
                </a:lnTo>
                <a:lnTo>
                  <a:pt x="10108618" y="1523999"/>
                </a:lnTo>
                <a:lnTo>
                  <a:pt x="10130085" y="1562099"/>
                </a:lnTo>
                <a:lnTo>
                  <a:pt x="10149621" y="1612899"/>
                </a:lnTo>
                <a:lnTo>
                  <a:pt x="10167264" y="1650999"/>
                </a:lnTo>
                <a:lnTo>
                  <a:pt x="10183050" y="1701799"/>
                </a:lnTo>
                <a:lnTo>
                  <a:pt x="10197017" y="1752599"/>
                </a:lnTo>
                <a:lnTo>
                  <a:pt x="10209201" y="1790699"/>
                </a:lnTo>
                <a:lnTo>
                  <a:pt x="10219641" y="1841499"/>
                </a:lnTo>
                <a:lnTo>
                  <a:pt x="10228372" y="1892299"/>
                </a:lnTo>
                <a:lnTo>
                  <a:pt x="10235433" y="1943099"/>
                </a:lnTo>
                <a:lnTo>
                  <a:pt x="10240860" y="1981199"/>
                </a:lnTo>
                <a:lnTo>
                  <a:pt x="10244691" y="2031999"/>
                </a:lnTo>
                <a:lnTo>
                  <a:pt x="10246962" y="2082799"/>
                </a:lnTo>
                <a:lnTo>
                  <a:pt x="10247711" y="2133599"/>
                </a:lnTo>
                <a:lnTo>
                  <a:pt x="10246405" y="2171699"/>
                </a:lnTo>
                <a:lnTo>
                  <a:pt x="10242547" y="2222499"/>
                </a:lnTo>
                <a:lnTo>
                  <a:pt x="10236225" y="2273299"/>
                </a:lnTo>
                <a:lnTo>
                  <a:pt x="10227527" y="2324099"/>
                </a:lnTo>
                <a:lnTo>
                  <a:pt x="10216540" y="2362199"/>
                </a:lnTo>
                <a:lnTo>
                  <a:pt x="10203353" y="2412999"/>
                </a:lnTo>
                <a:lnTo>
                  <a:pt x="10188054" y="2463799"/>
                </a:lnTo>
                <a:lnTo>
                  <a:pt x="10170731" y="2501899"/>
                </a:lnTo>
                <a:lnTo>
                  <a:pt x="10151471" y="2552699"/>
                </a:lnTo>
                <a:lnTo>
                  <a:pt x="10130364" y="2590799"/>
                </a:lnTo>
                <a:lnTo>
                  <a:pt x="10107496" y="2641599"/>
                </a:lnTo>
                <a:lnTo>
                  <a:pt x="10082955" y="2679699"/>
                </a:lnTo>
                <a:lnTo>
                  <a:pt x="10056831" y="2730499"/>
                </a:lnTo>
                <a:lnTo>
                  <a:pt x="10029210" y="2768599"/>
                </a:lnTo>
                <a:lnTo>
                  <a:pt x="10000182" y="2819399"/>
                </a:lnTo>
                <a:lnTo>
                  <a:pt x="9974520" y="2844799"/>
                </a:lnTo>
                <a:lnTo>
                  <a:pt x="9947076" y="2882899"/>
                </a:lnTo>
                <a:lnTo>
                  <a:pt x="9917901" y="2908299"/>
                </a:lnTo>
                <a:lnTo>
                  <a:pt x="9887045" y="2946399"/>
                </a:lnTo>
                <a:lnTo>
                  <a:pt x="9854558" y="2971799"/>
                </a:lnTo>
                <a:lnTo>
                  <a:pt x="9820493" y="3009899"/>
                </a:lnTo>
                <a:lnTo>
                  <a:pt x="9784901" y="3035299"/>
                </a:lnTo>
                <a:lnTo>
                  <a:pt x="9747831" y="3060699"/>
                </a:lnTo>
                <a:lnTo>
                  <a:pt x="9709334" y="3098799"/>
                </a:lnTo>
                <a:lnTo>
                  <a:pt x="9669463" y="3124199"/>
                </a:lnTo>
                <a:lnTo>
                  <a:pt x="9628268" y="3149599"/>
                </a:lnTo>
                <a:lnTo>
                  <a:pt x="9585799" y="3187699"/>
                </a:lnTo>
                <a:lnTo>
                  <a:pt x="9542108" y="3213099"/>
                </a:lnTo>
                <a:lnTo>
                  <a:pt x="9497245" y="3238499"/>
                </a:lnTo>
                <a:lnTo>
                  <a:pt x="9474254" y="3251199"/>
                </a:lnTo>
                <a:close/>
              </a:path>
              <a:path w="10248265" h="5067300">
                <a:moveTo>
                  <a:pt x="5522730" y="1231899"/>
                </a:moveTo>
                <a:lnTo>
                  <a:pt x="5034184" y="1231899"/>
                </a:lnTo>
                <a:lnTo>
                  <a:pt x="5085712" y="1219199"/>
                </a:lnTo>
                <a:lnTo>
                  <a:pt x="5467275" y="1219199"/>
                </a:lnTo>
                <a:lnTo>
                  <a:pt x="5522730" y="1231899"/>
                </a:lnTo>
                <a:close/>
              </a:path>
              <a:path w="10248265" h="5067300">
                <a:moveTo>
                  <a:pt x="5731029" y="1244599"/>
                </a:moveTo>
                <a:lnTo>
                  <a:pt x="4882333" y="1244599"/>
                </a:lnTo>
                <a:lnTo>
                  <a:pt x="4932522" y="1231899"/>
                </a:lnTo>
                <a:lnTo>
                  <a:pt x="5681523" y="1231899"/>
                </a:lnTo>
                <a:lnTo>
                  <a:pt x="5731029" y="1244599"/>
                </a:lnTo>
                <a:close/>
              </a:path>
              <a:path w="10248265" h="5067300">
                <a:moveTo>
                  <a:pt x="5904716" y="1269999"/>
                </a:moveTo>
                <a:lnTo>
                  <a:pt x="4685202" y="1269999"/>
                </a:lnTo>
                <a:lnTo>
                  <a:pt x="4783098" y="1244599"/>
                </a:lnTo>
                <a:lnTo>
                  <a:pt x="5778371" y="1244599"/>
                </a:lnTo>
                <a:lnTo>
                  <a:pt x="5823280" y="1257299"/>
                </a:lnTo>
                <a:lnTo>
                  <a:pt x="5865485" y="1257299"/>
                </a:lnTo>
                <a:lnTo>
                  <a:pt x="5904716" y="1269999"/>
                </a:lnTo>
                <a:close/>
              </a:path>
              <a:path w="10248265" h="5067300">
                <a:moveTo>
                  <a:pt x="7506324" y="1435099"/>
                </a:moveTo>
                <a:lnTo>
                  <a:pt x="6435760" y="1435099"/>
                </a:lnTo>
                <a:lnTo>
                  <a:pt x="6782301" y="1244599"/>
                </a:lnTo>
                <a:lnTo>
                  <a:pt x="7574395" y="1244599"/>
                </a:lnTo>
                <a:lnTo>
                  <a:pt x="7506324" y="1435099"/>
                </a:lnTo>
                <a:close/>
              </a:path>
              <a:path w="10248265" h="5067300">
                <a:moveTo>
                  <a:pt x="4324198" y="3809999"/>
                </a:moveTo>
                <a:lnTo>
                  <a:pt x="3420367" y="3809999"/>
                </a:lnTo>
                <a:lnTo>
                  <a:pt x="3320239" y="3784599"/>
                </a:lnTo>
                <a:lnTo>
                  <a:pt x="3050798" y="3721099"/>
                </a:lnTo>
                <a:lnTo>
                  <a:pt x="3001002" y="3695699"/>
                </a:lnTo>
                <a:lnTo>
                  <a:pt x="2954107" y="3670299"/>
                </a:lnTo>
                <a:lnTo>
                  <a:pt x="2910692" y="3644899"/>
                </a:lnTo>
                <a:lnTo>
                  <a:pt x="2871339" y="3619499"/>
                </a:lnTo>
                <a:lnTo>
                  <a:pt x="2817965" y="3594099"/>
                </a:lnTo>
                <a:lnTo>
                  <a:pt x="2769233" y="3568699"/>
                </a:lnTo>
                <a:lnTo>
                  <a:pt x="2725142" y="3530599"/>
                </a:lnTo>
                <a:lnTo>
                  <a:pt x="2685692" y="3492499"/>
                </a:lnTo>
                <a:lnTo>
                  <a:pt x="2650883" y="3467099"/>
                </a:lnTo>
                <a:lnTo>
                  <a:pt x="2620716" y="3428999"/>
                </a:lnTo>
                <a:lnTo>
                  <a:pt x="2595189" y="3390899"/>
                </a:lnTo>
                <a:lnTo>
                  <a:pt x="2574304" y="3352799"/>
                </a:lnTo>
                <a:lnTo>
                  <a:pt x="2553231" y="3314699"/>
                </a:lnTo>
                <a:lnTo>
                  <a:pt x="2533025" y="3263899"/>
                </a:lnTo>
                <a:lnTo>
                  <a:pt x="2514550" y="3225799"/>
                </a:lnTo>
                <a:lnTo>
                  <a:pt x="2498674" y="3187699"/>
                </a:lnTo>
                <a:lnTo>
                  <a:pt x="2486261" y="3136899"/>
                </a:lnTo>
                <a:lnTo>
                  <a:pt x="2478179" y="3086099"/>
                </a:lnTo>
                <a:lnTo>
                  <a:pt x="2475292" y="3035299"/>
                </a:lnTo>
                <a:lnTo>
                  <a:pt x="2475967" y="2984499"/>
                </a:lnTo>
                <a:lnTo>
                  <a:pt x="2478050" y="2933699"/>
                </a:lnTo>
                <a:lnTo>
                  <a:pt x="2481629" y="2895599"/>
                </a:lnTo>
                <a:lnTo>
                  <a:pt x="2486792" y="2844799"/>
                </a:lnTo>
                <a:lnTo>
                  <a:pt x="2493628" y="2793999"/>
                </a:lnTo>
                <a:lnTo>
                  <a:pt x="2502223" y="2755899"/>
                </a:lnTo>
                <a:lnTo>
                  <a:pt x="2512667" y="2705099"/>
                </a:lnTo>
                <a:lnTo>
                  <a:pt x="2525047" y="2654299"/>
                </a:lnTo>
                <a:lnTo>
                  <a:pt x="2539452" y="2616199"/>
                </a:lnTo>
                <a:lnTo>
                  <a:pt x="2555968" y="2565399"/>
                </a:lnTo>
                <a:lnTo>
                  <a:pt x="2574685" y="2527299"/>
                </a:lnTo>
                <a:lnTo>
                  <a:pt x="2595690" y="2476499"/>
                </a:lnTo>
                <a:lnTo>
                  <a:pt x="2619072" y="2438399"/>
                </a:lnTo>
                <a:lnTo>
                  <a:pt x="2644917" y="2387599"/>
                </a:lnTo>
                <a:lnTo>
                  <a:pt x="2673316" y="2349499"/>
                </a:lnTo>
                <a:lnTo>
                  <a:pt x="2700532" y="2311399"/>
                </a:lnTo>
                <a:lnTo>
                  <a:pt x="2729683" y="2273299"/>
                </a:lnTo>
                <a:lnTo>
                  <a:pt x="2760649" y="2235199"/>
                </a:lnTo>
                <a:lnTo>
                  <a:pt x="2793306" y="2197099"/>
                </a:lnTo>
                <a:lnTo>
                  <a:pt x="2827536" y="2171699"/>
                </a:lnTo>
                <a:lnTo>
                  <a:pt x="2863217" y="2133599"/>
                </a:lnTo>
                <a:lnTo>
                  <a:pt x="2900228" y="2095499"/>
                </a:lnTo>
                <a:lnTo>
                  <a:pt x="2938448" y="2070099"/>
                </a:lnTo>
                <a:lnTo>
                  <a:pt x="2977757" y="2031999"/>
                </a:lnTo>
                <a:lnTo>
                  <a:pt x="3018033" y="1993899"/>
                </a:lnTo>
                <a:lnTo>
                  <a:pt x="3059155" y="1968499"/>
                </a:lnTo>
                <a:lnTo>
                  <a:pt x="3101003" y="1943099"/>
                </a:lnTo>
                <a:lnTo>
                  <a:pt x="3143455" y="1904999"/>
                </a:lnTo>
                <a:lnTo>
                  <a:pt x="3186391" y="1879599"/>
                </a:lnTo>
                <a:lnTo>
                  <a:pt x="3229690" y="1841499"/>
                </a:lnTo>
                <a:lnTo>
                  <a:pt x="3316892" y="1790699"/>
                </a:lnTo>
                <a:lnTo>
                  <a:pt x="3354392" y="1765299"/>
                </a:lnTo>
                <a:lnTo>
                  <a:pt x="3392636" y="1739899"/>
                </a:lnTo>
                <a:lnTo>
                  <a:pt x="3431621" y="1714499"/>
                </a:lnTo>
                <a:lnTo>
                  <a:pt x="3471350" y="1689099"/>
                </a:lnTo>
                <a:lnTo>
                  <a:pt x="3511821" y="1663699"/>
                </a:lnTo>
                <a:lnTo>
                  <a:pt x="3553035" y="1638299"/>
                </a:lnTo>
                <a:lnTo>
                  <a:pt x="3594991" y="1612899"/>
                </a:lnTo>
                <a:lnTo>
                  <a:pt x="3637690" y="1587499"/>
                </a:lnTo>
                <a:lnTo>
                  <a:pt x="3681131" y="1574799"/>
                </a:lnTo>
                <a:lnTo>
                  <a:pt x="3770241" y="1523999"/>
                </a:lnTo>
                <a:lnTo>
                  <a:pt x="3815911" y="1511299"/>
                </a:lnTo>
                <a:lnTo>
                  <a:pt x="3862322" y="1485899"/>
                </a:lnTo>
                <a:lnTo>
                  <a:pt x="3909477" y="1473199"/>
                </a:lnTo>
                <a:lnTo>
                  <a:pt x="3957374" y="1447799"/>
                </a:lnTo>
                <a:lnTo>
                  <a:pt x="4006013" y="1435099"/>
                </a:lnTo>
                <a:lnTo>
                  <a:pt x="4055395" y="1409699"/>
                </a:lnTo>
                <a:lnTo>
                  <a:pt x="4207997" y="1371599"/>
                </a:lnTo>
                <a:lnTo>
                  <a:pt x="4540381" y="1282699"/>
                </a:lnTo>
                <a:lnTo>
                  <a:pt x="4588422" y="1282699"/>
                </a:lnTo>
                <a:lnTo>
                  <a:pt x="4636687" y="1269999"/>
                </a:lnTo>
                <a:lnTo>
                  <a:pt x="5940702" y="1269999"/>
                </a:lnTo>
                <a:lnTo>
                  <a:pt x="5998673" y="1282699"/>
                </a:lnTo>
                <a:lnTo>
                  <a:pt x="6053971" y="1295399"/>
                </a:lnTo>
                <a:lnTo>
                  <a:pt x="6106893" y="1308099"/>
                </a:lnTo>
                <a:lnTo>
                  <a:pt x="6157735" y="1333499"/>
                </a:lnTo>
                <a:lnTo>
                  <a:pt x="6254371" y="1358899"/>
                </a:lnTo>
                <a:lnTo>
                  <a:pt x="6300758" y="1384299"/>
                </a:lnTo>
                <a:lnTo>
                  <a:pt x="6346254" y="1396999"/>
                </a:lnTo>
                <a:lnTo>
                  <a:pt x="6391156" y="1422399"/>
                </a:lnTo>
                <a:lnTo>
                  <a:pt x="6435760" y="1435099"/>
                </a:lnTo>
                <a:lnTo>
                  <a:pt x="7506324" y="1435099"/>
                </a:lnTo>
                <a:lnTo>
                  <a:pt x="7374721" y="1803399"/>
                </a:lnTo>
                <a:lnTo>
                  <a:pt x="5339872" y="1803399"/>
                </a:lnTo>
                <a:lnTo>
                  <a:pt x="5285228" y="1816099"/>
                </a:lnTo>
                <a:lnTo>
                  <a:pt x="5129680" y="1816099"/>
                </a:lnTo>
                <a:lnTo>
                  <a:pt x="5080174" y="1828799"/>
                </a:lnTo>
                <a:lnTo>
                  <a:pt x="5031615" y="1828799"/>
                </a:lnTo>
                <a:lnTo>
                  <a:pt x="4752561" y="1904999"/>
                </a:lnTo>
                <a:lnTo>
                  <a:pt x="4699745" y="1917699"/>
                </a:lnTo>
                <a:lnTo>
                  <a:pt x="4649161" y="1930399"/>
                </a:lnTo>
                <a:lnTo>
                  <a:pt x="4600585" y="1955799"/>
                </a:lnTo>
                <a:lnTo>
                  <a:pt x="4553794" y="1968499"/>
                </a:lnTo>
                <a:lnTo>
                  <a:pt x="4508566" y="1993899"/>
                </a:lnTo>
                <a:lnTo>
                  <a:pt x="4464676" y="2019299"/>
                </a:lnTo>
                <a:lnTo>
                  <a:pt x="4421902" y="2031999"/>
                </a:lnTo>
                <a:lnTo>
                  <a:pt x="4380021" y="2057399"/>
                </a:lnTo>
                <a:lnTo>
                  <a:pt x="4338810" y="2095499"/>
                </a:lnTo>
                <a:lnTo>
                  <a:pt x="4257503" y="2146299"/>
                </a:lnTo>
                <a:lnTo>
                  <a:pt x="4222869" y="2184399"/>
                </a:lnTo>
                <a:lnTo>
                  <a:pt x="4185790" y="2222499"/>
                </a:lnTo>
                <a:lnTo>
                  <a:pt x="4147490" y="2247899"/>
                </a:lnTo>
                <a:lnTo>
                  <a:pt x="4109189" y="2285999"/>
                </a:lnTo>
                <a:lnTo>
                  <a:pt x="4072110" y="2324099"/>
                </a:lnTo>
                <a:lnTo>
                  <a:pt x="4037477" y="2362199"/>
                </a:lnTo>
                <a:lnTo>
                  <a:pt x="4006510" y="2387599"/>
                </a:lnTo>
                <a:lnTo>
                  <a:pt x="3980433" y="2425699"/>
                </a:lnTo>
                <a:lnTo>
                  <a:pt x="3960468" y="2476499"/>
                </a:lnTo>
                <a:lnTo>
                  <a:pt x="3927786" y="2514599"/>
                </a:lnTo>
                <a:lnTo>
                  <a:pt x="3903226" y="2565399"/>
                </a:lnTo>
                <a:lnTo>
                  <a:pt x="3885629" y="2603499"/>
                </a:lnTo>
                <a:lnTo>
                  <a:pt x="3873832" y="2654299"/>
                </a:lnTo>
                <a:lnTo>
                  <a:pt x="3866677" y="2705099"/>
                </a:lnTo>
                <a:lnTo>
                  <a:pt x="3863003" y="2743199"/>
                </a:lnTo>
                <a:lnTo>
                  <a:pt x="3861649" y="2793999"/>
                </a:lnTo>
                <a:lnTo>
                  <a:pt x="3861456" y="2844799"/>
                </a:lnTo>
                <a:lnTo>
                  <a:pt x="3864487" y="2895599"/>
                </a:lnTo>
                <a:lnTo>
                  <a:pt x="3873580" y="2933699"/>
                </a:lnTo>
                <a:lnTo>
                  <a:pt x="3888735" y="2984499"/>
                </a:lnTo>
                <a:lnTo>
                  <a:pt x="3909952" y="3022599"/>
                </a:lnTo>
                <a:lnTo>
                  <a:pt x="3937230" y="3060699"/>
                </a:lnTo>
                <a:lnTo>
                  <a:pt x="3970571" y="3098799"/>
                </a:lnTo>
                <a:lnTo>
                  <a:pt x="4009973" y="3136899"/>
                </a:lnTo>
                <a:lnTo>
                  <a:pt x="4069187" y="3174999"/>
                </a:lnTo>
                <a:lnTo>
                  <a:pt x="4103034" y="3200399"/>
                </a:lnTo>
                <a:lnTo>
                  <a:pt x="4140005" y="3213099"/>
                </a:lnTo>
                <a:lnTo>
                  <a:pt x="4180324" y="3225799"/>
                </a:lnTo>
                <a:lnTo>
                  <a:pt x="4224214" y="3238499"/>
                </a:lnTo>
                <a:lnTo>
                  <a:pt x="4271897" y="3238499"/>
                </a:lnTo>
                <a:lnTo>
                  <a:pt x="4323597" y="3251199"/>
                </a:lnTo>
                <a:lnTo>
                  <a:pt x="5716507" y="3251199"/>
                </a:lnTo>
                <a:lnTo>
                  <a:pt x="5703422" y="3263899"/>
                </a:lnTo>
                <a:lnTo>
                  <a:pt x="5660684" y="3289299"/>
                </a:lnTo>
                <a:lnTo>
                  <a:pt x="5615626" y="3314699"/>
                </a:lnTo>
                <a:lnTo>
                  <a:pt x="5523189" y="3365499"/>
                </a:lnTo>
                <a:lnTo>
                  <a:pt x="5478131" y="3403599"/>
                </a:lnTo>
                <a:lnTo>
                  <a:pt x="5435394" y="3428999"/>
                </a:lnTo>
                <a:lnTo>
                  <a:pt x="5396137" y="3454399"/>
                </a:lnTo>
                <a:lnTo>
                  <a:pt x="5351582" y="3479799"/>
                </a:lnTo>
                <a:lnTo>
                  <a:pt x="5307027" y="3492499"/>
                </a:lnTo>
                <a:lnTo>
                  <a:pt x="5217916" y="3543299"/>
                </a:lnTo>
                <a:lnTo>
                  <a:pt x="5173361" y="3555999"/>
                </a:lnTo>
                <a:lnTo>
                  <a:pt x="5128806" y="3581399"/>
                </a:lnTo>
                <a:lnTo>
                  <a:pt x="5084250" y="3594099"/>
                </a:lnTo>
                <a:lnTo>
                  <a:pt x="5039695" y="3619499"/>
                </a:lnTo>
                <a:lnTo>
                  <a:pt x="4950585" y="3644899"/>
                </a:lnTo>
                <a:lnTo>
                  <a:pt x="4908890" y="3670299"/>
                </a:lnTo>
                <a:lnTo>
                  <a:pt x="4864963" y="3682999"/>
                </a:lnTo>
                <a:lnTo>
                  <a:pt x="4819028" y="3695699"/>
                </a:lnTo>
                <a:lnTo>
                  <a:pt x="4722024" y="3721099"/>
                </a:lnTo>
                <a:lnTo>
                  <a:pt x="4406020" y="3797299"/>
                </a:lnTo>
                <a:lnTo>
                  <a:pt x="4366914" y="3797299"/>
                </a:lnTo>
                <a:lnTo>
                  <a:pt x="4324198" y="3809999"/>
                </a:lnTo>
                <a:close/>
              </a:path>
              <a:path w="10248265" h="5067300">
                <a:moveTo>
                  <a:pt x="5716507" y="3251199"/>
                </a:moveTo>
                <a:lnTo>
                  <a:pt x="4704787" y="3251199"/>
                </a:lnTo>
                <a:lnTo>
                  <a:pt x="4756891" y="3238499"/>
                </a:lnTo>
                <a:lnTo>
                  <a:pt x="4806397" y="3225799"/>
                </a:lnTo>
                <a:lnTo>
                  <a:pt x="4896749" y="3200399"/>
                </a:lnTo>
                <a:lnTo>
                  <a:pt x="4946255" y="3174999"/>
                </a:lnTo>
                <a:lnTo>
                  <a:pt x="5051328" y="3149599"/>
                </a:lnTo>
                <a:lnTo>
                  <a:pt x="5103432" y="3124199"/>
                </a:lnTo>
                <a:lnTo>
                  <a:pt x="5152938" y="3111499"/>
                </a:lnTo>
                <a:lnTo>
                  <a:pt x="5198114" y="3086099"/>
                </a:lnTo>
                <a:lnTo>
                  <a:pt x="5237371" y="3060699"/>
                </a:lnTo>
                <a:lnTo>
                  <a:pt x="5280108" y="3047999"/>
                </a:lnTo>
                <a:lnTo>
                  <a:pt x="5325166" y="3022599"/>
                </a:lnTo>
                <a:lnTo>
                  <a:pt x="5371384" y="3009899"/>
                </a:lnTo>
                <a:lnTo>
                  <a:pt x="5417603" y="2984499"/>
                </a:lnTo>
                <a:lnTo>
                  <a:pt x="5462661" y="2959099"/>
                </a:lnTo>
                <a:lnTo>
                  <a:pt x="5505398" y="2933699"/>
                </a:lnTo>
                <a:lnTo>
                  <a:pt x="5544655" y="2908299"/>
                </a:lnTo>
                <a:lnTo>
                  <a:pt x="5586944" y="2882899"/>
                </a:lnTo>
                <a:lnTo>
                  <a:pt x="5628367" y="2844799"/>
                </a:lnTo>
                <a:lnTo>
                  <a:pt x="5668059" y="2819399"/>
                </a:lnTo>
                <a:lnTo>
                  <a:pt x="5705152" y="2781299"/>
                </a:lnTo>
                <a:lnTo>
                  <a:pt x="5738781" y="2755899"/>
                </a:lnTo>
                <a:lnTo>
                  <a:pt x="5768081" y="2717799"/>
                </a:lnTo>
                <a:lnTo>
                  <a:pt x="5792184" y="2692399"/>
                </a:lnTo>
                <a:lnTo>
                  <a:pt x="6089219" y="1930399"/>
                </a:lnTo>
                <a:lnTo>
                  <a:pt x="6039713" y="1904999"/>
                </a:lnTo>
                <a:lnTo>
                  <a:pt x="5940702" y="1879599"/>
                </a:lnTo>
                <a:lnTo>
                  <a:pt x="5891196" y="1854199"/>
                </a:lnTo>
                <a:lnTo>
                  <a:pt x="5792184" y="1828799"/>
                </a:lnTo>
                <a:lnTo>
                  <a:pt x="5752831" y="1828799"/>
                </a:lnTo>
                <a:lnTo>
                  <a:pt x="5709417" y="1816099"/>
                </a:lnTo>
                <a:lnTo>
                  <a:pt x="5560609" y="1816099"/>
                </a:lnTo>
                <a:lnTo>
                  <a:pt x="5506752" y="1803399"/>
                </a:lnTo>
                <a:lnTo>
                  <a:pt x="7374721" y="1803399"/>
                </a:lnTo>
                <a:lnTo>
                  <a:pt x="7029830" y="2768599"/>
                </a:lnTo>
                <a:lnTo>
                  <a:pt x="7013586" y="2832099"/>
                </a:lnTo>
                <a:lnTo>
                  <a:pt x="7001983" y="2882899"/>
                </a:lnTo>
                <a:lnTo>
                  <a:pt x="6995022" y="2933699"/>
                </a:lnTo>
                <a:lnTo>
                  <a:pt x="6992701" y="2984499"/>
                </a:lnTo>
                <a:lnTo>
                  <a:pt x="6995022" y="3035299"/>
                </a:lnTo>
                <a:lnTo>
                  <a:pt x="7001983" y="3073399"/>
                </a:lnTo>
                <a:lnTo>
                  <a:pt x="7013586" y="3098799"/>
                </a:lnTo>
                <a:lnTo>
                  <a:pt x="7029830" y="3136899"/>
                </a:lnTo>
                <a:lnTo>
                  <a:pt x="7049932" y="3162299"/>
                </a:lnTo>
                <a:lnTo>
                  <a:pt x="7076960" y="3187699"/>
                </a:lnTo>
                <a:lnTo>
                  <a:pt x="7110507" y="3213099"/>
                </a:lnTo>
                <a:lnTo>
                  <a:pt x="7150166" y="3225799"/>
                </a:lnTo>
                <a:lnTo>
                  <a:pt x="5742678" y="3225799"/>
                </a:lnTo>
                <a:lnTo>
                  <a:pt x="5716507" y="3251199"/>
                </a:lnTo>
                <a:close/>
              </a:path>
              <a:path w="10248265" h="5067300">
                <a:moveTo>
                  <a:pt x="7562999" y="3822699"/>
                </a:moveTo>
                <a:lnTo>
                  <a:pt x="6485266" y="3822699"/>
                </a:lnTo>
                <a:lnTo>
                  <a:pt x="6268678" y="3771899"/>
                </a:lnTo>
                <a:lnTo>
                  <a:pt x="6218882" y="3746499"/>
                </a:lnTo>
                <a:lnTo>
                  <a:pt x="6171987" y="3733799"/>
                </a:lnTo>
                <a:lnTo>
                  <a:pt x="6128573" y="3721099"/>
                </a:lnTo>
                <a:lnTo>
                  <a:pt x="6089219" y="3695699"/>
                </a:lnTo>
                <a:lnTo>
                  <a:pt x="6039943" y="3670299"/>
                </a:lnTo>
                <a:lnTo>
                  <a:pt x="5992041" y="3644899"/>
                </a:lnTo>
                <a:lnTo>
                  <a:pt x="5946890" y="3619499"/>
                </a:lnTo>
                <a:lnTo>
                  <a:pt x="5905864" y="3594099"/>
                </a:lnTo>
                <a:lnTo>
                  <a:pt x="5870339" y="3555999"/>
                </a:lnTo>
                <a:lnTo>
                  <a:pt x="5841690" y="3530599"/>
                </a:lnTo>
                <a:lnTo>
                  <a:pt x="5820762" y="3479799"/>
                </a:lnTo>
                <a:lnTo>
                  <a:pt x="5801566" y="3441699"/>
                </a:lnTo>
                <a:lnTo>
                  <a:pt x="5785834" y="3403599"/>
                </a:lnTo>
                <a:lnTo>
                  <a:pt x="5775297" y="3365499"/>
                </a:lnTo>
                <a:lnTo>
                  <a:pt x="5771689" y="3327399"/>
                </a:lnTo>
                <a:lnTo>
                  <a:pt x="5776741" y="3276599"/>
                </a:lnTo>
                <a:lnTo>
                  <a:pt x="5792184" y="3225799"/>
                </a:lnTo>
                <a:lnTo>
                  <a:pt x="7150166" y="3225799"/>
                </a:lnTo>
                <a:lnTo>
                  <a:pt x="7195529" y="3238499"/>
                </a:lnTo>
                <a:lnTo>
                  <a:pt x="7246189" y="3251199"/>
                </a:lnTo>
                <a:lnTo>
                  <a:pt x="9474254" y="3251199"/>
                </a:lnTo>
                <a:lnTo>
                  <a:pt x="9451262" y="3263899"/>
                </a:lnTo>
                <a:lnTo>
                  <a:pt x="9404210" y="3301999"/>
                </a:lnTo>
                <a:lnTo>
                  <a:pt x="9356138" y="3327399"/>
                </a:lnTo>
                <a:lnTo>
                  <a:pt x="9307100" y="3352799"/>
                </a:lnTo>
                <a:lnTo>
                  <a:pt x="9266288" y="3378199"/>
                </a:lnTo>
                <a:lnTo>
                  <a:pt x="9224863" y="3390899"/>
                </a:lnTo>
                <a:lnTo>
                  <a:pt x="9182823" y="3416299"/>
                </a:lnTo>
                <a:lnTo>
                  <a:pt x="9140171" y="3428999"/>
                </a:lnTo>
                <a:lnTo>
                  <a:pt x="9096904" y="3454399"/>
                </a:lnTo>
                <a:lnTo>
                  <a:pt x="9053024" y="3467099"/>
                </a:lnTo>
                <a:lnTo>
                  <a:pt x="9008530" y="3492499"/>
                </a:lnTo>
                <a:lnTo>
                  <a:pt x="8917701" y="3517899"/>
                </a:lnTo>
                <a:lnTo>
                  <a:pt x="8871366" y="3543299"/>
                </a:lnTo>
                <a:lnTo>
                  <a:pt x="8679889" y="3594099"/>
                </a:lnTo>
                <a:lnTo>
                  <a:pt x="8630485" y="3619499"/>
                </a:lnTo>
                <a:lnTo>
                  <a:pt x="8374262" y="3682999"/>
                </a:lnTo>
                <a:lnTo>
                  <a:pt x="8321176" y="3682999"/>
                </a:lnTo>
                <a:lnTo>
                  <a:pt x="8267477" y="3695699"/>
                </a:lnTo>
                <a:lnTo>
                  <a:pt x="8130231" y="3733799"/>
                </a:lnTo>
                <a:lnTo>
                  <a:pt x="8084325" y="3733799"/>
                </a:lnTo>
                <a:lnTo>
                  <a:pt x="7945660" y="3771899"/>
                </a:lnTo>
                <a:lnTo>
                  <a:pt x="7899011" y="3771899"/>
                </a:lnTo>
                <a:lnTo>
                  <a:pt x="7852091" y="3784599"/>
                </a:lnTo>
                <a:lnTo>
                  <a:pt x="7804866" y="3784599"/>
                </a:lnTo>
                <a:lnTo>
                  <a:pt x="7757304" y="3797299"/>
                </a:lnTo>
                <a:lnTo>
                  <a:pt x="7709370" y="3797299"/>
                </a:lnTo>
                <a:lnTo>
                  <a:pt x="7661030" y="3809999"/>
                </a:lnTo>
                <a:lnTo>
                  <a:pt x="7612251" y="3809999"/>
                </a:lnTo>
                <a:lnTo>
                  <a:pt x="7562999" y="3822699"/>
                </a:lnTo>
                <a:close/>
              </a:path>
              <a:path w="10248265" h="5067300">
                <a:moveTo>
                  <a:pt x="4127550" y="3835399"/>
                </a:moveTo>
                <a:lnTo>
                  <a:pt x="3563305" y="3835399"/>
                </a:lnTo>
                <a:lnTo>
                  <a:pt x="3468533" y="3809999"/>
                </a:lnTo>
                <a:lnTo>
                  <a:pt x="4278388" y="3809999"/>
                </a:lnTo>
                <a:lnTo>
                  <a:pt x="4229999" y="3822699"/>
                </a:lnTo>
                <a:lnTo>
                  <a:pt x="4179548" y="3822699"/>
                </a:lnTo>
                <a:lnTo>
                  <a:pt x="4127550" y="3835399"/>
                </a:lnTo>
                <a:close/>
              </a:path>
              <a:path w="10248265" h="5067300">
                <a:moveTo>
                  <a:pt x="7412064" y="3835399"/>
                </a:moveTo>
                <a:lnTo>
                  <a:pt x="6680913" y="3835399"/>
                </a:lnTo>
                <a:lnTo>
                  <a:pt x="6629625" y="3822699"/>
                </a:lnTo>
                <a:lnTo>
                  <a:pt x="7462939" y="3822699"/>
                </a:lnTo>
                <a:lnTo>
                  <a:pt x="7412064" y="3835399"/>
                </a:lnTo>
                <a:close/>
              </a:path>
              <a:path w="10248265" h="5067300">
                <a:moveTo>
                  <a:pt x="3914400" y="3848099"/>
                </a:moveTo>
                <a:lnTo>
                  <a:pt x="3708252" y="3848099"/>
                </a:lnTo>
                <a:lnTo>
                  <a:pt x="3658969" y="3835399"/>
                </a:lnTo>
                <a:lnTo>
                  <a:pt x="3967429" y="3835399"/>
                </a:lnTo>
                <a:lnTo>
                  <a:pt x="3914400" y="3848099"/>
                </a:lnTo>
                <a:close/>
              </a:path>
              <a:path w="10248265" h="5067300">
                <a:moveTo>
                  <a:pt x="7202143" y="3848099"/>
                </a:moveTo>
                <a:lnTo>
                  <a:pt x="6886066" y="3848099"/>
                </a:lnTo>
                <a:lnTo>
                  <a:pt x="6835966" y="3835399"/>
                </a:lnTo>
                <a:lnTo>
                  <a:pt x="7255654" y="3835399"/>
                </a:lnTo>
                <a:lnTo>
                  <a:pt x="7202143" y="3848099"/>
                </a:lnTo>
                <a:close/>
              </a:path>
              <a:path w="10248265" h="5067300">
                <a:moveTo>
                  <a:pt x="6829505" y="4483099"/>
                </a:moveTo>
                <a:lnTo>
                  <a:pt x="5657528" y="4483099"/>
                </a:lnTo>
                <a:lnTo>
                  <a:pt x="5709674" y="4470399"/>
                </a:lnTo>
                <a:lnTo>
                  <a:pt x="5874034" y="4470399"/>
                </a:lnTo>
                <a:lnTo>
                  <a:pt x="5931461" y="4457699"/>
                </a:lnTo>
                <a:lnTo>
                  <a:pt x="6048954" y="4457699"/>
                </a:lnTo>
                <a:lnTo>
                  <a:pt x="6106381" y="4444999"/>
                </a:lnTo>
                <a:lnTo>
                  <a:pt x="6162488" y="4444999"/>
                </a:lnTo>
                <a:lnTo>
                  <a:pt x="6217274" y="4432299"/>
                </a:lnTo>
                <a:lnTo>
                  <a:pt x="6270741" y="4432299"/>
                </a:lnTo>
                <a:lnTo>
                  <a:pt x="6373713" y="4406899"/>
                </a:lnTo>
                <a:lnTo>
                  <a:pt x="6423219" y="4406899"/>
                </a:lnTo>
                <a:lnTo>
                  <a:pt x="6471404" y="4394199"/>
                </a:lnTo>
                <a:lnTo>
                  <a:pt x="6563815" y="4368799"/>
                </a:lnTo>
                <a:lnTo>
                  <a:pt x="6608041" y="4368799"/>
                </a:lnTo>
                <a:lnTo>
                  <a:pt x="6692531" y="4343399"/>
                </a:lnTo>
                <a:lnTo>
                  <a:pt x="6732795" y="4330699"/>
                </a:lnTo>
                <a:lnTo>
                  <a:pt x="6829505" y="4483099"/>
                </a:lnTo>
                <a:close/>
              </a:path>
              <a:path w="10248265" h="5067300">
                <a:moveTo>
                  <a:pt x="6748559" y="4952999"/>
                </a:moveTo>
                <a:lnTo>
                  <a:pt x="3309800" y="4952999"/>
                </a:lnTo>
                <a:lnTo>
                  <a:pt x="3261391" y="4940299"/>
                </a:lnTo>
                <a:lnTo>
                  <a:pt x="3213028" y="4940299"/>
                </a:lnTo>
                <a:lnTo>
                  <a:pt x="3116405" y="4914899"/>
                </a:lnTo>
                <a:lnTo>
                  <a:pt x="6891273" y="4914899"/>
                </a:lnTo>
                <a:lnTo>
                  <a:pt x="6748559" y="4952999"/>
                </a:lnTo>
                <a:close/>
              </a:path>
              <a:path w="10248265" h="5067300">
                <a:moveTo>
                  <a:pt x="6504061" y="4991099"/>
                </a:moveTo>
                <a:lnTo>
                  <a:pt x="3552866" y="4991099"/>
                </a:lnTo>
                <a:lnTo>
                  <a:pt x="3504086" y="4978399"/>
                </a:lnTo>
                <a:lnTo>
                  <a:pt x="3455398" y="4978399"/>
                </a:lnTo>
                <a:lnTo>
                  <a:pt x="3358265" y="4952999"/>
                </a:lnTo>
                <a:lnTo>
                  <a:pt x="6700439" y="4952999"/>
                </a:lnTo>
                <a:lnTo>
                  <a:pt x="6651972" y="4965699"/>
                </a:lnTo>
                <a:lnTo>
                  <a:pt x="6603116" y="4965699"/>
                </a:lnTo>
                <a:lnTo>
                  <a:pt x="6504061" y="4991099"/>
                </a:lnTo>
                <a:close/>
              </a:path>
              <a:path w="10248265" h="5067300">
                <a:moveTo>
                  <a:pt x="6402927" y="5003799"/>
                </a:moveTo>
                <a:lnTo>
                  <a:pt x="3699856" y="5003799"/>
                </a:lnTo>
                <a:lnTo>
                  <a:pt x="3650742" y="4991099"/>
                </a:lnTo>
                <a:lnTo>
                  <a:pt x="6453776" y="4991099"/>
                </a:lnTo>
                <a:lnTo>
                  <a:pt x="6402927" y="5003799"/>
                </a:lnTo>
                <a:close/>
              </a:path>
              <a:path w="10248265" h="5067300">
                <a:moveTo>
                  <a:pt x="6246572" y="5016499"/>
                </a:moveTo>
                <a:lnTo>
                  <a:pt x="3798484" y="5016499"/>
                </a:lnTo>
                <a:lnTo>
                  <a:pt x="3749101" y="5003799"/>
                </a:lnTo>
                <a:lnTo>
                  <a:pt x="6299369" y="5003799"/>
                </a:lnTo>
                <a:lnTo>
                  <a:pt x="6246572" y="5016499"/>
                </a:lnTo>
                <a:close/>
              </a:path>
              <a:path w="10248265" h="5067300">
                <a:moveTo>
                  <a:pt x="6138725" y="5029199"/>
                </a:moveTo>
                <a:lnTo>
                  <a:pt x="3897707" y="5029199"/>
                </a:lnTo>
                <a:lnTo>
                  <a:pt x="3848017" y="5016499"/>
                </a:lnTo>
                <a:lnTo>
                  <a:pt x="6193038" y="5016499"/>
                </a:lnTo>
                <a:lnTo>
                  <a:pt x="6138725" y="5029199"/>
                </a:lnTo>
                <a:close/>
              </a:path>
              <a:path w="10248265" h="5067300">
                <a:moveTo>
                  <a:pt x="5958898" y="5041899"/>
                </a:moveTo>
                <a:lnTo>
                  <a:pt x="4047816" y="5041899"/>
                </a:lnTo>
                <a:lnTo>
                  <a:pt x="3997597" y="5029199"/>
                </a:lnTo>
                <a:lnTo>
                  <a:pt x="6005651" y="5029199"/>
                </a:lnTo>
                <a:lnTo>
                  <a:pt x="5958898" y="5041899"/>
                </a:lnTo>
                <a:close/>
              </a:path>
              <a:path w="10248265" h="5067300">
                <a:moveTo>
                  <a:pt x="5761623" y="5054599"/>
                </a:moveTo>
                <a:lnTo>
                  <a:pt x="4250734" y="5054599"/>
                </a:lnTo>
                <a:lnTo>
                  <a:pt x="4199680" y="5041899"/>
                </a:lnTo>
                <a:lnTo>
                  <a:pt x="5812353" y="5041899"/>
                </a:lnTo>
                <a:lnTo>
                  <a:pt x="5761623" y="5054599"/>
                </a:lnTo>
                <a:close/>
              </a:path>
              <a:path w="10248265" h="5067300">
                <a:moveTo>
                  <a:pt x="5496747" y="5067299"/>
                </a:moveTo>
                <a:lnTo>
                  <a:pt x="4509673" y="5067299"/>
                </a:lnTo>
                <a:lnTo>
                  <a:pt x="4457366" y="5054599"/>
                </a:lnTo>
                <a:lnTo>
                  <a:pt x="5551005" y="5054599"/>
                </a:lnTo>
                <a:lnTo>
                  <a:pt x="5496747" y="50672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41046" y="253385"/>
            <a:ext cx="9243060" cy="440118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902969">
              <a:lnSpc>
                <a:spcPts val="2460"/>
              </a:lnSpc>
              <a:spcBef>
                <a:spcPts val="235"/>
              </a:spcBef>
            </a:pPr>
            <a:r>
              <a:rPr sz="2100" spc="-45" dirty="0">
                <a:latin typeface="Roboto"/>
                <a:cs typeface="Roboto"/>
              </a:rPr>
              <a:t>"Kunjungan</a:t>
            </a:r>
            <a:r>
              <a:rPr sz="2100" spc="-20" dirty="0">
                <a:latin typeface="Roboto"/>
                <a:cs typeface="Roboto"/>
              </a:rPr>
              <a:t> nifas</a:t>
            </a:r>
            <a:r>
              <a:rPr sz="2100" spc="-25" dirty="0">
                <a:latin typeface="Roboto"/>
                <a:cs typeface="Roboto"/>
              </a:rPr>
              <a:t> </a:t>
            </a:r>
            <a:r>
              <a:rPr sz="2100" spc="-20" dirty="0">
                <a:latin typeface="Roboto"/>
                <a:cs typeface="Roboto"/>
              </a:rPr>
              <a:t>dilakukan</a:t>
            </a:r>
            <a:r>
              <a:rPr sz="2100" spc="-15" dirty="0">
                <a:latin typeface="Roboto"/>
                <a:cs typeface="Roboto"/>
              </a:rPr>
              <a:t> </a:t>
            </a:r>
            <a:r>
              <a:rPr sz="2100" spc="-30" dirty="0">
                <a:latin typeface="Roboto"/>
                <a:cs typeface="Roboto"/>
              </a:rPr>
              <a:t>paling</a:t>
            </a:r>
            <a:r>
              <a:rPr sz="2100" spc="-35" dirty="0">
                <a:latin typeface="Roboto"/>
                <a:cs typeface="Roboto"/>
              </a:rPr>
              <a:t> </a:t>
            </a:r>
            <a:r>
              <a:rPr sz="2100" spc="-5" dirty="0">
                <a:latin typeface="Roboto"/>
                <a:cs typeface="Roboto"/>
              </a:rPr>
              <a:t>sedikit</a:t>
            </a:r>
            <a:r>
              <a:rPr sz="2100" spc="20" dirty="0">
                <a:latin typeface="Roboto"/>
                <a:cs typeface="Roboto"/>
              </a:rPr>
              <a:t> </a:t>
            </a:r>
            <a:r>
              <a:rPr sz="2100" dirty="0">
                <a:latin typeface="Roboto"/>
                <a:cs typeface="Roboto"/>
              </a:rPr>
              <a:t>4</a:t>
            </a:r>
            <a:r>
              <a:rPr sz="2100" spc="-35" dirty="0">
                <a:latin typeface="Roboto"/>
                <a:cs typeface="Roboto"/>
              </a:rPr>
              <a:t> </a:t>
            </a:r>
            <a:r>
              <a:rPr sz="2100" spc="-15" dirty="0">
                <a:latin typeface="Roboto"/>
                <a:cs typeface="Roboto"/>
              </a:rPr>
              <a:t>kali.</a:t>
            </a:r>
            <a:r>
              <a:rPr sz="2100" spc="-20" dirty="0">
                <a:latin typeface="Roboto"/>
                <a:cs typeface="Roboto"/>
              </a:rPr>
              <a:t> </a:t>
            </a:r>
            <a:r>
              <a:rPr sz="2100" spc="-10" dirty="0">
                <a:latin typeface="Roboto"/>
                <a:cs typeface="Roboto"/>
              </a:rPr>
              <a:t>Hal</a:t>
            </a:r>
            <a:r>
              <a:rPr sz="2100" spc="20" dirty="0">
                <a:latin typeface="Roboto"/>
                <a:cs typeface="Roboto"/>
              </a:rPr>
              <a:t> </a:t>
            </a:r>
            <a:r>
              <a:rPr sz="2100" spc="-30" dirty="0">
                <a:latin typeface="Roboto"/>
                <a:cs typeface="Roboto"/>
              </a:rPr>
              <a:t>ini</a:t>
            </a:r>
            <a:r>
              <a:rPr sz="2100" spc="20" dirty="0">
                <a:latin typeface="Roboto"/>
                <a:cs typeface="Roboto"/>
              </a:rPr>
              <a:t> </a:t>
            </a:r>
            <a:r>
              <a:rPr sz="2100" spc="-20" dirty="0">
                <a:latin typeface="Roboto"/>
                <a:cs typeface="Roboto"/>
              </a:rPr>
              <a:t>dilakukan</a:t>
            </a:r>
            <a:r>
              <a:rPr sz="2100" spc="-15" dirty="0">
                <a:latin typeface="Roboto"/>
                <a:cs typeface="Roboto"/>
              </a:rPr>
              <a:t> </a:t>
            </a:r>
            <a:r>
              <a:rPr sz="2100" spc="-40" dirty="0">
                <a:latin typeface="Roboto"/>
                <a:cs typeface="Roboto"/>
              </a:rPr>
              <a:t>untuk </a:t>
            </a:r>
            <a:r>
              <a:rPr sz="2100" spc="-505" dirty="0">
                <a:latin typeface="Roboto"/>
                <a:cs typeface="Roboto"/>
              </a:rPr>
              <a:t> </a:t>
            </a:r>
            <a:r>
              <a:rPr sz="2100" spc="-10" dirty="0">
                <a:latin typeface="Roboto"/>
                <a:cs typeface="Roboto"/>
              </a:rPr>
              <a:t>menilai</a:t>
            </a:r>
            <a:r>
              <a:rPr sz="2100" spc="15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status </a:t>
            </a:r>
            <a:r>
              <a:rPr sz="2100" spc="-35" dirty="0">
                <a:latin typeface="Roboto"/>
                <a:cs typeface="Roboto"/>
              </a:rPr>
              <a:t>ibu</a:t>
            </a:r>
            <a:r>
              <a:rPr sz="2100" spc="-15" dirty="0">
                <a:latin typeface="Roboto"/>
                <a:cs typeface="Roboto"/>
              </a:rPr>
              <a:t> </a:t>
            </a:r>
            <a:r>
              <a:rPr sz="2100" spc="-5" dirty="0">
                <a:latin typeface="Roboto"/>
                <a:cs typeface="Roboto"/>
              </a:rPr>
              <a:t>dan</a:t>
            </a:r>
            <a:r>
              <a:rPr sz="2100" spc="-20" dirty="0">
                <a:latin typeface="Roboto"/>
                <a:cs typeface="Roboto"/>
              </a:rPr>
              <a:t> </a:t>
            </a:r>
            <a:r>
              <a:rPr sz="2100" spc="-55" dirty="0">
                <a:latin typeface="Roboto"/>
                <a:cs typeface="Roboto"/>
              </a:rPr>
              <a:t>bayi</a:t>
            </a:r>
            <a:r>
              <a:rPr sz="2100" spc="20" dirty="0">
                <a:latin typeface="Roboto"/>
                <a:cs typeface="Roboto"/>
              </a:rPr>
              <a:t> </a:t>
            </a:r>
            <a:r>
              <a:rPr sz="2100" spc="-40" dirty="0">
                <a:latin typeface="Roboto"/>
                <a:cs typeface="Roboto"/>
              </a:rPr>
              <a:t>baru</a:t>
            </a:r>
            <a:r>
              <a:rPr sz="2100" spc="-15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lahir</a:t>
            </a:r>
            <a:r>
              <a:rPr sz="2100" spc="-10" dirty="0">
                <a:latin typeface="Roboto"/>
                <a:cs typeface="Roboto"/>
              </a:rPr>
              <a:t> </a:t>
            </a:r>
            <a:r>
              <a:rPr sz="2100" spc="-5" dirty="0">
                <a:latin typeface="Roboto"/>
                <a:cs typeface="Roboto"/>
              </a:rPr>
              <a:t>serta</a:t>
            </a:r>
            <a:r>
              <a:rPr sz="2100" dirty="0">
                <a:latin typeface="Roboto"/>
                <a:cs typeface="Roboto"/>
              </a:rPr>
              <a:t> </a:t>
            </a:r>
            <a:r>
              <a:rPr sz="2100" spc="-40" dirty="0">
                <a:latin typeface="Roboto"/>
                <a:cs typeface="Roboto"/>
              </a:rPr>
              <a:t>untuk</a:t>
            </a:r>
            <a:r>
              <a:rPr sz="2100" spc="-10" dirty="0">
                <a:latin typeface="Roboto"/>
                <a:cs typeface="Roboto"/>
              </a:rPr>
              <a:t> mencegah </a:t>
            </a:r>
            <a:r>
              <a:rPr sz="2100" spc="-20" dirty="0">
                <a:latin typeface="Roboto"/>
                <a:cs typeface="Roboto"/>
              </a:rPr>
              <a:t>terjadinya </a:t>
            </a:r>
            <a:r>
              <a:rPr sz="2100" spc="-15" dirty="0">
                <a:latin typeface="Roboto"/>
                <a:cs typeface="Roboto"/>
              </a:rPr>
              <a:t> </a:t>
            </a:r>
            <a:r>
              <a:rPr sz="2100" spc="-20" dirty="0">
                <a:latin typeface="Roboto"/>
                <a:cs typeface="Roboto"/>
              </a:rPr>
              <a:t>masalah. </a:t>
            </a:r>
            <a:r>
              <a:rPr sz="2100" spc="-45" dirty="0">
                <a:latin typeface="Roboto"/>
                <a:cs typeface="Roboto"/>
              </a:rPr>
              <a:t>Kunjungan </a:t>
            </a:r>
            <a:r>
              <a:rPr sz="2100" spc="-5" dirty="0">
                <a:latin typeface="Roboto"/>
                <a:cs typeface="Roboto"/>
              </a:rPr>
              <a:t>pertama </a:t>
            </a:r>
            <a:r>
              <a:rPr sz="2100" spc="-20" dirty="0">
                <a:latin typeface="Roboto"/>
                <a:cs typeface="Roboto"/>
              </a:rPr>
              <a:t>dilakukan </a:t>
            </a:r>
            <a:r>
              <a:rPr sz="2100" spc="-130" dirty="0">
                <a:latin typeface="Roboto"/>
                <a:cs typeface="Roboto"/>
              </a:rPr>
              <a:t>6-8</a:t>
            </a:r>
            <a:r>
              <a:rPr sz="2100" spc="-125" dirty="0">
                <a:latin typeface="Roboto"/>
                <a:cs typeface="Roboto"/>
              </a:rPr>
              <a:t> </a:t>
            </a:r>
            <a:r>
              <a:rPr sz="2100" spc="-10" dirty="0">
                <a:latin typeface="Roboto"/>
                <a:cs typeface="Roboto"/>
              </a:rPr>
              <a:t>jam setelah </a:t>
            </a:r>
            <a:r>
              <a:rPr sz="2100" spc="-25" dirty="0">
                <a:latin typeface="Roboto"/>
                <a:cs typeface="Roboto"/>
              </a:rPr>
              <a:t>persalinan, </a:t>
            </a:r>
            <a:r>
              <a:rPr sz="2100" spc="-20" dirty="0">
                <a:latin typeface="Roboto"/>
                <a:cs typeface="Roboto"/>
              </a:rPr>
              <a:t> </a:t>
            </a:r>
            <a:r>
              <a:rPr sz="2100" spc="-45" dirty="0">
                <a:latin typeface="Roboto"/>
                <a:cs typeface="Roboto"/>
              </a:rPr>
              <a:t>tujuannya</a:t>
            </a:r>
            <a:r>
              <a:rPr sz="2100" spc="-10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:</a:t>
            </a:r>
            <a:endParaRPr sz="2100">
              <a:latin typeface="Roboto"/>
              <a:cs typeface="Roboto"/>
            </a:endParaRPr>
          </a:p>
          <a:p>
            <a:pPr marL="168275" indent="-156210">
              <a:lnSpc>
                <a:spcPts val="2340"/>
              </a:lnSpc>
              <a:buChar char="•"/>
              <a:tabLst>
                <a:tab pos="168910" algn="l"/>
              </a:tabLst>
            </a:pPr>
            <a:r>
              <a:rPr sz="2100" spc="-5" dirty="0">
                <a:latin typeface="Roboto"/>
                <a:cs typeface="Roboto"/>
              </a:rPr>
              <a:t>Mencegah</a:t>
            </a:r>
            <a:r>
              <a:rPr sz="2100" spc="-20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perdarahan </a:t>
            </a:r>
            <a:r>
              <a:rPr sz="2100" spc="-20" dirty="0">
                <a:latin typeface="Roboto"/>
                <a:cs typeface="Roboto"/>
              </a:rPr>
              <a:t>waktu</a:t>
            </a:r>
            <a:r>
              <a:rPr sz="2100" spc="-25" dirty="0">
                <a:latin typeface="Roboto"/>
                <a:cs typeface="Roboto"/>
              </a:rPr>
              <a:t> </a:t>
            </a:r>
            <a:r>
              <a:rPr sz="2100" spc="-20" dirty="0">
                <a:latin typeface="Roboto"/>
                <a:cs typeface="Roboto"/>
              </a:rPr>
              <a:t>nifas</a:t>
            </a:r>
            <a:r>
              <a:rPr sz="2100" spc="-35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karena</a:t>
            </a:r>
            <a:r>
              <a:rPr sz="2100" spc="-10" dirty="0">
                <a:latin typeface="Roboto"/>
                <a:cs typeface="Roboto"/>
              </a:rPr>
              <a:t> </a:t>
            </a:r>
            <a:r>
              <a:rPr sz="2100" spc="-15" dirty="0">
                <a:latin typeface="Roboto"/>
                <a:cs typeface="Roboto"/>
              </a:rPr>
              <a:t>atonia</a:t>
            </a:r>
            <a:r>
              <a:rPr sz="2100" spc="-10" dirty="0">
                <a:latin typeface="Roboto"/>
                <a:cs typeface="Roboto"/>
              </a:rPr>
              <a:t> </a:t>
            </a:r>
            <a:r>
              <a:rPr sz="2100" spc="-15" dirty="0">
                <a:latin typeface="Roboto"/>
                <a:cs typeface="Roboto"/>
              </a:rPr>
              <a:t>uteri.</a:t>
            </a:r>
            <a:endParaRPr sz="2100">
              <a:latin typeface="Roboto"/>
              <a:cs typeface="Roboto"/>
            </a:endParaRPr>
          </a:p>
          <a:p>
            <a:pPr marL="12700" marR="353060">
              <a:lnSpc>
                <a:spcPts val="2460"/>
              </a:lnSpc>
              <a:spcBef>
                <a:spcPts val="100"/>
              </a:spcBef>
              <a:buChar char="•"/>
              <a:tabLst>
                <a:tab pos="168910" algn="l"/>
              </a:tabLst>
            </a:pPr>
            <a:r>
              <a:rPr sz="2100" dirty="0">
                <a:latin typeface="Roboto"/>
                <a:cs typeface="Roboto"/>
              </a:rPr>
              <a:t>Mendeteksi</a:t>
            </a:r>
            <a:r>
              <a:rPr sz="2100" spc="10" dirty="0">
                <a:latin typeface="Roboto"/>
                <a:cs typeface="Roboto"/>
              </a:rPr>
              <a:t> </a:t>
            </a:r>
            <a:r>
              <a:rPr sz="2100" spc="-5" dirty="0">
                <a:latin typeface="Roboto"/>
                <a:cs typeface="Roboto"/>
              </a:rPr>
              <a:t>dan</a:t>
            </a:r>
            <a:r>
              <a:rPr sz="2100" spc="-25" dirty="0">
                <a:latin typeface="Roboto"/>
                <a:cs typeface="Roboto"/>
              </a:rPr>
              <a:t> </a:t>
            </a:r>
            <a:r>
              <a:rPr sz="2100" spc="-15" dirty="0">
                <a:latin typeface="Roboto"/>
                <a:cs typeface="Roboto"/>
              </a:rPr>
              <a:t>merawat</a:t>
            </a:r>
            <a:r>
              <a:rPr sz="2100" spc="10" dirty="0">
                <a:latin typeface="Roboto"/>
                <a:cs typeface="Roboto"/>
              </a:rPr>
              <a:t> </a:t>
            </a:r>
            <a:r>
              <a:rPr sz="2100" spc="-30" dirty="0">
                <a:latin typeface="Roboto"/>
                <a:cs typeface="Roboto"/>
              </a:rPr>
              <a:t>penyebab</a:t>
            </a:r>
            <a:r>
              <a:rPr sz="2100" spc="-40" dirty="0">
                <a:latin typeface="Roboto"/>
                <a:cs typeface="Roboto"/>
              </a:rPr>
              <a:t> </a:t>
            </a:r>
            <a:r>
              <a:rPr sz="2100" spc="-15" dirty="0">
                <a:latin typeface="Roboto"/>
                <a:cs typeface="Roboto"/>
              </a:rPr>
              <a:t>lain</a:t>
            </a:r>
            <a:r>
              <a:rPr sz="2100" spc="-25" dirty="0">
                <a:latin typeface="Roboto"/>
                <a:cs typeface="Roboto"/>
              </a:rPr>
              <a:t> perdarahan,</a:t>
            </a:r>
            <a:r>
              <a:rPr sz="2100" spc="20" dirty="0">
                <a:latin typeface="Roboto"/>
                <a:cs typeface="Roboto"/>
              </a:rPr>
              <a:t> </a:t>
            </a:r>
            <a:r>
              <a:rPr sz="2100" spc="-40" dirty="0">
                <a:latin typeface="Roboto"/>
                <a:cs typeface="Roboto"/>
              </a:rPr>
              <a:t>rujuk</a:t>
            </a:r>
            <a:r>
              <a:rPr sz="2100" spc="-20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bila</a:t>
            </a:r>
            <a:r>
              <a:rPr sz="2100" spc="-5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perdarahan </a:t>
            </a:r>
            <a:r>
              <a:rPr sz="2100" spc="-509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berlanjut.</a:t>
            </a:r>
            <a:endParaRPr sz="2100">
              <a:latin typeface="Roboto"/>
              <a:cs typeface="Roboto"/>
            </a:endParaRPr>
          </a:p>
          <a:p>
            <a:pPr marL="168275" indent="-156210">
              <a:lnSpc>
                <a:spcPts val="2350"/>
              </a:lnSpc>
              <a:buChar char="•"/>
              <a:tabLst>
                <a:tab pos="168910" algn="l"/>
              </a:tabLst>
            </a:pPr>
            <a:r>
              <a:rPr sz="2100" spc="-10" dirty="0">
                <a:latin typeface="Roboto"/>
                <a:cs typeface="Roboto"/>
              </a:rPr>
              <a:t>Memberikan</a:t>
            </a:r>
            <a:r>
              <a:rPr sz="2100" spc="-15" dirty="0">
                <a:latin typeface="Roboto"/>
                <a:cs typeface="Roboto"/>
              </a:rPr>
              <a:t> </a:t>
            </a:r>
            <a:r>
              <a:rPr sz="2100" spc="-20" dirty="0">
                <a:latin typeface="Roboto"/>
                <a:cs typeface="Roboto"/>
              </a:rPr>
              <a:t>konseling</a:t>
            </a:r>
            <a:r>
              <a:rPr sz="2100" spc="-35" dirty="0">
                <a:latin typeface="Roboto"/>
                <a:cs typeface="Roboto"/>
              </a:rPr>
              <a:t> </a:t>
            </a:r>
            <a:r>
              <a:rPr sz="2100" spc="-15" dirty="0">
                <a:latin typeface="Roboto"/>
                <a:cs typeface="Roboto"/>
              </a:rPr>
              <a:t>pada</a:t>
            </a:r>
            <a:r>
              <a:rPr sz="2100" dirty="0">
                <a:latin typeface="Roboto"/>
                <a:cs typeface="Roboto"/>
              </a:rPr>
              <a:t> </a:t>
            </a:r>
            <a:r>
              <a:rPr sz="2100" spc="-35" dirty="0">
                <a:latin typeface="Roboto"/>
                <a:cs typeface="Roboto"/>
              </a:rPr>
              <a:t>ibu</a:t>
            </a:r>
            <a:r>
              <a:rPr sz="2100" spc="-10" dirty="0">
                <a:latin typeface="Roboto"/>
                <a:cs typeface="Roboto"/>
              </a:rPr>
              <a:t> </a:t>
            </a:r>
            <a:r>
              <a:rPr sz="2100" spc="-20" dirty="0">
                <a:latin typeface="Roboto"/>
                <a:cs typeface="Roboto"/>
              </a:rPr>
              <a:t>atau</a:t>
            </a:r>
            <a:r>
              <a:rPr sz="2100" spc="-15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salah</a:t>
            </a:r>
            <a:r>
              <a:rPr sz="2100" spc="-10" dirty="0">
                <a:latin typeface="Roboto"/>
                <a:cs typeface="Roboto"/>
              </a:rPr>
              <a:t> </a:t>
            </a:r>
            <a:r>
              <a:rPr sz="2100" spc="-30" dirty="0">
                <a:latin typeface="Roboto"/>
                <a:cs typeface="Roboto"/>
              </a:rPr>
              <a:t>satu</a:t>
            </a:r>
            <a:r>
              <a:rPr sz="2100" spc="-10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anggota</a:t>
            </a:r>
            <a:r>
              <a:rPr sz="2100" dirty="0">
                <a:latin typeface="Roboto"/>
                <a:cs typeface="Roboto"/>
              </a:rPr>
              <a:t> </a:t>
            </a:r>
            <a:r>
              <a:rPr sz="2100" spc="-30" dirty="0">
                <a:latin typeface="Roboto"/>
                <a:cs typeface="Roboto"/>
              </a:rPr>
              <a:t>keluarga</a:t>
            </a:r>
            <a:r>
              <a:rPr sz="2100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bila</a:t>
            </a:r>
            <a:endParaRPr sz="2100">
              <a:latin typeface="Roboto"/>
              <a:cs typeface="Roboto"/>
            </a:endParaRPr>
          </a:p>
          <a:p>
            <a:pPr marL="12700">
              <a:lnSpc>
                <a:spcPts val="2455"/>
              </a:lnSpc>
            </a:pPr>
            <a:r>
              <a:rPr sz="2100" spc="-20" dirty="0">
                <a:latin typeface="Roboto"/>
                <a:cs typeface="Roboto"/>
              </a:rPr>
              <a:t>terjadiperdarahan </a:t>
            </a:r>
            <a:r>
              <a:rPr sz="2100" spc="-45" dirty="0">
                <a:latin typeface="Roboto"/>
                <a:cs typeface="Roboto"/>
              </a:rPr>
              <a:t>banyak.</a:t>
            </a:r>
            <a:endParaRPr sz="2100">
              <a:latin typeface="Roboto"/>
              <a:cs typeface="Roboto"/>
            </a:endParaRPr>
          </a:p>
          <a:p>
            <a:pPr marL="168275" indent="-156210">
              <a:lnSpc>
                <a:spcPts val="2455"/>
              </a:lnSpc>
              <a:buChar char="•"/>
              <a:tabLst>
                <a:tab pos="168910" algn="l"/>
              </a:tabLst>
            </a:pPr>
            <a:r>
              <a:rPr sz="2100" spc="-15" dirty="0">
                <a:latin typeface="Roboto"/>
                <a:cs typeface="Roboto"/>
              </a:rPr>
              <a:t>Pemberian</a:t>
            </a:r>
            <a:r>
              <a:rPr sz="2100" spc="-35" dirty="0">
                <a:latin typeface="Roboto"/>
                <a:cs typeface="Roboto"/>
              </a:rPr>
              <a:t> </a:t>
            </a:r>
            <a:r>
              <a:rPr sz="2100" spc="-5" dirty="0">
                <a:latin typeface="Roboto"/>
                <a:cs typeface="Roboto"/>
              </a:rPr>
              <a:t>ASI</a:t>
            </a:r>
            <a:r>
              <a:rPr sz="2100" spc="35" dirty="0">
                <a:latin typeface="Roboto"/>
                <a:cs typeface="Roboto"/>
              </a:rPr>
              <a:t> </a:t>
            </a:r>
            <a:r>
              <a:rPr sz="2100" spc="-15" dirty="0">
                <a:latin typeface="Roboto"/>
                <a:cs typeface="Roboto"/>
              </a:rPr>
              <a:t>awal.</a:t>
            </a:r>
            <a:endParaRPr sz="2100">
              <a:latin typeface="Roboto"/>
              <a:cs typeface="Roboto"/>
            </a:endParaRPr>
          </a:p>
          <a:p>
            <a:pPr marL="168275" indent="-156210">
              <a:lnSpc>
                <a:spcPts val="2455"/>
              </a:lnSpc>
              <a:buChar char="•"/>
              <a:tabLst>
                <a:tab pos="168910" algn="l"/>
              </a:tabLst>
            </a:pPr>
            <a:r>
              <a:rPr sz="2100" spc="-15" dirty="0">
                <a:latin typeface="Roboto"/>
                <a:cs typeface="Roboto"/>
              </a:rPr>
              <a:t>Melakukan</a:t>
            </a:r>
            <a:r>
              <a:rPr sz="2100" spc="-25" dirty="0">
                <a:latin typeface="Roboto"/>
                <a:cs typeface="Roboto"/>
              </a:rPr>
              <a:t> </a:t>
            </a:r>
            <a:r>
              <a:rPr sz="2100" spc="-50" dirty="0">
                <a:latin typeface="Roboto"/>
                <a:cs typeface="Roboto"/>
              </a:rPr>
              <a:t>hubungan</a:t>
            </a:r>
            <a:r>
              <a:rPr sz="2100" spc="-20" dirty="0">
                <a:latin typeface="Roboto"/>
                <a:cs typeface="Roboto"/>
              </a:rPr>
              <a:t> </a:t>
            </a:r>
            <a:r>
              <a:rPr sz="2100" spc="-35" dirty="0">
                <a:latin typeface="Roboto"/>
                <a:cs typeface="Roboto"/>
              </a:rPr>
              <a:t>antara</a:t>
            </a:r>
            <a:r>
              <a:rPr sz="2100" spc="-5" dirty="0">
                <a:latin typeface="Roboto"/>
                <a:cs typeface="Roboto"/>
              </a:rPr>
              <a:t> </a:t>
            </a:r>
            <a:r>
              <a:rPr sz="2100" spc="-35" dirty="0">
                <a:latin typeface="Roboto"/>
                <a:cs typeface="Roboto"/>
              </a:rPr>
              <a:t>ibu</a:t>
            </a:r>
            <a:r>
              <a:rPr sz="2100" spc="-25" dirty="0">
                <a:latin typeface="Roboto"/>
                <a:cs typeface="Roboto"/>
              </a:rPr>
              <a:t> </a:t>
            </a:r>
            <a:r>
              <a:rPr sz="2100" spc="-5" dirty="0">
                <a:latin typeface="Roboto"/>
                <a:cs typeface="Roboto"/>
              </a:rPr>
              <a:t>dan</a:t>
            </a:r>
            <a:r>
              <a:rPr sz="2100" spc="-20" dirty="0">
                <a:latin typeface="Roboto"/>
                <a:cs typeface="Roboto"/>
              </a:rPr>
              <a:t> </a:t>
            </a:r>
            <a:r>
              <a:rPr sz="2100" spc="-45" dirty="0">
                <a:latin typeface="Roboto"/>
                <a:cs typeface="Roboto"/>
              </a:rPr>
              <a:t>bayi.</a:t>
            </a:r>
            <a:endParaRPr sz="2100">
              <a:latin typeface="Roboto"/>
              <a:cs typeface="Roboto"/>
            </a:endParaRPr>
          </a:p>
          <a:p>
            <a:pPr marL="12700" marR="5080">
              <a:lnSpc>
                <a:spcPts val="2460"/>
              </a:lnSpc>
              <a:spcBef>
                <a:spcPts val="100"/>
              </a:spcBef>
              <a:buChar char="•"/>
              <a:tabLst>
                <a:tab pos="168910" algn="l"/>
              </a:tabLst>
            </a:pPr>
            <a:r>
              <a:rPr sz="2100" spc="-20" dirty="0">
                <a:latin typeface="Roboto"/>
                <a:cs typeface="Roboto"/>
              </a:rPr>
              <a:t>Menjaga</a:t>
            </a:r>
            <a:r>
              <a:rPr sz="2100" spc="5" dirty="0">
                <a:latin typeface="Roboto"/>
                <a:cs typeface="Roboto"/>
              </a:rPr>
              <a:t> </a:t>
            </a:r>
            <a:r>
              <a:rPr sz="2100" spc="-55" dirty="0">
                <a:latin typeface="Roboto"/>
                <a:cs typeface="Roboto"/>
              </a:rPr>
              <a:t>bayi</a:t>
            </a:r>
            <a:r>
              <a:rPr sz="2100" spc="25" dirty="0">
                <a:latin typeface="Roboto"/>
                <a:cs typeface="Roboto"/>
              </a:rPr>
              <a:t> </a:t>
            </a:r>
            <a:r>
              <a:rPr sz="2100" spc="-30" dirty="0">
                <a:latin typeface="Roboto"/>
                <a:cs typeface="Roboto"/>
              </a:rPr>
              <a:t>agar</a:t>
            </a:r>
            <a:r>
              <a:rPr sz="2100" dirty="0">
                <a:latin typeface="Roboto"/>
                <a:cs typeface="Roboto"/>
              </a:rPr>
              <a:t> </a:t>
            </a:r>
            <a:r>
              <a:rPr sz="2100" spc="-5" dirty="0">
                <a:latin typeface="Roboto"/>
                <a:cs typeface="Roboto"/>
              </a:rPr>
              <a:t>tetap</a:t>
            </a:r>
            <a:r>
              <a:rPr sz="2100" spc="-35" dirty="0">
                <a:latin typeface="Roboto"/>
                <a:cs typeface="Roboto"/>
              </a:rPr>
              <a:t> </a:t>
            </a:r>
            <a:r>
              <a:rPr sz="2100" spc="-20" dirty="0">
                <a:latin typeface="Roboto"/>
                <a:cs typeface="Roboto"/>
              </a:rPr>
              <a:t>sehat</a:t>
            </a:r>
            <a:r>
              <a:rPr sz="2100" spc="25" dirty="0">
                <a:latin typeface="Roboto"/>
                <a:cs typeface="Roboto"/>
              </a:rPr>
              <a:t> </a:t>
            </a:r>
            <a:r>
              <a:rPr sz="2100" spc="-15" dirty="0">
                <a:latin typeface="Roboto"/>
                <a:cs typeface="Roboto"/>
              </a:rPr>
              <a:t>dengan</a:t>
            </a:r>
            <a:r>
              <a:rPr sz="2100" spc="-10" dirty="0">
                <a:latin typeface="Roboto"/>
                <a:cs typeface="Roboto"/>
              </a:rPr>
              <a:t> </a:t>
            </a:r>
            <a:r>
              <a:rPr sz="2100" spc="-20" dirty="0">
                <a:latin typeface="Roboto"/>
                <a:cs typeface="Roboto"/>
              </a:rPr>
              <a:t>cara</a:t>
            </a:r>
            <a:r>
              <a:rPr sz="2100" spc="5" dirty="0">
                <a:latin typeface="Roboto"/>
                <a:cs typeface="Roboto"/>
              </a:rPr>
              <a:t> </a:t>
            </a:r>
            <a:r>
              <a:rPr sz="2100" spc="-10" dirty="0">
                <a:latin typeface="Roboto"/>
                <a:cs typeface="Roboto"/>
              </a:rPr>
              <a:t>mencegah</a:t>
            </a:r>
            <a:r>
              <a:rPr sz="2100" spc="-5" dirty="0">
                <a:latin typeface="Roboto"/>
                <a:cs typeface="Roboto"/>
              </a:rPr>
              <a:t> </a:t>
            </a:r>
            <a:r>
              <a:rPr sz="2100" spc="-20" dirty="0">
                <a:latin typeface="Roboto"/>
                <a:cs typeface="Roboto"/>
              </a:rPr>
              <a:t>terjadinya</a:t>
            </a:r>
            <a:r>
              <a:rPr sz="2100" spc="5" dirty="0">
                <a:latin typeface="Roboto"/>
                <a:cs typeface="Roboto"/>
              </a:rPr>
              <a:t> </a:t>
            </a:r>
            <a:r>
              <a:rPr sz="2100" spc="-15" dirty="0">
                <a:latin typeface="Roboto"/>
                <a:cs typeface="Roboto"/>
              </a:rPr>
              <a:t>hipotermia. </a:t>
            </a:r>
            <a:r>
              <a:rPr sz="2100" spc="-505" dirty="0">
                <a:latin typeface="Roboto"/>
                <a:cs typeface="Roboto"/>
              </a:rPr>
              <a:t> </a:t>
            </a:r>
            <a:r>
              <a:rPr sz="2100" spc="-15" dirty="0">
                <a:latin typeface="Roboto"/>
                <a:cs typeface="Roboto"/>
              </a:rPr>
              <a:t>Jika</a:t>
            </a:r>
            <a:r>
              <a:rPr sz="2100" spc="-5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petugas</a:t>
            </a:r>
            <a:r>
              <a:rPr sz="2100" spc="-30" dirty="0">
                <a:latin typeface="Roboto"/>
                <a:cs typeface="Roboto"/>
              </a:rPr>
              <a:t> </a:t>
            </a:r>
            <a:r>
              <a:rPr sz="2100" spc="-20" dirty="0">
                <a:latin typeface="Roboto"/>
                <a:cs typeface="Roboto"/>
              </a:rPr>
              <a:t>kesehatan</a:t>
            </a:r>
            <a:r>
              <a:rPr sz="2100" spc="-15" dirty="0">
                <a:latin typeface="Roboto"/>
                <a:cs typeface="Roboto"/>
              </a:rPr>
              <a:t> </a:t>
            </a:r>
            <a:r>
              <a:rPr sz="2100" spc="-5" dirty="0">
                <a:latin typeface="Roboto"/>
                <a:cs typeface="Roboto"/>
              </a:rPr>
              <a:t>menolong</a:t>
            </a:r>
            <a:r>
              <a:rPr sz="2100" spc="-40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persalinan</a:t>
            </a:r>
            <a:r>
              <a:rPr sz="2100" spc="-15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petugas</a:t>
            </a:r>
            <a:r>
              <a:rPr sz="2100" spc="-30" dirty="0">
                <a:latin typeface="Roboto"/>
                <a:cs typeface="Roboto"/>
              </a:rPr>
              <a:t> </a:t>
            </a:r>
            <a:r>
              <a:rPr sz="2100" spc="-40" dirty="0">
                <a:latin typeface="Roboto"/>
                <a:cs typeface="Roboto"/>
              </a:rPr>
              <a:t>harus</a:t>
            </a:r>
            <a:r>
              <a:rPr sz="2100" spc="-30" dirty="0">
                <a:latin typeface="Roboto"/>
                <a:cs typeface="Roboto"/>
              </a:rPr>
              <a:t> </a:t>
            </a:r>
            <a:r>
              <a:rPr sz="2100" spc="-35" dirty="0">
                <a:latin typeface="Roboto"/>
                <a:cs typeface="Roboto"/>
              </a:rPr>
              <a:t>tinggal</a:t>
            </a:r>
            <a:r>
              <a:rPr sz="2100" spc="20" dirty="0">
                <a:latin typeface="Roboto"/>
                <a:cs typeface="Roboto"/>
              </a:rPr>
              <a:t> </a:t>
            </a:r>
            <a:r>
              <a:rPr sz="2100" spc="-5" dirty="0">
                <a:latin typeface="Roboto"/>
                <a:cs typeface="Roboto"/>
              </a:rPr>
              <a:t>dan </a:t>
            </a:r>
            <a:r>
              <a:rPr sz="2100" dirty="0">
                <a:latin typeface="Roboto"/>
                <a:cs typeface="Roboto"/>
              </a:rPr>
              <a:t> </a:t>
            </a:r>
            <a:r>
              <a:rPr sz="2100" spc="-20" dirty="0">
                <a:latin typeface="Roboto"/>
                <a:cs typeface="Roboto"/>
              </a:rPr>
              <a:t>mengawasi</a:t>
            </a:r>
            <a:r>
              <a:rPr sz="2100" spc="10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sampai</a:t>
            </a:r>
            <a:r>
              <a:rPr sz="2100" spc="15" dirty="0">
                <a:latin typeface="Roboto"/>
                <a:cs typeface="Roboto"/>
              </a:rPr>
              <a:t> </a:t>
            </a:r>
            <a:r>
              <a:rPr sz="2100" dirty="0">
                <a:latin typeface="Roboto"/>
                <a:cs typeface="Roboto"/>
              </a:rPr>
              <a:t>2</a:t>
            </a:r>
            <a:r>
              <a:rPr sz="2100" spc="-40" dirty="0">
                <a:latin typeface="Roboto"/>
                <a:cs typeface="Roboto"/>
              </a:rPr>
              <a:t> </a:t>
            </a:r>
            <a:r>
              <a:rPr sz="2100" spc="-10" dirty="0">
                <a:latin typeface="Roboto"/>
                <a:cs typeface="Roboto"/>
              </a:rPr>
              <a:t>jam</a:t>
            </a:r>
            <a:r>
              <a:rPr sz="2100" dirty="0">
                <a:latin typeface="Roboto"/>
                <a:cs typeface="Roboto"/>
              </a:rPr>
              <a:t> </a:t>
            </a:r>
            <a:r>
              <a:rPr sz="2100" spc="-10" dirty="0">
                <a:latin typeface="Roboto"/>
                <a:cs typeface="Roboto"/>
              </a:rPr>
              <a:t>pertama.</a:t>
            </a:r>
            <a:endParaRPr sz="21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8426" y="782110"/>
            <a:ext cx="9968230" cy="5065395"/>
          </a:xfrm>
          <a:custGeom>
            <a:avLst/>
            <a:gdLst/>
            <a:ahLst/>
            <a:cxnLst/>
            <a:rect l="l" t="t" r="r" b="b"/>
            <a:pathLst>
              <a:path w="9968230" h="5065395">
                <a:moveTo>
                  <a:pt x="0" y="2532576"/>
                </a:moveTo>
                <a:lnTo>
                  <a:pt x="1266288" y="0"/>
                </a:lnTo>
                <a:lnTo>
                  <a:pt x="8701407" y="0"/>
                </a:lnTo>
                <a:lnTo>
                  <a:pt x="9967695" y="2532576"/>
                </a:lnTo>
                <a:lnTo>
                  <a:pt x="8701407" y="5065151"/>
                </a:lnTo>
                <a:lnTo>
                  <a:pt x="1266288" y="5065151"/>
                </a:lnTo>
                <a:lnTo>
                  <a:pt x="0" y="2532576"/>
                </a:lnTo>
                <a:close/>
              </a:path>
            </a:pathLst>
          </a:custGeom>
          <a:ln w="22277">
            <a:solidFill>
              <a:srgbClr val="00B0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38664" y="628636"/>
            <a:ext cx="6910070" cy="5336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490"/>
              </a:lnSpc>
              <a:spcBef>
                <a:spcPts val="105"/>
              </a:spcBef>
            </a:pPr>
            <a:r>
              <a:rPr sz="2100" spc="-45" dirty="0">
                <a:latin typeface="Roboto"/>
                <a:cs typeface="Roboto"/>
              </a:rPr>
              <a:t>"Kunjungan</a:t>
            </a:r>
            <a:r>
              <a:rPr sz="2100" spc="-25" dirty="0">
                <a:latin typeface="Roboto"/>
                <a:cs typeface="Roboto"/>
              </a:rPr>
              <a:t> </a:t>
            </a:r>
            <a:r>
              <a:rPr sz="2100" spc="-10" dirty="0">
                <a:latin typeface="Roboto"/>
                <a:cs typeface="Roboto"/>
              </a:rPr>
              <a:t>kedua</a:t>
            </a:r>
            <a:r>
              <a:rPr sz="2100" spc="-5" dirty="0">
                <a:latin typeface="Roboto"/>
                <a:cs typeface="Roboto"/>
              </a:rPr>
              <a:t> </a:t>
            </a:r>
            <a:r>
              <a:rPr sz="2100" dirty="0">
                <a:latin typeface="Roboto"/>
                <a:cs typeface="Roboto"/>
              </a:rPr>
              <a:t>6</a:t>
            </a:r>
            <a:r>
              <a:rPr sz="2100" spc="-40" dirty="0">
                <a:latin typeface="Roboto"/>
                <a:cs typeface="Roboto"/>
              </a:rPr>
              <a:t> </a:t>
            </a:r>
            <a:r>
              <a:rPr sz="2100" spc="-35" dirty="0">
                <a:latin typeface="Roboto"/>
                <a:cs typeface="Roboto"/>
              </a:rPr>
              <a:t>hari</a:t>
            </a:r>
            <a:r>
              <a:rPr sz="2100" spc="15" dirty="0">
                <a:latin typeface="Roboto"/>
                <a:cs typeface="Roboto"/>
              </a:rPr>
              <a:t> </a:t>
            </a:r>
            <a:r>
              <a:rPr sz="2100" spc="-10" dirty="0">
                <a:latin typeface="Roboto"/>
                <a:cs typeface="Roboto"/>
              </a:rPr>
              <a:t>setelah</a:t>
            </a:r>
            <a:r>
              <a:rPr sz="2100" spc="-15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persalinan,</a:t>
            </a:r>
            <a:r>
              <a:rPr sz="2100" spc="25" dirty="0">
                <a:latin typeface="Roboto"/>
                <a:cs typeface="Roboto"/>
              </a:rPr>
              <a:t> </a:t>
            </a:r>
            <a:r>
              <a:rPr sz="2100" spc="-45" dirty="0">
                <a:latin typeface="Roboto"/>
                <a:cs typeface="Roboto"/>
              </a:rPr>
              <a:t>tujuannya</a:t>
            </a:r>
            <a:r>
              <a:rPr sz="2100" spc="-5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:</a:t>
            </a:r>
            <a:endParaRPr sz="2100">
              <a:latin typeface="Roboto"/>
              <a:cs typeface="Roboto"/>
            </a:endParaRPr>
          </a:p>
          <a:p>
            <a:pPr marL="12700" marR="310515">
              <a:lnSpc>
                <a:spcPts val="2460"/>
              </a:lnSpc>
              <a:spcBef>
                <a:spcPts val="100"/>
              </a:spcBef>
              <a:buChar char="•"/>
              <a:tabLst>
                <a:tab pos="168910" algn="l"/>
              </a:tabLst>
            </a:pPr>
            <a:r>
              <a:rPr sz="2100" spc="-10" dirty="0">
                <a:latin typeface="Roboto"/>
                <a:cs typeface="Roboto"/>
              </a:rPr>
              <a:t>Memastikan</a:t>
            </a:r>
            <a:r>
              <a:rPr sz="2100" spc="-25" dirty="0">
                <a:latin typeface="Roboto"/>
                <a:cs typeface="Roboto"/>
              </a:rPr>
              <a:t> involusi</a:t>
            </a:r>
            <a:r>
              <a:rPr sz="2100" spc="15" dirty="0">
                <a:latin typeface="Roboto"/>
                <a:cs typeface="Roboto"/>
              </a:rPr>
              <a:t> </a:t>
            </a:r>
            <a:r>
              <a:rPr sz="2100" spc="-20" dirty="0">
                <a:latin typeface="Roboto"/>
                <a:cs typeface="Roboto"/>
              </a:rPr>
              <a:t>uteri</a:t>
            </a:r>
            <a:r>
              <a:rPr sz="2100" spc="15" dirty="0">
                <a:latin typeface="Roboto"/>
                <a:cs typeface="Roboto"/>
              </a:rPr>
              <a:t> </a:t>
            </a:r>
            <a:r>
              <a:rPr sz="2100" spc="-20" dirty="0">
                <a:latin typeface="Roboto"/>
                <a:cs typeface="Roboto"/>
              </a:rPr>
              <a:t>berjalan </a:t>
            </a:r>
            <a:r>
              <a:rPr sz="2100" spc="-15" dirty="0">
                <a:latin typeface="Roboto"/>
                <a:cs typeface="Roboto"/>
              </a:rPr>
              <a:t>normal,</a:t>
            </a:r>
            <a:r>
              <a:rPr sz="2100" spc="25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uterus </a:t>
            </a:r>
            <a:r>
              <a:rPr sz="2100" spc="-20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berkontraksi,</a:t>
            </a:r>
            <a:r>
              <a:rPr sz="2100" spc="25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fundus</a:t>
            </a:r>
            <a:r>
              <a:rPr sz="2100" spc="-30" dirty="0">
                <a:latin typeface="Roboto"/>
                <a:cs typeface="Roboto"/>
              </a:rPr>
              <a:t> </a:t>
            </a:r>
            <a:r>
              <a:rPr sz="2100" spc="-20" dirty="0">
                <a:latin typeface="Roboto"/>
                <a:cs typeface="Roboto"/>
              </a:rPr>
              <a:t>uteri</a:t>
            </a:r>
            <a:r>
              <a:rPr sz="2100" spc="20" dirty="0">
                <a:latin typeface="Roboto"/>
                <a:cs typeface="Roboto"/>
              </a:rPr>
              <a:t> </a:t>
            </a:r>
            <a:r>
              <a:rPr sz="2100" spc="5" dirty="0">
                <a:latin typeface="Roboto"/>
                <a:cs typeface="Roboto"/>
              </a:rPr>
              <a:t>di</a:t>
            </a:r>
            <a:r>
              <a:rPr sz="2100" spc="15" dirty="0">
                <a:latin typeface="Roboto"/>
                <a:cs typeface="Roboto"/>
              </a:rPr>
              <a:t> </a:t>
            </a:r>
            <a:r>
              <a:rPr sz="2100" spc="-30" dirty="0">
                <a:latin typeface="Roboto"/>
                <a:cs typeface="Roboto"/>
              </a:rPr>
              <a:t>bawah</a:t>
            </a:r>
            <a:r>
              <a:rPr sz="2100" spc="-10" dirty="0">
                <a:latin typeface="Roboto"/>
                <a:cs typeface="Roboto"/>
              </a:rPr>
              <a:t> </a:t>
            </a:r>
            <a:r>
              <a:rPr sz="2100" spc="-20" dirty="0">
                <a:latin typeface="Roboto"/>
                <a:cs typeface="Roboto"/>
              </a:rPr>
              <a:t>umbilicus,</a:t>
            </a:r>
            <a:r>
              <a:rPr sz="2100" spc="25" dirty="0">
                <a:latin typeface="Roboto"/>
                <a:cs typeface="Roboto"/>
              </a:rPr>
              <a:t> </a:t>
            </a:r>
            <a:r>
              <a:rPr sz="2100" spc="-5" dirty="0">
                <a:latin typeface="Roboto"/>
                <a:cs typeface="Roboto"/>
              </a:rPr>
              <a:t>tidak</a:t>
            </a:r>
            <a:r>
              <a:rPr sz="2100" spc="-15" dirty="0">
                <a:latin typeface="Roboto"/>
                <a:cs typeface="Roboto"/>
              </a:rPr>
              <a:t> </a:t>
            </a:r>
            <a:r>
              <a:rPr sz="2100" dirty="0">
                <a:latin typeface="Roboto"/>
                <a:cs typeface="Roboto"/>
              </a:rPr>
              <a:t>ada </a:t>
            </a:r>
            <a:r>
              <a:rPr sz="2100" spc="-505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perdarahan </a:t>
            </a:r>
            <a:r>
              <a:rPr sz="2100" spc="-5" dirty="0">
                <a:latin typeface="Roboto"/>
                <a:cs typeface="Roboto"/>
              </a:rPr>
              <a:t>dan</a:t>
            </a:r>
            <a:r>
              <a:rPr sz="2100" spc="-20" dirty="0">
                <a:latin typeface="Roboto"/>
                <a:cs typeface="Roboto"/>
              </a:rPr>
              <a:t> </a:t>
            </a:r>
            <a:r>
              <a:rPr sz="2100" spc="-5" dirty="0">
                <a:latin typeface="Roboto"/>
                <a:cs typeface="Roboto"/>
              </a:rPr>
              <a:t>tidak</a:t>
            </a:r>
            <a:r>
              <a:rPr sz="2100" spc="-15" dirty="0">
                <a:latin typeface="Roboto"/>
                <a:cs typeface="Roboto"/>
              </a:rPr>
              <a:t> </a:t>
            </a:r>
            <a:r>
              <a:rPr sz="2100" spc="-30" dirty="0">
                <a:latin typeface="Roboto"/>
                <a:cs typeface="Roboto"/>
              </a:rPr>
              <a:t>berbau.</a:t>
            </a:r>
            <a:endParaRPr sz="2100">
              <a:latin typeface="Roboto"/>
              <a:cs typeface="Roboto"/>
            </a:endParaRPr>
          </a:p>
          <a:p>
            <a:pPr marL="168275" indent="-156210">
              <a:lnSpc>
                <a:spcPts val="2345"/>
              </a:lnSpc>
              <a:buChar char="•"/>
              <a:tabLst>
                <a:tab pos="168910" algn="l"/>
              </a:tabLst>
            </a:pPr>
            <a:r>
              <a:rPr sz="2100" spc="-10" dirty="0">
                <a:latin typeface="Roboto"/>
                <a:cs typeface="Roboto"/>
              </a:rPr>
              <a:t>Menilai</a:t>
            </a:r>
            <a:r>
              <a:rPr sz="2100" spc="10" dirty="0">
                <a:latin typeface="Roboto"/>
                <a:cs typeface="Roboto"/>
              </a:rPr>
              <a:t> </a:t>
            </a:r>
            <a:r>
              <a:rPr sz="2100" spc="-30" dirty="0">
                <a:latin typeface="Roboto"/>
                <a:cs typeface="Roboto"/>
              </a:rPr>
              <a:t>adanya</a:t>
            </a:r>
            <a:r>
              <a:rPr sz="2100" spc="-5" dirty="0">
                <a:latin typeface="Roboto"/>
                <a:cs typeface="Roboto"/>
              </a:rPr>
              <a:t> </a:t>
            </a:r>
            <a:r>
              <a:rPr sz="2100" spc="-45" dirty="0">
                <a:latin typeface="Roboto"/>
                <a:cs typeface="Roboto"/>
              </a:rPr>
              <a:t>tanda-tanda</a:t>
            </a:r>
            <a:r>
              <a:rPr sz="2100" spc="-5" dirty="0">
                <a:latin typeface="Roboto"/>
                <a:cs typeface="Roboto"/>
              </a:rPr>
              <a:t> </a:t>
            </a:r>
            <a:r>
              <a:rPr sz="2100" spc="10" dirty="0">
                <a:latin typeface="Roboto"/>
                <a:cs typeface="Roboto"/>
              </a:rPr>
              <a:t>demam,</a:t>
            </a:r>
            <a:r>
              <a:rPr sz="2100" spc="25" dirty="0">
                <a:latin typeface="Roboto"/>
                <a:cs typeface="Roboto"/>
              </a:rPr>
              <a:t> </a:t>
            </a:r>
            <a:r>
              <a:rPr sz="2100" spc="-20" dirty="0">
                <a:latin typeface="Roboto"/>
                <a:cs typeface="Roboto"/>
              </a:rPr>
              <a:t>infeksi</a:t>
            </a:r>
            <a:r>
              <a:rPr sz="2100" spc="15" dirty="0">
                <a:latin typeface="Roboto"/>
                <a:cs typeface="Roboto"/>
              </a:rPr>
              <a:t> </a:t>
            </a:r>
            <a:r>
              <a:rPr sz="2100" spc="-20" dirty="0">
                <a:latin typeface="Roboto"/>
                <a:cs typeface="Roboto"/>
              </a:rPr>
              <a:t>atau</a:t>
            </a:r>
            <a:endParaRPr sz="2100">
              <a:latin typeface="Roboto"/>
              <a:cs typeface="Roboto"/>
            </a:endParaRPr>
          </a:p>
          <a:p>
            <a:pPr marL="12700">
              <a:lnSpc>
                <a:spcPts val="2455"/>
              </a:lnSpc>
            </a:pPr>
            <a:r>
              <a:rPr sz="2100" spc="-25" dirty="0">
                <a:latin typeface="Roboto"/>
                <a:cs typeface="Roboto"/>
              </a:rPr>
              <a:t>perdarahan</a:t>
            </a:r>
            <a:r>
              <a:rPr sz="2100" spc="-55" dirty="0">
                <a:latin typeface="Roboto"/>
                <a:cs typeface="Roboto"/>
              </a:rPr>
              <a:t> </a:t>
            </a:r>
            <a:r>
              <a:rPr sz="2100" spc="-20" dirty="0">
                <a:latin typeface="Roboto"/>
                <a:cs typeface="Roboto"/>
              </a:rPr>
              <a:t>abnormal.</a:t>
            </a:r>
            <a:endParaRPr sz="2100">
              <a:latin typeface="Roboto"/>
              <a:cs typeface="Roboto"/>
            </a:endParaRPr>
          </a:p>
          <a:p>
            <a:pPr marL="12700" marR="264160">
              <a:lnSpc>
                <a:spcPts val="2460"/>
              </a:lnSpc>
              <a:spcBef>
                <a:spcPts val="100"/>
              </a:spcBef>
              <a:buChar char="•"/>
              <a:tabLst>
                <a:tab pos="168910" algn="l"/>
              </a:tabLst>
            </a:pPr>
            <a:r>
              <a:rPr sz="2100" spc="-10" dirty="0">
                <a:latin typeface="Roboto"/>
                <a:cs typeface="Roboto"/>
              </a:rPr>
              <a:t>Memastikan</a:t>
            </a:r>
            <a:r>
              <a:rPr sz="2100" spc="-20" dirty="0">
                <a:latin typeface="Roboto"/>
                <a:cs typeface="Roboto"/>
              </a:rPr>
              <a:t> </a:t>
            </a:r>
            <a:r>
              <a:rPr sz="2100" spc="-35" dirty="0">
                <a:latin typeface="Roboto"/>
                <a:cs typeface="Roboto"/>
              </a:rPr>
              <a:t>ibu</a:t>
            </a:r>
            <a:r>
              <a:rPr sz="2100" spc="-20" dirty="0">
                <a:latin typeface="Roboto"/>
                <a:cs typeface="Roboto"/>
              </a:rPr>
              <a:t> </a:t>
            </a:r>
            <a:r>
              <a:rPr sz="2100" spc="-15" dirty="0">
                <a:latin typeface="Roboto"/>
                <a:cs typeface="Roboto"/>
              </a:rPr>
              <a:t>mendapat</a:t>
            </a:r>
            <a:r>
              <a:rPr sz="2100" spc="15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cukup</a:t>
            </a:r>
            <a:r>
              <a:rPr sz="2100" spc="-40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makanan,</a:t>
            </a:r>
            <a:r>
              <a:rPr sz="2100" spc="25" dirty="0">
                <a:latin typeface="Roboto"/>
                <a:cs typeface="Roboto"/>
              </a:rPr>
              <a:t> </a:t>
            </a:r>
            <a:r>
              <a:rPr sz="2100" spc="-20" dirty="0">
                <a:latin typeface="Roboto"/>
                <a:cs typeface="Roboto"/>
              </a:rPr>
              <a:t>cairan </a:t>
            </a:r>
            <a:r>
              <a:rPr sz="2100" spc="-5" dirty="0">
                <a:latin typeface="Roboto"/>
                <a:cs typeface="Roboto"/>
              </a:rPr>
              <a:t>dan </a:t>
            </a:r>
            <a:r>
              <a:rPr sz="2100" spc="-505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istirahat.</a:t>
            </a:r>
            <a:endParaRPr sz="2100">
              <a:latin typeface="Roboto"/>
              <a:cs typeface="Roboto"/>
            </a:endParaRPr>
          </a:p>
          <a:p>
            <a:pPr marL="168275" indent="-156210">
              <a:lnSpc>
                <a:spcPts val="2350"/>
              </a:lnSpc>
              <a:buChar char="•"/>
              <a:tabLst>
                <a:tab pos="168910" algn="l"/>
              </a:tabLst>
            </a:pPr>
            <a:r>
              <a:rPr sz="2100" spc="-10" dirty="0">
                <a:latin typeface="Roboto"/>
                <a:cs typeface="Roboto"/>
              </a:rPr>
              <a:t>Memastika</a:t>
            </a:r>
            <a:r>
              <a:rPr sz="2100" spc="-5" dirty="0">
                <a:latin typeface="Roboto"/>
                <a:cs typeface="Roboto"/>
              </a:rPr>
              <a:t> </a:t>
            </a:r>
            <a:r>
              <a:rPr sz="2100" spc="-35" dirty="0">
                <a:latin typeface="Roboto"/>
                <a:cs typeface="Roboto"/>
              </a:rPr>
              <a:t>ibu</a:t>
            </a:r>
            <a:r>
              <a:rPr sz="2100" spc="-15" dirty="0">
                <a:latin typeface="Roboto"/>
                <a:cs typeface="Roboto"/>
              </a:rPr>
              <a:t> </a:t>
            </a:r>
            <a:r>
              <a:rPr sz="2100" spc="-40" dirty="0">
                <a:latin typeface="Roboto"/>
                <a:cs typeface="Roboto"/>
              </a:rPr>
              <a:t>menyusui</a:t>
            </a:r>
            <a:r>
              <a:rPr sz="2100" spc="15" dirty="0">
                <a:latin typeface="Roboto"/>
                <a:cs typeface="Roboto"/>
              </a:rPr>
              <a:t> </a:t>
            </a:r>
            <a:r>
              <a:rPr sz="2100" spc="-55" dirty="0">
                <a:latin typeface="Roboto"/>
                <a:cs typeface="Roboto"/>
              </a:rPr>
              <a:t>bayinya</a:t>
            </a:r>
            <a:r>
              <a:rPr sz="2100" dirty="0">
                <a:latin typeface="Roboto"/>
                <a:cs typeface="Roboto"/>
              </a:rPr>
              <a:t> </a:t>
            </a:r>
            <a:r>
              <a:rPr sz="2100" spc="-15" dirty="0">
                <a:latin typeface="Roboto"/>
                <a:cs typeface="Roboto"/>
              </a:rPr>
              <a:t>dengan</a:t>
            </a:r>
            <a:r>
              <a:rPr sz="2100" spc="-20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baik</a:t>
            </a:r>
            <a:r>
              <a:rPr sz="2100" spc="-10" dirty="0">
                <a:latin typeface="Roboto"/>
                <a:cs typeface="Roboto"/>
              </a:rPr>
              <a:t> </a:t>
            </a:r>
            <a:r>
              <a:rPr sz="2100" spc="-5" dirty="0">
                <a:latin typeface="Roboto"/>
                <a:cs typeface="Roboto"/>
              </a:rPr>
              <a:t>dan</a:t>
            </a:r>
            <a:r>
              <a:rPr sz="2100" spc="-15" dirty="0">
                <a:latin typeface="Roboto"/>
                <a:cs typeface="Roboto"/>
              </a:rPr>
              <a:t> </a:t>
            </a:r>
            <a:r>
              <a:rPr sz="2100" spc="-5" dirty="0">
                <a:latin typeface="Roboto"/>
                <a:cs typeface="Roboto"/>
              </a:rPr>
              <a:t>tidak</a:t>
            </a:r>
            <a:endParaRPr sz="2100">
              <a:latin typeface="Roboto"/>
              <a:cs typeface="Roboto"/>
            </a:endParaRPr>
          </a:p>
          <a:p>
            <a:pPr marL="12700">
              <a:lnSpc>
                <a:spcPts val="2455"/>
              </a:lnSpc>
            </a:pPr>
            <a:r>
              <a:rPr sz="2100" spc="-30" dirty="0">
                <a:latin typeface="Roboto"/>
                <a:cs typeface="Roboto"/>
              </a:rPr>
              <a:t>menunjukkan</a:t>
            </a:r>
            <a:r>
              <a:rPr sz="2100" spc="-25" dirty="0">
                <a:latin typeface="Roboto"/>
                <a:cs typeface="Roboto"/>
              </a:rPr>
              <a:t> </a:t>
            </a:r>
            <a:r>
              <a:rPr sz="2100" spc="-45" dirty="0">
                <a:latin typeface="Roboto"/>
                <a:cs typeface="Roboto"/>
              </a:rPr>
              <a:t>tanda-tanda</a:t>
            </a:r>
            <a:r>
              <a:rPr sz="2100" spc="-5" dirty="0">
                <a:latin typeface="Roboto"/>
                <a:cs typeface="Roboto"/>
              </a:rPr>
              <a:t> </a:t>
            </a:r>
            <a:r>
              <a:rPr sz="2100" spc="-30" dirty="0">
                <a:latin typeface="Roboto"/>
                <a:cs typeface="Roboto"/>
              </a:rPr>
              <a:t>penyakit.</a:t>
            </a:r>
            <a:endParaRPr sz="2100">
              <a:latin typeface="Roboto"/>
              <a:cs typeface="Roboto"/>
            </a:endParaRPr>
          </a:p>
          <a:p>
            <a:pPr marL="12700" marR="5080">
              <a:lnSpc>
                <a:spcPts val="2460"/>
              </a:lnSpc>
              <a:spcBef>
                <a:spcPts val="100"/>
              </a:spcBef>
              <a:buChar char="•"/>
              <a:tabLst>
                <a:tab pos="168910" algn="l"/>
              </a:tabLst>
            </a:pPr>
            <a:r>
              <a:rPr sz="2100" spc="-15" dirty="0">
                <a:latin typeface="Roboto"/>
                <a:cs typeface="Roboto"/>
              </a:rPr>
              <a:t>Memberiukan </a:t>
            </a:r>
            <a:r>
              <a:rPr sz="2100" spc="-20" dirty="0">
                <a:latin typeface="Roboto"/>
                <a:cs typeface="Roboto"/>
              </a:rPr>
              <a:t>konseling</a:t>
            </a:r>
            <a:r>
              <a:rPr sz="2100" spc="-30" dirty="0">
                <a:latin typeface="Roboto"/>
                <a:cs typeface="Roboto"/>
              </a:rPr>
              <a:t> </a:t>
            </a:r>
            <a:r>
              <a:rPr sz="2100" spc="-15" dirty="0">
                <a:latin typeface="Roboto"/>
                <a:cs typeface="Roboto"/>
              </a:rPr>
              <a:t>pada</a:t>
            </a:r>
            <a:r>
              <a:rPr sz="2100" spc="5" dirty="0">
                <a:latin typeface="Roboto"/>
                <a:cs typeface="Roboto"/>
              </a:rPr>
              <a:t> </a:t>
            </a:r>
            <a:r>
              <a:rPr sz="2100" spc="-35" dirty="0">
                <a:latin typeface="Roboto"/>
                <a:cs typeface="Roboto"/>
              </a:rPr>
              <a:t>ibu</a:t>
            </a:r>
            <a:r>
              <a:rPr sz="2100" spc="-10" dirty="0">
                <a:latin typeface="Roboto"/>
                <a:cs typeface="Roboto"/>
              </a:rPr>
              <a:t> </a:t>
            </a:r>
            <a:r>
              <a:rPr sz="2100" spc="-20" dirty="0">
                <a:latin typeface="Roboto"/>
                <a:cs typeface="Roboto"/>
              </a:rPr>
              <a:t>mengenai</a:t>
            </a:r>
            <a:r>
              <a:rPr sz="2100" spc="25" dirty="0">
                <a:latin typeface="Roboto"/>
                <a:cs typeface="Roboto"/>
              </a:rPr>
              <a:t> </a:t>
            </a:r>
            <a:r>
              <a:rPr sz="2100" spc="-40" dirty="0">
                <a:latin typeface="Roboto"/>
                <a:cs typeface="Roboto"/>
              </a:rPr>
              <a:t>asuhan</a:t>
            </a:r>
            <a:r>
              <a:rPr sz="2100" spc="-10" dirty="0">
                <a:latin typeface="Roboto"/>
                <a:cs typeface="Roboto"/>
              </a:rPr>
              <a:t> </a:t>
            </a:r>
            <a:r>
              <a:rPr sz="2100" spc="-15" dirty="0">
                <a:latin typeface="Roboto"/>
                <a:cs typeface="Roboto"/>
              </a:rPr>
              <a:t>pada </a:t>
            </a:r>
            <a:r>
              <a:rPr sz="2100" spc="-505" dirty="0">
                <a:latin typeface="Roboto"/>
                <a:cs typeface="Roboto"/>
              </a:rPr>
              <a:t> </a:t>
            </a:r>
            <a:r>
              <a:rPr sz="2100" spc="-40" dirty="0">
                <a:latin typeface="Roboto"/>
                <a:cs typeface="Roboto"/>
              </a:rPr>
              <a:t>bayi,</a:t>
            </a:r>
            <a:r>
              <a:rPr sz="2100" spc="20" dirty="0">
                <a:latin typeface="Roboto"/>
                <a:cs typeface="Roboto"/>
              </a:rPr>
              <a:t> </a:t>
            </a:r>
            <a:r>
              <a:rPr sz="2100" spc="-15" dirty="0">
                <a:latin typeface="Roboto"/>
                <a:cs typeface="Roboto"/>
              </a:rPr>
              <a:t>tali</a:t>
            </a:r>
            <a:r>
              <a:rPr sz="2100" spc="15" dirty="0">
                <a:latin typeface="Roboto"/>
                <a:cs typeface="Roboto"/>
              </a:rPr>
              <a:t> </a:t>
            </a:r>
            <a:r>
              <a:rPr sz="2100" spc="-35" dirty="0">
                <a:latin typeface="Roboto"/>
                <a:cs typeface="Roboto"/>
              </a:rPr>
              <a:t>pusat,</a:t>
            </a:r>
            <a:r>
              <a:rPr sz="2100" spc="25" dirty="0">
                <a:latin typeface="Roboto"/>
                <a:cs typeface="Roboto"/>
              </a:rPr>
              <a:t> </a:t>
            </a:r>
            <a:r>
              <a:rPr sz="2100" spc="-20" dirty="0">
                <a:latin typeface="Roboto"/>
                <a:cs typeface="Roboto"/>
              </a:rPr>
              <a:t>menjaga</a:t>
            </a:r>
            <a:endParaRPr sz="2100">
              <a:latin typeface="Roboto"/>
              <a:cs typeface="Roboto"/>
            </a:endParaRPr>
          </a:p>
          <a:p>
            <a:pPr marL="12700">
              <a:lnSpc>
                <a:spcPts val="2350"/>
              </a:lnSpc>
            </a:pPr>
            <a:r>
              <a:rPr sz="2100" spc="-55" dirty="0">
                <a:latin typeface="Roboto"/>
                <a:cs typeface="Roboto"/>
              </a:rPr>
              <a:t>bayi</a:t>
            </a:r>
            <a:r>
              <a:rPr sz="2100" spc="15" dirty="0">
                <a:latin typeface="Roboto"/>
                <a:cs typeface="Roboto"/>
              </a:rPr>
              <a:t> </a:t>
            </a:r>
            <a:r>
              <a:rPr sz="2100" spc="-55" dirty="0">
                <a:latin typeface="Roboto"/>
                <a:cs typeface="Roboto"/>
              </a:rPr>
              <a:t>supaya</a:t>
            </a:r>
            <a:r>
              <a:rPr sz="2100" dirty="0">
                <a:latin typeface="Roboto"/>
                <a:cs typeface="Roboto"/>
              </a:rPr>
              <a:t> </a:t>
            </a:r>
            <a:r>
              <a:rPr sz="2100" spc="-5" dirty="0">
                <a:latin typeface="Roboto"/>
                <a:cs typeface="Roboto"/>
              </a:rPr>
              <a:t>tetap</a:t>
            </a:r>
            <a:r>
              <a:rPr sz="2100" spc="-40" dirty="0">
                <a:latin typeface="Roboto"/>
                <a:cs typeface="Roboto"/>
              </a:rPr>
              <a:t> hangat</a:t>
            </a:r>
            <a:r>
              <a:rPr sz="2100" spc="20" dirty="0">
                <a:latin typeface="Roboto"/>
                <a:cs typeface="Roboto"/>
              </a:rPr>
              <a:t> </a:t>
            </a:r>
            <a:r>
              <a:rPr sz="2100" spc="-5" dirty="0">
                <a:latin typeface="Roboto"/>
                <a:cs typeface="Roboto"/>
              </a:rPr>
              <a:t>dan</a:t>
            </a:r>
            <a:r>
              <a:rPr sz="2100" spc="-15" dirty="0">
                <a:latin typeface="Roboto"/>
                <a:cs typeface="Roboto"/>
              </a:rPr>
              <a:t> merawat</a:t>
            </a:r>
            <a:r>
              <a:rPr sz="2100" spc="15" dirty="0">
                <a:latin typeface="Roboto"/>
                <a:cs typeface="Roboto"/>
              </a:rPr>
              <a:t> </a:t>
            </a:r>
            <a:r>
              <a:rPr sz="2100" spc="-55" dirty="0">
                <a:latin typeface="Roboto"/>
                <a:cs typeface="Roboto"/>
              </a:rPr>
              <a:t>bayi</a:t>
            </a:r>
            <a:r>
              <a:rPr sz="2100" spc="20" dirty="0">
                <a:latin typeface="Roboto"/>
                <a:cs typeface="Roboto"/>
              </a:rPr>
              <a:t> </a:t>
            </a:r>
            <a:r>
              <a:rPr sz="2100" spc="-50" dirty="0">
                <a:latin typeface="Roboto"/>
                <a:cs typeface="Roboto"/>
              </a:rPr>
              <a:t>sehari-hari.</a:t>
            </a:r>
            <a:endParaRPr sz="2100">
              <a:latin typeface="Roboto"/>
              <a:cs typeface="Roboto"/>
            </a:endParaRPr>
          </a:p>
          <a:p>
            <a:pPr marL="168275" indent="-156210">
              <a:lnSpc>
                <a:spcPts val="2455"/>
              </a:lnSpc>
              <a:buChar char="•"/>
              <a:tabLst>
                <a:tab pos="168910" algn="l"/>
              </a:tabLst>
            </a:pPr>
            <a:r>
              <a:rPr sz="2100" spc="-45" dirty="0">
                <a:latin typeface="Roboto"/>
                <a:cs typeface="Roboto"/>
              </a:rPr>
              <a:t>K</a:t>
            </a:r>
            <a:r>
              <a:rPr sz="2100" spc="-60" dirty="0">
                <a:latin typeface="Roboto"/>
                <a:cs typeface="Roboto"/>
              </a:rPr>
              <a:t>un</a:t>
            </a:r>
            <a:r>
              <a:rPr sz="2100" spc="-20" dirty="0">
                <a:latin typeface="Roboto"/>
                <a:cs typeface="Roboto"/>
              </a:rPr>
              <a:t>j</a:t>
            </a:r>
            <a:r>
              <a:rPr sz="2100" spc="-60" dirty="0">
                <a:latin typeface="Roboto"/>
                <a:cs typeface="Roboto"/>
              </a:rPr>
              <a:t>ung</a:t>
            </a:r>
            <a:r>
              <a:rPr sz="2100" spc="-15" dirty="0">
                <a:latin typeface="Roboto"/>
                <a:cs typeface="Roboto"/>
              </a:rPr>
              <a:t>a</a:t>
            </a:r>
            <a:r>
              <a:rPr sz="2100" spc="-35" dirty="0">
                <a:latin typeface="Roboto"/>
                <a:cs typeface="Roboto"/>
              </a:rPr>
              <a:t>n</a:t>
            </a:r>
            <a:r>
              <a:rPr sz="2100" spc="-20" dirty="0">
                <a:latin typeface="Roboto"/>
                <a:cs typeface="Roboto"/>
              </a:rPr>
              <a:t> </a:t>
            </a:r>
            <a:r>
              <a:rPr sz="2100" spc="-45" dirty="0">
                <a:latin typeface="Roboto"/>
                <a:cs typeface="Roboto"/>
              </a:rPr>
              <a:t>k</a:t>
            </a:r>
            <a:r>
              <a:rPr sz="2100" spc="15" dirty="0">
                <a:latin typeface="Roboto"/>
                <a:cs typeface="Roboto"/>
              </a:rPr>
              <a:t>e</a:t>
            </a:r>
            <a:r>
              <a:rPr sz="2100" spc="25" dirty="0">
                <a:latin typeface="Roboto"/>
                <a:cs typeface="Roboto"/>
              </a:rPr>
              <a:t> </a:t>
            </a:r>
            <a:r>
              <a:rPr sz="2100" spc="-10" dirty="0">
                <a:latin typeface="Roboto"/>
                <a:cs typeface="Roboto"/>
              </a:rPr>
              <a:t>ti</a:t>
            </a:r>
            <a:r>
              <a:rPr sz="2100" spc="-60" dirty="0">
                <a:latin typeface="Roboto"/>
                <a:cs typeface="Roboto"/>
              </a:rPr>
              <a:t>g</a:t>
            </a:r>
            <a:r>
              <a:rPr sz="2100" spc="-10" dirty="0">
                <a:latin typeface="Roboto"/>
                <a:cs typeface="Roboto"/>
              </a:rPr>
              <a:t>a</a:t>
            </a:r>
            <a:r>
              <a:rPr sz="2100" spc="-5" dirty="0">
                <a:latin typeface="Roboto"/>
                <a:cs typeface="Roboto"/>
              </a:rPr>
              <a:t> </a:t>
            </a:r>
            <a:r>
              <a:rPr sz="2100" spc="-45" dirty="0">
                <a:latin typeface="Roboto"/>
                <a:cs typeface="Roboto"/>
              </a:rPr>
              <a:t>2</a:t>
            </a:r>
            <a:r>
              <a:rPr sz="2100" spc="-335" dirty="0">
                <a:latin typeface="Roboto"/>
                <a:cs typeface="Roboto"/>
              </a:rPr>
              <a:t>-</a:t>
            </a:r>
            <a:r>
              <a:rPr sz="2100" dirty="0">
                <a:latin typeface="Roboto"/>
                <a:cs typeface="Roboto"/>
              </a:rPr>
              <a:t>3</a:t>
            </a:r>
            <a:r>
              <a:rPr sz="2100" spc="-40" dirty="0">
                <a:latin typeface="Roboto"/>
                <a:cs typeface="Roboto"/>
              </a:rPr>
              <a:t> </a:t>
            </a:r>
            <a:r>
              <a:rPr sz="2100" spc="5" dirty="0">
                <a:latin typeface="Roboto"/>
                <a:cs typeface="Roboto"/>
              </a:rPr>
              <a:t>m</a:t>
            </a:r>
            <a:r>
              <a:rPr sz="2100" spc="-10" dirty="0">
                <a:latin typeface="Roboto"/>
                <a:cs typeface="Roboto"/>
              </a:rPr>
              <a:t>i</a:t>
            </a:r>
            <a:r>
              <a:rPr sz="2100" spc="-60" dirty="0">
                <a:latin typeface="Roboto"/>
                <a:cs typeface="Roboto"/>
              </a:rPr>
              <a:t>ngg</a:t>
            </a:r>
            <a:r>
              <a:rPr sz="2100" spc="-35" dirty="0">
                <a:latin typeface="Roboto"/>
                <a:cs typeface="Roboto"/>
              </a:rPr>
              <a:t>u</a:t>
            </a:r>
            <a:r>
              <a:rPr sz="2100" spc="-20" dirty="0">
                <a:latin typeface="Roboto"/>
                <a:cs typeface="Roboto"/>
              </a:rPr>
              <a:t> </a:t>
            </a:r>
            <a:r>
              <a:rPr sz="2100" spc="-50" dirty="0">
                <a:latin typeface="Roboto"/>
                <a:cs typeface="Roboto"/>
              </a:rPr>
              <a:t>s</a:t>
            </a:r>
            <a:r>
              <a:rPr sz="2100" spc="35" dirty="0">
                <a:latin typeface="Roboto"/>
                <a:cs typeface="Roboto"/>
              </a:rPr>
              <a:t>e</a:t>
            </a:r>
            <a:r>
              <a:rPr sz="2100" spc="-10" dirty="0">
                <a:latin typeface="Roboto"/>
                <a:cs typeface="Roboto"/>
              </a:rPr>
              <a:t>t</a:t>
            </a:r>
            <a:r>
              <a:rPr sz="2100" spc="35" dirty="0">
                <a:latin typeface="Roboto"/>
                <a:cs typeface="Roboto"/>
              </a:rPr>
              <a:t>e</a:t>
            </a:r>
            <a:r>
              <a:rPr sz="2100" spc="-10" dirty="0">
                <a:latin typeface="Roboto"/>
                <a:cs typeface="Roboto"/>
              </a:rPr>
              <a:t>l</a:t>
            </a:r>
            <a:r>
              <a:rPr sz="2100" spc="-15" dirty="0">
                <a:latin typeface="Roboto"/>
                <a:cs typeface="Roboto"/>
              </a:rPr>
              <a:t>a</a:t>
            </a:r>
            <a:r>
              <a:rPr sz="2100" spc="-35" dirty="0">
                <a:latin typeface="Roboto"/>
                <a:cs typeface="Roboto"/>
              </a:rPr>
              <a:t>h</a:t>
            </a:r>
            <a:r>
              <a:rPr sz="2100" spc="-15" dirty="0">
                <a:latin typeface="Roboto"/>
                <a:cs typeface="Roboto"/>
              </a:rPr>
              <a:t> </a:t>
            </a:r>
            <a:r>
              <a:rPr sz="2100" spc="-60" dirty="0">
                <a:latin typeface="Roboto"/>
                <a:cs typeface="Roboto"/>
              </a:rPr>
              <a:t>p</a:t>
            </a:r>
            <a:r>
              <a:rPr sz="2100" spc="35" dirty="0">
                <a:latin typeface="Roboto"/>
                <a:cs typeface="Roboto"/>
              </a:rPr>
              <a:t>e</a:t>
            </a:r>
            <a:r>
              <a:rPr sz="2100" spc="-40" dirty="0">
                <a:latin typeface="Roboto"/>
                <a:cs typeface="Roboto"/>
              </a:rPr>
              <a:t>r</a:t>
            </a:r>
            <a:r>
              <a:rPr sz="2100" spc="-50" dirty="0">
                <a:latin typeface="Roboto"/>
                <a:cs typeface="Roboto"/>
              </a:rPr>
              <a:t>s</a:t>
            </a:r>
            <a:r>
              <a:rPr sz="2100" spc="-15" dirty="0">
                <a:latin typeface="Roboto"/>
                <a:cs typeface="Roboto"/>
              </a:rPr>
              <a:t>a</a:t>
            </a:r>
            <a:r>
              <a:rPr sz="2100" spc="-10" dirty="0">
                <a:latin typeface="Roboto"/>
                <a:cs typeface="Roboto"/>
              </a:rPr>
              <a:t>li</a:t>
            </a:r>
            <a:r>
              <a:rPr sz="2100" spc="-60" dirty="0">
                <a:latin typeface="Roboto"/>
                <a:cs typeface="Roboto"/>
              </a:rPr>
              <a:t>n</a:t>
            </a:r>
            <a:r>
              <a:rPr sz="2100" spc="-15" dirty="0">
                <a:latin typeface="Roboto"/>
                <a:cs typeface="Roboto"/>
              </a:rPr>
              <a:t>a</a:t>
            </a:r>
            <a:r>
              <a:rPr sz="2100" spc="-35" dirty="0">
                <a:latin typeface="Roboto"/>
                <a:cs typeface="Roboto"/>
              </a:rPr>
              <a:t>n</a:t>
            </a:r>
            <a:endParaRPr sz="2100">
              <a:latin typeface="Roboto"/>
              <a:cs typeface="Roboto"/>
            </a:endParaRPr>
          </a:p>
          <a:p>
            <a:pPr marL="12700" marR="894080">
              <a:lnSpc>
                <a:spcPts val="2460"/>
              </a:lnSpc>
              <a:spcBef>
                <a:spcPts val="100"/>
              </a:spcBef>
              <a:buChar char="•"/>
              <a:tabLst>
                <a:tab pos="168910" algn="l"/>
              </a:tabLst>
            </a:pPr>
            <a:r>
              <a:rPr sz="2100" spc="-10" dirty="0">
                <a:latin typeface="Roboto"/>
                <a:cs typeface="Roboto"/>
              </a:rPr>
              <a:t>Memastikan</a:t>
            </a:r>
            <a:r>
              <a:rPr sz="2100" spc="-25" dirty="0">
                <a:latin typeface="Roboto"/>
                <a:cs typeface="Roboto"/>
              </a:rPr>
              <a:t> involusi</a:t>
            </a:r>
            <a:r>
              <a:rPr sz="2100" spc="15" dirty="0">
                <a:latin typeface="Roboto"/>
                <a:cs typeface="Roboto"/>
              </a:rPr>
              <a:t> </a:t>
            </a:r>
            <a:r>
              <a:rPr sz="2100" spc="-20" dirty="0">
                <a:latin typeface="Roboto"/>
                <a:cs typeface="Roboto"/>
              </a:rPr>
              <a:t>uteri</a:t>
            </a:r>
            <a:r>
              <a:rPr sz="2100" spc="15" dirty="0">
                <a:latin typeface="Roboto"/>
                <a:cs typeface="Roboto"/>
              </a:rPr>
              <a:t> </a:t>
            </a:r>
            <a:r>
              <a:rPr sz="2100" spc="-20" dirty="0">
                <a:latin typeface="Roboto"/>
                <a:cs typeface="Roboto"/>
              </a:rPr>
              <a:t>berjalan </a:t>
            </a:r>
            <a:r>
              <a:rPr sz="2100" spc="-15" dirty="0">
                <a:latin typeface="Roboto"/>
                <a:cs typeface="Roboto"/>
              </a:rPr>
              <a:t>normal,</a:t>
            </a:r>
            <a:r>
              <a:rPr sz="2100" spc="25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uterus </a:t>
            </a:r>
            <a:r>
              <a:rPr sz="2100" spc="-505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berkontraksi,</a:t>
            </a:r>
            <a:r>
              <a:rPr sz="2100" spc="20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fundus</a:t>
            </a:r>
            <a:r>
              <a:rPr sz="2100" spc="-30" dirty="0">
                <a:latin typeface="Roboto"/>
                <a:cs typeface="Roboto"/>
              </a:rPr>
              <a:t> </a:t>
            </a:r>
            <a:r>
              <a:rPr sz="2100" spc="5" dirty="0">
                <a:latin typeface="Roboto"/>
                <a:cs typeface="Roboto"/>
              </a:rPr>
              <a:t>di</a:t>
            </a:r>
            <a:r>
              <a:rPr sz="2100" spc="15" dirty="0">
                <a:latin typeface="Roboto"/>
                <a:cs typeface="Roboto"/>
              </a:rPr>
              <a:t> </a:t>
            </a:r>
            <a:r>
              <a:rPr sz="2100" spc="-30" dirty="0">
                <a:latin typeface="Roboto"/>
                <a:cs typeface="Roboto"/>
              </a:rPr>
              <a:t>bawh</a:t>
            </a:r>
            <a:endParaRPr sz="2100">
              <a:latin typeface="Roboto"/>
              <a:cs typeface="Roboto"/>
            </a:endParaRPr>
          </a:p>
          <a:p>
            <a:pPr marL="12700">
              <a:lnSpc>
                <a:spcPts val="2380"/>
              </a:lnSpc>
            </a:pPr>
            <a:r>
              <a:rPr sz="2100" spc="-20" dirty="0">
                <a:latin typeface="Roboto"/>
                <a:cs typeface="Roboto"/>
              </a:rPr>
              <a:t>umbilicus,</a:t>
            </a:r>
            <a:r>
              <a:rPr sz="2100" spc="20" dirty="0">
                <a:latin typeface="Roboto"/>
                <a:cs typeface="Roboto"/>
              </a:rPr>
              <a:t> </a:t>
            </a:r>
            <a:r>
              <a:rPr sz="2100" spc="-5" dirty="0">
                <a:latin typeface="Roboto"/>
                <a:cs typeface="Roboto"/>
              </a:rPr>
              <a:t>tidak</a:t>
            </a:r>
            <a:r>
              <a:rPr sz="2100" spc="-20" dirty="0">
                <a:latin typeface="Roboto"/>
                <a:cs typeface="Roboto"/>
              </a:rPr>
              <a:t> </a:t>
            </a:r>
            <a:r>
              <a:rPr sz="2100" dirty="0">
                <a:latin typeface="Roboto"/>
                <a:cs typeface="Roboto"/>
              </a:rPr>
              <a:t>ada</a:t>
            </a:r>
            <a:r>
              <a:rPr sz="2100" spc="-10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perdarahan </a:t>
            </a:r>
            <a:r>
              <a:rPr sz="2100" spc="-5" dirty="0">
                <a:latin typeface="Roboto"/>
                <a:cs typeface="Roboto"/>
              </a:rPr>
              <a:t>dan</a:t>
            </a:r>
            <a:r>
              <a:rPr sz="2100" spc="-25" dirty="0">
                <a:latin typeface="Roboto"/>
                <a:cs typeface="Roboto"/>
              </a:rPr>
              <a:t> </a:t>
            </a:r>
            <a:r>
              <a:rPr sz="2100" spc="-5" dirty="0">
                <a:latin typeface="Roboto"/>
                <a:cs typeface="Roboto"/>
              </a:rPr>
              <a:t>tidak</a:t>
            </a:r>
            <a:r>
              <a:rPr sz="2100" spc="-20" dirty="0">
                <a:latin typeface="Roboto"/>
                <a:cs typeface="Roboto"/>
              </a:rPr>
              <a:t> </a:t>
            </a:r>
            <a:r>
              <a:rPr sz="2100" spc="-30" dirty="0">
                <a:latin typeface="Roboto"/>
                <a:cs typeface="Roboto"/>
              </a:rPr>
              <a:t>berbau.</a:t>
            </a:r>
            <a:endParaRPr sz="21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2671" y="5635740"/>
            <a:ext cx="60198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10" dirty="0">
                <a:solidFill>
                  <a:srgbClr val="898989"/>
                </a:solidFill>
                <a:latin typeface="Roboto"/>
                <a:cs typeface="Roboto"/>
              </a:rPr>
              <a:t>2022/4/9</a:t>
            </a:r>
            <a:endParaRPr sz="1050">
              <a:latin typeface="Roboto"/>
              <a:cs typeface="Robo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11138" y="0"/>
            <a:ext cx="10684510" cy="5961380"/>
            <a:chOff x="-11138" y="0"/>
            <a:chExt cx="10684510" cy="5961380"/>
          </a:xfrm>
        </p:grpSpPr>
        <p:sp>
          <p:nvSpPr>
            <p:cNvPr id="4" name="object 4"/>
            <p:cNvSpPr/>
            <p:nvPr/>
          </p:nvSpPr>
          <p:spPr>
            <a:xfrm>
              <a:off x="0" y="2381"/>
              <a:ext cx="10662285" cy="5939155"/>
            </a:xfrm>
            <a:custGeom>
              <a:avLst/>
              <a:gdLst/>
              <a:ahLst/>
              <a:cxnLst/>
              <a:rect l="l" t="t" r="r" b="b"/>
              <a:pathLst>
                <a:path w="10662285" h="5939155">
                  <a:moveTo>
                    <a:pt x="9872304" y="3986127"/>
                  </a:moveTo>
                  <a:lnTo>
                    <a:pt x="9872304" y="500091"/>
                  </a:lnTo>
                  <a:lnTo>
                    <a:pt x="1467024" y="500091"/>
                  </a:lnTo>
                  <a:lnTo>
                    <a:pt x="1467024" y="0"/>
                  </a:lnTo>
                  <a:lnTo>
                    <a:pt x="10662090" y="0"/>
                  </a:lnTo>
                  <a:lnTo>
                    <a:pt x="10662090" y="3965462"/>
                  </a:lnTo>
                  <a:lnTo>
                    <a:pt x="10372090" y="3968691"/>
                  </a:lnTo>
                  <a:lnTo>
                    <a:pt x="10119112" y="3975795"/>
                  </a:lnTo>
                  <a:lnTo>
                    <a:pt x="9872304" y="3986127"/>
                  </a:lnTo>
                  <a:close/>
                </a:path>
                <a:path w="10662285" h="5939155">
                  <a:moveTo>
                    <a:pt x="9178776" y="4505506"/>
                  </a:moveTo>
                  <a:lnTo>
                    <a:pt x="9178776" y="1012581"/>
                  </a:lnTo>
                  <a:lnTo>
                    <a:pt x="756218" y="1012581"/>
                  </a:lnTo>
                  <a:lnTo>
                    <a:pt x="756218" y="500091"/>
                  </a:lnTo>
                  <a:lnTo>
                    <a:pt x="9872304" y="500091"/>
                  </a:lnTo>
                  <a:lnTo>
                    <a:pt x="9872304" y="4477953"/>
                  </a:lnTo>
                  <a:lnTo>
                    <a:pt x="9617754" y="4482258"/>
                  </a:lnTo>
                  <a:lnTo>
                    <a:pt x="9395596" y="4491729"/>
                  </a:lnTo>
                  <a:lnTo>
                    <a:pt x="9238411" y="4501201"/>
                  </a:lnTo>
                  <a:lnTo>
                    <a:pt x="9178776" y="4505506"/>
                  </a:lnTo>
                  <a:close/>
                </a:path>
                <a:path w="10662285" h="5939155">
                  <a:moveTo>
                    <a:pt x="2276454" y="5939046"/>
                  </a:moveTo>
                  <a:lnTo>
                    <a:pt x="2229433" y="5938932"/>
                  </a:lnTo>
                  <a:lnTo>
                    <a:pt x="2037078" y="5936135"/>
                  </a:lnTo>
                  <a:lnTo>
                    <a:pt x="1837562" y="5929460"/>
                  </a:lnTo>
                  <a:lnTo>
                    <a:pt x="1630447" y="5918724"/>
                  </a:lnTo>
                  <a:lnTo>
                    <a:pt x="1415290" y="5903745"/>
                  </a:lnTo>
                  <a:lnTo>
                    <a:pt x="1191651" y="5884339"/>
                  </a:lnTo>
                  <a:lnTo>
                    <a:pt x="959090" y="5860326"/>
                  </a:lnTo>
                  <a:lnTo>
                    <a:pt x="655170" y="5823550"/>
                  </a:lnTo>
                  <a:lnTo>
                    <a:pt x="335760" y="5778932"/>
                  </a:lnTo>
                  <a:lnTo>
                    <a:pt x="0" y="5726115"/>
                  </a:lnTo>
                  <a:lnTo>
                    <a:pt x="0" y="1012581"/>
                  </a:lnTo>
                  <a:lnTo>
                    <a:pt x="9178776" y="1012581"/>
                  </a:lnTo>
                  <a:lnTo>
                    <a:pt x="9178776" y="4965645"/>
                  </a:lnTo>
                  <a:lnTo>
                    <a:pt x="8843051" y="4968437"/>
                  </a:lnTo>
                  <a:lnTo>
                    <a:pt x="8523676" y="4976577"/>
                  </a:lnTo>
                  <a:lnTo>
                    <a:pt x="8219788" y="4989707"/>
                  </a:lnTo>
                  <a:lnTo>
                    <a:pt x="7930529" y="5007471"/>
                  </a:lnTo>
                  <a:lnTo>
                    <a:pt x="7655036" y="5029513"/>
                  </a:lnTo>
                  <a:lnTo>
                    <a:pt x="7392451" y="5055475"/>
                  </a:lnTo>
                  <a:lnTo>
                    <a:pt x="7141911" y="5085003"/>
                  </a:lnTo>
                  <a:lnTo>
                    <a:pt x="6902558" y="5117739"/>
                  </a:lnTo>
                  <a:lnTo>
                    <a:pt x="6673529" y="5153326"/>
                  </a:lnTo>
                  <a:lnTo>
                    <a:pt x="6453965" y="5191409"/>
                  </a:lnTo>
                  <a:lnTo>
                    <a:pt x="6201771" y="5239901"/>
                  </a:lnTo>
                  <a:lnTo>
                    <a:pt x="5960479" y="5290856"/>
                  </a:lnTo>
                  <a:lnTo>
                    <a:pt x="5653147" y="5361564"/>
                  </a:lnTo>
                  <a:lnTo>
                    <a:pt x="4486280" y="5656452"/>
                  </a:lnTo>
                  <a:lnTo>
                    <a:pt x="4244219" y="5713282"/>
                  </a:lnTo>
                  <a:lnTo>
                    <a:pt x="4034142" y="5758693"/>
                  </a:lnTo>
                  <a:lnTo>
                    <a:pt x="3856110" y="5793739"/>
                  </a:lnTo>
                  <a:lnTo>
                    <a:pt x="3711124" y="5819688"/>
                  </a:lnTo>
                  <a:lnTo>
                    <a:pt x="3563383" y="5843584"/>
                  </a:lnTo>
                  <a:lnTo>
                    <a:pt x="3412447" y="5865244"/>
                  </a:lnTo>
                  <a:lnTo>
                    <a:pt x="3257876" y="5884486"/>
                  </a:lnTo>
                  <a:lnTo>
                    <a:pt x="3099228" y="5901127"/>
                  </a:lnTo>
                  <a:lnTo>
                    <a:pt x="2977303" y="5911791"/>
                  </a:lnTo>
                  <a:lnTo>
                    <a:pt x="2852651" y="5920812"/>
                  </a:lnTo>
                  <a:lnTo>
                    <a:pt x="2725088" y="5928114"/>
                  </a:lnTo>
                  <a:lnTo>
                    <a:pt x="2594425" y="5933620"/>
                  </a:lnTo>
                  <a:lnTo>
                    <a:pt x="2415069" y="5938032"/>
                  </a:lnTo>
                  <a:lnTo>
                    <a:pt x="2276454" y="593904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2381"/>
              <a:ext cx="10662285" cy="5939155"/>
            </a:xfrm>
            <a:custGeom>
              <a:avLst/>
              <a:gdLst/>
              <a:ahLst/>
              <a:cxnLst/>
              <a:rect l="l" t="t" r="r" b="b"/>
              <a:pathLst>
                <a:path w="10662285" h="5939155">
                  <a:moveTo>
                    <a:pt x="0" y="1012581"/>
                  </a:moveTo>
                  <a:lnTo>
                    <a:pt x="9178776" y="1012581"/>
                  </a:lnTo>
                  <a:lnTo>
                    <a:pt x="9178776" y="4965645"/>
                  </a:lnTo>
                  <a:lnTo>
                    <a:pt x="9110282" y="4965759"/>
                  </a:lnTo>
                  <a:lnTo>
                    <a:pt x="9042469" y="4966098"/>
                  </a:lnTo>
                  <a:lnTo>
                    <a:pt x="8975331" y="4966659"/>
                  </a:lnTo>
                  <a:lnTo>
                    <a:pt x="8908861" y="4967440"/>
                  </a:lnTo>
                  <a:lnTo>
                    <a:pt x="8843052" y="4968437"/>
                  </a:lnTo>
                  <a:lnTo>
                    <a:pt x="8777896" y="4969649"/>
                  </a:lnTo>
                  <a:lnTo>
                    <a:pt x="8713388" y="4971072"/>
                  </a:lnTo>
                  <a:lnTo>
                    <a:pt x="8649520" y="4972702"/>
                  </a:lnTo>
                  <a:lnTo>
                    <a:pt x="8586285" y="4974538"/>
                  </a:lnTo>
                  <a:lnTo>
                    <a:pt x="8523676" y="4976577"/>
                  </a:lnTo>
                  <a:lnTo>
                    <a:pt x="8461687" y="4978815"/>
                  </a:lnTo>
                  <a:lnTo>
                    <a:pt x="8400311" y="4981250"/>
                  </a:lnTo>
                  <a:lnTo>
                    <a:pt x="8339540" y="4983879"/>
                  </a:lnTo>
                  <a:lnTo>
                    <a:pt x="8279368" y="4986699"/>
                  </a:lnTo>
                  <a:lnTo>
                    <a:pt x="8219789" y="4989707"/>
                  </a:lnTo>
                  <a:lnTo>
                    <a:pt x="8160794" y="4992900"/>
                  </a:lnTo>
                  <a:lnTo>
                    <a:pt x="8102378" y="4996276"/>
                  </a:lnTo>
                  <a:lnTo>
                    <a:pt x="8044533" y="4999832"/>
                  </a:lnTo>
                  <a:lnTo>
                    <a:pt x="7987252" y="5003565"/>
                  </a:lnTo>
                  <a:lnTo>
                    <a:pt x="7930529" y="5007471"/>
                  </a:lnTo>
                  <a:lnTo>
                    <a:pt x="7874357" y="5011549"/>
                  </a:lnTo>
                  <a:lnTo>
                    <a:pt x="7818728" y="5015794"/>
                  </a:lnTo>
                  <a:lnTo>
                    <a:pt x="7763637" y="5020205"/>
                  </a:lnTo>
                  <a:lnTo>
                    <a:pt x="7709075" y="5024779"/>
                  </a:lnTo>
                  <a:lnTo>
                    <a:pt x="7655037" y="5029513"/>
                  </a:lnTo>
                  <a:lnTo>
                    <a:pt x="7601515" y="5034403"/>
                  </a:lnTo>
                  <a:lnTo>
                    <a:pt x="7548502" y="5039447"/>
                  </a:lnTo>
                  <a:lnTo>
                    <a:pt x="7495992" y="5044643"/>
                  </a:lnTo>
                  <a:lnTo>
                    <a:pt x="7443977" y="5049986"/>
                  </a:lnTo>
                  <a:lnTo>
                    <a:pt x="7392451" y="5055476"/>
                  </a:lnTo>
                  <a:lnTo>
                    <a:pt x="7341407" y="5061107"/>
                  </a:lnTo>
                  <a:lnTo>
                    <a:pt x="7290838" y="5066879"/>
                  </a:lnTo>
                  <a:lnTo>
                    <a:pt x="7240737" y="5072787"/>
                  </a:lnTo>
                  <a:lnTo>
                    <a:pt x="7191097" y="5078830"/>
                  </a:lnTo>
                  <a:lnTo>
                    <a:pt x="7141912" y="5085003"/>
                  </a:lnTo>
                  <a:lnTo>
                    <a:pt x="7093174" y="5091305"/>
                  </a:lnTo>
                  <a:lnTo>
                    <a:pt x="7044876" y="5097733"/>
                  </a:lnTo>
                  <a:lnTo>
                    <a:pt x="6997012" y="5104283"/>
                  </a:lnTo>
                  <a:lnTo>
                    <a:pt x="6949575" y="5110952"/>
                  </a:lnTo>
                  <a:lnTo>
                    <a:pt x="6902558" y="5117739"/>
                  </a:lnTo>
                  <a:lnTo>
                    <a:pt x="6855954" y="5124640"/>
                  </a:lnTo>
                  <a:lnTo>
                    <a:pt x="6809756" y="5131652"/>
                  </a:lnTo>
                  <a:lnTo>
                    <a:pt x="6763957" y="5138772"/>
                  </a:lnTo>
                  <a:lnTo>
                    <a:pt x="6718550" y="5145998"/>
                  </a:lnTo>
                  <a:lnTo>
                    <a:pt x="6673529" y="5153327"/>
                  </a:lnTo>
                  <a:lnTo>
                    <a:pt x="6628887" y="5160755"/>
                  </a:lnTo>
                  <a:lnTo>
                    <a:pt x="6584616" y="5168280"/>
                  </a:lnTo>
                  <a:lnTo>
                    <a:pt x="6540710" y="5175900"/>
                  </a:lnTo>
                  <a:lnTo>
                    <a:pt x="6497163" y="5183610"/>
                  </a:lnTo>
                  <a:lnTo>
                    <a:pt x="6453966" y="5191410"/>
                  </a:lnTo>
                  <a:lnTo>
                    <a:pt x="6411113" y="5199294"/>
                  </a:lnTo>
                  <a:lnTo>
                    <a:pt x="6368597" y="5207262"/>
                  </a:lnTo>
                  <a:lnTo>
                    <a:pt x="6326412" y="5215309"/>
                  </a:lnTo>
                  <a:lnTo>
                    <a:pt x="6284551" y="5223433"/>
                  </a:lnTo>
                  <a:lnTo>
                    <a:pt x="6243006" y="5231631"/>
                  </a:lnTo>
                  <a:lnTo>
                    <a:pt x="6201771" y="5239901"/>
                  </a:lnTo>
                  <a:lnTo>
                    <a:pt x="6160839" y="5248239"/>
                  </a:lnTo>
                  <a:lnTo>
                    <a:pt x="6120202" y="5256643"/>
                  </a:lnTo>
                  <a:lnTo>
                    <a:pt x="6079855" y="5265109"/>
                  </a:lnTo>
                  <a:lnTo>
                    <a:pt x="6039790" y="5273635"/>
                  </a:lnTo>
                  <a:lnTo>
                    <a:pt x="6000000" y="5282219"/>
                  </a:lnTo>
                  <a:lnTo>
                    <a:pt x="5960479" y="5290856"/>
                  </a:lnTo>
                  <a:lnTo>
                    <a:pt x="5921219" y="5299545"/>
                  </a:lnTo>
                  <a:lnTo>
                    <a:pt x="5882214" y="5308282"/>
                  </a:lnTo>
                  <a:lnTo>
                    <a:pt x="5843457" y="5317065"/>
                  </a:lnTo>
                  <a:lnTo>
                    <a:pt x="5804941" y="5325891"/>
                  </a:lnTo>
                  <a:lnTo>
                    <a:pt x="5766659" y="5334757"/>
                  </a:lnTo>
                  <a:lnTo>
                    <a:pt x="5728603" y="5343659"/>
                  </a:lnTo>
                  <a:lnTo>
                    <a:pt x="5690768" y="5352596"/>
                  </a:lnTo>
                  <a:lnTo>
                    <a:pt x="5653147" y="5361565"/>
                  </a:lnTo>
                  <a:lnTo>
                    <a:pt x="5615732" y="5370561"/>
                  </a:lnTo>
                  <a:lnTo>
                    <a:pt x="5578516" y="5379584"/>
                  </a:lnTo>
                  <a:lnTo>
                    <a:pt x="5541494" y="5388629"/>
                  </a:lnTo>
                  <a:lnTo>
                    <a:pt x="5467999" y="5406777"/>
                  </a:lnTo>
                  <a:lnTo>
                    <a:pt x="5395192" y="5424982"/>
                  </a:lnTo>
                  <a:lnTo>
                    <a:pt x="5323019" y="5443220"/>
                  </a:lnTo>
                  <a:lnTo>
                    <a:pt x="5251424" y="5461471"/>
                  </a:lnTo>
                  <a:lnTo>
                    <a:pt x="5180351" y="5479710"/>
                  </a:lnTo>
                  <a:lnTo>
                    <a:pt x="5109747" y="5497914"/>
                  </a:lnTo>
                  <a:lnTo>
                    <a:pt x="5039556" y="5516062"/>
                  </a:lnTo>
                  <a:lnTo>
                    <a:pt x="5004598" y="5525107"/>
                  </a:lnTo>
                  <a:lnTo>
                    <a:pt x="4969722" y="5534130"/>
                  </a:lnTo>
                  <a:lnTo>
                    <a:pt x="4900191" y="5552095"/>
                  </a:lnTo>
                  <a:lnTo>
                    <a:pt x="4830908" y="5569935"/>
                  </a:lnTo>
                  <a:lnTo>
                    <a:pt x="4761818" y="5587626"/>
                  </a:lnTo>
                  <a:lnTo>
                    <a:pt x="4692865" y="5605146"/>
                  </a:lnTo>
                  <a:lnTo>
                    <a:pt x="4623994" y="5622473"/>
                  </a:lnTo>
                  <a:lnTo>
                    <a:pt x="4555151" y="5639582"/>
                  </a:lnTo>
                  <a:lnTo>
                    <a:pt x="4486280" y="5656452"/>
                  </a:lnTo>
                  <a:lnTo>
                    <a:pt x="4417327" y="5673060"/>
                  </a:lnTo>
                  <a:lnTo>
                    <a:pt x="4348236" y="5689383"/>
                  </a:lnTo>
                  <a:lnTo>
                    <a:pt x="4278951" y="5705397"/>
                  </a:lnTo>
                  <a:lnTo>
                    <a:pt x="4209419" y="5721081"/>
                  </a:lnTo>
                  <a:lnTo>
                    <a:pt x="4139584" y="5736411"/>
                  </a:lnTo>
                  <a:lnTo>
                    <a:pt x="4069390" y="5751365"/>
                  </a:lnTo>
                  <a:lnTo>
                    <a:pt x="3998784" y="5765919"/>
                  </a:lnTo>
                  <a:lnTo>
                    <a:pt x="3927709" y="5780052"/>
                  </a:lnTo>
                  <a:lnTo>
                    <a:pt x="3856110" y="5793739"/>
                  </a:lnTo>
                  <a:lnTo>
                    <a:pt x="3783934" y="5806959"/>
                  </a:lnTo>
                  <a:lnTo>
                    <a:pt x="3711124" y="5819688"/>
                  </a:lnTo>
                  <a:lnTo>
                    <a:pt x="3637625" y="5831904"/>
                  </a:lnTo>
                  <a:lnTo>
                    <a:pt x="3563383" y="5843584"/>
                  </a:lnTo>
                  <a:lnTo>
                    <a:pt x="3488342" y="5854705"/>
                  </a:lnTo>
                  <a:lnTo>
                    <a:pt x="3450504" y="5860049"/>
                  </a:lnTo>
                  <a:lnTo>
                    <a:pt x="3412447" y="5865244"/>
                  </a:lnTo>
                  <a:lnTo>
                    <a:pt x="3374162" y="5870288"/>
                  </a:lnTo>
                  <a:lnTo>
                    <a:pt x="3335643" y="5875179"/>
                  </a:lnTo>
                  <a:lnTo>
                    <a:pt x="3296883" y="5879912"/>
                  </a:lnTo>
                  <a:lnTo>
                    <a:pt x="3257876" y="5884486"/>
                  </a:lnTo>
                  <a:lnTo>
                    <a:pt x="3218613" y="5888897"/>
                  </a:lnTo>
                  <a:lnTo>
                    <a:pt x="3179089" y="5893143"/>
                  </a:lnTo>
                  <a:lnTo>
                    <a:pt x="3139297" y="5897220"/>
                  </a:lnTo>
                  <a:lnTo>
                    <a:pt x="3099229" y="5901127"/>
                  </a:lnTo>
                  <a:lnTo>
                    <a:pt x="3058878" y="5904859"/>
                  </a:lnTo>
                  <a:lnTo>
                    <a:pt x="3018239" y="5908415"/>
                  </a:lnTo>
                  <a:lnTo>
                    <a:pt x="2977303" y="5911791"/>
                  </a:lnTo>
                  <a:lnTo>
                    <a:pt x="2936065" y="5914985"/>
                  </a:lnTo>
                  <a:lnTo>
                    <a:pt x="2894517" y="5917993"/>
                  </a:lnTo>
                  <a:lnTo>
                    <a:pt x="2852652" y="5920813"/>
                  </a:lnTo>
                  <a:lnTo>
                    <a:pt x="2810463" y="5923441"/>
                  </a:lnTo>
                  <a:lnTo>
                    <a:pt x="2767944" y="5925876"/>
                  </a:lnTo>
                  <a:lnTo>
                    <a:pt x="2725088" y="5928115"/>
                  </a:lnTo>
                  <a:lnTo>
                    <a:pt x="2681887" y="5930153"/>
                  </a:lnTo>
                  <a:lnTo>
                    <a:pt x="2638335" y="5931989"/>
                  </a:lnTo>
                  <a:lnTo>
                    <a:pt x="2594425" y="5933620"/>
                  </a:lnTo>
                  <a:lnTo>
                    <a:pt x="2550151" y="5935042"/>
                  </a:lnTo>
                  <a:lnTo>
                    <a:pt x="2505504" y="5936254"/>
                  </a:lnTo>
                  <a:lnTo>
                    <a:pt x="2460479" y="5937252"/>
                  </a:lnTo>
                  <a:lnTo>
                    <a:pt x="2415069" y="5938032"/>
                  </a:lnTo>
                  <a:lnTo>
                    <a:pt x="2369266" y="5938594"/>
                  </a:lnTo>
                  <a:lnTo>
                    <a:pt x="2323063" y="5938933"/>
                  </a:lnTo>
                  <a:lnTo>
                    <a:pt x="2276455" y="5939046"/>
                  </a:lnTo>
                  <a:lnTo>
                    <a:pt x="2229433" y="5938932"/>
                  </a:lnTo>
                  <a:lnTo>
                    <a:pt x="2181991" y="5938586"/>
                  </a:lnTo>
                  <a:lnTo>
                    <a:pt x="2134123" y="5938007"/>
                  </a:lnTo>
                  <a:lnTo>
                    <a:pt x="2085821" y="5937191"/>
                  </a:lnTo>
                  <a:lnTo>
                    <a:pt x="2037078" y="5936135"/>
                  </a:lnTo>
                  <a:lnTo>
                    <a:pt x="1987887" y="5934837"/>
                  </a:lnTo>
                  <a:lnTo>
                    <a:pt x="1938243" y="5933294"/>
                  </a:lnTo>
                  <a:lnTo>
                    <a:pt x="1888137" y="5931502"/>
                  </a:lnTo>
                  <a:lnTo>
                    <a:pt x="1837562" y="5929460"/>
                  </a:lnTo>
                  <a:lnTo>
                    <a:pt x="1786513" y="5927164"/>
                  </a:lnTo>
                  <a:lnTo>
                    <a:pt x="1734982" y="5924611"/>
                  </a:lnTo>
                  <a:lnTo>
                    <a:pt x="1682962" y="5921799"/>
                  </a:lnTo>
                  <a:lnTo>
                    <a:pt x="1630447" y="5918724"/>
                  </a:lnTo>
                  <a:lnTo>
                    <a:pt x="1577428" y="5915384"/>
                  </a:lnTo>
                  <a:lnTo>
                    <a:pt x="1523901" y="5911776"/>
                  </a:lnTo>
                  <a:lnTo>
                    <a:pt x="1469857" y="5907898"/>
                  </a:lnTo>
                  <a:lnTo>
                    <a:pt x="1415290" y="5903745"/>
                  </a:lnTo>
                  <a:lnTo>
                    <a:pt x="1360192" y="5899316"/>
                  </a:lnTo>
                  <a:lnTo>
                    <a:pt x="1304558" y="5894607"/>
                  </a:lnTo>
                  <a:lnTo>
                    <a:pt x="1248380" y="5889616"/>
                  </a:lnTo>
                  <a:lnTo>
                    <a:pt x="1191651" y="5884340"/>
                  </a:lnTo>
                  <a:lnTo>
                    <a:pt x="1134364" y="5878775"/>
                  </a:lnTo>
                  <a:lnTo>
                    <a:pt x="1076513" y="5872920"/>
                  </a:lnTo>
                  <a:lnTo>
                    <a:pt x="1018090" y="5866771"/>
                  </a:lnTo>
                  <a:lnTo>
                    <a:pt x="959090" y="5860326"/>
                  </a:lnTo>
                  <a:lnTo>
                    <a:pt x="899504" y="5853581"/>
                  </a:lnTo>
                  <a:lnTo>
                    <a:pt x="839325" y="5846534"/>
                  </a:lnTo>
                  <a:lnTo>
                    <a:pt x="778548" y="5839182"/>
                  </a:lnTo>
                  <a:lnTo>
                    <a:pt x="717165" y="5831521"/>
                  </a:lnTo>
                  <a:lnTo>
                    <a:pt x="655170" y="5823550"/>
                  </a:lnTo>
                  <a:lnTo>
                    <a:pt x="592555" y="5815265"/>
                  </a:lnTo>
                  <a:lnTo>
                    <a:pt x="529313" y="5806664"/>
                  </a:lnTo>
                  <a:lnTo>
                    <a:pt x="465438" y="5797743"/>
                  </a:lnTo>
                  <a:lnTo>
                    <a:pt x="400922" y="5788500"/>
                  </a:lnTo>
                  <a:lnTo>
                    <a:pt x="335760" y="5778932"/>
                  </a:lnTo>
                  <a:lnTo>
                    <a:pt x="269943" y="5769036"/>
                  </a:lnTo>
                  <a:lnTo>
                    <a:pt x="203466" y="5758809"/>
                  </a:lnTo>
                  <a:lnTo>
                    <a:pt x="136321" y="5748248"/>
                  </a:lnTo>
                  <a:lnTo>
                    <a:pt x="68501" y="5737351"/>
                  </a:lnTo>
                  <a:lnTo>
                    <a:pt x="0" y="5726115"/>
                  </a:lnTo>
                  <a:lnTo>
                    <a:pt x="0" y="1012581"/>
                  </a:lnTo>
                  <a:close/>
                </a:path>
                <a:path w="10662285" h="5939155">
                  <a:moveTo>
                    <a:pt x="756218" y="1012581"/>
                  </a:moveTo>
                  <a:lnTo>
                    <a:pt x="756218" y="500091"/>
                  </a:lnTo>
                  <a:lnTo>
                    <a:pt x="9872305" y="500091"/>
                  </a:lnTo>
                  <a:lnTo>
                    <a:pt x="9872305" y="4477953"/>
                  </a:lnTo>
                  <a:lnTo>
                    <a:pt x="9617754" y="4482258"/>
                  </a:lnTo>
                  <a:lnTo>
                    <a:pt x="9395597" y="4491729"/>
                  </a:lnTo>
                  <a:lnTo>
                    <a:pt x="9238411" y="4501201"/>
                  </a:lnTo>
                  <a:lnTo>
                    <a:pt x="9178776" y="4505506"/>
                  </a:lnTo>
                </a:path>
                <a:path w="10662285" h="5939155">
                  <a:moveTo>
                    <a:pt x="1467024" y="500091"/>
                  </a:moveTo>
                  <a:lnTo>
                    <a:pt x="1467024" y="0"/>
                  </a:lnTo>
                  <a:lnTo>
                    <a:pt x="10662090" y="0"/>
                  </a:lnTo>
                  <a:lnTo>
                    <a:pt x="10662090" y="3965462"/>
                  </a:lnTo>
                  <a:lnTo>
                    <a:pt x="10372091" y="3968691"/>
                  </a:lnTo>
                  <a:lnTo>
                    <a:pt x="10119113" y="3975795"/>
                  </a:lnTo>
                  <a:lnTo>
                    <a:pt x="9940177" y="3982898"/>
                  </a:lnTo>
                  <a:lnTo>
                    <a:pt x="9872305" y="3986127"/>
                  </a:lnTo>
                </a:path>
              </a:pathLst>
            </a:custGeom>
            <a:ln w="22277">
              <a:solidFill>
                <a:srgbClr val="3793D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7500" y="1131238"/>
            <a:ext cx="9017635" cy="4000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50" spc="-50" dirty="0"/>
              <a:t>"•</a:t>
            </a:r>
            <a:r>
              <a:rPr sz="2450" spc="-35" dirty="0"/>
              <a:t> </a:t>
            </a:r>
            <a:r>
              <a:rPr sz="2450" spc="-25" dirty="0"/>
              <a:t>Menilai</a:t>
            </a:r>
            <a:r>
              <a:rPr sz="2450" spc="20" dirty="0"/>
              <a:t> </a:t>
            </a:r>
            <a:r>
              <a:rPr sz="2450" spc="-70" dirty="0"/>
              <a:t>tanda-tanda</a:t>
            </a:r>
            <a:r>
              <a:rPr sz="2450" spc="-20" dirty="0"/>
              <a:t> </a:t>
            </a:r>
            <a:r>
              <a:rPr sz="2450" spc="15" dirty="0"/>
              <a:t>demam,</a:t>
            </a:r>
            <a:r>
              <a:rPr sz="2450" spc="45" dirty="0"/>
              <a:t> </a:t>
            </a:r>
            <a:r>
              <a:rPr sz="2450" spc="-20" dirty="0"/>
              <a:t>infeksi</a:t>
            </a:r>
            <a:r>
              <a:rPr sz="2450" spc="20" dirty="0"/>
              <a:t> </a:t>
            </a:r>
            <a:r>
              <a:rPr sz="2450" spc="-40" dirty="0"/>
              <a:t>atau</a:t>
            </a:r>
            <a:r>
              <a:rPr sz="2450" spc="-35" dirty="0"/>
              <a:t> </a:t>
            </a:r>
            <a:r>
              <a:rPr sz="2450" spc="-40" dirty="0"/>
              <a:t>perdarahan </a:t>
            </a:r>
            <a:r>
              <a:rPr sz="2450" spc="-20" dirty="0"/>
              <a:t>abnormal.</a:t>
            </a:r>
            <a:endParaRPr sz="2450"/>
          </a:p>
        </p:txBody>
      </p:sp>
      <p:sp>
        <p:nvSpPr>
          <p:cNvPr id="7" name="object 7"/>
          <p:cNvSpPr txBox="1"/>
          <p:nvPr/>
        </p:nvSpPr>
        <p:spPr>
          <a:xfrm>
            <a:off x="67500" y="1498823"/>
            <a:ext cx="8642985" cy="4076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00" indent="-178435">
              <a:lnSpc>
                <a:spcPts val="2915"/>
              </a:lnSpc>
              <a:spcBef>
                <a:spcPts val="105"/>
              </a:spcBef>
              <a:buChar char="•"/>
              <a:tabLst>
                <a:tab pos="191135" algn="l"/>
              </a:tabLst>
            </a:pPr>
            <a:r>
              <a:rPr sz="2450" spc="-20" dirty="0">
                <a:latin typeface="Roboto"/>
                <a:cs typeface="Roboto"/>
              </a:rPr>
              <a:t>Memastikan</a:t>
            </a:r>
            <a:r>
              <a:rPr sz="2450" spc="-40" dirty="0">
                <a:latin typeface="Roboto"/>
                <a:cs typeface="Roboto"/>
              </a:rPr>
              <a:t> </a:t>
            </a:r>
            <a:r>
              <a:rPr sz="2450" spc="-15" dirty="0">
                <a:latin typeface="Roboto"/>
                <a:cs typeface="Roboto"/>
              </a:rPr>
              <a:t>ibu</a:t>
            </a:r>
            <a:r>
              <a:rPr sz="2450" spc="-35" dirty="0">
                <a:latin typeface="Roboto"/>
                <a:cs typeface="Roboto"/>
              </a:rPr>
              <a:t> cukup</a:t>
            </a:r>
            <a:r>
              <a:rPr sz="2450" spc="25" dirty="0">
                <a:latin typeface="Roboto"/>
                <a:cs typeface="Roboto"/>
              </a:rPr>
              <a:t> </a:t>
            </a:r>
            <a:r>
              <a:rPr sz="2450" spc="-35" dirty="0">
                <a:latin typeface="Roboto"/>
                <a:cs typeface="Roboto"/>
              </a:rPr>
              <a:t>makanan,</a:t>
            </a:r>
            <a:r>
              <a:rPr sz="2450" spc="45" dirty="0">
                <a:latin typeface="Roboto"/>
                <a:cs typeface="Roboto"/>
              </a:rPr>
              <a:t> </a:t>
            </a:r>
            <a:r>
              <a:rPr sz="2450" spc="-35" dirty="0">
                <a:latin typeface="Roboto"/>
                <a:cs typeface="Roboto"/>
              </a:rPr>
              <a:t>cairan</a:t>
            </a:r>
            <a:r>
              <a:rPr sz="2450" spc="-40" dirty="0">
                <a:latin typeface="Roboto"/>
                <a:cs typeface="Roboto"/>
              </a:rPr>
              <a:t> </a:t>
            </a:r>
            <a:r>
              <a:rPr sz="2450" spc="-25" dirty="0">
                <a:latin typeface="Roboto"/>
                <a:cs typeface="Roboto"/>
              </a:rPr>
              <a:t>dan</a:t>
            </a:r>
            <a:r>
              <a:rPr sz="2450" spc="-40" dirty="0">
                <a:latin typeface="Roboto"/>
                <a:cs typeface="Roboto"/>
              </a:rPr>
              <a:t> </a:t>
            </a:r>
            <a:r>
              <a:rPr sz="2450" spc="-45" dirty="0">
                <a:latin typeface="Roboto"/>
                <a:cs typeface="Roboto"/>
              </a:rPr>
              <a:t>istirahat.</a:t>
            </a:r>
            <a:endParaRPr sz="2450">
              <a:latin typeface="Roboto"/>
              <a:cs typeface="Roboto"/>
            </a:endParaRPr>
          </a:p>
          <a:p>
            <a:pPr marL="12700" marR="448945">
              <a:lnSpc>
                <a:spcPts val="2890"/>
              </a:lnSpc>
              <a:spcBef>
                <a:spcPts val="114"/>
              </a:spcBef>
              <a:buChar char="•"/>
              <a:tabLst>
                <a:tab pos="191135" algn="l"/>
              </a:tabLst>
            </a:pPr>
            <a:r>
              <a:rPr sz="2450" spc="-20" dirty="0">
                <a:latin typeface="Roboto"/>
                <a:cs typeface="Roboto"/>
              </a:rPr>
              <a:t>Memastikan</a:t>
            </a:r>
            <a:r>
              <a:rPr sz="2450" spc="-40" dirty="0">
                <a:latin typeface="Roboto"/>
                <a:cs typeface="Roboto"/>
              </a:rPr>
              <a:t> </a:t>
            </a:r>
            <a:r>
              <a:rPr sz="2450" spc="-15" dirty="0">
                <a:latin typeface="Roboto"/>
                <a:cs typeface="Roboto"/>
              </a:rPr>
              <a:t>ibu</a:t>
            </a:r>
            <a:r>
              <a:rPr sz="2450" spc="-35" dirty="0">
                <a:latin typeface="Roboto"/>
                <a:cs typeface="Roboto"/>
              </a:rPr>
              <a:t> </a:t>
            </a:r>
            <a:r>
              <a:rPr sz="2450" spc="-45" dirty="0">
                <a:latin typeface="Roboto"/>
                <a:cs typeface="Roboto"/>
              </a:rPr>
              <a:t>menyususi</a:t>
            </a:r>
            <a:r>
              <a:rPr sz="2450" spc="20" dirty="0">
                <a:latin typeface="Roboto"/>
                <a:cs typeface="Roboto"/>
              </a:rPr>
              <a:t> </a:t>
            </a:r>
            <a:r>
              <a:rPr sz="2450" spc="-50" dirty="0">
                <a:latin typeface="Roboto"/>
                <a:cs typeface="Roboto"/>
              </a:rPr>
              <a:t>bayinya</a:t>
            </a:r>
            <a:r>
              <a:rPr sz="2450" spc="-25" dirty="0">
                <a:latin typeface="Roboto"/>
                <a:cs typeface="Roboto"/>
              </a:rPr>
              <a:t> </a:t>
            </a:r>
            <a:r>
              <a:rPr sz="2450" spc="-20" dirty="0">
                <a:latin typeface="Roboto"/>
                <a:cs typeface="Roboto"/>
              </a:rPr>
              <a:t>dengan</a:t>
            </a:r>
            <a:r>
              <a:rPr sz="2450" spc="-40" dirty="0">
                <a:latin typeface="Roboto"/>
                <a:cs typeface="Roboto"/>
              </a:rPr>
              <a:t> </a:t>
            </a:r>
            <a:r>
              <a:rPr sz="2450" spc="-15" dirty="0">
                <a:latin typeface="Roboto"/>
                <a:cs typeface="Roboto"/>
              </a:rPr>
              <a:t>baik </a:t>
            </a:r>
            <a:r>
              <a:rPr sz="2450" spc="-25" dirty="0">
                <a:latin typeface="Roboto"/>
                <a:cs typeface="Roboto"/>
              </a:rPr>
              <a:t>dan</a:t>
            </a:r>
            <a:r>
              <a:rPr sz="2450" spc="-40" dirty="0">
                <a:latin typeface="Roboto"/>
                <a:cs typeface="Roboto"/>
              </a:rPr>
              <a:t> </a:t>
            </a:r>
            <a:r>
              <a:rPr sz="2450" spc="-20" dirty="0">
                <a:latin typeface="Roboto"/>
                <a:cs typeface="Roboto"/>
              </a:rPr>
              <a:t>tidak </a:t>
            </a:r>
            <a:r>
              <a:rPr sz="2450" spc="-590" dirty="0">
                <a:latin typeface="Roboto"/>
                <a:cs typeface="Roboto"/>
              </a:rPr>
              <a:t> </a:t>
            </a:r>
            <a:r>
              <a:rPr sz="2450" spc="-40" dirty="0">
                <a:latin typeface="Roboto"/>
                <a:cs typeface="Roboto"/>
              </a:rPr>
              <a:t>menunjukkan</a:t>
            </a:r>
            <a:endParaRPr sz="2450">
              <a:latin typeface="Roboto"/>
              <a:cs typeface="Roboto"/>
            </a:endParaRPr>
          </a:p>
          <a:p>
            <a:pPr marL="12700">
              <a:lnSpc>
                <a:spcPts val="2790"/>
              </a:lnSpc>
            </a:pPr>
            <a:r>
              <a:rPr sz="2450" spc="-70" dirty="0">
                <a:latin typeface="Roboto"/>
                <a:cs typeface="Roboto"/>
              </a:rPr>
              <a:t>tanda-tanda</a:t>
            </a:r>
            <a:r>
              <a:rPr sz="2450" spc="-35" dirty="0">
                <a:latin typeface="Roboto"/>
                <a:cs typeface="Roboto"/>
              </a:rPr>
              <a:t> penyakit.</a:t>
            </a:r>
            <a:endParaRPr sz="2450">
              <a:latin typeface="Roboto"/>
              <a:cs typeface="Roboto"/>
            </a:endParaRPr>
          </a:p>
          <a:p>
            <a:pPr marL="12700" marR="117475">
              <a:lnSpc>
                <a:spcPts val="2890"/>
              </a:lnSpc>
              <a:spcBef>
                <a:spcPts val="114"/>
              </a:spcBef>
              <a:buChar char="•"/>
              <a:tabLst>
                <a:tab pos="191135" algn="l"/>
              </a:tabLst>
            </a:pPr>
            <a:r>
              <a:rPr sz="2450" spc="-10" dirty="0">
                <a:latin typeface="Roboto"/>
                <a:cs typeface="Roboto"/>
              </a:rPr>
              <a:t>Memberikan</a:t>
            </a:r>
            <a:r>
              <a:rPr sz="2450" spc="-45" dirty="0">
                <a:latin typeface="Roboto"/>
                <a:cs typeface="Roboto"/>
              </a:rPr>
              <a:t> </a:t>
            </a:r>
            <a:r>
              <a:rPr sz="2450" spc="-30" dirty="0">
                <a:latin typeface="Roboto"/>
                <a:cs typeface="Roboto"/>
              </a:rPr>
              <a:t>konseling</a:t>
            </a:r>
            <a:r>
              <a:rPr sz="2450" spc="25" dirty="0">
                <a:latin typeface="Roboto"/>
                <a:cs typeface="Roboto"/>
              </a:rPr>
              <a:t> </a:t>
            </a:r>
            <a:r>
              <a:rPr sz="2450" spc="-10" dirty="0">
                <a:latin typeface="Roboto"/>
                <a:cs typeface="Roboto"/>
              </a:rPr>
              <a:t>pada</a:t>
            </a:r>
            <a:r>
              <a:rPr sz="2450" spc="-20" dirty="0">
                <a:latin typeface="Roboto"/>
                <a:cs typeface="Roboto"/>
              </a:rPr>
              <a:t> </a:t>
            </a:r>
            <a:r>
              <a:rPr sz="2450" spc="-15" dirty="0">
                <a:latin typeface="Roboto"/>
                <a:cs typeface="Roboto"/>
              </a:rPr>
              <a:t>ibu</a:t>
            </a:r>
            <a:r>
              <a:rPr sz="2450" spc="-35" dirty="0">
                <a:latin typeface="Roboto"/>
                <a:cs typeface="Roboto"/>
              </a:rPr>
              <a:t> </a:t>
            </a:r>
            <a:r>
              <a:rPr sz="2450" spc="-15" dirty="0">
                <a:latin typeface="Roboto"/>
                <a:cs typeface="Roboto"/>
              </a:rPr>
              <a:t>mengenai</a:t>
            </a:r>
            <a:r>
              <a:rPr sz="2450" spc="15" dirty="0">
                <a:latin typeface="Roboto"/>
                <a:cs typeface="Roboto"/>
              </a:rPr>
              <a:t> </a:t>
            </a:r>
            <a:r>
              <a:rPr sz="2450" spc="-55" dirty="0">
                <a:latin typeface="Roboto"/>
                <a:cs typeface="Roboto"/>
              </a:rPr>
              <a:t>asuhan</a:t>
            </a:r>
            <a:r>
              <a:rPr sz="2450" spc="-40" dirty="0">
                <a:latin typeface="Roboto"/>
                <a:cs typeface="Roboto"/>
              </a:rPr>
              <a:t> </a:t>
            </a:r>
            <a:r>
              <a:rPr sz="2450" spc="-10" dirty="0">
                <a:latin typeface="Roboto"/>
                <a:cs typeface="Roboto"/>
              </a:rPr>
              <a:t>pada</a:t>
            </a:r>
            <a:r>
              <a:rPr sz="2450" spc="-20" dirty="0">
                <a:latin typeface="Roboto"/>
                <a:cs typeface="Roboto"/>
              </a:rPr>
              <a:t> </a:t>
            </a:r>
            <a:r>
              <a:rPr sz="2450" spc="-40" dirty="0">
                <a:latin typeface="Roboto"/>
                <a:cs typeface="Roboto"/>
              </a:rPr>
              <a:t>bayi </a:t>
            </a:r>
            <a:r>
              <a:rPr sz="2450" spc="-595" dirty="0">
                <a:latin typeface="Roboto"/>
                <a:cs typeface="Roboto"/>
              </a:rPr>
              <a:t> </a:t>
            </a:r>
            <a:r>
              <a:rPr sz="2450" spc="-50" dirty="0">
                <a:latin typeface="Roboto"/>
                <a:cs typeface="Roboto"/>
              </a:rPr>
              <a:t>supaya</a:t>
            </a:r>
            <a:r>
              <a:rPr sz="2450" spc="-25" dirty="0">
                <a:latin typeface="Roboto"/>
                <a:cs typeface="Roboto"/>
              </a:rPr>
              <a:t> </a:t>
            </a:r>
            <a:r>
              <a:rPr sz="2450" spc="-20" dirty="0">
                <a:latin typeface="Roboto"/>
                <a:cs typeface="Roboto"/>
              </a:rPr>
              <a:t>tetap</a:t>
            </a:r>
            <a:endParaRPr sz="2450">
              <a:latin typeface="Roboto"/>
              <a:cs typeface="Roboto"/>
            </a:endParaRPr>
          </a:p>
          <a:p>
            <a:pPr marL="12700">
              <a:lnSpc>
                <a:spcPts val="2790"/>
              </a:lnSpc>
            </a:pPr>
            <a:r>
              <a:rPr sz="2450" spc="-45" dirty="0">
                <a:latin typeface="Roboto"/>
                <a:cs typeface="Roboto"/>
              </a:rPr>
              <a:t>hangat</a:t>
            </a:r>
            <a:r>
              <a:rPr sz="2450" spc="-20" dirty="0">
                <a:latin typeface="Roboto"/>
                <a:cs typeface="Roboto"/>
              </a:rPr>
              <a:t> </a:t>
            </a:r>
            <a:r>
              <a:rPr sz="2450" spc="-25" dirty="0">
                <a:latin typeface="Roboto"/>
                <a:cs typeface="Roboto"/>
              </a:rPr>
              <a:t>dan</a:t>
            </a:r>
            <a:r>
              <a:rPr sz="2450" spc="-45" dirty="0">
                <a:latin typeface="Roboto"/>
                <a:cs typeface="Roboto"/>
              </a:rPr>
              <a:t> </a:t>
            </a:r>
            <a:r>
              <a:rPr sz="2450" spc="-25" dirty="0">
                <a:latin typeface="Roboto"/>
                <a:cs typeface="Roboto"/>
              </a:rPr>
              <a:t>merawat</a:t>
            </a:r>
            <a:r>
              <a:rPr sz="2450" spc="-15" dirty="0">
                <a:latin typeface="Roboto"/>
                <a:cs typeface="Roboto"/>
              </a:rPr>
              <a:t> </a:t>
            </a:r>
            <a:r>
              <a:rPr sz="2450" spc="-35" dirty="0">
                <a:latin typeface="Roboto"/>
                <a:cs typeface="Roboto"/>
              </a:rPr>
              <a:t>bayi.</a:t>
            </a:r>
            <a:endParaRPr sz="2450">
              <a:latin typeface="Roboto"/>
              <a:cs typeface="Roboto"/>
            </a:endParaRPr>
          </a:p>
          <a:p>
            <a:pPr marL="190500" indent="-178435">
              <a:lnSpc>
                <a:spcPts val="2895"/>
              </a:lnSpc>
              <a:buChar char="•"/>
              <a:tabLst>
                <a:tab pos="191135" algn="l"/>
              </a:tabLst>
            </a:pPr>
            <a:r>
              <a:rPr sz="2450" spc="-50" dirty="0">
                <a:latin typeface="Roboto"/>
                <a:cs typeface="Roboto"/>
              </a:rPr>
              <a:t>Kunjungan</a:t>
            </a:r>
            <a:r>
              <a:rPr sz="2450" spc="-40" dirty="0">
                <a:latin typeface="Roboto"/>
                <a:cs typeface="Roboto"/>
              </a:rPr>
              <a:t> </a:t>
            </a:r>
            <a:r>
              <a:rPr sz="2450" spc="-20" dirty="0">
                <a:latin typeface="Roboto"/>
                <a:cs typeface="Roboto"/>
              </a:rPr>
              <a:t>ke</a:t>
            </a:r>
            <a:r>
              <a:rPr sz="2450" spc="15" dirty="0">
                <a:latin typeface="Roboto"/>
                <a:cs typeface="Roboto"/>
              </a:rPr>
              <a:t> </a:t>
            </a:r>
            <a:r>
              <a:rPr sz="2450" spc="5" dirty="0">
                <a:latin typeface="Roboto"/>
                <a:cs typeface="Roboto"/>
              </a:rPr>
              <a:t>empat</a:t>
            </a:r>
            <a:r>
              <a:rPr sz="2450" spc="-10" dirty="0">
                <a:latin typeface="Roboto"/>
                <a:cs typeface="Roboto"/>
              </a:rPr>
              <a:t> </a:t>
            </a:r>
            <a:r>
              <a:rPr sz="2450" spc="-130" dirty="0">
                <a:latin typeface="Roboto"/>
                <a:cs typeface="Roboto"/>
              </a:rPr>
              <a:t>4-6</a:t>
            </a:r>
            <a:r>
              <a:rPr sz="2450" spc="30" dirty="0">
                <a:latin typeface="Roboto"/>
                <a:cs typeface="Roboto"/>
              </a:rPr>
              <a:t> </a:t>
            </a:r>
            <a:r>
              <a:rPr sz="2450" spc="-15" dirty="0">
                <a:latin typeface="Roboto"/>
                <a:cs typeface="Roboto"/>
              </a:rPr>
              <a:t>minggu</a:t>
            </a:r>
            <a:r>
              <a:rPr sz="2450" spc="-35" dirty="0">
                <a:latin typeface="Roboto"/>
                <a:cs typeface="Roboto"/>
              </a:rPr>
              <a:t> </a:t>
            </a:r>
            <a:r>
              <a:rPr sz="2450" spc="-20" dirty="0">
                <a:latin typeface="Roboto"/>
                <a:cs typeface="Roboto"/>
              </a:rPr>
              <a:t>setelah</a:t>
            </a:r>
            <a:r>
              <a:rPr sz="2450" spc="-35" dirty="0">
                <a:latin typeface="Roboto"/>
                <a:cs typeface="Roboto"/>
              </a:rPr>
              <a:t> </a:t>
            </a:r>
            <a:r>
              <a:rPr sz="2450" spc="-30" dirty="0">
                <a:latin typeface="Roboto"/>
                <a:cs typeface="Roboto"/>
              </a:rPr>
              <a:t>persalinan</a:t>
            </a:r>
            <a:endParaRPr sz="2450">
              <a:latin typeface="Roboto"/>
              <a:cs typeface="Roboto"/>
            </a:endParaRPr>
          </a:p>
          <a:p>
            <a:pPr marL="12700" marR="5080">
              <a:lnSpc>
                <a:spcPts val="2890"/>
              </a:lnSpc>
              <a:spcBef>
                <a:spcPts val="114"/>
              </a:spcBef>
              <a:buChar char="•"/>
              <a:tabLst>
                <a:tab pos="191135" algn="l"/>
              </a:tabLst>
            </a:pPr>
            <a:r>
              <a:rPr sz="2450" spc="-45" dirty="0">
                <a:latin typeface="Roboto"/>
                <a:cs typeface="Roboto"/>
              </a:rPr>
              <a:t>Menanyakan </a:t>
            </a:r>
            <a:r>
              <a:rPr sz="2450" spc="-10" dirty="0">
                <a:latin typeface="Roboto"/>
                <a:cs typeface="Roboto"/>
              </a:rPr>
              <a:t>pada</a:t>
            </a:r>
            <a:r>
              <a:rPr sz="2450" spc="-20" dirty="0">
                <a:latin typeface="Roboto"/>
                <a:cs typeface="Roboto"/>
              </a:rPr>
              <a:t> </a:t>
            </a:r>
            <a:r>
              <a:rPr sz="2450" spc="-15" dirty="0">
                <a:latin typeface="Roboto"/>
                <a:cs typeface="Roboto"/>
              </a:rPr>
              <a:t>ibu</a:t>
            </a:r>
            <a:r>
              <a:rPr sz="2450" spc="-35" dirty="0">
                <a:latin typeface="Roboto"/>
                <a:cs typeface="Roboto"/>
              </a:rPr>
              <a:t> </a:t>
            </a:r>
            <a:r>
              <a:rPr sz="2450" spc="-40" dirty="0">
                <a:latin typeface="Roboto"/>
                <a:cs typeface="Roboto"/>
              </a:rPr>
              <a:t>tentang</a:t>
            </a:r>
            <a:r>
              <a:rPr sz="2450" spc="25" dirty="0">
                <a:latin typeface="Roboto"/>
                <a:cs typeface="Roboto"/>
              </a:rPr>
              <a:t> </a:t>
            </a:r>
            <a:r>
              <a:rPr sz="2450" spc="-55" dirty="0">
                <a:latin typeface="Roboto"/>
                <a:cs typeface="Roboto"/>
              </a:rPr>
              <a:t>penyakit-penyakit</a:t>
            </a:r>
            <a:r>
              <a:rPr sz="2450" spc="-10" dirty="0">
                <a:latin typeface="Roboto"/>
                <a:cs typeface="Roboto"/>
              </a:rPr>
              <a:t> </a:t>
            </a:r>
            <a:r>
              <a:rPr sz="2450" spc="-65" dirty="0">
                <a:latin typeface="Roboto"/>
                <a:cs typeface="Roboto"/>
              </a:rPr>
              <a:t>yang</a:t>
            </a:r>
            <a:r>
              <a:rPr sz="2450" spc="25" dirty="0">
                <a:latin typeface="Roboto"/>
                <a:cs typeface="Roboto"/>
              </a:rPr>
              <a:t> </a:t>
            </a:r>
            <a:r>
              <a:rPr sz="2450" spc="-15" dirty="0">
                <a:latin typeface="Roboto"/>
                <a:cs typeface="Roboto"/>
              </a:rPr>
              <a:t>ibu</a:t>
            </a:r>
            <a:r>
              <a:rPr sz="2450" spc="-35" dirty="0">
                <a:latin typeface="Roboto"/>
                <a:cs typeface="Roboto"/>
              </a:rPr>
              <a:t> </a:t>
            </a:r>
            <a:r>
              <a:rPr sz="2450" spc="-25" dirty="0">
                <a:latin typeface="Roboto"/>
                <a:cs typeface="Roboto"/>
              </a:rPr>
              <a:t>dan </a:t>
            </a:r>
            <a:r>
              <a:rPr sz="2450" spc="-595" dirty="0">
                <a:latin typeface="Roboto"/>
                <a:cs typeface="Roboto"/>
              </a:rPr>
              <a:t> </a:t>
            </a:r>
            <a:r>
              <a:rPr sz="2450" spc="-40" dirty="0">
                <a:latin typeface="Roboto"/>
                <a:cs typeface="Roboto"/>
              </a:rPr>
              <a:t>bayi</a:t>
            </a:r>
            <a:r>
              <a:rPr sz="2450" spc="15" dirty="0">
                <a:latin typeface="Roboto"/>
                <a:cs typeface="Roboto"/>
              </a:rPr>
              <a:t> </a:t>
            </a:r>
            <a:r>
              <a:rPr sz="2450" spc="-10" dirty="0">
                <a:latin typeface="Roboto"/>
                <a:cs typeface="Roboto"/>
              </a:rPr>
              <a:t>alami.</a:t>
            </a:r>
            <a:endParaRPr sz="2450">
              <a:latin typeface="Roboto"/>
              <a:cs typeface="Roboto"/>
            </a:endParaRPr>
          </a:p>
          <a:p>
            <a:pPr marL="190500" indent="-178435">
              <a:lnSpc>
                <a:spcPts val="2810"/>
              </a:lnSpc>
              <a:buChar char="•"/>
              <a:tabLst>
                <a:tab pos="191135" algn="l"/>
              </a:tabLst>
            </a:pPr>
            <a:r>
              <a:rPr sz="2450" spc="-10" dirty="0">
                <a:latin typeface="Roboto"/>
                <a:cs typeface="Roboto"/>
              </a:rPr>
              <a:t>Memberikan</a:t>
            </a:r>
            <a:r>
              <a:rPr sz="2450" spc="-45" dirty="0">
                <a:latin typeface="Roboto"/>
                <a:cs typeface="Roboto"/>
              </a:rPr>
              <a:t> </a:t>
            </a:r>
            <a:r>
              <a:rPr sz="2450" spc="-30" dirty="0">
                <a:latin typeface="Roboto"/>
                <a:cs typeface="Roboto"/>
              </a:rPr>
              <a:t>konseling</a:t>
            </a:r>
            <a:r>
              <a:rPr sz="2450" spc="20" dirty="0">
                <a:latin typeface="Roboto"/>
                <a:cs typeface="Roboto"/>
              </a:rPr>
              <a:t> </a:t>
            </a:r>
            <a:r>
              <a:rPr sz="2450" spc="-5" dirty="0">
                <a:latin typeface="Roboto"/>
                <a:cs typeface="Roboto"/>
              </a:rPr>
              <a:t>KB</a:t>
            </a:r>
            <a:r>
              <a:rPr sz="2450" spc="-40" dirty="0">
                <a:latin typeface="Roboto"/>
                <a:cs typeface="Roboto"/>
              </a:rPr>
              <a:t> </a:t>
            </a:r>
            <a:r>
              <a:rPr sz="2450" spc="-30" dirty="0">
                <a:latin typeface="Roboto"/>
                <a:cs typeface="Roboto"/>
              </a:rPr>
              <a:t>secara</a:t>
            </a:r>
            <a:r>
              <a:rPr sz="2450" spc="-25" dirty="0">
                <a:latin typeface="Roboto"/>
                <a:cs typeface="Roboto"/>
              </a:rPr>
              <a:t> </a:t>
            </a:r>
            <a:r>
              <a:rPr sz="2450" spc="-20" dirty="0">
                <a:latin typeface="Roboto"/>
                <a:cs typeface="Roboto"/>
              </a:rPr>
              <a:t>dini.</a:t>
            </a:r>
            <a:endParaRPr sz="245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1138" y="523332"/>
            <a:ext cx="9692005" cy="5214620"/>
            <a:chOff x="-11138" y="523332"/>
            <a:chExt cx="9692005" cy="5214620"/>
          </a:xfrm>
        </p:grpSpPr>
        <p:sp>
          <p:nvSpPr>
            <p:cNvPr id="3" name="object 3"/>
            <p:cNvSpPr/>
            <p:nvPr/>
          </p:nvSpPr>
          <p:spPr>
            <a:xfrm>
              <a:off x="0" y="534471"/>
              <a:ext cx="9669780" cy="5192395"/>
            </a:xfrm>
            <a:custGeom>
              <a:avLst/>
              <a:gdLst/>
              <a:ahLst/>
              <a:cxnLst/>
              <a:rect l="l" t="t" r="r" b="b"/>
              <a:pathLst>
                <a:path w="9669780" h="5192395">
                  <a:moveTo>
                    <a:pt x="8953267" y="3484858"/>
                  </a:moveTo>
                  <a:lnTo>
                    <a:pt x="8953267" y="437203"/>
                  </a:lnTo>
                  <a:lnTo>
                    <a:pt x="1330455" y="437203"/>
                  </a:lnTo>
                  <a:lnTo>
                    <a:pt x="1330455" y="0"/>
                  </a:lnTo>
                  <a:lnTo>
                    <a:pt x="9669528" y="0"/>
                  </a:lnTo>
                  <a:lnTo>
                    <a:pt x="9669528" y="3466792"/>
                  </a:lnTo>
                  <a:lnTo>
                    <a:pt x="9406526" y="3469615"/>
                  </a:lnTo>
                  <a:lnTo>
                    <a:pt x="9177098" y="3475825"/>
                  </a:lnTo>
                  <a:lnTo>
                    <a:pt x="8953267" y="3484858"/>
                  </a:lnTo>
                  <a:close/>
                </a:path>
                <a:path w="9669780" h="5192395">
                  <a:moveTo>
                    <a:pt x="8324300" y="3938923"/>
                  </a:moveTo>
                  <a:lnTo>
                    <a:pt x="8324300" y="885246"/>
                  </a:lnTo>
                  <a:lnTo>
                    <a:pt x="685820" y="885246"/>
                  </a:lnTo>
                  <a:lnTo>
                    <a:pt x="685820" y="437203"/>
                  </a:lnTo>
                  <a:lnTo>
                    <a:pt x="8953267" y="437203"/>
                  </a:lnTo>
                  <a:lnTo>
                    <a:pt x="8953267" y="3914835"/>
                  </a:lnTo>
                  <a:lnTo>
                    <a:pt x="8722413" y="3918599"/>
                  </a:lnTo>
                  <a:lnTo>
                    <a:pt x="8520936" y="3926879"/>
                  </a:lnTo>
                  <a:lnTo>
                    <a:pt x="8378383" y="3935159"/>
                  </a:lnTo>
                  <a:lnTo>
                    <a:pt x="8324300" y="3938923"/>
                  </a:lnTo>
                  <a:close/>
                </a:path>
                <a:path w="9669780" h="5192395">
                  <a:moveTo>
                    <a:pt x="2055634" y="5192186"/>
                  </a:moveTo>
                  <a:lnTo>
                    <a:pt x="1920130" y="5191055"/>
                  </a:lnTo>
                  <a:lnTo>
                    <a:pt x="1733354" y="5186344"/>
                  </a:lnTo>
                  <a:lnTo>
                    <a:pt x="1539179" y="5177804"/>
                  </a:lnTo>
                  <a:lnTo>
                    <a:pt x="1337148" y="5165252"/>
                  </a:lnTo>
                  <a:lnTo>
                    <a:pt x="1126801" y="5148505"/>
                  </a:lnTo>
                  <a:lnTo>
                    <a:pt x="907680" y="5127379"/>
                  </a:lnTo>
                  <a:lnTo>
                    <a:pt x="620741" y="5094536"/>
                  </a:lnTo>
                  <a:lnTo>
                    <a:pt x="318480" y="5054208"/>
                  </a:lnTo>
                  <a:lnTo>
                    <a:pt x="0" y="5006036"/>
                  </a:lnTo>
                  <a:lnTo>
                    <a:pt x="0" y="885246"/>
                  </a:lnTo>
                  <a:lnTo>
                    <a:pt x="8324300" y="885246"/>
                  </a:lnTo>
                  <a:lnTo>
                    <a:pt x="8324300" y="4341198"/>
                  </a:lnTo>
                  <a:lnTo>
                    <a:pt x="8005854" y="4343872"/>
                  </a:lnTo>
                  <a:lnTo>
                    <a:pt x="7703625" y="4351656"/>
                  </a:lnTo>
                  <a:lnTo>
                    <a:pt x="7416717" y="4364191"/>
                  </a:lnTo>
                  <a:lnTo>
                    <a:pt x="7144233" y="4381120"/>
                  </a:lnTo>
                  <a:lnTo>
                    <a:pt x="6885278" y="4402085"/>
                  </a:lnTo>
                  <a:lnTo>
                    <a:pt x="6638956" y="4426728"/>
                  </a:lnTo>
                  <a:lnTo>
                    <a:pt x="6404370" y="4454692"/>
                  </a:lnTo>
                  <a:lnTo>
                    <a:pt x="6180625" y="4485618"/>
                  </a:lnTo>
                  <a:lnTo>
                    <a:pt x="5966825" y="4519149"/>
                  </a:lnTo>
                  <a:lnTo>
                    <a:pt x="5762073" y="4554927"/>
                  </a:lnTo>
                  <a:lnTo>
                    <a:pt x="5527054" y="4600323"/>
                  </a:lnTo>
                  <a:lnTo>
                    <a:pt x="5265638" y="4655899"/>
                  </a:lnTo>
                  <a:lnTo>
                    <a:pt x="4876953" y="4746651"/>
                  </a:lnTo>
                  <a:lnTo>
                    <a:pt x="4113283" y="4934616"/>
                  </a:lnTo>
                  <a:lnTo>
                    <a:pt x="3883743" y="4987234"/>
                  </a:lnTo>
                  <a:lnTo>
                    <a:pt x="3684709" y="5029291"/>
                  </a:lnTo>
                  <a:lnTo>
                    <a:pt x="3516055" y="5061721"/>
                  </a:lnTo>
                  <a:lnTo>
                    <a:pt x="3378657" y="5085692"/>
                  </a:lnTo>
                  <a:lnTo>
                    <a:pt x="3238564" y="5107713"/>
                  </a:lnTo>
                  <a:lnTo>
                    <a:pt x="3095317" y="5127599"/>
                  </a:lnTo>
                  <a:lnTo>
                    <a:pt x="2948456" y="5145168"/>
                  </a:lnTo>
                  <a:lnTo>
                    <a:pt x="2835663" y="5156714"/>
                  </a:lnTo>
                  <a:lnTo>
                    <a:pt x="2720386" y="5166775"/>
                  </a:lnTo>
                  <a:lnTo>
                    <a:pt x="2602432" y="5175276"/>
                  </a:lnTo>
                  <a:lnTo>
                    <a:pt x="2481606" y="5182138"/>
                  </a:lnTo>
                  <a:lnTo>
                    <a:pt x="2357716" y="5187285"/>
                  </a:lnTo>
                  <a:lnTo>
                    <a:pt x="2230568" y="5190638"/>
                  </a:lnTo>
                  <a:lnTo>
                    <a:pt x="2055634" y="51921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534471"/>
              <a:ext cx="9669780" cy="5192395"/>
            </a:xfrm>
            <a:custGeom>
              <a:avLst/>
              <a:gdLst/>
              <a:ahLst/>
              <a:cxnLst/>
              <a:rect l="l" t="t" r="r" b="b"/>
              <a:pathLst>
                <a:path w="9669780" h="5192395">
                  <a:moveTo>
                    <a:pt x="0" y="885246"/>
                  </a:moveTo>
                  <a:lnTo>
                    <a:pt x="8324300" y="885246"/>
                  </a:lnTo>
                  <a:lnTo>
                    <a:pt x="8324300" y="4341198"/>
                  </a:lnTo>
                  <a:lnTo>
                    <a:pt x="8259271" y="4341307"/>
                  </a:lnTo>
                  <a:lnTo>
                    <a:pt x="8194919" y="4341632"/>
                  </a:lnTo>
                  <a:lnTo>
                    <a:pt x="8131237" y="4342169"/>
                  </a:lnTo>
                  <a:lnTo>
                    <a:pt x="8068218" y="4342917"/>
                  </a:lnTo>
                  <a:lnTo>
                    <a:pt x="8005854" y="4343872"/>
                  </a:lnTo>
                  <a:lnTo>
                    <a:pt x="7944140" y="4345032"/>
                  </a:lnTo>
                  <a:lnTo>
                    <a:pt x="7883067" y="4346393"/>
                  </a:lnTo>
                  <a:lnTo>
                    <a:pt x="7822628" y="4347952"/>
                  </a:lnTo>
                  <a:lnTo>
                    <a:pt x="7762817" y="4349707"/>
                  </a:lnTo>
                  <a:lnTo>
                    <a:pt x="7703625" y="4351656"/>
                  </a:lnTo>
                  <a:lnTo>
                    <a:pt x="7645047" y="4353794"/>
                  </a:lnTo>
                  <a:lnTo>
                    <a:pt x="7587074" y="4356120"/>
                  </a:lnTo>
                  <a:lnTo>
                    <a:pt x="7529699" y="4358629"/>
                  </a:lnTo>
                  <a:lnTo>
                    <a:pt x="7472916" y="4361321"/>
                  </a:lnTo>
                  <a:lnTo>
                    <a:pt x="7416717" y="4364191"/>
                  </a:lnTo>
                  <a:lnTo>
                    <a:pt x="7361095" y="4367237"/>
                  </a:lnTo>
                  <a:lnTo>
                    <a:pt x="7306043" y="4370455"/>
                  </a:lnTo>
                  <a:lnTo>
                    <a:pt x="7251553" y="4373844"/>
                  </a:lnTo>
                  <a:lnTo>
                    <a:pt x="7197619" y="4377400"/>
                  </a:lnTo>
                  <a:lnTo>
                    <a:pt x="7144233" y="4381120"/>
                  </a:lnTo>
                  <a:lnTo>
                    <a:pt x="7091388" y="4385001"/>
                  </a:lnTo>
                  <a:lnTo>
                    <a:pt x="7039078" y="4389042"/>
                  </a:lnTo>
                  <a:lnTo>
                    <a:pt x="6987294" y="4393237"/>
                  </a:lnTo>
                  <a:lnTo>
                    <a:pt x="6936030" y="4397586"/>
                  </a:lnTo>
                  <a:lnTo>
                    <a:pt x="6885278" y="4402085"/>
                  </a:lnTo>
                  <a:lnTo>
                    <a:pt x="6835032" y="4406731"/>
                  </a:lnTo>
                  <a:lnTo>
                    <a:pt x="6785283" y="4411521"/>
                  </a:lnTo>
                  <a:lnTo>
                    <a:pt x="6736026" y="4416452"/>
                  </a:lnTo>
                  <a:lnTo>
                    <a:pt x="6687253" y="4421522"/>
                  </a:lnTo>
                  <a:lnTo>
                    <a:pt x="6638956" y="4426728"/>
                  </a:lnTo>
                  <a:lnTo>
                    <a:pt x="6591128" y="4432067"/>
                  </a:lnTo>
                  <a:lnTo>
                    <a:pt x="6543763" y="4437535"/>
                  </a:lnTo>
                  <a:lnTo>
                    <a:pt x="6496853" y="4443131"/>
                  </a:lnTo>
                  <a:lnTo>
                    <a:pt x="6450391" y="4448851"/>
                  </a:lnTo>
                  <a:lnTo>
                    <a:pt x="6404370" y="4454692"/>
                  </a:lnTo>
                  <a:lnTo>
                    <a:pt x="6358783" y="4460651"/>
                  </a:lnTo>
                  <a:lnTo>
                    <a:pt x="6313622" y="4466727"/>
                  </a:lnTo>
                  <a:lnTo>
                    <a:pt x="6268880" y="4472915"/>
                  </a:lnTo>
                  <a:lnTo>
                    <a:pt x="6224550" y="4479213"/>
                  </a:lnTo>
                  <a:lnTo>
                    <a:pt x="6180625" y="4485618"/>
                  </a:lnTo>
                  <a:lnTo>
                    <a:pt x="6137098" y="4492127"/>
                  </a:lnTo>
                  <a:lnTo>
                    <a:pt x="6093962" y="4498738"/>
                  </a:lnTo>
                  <a:lnTo>
                    <a:pt x="6051209" y="4505447"/>
                  </a:lnTo>
                  <a:lnTo>
                    <a:pt x="6008833" y="4512252"/>
                  </a:lnTo>
                  <a:lnTo>
                    <a:pt x="5966825" y="4519149"/>
                  </a:lnTo>
                  <a:lnTo>
                    <a:pt x="5925180" y="4526137"/>
                  </a:lnTo>
                  <a:lnTo>
                    <a:pt x="5883889" y="4533211"/>
                  </a:lnTo>
                  <a:lnTo>
                    <a:pt x="5842946" y="4540369"/>
                  </a:lnTo>
                  <a:lnTo>
                    <a:pt x="5802343" y="4547609"/>
                  </a:lnTo>
                  <a:lnTo>
                    <a:pt x="5762074" y="4554927"/>
                  </a:lnTo>
                  <a:lnTo>
                    <a:pt x="5722130" y="4562321"/>
                  </a:lnTo>
                  <a:lnTo>
                    <a:pt x="5682506" y="4569788"/>
                  </a:lnTo>
                  <a:lnTo>
                    <a:pt x="5643193" y="4577324"/>
                  </a:lnTo>
                  <a:lnTo>
                    <a:pt x="5604185" y="4584927"/>
                  </a:lnTo>
                  <a:lnTo>
                    <a:pt x="5565475" y="4592595"/>
                  </a:lnTo>
                  <a:lnTo>
                    <a:pt x="5527054" y="4600323"/>
                  </a:lnTo>
                  <a:lnTo>
                    <a:pt x="5488917" y="4608111"/>
                  </a:lnTo>
                  <a:lnTo>
                    <a:pt x="5451056" y="4615953"/>
                  </a:lnTo>
                  <a:lnTo>
                    <a:pt x="5413464" y="4623848"/>
                  </a:lnTo>
                  <a:lnTo>
                    <a:pt x="5376133" y="4631794"/>
                  </a:lnTo>
                  <a:lnTo>
                    <a:pt x="5302227" y="4647822"/>
                  </a:lnTo>
                  <a:lnTo>
                    <a:pt x="5229282" y="4664015"/>
                  </a:lnTo>
                  <a:lnTo>
                    <a:pt x="5157239" y="4680350"/>
                  </a:lnTo>
                  <a:lnTo>
                    <a:pt x="5086043" y="4696804"/>
                  </a:lnTo>
                  <a:lnTo>
                    <a:pt x="5015635" y="4713354"/>
                  </a:lnTo>
                  <a:lnTo>
                    <a:pt x="4945957" y="4729978"/>
                  </a:lnTo>
                  <a:lnTo>
                    <a:pt x="4876954" y="4746652"/>
                  </a:lnTo>
                  <a:lnTo>
                    <a:pt x="4808566" y="4763353"/>
                  </a:lnTo>
                  <a:lnTo>
                    <a:pt x="4740738" y="4780059"/>
                  </a:lnTo>
                  <a:lnTo>
                    <a:pt x="4673411" y="4796747"/>
                  </a:lnTo>
                  <a:lnTo>
                    <a:pt x="4606529" y="4813393"/>
                  </a:lnTo>
                  <a:lnTo>
                    <a:pt x="4540033" y="4829975"/>
                  </a:lnTo>
                  <a:lnTo>
                    <a:pt x="4506913" y="4838235"/>
                  </a:lnTo>
                  <a:lnTo>
                    <a:pt x="4440890" y="4854679"/>
                  </a:lnTo>
                  <a:lnTo>
                    <a:pt x="4375111" y="4871000"/>
                  </a:lnTo>
                  <a:lnTo>
                    <a:pt x="4309518" y="4887178"/>
                  </a:lnTo>
                  <a:lnTo>
                    <a:pt x="4244054" y="4903188"/>
                  </a:lnTo>
                  <a:lnTo>
                    <a:pt x="4178661" y="4919009"/>
                  </a:lnTo>
                  <a:lnTo>
                    <a:pt x="4113283" y="4934616"/>
                  </a:lnTo>
                  <a:lnTo>
                    <a:pt x="4047861" y="4949988"/>
                  </a:lnTo>
                  <a:lnTo>
                    <a:pt x="3982340" y="4965100"/>
                  </a:lnTo>
                  <a:lnTo>
                    <a:pt x="3916660" y="4979932"/>
                  </a:lnTo>
                  <a:lnTo>
                    <a:pt x="3850765" y="4994458"/>
                  </a:lnTo>
                  <a:lnTo>
                    <a:pt x="3784597" y="5008657"/>
                  </a:lnTo>
                  <a:lnTo>
                    <a:pt x="3718100" y="5022506"/>
                  </a:lnTo>
                  <a:lnTo>
                    <a:pt x="3651215" y="5035981"/>
                  </a:lnTo>
                  <a:lnTo>
                    <a:pt x="3583886" y="5049061"/>
                  </a:lnTo>
                  <a:lnTo>
                    <a:pt x="3516055" y="5061721"/>
                  </a:lnTo>
                  <a:lnTo>
                    <a:pt x="3447665" y="5073939"/>
                  </a:lnTo>
                  <a:lnTo>
                    <a:pt x="3378658" y="5085692"/>
                  </a:lnTo>
                  <a:lnTo>
                    <a:pt x="3308977" y="5096958"/>
                  </a:lnTo>
                  <a:lnTo>
                    <a:pt x="3238565" y="5107713"/>
                  </a:lnTo>
                  <a:lnTo>
                    <a:pt x="3167364" y="5117934"/>
                  </a:lnTo>
                  <a:lnTo>
                    <a:pt x="3095317" y="5127599"/>
                  </a:lnTo>
                  <a:lnTo>
                    <a:pt x="3022367" y="5136685"/>
                  </a:lnTo>
                  <a:lnTo>
                    <a:pt x="2948456" y="5145168"/>
                  </a:lnTo>
                  <a:lnTo>
                    <a:pt x="2873527" y="5153026"/>
                  </a:lnTo>
                  <a:lnTo>
                    <a:pt x="2797523" y="5160236"/>
                  </a:lnTo>
                  <a:lnTo>
                    <a:pt x="2759100" y="5163591"/>
                  </a:lnTo>
                  <a:lnTo>
                    <a:pt x="2720387" y="5166776"/>
                  </a:lnTo>
                  <a:lnTo>
                    <a:pt x="2681375" y="5169786"/>
                  </a:lnTo>
                  <a:lnTo>
                    <a:pt x="2642060" y="5172621"/>
                  </a:lnTo>
                  <a:lnTo>
                    <a:pt x="2602432" y="5175276"/>
                  </a:lnTo>
                  <a:lnTo>
                    <a:pt x="2562485" y="5177749"/>
                  </a:lnTo>
                  <a:lnTo>
                    <a:pt x="2522213" y="5180038"/>
                  </a:lnTo>
                  <a:lnTo>
                    <a:pt x="2481607" y="5182138"/>
                  </a:lnTo>
                  <a:lnTo>
                    <a:pt x="2440660" y="5184048"/>
                  </a:lnTo>
                  <a:lnTo>
                    <a:pt x="2399366" y="5185765"/>
                  </a:lnTo>
                  <a:lnTo>
                    <a:pt x="2357716" y="5187285"/>
                  </a:lnTo>
                  <a:lnTo>
                    <a:pt x="2315705" y="5188606"/>
                  </a:lnTo>
                  <a:lnTo>
                    <a:pt x="2273325" y="5189724"/>
                  </a:lnTo>
                  <a:lnTo>
                    <a:pt x="2230568" y="5190638"/>
                  </a:lnTo>
                  <a:lnTo>
                    <a:pt x="2187428" y="5191344"/>
                  </a:lnTo>
                  <a:lnTo>
                    <a:pt x="2143897" y="5191839"/>
                  </a:lnTo>
                  <a:lnTo>
                    <a:pt x="2099968" y="5192121"/>
                  </a:lnTo>
                  <a:lnTo>
                    <a:pt x="2055634" y="5192186"/>
                  </a:lnTo>
                  <a:lnTo>
                    <a:pt x="2010888" y="5192033"/>
                  </a:lnTo>
                  <a:lnTo>
                    <a:pt x="1965722" y="5191657"/>
                  </a:lnTo>
                  <a:lnTo>
                    <a:pt x="1920130" y="5191056"/>
                  </a:lnTo>
                  <a:lnTo>
                    <a:pt x="1874105" y="5190227"/>
                  </a:lnTo>
                  <a:lnTo>
                    <a:pt x="1827638" y="5189167"/>
                  </a:lnTo>
                  <a:lnTo>
                    <a:pt x="1780724" y="5187874"/>
                  </a:lnTo>
                  <a:lnTo>
                    <a:pt x="1733354" y="5186344"/>
                  </a:lnTo>
                  <a:lnTo>
                    <a:pt x="1685522" y="5184575"/>
                  </a:lnTo>
                  <a:lnTo>
                    <a:pt x="1637220" y="5182564"/>
                  </a:lnTo>
                  <a:lnTo>
                    <a:pt x="1588442" y="5180308"/>
                  </a:lnTo>
                  <a:lnTo>
                    <a:pt x="1539179" y="5177804"/>
                  </a:lnTo>
                  <a:lnTo>
                    <a:pt x="1489426" y="5175050"/>
                  </a:lnTo>
                  <a:lnTo>
                    <a:pt x="1439174" y="5172041"/>
                  </a:lnTo>
                  <a:lnTo>
                    <a:pt x="1388417" y="5168776"/>
                  </a:lnTo>
                  <a:lnTo>
                    <a:pt x="1337148" y="5165252"/>
                  </a:lnTo>
                  <a:lnTo>
                    <a:pt x="1285359" y="5161466"/>
                  </a:lnTo>
                  <a:lnTo>
                    <a:pt x="1233043" y="5157415"/>
                  </a:lnTo>
                  <a:lnTo>
                    <a:pt x="1180192" y="5153095"/>
                  </a:lnTo>
                  <a:lnTo>
                    <a:pt x="1126801" y="5148505"/>
                  </a:lnTo>
                  <a:lnTo>
                    <a:pt x="1072861" y="5143641"/>
                  </a:lnTo>
                  <a:lnTo>
                    <a:pt x="1018366" y="5138501"/>
                  </a:lnTo>
                  <a:lnTo>
                    <a:pt x="963308" y="5133081"/>
                  </a:lnTo>
                  <a:lnTo>
                    <a:pt x="907680" y="5127379"/>
                  </a:lnTo>
                  <a:lnTo>
                    <a:pt x="851475" y="5121392"/>
                  </a:lnTo>
                  <a:lnTo>
                    <a:pt x="794686" y="5115118"/>
                  </a:lnTo>
                  <a:lnTo>
                    <a:pt x="737305" y="5108552"/>
                  </a:lnTo>
                  <a:lnTo>
                    <a:pt x="679326" y="5101692"/>
                  </a:lnTo>
                  <a:lnTo>
                    <a:pt x="620741" y="5094536"/>
                  </a:lnTo>
                  <a:lnTo>
                    <a:pt x="561543" y="5087081"/>
                  </a:lnTo>
                  <a:lnTo>
                    <a:pt x="501725" y="5079323"/>
                  </a:lnTo>
                  <a:lnTo>
                    <a:pt x="441280" y="5071260"/>
                  </a:lnTo>
                  <a:lnTo>
                    <a:pt x="380201" y="5062889"/>
                  </a:lnTo>
                  <a:lnTo>
                    <a:pt x="318480" y="5054208"/>
                  </a:lnTo>
                  <a:lnTo>
                    <a:pt x="256110" y="5045212"/>
                  </a:lnTo>
                  <a:lnTo>
                    <a:pt x="193084" y="5035900"/>
                  </a:lnTo>
                  <a:lnTo>
                    <a:pt x="129395" y="5026269"/>
                  </a:lnTo>
                  <a:lnTo>
                    <a:pt x="65036" y="5016315"/>
                  </a:lnTo>
                  <a:lnTo>
                    <a:pt x="0" y="5006036"/>
                  </a:lnTo>
                  <a:lnTo>
                    <a:pt x="0" y="885246"/>
                  </a:lnTo>
                  <a:close/>
                </a:path>
                <a:path w="9669780" h="5192395">
                  <a:moveTo>
                    <a:pt x="685820" y="885246"/>
                  </a:moveTo>
                  <a:lnTo>
                    <a:pt x="685820" y="437203"/>
                  </a:lnTo>
                  <a:lnTo>
                    <a:pt x="8953267" y="437203"/>
                  </a:lnTo>
                  <a:lnTo>
                    <a:pt x="8953267" y="3914835"/>
                  </a:lnTo>
                  <a:lnTo>
                    <a:pt x="8722413" y="3918599"/>
                  </a:lnTo>
                  <a:lnTo>
                    <a:pt x="8520936" y="3926879"/>
                  </a:lnTo>
                  <a:lnTo>
                    <a:pt x="8378384" y="3935160"/>
                  </a:lnTo>
                  <a:lnTo>
                    <a:pt x="8324300" y="3938923"/>
                  </a:lnTo>
                </a:path>
                <a:path w="9669780" h="5192395">
                  <a:moveTo>
                    <a:pt x="1330455" y="437203"/>
                  </a:moveTo>
                  <a:lnTo>
                    <a:pt x="1330455" y="0"/>
                  </a:lnTo>
                  <a:lnTo>
                    <a:pt x="9669529" y="0"/>
                  </a:lnTo>
                  <a:lnTo>
                    <a:pt x="9669529" y="3466792"/>
                  </a:lnTo>
                  <a:lnTo>
                    <a:pt x="9406526" y="3469615"/>
                  </a:lnTo>
                  <a:lnTo>
                    <a:pt x="9177099" y="3475825"/>
                  </a:lnTo>
                  <a:lnTo>
                    <a:pt x="9014821" y="3482035"/>
                  </a:lnTo>
                  <a:lnTo>
                    <a:pt x="8953267" y="3484858"/>
                  </a:lnTo>
                </a:path>
              </a:pathLst>
            </a:custGeom>
            <a:ln w="22277">
              <a:solidFill>
                <a:srgbClr val="3793D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7500" y="1317594"/>
            <a:ext cx="7894320" cy="2927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50" spc="-45" dirty="0"/>
              <a:t>"Tali</a:t>
            </a:r>
            <a:r>
              <a:rPr sz="1750" spc="20" dirty="0"/>
              <a:t> </a:t>
            </a:r>
            <a:r>
              <a:rPr sz="1750" spc="-25" dirty="0"/>
              <a:t>pusat</a:t>
            </a:r>
            <a:r>
              <a:rPr sz="1750" spc="45" dirty="0"/>
              <a:t> </a:t>
            </a:r>
            <a:r>
              <a:rPr sz="1750" spc="-20" dirty="0"/>
              <a:t>harus </a:t>
            </a:r>
            <a:r>
              <a:rPr sz="1750" spc="15" dirty="0"/>
              <a:t>tetap</a:t>
            </a:r>
            <a:r>
              <a:rPr sz="1750" spc="-15" dirty="0"/>
              <a:t> </a:t>
            </a:r>
            <a:r>
              <a:rPr sz="1750" spc="-10" dirty="0"/>
              <a:t>kering,</a:t>
            </a:r>
            <a:r>
              <a:rPr sz="1750" spc="10" dirty="0"/>
              <a:t> </a:t>
            </a:r>
            <a:r>
              <a:rPr sz="1750" spc="-25" dirty="0"/>
              <a:t>ibu</a:t>
            </a:r>
            <a:r>
              <a:rPr sz="1750" spc="5" dirty="0"/>
              <a:t> </a:t>
            </a:r>
            <a:r>
              <a:rPr sz="1750" spc="-10" dirty="0"/>
              <a:t>perlu</a:t>
            </a:r>
            <a:r>
              <a:rPr sz="1750" spc="5" dirty="0"/>
              <a:t> </a:t>
            </a:r>
            <a:r>
              <a:rPr sz="1750" spc="-10" dirty="0"/>
              <a:t>diberitahu</a:t>
            </a:r>
            <a:r>
              <a:rPr sz="1750" spc="10" dirty="0"/>
              <a:t> </a:t>
            </a:r>
            <a:r>
              <a:rPr sz="1750" spc="-35" dirty="0"/>
              <a:t>bahaya</a:t>
            </a:r>
            <a:r>
              <a:rPr sz="1750" spc="15" dirty="0"/>
              <a:t> </a:t>
            </a:r>
            <a:r>
              <a:rPr sz="1750" spc="-15" dirty="0"/>
              <a:t>mebubuhkan</a:t>
            </a:r>
            <a:r>
              <a:rPr sz="1750" dirty="0"/>
              <a:t> </a:t>
            </a:r>
            <a:r>
              <a:rPr sz="1750" spc="-10" dirty="0"/>
              <a:t>sesuatu</a:t>
            </a:r>
            <a:endParaRPr sz="1750"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67005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pada</a:t>
            </a:r>
            <a:r>
              <a:rPr spc="10" dirty="0"/>
              <a:t> </a:t>
            </a:r>
            <a:r>
              <a:rPr dirty="0"/>
              <a:t>tali</a:t>
            </a:r>
            <a:r>
              <a:rPr spc="15" dirty="0"/>
              <a:t> </a:t>
            </a:r>
            <a:r>
              <a:rPr spc="-25" dirty="0"/>
              <a:t>pusat</a:t>
            </a:r>
            <a:r>
              <a:rPr spc="40" dirty="0"/>
              <a:t> </a:t>
            </a:r>
            <a:r>
              <a:rPr spc="-30" dirty="0"/>
              <a:t>bayi,</a:t>
            </a:r>
            <a:r>
              <a:rPr spc="10" dirty="0"/>
              <a:t> </a:t>
            </a:r>
            <a:r>
              <a:rPr spc="-10" dirty="0"/>
              <a:t>missal</a:t>
            </a:r>
            <a:r>
              <a:rPr spc="15" dirty="0"/>
              <a:t> </a:t>
            </a:r>
            <a:r>
              <a:rPr spc="-20" dirty="0"/>
              <a:t>minyak</a:t>
            </a:r>
            <a:r>
              <a:rPr spc="-10" dirty="0"/>
              <a:t> </a:t>
            </a:r>
            <a:r>
              <a:rPr dirty="0"/>
              <a:t>atau</a:t>
            </a:r>
            <a:r>
              <a:rPr spc="5" dirty="0"/>
              <a:t> </a:t>
            </a:r>
            <a:r>
              <a:rPr spc="-20" dirty="0"/>
              <a:t>bahan</a:t>
            </a:r>
            <a:r>
              <a:rPr spc="-5" dirty="0"/>
              <a:t> </a:t>
            </a:r>
            <a:r>
              <a:rPr spc="-15" dirty="0"/>
              <a:t>kain.</a:t>
            </a:r>
            <a:r>
              <a:rPr spc="-25" dirty="0"/>
              <a:t> </a:t>
            </a:r>
            <a:r>
              <a:rPr spc="-10" dirty="0"/>
              <a:t>Jika</a:t>
            </a:r>
            <a:r>
              <a:rPr spc="10" dirty="0"/>
              <a:t> </a:t>
            </a:r>
            <a:r>
              <a:rPr spc="-15" dirty="0"/>
              <a:t>ada</a:t>
            </a:r>
            <a:r>
              <a:rPr spc="15" dirty="0"/>
              <a:t> </a:t>
            </a:r>
            <a:r>
              <a:rPr dirty="0"/>
              <a:t>kemerahan</a:t>
            </a:r>
            <a:r>
              <a:rPr spc="-5" dirty="0"/>
              <a:t> </a:t>
            </a:r>
            <a:r>
              <a:rPr spc="-20" dirty="0"/>
              <a:t>pada </a:t>
            </a:r>
            <a:r>
              <a:rPr spc="-420" dirty="0"/>
              <a:t> </a:t>
            </a:r>
            <a:r>
              <a:rPr spc="-15" dirty="0"/>
              <a:t>pusat,</a:t>
            </a:r>
            <a:r>
              <a:rPr dirty="0"/>
              <a:t> </a:t>
            </a:r>
            <a:r>
              <a:rPr spc="-15" dirty="0"/>
              <a:t>perdarahan</a:t>
            </a:r>
            <a:r>
              <a:rPr spc="-5" dirty="0"/>
              <a:t> tercium</a:t>
            </a:r>
            <a:r>
              <a:rPr spc="40" dirty="0"/>
              <a:t> </a:t>
            </a:r>
            <a:r>
              <a:rPr spc="-25" dirty="0"/>
              <a:t>bau</a:t>
            </a:r>
            <a:r>
              <a:rPr dirty="0"/>
              <a:t> </a:t>
            </a:r>
            <a:r>
              <a:rPr spc="-30" dirty="0"/>
              <a:t>busuk,</a:t>
            </a:r>
            <a:r>
              <a:rPr spc="5" dirty="0"/>
              <a:t> </a:t>
            </a:r>
            <a:r>
              <a:rPr spc="-40" dirty="0"/>
              <a:t>bayi</a:t>
            </a:r>
            <a:r>
              <a:rPr spc="15" dirty="0"/>
              <a:t> </a:t>
            </a:r>
            <a:r>
              <a:rPr spc="-5" dirty="0"/>
              <a:t>segera</a:t>
            </a:r>
            <a:r>
              <a:rPr spc="10" dirty="0"/>
              <a:t> </a:t>
            </a:r>
            <a:r>
              <a:rPr spc="-20" dirty="0"/>
              <a:t>dirujuk.</a:t>
            </a:r>
          </a:p>
          <a:p>
            <a:pPr marL="12700" marR="5080">
              <a:lnSpc>
                <a:spcPct val="100000"/>
              </a:lnSpc>
              <a:spcBef>
                <a:spcPts val="10"/>
              </a:spcBef>
              <a:buChar char="•"/>
              <a:tabLst>
                <a:tab pos="146685" algn="l"/>
              </a:tabLst>
            </a:pPr>
            <a:r>
              <a:rPr spc="-5" dirty="0"/>
              <a:t>Perhatikan</a:t>
            </a:r>
            <a:r>
              <a:rPr spc="5" dirty="0"/>
              <a:t> </a:t>
            </a:r>
            <a:r>
              <a:rPr spc="-30" dirty="0"/>
              <a:t>kondisi</a:t>
            </a:r>
            <a:r>
              <a:rPr spc="25" dirty="0"/>
              <a:t> </a:t>
            </a:r>
            <a:r>
              <a:rPr spc="-5" dirty="0"/>
              <a:t>umum</a:t>
            </a:r>
            <a:r>
              <a:rPr spc="50" dirty="0"/>
              <a:t> </a:t>
            </a:r>
            <a:r>
              <a:rPr spc="-30" dirty="0"/>
              <a:t>bayi,</a:t>
            </a:r>
            <a:r>
              <a:rPr spc="15" dirty="0"/>
              <a:t> </a:t>
            </a:r>
            <a:r>
              <a:rPr spc="-15" dirty="0"/>
              <a:t>apakah</a:t>
            </a:r>
            <a:r>
              <a:rPr spc="10" dirty="0"/>
              <a:t> </a:t>
            </a:r>
            <a:r>
              <a:rPr spc="-15" dirty="0"/>
              <a:t>ada</a:t>
            </a:r>
            <a:r>
              <a:rPr spc="25" dirty="0"/>
              <a:t> </a:t>
            </a:r>
            <a:r>
              <a:rPr spc="-5" dirty="0"/>
              <a:t>ikterus</a:t>
            </a:r>
            <a:r>
              <a:rPr spc="-15" dirty="0"/>
              <a:t> </a:t>
            </a:r>
            <a:r>
              <a:rPr dirty="0"/>
              <a:t>atau</a:t>
            </a:r>
            <a:r>
              <a:rPr spc="10" dirty="0"/>
              <a:t> </a:t>
            </a:r>
            <a:r>
              <a:rPr spc="-10" dirty="0"/>
              <a:t>tidak,</a:t>
            </a:r>
            <a:r>
              <a:rPr spc="15" dirty="0"/>
              <a:t> </a:t>
            </a:r>
            <a:r>
              <a:rPr spc="-5" dirty="0"/>
              <a:t>ikterus</a:t>
            </a:r>
            <a:r>
              <a:rPr spc="-15" dirty="0"/>
              <a:t> </a:t>
            </a:r>
            <a:r>
              <a:rPr spc="-20" dirty="0"/>
              <a:t>pada</a:t>
            </a:r>
            <a:r>
              <a:rPr spc="20" dirty="0"/>
              <a:t> </a:t>
            </a:r>
            <a:r>
              <a:rPr spc="-15" dirty="0"/>
              <a:t>hari </a:t>
            </a:r>
            <a:r>
              <a:rPr spc="-420" dirty="0"/>
              <a:t> </a:t>
            </a:r>
            <a:r>
              <a:rPr spc="-5" dirty="0"/>
              <a:t>ketiga</a:t>
            </a:r>
            <a:r>
              <a:rPr spc="10" dirty="0"/>
              <a:t> </a:t>
            </a:r>
            <a:r>
              <a:rPr spc="-10" dirty="0"/>
              <a:t>postpartum</a:t>
            </a:r>
            <a:r>
              <a:rPr spc="45" dirty="0"/>
              <a:t> </a:t>
            </a:r>
            <a:r>
              <a:rPr spc="-10" dirty="0"/>
              <a:t>adalah</a:t>
            </a:r>
            <a:r>
              <a:rPr dirty="0"/>
              <a:t> </a:t>
            </a:r>
            <a:r>
              <a:rPr spc="-20" dirty="0"/>
              <a:t>ﬁsiologis </a:t>
            </a:r>
            <a:r>
              <a:rPr spc="-40" dirty="0"/>
              <a:t>yang</a:t>
            </a:r>
            <a:r>
              <a:rPr spc="-20" dirty="0"/>
              <a:t> </a:t>
            </a:r>
            <a:r>
              <a:rPr spc="-5" dirty="0"/>
              <a:t>tidak </a:t>
            </a:r>
            <a:r>
              <a:rPr spc="-10" dirty="0"/>
              <a:t>perlu</a:t>
            </a:r>
            <a:r>
              <a:rPr spc="5" dirty="0"/>
              <a:t> </a:t>
            </a:r>
            <a:r>
              <a:rPr spc="-15" dirty="0"/>
              <a:t>pengobatan.</a:t>
            </a:r>
            <a:r>
              <a:rPr spc="-25" dirty="0"/>
              <a:t> </a:t>
            </a:r>
            <a:r>
              <a:rPr spc="-5" dirty="0"/>
              <a:t>Namun</a:t>
            </a:r>
            <a:r>
              <a:rPr dirty="0"/>
              <a:t> </a:t>
            </a:r>
            <a:r>
              <a:rPr spc="-15" dirty="0"/>
              <a:t>bila </a:t>
            </a:r>
            <a:r>
              <a:rPr spc="-10" dirty="0"/>
              <a:t> </a:t>
            </a:r>
            <a:r>
              <a:rPr spc="-5" dirty="0"/>
              <a:t>ikterus</a:t>
            </a:r>
            <a:r>
              <a:rPr spc="-25" dirty="0"/>
              <a:t> </a:t>
            </a:r>
            <a:r>
              <a:rPr dirty="0"/>
              <a:t>terjadi</a:t>
            </a:r>
            <a:r>
              <a:rPr spc="20" dirty="0"/>
              <a:t> </a:t>
            </a:r>
            <a:r>
              <a:rPr spc="-20" dirty="0"/>
              <a:t>pada</a:t>
            </a:r>
            <a:r>
              <a:rPr spc="15" dirty="0"/>
              <a:t> </a:t>
            </a:r>
            <a:r>
              <a:rPr spc="-15" dirty="0"/>
              <a:t>hari</a:t>
            </a:r>
            <a:r>
              <a:rPr spc="15" dirty="0"/>
              <a:t> </a:t>
            </a:r>
            <a:r>
              <a:rPr spc="-5" dirty="0"/>
              <a:t>ketiga</a:t>
            </a:r>
            <a:r>
              <a:rPr spc="15" dirty="0"/>
              <a:t> </a:t>
            </a:r>
            <a:r>
              <a:rPr dirty="0"/>
              <a:t>atau</a:t>
            </a:r>
            <a:r>
              <a:rPr spc="5" dirty="0"/>
              <a:t> </a:t>
            </a:r>
            <a:r>
              <a:rPr spc="-20" dirty="0"/>
              <a:t>kapan</a:t>
            </a:r>
            <a:r>
              <a:rPr dirty="0"/>
              <a:t> </a:t>
            </a:r>
            <a:r>
              <a:rPr spc="-20" dirty="0"/>
              <a:t>saja</a:t>
            </a:r>
            <a:r>
              <a:rPr spc="10" dirty="0"/>
              <a:t> </a:t>
            </a:r>
            <a:r>
              <a:rPr spc="-20" dirty="0"/>
              <a:t>dan</a:t>
            </a:r>
            <a:r>
              <a:rPr dirty="0"/>
              <a:t> </a:t>
            </a:r>
            <a:r>
              <a:rPr spc="-40" dirty="0"/>
              <a:t>bayi</a:t>
            </a:r>
            <a:r>
              <a:rPr spc="20" dirty="0"/>
              <a:t> </a:t>
            </a:r>
            <a:r>
              <a:rPr spc="5" dirty="0"/>
              <a:t>malas</a:t>
            </a:r>
            <a:r>
              <a:rPr spc="-25" dirty="0"/>
              <a:t> </a:t>
            </a:r>
            <a:r>
              <a:rPr spc="-20" dirty="0"/>
              <a:t>untuk</a:t>
            </a:r>
            <a:r>
              <a:rPr spc="-5" dirty="0"/>
              <a:t> </a:t>
            </a:r>
            <a:r>
              <a:rPr spc="-20" dirty="0"/>
              <a:t>menyusu </a:t>
            </a:r>
            <a:r>
              <a:rPr spc="-15" dirty="0"/>
              <a:t> </a:t>
            </a:r>
            <a:r>
              <a:rPr spc="10" dirty="0"/>
              <a:t>serta</a:t>
            </a:r>
            <a:r>
              <a:rPr spc="5" dirty="0"/>
              <a:t> tampak</a:t>
            </a:r>
            <a:r>
              <a:rPr spc="-10" dirty="0"/>
              <a:t> </a:t>
            </a:r>
            <a:r>
              <a:rPr spc="-5" dirty="0"/>
              <a:t>mengantuk</a:t>
            </a:r>
            <a:r>
              <a:rPr spc="-10" dirty="0"/>
              <a:t> </a:t>
            </a:r>
            <a:r>
              <a:rPr dirty="0"/>
              <a:t>maka</a:t>
            </a:r>
            <a:r>
              <a:rPr spc="10" dirty="0"/>
              <a:t> </a:t>
            </a:r>
            <a:r>
              <a:rPr spc="-5" dirty="0"/>
              <a:t>segera</a:t>
            </a:r>
            <a:r>
              <a:rPr spc="10" dirty="0"/>
              <a:t> </a:t>
            </a:r>
            <a:r>
              <a:rPr spc="-20" dirty="0"/>
              <a:t>rujuk</a:t>
            </a:r>
            <a:r>
              <a:rPr spc="-10" dirty="0"/>
              <a:t> </a:t>
            </a:r>
            <a:r>
              <a:rPr spc="-40" dirty="0"/>
              <a:t>bayi</a:t>
            </a:r>
            <a:r>
              <a:rPr spc="15" dirty="0"/>
              <a:t> </a:t>
            </a:r>
            <a:r>
              <a:rPr spc="-15" dirty="0"/>
              <a:t>ke</a:t>
            </a:r>
            <a:r>
              <a:rPr spc="35" dirty="0"/>
              <a:t> </a:t>
            </a:r>
            <a:r>
              <a:rPr spc="-30" dirty="0"/>
              <a:t>RS.</a:t>
            </a:r>
          </a:p>
          <a:p>
            <a:pPr marL="12700" marR="417830">
              <a:lnSpc>
                <a:spcPct val="100000"/>
              </a:lnSpc>
              <a:spcBef>
                <a:spcPts val="20"/>
              </a:spcBef>
              <a:buChar char="•"/>
              <a:tabLst>
                <a:tab pos="146685" algn="l"/>
              </a:tabLst>
            </a:pPr>
            <a:r>
              <a:rPr spc="-25" dirty="0"/>
              <a:t>Bicarakan</a:t>
            </a:r>
            <a:r>
              <a:rPr dirty="0"/>
              <a:t> pemberian</a:t>
            </a:r>
            <a:r>
              <a:rPr spc="5" dirty="0"/>
              <a:t> </a:t>
            </a:r>
            <a:r>
              <a:rPr spc="-5" dirty="0"/>
              <a:t>ASI</a:t>
            </a:r>
            <a:r>
              <a:rPr spc="-25" dirty="0"/>
              <a:t> </a:t>
            </a:r>
            <a:r>
              <a:rPr spc="-15" dirty="0"/>
              <a:t>dengan</a:t>
            </a:r>
            <a:r>
              <a:rPr dirty="0"/>
              <a:t> </a:t>
            </a:r>
            <a:r>
              <a:rPr spc="-25" dirty="0"/>
              <a:t>ibu</a:t>
            </a:r>
            <a:r>
              <a:rPr spc="10" dirty="0"/>
              <a:t> </a:t>
            </a:r>
            <a:r>
              <a:rPr spc="-20" dirty="0"/>
              <a:t>dan</a:t>
            </a:r>
            <a:r>
              <a:rPr spc="5" dirty="0"/>
              <a:t> </a:t>
            </a:r>
            <a:r>
              <a:rPr spc="-10" dirty="0"/>
              <a:t>perhatikan</a:t>
            </a:r>
            <a:r>
              <a:rPr dirty="0"/>
              <a:t> </a:t>
            </a:r>
            <a:r>
              <a:rPr spc="-15" dirty="0"/>
              <a:t>apakah</a:t>
            </a:r>
            <a:r>
              <a:rPr spc="10" dirty="0"/>
              <a:t> </a:t>
            </a:r>
            <a:r>
              <a:rPr spc="-40" dirty="0"/>
              <a:t>bayi</a:t>
            </a:r>
            <a:r>
              <a:rPr spc="25" dirty="0"/>
              <a:t> </a:t>
            </a:r>
            <a:r>
              <a:rPr spc="-20" dirty="0"/>
              <a:t>menyusu </a:t>
            </a:r>
            <a:r>
              <a:rPr spc="-420" dirty="0"/>
              <a:t> </a:t>
            </a:r>
            <a:r>
              <a:rPr spc="-15" dirty="0"/>
              <a:t>dengan</a:t>
            </a: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15" dirty="0"/>
              <a:t>baik.</a:t>
            </a:r>
          </a:p>
          <a:p>
            <a:pPr marL="12700" marR="314960">
              <a:lnSpc>
                <a:spcPct val="100000"/>
              </a:lnSpc>
              <a:spcBef>
                <a:spcPts val="5"/>
              </a:spcBef>
              <a:buChar char="•"/>
              <a:tabLst>
                <a:tab pos="146685" algn="l"/>
              </a:tabLst>
            </a:pPr>
            <a:r>
              <a:rPr spc="-5" dirty="0"/>
              <a:t>Nasehati</a:t>
            </a:r>
            <a:r>
              <a:rPr spc="20" dirty="0"/>
              <a:t> </a:t>
            </a:r>
            <a:r>
              <a:rPr spc="-25" dirty="0"/>
              <a:t>ibu</a:t>
            </a:r>
            <a:r>
              <a:rPr spc="10" dirty="0"/>
              <a:t> </a:t>
            </a:r>
            <a:r>
              <a:rPr spc="-20" dirty="0"/>
              <a:t>untuk</a:t>
            </a:r>
            <a:r>
              <a:rPr dirty="0"/>
              <a:t> </a:t>
            </a:r>
            <a:r>
              <a:rPr spc="-40" dirty="0"/>
              <a:t>hanya</a:t>
            </a:r>
            <a:r>
              <a:rPr spc="20" dirty="0"/>
              <a:t> </a:t>
            </a:r>
            <a:r>
              <a:rPr spc="5" dirty="0"/>
              <a:t>memberikan </a:t>
            </a:r>
            <a:r>
              <a:rPr spc="-5" dirty="0"/>
              <a:t>ASI</a:t>
            </a:r>
            <a:r>
              <a:rPr spc="-30" dirty="0"/>
              <a:t> </a:t>
            </a:r>
            <a:r>
              <a:rPr spc="-15" dirty="0"/>
              <a:t>kepada</a:t>
            </a:r>
            <a:r>
              <a:rPr spc="20" dirty="0"/>
              <a:t> </a:t>
            </a:r>
            <a:r>
              <a:rPr spc="-40" dirty="0"/>
              <a:t>bayi</a:t>
            </a:r>
            <a:r>
              <a:rPr spc="25" dirty="0"/>
              <a:t> </a:t>
            </a:r>
            <a:r>
              <a:rPr spc="5" dirty="0"/>
              <a:t>selama</a:t>
            </a:r>
            <a:r>
              <a:rPr spc="20" dirty="0"/>
              <a:t> </a:t>
            </a:r>
            <a:r>
              <a:rPr spc="5" dirty="0"/>
              <a:t>minimal</a:t>
            </a:r>
            <a:r>
              <a:rPr spc="25" dirty="0"/>
              <a:t> </a:t>
            </a:r>
            <a:r>
              <a:rPr spc="-100" dirty="0"/>
              <a:t>4-6 </a:t>
            </a:r>
            <a:r>
              <a:rPr spc="-420" dirty="0"/>
              <a:t> </a:t>
            </a:r>
            <a:r>
              <a:rPr spc="-20" dirty="0"/>
              <a:t>bulan</a:t>
            </a: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20" dirty="0"/>
              <a:t>dan</a:t>
            </a:r>
            <a:r>
              <a:rPr dirty="0"/>
              <a:t> </a:t>
            </a:r>
            <a:r>
              <a:rPr spc="-35" dirty="0"/>
              <a:t>bahaya</a:t>
            </a:r>
            <a:r>
              <a:rPr spc="15" dirty="0"/>
              <a:t> </a:t>
            </a:r>
            <a:r>
              <a:rPr dirty="0"/>
              <a:t>pemberian </a:t>
            </a:r>
            <a:r>
              <a:rPr spc="-5" dirty="0"/>
              <a:t>makanan</a:t>
            </a:r>
            <a:r>
              <a:rPr dirty="0"/>
              <a:t> </a:t>
            </a:r>
            <a:r>
              <a:rPr spc="-5" dirty="0"/>
              <a:t>tambahan</a:t>
            </a:r>
            <a:r>
              <a:rPr spc="5" dirty="0"/>
              <a:t> </a:t>
            </a:r>
            <a:r>
              <a:rPr spc="-5" dirty="0"/>
              <a:t>selain</a:t>
            </a:r>
            <a:r>
              <a:rPr dirty="0"/>
              <a:t> </a:t>
            </a:r>
            <a:r>
              <a:rPr spc="-5" dirty="0"/>
              <a:t>ASI</a:t>
            </a:r>
            <a:r>
              <a:rPr spc="-30" dirty="0"/>
              <a:t> </a:t>
            </a:r>
            <a:r>
              <a:rPr spc="-5" dirty="0"/>
              <a:t>sebelum</a:t>
            </a:r>
            <a:r>
              <a:rPr spc="45" dirty="0"/>
              <a:t> </a:t>
            </a:r>
            <a:r>
              <a:rPr spc="-25" dirty="0"/>
              <a:t>usia</a:t>
            </a:r>
            <a:r>
              <a:rPr spc="20" dirty="0"/>
              <a:t> </a:t>
            </a:r>
            <a:r>
              <a:rPr spc="-100" dirty="0"/>
              <a:t>4-6</a:t>
            </a:r>
            <a:r>
              <a:rPr spc="-15" dirty="0"/>
              <a:t> </a:t>
            </a:r>
            <a:r>
              <a:rPr spc="-20" dirty="0"/>
              <a:t>bulan.</a:t>
            </a:r>
          </a:p>
          <a:p>
            <a:pPr marL="146050" indent="-133985">
              <a:lnSpc>
                <a:spcPct val="100000"/>
              </a:lnSpc>
              <a:spcBef>
                <a:spcPts val="5"/>
              </a:spcBef>
              <a:buChar char="•"/>
              <a:tabLst>
                <a:tab pos="146685" algn="l"/>
              </a:tabLst>
            </a:pPr>
            <a:r>
              <a:rPr spc="5" dirty="0"/>
              <a:t>Catat</a:t>
            </a:r>
            <a:r>
              <a:rPr spc="40" dirty="0"/>
              <a:t> </a:t>
            </a:r>
            <a:r>
              <a:rPr dirty="0"/>
              <a:t>semua</a:t>
            </a:r>
            <a:r>
              <a:rPr spc="15" dirty="0"/>
              <a:t> </a:t>
            </a:r>
            <a:r>
              <a:rPr spc="-15" dirty="0"/>
              <a:t>dengan</a:t>
            </a:r>
            <a:r>
              <a:rPr dirty="0"/>
              <a:t> tepat</a:t>
            </a:r>
            <a:r>
              <a:rPr spc="40" dirty="0"/>
              <a:t> </a:t>
            </a:r>
            <a:r>
              <a:rPr spc="-50" dirty="0"/>
              <a:t>hal-hal</a:t>
            </a:r>
            <a:r>
              <a:rPr spc="20" dirty="0"/>
              <a:t> </a:t>
            </a:r>
            <a:r>
              <a:rPr spc="-40" dirty="0"/>
              <a:t>yang</a:t>
            </a:r>
            <a:r>
              <a:rPr spc="-15" dirty="0"/>
              <a:t> diperlukan.</a:t>
            </a:r>
          </a:p>
          <a:p>
            <a:pPr marL="146050" indent="-133985">
              <a:lnSpc>
                <a:spcPct val="100000"/>
              </a:lnSpc>
              <a:spcBef>
                <a:spcPts val="5"/>
              </a:spcBef>
              <a:buChar char="•"/>
              <a:tabLst>
                <a:tab pos="146685" algn="l"/>
              </a:tabLst>
            </a:pPr>
            <a:r>
              <a:rPr spc="-10" dirty="0"/>
              <a:t>Jika</a:t>
            </a:r>
            <a:r>
              <a:rPr spc="15" dirty="0"/>
              <a:t> </a:t>
            </a:r>
            <a:r>
              <a:rPr spc="-15" dirty="0"/>
              <a:t>ada</a:t>
            </a:r>
            <a:r>
              <a:rPr spc="20" dirty="0"/>
              <a:t> </a:t>
            </a:r>
            <a:r>
              <a:rPr spc="-40" dirty="0"/>
              <a:t>yang</a:t>
            </a:r>
            <a:r>
              <a:rPr spc="-15" dirty="0"/>
              <a:t> </a:t>
            </a:r>
            <a:r>
              <a:rPr spc="-5" dirty="0"/>
              <a:t>tidak</a:t>
            </a:r>
            <a:r>
              <a:rPr dirty="0"/>
              <a:t> </a:t>
            </a:r>
            <a:r>
              <a:rPr spc="-10" dirty="0"/>
              <a:t>normal</a:t>
            </a:r>
            <a:r>
              <a:rPr spc="25" dirty="0"/>
              <a:t> </a:t>
            </a:r>
            <a:r>
              <a:rPr spc="-10" dirty="0"/>
              <a:t>segeralah</a:t>
            </a:r>
            <a:r>
              <a:rPr spc="5" dirty="0"/>
              <a:t> </a:t>
            </a:r>
            <a:r>
              <a:rPr spc="-5" dirty="0"/>
              <a:t>merujuk</a:t>
            </a:r>
            <a:r>
              <a:rPr dirty="0"/>
              <a:t> </a:t>
            </a:r>
            <a:r>
              <a:rPr spc="-25" dirty="0"/>
              <a:t>ibu</a:t>
            </a:r>
            <a:r>
              <a:rPr spc="10" dirty="0"/>
              <a:t> </a:t>
            </a:r>
            <a:r>
              <a:rPr spc="-20" dirty="0"/>
              <a:t>dan</a:t>
            </a:r>
            <a:r>
              <a:rPr dirty="0"/>
              <a:t> atau</a:t>
            </a:r>
            <a:r>
              <a:rPr spc="10" dirty="0"/>
              <a:t> </a:t>
            </a:r>
            <a:r>
              <a:rPr spc="-40" dirty="0"/>
              <a:t>bayi</a:t>
            </a:r>
            <a:r>
              <a:rPr spc="20" dirty="0"/>
              <a:t> </a:t>
            </a:r>
            <a:r>
              <a:rPr spc="-15" dirty="0"/>
              <a:t>ke</a:t>
            </a:r>
            <a:r>
              <a:rPr spc="45" dirty="0"/>
              <a:t> </a:t>
            </a:r>
            <a:r>
              <a:rPr spc="-15" dirty="0"/>
              <a:t>puskesmas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7500" y="5259642"/>
            <a:ext cx="1337310" cy="56197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750" dirty="0">
                <a:latin typeface="Roboto"/>
                <a:cs typeface="Roboto"/>
              </a:rPr>
              <a:t>atau</a:t>
            </a:r>
            <a:r>
              <a:rPr sz="1750" spc="-45" dirty="0">
                <a:latin typeface="Roboto"/>
                <a:cs typeface="Roboto"/>
              </a:rPr>
              <a:t> </a:t>
            </a:r>
            <a:r>
              <a:rPr sz="1750" spc="-30" dirty="0">
                <a:latin typeface="Roboto"/>
                <a:cs typeface="Roboto"/>
              </a:rPr>
              <a:t>RS.</a:t>
            </a:r>
            <a:endParaRPr sz="1750">
              <a:latin typeface="Roboto"/>
              <a:cs typeface="Roboto"/>
            </a:endParaRPr>
          </a:p>
          <a:p>
            <a:pPr marL="747395">
              <a:lnSpc>
                <a:spcPct val="100000"/>
              </a:lnSpc>
              <a:spcBef>
                <a:spcPts val="320"/>
              </a:spcBef>
            </a:pPr>
            <a:r>
              <a:rPr sz="1050" spc="10" dirty="0">
                <a:solidFill>
                  <a:srgbClr val="898989"/>
                </a:solidFill>
                <a:latin typeface="Roboto"/>
                <a:cs typeface="Roboto"/>
              </a:rPr>
              <a:t>2022/4/9</a:t>
            </a:r>
            <a:endParaRPr sz="105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381"/>
            <a:ext cx="10693400" cy="624205"/>
            <a:chOff x="0" y="2381"/>
            <a:chExt cx="10693400" cy="624205"/>
          </a:xfrm>
        </p:grpSpPr>
        <p:sp>
          <p:nvSpPr>
            <p:cNvPr id="3" name="object 3"/>
            <p:cNvSpPr/>
            <p:nvPr/>
          </p:nvSpPr>
          <p:spPr>
            <a:xfrm>
              <a:off x="9755651" y="2381"/>
              <a:ext cx="485775" cy="624205"/>
            </a:xfrm>
            <a:custGeom>
              <a:avLst/>
              <a:gdLst/>
              <a:ahLst/>
              <a:cxnLst/>
              <a:rect l="l" t="t" r="r" b="b"/>
              <a:pathLst>
                <a:path w="485775" h="624205">
                  <a:moveTo>
                    <a:pt x="0" y="623781"/>
                  </a:moveTo>
                  <a:lnTo>
                    <a:pt x="485711" y="623781"/>
                  </a:lnTo>
                  <a:lnTo>
                    <a:pt x="485711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F9D1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262409" y="2381"/>
              <a:ext cx="493395" cy="624205"/>
            </a:xfrm>
            <a:custGeom>
              <a:avLst/>
              <a:gdLst/>
              <a:ahLst/>
              <a:cxnLst/>
              <a:rect l="l" t="t" r="r" b="b"/>
              <a:pathLst>
                <a:path w="493395" h="624205">
                  <a:moveTo>
                    <a:pt x="0" y="623781"/>
                  </a:moveTo>
                  <a:lnTo>
                    <a:pt x="493241" y="623781"/>
                  </a:lnTo>
                  <a:lnTo>
                    <a:pt x="493241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BEE6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769167" y="2381"/>
              <a:ext cx="493395" cy="624205"/>
            </a:xfrm>
            <a:custGeom>
              <a:avLst/>
              <a:gdLst/>
              <a:ahLst/>
              <a:cxnLst/>
              <a:rect l="l" t="t" r="r" b="b"/>
              <a:pathLst>
                <a:path w="493395" h="624205">
                  <a:moveTo>
                    <a:pt x="0" y="623781"/>
                  </a:moveTo>
                  <a:lnTo>
                    <a:pt x="493241" y="623781"/>
                  </a:lnTo>
                  <a:lnTo>
                    <a:pt x="493241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D6CA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241362" y="2381"/>
              <a:ext cx="452120" cy="624205"/>
            </a:xfrm>
            <a:custGeom>
              <a:avLst/>
              <a:gdLst/>
              <a:ahLst/>
              <a:cxnLst/>
              <a:rect l="l" t="t" r="r" b="b"/>
              <a:pathLst>
                <a:path w="452120" h="624205">
                  <a:moveTo>
                    <a:pt x="452037" y="623781"/>
                  </a:moveTo>
                  <a:lnTo>
                    <a:pt x="0" y="623781"/>
                  </a:lnTo>
                  <a:lnTo>
                    <a:pt x="0" y="0"/>
                  </a:lnTo>
                  <a:lnTo>
                    <a:pt x="452037" y="0"/>
                  </a:lnTo>
                  <a:lnTo>
                    <a:pt x="452037" y="623781"/>
                  </a:lnTo>
                  <a:close/>
                </a:path>
              </a:pathLst>
            </a:custGeom>
            <a:solidFill>
              <a:srgbClr val="F5F5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68396" y="2381"/>
              <a:ext cx="501015" cy="624205"/>
            </a:xfrm>
            <a:custGeom>
              <a:avLst/>
              <a:gdLst/>
              <a:ahLst/>
              <a:cxnLst/>
              <a:rect l="l" t="t" r="r" b="b"/>
              <a:pathLst>
                <a:path w="501015" h="624205">
                  <a:moveTo>
                    <a:pt x="500770" y="623781"/>
                  </a:moveTo>
                  <a:lnTo>
                    <a:pt x="0" y="623781"/>
                  </a:lnTo>
                  <a:lnTo>
                    <a:pt x="0" y="0"/>
                  </a:lnTo>
                  <a:lnTo>
                    <a:pt x="500770" y="0"/>
                  </a:lnTo>
                  <a:lnTo>
                    <a:pt x="500770" y="623781"/>
                  </a:lnTo>
                  <a:close/>
                </a:path>
              </a:pathLst>
            </a:custGeom>
            <a:solidFill>
              <a:srgbClr val="B9E3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381"/>
              <a:ext cx="8268970" cy="624205"/>
            </a:xfrm>
            <a:custGeom>
              <a:avLst/>
              <a:gdLst/>
              <a:ahLst/>
              <a:cxnLst/>
              <a:rect l="l" t="t" r="r" b="b"/>
              <a:pathLst>
                <a:path w="8268970" h="624205">
                  <a:moveTo>
                    <a:pt x="8268396" y="623781"/>
                  </a:moveTo>
                  <a:lnTo>
                    <a:pt x="0" y="623781"/>
                  </a:lnTo>
                  <a:lnTo>
                    <a:pt x="0" y="0"/>
                  </a:lnTo>
                  <a:lnTo>
                    <a:pt x="8268396" y="0"/>
                  </a:lnTo>
                  <a:lnTo>
                    <a:pt x="8268396" y="623781"/>
                  </a:lnTo>
                  <a:close/>
                </a:path>
              </a:pathLst>
            </a:custGeom>
            <a:solidFill>
              <a:srgbClr val="ECF6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0" y="5400599"/>
            <a:ext cx="10693400" cy="617220"/>
            <a:chOff x="0" y="5400599"/>
            <a:chExt cx="10693400" cy="617220"/>
          </a:xfrm>
        </p:grpSpPr>
        <p:sp>
          <p:nvSpPr>
            <p:cNvPr id="10" name="object 10"/>
            <p:cNvSpPr/>
            <p:nvPr/>
          </p:nvSpPr>
          <p:spPr>
            <a:xfrm>
              <a:off x="1487332" y="5400599"/>
              <a:ext cx="485775" cy="617220"/>
            </a:xfrm>
            <a:custGeom>
              <a:avLst/>
              <a:gdLst/>
              <a:ahLst/>
              <a:cxnLst/>
              <a:rect l="l" t="t" r="r" b="b"/>
              <a:pathLst>
                <a:path w="485775" h="617220">
                  <a:moveTo>
                    <a:pt x="0" y="616819"/>
                  </a:moveTo>
                  <a:lnTo>
                    <a:pt x="485737" y="616819"/>
                  </a:lnTo>
                  <a:lnTo>
                    <a:pt x="485737" y="0"/>
                  </a:lnTo>
                  <a:lnTo>
                    <a:pt x="0" y="0"/>
                  </a:lnTo>
                  <a:lnTo>
                    <a:pt x="0" y="616819"/>
                  </a:lnTo>
                  <a:close/>
                </a:path>
              </a:pathLst>
            </a:custGeom>
            <a:solidFill>
              <a:srgbClr val="F9D1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94065" y="5400599"/>
              <a:ext cx="493395" cy="617220"/>
            </a:xfrm>
            <a:custGeom>
              <a:avLst/>
              <a:gdLst/>
              <a:ahLst/>
              <a:cxnLst/>
              <a:rect l="l" t="t" r="r" b="b"/>
              <a:pathLst>
                <a:path w="493394" h="617220">
                  <a:moveTo>
                    <a:pt x="0" y="616819"/>
                  </a:moveTo>
                  <a:lnTo>
                    <a:pt x="493267" y="616819"/>
                  </a:lnTo>
                  <a:lnTo>
                    <a:pt x="493267" y="0"/>
                  </a:lnTo>
                  <a:lnTo>
                    <a:pt x="0" y="0"/>
                  </a:lnTo>
                  <a:lnTo>
                    <a:pt x="0" y="616819"/>
                  </a:lnTo>
                  <a:close/>
                </a:path>
              </a:pathLst>
            </a:custGeom>
            <a:solidFill>
              <a:srgbClr val="BEE6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00797" y="5400599"/>
              <a:ext cx="493395" cy="617220"/>
            </a:xfrm>
            <a:custGeom>
              <a:avLst/>
              <a:gdLst/>
              <a:ahLst/>
              <a:cxnLst/>
              <a:rect l="l" t="t" r="r" b="b"/>
              <a:pathLst>
                <a:path w="493394" h="617220">
                  <a:moveTo>
                    <a:pt x="0" y="616819"/>
                  </a:moveTo>
                  <a:lnTo>
                    <a:pt x="493267" y="616819"/>
                  </a:lnTo>
                  <a:lnTo>
                    <a:pt x="493267" y="0"/>
                  </a:lnTo>
                  <a:lnTo>
                    <a:pt x="0" y="0"/>
                  </a:lnTo>
                  <a:lnTo>
                    <a:pt x="0" y="616819"/>
                  </a:lnTo>
                  <a:close/>
                </a:path>
              </a:pathLst>
            </a:custGeom>
            <a:solidFill>
              <a:srgbClr val="D6CA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973070" y="5400599"/>
              <a:ext cx="493395" cy="617220"/>
            </a:xfrm>
            <a:custGeom>
              <a:avLst/>
              <a:gdLst/>
              <a:ahLst/>
              <a:cxnLst/>
              <a:rect l="l" t="t" r="r" b="b"/>
              <a:pathLst>
                <a:path w="493394" h="617220">
                  <a:moveTo>
                    <a:pt x="0" y="616819"/>
                  </a:moveTo>
                  <a:lnTo>
                    <a:pt x="493267" y="616819"/>
                  </a:lnTo>
                  <a:lnTo>
                    <a:pt x="493267" y="0"/>
                  </a:lnTo>
                  <a:lnTo>
                    <a:pt x="0" y="0"/>
                  </a:lnTo>
                  <a:lnTo>
                    <a:pt x="0" y="616819"/>
                  </a:lnTo>
                  <a:close/>
                </a:path>
              </a:pathLst>
            </a:custGeom>
            <a:solidFill>
              <a:srgbClr val="F5F5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5400599"/>
              <a:ext cx="501015" cy="617220"/>
            </a:xfrm>
            <a:custGeom>
              <a:avLst/>
              <a:gdLst/>
              <a:ahLst/>
              <a:cxnLst/>
              <a:rect l="l" t="t" r="r" b="b"/>
              <a:pathLst>
                <a:path w="501015" h="617220">
                  <a:moveTo>
                    <a:pt x="0" y="0"/>
                  </a:moveTo>
                  <a:lnTo>
                    <a:pt x="500797" y="0"/>
                  </a:lnTo>
                  <a:lnTo>
                    <a:pt x="500797" y="616819"/>
                  </a:lnTo>
                  <a:lnTo>
                    <a:pt x="0" y="616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E3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66338" y="5400599"/>
              <a:ext cx="8227059" cy="617220"/>
            </a:xfrm>
            <a:custGeom>
              <a:avLst/>
              <a:gdLst/>
              <a:ahLst/>
              <a:cxnLst/>
              <a:rect l="l" t="t" r="r" b="b"/>
              <a:pathLst>
                <a:path w="8227059" h="617220">
                  <a:moveTo>
                    <a:pt x="0" y="0"/>
                  </a:moveTo>
                  <a:lnTo>
                    <a:pt x="8227061" y="0"/>
                  </a:lnTo>
                  <a:lnTo>
                    <a:pt x="8227061" y="616819"/>
                  </a:lnTo>
                  <a:lnTo>
                    <a:pt x="0" y="616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F6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0" y="2381"/>
            <a:ext cx="10693400" cy="960755"/>
          </a:xfrm>
          <a:custGeom>
            <a:avLst/>
            <a:gdLst/>
            <a:ahLst/>
            <a:cxnLst/>
            <a:rect l="l" t="t" r="r" b="b"/>
            <a:pathLst>
              <a:path w="10693400" h="960755">
                <a:moveTo>
                  <a:pt x="10693399" y="960735"/>
                </a:moveTo>
                <a:lnTo>
                  <a:pt x="0" y="960735"/>
                </a:lnTo>
                <a:lnTo>
                  <a:pt x="0" y="0"/>
                </a:lnTo>
                <a:lnTo>
                  <a:pt x="10693399" y="0"/>
                </a:lnTo>
                <a:lnTo>
                  <a:pt x="10693399" y="9607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67500" y="263978"/>
            <a:ext cx="3140710" cy="4000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50" spc="-15" dirty="0"/>
              <a:t>Pengertian</a:t>
            </a:r>
            <a:r>
              <a:rPr sz="2450" spc="-70" dirty="0"/>
              <a:t> </a:t>
            </a:r>
            <a:r>
              <a:rPr sz="2450" spc="25" dirty="0"/>
              <a:t>Home</a:t>
            </a:r>
            <a:r>
              <a:rPr sz="2450" spc="-15" dirty="0"/>
              <a:t> Visit</a:t>
            </a:r>
            <a:endParaRPr sz="2450"/>
          </a:p>
        </p:txBody>
      </p:sp>
      <p:sp>
        <p:nvSpPr>
          <p:cNvPr id="18" name="object 18"/>
          <p:cNvSpPr txBox="1"/>
          <p:nvPr/>
        </p:nvSpPr>
        <p:spPr>
          <a:xfrm>
            <a:off x="317898" y="1199414"/>
            <a:ext cx="8938260" cy="297307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65150" algn="just">
              <a:lnSpc>
                <a:spcPts val="2890"/>
              </a:lnSpc>
              <a:spcBef>
                <a:spcPts val="240"/>
              </a:spcBef>
            </a:pPr>
            <a:r>
              <a:rPr sz="2450" spc="-55" dirty="0">
                <a:latin typeface="Roboto"/>
                <a:cs typeface="Roboto"/>
              </a:rPr>
              <a:t>"Kunjungan </a:t>
            </a:r>
            <a:r>
              <a:rPr sz="2450" spc="-40" dirty="0">
                <a:latin typeface="Roboto"/>
                <a:cs typeface="Roboto"/>
              </a:rPr>
              <a:t>rumah </a:t>
            </a:r>
            <a:r>
              <a:rPr sz="2450" spc="-10" dirty="0">
                <a:latin typeface="Roboto"/>
                <a:cs typeface="Roboto"/>
              </a:rPr>
              <a:t>pada </a:t>
            </a:r>
            <a:r>
              <a:rPr sz="2450" spc="-15" dirty="0">
                <a:latin typeface="Roboto"/>
                <a:cs typeface="Roboto"/>
              </a:rPr>
              <a:t>masa nifas </a:t>
            </a:r>
            <a:r>
              <a:rPr sz="2450" spc="-30" dirty="0">
                <a:latin typeface="Roboto"/>
                <a:cs typeface="Roboto"/>
              </a:rPr>
              <a:t>dilakukan </a:t>
            </a:r>
            <a:r>
              <a:rPr sz="2450" spc="-15" dirty="0">
                <a:latin typeface="Roboto"/>
                <a:cs typeface="Roboto"/>
              </a:rPr>
              <a:t>sebagai </a:t>
            </a:r>
            <a:r>
              <a:rPr sz="2450" spc="-50" dirty="0">
                <a:latin typeface="Roboto"/>
                <a:cs typeface="Roboto"/>
              </a:rPr>
              <a:t>suatu </a:t>
            </a:r>
            <a:r>
              <a:rPr sz="2450" spc="-45" dirty="0">
                <a:latin typeface="Roboto"/>
                <a:cs typeface="Roboto"/>
              </a:rPr>
              <a:t> </a:t>
            </a:r>
            <a:r>
              <a:rPr sz="2450" spc="-35" dirty="0">
                <a:latin typeface="Roboto"/>
                <a:cs typeface="Roboto"/>
              </a:rPr>
              <a:t>tindakan </a:t>
            </a:r>
            <a:r>
              <a:rPr sz="2450" spc="-60" dirty="0">
                <a:latin typeface="Roboto"/>
                <a:cs typeface="Roboto"/>
              </a:rPr>
              <a:t>untuk </a:t>
            </a:r>
            <a:r>
              <a:rPr sz="2450" spc="-15" dirty="0">
                <a:latin typeface="Roboto"/>
                <a:cs typeface="Roboto"/>
              </a:rPr>
              <a:t>pemeriksaan </a:t>
            </a:r>
            <a:r>
              <a:rPr sz="2450" spc="-25" dirty="0">
                <a:latin typeface="Roboto"/>
                <a:cs typeface="Roboto"/>
              </a:rPr>
              <a:t>postpartum </a:t>
            </a:r>
            <a:r>
              <a:rPr sz="2450" spc="-45" dirty="0">
                <a:latin typeface="Roboto"/>
                <a:cs typeface="Roboto"/>
              </a:rPr>
              <a:t>lanjutan. </a:t>
            </a:r>
            <a:r>
              <a:rPr sz="2450" spc="-50" dirty="0">
                <a:latin typeface="Roboto"/>
                <a:cs typeface="Roboto"/>
              </a:rPr>
              <a:t>Kunjungan </a:t>
            </a:r>
            <a:r>
              <a:rPr sz="2450" spc="-595" dirty="0">
                <a:latin typeface="Roboto"/>
                <a:cs typeface="Roboto"/>
              </a:rPr>
              <a:t> </a:t>
            </a:r>
            <a:r>
              <a:rPr sz="2450" spc="-40" dirty="0">
                <a:latin typeface="Roboto"/>
                <a:cs typeface="Roboto"/>
              </a:rPr>
              <a:t>rumah</a:t>
            </a:r>
            <a:endParaRPr sz="2450">
              <a:latin typeface="Roboto"/>
              <a:cs typeface="Roboto"/>
            </a:endParaRPr>
          </a:p>
          <a:p>
            <a:pPr marL="12700" marR="1427480">
              <a:lnSpc>
                <a:spcPts val="2890"/>
              </a:lnSpc>
              <a:spcBef>
                <a:spcPts val="15"/>
              </a:spcBef>
            </a:pPr>
            <a:r>
              <a:rPr sz="2450" spc="-35" dirty="0">
                <a:latin typeface="Roboto"/>
                <a:cs typeface="Roboto"/>
              </a:rPr>
              <a:t>direncanakan</a:t>
            </a:r>
            <a:r>
              <a:rPr sz="2450" spc="-30" dirty="0">
                <a:latin typeface="Roboto"/>
                <a:cs typeface="Roboto"/>
              </a:rPr>
              <a:t> </a:t>
            </a:r>
            <a:r>
              <a:rPr sz="2450" spc="-60" dirty="0">
                <a:latin typeface="Roboto"/>
                <a:cs typeface="Roboto"/>
              </a:rPr>
              <a:t>untuk</a:t>
            </a:r>
            <a:r>
              <a:rPr sz="2450" spc="-5" dirty="0">
                <a:latin typeface="Roboto"/>
                <a:cs typeface="Roboto"/>
              </a:rPr>
              <a:t> </a:t>
            </a:r>
            <a:r>
              <a:rPr sz="2450" spc="-20" dirty="0">
                <a:latin typeface="Roboto"/>
                <a:cs typeface="Roboto"/>
              </a:rPr>
              <a:t>bekerjasama</a:t>
            </a:r>
            <a:r>
              <a:rPr sz="2450" spc="-5" dirty="0">
                <a:latin typeface="Roboto"/>
                <a:cs typeface="Roboto"/>
              </a:rPr>
              <a:t> </a:t>
            </a:r>
            <a:r>
              <a:rPr sz="2450" spc="-20" dirty="0">
                <a:latin typeface="Roboto"/>
                <a:cs typeface="Roboto"/>
              </a:rPr>
              <a:t>dengan</a:t>
            </a:r>
            <a:r>
              <a:rPr sz="2450" spc="-30" dirty="0">
                <a:latin typeface="Roboto"/>
                <a:cs typeface="Roboto"/>
              </a:rPr>
              <a:t> </a:t>
            </a:r>
            <a:r>
              <a:rPr sz="2450" spc="-35" dirty="0">
                <a:latin typeface="Roboto"/>
                <a:cs typeface="Roboto"/>
              </a:rPr>
              <a:t>keluarga</a:t>
            </a:r>
            <a:r>
              <a:rPr sz="2450" spc="-5" dirty="0">
                <a:latin typeface="Roboto"/>
                <a:cs typeface="Roboto"/>
              </a:rPr>
              <a:t> </a:t>
            </a:r>
            <a:r>
              <a:rPr sz="2450" spc="-25" dirty="0">
                <a:latin typeface="Roboto"/>
                <a:cs typeface="Roboto"/>
              </a:rPr>
              <a:t>dan </a:t>
            </a:r>
            <a:r>
              <a:rPr sz="2450" spc="-595" dirty="0">
                <a:latin typeface="Roboto"/>
                <a:cs typeface="Roboto"/>
              </a:rPr>
              <a:t> </a:t>
            </a:r>
            <a:r>
              <a:rPr sz="2450" spc="-20" dirty="0">
                <a:latin typeface="Roboto"/>
                <a:cs typeface="Roboto"/>
              </a:rPr>
              <a:t>dijadwalkan</a:t>
            </a:r>
            <a:endParaRPr sz="2450">
              <a:latin typeface="Roboto"/>
              <a:cs typeface="Roboto"/>
            </a:endParaRPr>
          </a:p>
          <a:p>
            <a:pPr marL="12700" marR="1001394">
              <a:lnSpc>
                <a:spcPts val="2890"/>
              </a:lnSpc>
              <a:spcBef>
                <a:spcPts val="10"/>
              </a:spcBef>
            </a:pPr>
            <a:r>
              <a:rPr sz="2450" spc="-35" dirty="0">
                <a:latin typeface="Roboto"/>
                <a:cs typeface="Roboto"/>
              </a:rPr>
              <a:t>berdasarkan</a:t>
            </a:r>
            <a:r>
              <a:rPr sz="2450" spc="-40" dirty="0">
                <a:latin typeface="Roboto"/>
                <a:cs typeface="Roboto"/>
              </a:rPr>
              <a:t> </a:t>
            </a:r>
            <a:r>
              <a:rPr sz="2450" spc="-45" dirty="0">
                <a:latin typeface="Roboto"/>
                <a:cs typeface="Roboto"/>
              </a:rPr>
              <a:t>kebutuhan</a:t>
            </a:r>
            <a:r>
              <a:rPr sz="2450" spc="-40" dirty="0">
                <a:latin typeface="Roboto"/>
                <a:cs typeface="Roboto"/>
              </a:rPr>
              <a:t> </a:t>
            </a:r>
            <a:r>
              <a:rPr sz="2450" spc="-15" dirty="0">
                <a:latin typeface="Roboto"/>
                <a:cs typeface="Roboto"/>
              </a:rPr>
              <a:t>ibu</a:t>
            </a:r>
            <a:r>
              <a:rPr sz="2450" spc="-35" dirty="0">
                <a:latin typeface="Roboto"/>
                <a:cs typeface="Roboto"/>
              </a:rPr>
              <a:t> </a:t>
            </a:r>
            <a:r>
              <a:rPr sz="2450" spc="-15" dirty="0">
                <a:latin typeface="Roboto"/>
                <a:cs typeface="Roboto"/>
              </a:rPr>
              <a:t>nifas</a:t>
            </a:r>
            <a:r>
              <a:rPr sz="2450" spc="-35" dirty="0">
                <a:latin typeface="Roboto"/>
                <a:cs typeface="Roboto"/>
              </a:rPr>
              <a:t> </a:t>
            </a:r>
            <a:r>
              <a:rPr sz="2450" spc="-25" dirty="0">
                <a:latin typeface="Roboto"/>
                <a:cs typeface="Roboto"/>
              </a:rPr>
              <a:t>dan</a:t>
            </a:r>
            <a:r>
              <a:rPr sz="2450" spc="-35" dirty="0">
                <a:latin typeface="Roboto"/>
                <a:cs typeface="Roboto"/>
              </a:rPr>
              <a:t> </a:t>
            </a:r>
            <a:r>
              <a:rPr sz="2450" spc="-40" dirty="0">
                <a:latin typeface="Roboto"/>
                <a:cs typeface="Roboto"/>
              </a:rPr>
              <a:t>bayi</a:t>
            </a:r>
            <a:r>
              <a:rPr sz="2450" spc="20" dirty="0">
                <a:latin typeface="Roboto"/>
                <a:cs typeface="Roboto"/>
              </a:rPr>
              <a:t> </a:t>
            </a:r>
            <a:r>
              <a:rPr sz="2450" spc="-35" dirty="0">
                <a:latin typeface="Roboto"/>
                <a:cs typeface="Roboto"/>
              </a:rPr>
              <a:t>baru </a:t>
            </a:r>
            <a:r>
              <a:rPr sz="2450" spc="-60" dirty="0">
                <a:latin typeface="Roboto"/>
                <a:cs typeface="Roboto"/>
              </a:rPr>
              <a:t>lahir.</a:t>
            </a:r>
            <a:r>
              <a:rPr sz="2450" spc="-30" dirty="0">
                <a:latin typeface="Roboto"/>
                <a:cs typeface="Roboto"/>
              </a:rPr>
              <a:t> </a:t>
            </a:r>
            <a:r>
              <a:rPr sz="2450" spc="-10" dirty="0">
                <a:latin typeface="Roboto"/>
                <a:cs typeface="Roboto"/>
              </a:rPr>
              <a:t>Pada </a:t>
            </a:r>
            <a:r>
              <a:rPr sz="2450" spc="-595" dirty="0">
                <a:latin typeface="Roboto"/>
                <a:cs typeface="Roboto"/>
              </a:rPr>
              <a:t> </a:t>
            </a:r>
            <a:r>
              <a:rPr sz="2450" spc="-35" dirty="0">
                <a:latin typeface="Roboto"/>
                <a:cs typeface="Roboto"/>
              </a:rPr>
              <a:t>program</a:t>
            </a:r>
            <a:endParaRPr sz="2450">
              <a:latin typeface="Roboto"/>
              <a:cs typeface="Roboto"/>
            </a:endParaRPr>
          </a:p>
          <a:p>
            <a:pPr marL="12700">
              <a:lnSpc>
                <a:spcPts val="2810"/>
              </a:lnSpc>
            </a:pPr>
            <a:r>
              <a:rPr sz="2450" spc="-40" dirty="0">
                <a:latin typeface="Roboto"/>
                <a:cs typeface="Roboto"/>
              </a:rPr>
              <a:t>terdahulu,</a:t>
            </a:r>
            <a:r>
              <a:rPr sz="2450" spc="45" dirty="0">
                <a:latin typeface="Roboto"/>
                <a:cs typeface="Roboto"/>
              </a:rPr>
              <a:t> </a:t>
            </a:r>
            <a:r>
              <a:rPr sz="2450" spc="-50" dirty="0">
                <a:latin typeface="Roboto"/>
                <a:cs typeface="Roboto"/>
              </a:rPr>
              <a:t>kunjungan</a:t>
            </a:r>
            <a:r>
              <a:rPr sz="2450" spc="-35" dirty="0">
                <a:latin typeface="Roboto"/>
                <a:cs typeface="Roboto"/>
              </a:rPr>
              <a:t> </a:t>
            </a:r>
            <a:r>
              <a:rPr sz="2450" spc="-20" dirty="0">
                <a:latin typeface="Roboto"/>
                <a:cs typeface="Roboto"/>
              </a:rPr>
              <a:t>bisa</a:t>
            </a:r>
            <a:r>
              <a:rPr sz="2450" spc="-15" dirty="0">
                <a:latin typeface="Roboto"/>
                <a:cs typeface="Roboto"/>
              </a:rPr>
              <a:t> </a:t>
            </a:r>
            <a:r>
              <a:rPr sz="2450" spc="-30" dirty="0">
                <a:latin typeface="Roboto"/>
                <a:cs typeface="Roboto"/>
              </a:rPr>
              <a:t>dilakukan</a:t>
            </a:r>
            <a:r>
              <a:rPr sz="2450" spc="-35" dirty="0">
                <a:latin typeface="Roboto"/>
                <a:cs typeface="Roboto"/>
              </a:rPr>
              <a:t> </a:t>
            </a:r>
            <a:r>
              <a:rPr sz="2450" spc="-20" dirty="0">
                <a:latin typeface="Roboto"/>
                <a:cs typeface="Roboto"/>
              </a:rPr>
              <a:t>sejak</a:t>
            </a:r>
            <a:r>
              <a:rPr sz="2450" spc="-10" dirty="0">
                <a:latin typeface="Roboto"/>
                <a:cs typeface="Roboto"/>
              </a:rPr>
              <a:t> </a:t>
            </a:r>
            <a:r>
              <a:rPr sz="2450" spc="10" dirty="0">
                <a:latin typeface="Roboto"/>
                <a:cs typeface="Roboto"/>
              </a:rPr>
              <a:t>24</a:t>
            </a:r>
            <a:r>
              <a:rPr sz="2450" spc="30" dirty="0">
                <a:latin typeface="Roboto"/>
                <a:cs typeface="Roboto"/>
              </a:rPr>
              <a:t> </a:t>
            </a:r>
            <a:r>
              <a:rPr sz="2450" spc="-20" dirty="0">
                <a:latin typeface="Roboto"/>
                <a:cs typeface="Roboto"/>
              </a:rPr>
              <a:t>jam</a:t>
            </a:r>
            <a:r>
              <a:rPr sz="2450" spc="45" dirty="0">
                <a:latin typeface="Roboto"/>
                <a:cs typeface="Roboto"/>
              </a:rPr>
              <a:t> </a:t>
            </a:r>
            <a:r>
              <a:rPr sz="2450" spc="-20" dirty="0">
                <a:latin typeface="Roboto"/>
                <a:cs typeface="Roboto"/>
              </a:rPr>
              <a:t>setelah</a:t>
            </a:r>
            <a:r>
              <a:rPr sz="2450" spc="-35" dirty="0">
                <a:latin typeface="Roboto"/>
                <a:cs typeface="Roboto"/>
              </a:rPr>
              <a:t> </a:t>
            </a:r>
            <a:r>
              <a:rPr sz="2450" spc="-30" dirty="0">
                <a:latin typeface="Roboto"/>
                <a:cs typeface="Roboto"/>
              </a:rPr>
              <a:t>pulang.</a:t>
            </a:r>
            <a:endParaRPr sz="245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2671" y="5635740"/>
            <a:ext cx="60198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10" dirty="0">
                <a:solidFill>
                  <a:srgbClr val="898989"/>
                </a:solidFill>
                <a:latin typeface="Roboto"/>
                <a:cs typeface="Roboto"/>
              </a:rPr>
              <a:t>2022/4/9</a:t>
            </a:r>
            <a:endParaRPr sz="1050">
              <a:latin typeface="Roboto"/>
              <a:cs typeface="Robo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20018" y="1261462"/>
            <a:ext cx="8896985" cy="4749165"/>
          </a:xfrm>
          <a:custGeom>
            <a:avLst/>
            <a:gdLst/>
            <a:ahLst/>
            <a:cxnLst/>
            <a:rect l="l" t="t" r="r" b="b"/>
            <a:pathLst>
              <a:path w="8896985" h="4749165">
                <a:moveTo>
                  <a:pt x="2594962" y="4749136"/>
                </a:moveTo>
                <a:lnTo>
                  <a:pt x="1482818" y="4221454"/>
                </a:lnTo>
                <a:lnTo>
                  <a:pt x="703547" y="4221454"/>
                </a:lnTo>
                <a:lnTo>
                  <a:pt x="655378" y="4219831"/>
                </a:lnTo>
                <a:lnTo>
                  <a:pt x="608080" y="4215032"/>
                </a:lnTo>
                <a:lnTo>
                  <a:pt x="561758" y="4207161"/>
                </a:lnTo>
                <a:lnTo>
                  <a:pt x="516516" y="4196323"/>
                </a:lnTo>
                <a:lnTo>
                  <a:pt x="472460" y="4182623"/>
                </a:lnTo>
                <a:lnTo>
                  <a:pt x="429695" y="4166166"/>
                </a:lnTo>
                <a:lnTo>
                  <a:pt x="388324" y="4147056"/>
                </a:lnTo>
                <a:lnTo>
                  <a:pt x="348453" y="4125399"/>
                </a:lnTo>
                <a:lnTo>
                  <a:pt x="310187" y="4101299"/>
                </a:lnTo>
                <a:lnTo>
                  <a:pt x="273630" y="4074861"/>
                </a:lnTo>
                <a:lnTo>
                  <a:pt x="238887" y="4046190"/>
                </a:lnTo>
                <a:lnTo>
                  <a:pt x="206064" y="4015390"/>
                </a:lnTo>
                <a:lnTo>
                  <a:pt x="175264" y="3982566"/>
                </a:lnTo>
                <a:lnTo>
                  <a:pt x="146592" y="3947823"/>
                </a:lnTo>
                <a:lnTo>
                  <a:pt x="120154" y="3911267"/>
                </a:lnTo>
                <a:lnTo>
                  <a:pt x="96054" y="3873000"/>
                </a:lnTo>
                <a:lnTo>
                  <a:pt x="74397" y="3833130"/>
                </a:lnTo>
                <a:lnTo>
                  <a:pt x="55288" y="3791759"/>
                </a:lnTo>
                <a:lnTo>
                  <a:pt x="38831" y="3748993"/>
                </a:lnTo>
                <a:lnTo>
                  <a:pt x="25131" y="3704937"/>
                </a:lnTo>
                <a:lnTo>
                  <a:pt x="14293" y="3659696"/>
                </a:lnTo>
                <a:lnTo>
                  <a:pt x="6422" y="3613374"/>
                </a:lnTo>
                <a:lnTo>
                  <a:pt x="1623" y="3566076"/>
                </a:lnTo>
                <a:lnTo>
                  <a:pt x="0" y="3517907"/>
                </a:lnTo>
                <a:lnTo>
                  <a:pt x="0" y="703547"/>
                </a:lnTo>
                <a:lnTo>
                  <a:pt x="1623" y="655378"/>
                </a:lnTo>
                <a:lnTo>
                  <a:pt x="6422" y="608080"/>
                </a:lnTo>
                <a:lnTo>
                  <a:pt x="14293" y="561758"/>
                </a:lnTo>
                <a:lnTo>
                  <a:pt x="25131" y="516516"/>
                </a:lnTo>
                <a:lnTo>
                  <a:pt x="38831" y="472460"/>
                </a:lnTo>
                <a:lnTo>
                  <a:pt x="55288" y="429695"/>
                </a:lnTo>
                <a:lnTo>
                  <a:pt x="74397" y="388324"/>
                </a:lnTo>
                <a:lnTo>
                  <a:pt x="96054" y="348453"/>
                </a:lnTo>
                <a:lnTo>
                  <a:pt x="120154" y="310187"/>
                </a:lnTo>
                <a:lnTo>
                  <a:pt x="146592" y="273630"/>
                </a:lnTo>
                <a:lnTo>
                  <a:pt x="175264" y="238887"/>
                </a:lnTo>
                <a:lnTo>
                  <a:pt x="206064" y="206064"/>
                </a:lnTo>
                <a:lnTo>
                  <a:pt x="238887" y="175264"/>
                </a:lnTo>
                <a:lnTo>
                  <a:pt x="273630" y="146592"/>
                </a:lnTo>
                <a:lnTo>
                  <a:pt x="310187" y="120154"/>
                </a:lnTo>
                <a:lnTo>
                  <a:pt x="348453" y="96054"/>
                </a:lnTo>
                <a:lnTo>
                  <a:pt x="388324" y="74397"/>
                </a:lnTo>
                <a:lnTo>
                  <a:pt x="429695" y="55288"/>
                </a:lnTo>
                <a:lnTo>
                  <a:pt x="472460" y="38831"/>
                </a:lnTo>
                <a:lnTo>
                  <a:pt x="516516" y="25131"/>
                </a:lnTo>
                <a:lnTo>
                  <a:pt x="561758" y="14293"/>
                </a:lnTo>
                <a:lnTo>
                  <a:pt x="608080" y="6422"/>
                </a:lnTo>
                <a:lnTo>
                  <a:pt x="655378" y="1623"/>
                </a:lnTo>
                <a:lnTo>
                  <a:pt x="703547" y="0"/>
                </a:lnTo>
                <a:lnTo>
                  <a:pt x="8193362" y="0"/>
                </a:lnTo>
                <a:lnTo>
                  <a:pt x="8241532" y="1623"/>
                </a:lnTo>
                <a:lnTo>
                  <a:pt x="8288830" y="6422"/>
                </a:lnTo>
                <a:lnTo>
                  <a:pt x="8335152" y="14293"/>
                </a:lnTo>
                <a:lnTo>
                  <a:pt x="8380393" y="25131"/>
                </a:lnTo>
                <a:lnTo>
                  <a:pt x="8424449" y="38831"/>
                </a:lnTo>
                <a:lnTo>
                  <a:pt x="8467215" y="55288"/>
                </a:lnTo>
                <a:lnTo>
                  <a:pt x="8508586" y="74397"/>
                </a:lnTo>
                <a:lnTo>
                  <a:pt x="8548457" y="96054"/>
                </a:lnTo>
                <a:lnTo>
                  <a:pt x="8586723" y="120154"/>
                </a:lnTo>
                <a:lnTo>
                  <a:pt x="8623280" y="146592"/>
                </a:lnTo>
                <a:lnTo>
                  <a:pt x="8658022" y="175264"/>
                </a:lnTo>
                <a:lnTo>
                  <a:pt x="8690846" y="206064"/>
                </a:lnTo>
                <a:lnTo>
                  <a:pt x="8721646" y="238887"/>
                </a:lnTo>
                <a:lnTo>
                  <a:pt x="8750317" y="273630"/>
                </a:lnTo>
                <a:lnTo>
                  <a:pt x="8776755" y="310187"/>
                </a:lnTo>
                <a:lnTo>
                  <a:pt x="8800855" y="348453"/>
                </a:lnTo>
                <a:lnTo>
                  <a:pt x="8822513" y="388324"/>
                </a:lnTo>
                <a:lnTo>
                  <a:pt x="8841622" y="429695"/>
                </a:lnTo>
                <a:lnTo>
                  <a:pt x="8858079" y="472460"/>
                </a:lnTo>
                <a:lnTo>
                  <a:pt x="8871779" y="516516"/>
                </a:lnTo>
                <a:lnTo>
                  <a:pt x="8882617" y="561758"/>
                </a:lnTo>
                <a:lnTo>
                  <a:pt x="8890488" y="608080"/>
                </a:lnTo>
                <a:lnTo>
                  <a:pt x="8895287" y="655378"/>
                </a:lnTo>
                <a:lnTo>
                  <a:pt x="8896910" y="703547"/>
                </a:lnTo>
                <a:lnTo>
                  <a:pt x="8896910" y="3517878"/>
                </a:lnTo>
                <a:lnTo>
                  <a:pt x="8895287" y="3566076"/>
                </a:lnTo>
                <a:lnTo>
                  <a:pt x="8890488" y="3613374"/>
                </a:lnTo>
                <a:lnTo>
                  <a:pt x="8882617" y="3659696"/>
                </a:lnTo>
                <a:lnTo>
                  <a:pt x="8871779" y="3704937"/>
                </a:lnTo>
                <a:lnTo>
                  <a:pt x="8858079" y="3748993"/>
                </a:lnTo>
                <a:lnTo>
                  <a:pt x="8841622" y="3791759"/>
                </a:lnTo>
                <a:lnTo>
                  <a:pt x="8822513" y="3833130"/>
                </a:lnTo>
                <a:lnTo>
                  <a:pt x="8800855" y="3873000"/>
                </a:lnTo>
                <a:lnTo>
                  <a:pt x="8776755" y="3911267"/>
                </a:lnTo>
                <a:lnTo>
                  <a:pt x="8750317" y="3947823"/>
                </a:lnTo>
                <a:lnTo>
                  <a:pt x="8721646" y="3982566"/>
                </a:lnTo>
                <a:lnTo>
                  <a:pt x="8690846" y="4015390"/>
                </a:lnTo>
                <a:lnTo>
                  <a:pt x="8658022" y="4046190"/>
                </a:lnTo>
                <a:lnTo>
                  <a:pt x="8623280" y="4074861"/>
                </a:lnTo>
                <a:lnTo>
                  <a:pt x="8586723" y="4101299"/>
                </a:lnTo>
                <a:lnTo>
                  <a:pt x="8548457" y="4125399"/>
                </a:lnTo>
                <a:lnTo>
                  <a:pt x="8508586" y="4147056"/>
                </a:lnTo>
                <a:lnTo>
                  <a:pt x="8467215" y="4166166"/>
                </a:lnTo>
                <a:lnTo>
                  <a:pt x="8424449" y="4182623"/>
                </a:lnTo>
                <a:lnTo>
                  <a:pt x="8380393" y="4196323"/>
                </a:lnTo>
                <a:lnTo>
                  <a:pt x="8335152" y="4207161"/>
                </a:lnTo>
                <a:lnTo>
                  <a:pt x="8288830" y="4215032"/>
                </a:lnTo>
                <a:lnTo>
                  <a:pt x="8241532" y="4219831"/>
                </a:lnTo>
                <a:lnTo>
                  <a:pt x="8193362" y="4221454"/>
                </a:lnTo>
                <a:lnTo>
                  <a:pt x="3707046" y="4221454"/>
                </a:lnTo>
                <a:lnTo>
                  <a:pt x="2594962" y="4749136"/>
                </a:lnTo>
                <a:close/>
              </a:path>
            </a:pathLst>
          </a:custGeom>
          <a:solidFill>
            <a:srgbClr val="E17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99633" y="2657735"/>
            <a:ext cx="4929505" cy="13087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400" spc="-80" dirty="0"/>
              <a:t>Thank</a:t>
            </a:r>
            <a:r>
              <a:rPr sz="8400" spc="-25" dirty="0"/>
              <a:t> </a:t>
            </a:r>
            <a:r>
              <a:rPr sz="8400" spc="-145" dirty="0"/>
              <a:t>you</a:t>
            </a:r>
            <a:endParaRPr sz="8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80396" y="2090935"/>
            <a:ext cx="591820" cy="551815"/>
          </a:xfrm>
          <a:custGeom>
            <a:avLst/>
            <a:gdLst/>
            <a:ahLst/>
            <a:cxnLst/>
            <a:rect l="l" t="t" r="r" b="b"/>
            <a:pathLst>
              <a:path w="591820" h="551814">
                <a:moveTo>
                  <a:pt x="591756" y="551378"/>
                </a:moveTo>
                <a:lnTo>
                  <a:pt x="0" y="551378"/>
                </a:lnTo>
                <a:lnTo>
                  <a:pt x="0" y="0"/>
                </a:lnTo>
                <a:lnTo>
                  <a:pt x="591756" y="0"/>
                </a:lnTo>
                <a:lnTo>
                  <a:pt x="591756" y="551378"/>
                </a:lnTo>
                <a:close/>
              </a:path>
            </a:pathLst>
          </a:custGeom>
          <a:solidFill>
            <a:srgbClr val="BEE6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76218" y="2842815"/>
            <a:ext cx="593725" cy="551815"/>
          </a:xfrm>
          <a:custGeom>
            <a:avLst/>
            <a:gdLst/>
            <a:ahLst/>
            <a:cxnLst/>
            <a:rect l="l" t="t" r="r" b="b"/>
            <a:pathLst>
              <a:path w="593725" h="551814">
                <a:moveTo>
                  <a:pt x="593149" y="551378"/>
                </a:moveTo>
                <a:lnTo>
                  <a:pt x="0" y="551378"/>
                </a:lnTo>
                <a:lnTo>
                  <a:pt x="0" y="0"/>
                </a:lnTo>
                <a:lnTo>
                  <a:pt x="593149" y="0"/>
                </a:lnTo>
                <a:lnTo>
                  <a:pt x="593149" y="551378"/>
                </a:lnTo>
                <a:close/>
              </a:path>
            </a:pathLst>
          </a:custGeom>
          <a:solidFill>
            <a:srgbClr val="D6CA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374826" y="3597480"/>
            <a:ext cx="591820" cy="551815"/>
          </a:xfrm>
          <a:custGeom>
            <a:avLst/>
            <a:gdLst/>
            <a:ahLst/>
            <a:cxnLst/>
            <a:rect l="l" t="t" r="r" b="b"/>
            <a:pathLst>
              <a:path w="591820" h="551814">
                <a:moveTo>
                  <a:pt x="591756" y="551378"/>
                </a:moveTo>
                <a:lnTo>
                  <a:pt x="0" y="551378"/>
                </a:lnTo>
                <a:lnTo>
                  <a:pt x="0" y="0"/>
                </a:lnTo>
                <a:lnTo>
                  <a:pt x="591756" y="0"/>
                </a:lnTo>
                <a:lnTo>
                  <a:pt x="591756" y="551378"/>
                </a:lnTo>
                <a:close/>
              </a:path>
            </a:pathLst>
          </a:custGeom>
          <a:solidFill>
            <a:srgbClr val="F5F5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42366" y="1071552"/>
            <a:ext cx="4033520" cy="614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850" spc="-15" dirty="0">
                <a:solidFill>
                  <a:srgbClr val="A5A5A5"/>
                </a:solidFill>
              </a:rPr>
              <a:t>Jadwal</a:t>
            </a:r>
            <a:r>
              <a:rPr sz="3850" spc="-45" dirty="0">
                <a:solidFill>
                  <a:srgbClr val="A5A5A5"/>
                </a:solidFill>
              </a:rPr>
              <a:t> </a:t>
            </a:r>
            <a:r>
              <a:rPr sz="3850" spc="-55" dirty="0">
                <a:solidFill>
                  <a:srgbClr val="A5A5A5"/>
                </a:solidFill>
              </a:rPr>
              <a:t>Kunjungan</a:t>
            </a:r>
            <a:endParaRPr sz="3850"/>
          </a:p>
        </p:txBody>
      </p:sp>
      <p:sp>
        <p:nvSpPr>
          <p:cNvPr id="6" name="object 6"/>
          <p:cNvSpPr/>
          <p:nvPr/>
        </p:nvSpPr>
        <p:spPr>
          <a:xfrm>
            <a:off x="685380" y="1669148"/>
            <a:ext cx="8532495" cy="3362325"/>
          </a:xfrm>
          <a:custGeom>
            <a:avLst/>
            <a:gdLst/>
            <a:ahLst/>
            <a:cxnLst/>
            <a:rect l="l" t="t" r="r" b="b"/>
            <a:pathLst>
              <a:path w="8532495" h="3362325">
                <a:moveTo>
                  <a:pt x="8531936" y="1680883"/>
                </a:moveTo>
                <a:lnTo>
                  <a:pt x="8529866" y="1628025"/>
                </a:lnTo>
                <a:lnTo>
                  <a:pt x="8523707" y="1575587"/>
                </a:lnTo>
                <a:lnTo>
                  <a:pt x="8513496" y="1523568"/>
                </a:lnTo>
                <a:lnTo>
                  <a:pt x="8499323" y="1472006"/>
                </a:lnTo>
                <a:lnTo>
                  <a:pt x="8481225" y="1420926"/>
                </a:lnTo>
                <a:lnTo>
                  <a:pt x="8459279" y="1370342"/>
                </a:lnTo>
                <a:lnTo>
                  <a:pt x="8433537" y="1320292"/>
                </a:lnTo>
                <a:lnTo>
                  <a:pt x="8404072" y="1270787"/>
                </a:lnTo>
                <a:lnTo>
                  <a:pt x="8370925" y="1221854"/>
                </a:lnTo>
                <a:lnTo>
                  <a:pt x="8334172" y="1173530"/>
                </a:lnTo>
                <a:lnTo>
                  <a:pt x="8293862" y="1125816"/>
                </a:lnTo>
                <a:lnTo>
                  <a:pt x="8250060" y="1078750"/>
                </a:lnTo>
                <a:lnTo>
                  <a:pt x="8202841" y="1032357"/>
                </a:lnTo>
                <a:lnTo>
                  <a:pt x="8152244" y="986650"/>
                </a:lnTo>
                <a:lnTo>
                  <a:pt x="8098333" y="941666"/>
                </a:lnTo>
                <a:lnTo>
                  <a:pt x="8041183" y="897432"/>
                </a:lnTo>
                <a:lnTo>
                  <a:pt x="7980845" y="853948"/>
                </a:lnTo>
                <a:lnTo>
                  <a:pt x="7917383" y="811263"/>
                </a:lnTo>
                <a:lnTo>
                  <a:pt x="7884503" y="790219"/>
                </a:lnTo>
                <a:lnTo>
                  <a:pt x="7850860" y="769391"/>
                </a:lnTo>
                <a:lnTo>
                  <a:pt x="7816469" y="748766"/>
                </a:lnTo>
                <a:lnTo>
                  <a:pt x="7781328" y="728345"/>
                </a:lnTo>
                <a:lnTo>
                  <a:pt x="7745450" y="708152"/>
                </a:lnTo>
                <a:lnTo>
                  <a:pt x="7708849" y="688174"/>
                </a:lnTo>
                <a:lnTo>
                  <a:pt x="7671524" y="668413"/>
                </a:lnTo>
                <a:lnTo>
                  <a:pt x="7633487" y="648881"/>
                </a:lnTo>
                <a:lnTo>
                  <a:pt x="7594752" y="629577"/>
                </a:lnTo>
                <a:lnTo>
                  <a:pt x="7555306" y="610501"/>
                </a:lnTo>
                <a:lnTo>
                  <a:pt x="7515174" y="591654"/>
                </a:lnTo>
                <a:lnTo>
                  <a:pt x="7474369" y="573049"/>
                </a:lnTo>
                <a:lnTo>
                  <a:pt x="7432878" y="554672"/>
                </a:lnTo>
                <a:lnTo>
                  <a:pt x="7390727" y="536549"/>
                </a:lnTo>
                <a:lnTo>
                  <a:pt x="7347902" y="518668"/>
                </a:lnTo>
                <a:lnTo>
                  <a:pt x="7304443" y="501040"/>
                </a:lnTo>
                <a:lnTo>
                  <a:pt x="7260323" y="483654"/>
                </a:lnTo>
                <a:lnTo>
                  <a:pt x="7215581" y="466534"/>
                </a:lnTo>
                <a:lnTo>
                  <a:pt x="7170191" y="449656"/>
                </a:lnTo>
                <a:lnTo>
                  <a:pt x="7124192" y="433044"/>
                </a:lnTo>
                <a:lnTo>
                  <a:pt x="7077570" y="416699"/>
                </a:lnTo>
                <a:lnTo>
                  <a:pt x="7030352" y="400621"/>
                </a:lnTo>
                <a:lnTo>
                  <a:pt x="6982523" y="384810"/>
                </a:lnTo>
                <a:lnTo>
                  <a:pt x="6934111" y="369265"/>
                </a:lnTo>
                <a:lnTo>
                  <a:pt x="6885114" y="353999"/>
                </a:lnTo>
                <a:lnTo>
                  <a:pt x="6835534" y="339013"/>
                </a:lnTo>
                <a:lnTo>
                  <a:pt x="6785394" y="324307"/>
                </a:lnTo>
                <a:lnTo>
                  <a:pt x="6734683" y="309892"/>
                </a:lnTo>
                <a:lnTo>
                  <a:pt x="6683426" y="295757"/>
                </a:lnTo>
                <a:lnTo>
                  <a:pt x="6631622" y="281901"/>
                </a:lnTo>
                <a:lnTo>
                  <a:pt x="6579273" y="268351"/>
                </a:lnTo>
                <a:lnTo>
                  <a:pt x="6526403" y="255104"/>
                </a:lnTo>
                <a:lnTo>
                  <a:pt x="6472999" y="242138"/>
                </a:lnTo>
                <a:lnTo>
                  <a:pt x="6419088" y="229489"/>
                </a:lnTo>
                <a:lnTo>
                  <a:pt x="6364656" y="217131"/>
                </a:lnTo>
                <a:lnTo>
                  <a:pt x="6309741" y="205092"/>
                </a:lnTo>
                <a:lnTo>
                  <a:pt x="6254318" y="193357"/>
                </a:lnTo>
                <a:lnTo>
                  <a:pt x="6198413" y="181940"/>
                </a:lnTo>
                <a:lnTo>
                  <a:pt x="6142037" y="170840"/>
                </a:lnTo>
                <a:lnTo>
                  <a:pt x="6085179" y="160058"/>
                </a:lnTo>
                <a:lnTo>
                  <a:pt x="6027864" y="149606"/>
                </a:lnTo>
                <a:lnTo>
                  <a:pt x="5970092" y="139471"/>
                </a:lnTo>
                <a:lnTo>
                  <a:pt x="5911875" y="129667"/>
                </a:lnTo>
                <a:lnTo>
                  <a:pt x="5853227" y="120192"/>
                </a:lnTo>
                <a:lnTo>
                  <a:pt x="5794133" y="111061"/>
                </a:lnTo>
                <a:lnTo>
                  <a:pt x="5734621" y="102260"/>
                </a:lnTo>
                <a:lnTo>
                  <a:pt x="5674690" y="93802"/>
                </a:lnTo>
                <a:lnTo>
                  <a:pt x="5614340" y="85686"/>
                </a:lnTo>
                <a:lnTo>
                  <a:pt x="5553595" y="77927"/>
                </a:lnTo>
                <a:lnTo>
                  <a:pt x="5492458" y="70497"/>
                </a:lnTo>
                <a:lnTo>
                  <a:pt x="5430939" y="63436"/>
                </a:lnTo>
                <a:lnTo>
                  <a:pt x="5369026" y="56730"/>
                </a:lnTo>
                <a:lnTo>
                  <a:pt x="5306758" y="50380"/>
                </a:lnTo>
                <a:lnTo>
                  <a:pt x="5244109" y="44386"/>
                </a:lnTo>
                <a:lnTo>
                  <a:pt x="5181117" y="38760"/>
                </a:lnTo>
                <a:lnTo>
                  <a:pt x="5117770" y="33515"/>
                </a:lnTo>
                <a:lnTo>
                  <a:pt x="5054079" y="28625"/>
                </a:lnTo>
                <a:lnTo>
                  <a:pt x="4990058" y="24117"/>
                </a:lnTo>
                <a:lnTo>
                  <a:pt x="4925720" y="19977"/>
                </a:lnTo>
                <a:lnTo>
                  <a:pt x="4861052" y="16217"/>
                </a:lnTo>
                <a:lnTo>
                  <a:pt x="4796079" y="12852"/>
                </a:lnTo>
                <a:lnTo>
                  <a:pt x="4730788" y="9855"/>
                </a:lnTo>
                <a:lnTo>
                  <a:pt x="4665218" y="7264"/>
                </a:lnTo>
                <a:lnTo>
                  <a:pt x="4599356" y="5054"/>
                </a:lnTo>
                <a:lnTo>
                  <a:pt x="4533201" y="3238"/>
                </a:lnTo>
                <a:lnTo>
                  <a:pt x="4466780" y="1828"/>
                </a:lnTo>
                <a:lnTo>
                  <a:pt x="4400105" y="812"/>
                </a:lnTo>
                <a:lnTo>
                  <a:pt x="4333164" y="203"/>
                </a:lnTo>
                <a:lnTo>
                  <a:pt x="4265968" y="0"/>
                </a:lnTo>
                <a:lnTo>
                  <a:pt x="4198772" y="203"/>
                </a:lnTo>
                <a:lnTo>
                  <a:pt x="4131830" y="812"/>
                </a:lnTo>
                <a:lnTo>
                  <a:pt x="4065143" y="1828"/>
                </a:lnTo>
                <a:lnTo>
                  <a:pt x="3998734" y="3238"/>
                </a:lnTo>
                <a:lnTo>
                  <a:pt x="3932580" y="5054"/>
                </a:lnTo>
                <a:lnTo>
                  <a:pt x="3866718" y="7264"/>
                </a:lnTo>
                <a:lnTo>
                  <a:pt x="3801148" y="9855"/>
                </a:lnTo>
                <a:lnTo>
                  <a:pt x="3735857" y="12852"/>
                </a:lnTo>
                <a:lnTo>
                  <a:pt x="3670884" y="16217"/>
                </a:lnTo>
                <a:lnTo>
                  <a:pt x="3606215" y="19977"/>
                </a:lnTo>
                <a:lnTo>
                  <a:pt x="3541877" y="24117"/>
                </a:lnTo>
                <a:lnTo>
                  <a:pt x="3477857" y="28625"/>
                </a:lnTo>
                <a:lnTo>
                  <a:pt x="3414166" y="33515"/>
                </a:lnTo>
                <a:lnTo>
                  <a:pt x="3350818" y="38760"/>
                </a:lnTo>
                <a:lnTo>
                  <a:pt x="3287826" y="44386"/>
                </a:lnTo>
                <a:lnTo>
                  <a:pt x="3225177" y="50380"/>
                </a:lnTo>
                <a:lnTo>
                  <a:pt x="3162909" y="56730"/>
                </a:lnTo>
                <a:lnTo>
                  <a:pt x="3100997" y="63436"/>
                </a:lnTo>
                <a:lnTo>
                  <a:pt x="3039478" y="70497"/>
                </a:lnTo>
                <a:lnTo>
                  <a:pt x="2978340" y="77927"/>
                </a:lnTo>
                <a:lnTo>
                  <a:pt x="2917596" y="85686"/>
                </a:lnTo>
                <a:lnTo>
                  <a:pt x="2857246" y="93802"/>
                </a:lnTo>
                <a:lnTo>
                  <a:pt x="2797314" y="102260"/>
                </a:lnTo>
                <a:lnTo>
                  <a:pt x="2737802" y="111061"/>
                </a:lnTo>
                <a:lnTo>
                  <a:pt x="2678709" y="120192"/>
                </a:lnTo>
                <a:lnTo>
                  <a:pt x="2620060" y="129667"/>
                </a:lnTo>
                <a:lnTo>
                  <a:pt x="2561844" y="139471"/>
                </a:lnTo>
                <a:lnTo>
                  <a:pt x="2504071" y="149606"/>
                </a:lnTo>
                <a:lnTo>
                  <a:pt x="2446756" y="160058"/>
                </a:lnTo>
                <a:lnTo>
                  <a:pt x="2389898" y="170840"/>
                </a:lnTo>
                <a:lnTo>
                  <a:pt x="2333523" y="181940"/>
                </a:lnTo>
                <a:lnTo>
                  <a:pt x="2277618" y="193357"/>
                </a:lnTo>
                <a:lnTo>
                  <a:pt x="2222195" y="205092"/>
                </a:lnTo>
                <a:lnTo>
                  <a:pt x="2167280" y="217131"/>
                </a:lnTo>
                <a:lnTo>
                  <a:pt x="2112848" y="229489"/>
                </a:lnTo>
                <a:lnTo>
                  <a:pt x="2058936" y="242138"/>
                </a:lnTo>
                <a:lnTo>
                  <a:pt x="2005533" y="255104"/>
                </a:lnTo>
                <a:lnTo>
                  <a:pt x="1952663" y="268351"/>
                </a:lnTo>
                <a:lnTo>
                  <a:pt x="1900313" y="281901"/>
                </a:lnTo>
                <a:lnTo>
                  <a:pt x="1848510" y="295757"/>
                </a:lnTo>
                <a:lnTo>
                  <a:pt x="1797253" y="309892"/>
                </a:lnTo>
                <a:lnTo>
                  <a:pt x="1746542" y="324307"/>
                </a:lnTo>
                <a:lnTo>
                  <a:pt x="1696402" y="339013"/>
                </a:lnTo>
                <a:lnTo>
                  <a:pt x="1646821" y="353999"/>
                </a:lnTo>
                <a:lnTo>
                  <a:pt x="1597825" y="369265"/>
                </a:lnTo>
                <a:lnTo>
                  <a:pt x="1549412" y="384810"/>
                </a:lnTo>
                <a:lnTo>
                  <a:pt x="1501584" y="400621"/>
                </a:lnTo>
                <a:lnTo>
                  <a:pt x="1454365" y="416699"/>
                </a:lnTo>
                <a:lnTo>
                  <a:pt x="1407744" y="433044"/>
                </a:lnTo>
                <a:lnTo>
                  <a:pt x="1361744" y="449656"/>
                </a:lnTo>
                <a:lnTo>
                  <a:pt x="1316355" y="466534"/>
                </a:lnTo>
                <a:lnTo>
                  <a:pt x="1271612" y="483654"/>
                </a:lnTo>
                <a:lnTo>
                  <a:pt x="1227493" y="501040"/>
                </a:lnTo>
                <a:lnTo>
                  <a:pt x="1184033" y="518668"/>
                </a:lnTo>
                <a:lnTo>
                  <a:pt x="1141209" y="536549"/>
                </a:lnTo>
                <a:lnTo>
                  <a:pt x="1099058" y="554672"/>
                </a:lnTo>
                <a:lnTo>
                  <a:pt x="1057567" y="573049"/>
                </a:lnTo>
                <a:lnTo>
                  <a:pt x="1016762" y="591654"/>
                </a:lnTo>
                <a:lnTo>
                  <a:pt x="976630" y="610501"/>
                </a:lnTo>
                <a:lnTo>
                  <a:pt x="937183" y="629577"/>
                </a:lnTo>
                <a:lnTo>
                  <a:pt x="898448" y="648881"/>
                </a:lnTo>
                <a:lnTo>
                  <a:pt x="860412" y="668413"/>
                </a:lnTo>
                <a:lnTo>
                  <a:pt x="823087" y="688174"/>
                </a:lnTo>
                <a:lnTo>
                  <a:pt x="786485" y="708152"/>
                </a:lnTo>
                <a:lnTo>
                  <a:pt x="750608" y="728345"/>
                </a:lnTo>
                <a:lnTo>
                  <a:pt x="715467" y="748766"/>
                </a:lnTo>
                <a:lnTo>
                  <a:pt x="681075" y="769391"/>
                </a:lnTo>
                <a:lnTo>
                  <a:pt x="647433" y="790219"/>
                </a:lnTo>
                <a:lnTo>
                  <a:pt x="614553" y="811263"/>
                </a:lnTo>
                <a:lnTo>
                  <a:pt x="582434" y="832510"/>
                </a:lnTo>
                <a:lnTo>
                  <a:pt x="520522" y="875588"/>
                </a:lnTo>
                <a:lnTo>
                  <a:pt x="461772" y="919454"/>
                </a:lnTo>
                <a:lnTo>
                  <a:pt x="406234" y="964069"/>
                </a:lnTo>
                <a:lnTo>
                  <a:pt x="353974" y="1009421"/>
                </a:lnTo>
                <a:lnTo>
                  <a:pt x="305066" y="1055471"/>
                </a:lnTo>
                <a:lnTo>
                  <a:pt x="259537" y="1102207"/>
                </a:lnTo>
                <a:lnTo>
                  <a:pt x="217487" y="1149591"/>
                </a:lnTo>
                <a:lnTo>
                  <a:pt x="178943" y="1197610"/>
                </a:lnTo>
                <a:lnTo>
                  <a:pt x="143979" y="1246251"/>
                </a:lnTo>
                <a:lnTo>
                  <a:pt x="112661" y="1295476"/>
                </a:lnTo>
                <a:lnTo>
                  <a:pt x="85051" y="1345247"/>
                </a:lnTo>
                <a:lnTo>
                  <a:pt x="61201" y="1395577"/>
                </a:lnTo>
                <a:lnTo>
                  <a:pt x="41173" y="1446403"/>
                </a:lnTo>
                <a:lnTo>
                  <a:pt x="25031" y="1497736"/>
                </a:lnTo>
                <a:lnTo>
                  <a:pt x="12839" y="1549527"/>
                </a:lnTo>
                <a:lnTo>
                  <a:pt x="4648" y="1601749"/>
                </a:lnTo>
                <a:lnTo>
                  <a:pt x="520" y="1654403"/>
                </a:lnTo>
                <a:lnTo>
                  <a:pt x="0" y="1680883"/>
                </a:lnTo>
                <a:lnTo>
                  <a:pt x="520" y="1707362"/>
                </a:lnTo>
                <a:lnTo>
                  <a:pt x="4648" y="1760004"/>
                </a:lnTo>
                <a:lnTo>
                  <a:pt x="12839" y="1812239"/>
                </a:lnTo>
                <a:lnTo>
                  <a:pt x="25031" y="1864029"/>
                </a:lnTo>
                <a:lnTo>
                  <a:pt x="41173" y="1915363"/>
                </a:lnTo>
                <a:lnTo>
                  <a:pt x="61201" y="1966188"/>
                </a:lnTo>
                <a:lnTo>
                  <a:pt x="85051" y="2016506"/>
                </a:lnTo>
                <a:lnTo>
                  <a:pt x="112661" y="2066290"/>
                </a:lnTo>
                <a:lnTo>
                  <a:pt x="143979" y="2115515"/>
                </a:lnTo>
                <a:lnTo>
                  <a:pt x="178943" y="2164143"/>
                </a:lnTo>
                <a:lnTo>
                  <a:pt x="217487" y="2212175"/>
                </a:lnTo>
                <a:lnTo>
                  <a:pt x="259537" y="2259558"/>
                </a:lnTo>
                <a:lnTo>
                  <a:pt x="305066" y="2306294"/>
                </a:lnTo>
                <a:lnTo>
                  <a:pt x="353974" y="2352344"/>
                </a:lnTo>
                <a:lnTo>
                  <a:pt x="406234" y="2397696"/>
                </a:lnTo>
                <a:lnTo>
                  <a:pt x="461772" y="2442311"/>
                </a:lnTo>
                <a:lnTo>
                  <a:pt x="520522" y="2486164"/>
                </a:lnTo>
                <a:lnTo>
                  <a:pt x="582434" y="2529255"/>
                </a:lnTo>
                <a:lnTo>
                  <a:pt x="614553" y="2550503"/>
                </a:lnTo>
                <a:lnTo>
                  <a:pt x="647433" y="2571546"/>
                </a:lnTo>
                <a:lnTo>
                  <a:pt x="681075" y="2592374"/>
                </a:lnTo>
                <a:lnTo>
                  <a:pt x="715467" y="2612999"/>
                </a:lnTo>
                <a:lnTo>
                  <a:pt x="750608" y="2633408"/>
                </a:lnTo>
                <a:lnTo>
                  <a:pt x="786485" y="2653614"/>
                </a:lnTo>
                <a:lnTo>
                  <a:pt x="823087" y="2673591"/>
                </a:lnTo>
                <a:lnTo>
                  <a:pt x="860412" y="2693352"/>
                </a:lnTo>
                <a:lnTo>
                  <a:pt x="898448" y="2712885"/>
                </a:lnTo>
                <a:lnTo>
                  <a:pt x="937183" y="2732189"/>
                </a:lnTo>
                <a:lnTo>
                  <a:pt x="976630" y="2751264"/>
                </a:lnTo>
                <a:lnTo>
                  <a:pt x="1016762" y="2770111"/>
                </a:lnTo>
                <a:lnTo>
                  <a:pt x="1057567" y="2788716"/>
                </a:lnTo>
                <a:lnTo>
                  <a:pt x="1099058" y="2807081"/>
                </a:lnTo>
                <a:lnTo>
                  <a:pt x="1141209" y="2825216"/>
                </a:lnTo>
                <a:lnTo>
                  <a:pt x="1184033" y="2843098"/>
                </a:lnTo>
                <a:lnTo>
                  <a:pt x="1227493" y="2860725"/>
                </a:lnTo>
                <a:lnTo>
                  <a:pt x="1271612" y="2878112"/>
                </a:lnTo>
                <a:lnTo>
                  <a:pt x="1316355" y="2895231"/>
                </a:lnTo>
                <a:lnTo>
                  <a:pt x="1361744" y="2912110"/>
                </a:lnTo>
                <a:lnTo>
                  <a:pt x="1407744" y="2928709"/>
                </a:lnTo>
                <a:lnTo>
                  <a:pt x="1454365" y="2945066"/>
                </a:lnTo>
                <a:lnTo>
                  <a:pt x="1501584" y="2961144"/>
                </a:lnTo>
                <a:lnTo>
                  <a:pt x="1549412" y="2976956"/>
                </a:lnTo>
                <a:lnTo>
                  <a:pt x="1597825" y="2992501"/>
                </a:lnTo>
                <a:lnTo>
                  <a:pt x="1646821" y="3007766"/>
                </a:lnTo>
                <a:lnTo>
                  <a:pt x="1696402" y="3022752"/>
                </a:lnTo>
                <a:lnTo>
                  <a:pt x="1746542" y="3037459"/>
                </a:lnTo>
                <a:lnTo>
                  <a:pt x="1797253" y="3051873"/>
                </a:lnTo>
                <a:lnTo>
                  <a:pt x="1848510" y="3066008"/>
                </a:lnTo>
                <a:lnTo>
                  <a:pt x="1900313" y="3079851"/>
                </a:lnTo>
                <a:lnTo>
                  <a:pt x="1952663" y="3093402"/>
                </a:lnTo>
                <a:lnTo>
                  <a:pt x="2005533" y="3106661"/>
                </a:lnTo>
                <a:lnTo>
                  <a:pt x="2058936" y="3119615"/>
                </a:lnTo>
                <a:lnTo>
                  <a:pt x="2112848" y="3132277"/>
                </a:lnTo>
                <a:lnTo>
                  <a:pt x="2167280" y="3144621"/>
                </a:lnTo>
                <a:lnTo>
                  <a:pt x="2222195" y="3156674"/>
                </a:lnTo>
                <a:lnTo>
                  <a:pt x="2277618" y="3168396"/>
                </a:lnTo>
                <a:lnTo>
                  <a:pt x="2333523" y="3179813"/>
                </a:lnTo>
                <a:lnTo>
                  <a:pt x="2389898" y="3190925"/>
                </a:lnTo>
                <a:lnTo>
                  <a:pt x="2446756" y="3201695"/>
                </a:lnTo>
                <a:lnTo>
                  <a:pt x="2504071" y="3212160"/>
                </a:lnTo>
                <a:lnTo>
                  <a:pt x="2561844" y="3222294"/>
                </a:lnTo>
                <a:lnTo>
                  <a:pt x="2620060" y="3232099"/>
                </a:lnTo>
                <a:lnTo>
                  <a:pt x="2678709" y="3241560"/>
                </a:lnTo>
                <a:lnTo>
                  <a:pt x="2737802" y="3250704"/>
                </a:lnTo>
                <a:lnTo>
                  <a:pt x="2797314" y="3259505"/>
                </a:lnTo>
                <a:lnTo>
                  <a:pt x="2857246" y="3267964"/>
                </a:lnTo>
                <a:lnTo>
                  <a:pt x="2917596" y="3276079"/>
                </a:lnTo>
                <a:lnTo>
                  <a:pt x="2978340" y="3283839"/>
                </a:lnTo>
                <a:lnTo>
                  <a:pt x="3039478" y="3291255"/>
                </a:lnTo>
                <a:lnTo>
                  <a:pt x="3100997" y="3298329"/>
                </a:lnTo>
                <a:lnTo>
                  <a:pt x="3162909" y="3305035"/>
                </a:lnTo>
                <a:lnTo>
                  <a:pt x="3225177" y="3311385"/>
                </a:lnTo>
                <a:lnTo>
                  <a:pt x="3287826" y="3317379"/>
                </a:lnTo>
                <a:lnTo>
                  <a:pt x="3350818" y="3322993"/>
                </a:lnTo>
                <a:lnTo>
                  <a:pt x="3414166" y="3328251"/>
                </a:lnTo>
                <a:lnTo>
                  <a:pt x="3477857" y="3333140"/>
                </a:lnTo>
                <a:lnTo>
                  <a:pt x="3541877" y="3337649"/>
                </a:lnTo>
                <a:lnTo>
                  <a:pt x="3606215" y="3341789"/>
                </a:lnTo>
                <a:lnTo>
                  <a:pt x="3670884" y="3345548"/>
                </a:lnTo>
                <a:lnTo>
                  <a:pt x="3735857" y="3348913"/>
                </a:lnTo>
                <a:lnTo>
                  <a:pt x="3801148" y="3351898"/>
                </a:lnTo>
                <a:lnTo>
                  <a:pt x="3866718" y="3354501"/>
                </a:lnTo>
                <a:lnTo>
                  <a:pt x="3932580" y="3356711"/>
                </a:lnTo>
                <a:lnTo>
                  <a:pt x="3998734" y="3358527"/>
                </a:lnTo>
                <a:lnTo>
                  <a:pt x="4065143" y="3359937"/>
                </a:lnTo>
                <a:lnTo>
                  <a:pt x="4131830" y="3360953"/>
                </a:lnTo>
                <a:lnTo>
                  <a:pt x="4198772" y="3361563"/>
                </a:lnTo>
                <a:lnTo>
                  <a:pt x="4265968" y="3361766"/>
                </a:lnTo>
                <a:lnTo>
                  <a:pt x="4333164" y="3361563"/>
                </a:lnTo>
                <a:lnTo>
                  <a:pt x="4400105" y="3360953"/>
                </a:lnTo>
                <a:lnTo>
                  <a:pt x="4466780" y="3359937"/>
                </a:lnTo>
                <a:lnTo>
                  <a:pt x="4533201" y="3358527"/>
                </a:lnTo>
                <a:lnTo>
                  <a:pt x="4599356" y="3356711"/>
                </a:lnTo>
                <a:lnTo>
                  <a:pt x="4665218" y="3354501"/>
                </a:lnTo>
                <a:lnTo>
                  <a:pt x="4730788" y="3351898"/>
                </a:lnTo>
                <a:lnTo>
                  <a:pt x="4796079" y="3348913"/>
                </a:lnTo>
                <a:lnTo>
                  <a:pt x="4861052" y="3345548"/>
                </a:lnTo>
                <a:lnTo>
                  <a:pt x="4925720" y="3341789"/>
                </a:lnTo>
                <a:lnTo>
                  <a:pt x="4990058" y="3337649"/>
                </a:lnTo>
                <a:lnTo>
                  <a:pt x="5054079" y="3333140"/>
                </a:lnTo>
                <a:lnTo>
                  <a:pt x="5117770" y="3328251"/>
                </a:lnTo>
                <a:lnTo>
                  <a:pt x="5181117" y="3322993"/>
                </a:lnTo>
                <a:lnTo>
                  <a:pt x="5244109" y="3317379"/>
                </a:lnTo>
                <a:lnTo>
                  <a:pt x="5306758" y="3311385"/>
                </a:lnTo>
                <a:lnTo>
                  <a:pt x="5369026" y="3305035"/>
                </a:lnTo>
                <a:lnTo>
                  <a:pt x="5430939" y="3298329"/>
                </a:lnTo>
                <a:lnTo>
                  <a:pt x="5492458" y="3291255"/>
                </a:lnTo>
                <a:lnTo>
                  <a:pt x="5553595" y="3283839"/>
                </a:lnTo>
                <a:lnTo>
                  <a:pt x="5614340" y="3276079"/>
                </a:lnTo>
                <a:lnTo>
                  <a:pt x="5674690" y="3267964"/>
                </a:lnTo>
                <a:lnTo>
                  <a:pt x="5734621" y="3259505"/>
                </a:lnTo>
                <a:lnTo>
                  <a:pt x="5794133" y="3250704"/>
                </a:lnTo>
                <a:lnTo>
                  <a:pt x="5853227" y="3241560"/>
                </a:lnTo>
                <a:lnTo>
                  <a:pt x="5911875" y="3232099"/>
                </a:lnTo>
                <a:lnTo>
                  <a:pt x="5970092" y="3222294"/>
                </a:lnTo>
                <a:lnTo>
                  <a:pt x="6027864" y="3212160"/>
                </a:lnTo>
                <a:lnTo>
                  <a:pt x="6085179" y="3201695"/>
                </a:lnTo>
                <a:lnTo>
                  <a:pt x="6142037" y="3190925"/>
                </a:lnTo>
                <a:lnTo>
                  <a:pt x="6198413" y="3179813"/>
                </a:lnTo>
                <a:lnTo>
                  <a:pt x="6254318" y="3168396"/>
                </a:lnTo>
                <a:lnTo>
                  <a:pt x="6309741" y="3156674"/>
                </a:lnTo>
                <a:lnTo>
                  <a:pt x="6364656" y="3144621"/>
                </a:lnTo>
                <a:lnTo>
                  <a:pt x="6419088" y="3132277"/>
                </a:lnTo>
                <a:lnTo>
                  <a:pt x="6472999" y="3119615"/>
                </a:lnTo>
                <a:lnTo>
                  <a:pt x="6526403" y="3106661"/>
                </a:lnTo>
                <a:lnTo>
                  <a:pt x="6579273" y="3093402"/>
                </a:lnTo>
                <a:lnTo>
                  <a:pt x="6631622" y="3079851"/>
                </a:lnTo>
                <a:lnTo>
                  <a:pt x="6683426" y="3066008"/>
                </a:lnTo>
                <a:lnTo>
                  <a:pt x="6734683" y="3051873"/>
                </a:lnTo>
                <a:lnTo>
                  <a:pt x="6785394" y="3037459"/>
                </a:lnTo>
                <a:lnTo>
                  <a:pt x="6835534" y="3022752"/>
                </a:lnTo>
                <a:lnTo>
                  <a:pt x="6885114" y="3007766"/>
                </a:lnTo>
                <a:lnTo>
                  <a:pt x="6934111" y="2992501"/>
                </a:lnTo>
                <a:lnTo>
                  <a:pt x="6982523" y="2976956"/>
                </a:lnTo>
                <a:lnTo>
                  <a:pt x="7030352" y="2961144"/>
                </a:lnTo>
                <a:lnTo>
                  <a:pt x="7077570" y="2945066"/>
                </a:lnTo>
                <a:lnTo>
                  <a:pt x="7124192" y="2928709"/>
                </a:lnTo>
                <a:lnTo>
                  <a:pt x="7170191" y="2912110"/>
                </a:lnTo>
                <a:lnTo>
                  <a:pt x="7215581" y="2895231"/>
                </a:lnTo>
                <a:lnTo>
                  <a:pt x="7260323" y="2878112"/>
                </a:lnTo>
                <a:lnTo>
                  <a:pt x="7304443" y="2860725"/>
                </a:lnTo>
                <a:lnTo>
                  <a:pt x="7347902" y="2843098"/>
                </a:lnTo>
                <a:lnTo>
                  <a:pt x="7390727" y="2825216"/>
                </a:lnTo>
                <a:lnTo>
                  <a:pt x="7432878" y="2807081"/>
                </a:lnTo>
                <a:lnTo>
                  <a:pt x="7474369" y="2788716"/>
                </a:lnTo>
                <a:lnTo>
                  <a:pt x="7515174" y="2770111"/>
                </a:lnTo>
                <a:lnTo>
                  <a:pt x="7555306" y="2751264"/>
                </a:lnTo>
                <a:lnTo>
                  <a:pt x="7594752" y="2732189"/>
                </a:lnTo>
                <a:lnTo>
                  <a:pt x="7633487" y="2712885"/>
                </a:lnTo>
                <a:lnTo>
                  <a:pt x="7671524" y="2693352"/>
                </a:lnTo>
                <a:lnTo>
                  <a:pt x="7708849" y="2673591"/>
                </a:lnTo>
                <a:lnTo>
                  <a:pt x="7745450" y="2653614"/>
                </a:lnTo>
                <a:lnTo>
                  <a:pt x="7781328" y="2633408"/>
                </a:lnTo>
                <a:lnTo>
                  <a:pt x="7816469" y="2612999"/>
                </a:lnTo>
                <a:lnTo>
                  <a:pt x="7850860" y="2592374"/>
                </a:lnTo>
                <a:lnTo>
                  <a:pt x="7884503" y="2571546"/>
                </a:lnTo>
                <a:lnTo>
                  <a:pt x="7917383" y="2550503"/>
                </a:lnTo>
                <a:lnTo>
                  <a:pt x="7949501" y="2529255"/>
                </a:lnTo>
                <a:lnTo>
                  <a:pt x="8011414" y="2486164"/>
                </a:lnTo>
                <a:lnTo>
                  <a:pt x="8070164" y="2442311"/>
                </a:lnTo>
                <a:lnTo>
                  <a:pt x="8125701" y="2397696"/>
                </a:lnTo>
                <a:lnTo>
                  <a:pt x="8177962" y="2352344"/>
                </a:lnTo>
                <a:lnTo>
                  <a:pt x="8226869" y="2306294"/>
                </a:lnTo>
                <a:lnTo>
                  <a:pt x="8272399" y="2259558"/>
                </a:lnTo>
                <a:lnTo>
                  <a:pt x="8314449" y="2212175"/>
                </a:lnTo>
                <a:lnTo>
                  <a:pt x="8352993" y="2164143"/>
                </a:lnTo>
                <a:lnTo>
                  <a:pt x="8387956" y="2115515"/>
                </a:lnTo>
                <a:lnTo>
                  <a:pt x="8419274" y="2066290"/>
                </a:lnTo>
                <a:lnTo>
                  <a:pt x="8446884" y="2016506"/>
                </a:lnTo>
                <a:lnTo>
                  <a:pt x="8470735" y="1966188"/>
                </a:lnTo>
                <a:lnTo>
                  <a:pt x="8490763" y="1915363"/>
                </a:lnTo>
                <a:lnTo>
                  <a:pt x="8506904" y="1864029"/>
                </a:lnTo>
                <a:lnTo>
                  <a:pt x="8519096" y="1812239"/>
                </a:lnTo>
                <a:lnTo>
                  <a:pt x="8527288" y="1760004"/>
                </a:lnTo>
                <a:lnTo>
                  <a:pt x="8531415" y="1707362"/>
                </a:lnTo>
                <a:lnTo>
                  <a:pt x="8531936" y="1680883"/>
                </a:lnTo>
                <a:close/>
              </a:path>
            </a:pathLst>
          </a:custGeom>
          <a:solidFill>
            <a:srgbClr val="BEE6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025817" y="2291375"/>
            <a:ext cx="5854065" cy="19970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34950" marR="221615" algn="ctr">
              <a:lnSpc>
                <a:spcPct val="146200"/>
              </a:lnSpc>
              <a:spcBef>
                <a:spcPts val="90"/>
              </a:spcBef>
            </a:pPr>
            <a:r>
              <a:rPr sz="1550" spc="-15" dirty="0">
                <a:latin typeface="Roboto"/>
                <a:cs typeface="Roboto"/>
              </a:rPr>
              <a:t>"Kunjungan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masa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nifas</a:t>
            </a:r>
            <a:r>
              <a:rPr sz="1550" spc="-6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dilakukan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sedikitnya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spc="20" dirty="0">
                <a:latin typeface="Roboto"/>
                <a:cs typeface="Roboto"/>
              </a:rPr>
              <a:t>empat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kali</a:t>
            </a:r>
            <a:r>
              <a:rPr sz="1550" spc="-65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untuk </a:t>
            </a:r>
            <a:r>
              <a:rPr sz="1550" spc="-37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menilai</a:t>
            </a:r>
            <a:r>
              <a:rPr sz="1550" spc="-70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status</a:t>
            </a:r>
            <a:r>
              <a:rPr sz="1550" spc="-55" dirty="0">
                <a:latin typeface="Roboto"/>
                <a:cs typeface="Roboto"/>
              </a:rPr>
              <a:t> </a:t>
            </a:r>
            <a:r>
              <a:rPr sz="1550" spc="-20" dirty="0">
                <a:latin typeface="Roboto"/>
                <a:cs typeface="Roboto"/>
              </a:rPr>
              <a:t>ibu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dan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status</a:t>
            </a:r>
            <a:r>
              <a:rPr sz="1550" spc="-5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bayi</a:t>
            </a:r>
            <a:r>
              <a:rPr sz="1550" spc="-70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baru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-20" dirty="0">
                <a:latin typeface="Roboto"/>
                <a:cs typeface="Roboto"/>
              </a:rPr>
              <a:t>lahir</a:t>
            </a:r>
            <a:r>
              <a:rPr sz="1550" spc="-40" dirty="0">
                <a:latin typeface="Roboto"/>
                <a:cs typeface="Roboto"/>
              </a:rPr>
              <a:t> </a:t>
            </a:r>
            <a:r>
              <a:rPr sz="1550" spc="-15" dirty="0">
                <a:latin typeface="Roboto"/>
                <a:cs typeface="Roboto"/>
              </a:rPr>
              <a:t>juga </a:t>
            </a:r>
            <a:r>
              <a:rPr sz="1550" spc="15" dirty="0">
                <a:latin typeface="Roboto"/>
                <a:cs typeface="Roboto"/>
              </a:rPr>
              <a:t>mencegah,</a:t>
            </a:r>
            <a:endParaRPr sz="1550">
              <a:latin typeface="Roboto"/>
              <a:cs typeface="Roboto"/>
            </a:endParaRPr>
          </a:p>
          <a:p>
            <a:pPr marL="12065" marR="5080" indent="-7620" algn="ctr">
              <a:lnSpc>
                <a:spcPts val="1839"/>
              </a:lnSpc>
              <a:spcBef>
                <a:spcPts val="940"/>
              </a:spcBef>
            </a:pPr>
            <a:r>
              <a:rPr sz="1550" spc="10" dirty="0">
                <a:latin typeface="Roboto"/>
                <a:cs typeface="Roboto"/>
              </a:rPr>
              <a:t>mendeteksi, </a:t>
            </a:r>
            <a:r>
              <a:rPr sz="1550" dirty="0">
                <a:latin typeface="Roboto"/>
                <a:cs typeface="Roboto"/>
              </a:rPr>
              <a:t>dan </a:t>
            </a:r>
            <a:r>
              <a:rPr sz="1550" spc="10" dirty="0">
                <a:latin typeface="Roboto"/>
                <a:cs typeface="Roboto"/>
              </a:rPr>
              <a:t>menangani </a:t>
            </a:r>
            <a:r>
              <a:rPr sz="1550" spc="-15" dirty="0">
                <a:latin typeface="Roboto"/>
                <a:cs typeface="Roboto"/>
              </a:rPr>
              <a:t>masalah-masalah </a:t>
            </a:r>
            <a:r>
              <a:rPr sz="1550" spc="5" dirty="0">
                <a:latin typeface="Roboto"/>
                <a:cs typeface="Roboto"/>
              </a:rPr>
              <a:t>yang </a:t>
            </a:r>
            <a:r>
              <a:rPr sz="1550" spc="-5" dirty="0">
                <a:latin typeface="Roboto"/>
                <a:cs typeface="Roboto"/>
              </a:rPr>
              <a:t>terjadi. </a:t>
            </a:r>
            <a:r>
              <a:rPr sz="1550" dirty="0">
                <a:latin typeface="Roboto"/>
                <a:cs typeface="Roboto"/>
              </a:rPr>
              <a:t> </a:t>
            </a:r>
            <a:r>
              <a:rPr sz="1550" spc="-15" dirty="0">
                <a:latin typeface="Roboto"/>
                <a:cs typeface="Roboto"/>
              </a:rPr>
              <a:t>Kunjungan </a:t>
            </a:r>
            <a:r>
              <a:rPr sz="1550" spc="5" dirty="0">
                <a:latin typeface="Roboto"/>
                <a:cs typeface="Roboto"/>
              </a:rPr>
              <a:t>rumah </a:t>
            </a:r>
            <a:r>
              <a:rPr sz="1550" dirty="0">
                <a:latin typeface="Roboto"/>
                <a:cs typeface="Roboto"/>
              </a:rPr>
              <a:t>memiliki keuntungan </a:t>
            </a:r>
            <a:r>
              <a:rPr sz="1550" spc="5" dirty="0">
                <a:latin typeface="Roboto"/>
                <a:cs typeface="Roboto"/>
              </a:rPr>
              <a:t>sebagai </a:t>
            </a:r>
            <a:r>
              <a:rPr sz="1550" spc="-5" dirty="0">
                <a:latin typeface="Roboto"/>
                <a:cs typeface="Roboto"/>
              </a:rPr>
              <a:t>berikut: </a:t>
            </a:r>
            <a:r>
              <a:rPr sz="1550" spc="-10" dirty="0">
                <a:latin typeface="Roboto"/>
                <a:cs typeface="Roboto"/>
              </a:rPr>
              <a:t>bidan </a:t>
            </a:r>
            <a:r>
              <a:rPr sz="1550" spc="-5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dapat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melihat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dan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berinteraksi</a:t>
            </a:r>
            <a:r>
              <a:rPr sz="1550" spc="-6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dengan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keluarga</a:t>
            </a:r>
            <a:r>
              <a:rPr sz="1550" spc="-1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dalam</a:t>
            </a:r>
            <a:r>
              <a:rPr sz="1550" spc="-10" dirty="0">
                <a:latin typeface="Roboto"/>
                <a:cs typeface="Roboto"/>
              </a:rPr>
              <a:t> </a:t>
            </a:r>
            <a:r>
              <a:rPr sz="1550" spc="-15" dirty="0">
                <a:latin typeface="Roboto"/>
                <a:cs typeface="Roboto"/>
              </a:rPr>
              <a:t>lingkungan </a:t>
            </a:r>
            <a:r>
              <a:rPr sz="1550" spc="-37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yang alami </a:t>
            </a:r>
            <a:r>
              <a:rPr sz="1550" dirty="0">
                <a:latin typeface="Roboto"/>
                <a:cs typeface="Roboto"/>
              </a:rPr>
              <a:t>dan </a:t>
            </a:r>
            <a:r>
              <a:rPr sz="1550" spc="15" dirty="0">
                <a:latin typeface="Roboto"/>
                <a:cs typeface="Roboto"/>
              </a:rPr>
              <a:t>aman </a:t>
            </a:r>
            <a:r>
              <a:rPr sz="1550" spc="10" dirty="0">
                <a:latin typeface="Roboto"/>
                <a:cs typeface="Roboto"/>
              </a:rPr>
              <a:t>serta </a:t>
            </a:r>
            <a:r>
              <a:rPr sz="1550" spc="-10" dirty="0">
                <a:latin typeface="Roboto"/>
                <a:cs typeface="Roboto"/>
              </a:rPr>
              <a:t>bidan </a:t>
            </a:r>
            <a:r>
              <a:rPr sz="1550" spc="15" dirty="0">
                <a:latin typeface="Roboto"/>
                <a:cs typeface="Roboto"/>
              </a:rPr>
              <a:t>mampu </a:t>
            </a:r>
            <a:r>
              <a:rPr sz="1550" spc="5" dirty="0">
                <a:latin typeface="Roboto"/>
                <a:cs typeface="Roboto"/>
              </a:rPr>
              <a:t>mengkaji </a:t>
            </a:r>
            <a:r>
              <a:rPr sz="1550" spc="-5" dirty="0">
                <a:latin typeface="Roboto"/>
                <a:cs typeface="Roboto"/>
              </a:rPr>
              <a:t>kecukupan </a:t>
            </a:r>
            <a:r>
              <a:rPr sz="1550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sumber</a:t>
            </a:r>
            <a:r>
              <a:rPr sz="1550" spc="-5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yang</a:t>
            </a:r>
            <a:r>
              <a:rPr sz="1550" spc="-45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ada,</a:t>
            </a:r>
            <a:r>
              <a:rPr sz="1550" spc="5" dirty="0">
                <a:latin typeface="Roboto"/>
                <a:cs typeface="Roboto"/>
              </a:rPr>
              <a:t> </a:t>
            </a:r>
            <a:r>
              <a:rPr sz="1550" spc="15" dirty="0">
                <a:latin typeface="Roboto"/>
                <a:cs typeface="Roboto"/>
              </a:rPr>
              <a:t>keamanan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dan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-15" dirty="0">
                <a:latin typeface="Roboto"/>
                <a:cs typeface="Roboto"/>
              </a:rPr>
              <a:t>lingkungan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di</a:t>
            </a:r>
            <a:r>
              <a:rPr sz="1550" spc="-7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rumah.</a:t>
            </a:r>
            <a:endParaRPr sz="155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381"/>
            <a:ext cx="10693400" cy="6015355"/>
            <a:chOff x="0" y="2381"/>
            <a:chExt cx="10693400" cy="6015355"/>
          </a:xfrm>
        </p:grpSpPr>
        <p:sp>
          <p:nvSpPr>
            <p:cNvPr id="3" name="object 3"/>
            <p:cNvSpPr/>
            <p:nvPr/>
          </p:nvSpPr>
          <p:spPr>
            <a:xfrm>
              <a:off x="0" y="2381"/>
              <a:ext cx="5172075" cy="6015355"/>
            </a:xfrm>
            <a:custGeom>
              <a:avLst/>
              <a:gdLst/>
              <a:ahLst/>
              <a:cxnLst/>
              <a:rect l="l" t="t" r="r" b="b"/>
              <a:pathLst>
                <a:path w="5172075" h="6015355">
                  <a:moveTo>
                    <a:pt x="0" y="0"/>
                  </a:moveTo>
                  <a:lnTo>
                    <a:pt x="5171713" y="0"/>
                  </a:lnTo>
                  <a:lnTo>
                    <a:pt x="5171713" y="6015037"/>
                  </a:lnTo>
                  <a:lnTo>
                    <a:pt x="0" y="60150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46699" y="7392"/>
              <a:ext cx="5283200" cy="6010275"/>
            </a:xfrm>
            <a:custGeom>
              <a:avLst/>
              <a:gdLst/>
              <a:ahLst/>
              <a:cxnLst/>
              <a:rect l="l" t="t" r="r" b="b"/>
              <a:pathLst>
                <a:path w="5283200" h="6010275">
                  <a:moveTo>
                    <a:pt x="0" y="0"/>
                  </a:moveTo>
                  <a:lnTo>
                    <a:pt x="5282650" y="0"/>
                  </a:lnTo>
                  <a:lnTo>
                    <a:pt x="5282650" y="6010025"/>
                  </a:lnTo>
                  <a:lnTo>
                    <a:pt x="0" y="6010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CA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10749" y="2862309"/>
              <a:ext cx="248285" cy="290195"/>
            </a:xfrm>
            <a:custGeom>
              <a:avLst/>
              <a:gdLst/>
              <a:ahLst/>
              <a:cxnLst/>
              <a:rect l="l" t="t" r="r" b="b"/>
              <a:pathLst>
                <a:path w="248285" h="290194">
                  <a:moveTo>
                    <a:pt x="0" y="289612"/>
                  </a:moveTo>
                  <a:lnTo>
                    <a:pt x="0" y="0"/>
                  </a:lnTo>
                  <a:lnTo>
                    <a:pt x="247841" y="144806"/>
                  </a:lnTo>
                  <a:lnTo>
                    <a:pt x="0" y="2896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166357" y="1348632"/>
            <a:ext cx="2924810" cy="73406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04"/>
              </a:spcBef>
            </a:pPr>
            <a:r>
              <a:rPr sz="1550" spc="10" dirty="0">
                <a:latin typeface="Roboto"/>
                <a:cs typeface="Roboto"/>
              </a:rPr>
              <a:t>"Jadwal </a:t>
            </a:r>
            <a:r>
              <a:rPr sz="1550" spc="-15" dirty="0">
                <a:latin typeface="Roboto"/>
                <a:cs typeface="Roboto"/>
              </a:rPr>
              <a:t>Kunjungan </a:t>
            </a:r>
            <a:r>
              <a:rPr sz="1550" spc="5" dirty="0">
                <a:latin typeface="Roboto"/>
                <a:cs typeface="Roboto"/>
              </a:rPr>
              <a:t>Rumah </a:t>
            </a:r>
            <a:r>
              <a:rPr sz="1550" spc="-20" dirty="0">
                <a:latin typeface="Roboto"/>
                <a:cs typeface="Roboto"/>
              </a:rPr>
              <a:t>Post 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PartumJadwal</a:t>
            </a:r>
            <a:r>
              <a:rPr sz="1550" spc="-9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kunjungan</a:t>
            </a:r>
            <a:r>
              <a:rPr sz="1550" spc="-5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rumah </a:t>
            </a:r>
            <a:r>
              <a:rPr sz="1550" spc="-37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bagi</a:t>
            </a:r>
            <a:r>
              <a:rPr sz="1550" spc="-75" dirty="0">
                <a:latin typeface="Roboto"/>
                <a:cs typeface="Roboto"/>
              </a:rPr>
              <a:t> </a:t>
            </a:r>
            <a:r>
              <a:rPr sz="1550" spc="-20" dirty="0">
                <a:latin typeface="Roboto"/>
                <a:cs typeface="Roboto"/>
              </a:rPr>
              <a:t>ibu</a:t>
            </a:r>
            <a:r>
              <a:rPr sz="1550" spc="-35" dirty="0">
                <a:latin typeface="Roboto"/>
                <a:cs typeface="Roboto"/>
              </a:rPr>
              <a:t> </a:t>
            </a:r>
            <a:r>
              <a:rPr sz="1550" spc="-15" dirty="0">
                <a:latin typeface="Roboto"/>
                <a:cs typeface="Roboto"/>
              </a:rPr>
              <a:t>post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partum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mengacu</a:t>
            </a:r>
            <a:endParaRPr sz="1550">
              <a:latin typeface="Roboto"/>
              <a:cs typeface="Robo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98857" y="2016921"/>
            <a:ext cx="3276600" cy="1986280"/>
          </a:xfrm>
          <a:prstGeom prst="rect">
            <a:avLst/>
          </a:prstGeom>
          <a:ln w="22277">
            <a:solidFill>
              <a:srgbClr val="666666"/>
            </a:solidFill>
          </a:ln>
        </p:spPr>
        <p:txBody>
          <a:bodyPr vert="horz" wrap="square" lIns="0" tIns="59690" rIns="0" bIns="0" rtlCol="0">
            <a:spAutoFit/>
          </a:bodyPr>
          <a:lstStyle/>
          <a:p>
            <a:pPr marL="80010" marR="138430">
              <a:lnSpc>
                <a:spcPts val="1839"/>
              </a:lnSpc>
              <a:spcBef>
                <a:spcPts val="470"/>
              </a:spcBef>
            </a:pPr>
            <a:r>
              <a:rPr sz="1550" dirty="0">
                <a:latin typeface="Roboto"/>
                <a:cs typeface="Roboto"/>
              </a:rPr>
              <a:t>pada </a:t>
            </a:r>
            <a:r>
              <a:rPr sz="1550" spc="-5" dirty="0">
                <a:latin typeface="Roboto"/>
                <a:cs typeface="Roboto"/>
              </a:rPr>
              <a:t>kebijakan </a:t>
            </a:r>
            <a:r>
              <a:rPr sz="1550" dirty="0">
                <a:latin typeface="Roboto"/>
                <a:cs typeface="Roboto"/>
              </a:rPr>
              <a:t>teknis </a:t>
            </a:r>
            <a:r>
              <a:rPr sz="1550" spc="10" dirty="0">
                <a:latin typeface="Roboto"/>
                <a:cs typeface="Roboto"/>
              </a:rPr>
              <a:t>pemerintah, </a:t>
            </a:r>
            <a:r>
              <a:rPr sz="1550" spc="-375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y</a:t>
            </a:r>
            <a:r>
              <a:rPr sz="1550" spc="20" dirty="0">
                <a:latin typeface="Roboto"/>
                <a:cs typeface="Roboto"/>
              </a:rPr>
              <a:t>a</a:t>
            </a:r>
            <a:r>
              <a:rPr sz="1550" spc="-45" dirty="0">
                <a:latin typeface="Roboto"/>
                <a:cs typeface="Roboto"/>
              </a:rPr>
              <a:t>i</a:t>
            </a:r>
            <a:r>
              <a:rPr sz="1550" spc="-5" dirty="0">
                <a:latin typeface="Roboto"/>
                <a:cs typeface="Roboto"/>
              </a:rPr>
              <a:t>t</a:t>
            </a:r>
            <a:r>
              <a:rPr sz="1550" spc="-15" dirty="0">
                <a:latin typeface="Roboto"/>
                <a:cs typeface="Roboto"/>
              </a:rPr>
              <a:t>u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2</a:t>
            </a:r>
            <a:r>
              <a:rPr sz="1550" spc="-265" dirty="0">
                <a:latin typeface="Roboto"/>
                <a:cs typeface="Roboto"/>
              </a:rPr>
              <a:t>-</a:t>
            </a:r>
            <a:r>
              <a:rPr sz="1550" spc="10" dirty="0">
                <a:latin typeface="Roboto"/>
                <a:cs typeface="Roboto"/>
              </a:rPr>
              <a:t>6</a:t>
            </a:r>
            <a:r>
              <a:rPr sz="1550" spc="-45" dirty="0">
                <a:latin typeface="Roboto"/>
                <a:cs typeface="Roboto"/>
              </a:rPr>
              <a:t> </a:t>
            </a:r>
            <a:r>
              <a:rPr sz="1550" spc="-55" dirty="0">
                <a:latin typeface="Roboto"/>
                <a:cs typeface="Roboto"/>
              </a:rPr>
              <a:t>j</a:t>
            </a:r>
            <a:r>
              <a:rPr sz="1550" spc="20" dirty="0">
                <a:latin typeface="Roboto"/>
                <a:cs typeface="Roboto"/>
              </a:rPr>
              <a:t>a</a:t>
            </a:r>
            <a:r>
              <a:rPr sz="1550" spc="40" dirty="0">
                <a:latin typeface="Roboto"/>
                <a:cs typeface="Roboto"/>
              </a:rPr>
              <a:t>m</a:t>
            </a:r>
            <a:r>
              <a:rPr sz="1550" dirty="0">
                <a:latin typeface="Roboto"/>
                <a:cs typeface="Roboto"/>
              </a:rPr>
              <a:t>,</a:t>
            </a:r>
            <a:r>
              <a:rPr sz="1550" spc="5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6</a:t>
            </a:r>
            <a:r>
              <a:rPr sz="1550" spc="-45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h</a:t>
            </a:r>
            <a:r>
              <a:rPr sz="1550" spc="20" dirty="0">
                <a:latin typeface="Roboto"/>
                <a:cs typeface="Roboto"/>
              </a:rPr>
              <a:t>a</a:t>
            </a:r>
            <a:r>
              <a:rPr sz="1550" spc="-20" dirty="0">
                <a:latin typeface="Roboto"/>
                <a:cs typeface="Roboto"/>
              </a:rPr>
              <a:t>r</a:t>
            </a:r>
            <a:r>
              <a:rPr sz="1550" spc="-45" dirty="0">
                <a:latin typeface="Roboto"/>
                <a:cs typeface="Roboto"/>
              </a:rPr>
              <a:t>i</a:t>
            </a:r>
            <a:r>
              <a:rPr sz="1550" dirty="0">
                <a:latin typeface="Roboto"/>
                <a:cs typeface="Roboto"/>
              </a:rPr>
              <a:t>,</a:t>
            </a:r>
            <a:r>
              <a:rPr sz="1550" spc="5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2</a:t>
            </a:r>
            <a:r>
              <a:rPr sz="1550" spc="-45" dirty="0">
                <a:latin typeface="Roboto"/>
                <a:cs typeface="Roboto"/>
              </a:rPr>
              <a:t> </a:t>
            </a:r>
            <a:r>
              <a:rPr sz="1550" spc="40" dirty="0">
                <a:latin typeface="Roboto"/>
                <a:cs typeface="Roboto"/>
              </a:rPr>
              <a:t>m</a:t>
            </a:r>
            <a:r>
              <a:rPr sz="1550" spc="-45" dirty="0">
                <a:latin typeface="Roboto"/>
                <a:cs typeface="Roboto"/>
              </a:rPr>
              <a:t>i</a:t>
            </a:r>
            <a:r>
              <a:rPr sz="1550" spc="-5" dirty="0">
                <a:latin typeface="Roboto"/>
                <a:cs typeface="Roboto"/>
              </a:rPr>
              <a:t>ngg</a:t>
            </a:r>
            <a:r>
              <a:rPr sz="1550" spc="-10" dirty="0">
                <a:latin typeface="Roboto"/>
                <a:cs typeface="Roboto"/>
              </a:rPr>
              <a:t>u</a:t>
            </a:r>
            <a:r>
              <a:rPr sz="1550" dirty="0">
                <a:latin typeface="Roboto"/>
                <a:cs typeface="Roboto"/>
              </a:rPr>
              <a:t>,</a:t>
            </a:r>
            <a:r>
              <a:rPr sz="1550" spc="5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d</a:t>
            </a:r>
            <a:r>
              <a:rPr sz="1550" spc="20" dirty="0">
                <a:latin typeface="Roboto"/>
                <a:cs typeface="Roboto"/>
              </a:rPr>
              <a:t>a</a:t>
            </a:r>
            <a:r>
              <a:rPr sz="1550" spc="-10" dirty="0">
                <a:latin typeface="Roboto"/>
                <a:cs typeface="Roboto"/>
              </a:rPr>
              <a:t>n  </a:t>
            </a:r>
            <a:r>
              <a:rPr sz="1550" spc="10" dirty="0">
                <a:latin typeface="Roboto"/>
                <a:cs typeface="Roboto"/>
              </a:rPr>
              <a:t>6 </a:t>
            </a:r>
            <a:r>
              <a:rPr sz="1550" spc="-5" dirty="0">
                <a:latin typeface="Roboto"/>
                <a:cs typeface="Roboto"/>
              </a:rPr>
              <a:t>minggu </a:t>
            </a:r>
            <a:r>
              <a:rPr sz="1550" spc="-15" dirty="0">
                <a:latin typeface="Roboto"/>
                <a:cs typeface="Roboto"/>
              </a:rPr>
              <a:t>post </a:t>
            </a:r>
            <a:r>
              <a:rPr sz="1550" spc="5" dirty="0">
                <a:latin typeface="Roboto"/>
                <a:cs typeface="Roboto"/>
              </a:rPr>
              <a:t>partum </a:t>
            </a:r>
            <a:r>
              <a:rPr sz="1550" spc="-5" dirty="0">
                <a:latin typeface="Roboto"/>
                <a:cs typeface="Roboto"/>
              </a:rPr>
              <a:t>Dari </a:t>
            </a:r>
            <a:r>
              <a:rPr sz="1550" dirty="0">
                <a:latin typeface="Roboto"/>
                <a:cs typeface="Roboto"/>
              </a:rPr>
              <a:t> </a:t>
            </a:r>
            <a:r>
              <a:rPr sz="1550" spc="15" dirty="0">
                <a:latin typeface="Roboto"/>
                <a:cs typeface="Roboto"/>
              </a:rPr>
              <a:t>pemenuhan</a:t>
            </a:r>
            <a:r>
              <a:rPr sz="1550" spc="-35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target</a:t>
            </a:r>
            <a:endParaRPr sz="1550">
              <a:latin typeface="Roboto"/>
              <a:cs typeface="Roboto"/>
            </a:endParaRPr>
          </a:p>
          <a:p>
            <a:pPr marL="80010" marR="224154">
              <a:lnSpc>
                <a:spcPts val="1839"/>
              </a:lnSpc>
              <a:spcBef>
                <a:spcPts val="5"/>
              </a:spcBef>
            </a:pPr>
            <a:r>
              <a:rPr sz="1550" spc="20" dirty="0">
                <a:latin typeface="Roboto"/>
                <a:cs typeface="Roboto"/>
              </a:rPr>
              <a:t>pertemuan </a:t>
            </a:r>
            <a:r>
              <a:rPr sz="1550" spc="-5" dirty="0">
                <a:latin typeface="Roboto"/>
                <a:cs typeface="Roboto"/>
              </a:rPr>
              <a:t>antara </a:t>
            </a:r>
            <a:r>
              <a:rPr sz="1550" spc="-10" dirty="0">
                <a:latin typeface="Roboto"/>
                <a:cs typeface="Roboto"/>
              </a:rPr>
              <a:t>bidan </a:t>
            </a:r>
            <a:r>
              <a:rPr sz="1550" spc="5" dirty="0">
                <a:latin typeface="Roboto"/>
                <a:cs typeface="Roboto"/>
              </a:rPr>
              <a:t>dengan </a:t>
            </a:r>
            <a:r>
              <a:rPr sz="1550" spc="1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pasien sangat </a:t>
            </a:r>
            <a:r>
              <a:rPr sz="1550" spc="-5" dirty="0">
                <a:latin typeface="Roboto"/>
                <a:cs typeface="Roboto"/>
              </a:rPr>
              <a:t>bervariasi, </a:t>
            </a:r>
            <a:r>
              <a:rPr sz="1550" spc="5" dirty="0">
                <a:latin typeface="Roboto"/>
                <a:cs typeface="Roboto"/>
              </a:rPr>
              <a:t>dapat </a:t>
            </a:r>
            <a:r>
              <a:rPr sz="1550" spc="1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dilakukan </a:t>
            </a:r>
            <a:r>
              <a:rPr sz="1550" spc="5" dirty="0">
                <a:latin typeface="Roboto"/>
                <a:cs typeface="Roboto"/>
              </a:rPr>
              <a:t>dengan </a:t>
            </a:r>
            <a:r>
              <a:rPr sz="1550" dirty="0">
                <a:latin typeface="Roboto"/>
                <a:cs typeface="Roboto"/>
              </a:rPr>
              <a:t>mengunjungi </a:t>
            </a:r>
            <a:r>
              <a:rPr sz="1550" spc="5" dirty="0">
                <a:latin typeface="Roboto"/>
                <a:cs typeface="Roboto"/>
              </a:rPr>
              <a:t> rumah</a:t>
            </a:r>
            <a:r>
              <a:rPr sz="1550" spc="-5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pasien</a:t>
            </a:r>
            <a:r>
              <a:rPr sz="1550" spc="-45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atau</a:t>
            </a:r>
            <a:r>
              <a:rPr sz="1550" spc="-4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pasien</a:t>
            </a:r>
            <a:r>
              <a:rPr sz="1550" spc="-5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datang</a:t>
            </a:r>
            <a:endParaRPr sz="1550">
              <a:latin typeface="Roboto"/>
              <a:cs typeface="Robo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66357" y="3921732"/>
            <a:ext cx="2080260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dirty="0">
                <a:latin typeface="Roboto"/>
                <a:cs typeface="Roboto"/>
              </a:rPr>
              <a:t>ke</a:t>
            </a:r>
            <a:r>
              <a:rPr sz="1550" spc="-10" dirty="0">
                <a:latin typeface="Roboto"/>
                <a:cs typeface="Roboto"/>
              </a:rPr>
              <a:t> bidan</a:t>
            </a:r>
            <a:r>
              <a:rPr sz="1550" spc="-4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atau</a:t>
            </a:r>
            <a:r>
              <a:rPr sz="1550" spc="-40" dirty="0">
                <a:latin typeface="Roboto"/>
                <a:cs typeface="Roboto"/>
              </a:rPr>
              <a:t> </a:t>
            </a:r>
            <a:r>
              <a:rPr sz="1550" spc="-20" dirty="0">
                <a:latin typeface="Roboto"/>
                <a:cs typeface="Roboto"/>
              </a:rPr>
              <a:t>RS </a:t>
            </a:r>
            <a:r>
              <a:rPr sz="1550" spc="-5" dirty="0">
                <a:latin typeface="Roboto"/>
                <a:cs typeface="Roboto"/>
              </a:rPr>
              <a:t>ketika</a:t>
            </a:r>
            <a:endParaRPr sz="1550">
              <a:latin typeface="Roboto"/>
              <a:cs typeface="Robo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66357" y="4155650"/>
            <a:ext cx="2764790" cy="50038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04"/>
              </a:spcBef>
            </a:pPr>
            <a:r>
              <a:rPr sz="1550" dirty="0">
                <a:latin typeface="Roboto"/>
                <a:cs typeface="Roboto"/>
              </a:rPr>
              <a:t>mengontrolkan</a:t>
            </a:r>
            <a:r>
              <a:rPr sz="1550" spc="-65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kesehatan</a:t>
            </a:r>
            <a:r>
              <a:rPr sz="1550" spc="-6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bayi </a:t>
            </a:r>
            <a:r>
              <a:rPr sz="1550" spc="-37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dan</a:t>
            </a:r>
            <a:r>
              <a:rPr sz="1550" spc="-35" dirty="0">
                <a:latin typeface="Roboto"/>
                <a:cs typeface="Roboto"/>
              </a:rPr>
              <a:t> </a:t>
            </a:r>
            <a:r>
              <a:rPr sz="1550" spc="-15" dirty="0">
                <a:latin typeface="Roboto"/>
                <a:cs typeface="Roboto"/>
              </a:rPr>
              <a:t>dirinya.</a:t>
            </a:r>
            <a:endParaRPr sz="155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669048"/>
            <a:ext cx="10693400" cy="4348480"/>
            <a:chOff x="0" y="1669048"/>
            <a:chExt cx="10693400" cy="4348480"/>
          </a:xfrm>
        </p:grpSpPr>
        <p:sp>
          <p:nvSpPr>
            <p:cNvPr id="3" name="object 3"/>
            <p:cNvSpPr/>
            <p:nvPr/>
          </p:nvSpPr>
          <p:spPr>
            <a:xfrm>
              <a:off x="490114" y="1669048"/>
              <a:ext cx="1295400" cy="3715385"/>
            </a:xfrm>
            <a:custGeom>
              <a:avLst/>
              <a:gdLst/>
              <a:ahLst/>
              <a:cxnLst/>
              <a:rect l="l" t="t" r="r" b="b"/>
              <a:pathLst>
                <a:path w="1295400" h="3715385">
                  <a:moveTo>
                    <a:pt x="874234" y="3714842"/>
                  </a:moveTo>
                  <a:lnTo>
                    <a:pt x="420668" y="3714842"/>
                  </a:lnTo>
                  <a:lnTo>
                    <a:pt x="420668" y="941602"/>
                  </a:lnTo>
                  <a:lnTo>
                    <a:pt x="0" y="941602"/>
                  </a:lnTo>
                  <a:lnTo>
                    <a:pt x="647451" y="0"/>
                  </a:lnTo>
                  <a:lnTo>
                    <a:pt x="1294903" y="941602"/>
                  </a:lnTo>
                  <a:lnTo>
                    <a:pt x="874234" y="941602"/>
                  </a:lnTo>
                  <a:lnTo>
                    <a:pt x="874234" y="3714842"/>
                  </a:lnTo>
                  <a:close/>
                </a:path>
              </a:pathLst>
            </a:custGeom>
            <a:solidFill>
              <a:srgbClr val="D6CA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286271" y="2685478"/>
              <a:ext cx="1295400" cy="2741930"/>
            </a:xfrm>
            <a:custGeom>
              <a:avLst/>
              <a:gdLst/>
              <a:ahLst/>
              <a:cxnLst/>
              <a:rect l="l" t="t" r="r" b="b"/>
              <a:pathLst>
                <a:path w="1295400" h="2741929">
                  <a:moveTo>
                    <a:pt x="874299" y="2741575"/>
                  </a:moveTo>
                  <a:lnTo>
                    <a:pt x="420604" y="2741575"/>
                  </a:lnTo>
                  <a:lnTo>
                    <a:pt x="420604" y="859660"/>
                  </a:lnTo>
                  <a:lnTo>
                    <a:pt x="0" y="859660"/>
                  </a:lnTo>
                  <a:lnTo>
                    <a:pt x="647451" y="0"/>
                  </a:lnTo>
                  <a:lnTo>
                    <a:pt x="1294903" y="859660"/>
                  </a:lnTo>
                  <a:lnTo>
                    <a:pt x="874299" y="859660"/>
                  </a:lnTo>
                  <a:lnTo>
                    <a:pt x="874299" y="2741575"/>
                  </a:lnTo>
                  <a:close/>
                </a:path>
              </a:pathLst>
            </a:custGeom>
            <a:solidFill>
              <a:srgbClr val="F6C7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94319" y="3591910"/>
              <a:ext cx="909319" cy="1835150"/>
            </a:xfrm>
            <a:custGeom>
              <a:avLst/>
              <a:gdLst/>
              <a:ahLst/>
              <a:cxnLst/>
              <a:rect l="l" t="t" r="r" b="b"/>
              <a:pathLst>
                <a:path w="909320" h="1835150">
                  <a:moveTo>
                    <a:pt x="613890" y="1835143"/>
                  </a:moveTo>
                  <a:lnTo>
                    <a:pt x="295327" y="1835143"/>
                  </a:lnTo>
                  <a:lnTo>
                    <a:pt x="295327" y="601765"/>
                  </a:lnTo>
                  <a:lnTo>
                    <a:pt x="0" y="601765"/>
                  </a:lnTo>
                  <a:lnTo>
                    <a:pt x="454608" y="0"/>
                  </a:lnTo>
                  <a:lnTo>
                    <a:pt x="909217" y="601765"/>
                  </a:lnTo>
                  <a:lnTo>
                    <a:pt x="613890" y="601765"/>
                  </a:lnTo>
                  <a:lnTo>
                    <a:pt x="613890" y="1835143"/>
                  </a:lnTo>
                  <a:close/>
                </a:path>
              </a:pathLst>
            </a:custGeom>
            <a:solidFill>
              <a:srgbClr val="EDE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1139" y="297394"/>
            <a:ext cx="10363835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Jadwal</a:t>
            </a:r>
            <a:r>
              <a:rPr spc="20" dirty="0"/>
              <a:t> </a:t>
            </a:r>
            <a:r>
              <a:rPr spc="-45" dirty="0"/>
              <a:t>kunjungan</a:t>
            </a:r>
            <a:r>
              <a:rPr spc="-15" dirty="0"/>
              <a:t> </a:t>
            </a:r>
            <a:r>
              <a:rPr spc="-30" dirty="0"/>
              <a:t>rumah</a:t>
            </a:r>
            <a:r>
              <a:rPr spc="-10" dirty="0"/>
              <a:t> </a:t>
            </a:r>
            <a:r>
              <a:rPr spc="-15" dirty="0"/>
              <a:t>pada</a:t>
            </a:r>
            <a:r>
              <a:rPr dirty="0"/>
              <a:t> </a:t>
            </a:r>
            <a:r>
              <a:rPr spc="-20" dirty="0"/>
              <a:t>masa</a:t>
            </a:r>
            <a:r>
              <a:rPr spc="5" dirty="0"/>
              <a:t> </a:t>
            </a:r>
            <a:r>
              <a:rPr spc="-20" dirty="0"/>
              <a:t>nifas</a:t>
            </a:r>
            <a:r>
              <a:rPr spc="-25" dirty="0"/>
              <a:t> sesuai</a:t>
            </a:r>
            <a:r>
              <a:rPr spc="20" dirty="0"/>
              <a:t> </a:t>
            </a:r>
            <a:r>
              <a:rPr spc="-15" dirty="0"/>
              <a:t>dengan </a:t>
            </a:r>
            <a:r>
              <a:rPr spc="-35" dirty="0"/>
              <a:t>program</a:t>
            </a:r>
            <a:r>
              <a:rPr spc="5" dirty="0"/>
              <a:t> </a:t>
            </a:r>
            <a:r>
              <a:rPr spc="-15" dirty="0"/>
              <a:t>pemerintah</a:t>
            </a:r>
            <a:r>
              <a:rPr spc="-5" dirty="0"/>
              <a:t> </a:t>
            </a:r>
            <a:r>
              <a:rPr spc="-15" dirty="0"/>
              <a:t>meliputi: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01139" y="1143955"/>
            <a:ext cx="8114665" cy="18091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8600" indent="-216535">
              <a:lnSpc>
                <a:spcPct val="100000"/>
              </a:lnSpc>
              <a:spcBef>
                <a:spcPts val="105"/>
              </a:spcBef>
              <a:buSzPct val="95238"/>
              <a:buAutoNum type="arabicPeriod"/>
              <a:tabLst>
                <a:tab pos="229235" algn="l"/>
              </a:tabLst>
            </a:pPr>
            <a:r>
              <a:rPr sz="2100" spc="-45" dirty="0">
                <a:latin typeface="Roboto"/>
                <a:cs typeface="Roboto"/>
              </a:rPr>
              <a:t>Kunjungan</a:t>
            </a:r>
            <a:r>
              <a:rPr sz="2100" spc="-30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I</a:t>
            </a:r>
            <a:r>
              <a:rPr sz="2100" spc="35" dirty="0">
                <a:latin typeface="Roboto"/>
                <a:cs typeface="Roboto"/>
              </a:rPr>
              <a:t> </a:t>
            </a:r>
            <a:r>
              <a:rPr sz="2100" spc="-95" dirty="0">
                <a:latin typeface="Roboto"/>
                <a:cs typeface="Roboto"/>
              </a:rPr>
              <a:t>(6-8</a:t>
            </a:r>
            <a:r>
              <a:rPr sz="2100" spc="40" dirty="0">
                <a:latin typeface="Roboto"/>
                <a:cs typeface="Roboto"/>
              </a:rPr>
              <a:t> </a:t>
            </a:r>
            <a:r>
              <a:rPr sz="2100" spc="-10" dirty="0">
                <a:latin typeface="Roboto"/>
                <a:cs typeface="Roboto"/>
              </a:rPr>
              <a:t>jam </a:t>
            </a:r>
            <a:r>
              <a:rPr sz="2100" spc="-25" dirty="0">
                <a:latin typeface="Roboto"/>
                <a:cs typeface="Roboto"/>
              </a:rPr>
              <a:t>post</a:t>
            </a:r>
            <a:r>
              <a:rPr sz="2100" spc="10" dirty="0">
                <a:latin typeface="Roboto"/>
                <a:cs typeface="Roboto"/>
              </a:rPr>
              <a:t> </a:t>
            </a:r>
            <a:r>
              <a:rPr sz="2100" spc="-15" dirty="0">
                <a:latin typeface="Roboto"/>
                <a:cs typeface="Roboto"/>
              </a:rPr>
              <a:t>partum)</a:t>
            </a:r>
            <a:endParaRPr sz="2100">
              <a:latin typeface="Roboto"/>
              <a:cs typeface="Roboto"/>
            </a:endParaRPr>
          </a:p>
          <a:p>
            <a:pPr>
              <a:lnSpc>
                <a:spcPct val="100000"/>
              </a:lnSpc>
              <a:buFont typeface="Roboto"/>
              <a:buAutoNum type="arabicPeriod"/>
            </a:pPr>
            <a:endParaRPr sz="24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Roboto"/>
              <a:buAutoNum type="arabicPeriod"/>
            </a:pPr>
            <a:endParaRPr sz="2300">
              <a:latin typeface="Roboto"/>
              <a:cs typeface="Roboto"/>
            </a:endParaRPr>
          </a:p>
          <a:p>
            <a:pPr marL="3638550" indent="-279400">
              <a:lnSpc>
                <a:spcPct val="100000"/>
              </a:lnSpc>
              <a:buSzPct val="95238"/>
              <a:buAutoNum type="arabicPeriod"/>
              <a:tabLst>
                <a:tab pos="3639185" algn="l"/>
              </a:tabLst>
            </a:pPr>
            <a:r>
              <a:rPr sz="2100" spc="-45" dirty="0">
                <a:latin typeface="Roboto"/>
                <a:cs typeface="Roboto"/>
              </a:rPr>
              <a:t>kunjungan</a:t>
            </a:r>
            <a:r>
              <a:rPr sz="2100" spc="-25" dirty="0">
                <a:latin typeface="Roboto"/>
                <a:cs typeface="Roboto"/>
              </a:rPr>
              <a:t> </a:t>
            </a:r>
            <a:r>
              <a:rPr sz="2100" spc="-5" dirty="0">
                <a:latin typeface="Roboto"/>
                <a:cs typeface="Roboto"/>
              </a:rPr>
              <a:t>II</a:t>
            </a:r>
            <a:r>
              <a:rPr sz="2100" spc="45" dirty="0">
                <a:latin typeface="Roboto"/>
                <a:cs typeface="Roboto"/>
              </a:rPr>
              <a:t> </a:t>
            </a:r>
            <a:r>
              <a:rPr sz="2100" spc="20" dirty="0">
                <a:latin typeface="Roboto"/>
                <a:cs typeface="Roboto"/>
              </a:rPr>
              <a:t>(</a:t>
            </a:r>
            <a:r>
              <a:rPr sz="2100" spc="-20" dirty="0">
                <a:latin typeface="Roboto"/>
                <a:cs typeface="Roboto"/>
              </a:rPr>
              <a:t> </a:t>
            </a:r>
            <a:r>
              <a:rPr sz="2100" dirty="0">
                <a:latin typeface="Roboto"/>
                <a:cs typeface="Roboto"/>
              </a:rPr>
              <a:t>6</a:t>
            </a:r>
            <a:r>
              <a:rPr sz="2100" spc="-40" dirty="0">
                <a:latin typeface="Roboto"/>
                <a:cs typeface="Roboto"/>
              </a:rPr>
              <a:t> </a:t>
            </a:r>
            <a:r>
              <a:rPr sz="2100" spc="-35" dirty="0">
                <a:latin typeface="Roboto"/>
                <a:cs typeface="Roboto"/>
              </a:rPr>
              <a:t>hari</a:t>
            </a:r>
            <a:r>
              <a:rPr sz="2100" spc="10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post</a:t>
            </a:r>
            <a:r>
              <a:rPr sz="2100" spc="15" dirty="0">
                <a:latin typeface="Roboto"/>
                <a:cs typeface="Roboto"/>
              </a:rPr>
              <a:t> </a:t>
            </a:r>
            <a:r>
              <a:rPr sz="2100" spc="-15" dirty="0">
                <a:latin typeface="Roboto"/>
                <a:cs typeface="Roboto"/>
              </a:rPr>
              <a:t>partum)</a:t>
            </a:r>
            <a:endParaRPr sz="2100">
              <a:latin typeface="Roboto"/>
              <a:cs typeface="Roboto"/>
            </a:endParaRPr>
          </a:p>
          <a:p>
            <a:pPr marL="3638550" indent="-279400">
              <a:lnSpc>
                <a:spcPct val="100000"/>
              </a:lnSpc>
              <a:spcBef>
                <a:spcPts val="815"/>
              </a:spcBef>
              <a:buSzPct val="95238"/>
              <a:buAutoNum type="arabicPeriod"/>
              <a:tabLst>
                <a:tab pos="3639185" algn="l"/>
              </a:tabLst>
            </a:pPr>
            <a:r>
              <a:rPr sz="2100" spc="-45" dirty="0">
                <a:latin typeface="Roboto"/>
                <a:cs typeface="Roboto"/>
              </a:rPr>
              <a:t>Kunjungan</a:t>
            </a:r>
            <a:r>
              <a:rPr sz="2100" spc="-30" dirty="0">
                <a:latin typeface="Roboto"/>
                <a:cs typeface="Roboto"/>
              </a:rPr>
              <a:t> </a:t>
            </a:r>
            <a:r>
              <a:rPr sz="2100" spc="5" dirty="0">
                <a:latin typeface="Roboto"/>
                <a:cs typeface="Roboto"/>
              </a:rPr>
              <a:t>III</a:t>
            </a:r>
            <a:r>
              <a:rPr sz="2100" spc="40" dirty="0">
                <a:latin typeface="Roboto"/>
                <a:cs typeface="Roboto"/>
              </a:rPr>
              <a:t> </a:t>
            </a:r>
            <a:r>
              <a:rPr sz="2100" spc="20" dirty="0">
                <a:latin typeface="Roboto"/>
                <a:cs typeface="Roboto"/>
              </a:rPr>
              <a:t>(</a:t>
            </a:r>
            <a:r>
              <a:rPr sz="2100" spc="-25" dirty="0">
                <a:latin typeface="Roboto"/>
                <a:cs typeface="Roboto"/>
              </a:rPr>
              <a:t> </a:t>
            </a:r>
            <a:r>
              <a:rPr sz="2100" dirty="0">
                <a:latin typeface="Roboto"/>
                <a:cs typeface="Roboto"/>
              </a:rPr>
              <a:t>2</a:t>
            </a:r>
            <a:r>
              <a:rPr sz="2100" spc="-45" dirty="0">
                <a:latin typeface="Roboto"/>
                <a:cs typeface="Roboto"/>
              </a:rPr>
              <a:t> </a:t>
            </a:r>
            <a:r>
              <a:rPr sz="2100" spc="-35" dirty="0">
                <a:latin typeface="Roboto"/>
                <a:cs typeface="Roboto"/>
              </a:rPr>
              <a:t>Minggu</a:t>
            </a:r>
            <a:r>
              <a:rPr sz="2100" spc="-30" dirty="0">
                <a:latin typeface="Roboto"/>
                <a:cs typeface="Roboto"/>
              </a:rPr>
              <a:t> </a:t>
            </a:r>
            <a:r>
              <a:rPr sz="2100" spc="-25" dirty="0">
                <a:latin typeface="Roboto"/>
                <a:cs typeface="Roboto"/>
              </a:rPr>
              <a:t>post</a:t>
            </a:r>
            <a:r>
              <a:rPr sz="2100" spc="10" dirty="0">
                <a:latin typeface="Roboto"/>
                <a:cs typeface="Roboto"/>
              </a:rPr>
              <a:t> </a:t>
            </a:r>
            <a:r>
              <a:rPr sz="2100" spc="-15" dirty="0">
                <a:latin typeface="Roboto"/>
                <a:cs typeface="Roboto"/>
              </a:rPr>
              <a:t>partum)</a:t>
            </a:r>
            <a:endParaRPr sz="2100">
              <a:latin typeface="Roboto"/>
              <a:cs typeface="Robo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64791" y="3800597"/>
            <a:ext cx="4752975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68780" algn="l"/>
              </a:tabLst>
            </a:pPr>
            <a:r>
              <a:rPr sz="2100" spc="-30" dirty="0">
                <a:latin typeface="Roboto"/>
                <a:cs typeface="Roboto"/>
              </a:rPr>
              <a:t>4.</a:t>
            </a:r>
            <a:r>
              <a:rPr sz="2100" spc="-20" dirty="0">
                <a:latin typeface="Roboto"/>
                <a:cs typeface="Roboto"/>
              </a:rPr>
              <a:t> </a:t>
            </a:r>
            <a:r>
              <a:rPr sz="2100" spc="-45" dirty="0">
                <a:latin typeface="Roboto"/>
                <a:cs typeface="Roboto"/>
              </a:rPr>
              <a:t>Kunjungan	</a:t>
            </a:r>
            <a:r>
              <a:rPr sz="2100" spc="15" dirty="0">
                <a:latin typeface="Roboto"/>
                <a:cs typeface="Roboto"/>
              </a:rPr>
              <a:t>IV</a:t>
            </a:r>
            <a:r>
              <a:rPr sz="2100" spc="-40" dirty="0">
                <a:latin typeface="Roboto"/>
                <a:cs typeface="Roboto"/>
              </a:rPr>
              <a:t> </a:t>
            </a:r>
            <a:r>
              <a:rPr sz="2100" spc="20" dirty="0">
                <a:latin typeface="Roboto"/>
                <a:cs typeface="Roboto"/>
              </a:rPr>
              <a:t>(</a:t>
            </a:r>
            <a:r>
              <a:rPr sz="2100" spc="-25" dirty="0">
                <a:latin typeface="Roboto"/>
                <a:cs typeface="Roboto"/>
              </a:rPr>
              <a:t> </a:t>
            </a:r>
            <a:r>
              <a:rPr sz="2100" dirty="0">
                <a:latin typeface="Roboto"/>
                <a:cs typeface="Roboto"/>
              </a:rPr>
              <a:t>6</a:t>
            </a:r>
            <a:r>
              <a:rPr sz="2100" spc="-50" dirty="0">
                <a:latin typeface="Roboto"/>
                <a:cs typeface="Roboto"/>
              </a:rPr>
              <a:t> </a:t>
            </a:r>
            <a:r>
              <a:rPr sz="2100" spc="-35" dirty="0">
                <a:latin typeface="Roboto"/>
                <a:cs typeface="Roboto"/>
              </a:rPr>
              <a:t>Minggu </a:t>
            </a:r>
            <a:r>
              <a:rPr sz="2100" spc="-25" dirty="0">
                <a:latin typeface="Roboto"/>
                <a:cs typeface="Roboto"/>
              </a:rPr>
              <a:t>post</a:t>
            </a:r>
            <a:r>
              <a:rPr sz="2100" spc="5" dirty="0">
                <a:latin typeface="Roboto"/>
                <a:cs typeface="Roboto"/>
              </a:rPr>
              <a:t> </a:t>
            </a:r>
            <a:r>
              <a:rPr sz="2100" spc="-20" dirty="0">
                <a:latin typeface="Roboto"/>
                <a:cs typeface="Roboto"/>
              </a:rPr>
              <a:t>partum</a:t>
            </a:r>
            <a:endParaRPr sz="21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58228" y="1641758"/>
            <a:ext cx="6713220" cy="93980"/>
            <a:chOff x="1958228" y="1641758"/>
            <a:chExt cx="6713220" cy="93980"/>
          </a:xfrm>
        </p:grpSpPr>
        <p:sp>
          <p:nvSpPr>
            <p:cNvPr id="3" name="object 3"/>
            <p:cNvSpPr/>
            <p:nvPr/>
          </p:nvSpPr>
          <p:spPr>
            <a:xfrm>
              <a:off x="2005012" y="1682978"/>
              <a:ext cx="1570990" cy="11430"/>
            </a:xfrm>
            <a:custGeom>
              <a:avLst/>
              <a:gdLst/>
              <a:ahLst/>
              <a:cxnLst/>
              <a:rect l="l" t="t" r="r" b="b"/>
              <a:pathLst>
                <a:path w="1570989" h="11430">
                  <a:moveTo>
                    <a:pt x="11137" y="0"/>
                  </a:moveTo>
                  <a:lnTo>
                    <a:pt x="0" y="0"/>
                  </a:lnTo>
                  <a:lnTo>
                    <a:pt x="0" y="11137"/>
                  </a:lnTo>
                  <a:lnTo>
                    <a:pt x="11137" y="11137"/>
                  </a:lnTo>
                  <a:lnTo>
                    <a:pt x="11137" y="0"/>
                  </a:lnTo>
                  <a:close/>
                </a:path>
                <a:path w="1570989" h="11430">
                  <a:moveTo>
                    <a:pt x="33413" y="0"/>
                  </a:moveTo>
                  <a:lnTo>
                    <a:pt x="22275" y="0"/>
                  </a:lnTo>
                  <a:lnTo>
                    <a:pt x="22275" y="11137"/>
                  </a:lnTo>
                  <a:lnTo>
                    <a:pt x="33413" y="11137"/>
                  </a:lnTo>
                  <a:lnTo>
                    <a:pt x="33413" y="0"/>
                  </a:lnTo>
                  <a:close/>
                </a:path>
                <a:path w="1570989" h="11430">
                  <a:moveTo>
                    <a:pt x="55689" y="0"/>
                  </a:moveTo>
                  <a:lnTo>
                    <a:pt x="44551" y="0"/>
                  </a:lnTo>
                  <a:lnTo>
                    <a:pt x="44551" y="11137"/>
                  </a:lnTo>
                  <a:lnTo>
                    <a:pt x="55689" y="11137"/>
                  </a:lnTo>
                  <a:lnTo>
                    <a:pt x="55689" y="0"/>
                  </a:lnTo>
                  <a:close/>
                </a:path>
                <a:path w="1570989" h="11430">
                  <a:moveTo>
                    <a:pt x="77965" y="0"/>
                  </a:moveTo>
                  <a:lnTo>
                    <a:pt x="66827" y="0"/>
                  </a:lnTo>
                  <a:lnTo>
                    <a:pt x="66827" y="11137"/>
                  </a:lnTo>
                  <a:lnTo>
                    <a:pt x="77965" y="11137"/>
                  </a:lnTo>
                  <a:lnTo>
                    <a:pt x="77965" y="0"/>
                  </a:lnTo>
                  <a:close/>
                </a:path>
                <a:path w="1570989" h="11430">
                  <a:moveTo>
                    <a:pt x="100241" y="0"/>
                  </a:moveTo>
                  <a:lnTo>
                    <a:pt x="89103" y="0"/>
                  </a:lnTo>
                  <a:lnTo>
                    <a:pt x="89103" y="11137"/>
                  </a:lnTo>
                  <a:lnTo>
                    <a:pt x="100241" y="11137"/>
                  </a:lnTo>
                  <a:lnTo>
                    <a:pt x="100241" y="0"/>
                  </a:lnTo>
                  <a:close/>
                </a:path>
                <a:path w="1570989" h="11430">
                  <a:moveTo>
                    <a:pt x="122516" y="0"/>
                  </a:moveTo>
                  <a:lnTo>
                    <a:pt x="111379" y="0"/>
                  </a:lnTo>
                  <a:lnTo>
                    <a:pt x="111379" y="11137"/>
                  </a:lnTo>
                  <a:lnTo>
                    <a:pt x="122516" y="11137"/>
                  </a:lnTo>
                  <a:lnTo>
                    <a:pt x="122516" y="0"/>
                  </a:lnTo>
                  <a:close/>
                </a:path>
                <a:path w="1570989" h="11430">
                  <a:moveTo>
                    <a:pt x="144805" y="0"/>
                  </a:moveTo>
                  <a:lnTo>
                    <a:pt x="133667" y="0"/>
                  </a:lnTo>
                  <a:lnTo>
                    <a:pt x="133667" y="11137"/>
                  </a:lnTo>
                  <a:lnTo>
                    <a:pt x="144805" y="11137"/>
                  </a:lnTo>
                  <a:lnTo>
                    <a:pt x="144805" y="0"/>
                  </a:lnTo>
                  <a:close/>
                </a:path>
                <a:path w="1570989" h="11430">
                  <a:moveTo>
                    <a:pt x="167081" y="0"/>
                  </a:moveTo>
                  <a:lnTo>
                    <a:pt x="155943" y="0"/>
                  </a:lnTo>
                  <a:lnTo>
                    <a:pt x="155943" y="11137"/>
                  </a:lnTo>
                  <a:lnTo>
                    <a:pt x="167081" y="11137"/>
                  </a:lnTo>
                  <a:lnTo>
                    <a:pt x="167081" y="0"/>
                  </a:lnTo>
                  <a:close/>
                </a:path>
                <a:path w="1570989" h="11430">
                  <a:moveTo>
                    <a:pt x="189357" y="0"/>
                  </a:moveTo>
                  <a:lnTo>
                    <a:pt x="178219" y="0"/>
                  </a:lnTo>
                  <a:lnTo>
                    <a:pt x="178219" y="11137"/>
                  </a:lnTo>
                  <a:lnTo>
                    <a:pt x="189357" y="11137"/>
                  </a:lnTo>
                  <a:lnTo>
                    <a:pt x="189357" y="0"/>
                  </a:lnTo>
                  <a:close/>
                </a:path>
                <a:path w="1570989" h="11430">
                  <a:moveTo>
                    <a:pt x="211632" y="0"/>
                  </a:moveTo>
                  <a:lnTo>
                    <a:pt x="200494" y="0"/>
                  </a:lnTo>
                  <a:lnTo>
                    <a:pt x="200494" y="11137"/>
                  </a:lnTo>
                  <a:lnTo>
                    <a:pt x="211632" y="11137"/>
                  </a:lnTo>
                  <a:lnTo>
                    <a:pt x="211632" y="0"/>
                  </a:lnTo>
                  <a:close/>
                </a:path>
                <a:path w="1570989" h="11430">
                  <a:moveTo>
                    <a:pt x="233908" y="0"/>
                  </a:moveTo>
                  <a:lnTo>
                    <a:pt x="222770" y="0"/>
                  </a:lnTo>
                  <a:lnTo>
                    <a:pt x="222770" y="11137"/>
                  </a:lnTo>
                  <a:lnTo>
                    <a:pt x="233908" y="11137"/>
                  </a:lnTo>
                  <a:lnTo>
                    <a:pt x="233908" y="0"/>
                  </a:lnTo>
                  <a:close/>
                </a:path>
                <a:path w="1570989" h="11430">
                  <a:moveTo>
                    <a:pt x="256184" y="0"/>
                  </a:moveTo>
                  <a:lnTo>
                    <a:pt x="245046" y="0"/>
                  </a:lnTo>
                  <a:lnTo>
                    <a:pt x="245046" y="11137"/>
                  </a:lnTo>
                  <a:lnTo>
                    <a:pt x="256184" y="11137"/>
                  </a:lnTo>
                  <a:lnTo>
                    <a:pt x="256184" y="0"/>
                  </a:lnTo>
                  <a:close/>
                </a:path>
                <a:path w="1570989" h="11430">
                  <a:moveTo>
                    <a:pt x="278472" y="0"/>
                  </a:moveTo>
                  <a:lnTo>
                    <a:pt x="267335" y="0"/>
                  </a:lnTo>
                  <a:lnTo>
                    <a:pt x="267335" y="11137"/>
                  </a:lnTo>
                  <a:lnTo>
                    <a:pt x="278472" y="11137"/>
                  </a:lnTo>
                  <a:lnTo>
                    <a:pt x="278472" y="0"/>
                  </a:lnTo>
                  <a:close/>
                </a:path>
                <a:path w="1570989" h="11430">
                  <a:moveTo>
                    <a:pt x="300748" y="0"/>
                  </a:moveTo>
                  <a:lnTo>
                    <a:pt x="289610" y="0"/>
                  </a:lnTo>
                  <a:lnTo>
                    <a:pt x="289610" y="11137"/>
                  </a:lnTo>
                  <a:lnTo>
                    <a:pt x="300748" y="11137"/>
                  </a:lnTo>
                  <a:lnTo>
                    <a:pt x="300748" y="0"/>
                  </a:lnTo>
                  <a:close/>
                </a:path>
                <a:path w="1570989" h="11430">
                  <a:moveTo>
                    <a:pt x="323024" y="0"/>
                  </a:moveTo>
                  <a:lnTo>
                    <a:pt x="311886" y="0"/>
                  </a:lnTo>
                  <a:lnTo>
                    <a:pt x="311886" y="11137"/>
                  </a:lnTo>
                  <a:lnTo>
                    <a:pt x="323024" y="11137"/>
                  </a:lnTo>
                  <a:lnTo>
                    <a:pt x="323024" y="0"/>
                  </a:lnTo>
                  <a:close/>
                </a:path>
                <a:path w="1570989" h="11430">
                  <a:moveTo>
                    <a:pt x="345300" y="0"/>
                  </a:moveTo>
                  <a:lnTo>
                    <a:pt x="334162" y="0"/>
                  </a:lnTo>
                  <a:lnTo>
                    <a:pt x="334162" y="11137"/>
                  </a:lnTo>
                  <a:lnTo>
                    <a:pt x="345300" y="11137"/>
                  </a:lnTo>
                  <a:lnTo>
                    <a:pt x="345300" y="0"/>
                  </a:lnTo>
                  <a:close/>
                </a:path>
                <a:path w="1570989" h="11430">
                  <a:moveTo>
                    <a:pt x="367576" y="0"/>
                  </a:moveTo>
                  <a:lnTo>
                    <a:pt x="356438" y="0"/>
                  </a:lnTo>
                  <a:lnTo>
                    <a:pt x="356438" y="11137"/>
                  </a:lnTo>
                  <a:lnTo>
                    <a:pt x="367576" y="11137"/>
                  </a:lnTo>
                  <a:lnTo>
                    <a:pt x="367576" y="0"/>
                  </a:lnTo>
                  <a:close/>
                </a:path>
                <a:path w="1570989" h="11430">
                  <a:moveTo>
                    <a:pt x="389851" y="0"/>
                  </a:moveTo>
                  <a:lnTo>
                    <a:pt x="378714" y="0"/>
                  </a:lnTo>
                  <a:lnTo>
                    <a:pt x="378714" y="11137"/>
                  </a:lnTo>
                  <a:lnTo>
                    <a:pt x="389851" y="11137"/>
                  </a:lnTo>
                  <a:lnTo>
                    <a:pt x="389851" y="0"/>
                  </a:lnTo>
                  <a:close/>
                </a:path>
                <a:path w="1570989" h="11430">
                  <a:moveTo>
                    <a:pt x="412140" y="0"/>
                  </a:moveTo>
                  <a:lnTo>
                    <a:pt x="401002" y="0"/>
                  </a:lnTo>
                  <a:lnTo>
                    <a:pt x="401002" y="11137"/>
                  </a:lnTo>
                  <a:lnTo>
                    <a:pt x="412140" y="11137"/>
                  </a:lnTo>
                  <a:lnTo>
                    <a:pt x="412140" y="0"/>
                  </a:lnTo>
                  <a:close/>
                </a:path>
                <a:path w="1570989" h="11430">
                  <a:moveTo>
                    <a:pt x="434416" y="0"/>
                  </a:moveTo>
                  <a:lnTo>
                    <a:pt x="423278" y="0"/>
                  </a:lnTo>
                  <a:lnTo>
                    <a:pt x="423278" y="11137"/>
                  </a:lnTo>
                  <a:lnTo>
                    <a:pt x="434416" y="11137"/>
                  </a:lnTo>
                  <a:lnTo>
                    <a:pt x="434416" y="0"/>
                  </a:lnTo>
                  <a:close/>
                </a:path>
                <a:path w="1570989" h="11430">
                  <a:moveTo>
                    <a:pt x="456692" y="0"/>
                  </a:moveTo>
                  <a:lnTo>
                    <a:pt x="445554" y="0"/>
                  </a:lnTo>
                  <a:lnTo>
                    <a:pt x="445554" y="11137"/>
                  </a:lnTo>
                  <a:lnTo>
                    <a:pt x="456692" y="11137"/>
                  </a:lnTo>
                  <a:lnTo>
                    <a:pt x="456692" y="0"/>
                  </a:lnTo>
                  <a:close/>
                </a:path>
                <a:path w="1570989" h="11430">
                  <a:moveTo>
                    <a:pt x="478967" y="0"/>
                  </a:moveTo>
                  <a:lnTo>
                    <a:pt x="467829" y="0"/>
                  </a:lnTo>
                  <a:lnTo>
                    <a:pt x="467829" y="11137"/>
                  </a:lnTo>
                  <a:lnTo>
                    <a:pt x="478967" y="11137"/>
                  </a:lnTo>
                  <a:lnTo>
                    <a:pt x="478967" y="0"/>
                  </a:lnTo>
                  <a:close/>
                </a:path>
                <a:path w="1570989" h="11430">
                  <a:moveTo>
                    <a:pt x="501243" y="0"/>
                  </a:moveTo>
                  <a:lnTo>
                    <a:pt x="490105" y="0"/>
                  </a:lnTo>
                  <a:lnTo>
                    <a:pt x="490105" y="11137"/>
                  </a:lnTo>
                  <a:lnTo>
                    <a:pt x="501243" y="11137"/>
                  </a:lnTo>
                  <a:lnTo>
                    <a:pt x="501243" y="0"/>
                  </a:lnTo>
                  <a:close/>
                </a:path>
                <a:path w="1570989" h="11430">
                  <a:moveTo>
                    <a:pt x="523519" y="0"/>
                  </a:moveTo>
                  <a:lnTo>
                    <a:pt x="512381" y="0"/>
                  </a:lnTo>
                  <a:lnTo>
                    <a:pt x="512381" y="11137"/>
                  </a:lnTo>
                  <a:lnTo>
                    <a:pt x="523519" y="11137"/>
                  </a:lnTo>
                  <a:lnTo>
                    <a:pt x="523519" y="0"/>
                  </a:lnTo>
                  <a:close/>
                </a:path>
                <a:path w="1570989" h="11430">
                  <a:moveTo>
                    <a:pt x="545807" y="0"/>
                  </a:moveTo>
                  <a:lnTo>
                    <a:pt x="534670" y="0"/>
                  </a:lnTo>
                  <a:lnTo>
                    <a:pt x="534670" y="11137"/>
                  </a:lnTo>
                  <a:lnTo>
                    <a:pt x="545807" y="11137"/>
                  </a:lnTo>
                  <a:lnTo>
                    <a:pt x="545807" y="0"/>
                  </a:lnTo>
                  <a:close/>
                </a:path>
                <a:path w="1570989" h="11430">
                  <a:moveTo>
                    <a:pt x="568083" y="0"/>
                  </a:moveTo>
                  <a:lnTo>
                    <a:pt x="556945" y="0"/>
                  </a:lnTo>
                  <a:lnTo>
                    <a:pt x="556945" y="11137"/>
                  </a:lnTo>
                  <a:lnTo>
                    <a:pt x="568083" y="11137"/>
                  </a:lnTo>
                  <a:lnTo>
                    <a:pt x="568083" y="0"/>
                  </a:lnTo>
                  <a:close/>
                </a:path>
                <a:path w="1570989" h="11430">
                  <a:moveTo>
                    <a:pt x="590359" y="0"/>
                  </a:moveTo>
                  <a:lnTo>
                    <a:pt x="579221" y="0"/>
                  </a:lnTo>
                  <a:lnTo>
                    <a:pt x="579221" y="11137"/>
                  </a:lnTo>
                  <a:lnTo>
                    <a:pt x="590359" y="11137"/>
                  </a:lnTo>
                  <a:lnTo>
                    <a:pt x="590359" y="0"/>
                  </a:lnTo>
                  <a:close/>
                </a:path>
                <a:path w="1570989" h="11430">
                  <a:moveTo>
                    <a:pt x="612635" y="0"/>
                  </a:moveTo>
                  <a:lnTo>
                    <a:pt x="601497" y="0"/>
                  </a:lnTo>
                  <a:lnTo>
                    <a:pt x="601497" y="11137"/>
                  </a:lnTo>
                  <a:lnTo>
                    <a:pt x="612635" y="11137"/>
                  </a:lnTo>
                  <a:lnTo>
                    <a:pt x="612635" y="0"/>
                  </a:lnTo>
                  <a:close/>
                </a:path>
                <a:path w="1570989" h="11430">
                  <a:moveTo>
                    <a:pt x="634911" y="0"/>
                  </a:moveTo>
                  <a:lnTo>
                    <a:pt x="623773" y="0"/>
                  </a:lnTo>
                  <a:lnTo>
                    <a:pt x="623773" y="11137"/>
                  </a:lnTo>
                  <a:lnTo>
                    <a:pt x="634911" y="11137"/>
                  </a:lnTo>
                  <a:lnTo>
                    <a:pt x="634911" y="0"/>
                  </a:lnTo>
                  <a:close/>
                </a:path>
                <a:path w="1570989" h="11430">
                  <a:moveTo>
                    <a:pt x="657186" y="0"/>
                  </a:moveTo>
                  <a:lnTo>
                    <a:pt x="646049" y="0"/>
                  </a:lnTo>
                  <a:lnTo>
                    <a:pt x="646049" y="11137"/>
                  </a:lnTo>
                  <a:lnTo>
                    <a:pt x="657186" y="11137"/>
                  </a:lnTo>
                  <a:lnTo>
                    <a:pt x="657186" y="0"/>
                  </a:lnTo>
                  <a:close/>
                </a:path>
                <a:path w="1570989" h="11430">
                  <a:moveTo>
                    <a:pt x="679475" y="0"/>
                  </a:moveTo>
                  <a:lnTo>
                    <a:pt x="668337" y="0"/>
                  </a:lnTo>
                  <a:lnTo>
                    <a:pt x="668337" y="11137"/>
                  </a:lnTo>
                  <a:lnTo>
                    <a:pt x="679475" y="11137"/>
                  </a:lnTo>
                  <a:lnTo>
                    <a:pt x="679475" y="0"/>
                  </a:lnTo>
                  <a:close/>
                </a:path>
                <a:path w="1570989" h="11430">
                  <a:moveTo>
                    <a:pt x="701751" y="0"/>
                  </a:moveTo>
                  <a:lnTo>
                    <a:pt x="690613" y="0"/>
                  </a:lnTo>
                  <a:lnTo>
                    <a:pt x="690613" y="11137"/>
                  </a:lnTo>
                  <a:lnTo>
                    <a:pt x="701751" y="11137"/>
                  </a:lnTo>
                  <a:lnTo>
                    <a:pt x="701751" y="0"/>
                  </a:lnTo>
                  <a:close/>
                </a:path>
                <a:path w="1570989" h="11430">
                  <a:moveTo>
                    <a:pt x="724027" y="0"/>
                  </a:moveTo>
                  <a:lnTo>
                    <a:pt x="712889" y="0"/>
                  </a:lnTo>
                  <a:lnTo>
                    <a:pt x="712889" y="11137"/>
                  </a:lnTo>
                  <a:lnTo>
                    <a:pt x="724027" y="11137"/>
                  </a:lnTo>
                  <a:lnTo>
                    <a:pt x="724027" y="0"/>
                  </a:lnTo>
                  <a:close/>
                </a:path>
                <a:path w="1570989" h="11430">
                  <a:moveTo>
                    <a:pt x="746302" y="0"/>
                  </a:moveTo>
                  <a:lnTo>
                    <a:pt x="735164" y="0"/>
                  </a:lnTo>
                  <a:lnTo>
                    <a:pt x="735164" y="11137"/>
                  </a:lnTo>
                  <a:lnTo>
                    <a:pt x="746302" y="11137"/>
                  </a:lnTo>
                  <a:lnTo>
                    <a:pt x="746302" y="0"/>
                  </a:lnTo>
                  <a:close/>
                </a:path>
                <a:path w="1570989" h="11430">
                  <a:moveTo>
                    <a:pt x="768578" y="0"/>
                  </a:moveTo>
                  <a:lnTo>
                    <a:pt x="757440" y="0"/>
                  </a:lnTo>
                  <a:lnTo>
                    <a:pt x="757440" y="11137"/>
                  </a:lnTo>
                  <a:lnTo>
                    <a:pt x="768578" y="11137"/>
                  </a:lnTo>
                  <a:lnTo>
                    <a:pt x="768578" y="0"/>
                  </a:lnTo>
                  <a:close/>
                </a:path>
                <a:path w="1570989" h="11430">
                  <a:moveTo>
                    <a:pt x="790854" y="0"/>
                  </a:moveTo>
                  <a:lnTo>
                    <a:pt x="779716" y="0"/>
                  </a:lnTo>
                  <a:lnTo>
                    <a:pt x="779716" y="11137"/>
                  </a:lnTo>
                  <a:lnTo>
                    <a:pt x="790854" y="11137"/>
                  </a:lnTo>
                  <a:lnTo>
                    <a:pt x="790854" y="0"/>
                  </a:lnTo>
                  <a:close/>
                </a:path>
                <a:path w="1570989" h="11430">
                  <a:moveTo>
                    <a:pt x="813142" y="0"/>
                  </a:moveTo>
                  <a:lnTo>
                    <a:pt x="802005" y="0"/>
                  </a:lnTo>
                  <a:lnTo>
                    <a:pt x="802005" y="11137"/>
                  </a:lnTo>
                  <a:lnTo>
                    <a:pt x="813142" y="11137"/>
                  </a:lnTo>
                  <a:lnTo>
                    <a:pt x="813142" y="0"/>
                  </a:lnTo>
                  <a:close/>
                </a:path>
                <a:path w="1570989" h="11430">
                  <a:moveTo>
                    <a:pt x="835418" y="0"/>
                  </a:moveTo>
                  <a:lnTo>
                    <a:pt x="824280" y="0"/>
                  </a:lnTo>
                  <a:lnTo>
                    <a:pt x="824280" y="11137"/>
                  </a:lnTo>
                  <a:lnTo>
                    <a:pt x="835418" y="11137"/>
                  </a:lnTo>
                  <a:lnTo>
                    <a:pt x="835418" y="0"/>
                  </a:lnTo>
                  <a:close/>
                </a:path>
                <a:path w="1570989" h="11430">
                  <a:moveTo>
                    <a:pt x="857694" y="0"/>
                  </a:moveTo>
                  <a:lnTo>
                    <a:pt x="846556" y="0"/>
                  </a:lnTo>
                  <a:lnTo>
                    <a:pt x="846556" y="11137"/>
                  </a:lnTo>
                  <a:lnTo>
                    <a:pt x="857694" y="11137"/>
                  </a:lnTo>
                  <a:lnTo>
                    <a:pt x="857694" y="0"/>
                  </a:lnTo>
                  <a:close/>
                </a:path>
                <a:path w="1570989" h="11430">
                  <a:moveTo>
                    <a:pt x="879970" y="0"/>
                  </a:moveTo>
                  <a:lnTo>
                    <a:pt x="868832" y="0"/>
                  </a:lnTo>
                  <a:lnTo>
                    <a:pt x="868832" y="11137"/>
                  </a:lnTo>
                  <a:lnTo>
                    <a:pt x="879970" y="11137"/>
                  </a:lnTo>
                  <a:lnTo>
                    <a:pt x="879970" y="0"/>
                  </a:lnTo>
                  <a:close/>
                </a:path>
                <a:path w="1570989" h="11430">
                  <a:moveTo>
                    <a:pt x="902246" y="0"/>
                  </a:moveTo>
                  <a:lnTo>
                    <a:pt x="891108" y="0"/>
                  </a:lnTo>
                  <a:lnTo>
                    <a:pt x="891108" y="11137"/>
                  </a:lnTo>
                  <a:lnTo>
                    <a:pt x="902246" y="11137"/>
                  </a:lnTo>
                  <a:lnTo>
                    <a:pt x="902246" y="0"/>
                  </a:lnTo>
                  <a:close/>
                </a:path>
                <a:path w="1570989" h="11430">
                  <a:moveTo>
                    <a:pt x="924521" y="0"/>
                  </a:moveTo>
                  <a:lnTo>
                    <a:pt x="913384" y="0"/>
                  </a:lnTo>
                  <a:lnTo>
                    <a:pt x="913384" y="11137"/>
                  </a:lnTo>
                  <a:lnTo>
                    <a:pt x="924521" y="11137"/>
                  </a:lnTo>
                  <a:lnTo>
                    <a:pt x="924521" y="0"/>
                  </a:lnTo>
                  <a:close/>
                </a:path>
                <a:path w="1570989" h="11430">
                  <a:moveTo>
                    <a:pt x="946810" y="0"/>
                  </a:moveTo>
                  <a:lnTo>
                    <a:pt x="935672" y="0"/>
                  </a:lnTo>
                  <a:lnTo>
                    <a:pt x="935672" y="11137"/>
                  </a:lnTo>
                  <a:lnTo>
                    <a:pt x="946810" y="11137"/>
                  </a:lnTo>
                  <a:lnTo>
                    <a:pt x="946810" y="0"/>
                  </a:lnTo>
                  <a:close/>
                </a:path>
                <a:path w="1570989" h="11430">
                  <a:moveTo>
                    <a:pt x="969086" y="0"/>
                  </a:moveTo>
                  <a:lnTo>
                    <a:pt x="957948" y="0"/>
                  </a:lnTo>
                  <a:lnTo>
                    <a:pt x="957948" y="11137"/>
                  </a:lnTo>
                  <a:lnTo>
                    <a:pt x="969086" y="11137"/>
                  </a:lnTo>
                  <a:lnTo>
                    <a:pt x="969086" y="0"/>
                  </a:lnTo>
                  <a:close/>
                </a:path>
                <a:path w="1570989" h="11430">
                  <a:moveTo>
                    <a:pt x="991362" y="0"/>
                  </a:moveTo>
                  <a:lnTo>
                    <a:pt x="980224" y="0"/>
                  </a:lnTo>
                  <a:lnTo>
                    <a:pt x="980224" y="11137"/>
                  </a:lnTo>
                  <a:lnTo>
                    <a:pt x="991362" y="11137"/>
                  </a:lnTo>
                  <a:lnTo>
                    <a:pt x="991362" y="0"/>
                  </a:lnTo>
                  <a:close/>
                </a:path>
                <a:path w="1570989" h="11430">
                  <a:moveTo>
                    <a:pt x="1013637" y="0"/>
                  </a:moveTo>
                  <a:lnTo>
                    <a:pt x="1002499" y="0"/>
                  </a:lnTo>
                  <a:lnTo>
                    <a:pt x="1002499" y="11137"/>
                  </a:lnTo>
                  <a:lnTo>
                    <a:pt x="1013637" y="11137"/>
                  </a:lnTo>
                  <a:lnTo>
                    <a:pt x="1013637" y="0"/>
                  </a:lnTo>
                  <a:close/>
                </a:path>
                <a:path w="1570989" h="11430">
                  <a:moveTo>
                    <a:pt x="1035913" y="0"/>
                  </a:moveTo>
                  <a:lnTo>
                    <a:pt x="1024775" y="0"/>
                  </a:lnTo>
                  <a:lnTo>
                    <a:pt x="1024775" y="11137"/>
                  </a:lnTo>
                  <a:lnTo>
                    <a:pt x="1035913" y="11137"/>
                  </a:lnTo>
                  <a:lnTo>
                    <a:pt x="1035913" y="0"/>
                  </a:lnTo>
                  <a:close/>
                </a:path>
                <a:path w="1570989" h="11430">
                  <a:moveTo>
                    <a:pt x="1058189" y="0"/>
                  </a:moveTo>
                  <a:lnTo>
                    <a:pt x="1047051" y="0"/>
                  </a:lnTo>
                  <a:lnTo>
                    <a:pt x="1047051" y="11137"/>
                  </a:lnTo>
                  <a:lnTo>
                    <a:pt x="1058189" y="11137"/>
                  </a:lnTo>
                  <a:lnTo>
                    <a:pt x="1058189" y="0"/>
                  </a:lnTo>
                  <a:close/>
                </a:path>
                <a:path w="1570989" h="11430">
                  <a:moveTo>
                    <a:pt x="1080477" y="0"/>
                  </a:moveTo>
                  <a:lnTo>
                    <a:pt x="1069340" y="0"/>
                  </a:lnTo>
                  <a:lnTo>
                    <a:pt x="1069340" y="11137"/>
                  </a:lnTo>
                  <a:lnTo>
                    <a:pt x="1080477" y="11137"/>
                  </a:lnTo>
                  <a:lnTo>
                    <a:pt x="1080477" y="0"/>
                  </a:lnTo>
                  <a:close/>
                </a:path>
                <a:path w="1570989" h="11430">
                  <a:moveTo>
                    <a:pt x="1102753" y="0"/>
                  </a:moveTo>
                  <a:lnTo>
                    <a:pt x="1091615" y="0"/>
                  </a:lnTo>
                  <a:lnTo>
                    <a:pt x="1091615" y="11137"/>
                  </a:lnTo>
                  <a:lnTo>
                    <a:pt x="1102753" y="11137"/>
                  </a:lnTo>
                  <a:lnTo>
                    <a:pt x="1102753" y="0"/>
                  </a:lnTo>
                  <a:close/>
                </a:path>
                <a:path w="1570989" h="11430">
                  <a:moveTo>
                    <a:pt x="1125029" y="0"/>
                  </a:moveTo>
                  <a:lnTo>
                    <a:pt x="1113891" y="0"/>
                  </a:lnTo>
                  <a:lnTo>
                    <a:pt x="1113891" y="11137"/>
                  </a:lnTo>
                  <a:lnTo>
                    <a:pt x="1125029" y="11137"/>
                  </a:lnTo>
                  <a:lnTo>
                    <a:pt x="1125029" y="0"/>
                  </a:lnTo>
                  <a:close/>
                </a:path>
                <a:path w="1570989" h="11430">
                  <a:moveTo>
                    <a:pt x="1147305" y="0"/>
                  </a:moveTo>
                  <a:lnTo>
                    <a:pt x="1136167" y="0"/>
                  </a:lnTo>
                  <a:lnTo>
                    <a:pt x="1136167" y="11137"/>
                  </a:lnTo>
                  <a:lnTo>
                    <a:pt x="1147305" y="11137"/>
                  </a:lnTo>
                  <a:lnTo>
                    <a:pt x="1147305" y="0"/>
                  </a:lnTo>
                  <a:close/>
                </a:path>
                <a:path w="1570989" h="11430">
                  <a:moveTo>
                    <a:pt x="1169581" y="0"/>
                  </a:moveTo>
                  <a:lnTo>
                    <a:pt x="1158443" y="0"/>
                  </a:lnTo>
                  <a:lnTo>
                    <a:pt x="1158443" y="11137"/>
                  </a:lnTo>
                  <a:lnTo>
                    <a:pt x="1169581" y="11137"/>
                  </a:lnTo>
                  <a:lnTo>
                    <a:pt x="1169581" y="0"/>
                  </a:lnTo>
                  <a:close/>
                </a:path>
                <a:path w="1570989" h="11430">
                  <a:moveTo>
                    <a:pt x="1191856" y="0"/>
                  </a:moveTo>
                  <a:lnTo>
                    <a:pt x="1180719" y="0"/>
                  </a:lnTo>
                  <a:lnTo>
                    <a:pt x="1180719" y="11137"/>
                  </a:lnTo>
                  <a:lnTo>
                    <a:pt x="1191856" y="11137"/>
                  </a:lnTo>
                  <a:lnTo>
                    <a:pt x="1191856" y="0"/>
                  </a:lnTo>
                  <a:close/>
                </a:path>
                <a:path w="1570989" h="11430">
                  <a:moveTo>
                    <a:pt x="1214145" y="0"/>
                  </a:moveTo>
                  <a:lnTo>
                    <a:pt x="1203007" y="0"/>
                  </a:lnTo>
                  <a:lnTo>
                    <a:pt x="1203007" y="11137"/>
                  </a:lnTo>
                  <a:lnTo>
                    <a:pt x="1214145" y="11137"/>
                  </a:lnTo>
                  <a:lnTo>
                    <a:pt x="1214145" y="0"/>
                  </a:lnTo>
                  <a:close/>
                </a:path>
                <a:path w="1570989" h="11430">
                  <a:moveTo>
                    <a:pt x="1236421" y="0"/>
                  </a:moveTo>
                  <a:lnTo>
                    <a:pt x="1225283" y="0"/>
                  </a:lnTo>
                  <a:lnTo>
                    <a:pt x="1225283" y="11137"/>
                  </a:lnTo>
                  <a:lnTo>
                    <a:pt x="1236421" y="11137"/>
                  </a:lnTo>
                  <a:lnTo>
                    <a:pt x="1236421" y="0"/>
                  </a:lnTo>
                  <a:close/>
                </a:path>
                <a:path w="1570989" h="11430">
                  <a:moveTo>
                    <a:pt x="1258697" y="0"/>
                  </a:moveTo>
                  <a:lnTo>
                    <a:pt x="1247559" y="0"/>
                  </a:lnTo>
                  <a:lnTo>
                    <a:pt x="1247559" y="11137"/>
                  </a:lnTo>
                  <a:lnTo>
                    <a:pt x="1258697" y="11137"/>
                  </a:lnTo>
                  <a:lnTo>
                    <a:pt x="1258697" y="0"/>
                  </a:lnTo>
                  <a:close/>
                </a:path>
                <a:path w="1570989" h="11430">
                  <a:moveTo>
                    <a:pt x="1280972" y="0"/>
                  </a:moveTo>
                  <a:lnTo>
                    <a:pt x="1269834" y="0"/>
                  </a:lnTo>
                  <a:lnTo>
                    <a:pt x="1269834" y="11137"/>
                  </a:lnTo>
                  <a:lnTo>
                    <a:pt x="1280972" y="11137"/>
                  </a:lnTo>
                  <a:lnTo>
                    <a:pt x="1280972" y="0"/>
                  </a:lnTo>
                  <a:close/>
                </a:path>
                <a:path w="1570989" h="11430">
                  <a:moveTo>
                    <a:pt x="1303248" y="0"/>
                  </a:moveTo>
                  <a:lnTo>
                    <a:pt x="1292110" y="0"/>
                  </a:lnTo>
                  <a:lnTo>
                    <a:pt x="1292110" y="11137"/>
                  </a:lnTo>
                  <a:lnTo>
                    <a:pt x="1303248" y="11137"/>
                  </a:lnTo>
                  <a:lnTo>
                    <a:pt x="1303248" y="0"/>
                  </a:lnTo>
                  <a:close/>
                </a:path>
                <a:path w="1570989" h="11430">
                  <a:moveTo>
                    <a:pt x="1325524" y="0"/>
                  </a:moveTo>
                  <a:lnTo>
                    <a:pt x="1314386" y="0"/>
                  </a:lnTo>
                  <a:lnTo>
                    <a:pt x="1314386" y="11137"/>
                  </a:lnTo>
                  <a:lnTo>
                    <a:pt x="1325524" y="11137"/>
                  </a:lnTo>
                  <a:lnTo>
                    <a:pt x="1325524" y="0"/>
                  </a:lnTo>
                  <a:close/>
                </a:path>
                <a:path w="1570989" h="11430">
                  <a:moveTo>
                    <a:pt x="1347812" y="0"/>
                  </a:moveTo>
                  <a:lnTo>
                    <a:pt x="1336675" y="0"/>
                  </a:lnTo>
                  <a:lnTo>
                    <a:pt x="1336675" y="11137"/>
                  </a:lnTo>
                  <a:lnTo>
                    <a:pt x="1347812" y="11137"/>
                  </a:lnTo>
                  <a:lnTo>
                    <a:pt x="1347812" y="0"/>
                  </a:lnTo>
                  <a:close/>
                </a:path>
                <a:path w="1570989" h="11430">
                  <a:moveTo>
                    <a:pt x="1370088" y="0"/>
                  </a:moveTo>
                  <a:lnTo>
                    <a:pt x="1358950" y="0"/>
                  </a:lnTo>
                  <a:lnTo>
                    <a:pt x="1358950" y="11137"/>
                  </a:lnTo>
                  <a:lnTo>
                    <a:pt x="1370088" y="11137"/>
                  </a:lnTo>
                  <a:lnTo>
                    <a:pt x="1370088" y="0"/>
                  </a:lnTo>
                  <a:close/>
                </a:path>
                <a:path w="1570989" h="11430">
                  <a:moveTo>
                    <a:pt x="1392364" y="0"/>
                  </a:moveTo>
                  <a:lnTo>
                    <a:pt x="1381226" y="0"/>
                  </a:lnTo>
                  <a:lnTo>
                    <a:pt x="1381226" y="11137"/>
                  </a:lnTo>
                  <a:lnTo>
                    <a:pt x="1392364" y="11137"/>
                  </a:lnTo>
                  <a:lnTo>
                    <a:pt x="1392364" y="0"/>
                  </a:lnTo>
                  <a:close/>
                </a:path>
                <a:path w="1570989" h="11430">
                  <a:moveTo>
                    <a:pt x="1414640" y="0"/>
                  </a:moveTo>
                  <a:lnTo>
                    <a:pt x="1403502" y="0"/>
                  </a:lnTo>
                  <a:lnTo>
                    <a:pt x="1403502" y="11137"/>
                  </a:lnTo>
                  <a:lnTo>
                    <a:pt x="1414640" y="11137"/>
                  </a:lnTo>
                  <a:lnTo>
                    <a:pt x="1414640" y="0"/>
                  </a:lnTo>
                  <a:close/>
                </a:path>
                <a:path w="1570989" h="11430">
                  <a:moveTo>
                    <a:pt x="1436916" y="0"/>
                  </a:moveTo>
                  <a:lnTo>
                    <a:pt x="1425778" y="0"/>
                  </a:lnTo>
                  <a:lnTo>
                    <a:pt x="1425778" y="11137"/>
                  </a:lnTo>
                  <a:lnTo>
                    <a:pt x="1436916" y="11137"/>
                  </a:lnTo>
                  <a:lnTo>
                    <a:pt x="1436916" y="0"/>
                  </a:lnTo>
                  <a:close/>
                </a:path>
                <a:path w="1570989" h="11430">
                  <a:moveTo>
                    <a:pt x="1459191" y="0"/>
                  </a:moveTo>
                  <a:lnTo>
                    <a:pt x="1448054" y="0"/>
                  </a:lnTo>
                  <a:lnTo>
                    <a:pt x="1448054" y="11137"/>
                  </a:lnTo>
                  <a:lnTo>
                    <a:pt x="1459191" y="11137"/>
                  </a:lnTo>
                  <a:lnTo>
                    <a:pt x="1459191" y="0"/>
                  </a:lnTo>
                  <a:close/>
                </a:path>
                <a:path w="1570989" h="11430">
                  <a:moveTo>
                    <a:pt x="1481480" y="0"/>
                  </a:moveTo>
                  <a:lnTo>
                    <a:pt x="1470342" y="0"/>
                  </a:lnTo>
                  <a:lnTo>
                    <a:pt x="1470342" y="11137"/>
                  </a:lnTo>
                  <a:lnTo>
                    <a:pt x="1481480" y="11137"/>
                  </a:lnTo>
                  <a:lnTo>
                    <a:pt x="1481480" y="0"/>
                  </a:lnTo>
                  <a:close/>
                </a:path>
                <a:path w="1570989" h="11430">
                  <a:moveTo>
                    <a:pt x="1503756" y="0"/>
                  </a:moveTo>
                  <a:lnTo>
                    <a:pt x="1492618" y="0"/>
                  </a:lnTo>
                  <a:lnTo>
                    <a:pt x="1492618" y="11137"/>
                  </a:lnTo>
                  <a:lnTo>
                    <a:pt x="1503756" y="11137"/>
                  </a:lnTo>
                  <a:lnTo>
                    <a:pt x="1503756" y="0"/>
                  </a:lnTo>
                  <a:close/>
                </a:path>
                <a:path w="1570989" h="11430">
                  <a:moveTo>
                    <a:pt x="1526032" y="0"/>
                  </a:moveTo>
                  <a:lnTo>
                    <a:pt x="1514894" y="0"/>
                  </a:lnTo>
                  <a:lnTo>
                    <a:pt x="1514894" y="11137"/>
                  </a:lnTo>
                  <a:lnTo>
                    <a:pt x="1526032" y="11137"/>
                  </a:lnTo>
                  <a:lnTo>
                    <a:pt x="1526032" y="0"/>
                  </a:lnTo>
                  <a:close/>
                </a:path>
                <a:path w="1570989" h="11430">
                  <a:moveTo>
                    <a:pt x="1548307" y="0"/>
                  </a:moveTo>
                  <a:lnTo>
                    <a:pt x="1537169" y="0"/>
                  </a:lnTo>
                  <a:lnTo>
                    <a:pt x="1537169" y="11137"/>
                  </a:lnTo>
                  <a:lnTo>
                    <a:pt x="1548307" y="11137"/>
                  </a:lnTo>
                  <a:lnTo>
                    <a:pt x="1548307" y="0"/>
                  </a:lnTo>
                  <a:close/>
                </a:path>
                <a:path w="1570989" h="11430">
                  <a:moveTo>
                    <a:pt x="1570583" y="0"/>
                  </a:moveTo>
                  <a:lnTo>
                    <a:pt x="1559445" y="0"/>
                  </a:lnTo>
                  <a:lnTo>
                    <a:pt x="1559445" y="11137"/>
                  </a:lnTo>
                  <a:lnTo>
                    <a:pt x="1570583" y="11137"/>
                  </a:lnTo>
                  <a:lnTo>
                    <a:pt x="15705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564458" y="1682978"/>
              <a:ext cx="1570990" cy="11430"/>
            </a:xfrm>
            <a:custGeom>
              <a:avLst/>
              <a:gdLst/>
              <a:ahLst/>
              <a:cxnLst/>
              <a:rect l="l" t="t" r="r" b="b"/>
              <a:pathLst>
                <a:path w="1570989" h="11430">
                  <a:moveTo>
                    <a:pt x="11137" y="0"/>
                  </a:moveTo>
                  <a:lnTo>
                    <a:pt x="0" y="0"/>
                  </a:lnTo>
                  <a:lnTo>
                    <a:pt x="0" y="11137"/>
                  </a:lnTo>
                  <a:lnTo>
                    <a:pt x="11137" y="11137"/>
                  </a:lnTo>
                  <a:lnTo>
                    <a:pt x="11137" y="0"/>
                  </a:lnTo>
                  <a:close/>
                </a:path>
                <a:path w="1570989" h="11430">
                  <a:moveTo>
                    <a:pt x="33413" y="0"/>
                  </a:moveTo>
                  <a:lnTo>
                    <a:pt x="22275" y="0"/>
                  </a:lnTo>
                  <a:lnTo>
                    <a:pt x="22275" y="11137"/>
                  </a:lnTo>
                  <a:lnTo>
                    <a:pt x="33413" y="11137"/>
                  </a:lnTo>
                  <a:lnTo>
                    <a:pt x="33413" y="0"/>
                  </a:lnTo>
                  <a:close/>
                </a:path>
                <a:path w="1570989" h="11430">
                  <a:moveTo>
                    <a:pt x="55702" y="0"/>
                  </a:moveTo>
                  <a:lnTo>
                    <a:pt x="44564" y="0"/>
                  </a:lnTo>
                  <a:lnTo>
                    <a:pt x="44564" y="11137"/>
                  </a:lnTo>
                  <a:lnTo>
                    <a:pt x="55702" y="11137"/>
                  </a:lnTo>
                  <a:lnTo>
                    <a:pt x="55702" y="0"/>
                  </a:lnTo>
                  <a:close/>
                </a:path>
                <a:path w="1570989" h="11430">
                  <a:moveTo>
                    <a:pt x="77978" y="0"/>
                  </a:moveTo>
                  <a:lnTo>
                    <a:pt x="66840" y="0"/>
                  </a:lnTo>
                  <a:lnTo>
                    <a:pt x="66840" y="11137"/>
                  </a:lnTo>
                  <a:lnTo>
                    <a:pt x="77978" y="11137"/>
                  </a:lnTo>
                  <a:lnTo>
                    <a:pt x="77978" y="0"/>
                  </a:lnTo>
                  <a:close/>
                </a:path>
                <a:path w="1570989" h="11430">
                  <a:moveTo>
                    <a:pt x="100253" y="0"/>
                  </a:moveTo>
                  <a:lnTo>
                    <a:pt x="89115" y="0"/>
                  </a:lnTo>
                  <a:lnTo>
                    <a:pt x="89115" y="11137"/>
                  </a:lnTo>
                  <a:lnTo>
                    <a:pt x="100253" y="11137"/>
                  </a:lnTo>
                  <a:lnTo>
                    <a:pt x="100253" y="0"/>
                  </a:lnTo>
                  <a:close/>
                </a:path>
                <a:path w="1570989" h="11430">
                  <a:moveTo>
                    <a:pt x="122529" y="0"/>
                  </a:moveTo>
                  <a:lnTo>
                    <a:pt x="111391" y="0"/>
                  </a:lnTo>
                  <a:lnTo>
                    <a:pt x="111391" y="11137"/>
                  </a:lnTo>
                  <a:lnTo>
                    <a:pt x="122529" y="11137"/>
                  </a:lnTo>
                  <a:lnTo>
                    <a:pt x="122529" y="0"/>
                  </a:lnTo>
                  <a:close/>
                </a:path>
                <a:path w="1570989" h="11430">
                  <a:moveTo>
                    <a:pt x="144805" y="0"/>
                  </a:moveTo>
                  <a:lnTo>
                    <a:pt x="133667" y="0"/>
                  </a:lnTo>
                  <a:lnTo>
                    <a:pt x="133667" y="11137"/>
                  </a:lnTo>
                  <a:lnTo>
                    <a:pt x="144805" y="11137"/>
                  </a:lnTo>
                  <a:lnTo>
                    <a:pt x="144805" y="0"/>
                  </a:lnTo>
                  <a:close/>
                </a:path>
                <a:path w="1570989" h="11430">
                  <a:moveTo>
                    <a:pt x="167081" y="0"/>
                  </a:moveTo>
                  <a:lnTo>
                    <a:pt x="155943" y="0"/>
                  </a:lnTo>
                  <a:lnTo>
                    <a:pt x="155943" y="11137"/>
                  </a:lnTo>
                  <a:lnTo>
                    <a:pt x="167081" y="11137"/>
                  </a:lnTo>
                  <a:lnTo>
                    <a:pt x="167081" y="0"/>
                  </a:lnTo>
                  <a:close/>
                </a:path>
                <a:path w="1570989" h="11430">
                  <a:moveTo>
                    <a:pt x="189369" y="0"/>
                  </a:moveTo>
                  <a:lnTo>
                    <a:pt x="178231" y="0"/>
                  </a:lnTo>
                  <a:lnTo>
                    <a:pt x="178231" y="11137"/>
                  </a:lnTo>
                  <a:lnTo>
                    <a:pt x="189369" y="11137"/>
                  </a:lnTo>
                  <a:lnTo>
                    <a:pt x="189369" y="0"/>
                  </a:lnTo>
                  <a:close/>
                </a:path>
                <a:path w="1570989" h="11430">
                  <a:moveTo>
                    <a:pt x="211645" y="0"/>
                  </a:moveTo>
                  <a:lnTo>
                    <a:pt x="200507" y="0"/>
                  </a:lnTo>
                  <a:lnTo>
                    <a:pt x="200507" y="11137"/>
                  </a:lnTo>
                  <a:lnTo>
                    <a:pt x="211645" y="11137"/>
                  </a:lnTo>
                  <a:lnTo>
                    <a:pt x="211645" y="0"/>
                  </a:lnTo>
                  <a:close/>
                </a:path>
                <a:path w="1570989" h="11430">
                  <a:moveTo>
                    <a:pt x="233921" y="0"/>
                  </a:moveTo>
                  <a:lnTo>
                    <a:pt x="222783" y="0"/>
                  </a:lnTo>
                  <a:lnTo>
                    <a:pt x="222783" y="11137"/>
                  </a:lnTo>
                  <a:lnTo>
                    <a:pt x="233921" y="11137"/>
                  </a:lnTo>
                  <a:lnTo>
                    <a:pt x="233921" y="0"/>
                  </a:lnTo>
                  <a:close/>
                </a:path>
                <a:path w="1570989" h="11430">
                  <a:moveTo>
                    <a:pt x="256197" y="0"/>
                  </a:moveTo>
                  <a:lnTo>
                    <a:pt x="245059" y="0"/>
                  </a:lnTo>
                  <a:lnTo>
                    <a:pt x="245059" y="11137"/>
                  </a:lnTo>
                  <a:lnTo>
                    <a:pt x="256197" y="11137"/>
                  </a:lnTo>
                  <a:lnTo>
                    <a:pt x="256197" y="0"/>
                  </a:lnTo>
                  <a:close/>
                </a:path>
                <a:path w="1570989" h="11430">
                  <a:moveTo>
                    <a:pt x="278472" y="0"/>
                  </a:moveTo>
                  <a:lnTo>
                    <a:pt x="267335" y="0"/>
                  </a:lnTo>
                  <a:lnTo>
                    <a:pt x="267335" y="11137"/>
                  </a:lnTo>
                  <a:lnTo>
                    <a:pt x="278472" y="11137"/>
                  </a:lnTo>
                  <a:lnTo>
                    <a:pt x="278472" y="0"/>
                  </a:lnTo>
                  <a:close/>
                </a:path>
                <a:path w="1570989" h="11430">
                  <a:moveTo>
                    <a:pt x="300748" y="0"/>
                  </a:moveTo>
                  <a:lnTo>
                    <a:pt x="289610" y="0"/>
                  </a:lnTo>
                  <a:lnTo>
                    <a:pt x="289610" y="11137"/>
                  </a:lnTo>
                  <a:lnTo>
                    <a:pt x="300748" y="11137"/>
                  </a:lnTo>
                  <a:lnTo>
                    <a:pt x="300748" y="0"/>
                  </a:lnTo>
                  <a:close/>
                </a:path>
                <a:path w="1570989" h="11430">
                  <a:moveTo>
                    <a:pt x="323037" y="0"/>
                  </a:moveTo>
                  <a:lnTo>
                    <a:pt x="311899" y="0"/>
                  </a:lnTo>
                  <a:lnTo>
                    <a:pt x="311899" y="11137"/>
                  </a:lnTo>
                  <a:lnTo>
                    <a:pt x="323037" y="11137"/>
                  </a:lnTo>
                  <a:lnTo>
                    <a:pt x="323037" y="0"/>
                  </a:lnTo>
                  <a:close/>
                </a:path>
                <a:path w="1570989" h="11430">
                  <a:moveTo>
                    <a:pt x="345313" y="0"/>
                  </a:moveTo>
                  <a:lnTo>
                    <a:pt x="334175" y="0"/>
                  </a:lnTo>
                  <a:lnTo>
                    <a:pt x="334175" y="11137"/>
                  </a:lnTo>
                  <a:lnTo>
                    <a:pt x="345313" y="11137"/>
                  </a:lnTo>
                  <a:lnTo>
                    <a:pt x="345313" y="0"/>
                  </a:lnTo>
                  <a:close/>
                </a:path>
                <a:path w="1570989" h="11430">
                  <a:moveTo>
                    <a:pt x="367588" y="0"/>
                  </a:moveTo>
                  <a:lnTo>
                    <a:pt x="356450" y="0"/>
                  </a:lnTo>
                  <a:lnTo>
                    <a:pt x="356450" y="11137"/>
                  </a:lnTo>
                  <a:lnTo>
                    <a:pt x="367588" y="11137"/>
                  </a:lnTo>
                  <a:lnTo>
                    <a:pt x="367588" y="0"/>
                  </a:lnTo>
                  <a:close/>
                </a:path>
                <a:path w="1570989" h="11430">
                  <a:moveTo>
                    <a:pt x="389864" y="0"/>
                  </a:moveTo>
                  <a:lnTo>
                    <a:pt x="378726" y="0"/>
                  </a:lnTo>
                  <a:lnTo>
                    <a:pt x="378726" y="11137"/>
                  </a:lnTo>
                  <a:lnTo>
                    <a:pt x="389864" y="11137"/>
                  </a:lnTo>
                  <a:lnTo>
                    <a:pt x="389864" y="0"/>
                  </a:lnTo>
                  <a:close/>
                </a:path>
                <a:path w="1570989" h="11430">
                  <a:moveTo>
                    <a:pt x="412140" y="0"/>
                  </a:moveTo>
                  <a:lnTo>
                    <a:pt x="401002" y="0"/>
                  </a:lnTo>
                  <a:lnTo>
                    <a:pt x="401002" y="11137"/>
                  </a:lnTo>
                  <a:lnTo>
                    <a:pt x="412140" y="11137"/>
                  </a:lnTo>
                  <a:lnTo>
                    <a:pt x="412140" y="0"/>
                  </a:lnTo>
                  <a:close/>
                </a:path>
                <a:path w="1570989" h="11430">
                  <a:moveTo>
                    <a:pt x="434416" y="0"/>
                  </a:moveTo>
                  <a:lnTo>
                    <a:pt x="423278" y="0"/>
                  </a:lnTo>
                  <a:lnTo>
                    <a:pt x="423278" y="11137"/>
                  </a:lnTo>
                  <a:lnTo>
                    <a:pt x="434416" y="11137"/>
                  </a:lnTo>
                  <a:lnTo>
                    <a:pt x="434416" y="0"/>
                  </a:lnTo>
                  <a:close/>
                </a:path>
                <a:path w="1570989" h="11430">
                  <a:moveTo>
                    <a:pt x="456704" y="0"/>
                  </a:moveTo>
                  <a:lnTo>
                    <a:pt x="445566" y="0"/>
                  </a:lnTo>
                  <a:lnTo>
                    <a:pt x="445566" y="11137"/>
                  </a:lnTo>
                  <a:lnTo>
                    <a:pt x="456704" y="11137"/>
                  </a:lnTo>
                  <a:lnTo>
                    <a:pt x="456704" y="0"/>
                  </a:lnTo>
                  <a:close/>
                </a:path>
                <a:path w="1570989" h="11430">
                  <a:moveTo>
                    <a:pt x="478980" y="0"/>
                  </a:moveTo>
                  <a:lnTo>
                    <a:pt x="467842" y="0"/>
                  </a:lnTo>
                  <a:lnTo>
                    <a:pt x="467842" y="11137"/>
                  </a:lnTo>
                  <a:lnTo>
                    <a:pt x="478980" y="11137"/>
                  </a:lnTo>
                  <a:lnTo>
                    <a:pt x="478980" y="0"/>
                  </a:lnTo>
                  <a:close/>
                </a:path>
                <a:path w="1570989" h="11430">
                  <a:moveTo>
                    <a:pt x="501256" y="0"/>
                  </a:moveTo>
                  <a:lnTo>
                    <a:pt x="490118" y="0"/>
                  </a:lnTo>
                  <a:lnTo>
                    <a:pt x="490118" y="11137"/>
                  </a:lnTo>
                  <a:lnTo>
                    <a:pt x="501256" y="11137"/>
                  </a:lnTo>
                  <a:lnTo>
                    <a:pt x="501256" y="0"/>
                  </a:lnTo>
                  <a:close/>
                </a:path>
                <a:path w="1570989" h="11430">
                  <a:moveTo>
                    <a:pt x="523532" y="0"/>
                  </a:moveTo>
                  <a:lnTo>
                    <a:pt x="512394" y="0"/>
                  </a:lnTo>
                  <a:lnTo>
                    <a:pt x="512394" y="11137"/>
                  </a:lnTo>
                  <a:lnTo>
                    <a:pt x="523532" y="11137"/>
                  </a:lnTo>
                  <a:lnTo>
                    <a:pt x="523532" y="0"/>
                  </a:lnTo>
                  <a:close/>
                </a:path>
                <a:path w="1570989" h="11430">
                  <a:moveTo>
                    <a:pt x="545807" y="0"/>
                  </a:moveTo>
                  <a:lnTo>
                    <a:pt x="534670" y="0"/>
                  </a:lnTo>
                  <a:lnTo>
                    <a:pt x="534670" y="11137"/>
                  </a:lnTo>
                  <a:lnTo>
                    <a:pt x="545807" y="11137"/>
                  </a:lnTo>
                  <a:lnTo>
                    <a:pt x="545807" y="0"/>
                  </a:lnTo>
                  <a:close/>
                </a:path>
                <a:path w="1570989" h="11430">
                  <a:moveTo>
                    <a:pt x="568083" y="0"/>
                  </a:moveTo>
                  <a:lnTo>
                    <a:pt x="556945" y="0"/>
                  </a:lnTo>
                  <a:lnTo>
                    <a:pt x="556945" y="11137"/>
                  </a:lnTo>
                  <a:lnTo>
                    <a:pt x="568083" y="11137"/>
                  </a:lnTo>
                  <a:lnTo>
                    <a:pt x="568083" y="0"/>
                  </a:lnTo>
                  <a:close/>
                </a:path>
                <a:path w="1570989" h="11430">
                  <a:moveTo>
                    <a:pt x="590372" y="0"/>
                  </a:moveTo>
                  <a:lnTo>
                    <a:pt x="579234" y="0"/>
                  </a:lnTo>
                  <a:lnTo>
                    <a:pt x="579234" y="11137"/>
                  </a:lnTo>
                  <a:lnTo>
                    <a:pt x="590372" y="11137"/>
                  </a:lnTo>
                  <a:lnTo>
                    <a:pt x="590372" y="0"/>
                  </a:lnTo>
                  <a:close/>
                </a:path>
                <a:path w="1570989" h="11430">
                  <a:moveTo>
                    <a:pt x="612648" y="0"/>
                  </a:moveTo>
                  <a:lnTo>
                    <a:pt x="601510" y="0"/>
                  </a:lnTo>
                  <a:lnTo>
                    <a:pt x="601510" y="11137"/>
                  </a:lnTo>
                  <a:lnTo>
                    <a:pt x="612648" y="11137"/>
                  </a:lnTo>
                  <a:lnTo>
                    <a:pt x="612648" y="0"/>
                  </a:lnTo>
                  <a:close/>
                </a:path>
                <a:path w="1570989" h="11430">
                  <a:moveTo>
                    <a:pt x="634923" y="0"/>
                  </a:moveTo>
                  <a:lnTo>
                    <a:pt x="623785" y="0"/>
                  </a:lnTo>
                  <a:lnTo>
                    <a:pt x="623785" y="11137"/>
                  </a:lnTo>
                  <a:lnTo>
                    <a:pt x="634923" y="11137"/>
                  </a:lnTo>
                  <a:lnTo>
                    <a:pt x="634923" y="0"/>
                  </a:lnTo>
                  <a:close/>
                </a:path>
                <a:path w="1570989" h="11430">
                  <a:moveTo>
                    <a:pt x="657199" y="0"/>
                  </a:moveTo>
                  <a:lnTo>
                    <a:pt x="646061" y="0"/>
                  </a:lnTo>
                  <a:lnTo>
                    <a:pt x="646061" y="11137"/>
                  </a:lnTo>
                  <a:lnTo>
                    <a:pt x="657199" y="11137"/>
                  </a:lnTo>
                  <a:lnTo>
                    <a:pt x="657199" y="0"/>
                  </a:lnTo>
                  <a:close/>
                </a:path>
                <a:path w="1570989" h="11430">
                  <a:moveTo>
                    <a:pt x="679475" y="0"/>
                  </a:moveTo>
                  <a:lnTo>
                    <a:pt x="668337" y="0"/>
                  </a:lnTo>
                  <a:lnTo>
                    <a:pt x="668337" y="11137"/>
                  </a:lnTo>
                  <a:lnTo>
                    <a:pt x="679475" y="11137"/>
                  </a:lnTo>
                  <a:lnTo>
                    <a:pt x="679475" y="0"/>
                  </a:lnTo>
                  <a:close/>
                </a:path>
                <a:path w="1570989" h="11430">
                  <a:moveTo>
                    <a:pt x="701751" y="0"/>
                  </a:moveTo>
                  <a:lnTo>
                    <a:pt x="690613" y="0"/>
                  </a:lnTo>
                  <a:lnTo>
                    <a:pt x="690613" y="11137"/>
                  </a:lnTo>
                  <a:lnTo>
                    <a:pt x="701751" y="11137"/>
                  </a:lnTo>
                  <a:lnTo>
                    <a:pt x="701751" y="0"/>
                  </a:lnTo>
                  <a:close/>
                </a:path>
                <a:path w="1570989" h="11430">
                  <a:moveTo>
                    <a:pt x="724039" y="0"/>
                  </a:moveTo>
                  <a:lnTo>
                    <a:pt x="712901" y="0"/>
                  </a:lnTo>
                  <a:lnTo>
                    <a:pt x="712901" y="11137"/>
                  </a:lnTo>
                  <a:lnTo>
                    <a:pt x="724039" y="11137"/>
                  </a:lnTo>
                  <a:lnTo>
                    <a:pt x="724039" y="0"/>
                  </a:lnTo>
                  <a:close/>
                </a:path>
                <a:path w="1570989" h="11430">
                  <a:moveTo>
                    <a:pt x="746315" y="0"/>
                  </a:moveTo>
                  <a:lnTo>
                    <a:pt x="735177" y="0"/>
                  </a:lnTo>
                  <a:lnTo>
                    <a:pt x="735177" y="11137"/>
                  </a:lnTo>
                  <a:lnTo>
                    <a:pt x="746315" y="11137"/>
                  </a:lnTo>
                  <a:lnTo>
                    <a:pt x="746315" y="0"/>
                  </a:lnTo>
                  <a:close/>
                </a:path>
                <a:path w="1570989" h="11430">
                  <a:moveTo>
                    <a:pt x="768591" y="0"/>
                  </a:moveTo>
                  <a:lnTo>
                    <a:pt x="757453" y="0"/>
                  </a:lnTo>
                  <a:lnTo>
                    <a:pt x="757453" y="11137"/>
                  </a:lnTo>
                  <a:lnTo>
                    <a:pt x="768591" y="11137"/>
                  </a:lnTo>
                  <a:lnTo>
                    <a:pt x="768591" y="0"/>
                  </a:lnTo>
                  <a:close/>
                </a:path>
                <a:path w="1570989" h="11430">
                  <a:moveTo>
                    <a:pt x="790867" y="0"/>
                  </a:moveTo>
                  <a:lnTo>
                    <a:pt x="779729" y="0"/>
                  </a:lnTo>
                  <a:lnTo>
                    <a:pt x="779729" y="11137"/>
                  </a:lnTo>
                  <a:lnTo>
                    <a:pt x="790867" y="11137"/>
                  </a:lnTo>
                  <a:lnTo>
                    <a:pt x="790867" y="0"/>
                  </a:lnTo>
                  <a:close/>
                </a:path>
                <a:path w="1570989" h="11430">
                  <a:moveTo>
                    <a:pt x="813142" y="0"/>
                  </a:moveTo>
                  <a:lnTo>
                    <a:pt x="802005" y="0"/>
                  </a:lnTo>
                  <a:lnTo>
                    <a:pt x="802005" y="11137"/>
                  </a:lnTo>
                  <a:lnTo>
                    <a:pt x="813142" y="11137"/>
                  </a:lnTo>
                  <a:lnTo>
                    <a:pt x="813142" y="0"/>
                  </a:lnTo>
                  <a:close/>
                </a:path>
                <a:path w="1570989" h="11430">
                  <a:moveTo>
                    <a:pt x="835418" y="0"/>
                  </a:moveTo>
                  <a:lnTo>
                    <a:pt x="824280" y="0"/>
                  </a:lnTo>
                  <a:lnTo>
                    <a:pt x="824280" y="11137"/>
                  </a:lnTo>
                  <a:lnTo>
                    <a:pt x="835418" y="11137"/>
                  </a:lnTo>
                  <a:lnTo>
                    <a:pt x="835418" y="0"/>
                  </a:lnTo>
                  <a:close/>
                </a:path>
                <a:path w="1570989" h="11430">
                  <a:moveTo>
                    <a:pt x="857707" y="0"/>
                  </a:moveTo>
                  <a:lnTo>
                    <a:pt x="846569" y="0"/>
                  </a:lnTo>
                  <a:lnTo>
                    <a:pt x="846569" y="11137"/>
                  </a:lnTo>
                  <a:lnTo>
                    <a:pt x="857707" y="11137"/>
                  </a:lnTo>
                  <a:lnTo>
                    <a:pt x="857707" y="0"/>
                  </a:lnTo>
                  <a:close/>
                </a:path>
                <a:path w="1570989" h="11430">
                  <a:moveTo>
                    <a:pt x="879983" y="0"/>
                  </a:moveTo>
                  <a:lnTo>
                    <a:pt x="868845" y="0"/>
                  </a:lnTo>
                  <a:lnTo>
                    <a:pt x="868845" y="11137"/>
                  </a:lnTo>
                  <a:lnTo>
                    <a:pt x="879983" y="11137"/>
                  </a:lnTo>
                  <a:lnTo>
                    <a:pt x="879983" y="0"/>
                  </a:lnTo>
                  <a:close/>
                </a:path>
                <a:path w="1570989" h="11430">
                  <a:moveTo>
                    <a:pt x="902258" y="0"/>
                  </a:moveTo>
                  <a:lnTo>
                    <a:pt x="891120" y="0"/>
                  </a:lnTo>
                  <a:lnTo>
                    <a:pt x="891120" y="11137"/>
                  </a:lnTo>
                  <a:lnTo>
                    <a:pt x="902258" y="11137"/>
                  </a:lnTo>
                  <a:lnTo>
                    <a:pt x="902258" y="0"/>
                  </a:lnTo>
                  <a:close/>
                </a:path>
                <a:path w="1570989" h="11430">
                  <a:moveTo>
                    <a:pt x="924534" y="0"/>
                  </a:moveTo>
                  <a:lnTo>
                    <a:pt x="913396" y="0"/>
                  </a:lnTo>
                  <a:lnTo>
                    <a:pt x="913396" y="11137"/>
                  </a:lnTo>
                  <a:lnTo>
                    <a:pt x="924534" y="11137"/>
                  </a:lnTo>
                  <a:lnTo>
                    <a:pt x="924534" y="0"/>
                  </a:lnTo>
                  <a:close/>
                </a:path>
                <a:path w="1570989" h="11430">
                  <a:moveTo>
                    <a:pt x="946810" y="0"/>
                  </a:moveTo>
                  <a:lnTo>
                    <a:pt x="935672" y="0"/>
                  </a:lnTo>
                  <a:lnTo>
                    <a:pt x="935672" y="11137"/>
                  </a:lnTo>
                  <a:lnTo>
                    <a:pt x="946810" y="11137"/>
                  </a:lnTo>
                  <a:lnTo>
                    <a:pt x="946810" y="0"/>
                  </a:lnTo>
                  <a:close/>
                </a:path>
                <a:path w="1570989" h="11430">
                  <a:moveTo>
                    <a:pt x="969086" y="0"/>
                  </a:moveTo>
                  <a:lnTo>
                    <a:pt x="957948" y="0"/>
                  </a:lnTo>
                  <a:lnTo>
                    <a:pt x="957948" y="11137"/>
                  </a:lnTo>
                  <a:lnTo>
                    <a:pt x="969086" y="11137"/>
                  </a:lnTo>
                  <a:lnTo>
                    <a:pt x="969086" y="0"/>
                  </a:lnTo>
                  <a:close/>
                </a:path>
                <a:path w="1570989" h="11430">
                  <a:moveTo>
                    <a:pt x="991374" y="0"/>
                  </a:moveTo>
                  <a:lnTo>
                    <a:pt x="980236" y="0"/>
                  </a:lnTo>
                  <a:lnTo>
                    <a:pt x="980236" y="11137"/>
                  </a:lnTo>
                  <a:lnTo>
                    <a:pt x="991374" y="11137"/>
                  </a:lnTo>
                  <a:lnTo>
                    <a:pt x="991374" y="0"/>
                  </a:lnTo>
                  <a:close/>
                </a:path>
                <a:path w="1570989" h="11430">
                  <a:moveTo>
                    <a:pt x="1013650" y="0"/>
                  </a:moveTo>
                  <a:lnTo>
                    <a:pt x="1002512" y="0"/>
                  </a:lnTo>
                  <a:lnTo>
                    <a:pt x="1002512" y="11137"/>
                  </a:lnTo>
                  <a:lnTo>
                    <a:pt x="1013650" y="11137"/>
                  </a:lnTo>
                  <a:lnTo>
                    <a:pt x="1013650" y="0"/>
                  </a:lnTo>
                  <a:close/>
                </a:path>
                <a:path w="1570989" h="11430">
                  <a:moveTo>
                    <a:pt x="1035926" y="0"/>
                  </a:moveTo>
                  <a:lnTo>
                    <a:pt x="1024788" y="0"/>
                  </a:lnTo>
                  <a:lnTo>
                    <a:pt x="1024788" y="11137"/>
                  </a:lnTo>
                  <a:lnTo>
                    <a:pt x="1035926" y="11137"/>
                  </a:lnTo>
                  <a:lnTo>
                    <a:pt x="1035926" y="0"/>
                  </a:lnTo>
                  <a:close/>
                </a:path>
                <a:path w="1570989" h="11430">
                  <a:moveTo>
                    <a:pt x="1058202" y="0"/>
                  </a:moveTo>
                  <a:lnTo>
                    <a:pt x="1047064" y="0"/>
                  </a:lnTo>
                  <a:lnTo>
                    <a:pt x="1047064" y="11137"/>
                  </a:lnTo>
                  <a:lnTo>
                    <a:pt x="1058202" y="11137"/>
                  </a:lnTo>
                  <a:lnTo>
                    <a:pt x="1058202" y="0"/>
                  </a:lnTo>
                  <a:close/>
                </a:path>
                <a:path w="1570989" h="11430">
                  <a:moveTo>
                    <a:pt x="1080477" y="0"/>
                  </a:moveTo>
                  <a:lnTo>
                    <a:pt x="1069340" y="0"/>
                  </a:lnTo>
                  <a:lnTo>
                    <a:pt x="1069340" y="11137"/>
                  </a:lnTo>
                  <a:lnTo>
                    <a:pt x="1080477" y="11137"/>
                  </a:lnTo>
                  <a:lnTo>
                    <a:pt x="1080477" y="0"/>
                  </a:lnTo>
                  <a:close/>
                </a:path>
                <a:path w="1570989" h="11430">
                  <a:moveTo>
                    <a:pt x="1102753" y="0"/>
                  </a:moveTo>
                  <a:lnTo>
                    <a:pt x="1091615" y="0"/>
                  </a:lnTo>
                  <a:lnTo>
                    <a:pt x="1091615" y="11137"/>
                  </a:lnTo>
                  <a:lnTo>
                    <a:pt x="1102753" y="11137"/>
                  </a:lnTo>
                  <a:lnTo>
                    <a:pt x="1102753" y="0"/>
                  </a:lnTo>
                  <a:close/>
                </a:path>
                <a:path w="1570989" h="11430">
                  <a:moveTo>
                    <a:pt x="1125042" y="0"/>
                  </a:moveTo>
                  <a:lnTo>
                    <a:pt x="1113904" y="0"/>
                  </a:lnTo>
                  <a:lnTo>
                    <a:pt x="1113904" y="11137"/>
                  </a:lnTo>
                  <a:lnTo>
                    <a:pt x="1125042" y="11137"/>
                  </a:lnTo>
                  <a:lnTo>
                    <a:pt x="1125042" y="0"/>
                  </a:lnTo>
                  <a:close/>
                </a:path>
                <a:path w="1570989" h="11430">
                  <a:moveTo>
                    <a:pt x="1147318" y="0"/>
                  </a:moveTo>
                  <a:lnTo>
                    <a:pt x="1136180" y="0"/>
                  </a:lnTo>
                  <a:lnTo>
                    <a:pt x="1136180" y="11137"/>
                  </a:lnTo>
                  <a:lnTo>
                    <a:pt x="1147318" y="11137"/>
                  </a:lnTo>
                  <a:lnTo>
                    <a:pt x="1147318" y="0"/>
                  </a:lnTo>
                  <a:close/>
                </a:path>
                <a:path w="1570989" h="11430">
                  <a:moveTo>
                    <a:pt x="1169593" y="0"/>
                  </a:moveTo>
                  <a:lnTo>
                    <a:pt x="1158455" y="0"/>
                  </a:lnTo>
                  <a:lnTo>
                    <a:pt x="1158455" y="11137"/>
                  </a:lnTo>
                  <a:lnTo>
                    <a:pt x="1169593" y="11137"/>
                  </a:lnTo>
                  <a:lnTo>
                    <a:pt x="1169593" y="0"/>
                  </a:lnTo>
                  <a:close/>
                </a:path>
                <a:path w="1570989" h="11430">
                  <a:moveTo>
                    <a:pt x="1191869" y="0"/>
                  </a:moveTo>
                  <a:lnTo>
                    <a:pt x="1180731" y="0"/>
                  </a:lnTo>
                  <a:lnTo>
                    <a:pt x="1180731" y="11137"/>
                  </a:lnTo>
                  <a:lnTo>
                    <a:pt x="1191869" y="11137"/>
                  </a:lnTo>
                  <a:lnTo>
                    <a:pt x="1191869" y="0"/>
                  </a:lnTo>
                  <a:close/>
                </a:path>
                <a:path w="1570989" h="11430">
                  <a:moveTo>
                    <a:pt x="1214145" y="0"/>
                  </a:moveTo>
                  <a:lnTo>
                    <a:pt x="1203007" y="0"/>
                  </a:lnTo>
                  <a:lnTo>
                    <a:pt x="1203007" y="11137"/>
                  </a:lnTo>
                  <a:lnTo>
                    <a:pt x="1214145" y="11137"/>
                  </a:lnTo>
                  <a:lnTo>
                    <a:pt x="1214145" y="0"/>
                  </a:lnTo>
                  <a:close/>
                </a:path>
                <a:path w="1570989" h="11430">
                  <a:moveTo>
                    <a:pt x="1236421" y="0"/>
                  </a:moveTo>
                  <a:lnTo>
                    <a:pt x="1225283" y="0"/>
                  </a:lnTo>
                  <a:lnTo>
                    <a:pt x="1225283" y="11137"/>
                  </a:lnTo>
                  <a:lnTo>
                    <a:pt x="1236421" y="11137"/>
                  </a:lnTo>
                  <a:lnTo>
                    <a:pt x="1236421" y="0"/>
                  </a:lnTo>
                  <a:close/>
                </a:path>
                <a:path w="1570989" h="11430">
                  <a:moveTo>
                    <a:pt x="1258709" y="0"/>
                  </a:moveTo>
                  <a:lnTo>
                    <a:pt x="1247571" y="0"/>
                  </a:lnTo>
                  <a:lnTo>
                    <a:pt x="1247571" y="11137"/>
                  </a:lnTo>
                  <a:lnTo>
                    <a:pt x="1258709" y="11137"/>
                  </a:lnTo>
                  <a:lnTo>
                    <a:pt x="1258709" y="0"/>
                  </a:lnTo>
                  <a:close/>
                </a:path>
                <a:path w="1570989" h="11430">
                  <a:moveTo>
                    <a:pt x="1280985" y="0"/>
                  </a:moveTo>
                  <a:lnTo>
                    <a:pt x="1269847" y="0"/>
                  </a:lnTo>
                  <a:lnTo>
                    <a:pt x="1269847" y="11137"/>
                  </a:lnTo>
                  <a:lnTo>
                    <a:pt x="1280985" y="11137"/>
                  </a:lnTo>
                  <a:lnTo>
                    <a:pt x="1280985" y="0"/>
                  </a:lnTo>
                  <a:close/>
                </a:path>
                <a:path w="1570989" h="11430">
                  <a:moveTo>
                    <a:pt x="1303261" y="0"/>
                  </a:moveTo>
                  <a:lnTo>
                    <a:pt x="1292123" y="0"/>
                  </a:lnTo>
                  <a:lnTo>
                    <a:pt x="1292123" y="11137"/>
                  </a:lnTo>
                  <a:lnTo>
                    <a:pt x="1303261" y="11137"/>
                  </a:lnTo>
                  <a:lnTo>
                    <a:pt x="1303261" y="0"/>
                  </a:lnTo>
                  <a:close/>
                </a:path>
                <a:path w="1570989" h="11430">
                  <a:moveTo>
                    <a:pt x="1325537" y="0"/>
                  </a:moveTo>
                  <a:lnTo>
                    <a:pt x="1314399" y="0"/>
                  </a:lnTo>
                  <a:lnTo>
                    <a:pt x="1314399" y="11137"/>
                  </a:lnTo>
                  <a:lnTo>
                    <a:pt x="1325537" y="11137"/>
                  </a:lnTo>
                  <a:lnTo>
                    <a:pt x="1325537" y="0"/>
                  </a:lnTo>
                  <a:close/>
                </a:path>
                <a:path w="1570989" h="11430">
                  <a:moveTo>
                    <a:pt x="1347812" y="0"/>
                  </a:moveTo>
                  <a:lnTo>
                    <a:pt x="1336675" y="0"/>
                  </a:lnTo>
                  <a:lnTo>
                    <a:pt x="1336675" y="11137"/>
                  </a:lnTo>
                  <a:lnTo>
                    <a:pt x="1347812" y="11137"/>
                  </a:lnTo>
                  <a:lnTo>
                    <a:pt x="1347812" y="0"/>
                  </a:lnTo>
                  <a:close/>
                </a:path>
                <a:path w="1570989" h="11430">
                  <a:moveTo>
                    <a:pt x="1370088" y="0"/>
                  </a:moveTo>
                  <a:lnTo>
                    <a:pt x="1358950" y="0"/>
                  </a:lnTo>
                  <a:lnTo>
                    <a:pt x="1358950" y="11137"/>
                  </a:lnTo>
                  <a:lnTo>
                    <a:pt x="1370088" y="11137"/>
                  </a:lnTo>
                  <a:lnTo>
                    <a:pt x="1370088" y="0"/>
                  </a:lnTo>
                  <a:close/>
                </a:path>
                <a:path w="1570989" h="11430">
                  <a:moveTo>
                    <a:pt x="1392377" y="0"/>
                  </a:moveTo>
                  <a:lnTo>
                    <a:pt x="1381239" y="0"/>
                  </a:lnTo>
                  <a:lnTo>
                    <a:pt x="1381239" y="11137"/>
                  </a:lnTo>
                  <a:lnTo>
                    <a:pt x="1392377" y="11137"/>
                  </a:lnTo>
                  <a:lnTo>
                    <a:pt x="1392377" y="0"/>
                  </a:lnTo>
                  <a:close/>
                </a:path>
                <a:path w="1570989" h="11430">
                  <a:moveTo>
                    <a:pt x="1414653" y="0"/>
                  </a:moveTo>
                  <a:lnTo>
                    <a:pt x="1403515" y="0"/>
                  </a:lnTo>
                  <a:lnTo>
                    <a:pt x="1403515" y="11137"/>
                  </a:lnTo>
                  <a:lnTo>
                    <a:pt x="1414653" y="11137"/>
                  </a:lnTo>
                  <a:lnTo>
                    <a:pt x="1414653" y="0"/>
                  </a:lnTo>
                  <a:close/>
                </a:path>
                <a:path w="1570989" h="11430">
                  <a:moveTo>
                    <a:pt x="1436928" y="0"/>
                  </a:moveTo>
                  <a:lnTo>
                    <a:pt x="1425790" y="0"/>
                  </a:lnTo>
                  <a:lnTo>
                    <a:pt x="1425790" y="11137"/>
                  </a:lnTo>
                  <a:lnTo>
                    <a:pt x="1436928" y="11137"/>
                  </a:lnTo>
                  <a:lnTo>
                    <a:pt x="1436928" y="0"/>
                  </a:lnTo>
                  <a:close/>
                </a:path>
                <a:path w="1570989" h="11430">
                  <a:moveTo>
                    <a:pt x="1459204" y="0"/>
                  </a:moveTo>
                  <a:lnTo>
                    <a:pt x="1448066" y="0"/>
                  </a:lnTo>
                  <a:lnTo>
                    <a:pt x="1448066" y="11137"/>
                  </a:lnTo>
                  <a:lnTo>
                    <a:pt x="1459204" y="11137"/>
                  </a:lnTo>
                  <a:lnTo>
                    <a:pt x="1459204" y="0"/>
                  </a:lnTo>
                  <a:close/>
                </a:path>
                <a:path w="1570989" h="11430">
                  <a:moveTo>
                    <a:pt x="1481480" y="0"/>
                  </a:moveTo>
                  <a:lnTo>
                    <a:pt x="1470342" y="0"/>
                  </a:lnTo>
                  <a:lnTo>
                    <a:pt x="1470342" y="11137"/>
                  </a:lnTo>
                  <a:lnTo>
                    <a:pt x="1481480" y="11137"/>
                  </a:lnTo>
                  <a:lnTo>
                    <a:pt x="1481480" y="0"/>
                  </a:lnTo>
                  <a:close/>
                </a:path>
                <a:path w="1570989" h="11430">
                  <a:moveTo>
                    <a:pt x="1503756" y="0"/>
                  </a:moveTo>
                  <a:lnTo>
                    <a:pt x="1492618" y="0"/>
                  </a:lnTo>
                  <a:lnTo>
                    <a:pt x="1492618" y="11137"/>
                  </a:lnTo>
                  <a:lnTo>
                    <a:pt x="1503756" y="11137"/>
                  </a:lnTo>
                  <a:lnTo>
                    <a:pt x="1503756" y="0"/>
                  </a:lnTo>
                  <a:close/>
                </a:path>
                <a:path w="1570989" h="11430">
                  <a:moveTo>
                    <a:pt x="1526044" y="0"/>
                  </a:moveTo>
                  <a:lnTo>
                    <a:pt x="1514906" y="0"/>
                  </a:lnTo>
                  <a:lnTo>
                    <a:pt x="1514906" y="11137"/>
                  </a:lnTo>
                  <a:lnTo>
                    <a:pt x="1526044" y="11137"/>
                  </a:lnTo>
                  <a:lnTo>
                    <a:pt x="1526044" y="0"/>
                  </a:lnTo>
                  <a:close/>
                </a:path>
                <a:path w="1570989" h="11430">
                  <a:moveTo>
                    <a:pt x="1548320" y="0"/>
                  </a:moveTo>
                  <a:lnTo>
                    <a:pt x="1537182" y="0"/>
                  </a:lnTo>
                  <a:lnTo>
                    <a:pt x="1537182" y="11137"/>
                  </a:lnTo>
                  <a:lnTo>
                    <a:pt x="1548320" y="11137"/>
                  </a:lnTo>
                  <a:lnTo>
                    <a:pt x="1548320" y="0"/>
                  </a:lnTo>
                  <a:close/>
                </a:path>
                <a:path w="1570989" h="11430">
                  <a:moveTo>
                    <a:pt x="1570596" y="0"/>
                  </a:moveTo>
                  <a:lnTo>
                    <a:pt x="1559458" y="0"/>
                  </a:lnTo>
                  <a:lnTo>
                    <a:pt x="1559458" y="11137"/>
                  </a:lnTo>
                  <a:lnTo>
                    <a:pt x="1570596" y="11137"/>
                  </a:lnTo>
                  <a:lnTo>
                    <a:pt x="15705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123916" y="1682978"/>
              <a:ext cx="1570990" cy="11430"/>
            </a:xfrm>
            <a:custGeom>
              <a:avLst/>
              <a:gdLst/>
              <a:ahLst/>
              <a:cxnLst/>
              <a:rect l="l" t="t" r="r" b="b"/>
              <a:pathLst>
                <a:path w="1570990" h="11430">
                  <a:moveTo>
                    <a:pt x="11137" y="0"/>
                  </a:moveTo>
                  <a:lnTo>
                    <a:pt x="0" y="0"/>
                  </a:lnTo>
                  <a:lnTo>
                    <a:pt x="0" y="11137"/>
                  </a:lnTo>
                  <a:lnTo>
                    <a:pt x="11137" y="11137"/>
                  </a:lnTo>
                  <a:lnTo>
                    <a:pt x="11137" y="0"/>
                  </a:lnTo>
                  <a:close/>
                </a:path>
                <a:path w="1570990" h="11430">
                  <a:moveTo>
                    <a:pt x="33413" y="0"/>
                  </a:moveTo>
                  <a:lnTo>
                    <a:pt x="22275" y="0"/>
                  </a:lnTo>
                  <a:lnTo>
                    <a:pt x="22275" y="11137"/>
                  </a:lnTo>
                  <a:lnTo>
                    <a:pt x="33413" y="11137"/>
                  </a:lnTo>
                  <a:lnTo>
                    <a:pt x="33413" y="0"/>
                  </a:lnTo>
                  <a:close/>
                </a:path>
                <a:path w="1570990" h="11430">
                  <a:moveTo>
                    <a:pt x="55689" y="0"/>
                  </a:moveTo>
                  <a:lnTo>
                    <a:pt x="44551" y="0"/>
                  </a:lnTo>
                  <a:lnTo>
                    <a:pt x="44551" y="11137"/>
                  </a:lnTo>
                  <a:lnTo>
                    <a:pt x="55689" y="11137"/>
                  </a:lnTo>
                  <a:lnTo>
                    <a:pt x="55689" y="0"/>
                  </a:lnTo>
                  <a:close/>
                </a:path>
                <a:path w="1570990" h="11430">
                  <a:moveTo>
                    <a:pt x="77965" y="0"/>
                  </a:moveTo>
                  <a:lnTo>
                    <a:pt x="66827" y="0"/>
                  </a:lnTo>
                  <a:lnTo>
                    <a:pt x="66827" y="11137"/>
                  </a:lnTo>
                  <a:lnTo>
                    <a:pt x="77965" y="11137"/>
                  </a:lnTo>
                  <a:lnTo>
                    <a:pt x="77965" y="0"/>
                  </a:lnTo>
                  <a:close/>
                </a:path>
                <a:path w="1570990" h="11430">
                  <a:moveTo>
                    <a:pt x="100253" y="0"/>
                  </a:moveTo>
                  <a:lnTo>
                    <a:pt x="89115" y="0"/>
                  </a:lnTo>
                  <a:lnTo>
                    <a:pt x="89115" y="11137"/>
                  </a:lnTo>
                  <a:lnTo>
                    <a:pt x="100253" y="11137"/>
                  </a:lnTo>
                  <a:lnTo>
                    <a:pt x="100253" y="0"/>
                  </a:lnTo>
                  <a:close/>
                </a:path>
                <a:path w="1570990" h="11430">
                  <a:moveTo>
                    <a:pt x="122529" y="0"/>
                  </a:moveTo>
                  <a:lnTo>
                    <a:pt x="111391" y="0"/>
                  </a:lnTo>
                  <a:lnTo>
                    <a:pt x="111391" y="11137"/>
                  </a:lnTo>
                  <a:lnTo>
                    <a:pt x="122529" y="11137"/>
                  </a:lnTo>
                  <a:lnTo>
                    <a:pt x="122529" y="0"/>
                  </a:lnTo>
                  <a:close/>
                </a:path>
                <a:path w="1570990" h="11430">
                  <a:moveTo>
                    <a:pt x="144805" y="0"/>
                  </a:moveTo>
                  <a:lnTo>
                    <a:pt x="133667" y="0"/>
                  </a:lnTo>
                  <a:lnTo>
                    <a:pt x="133667" y="11137"/>
                  </a:lnTo>
                  <a:lnTo>
                    <a:pt x="144805" y="11137"/>
                  </a:lnTo>
                  <a:lnTo>
                    <a:pt x="144805" y="0"/>
                  </a:lnTo>
                  <a:close/>
                </a:path>
                <a:path w="1570990" h="11430">
                  <a:moveTo>
                    <a:pt x="167081" y="0"/>
                  </a:moveTo>
                  <a:lnTo>
                    <a:pt x="155943" y="0"/>
                  </a:lnTo>
                  <a:lnTo>
                    <a:pt x="155943" y="11137"/>
                  </a:lnTo>
                  <a:lnTo>
                    <a:pt x="167081" y="11137"/>
                  </a:lnTo>
                  <a:lnTo>
                    <a:pt x="167081" y="0"/>
                  </a:lnTo>
                  <a:close/>
                </a:path>
                <a:path w="1570990" h="11430">
                  <a:moveTo>
                    <a:pt x="189357" y="0"/>
                  </a:moveTo>
                  <a:lnTo>
                    <a:pt x="178219" y="0"/>
                  </a:lnTo>
                  <a:lnTo>
                    <a:pt x="178219" y="11137"/>
                  </a:lnTo>
                  <a:lnTo>
                    <a:pt x="189357" y="11137"/>
                  </a:lnTo>
                  <a:lnTo>
                    <a:pt x="189357" y="0"/>
                  </a:lnTo>
                  <a:close/>
                </a:path>
                <a:path w="1570990" h="11430">
                  <a:moveTo>
                    <a:pt x="211632" y="0"/>
                  </a:moveTo>
                  <a:lnTo>
                    <a:pt x="200494" y="0"/>
                  </a:lnTo>
                  <a:lnTo>
                    <a:pt x="200494" y="11137"/>
                  </a:lnTo>
                  <a:lnTo>
                    <a:pt x="211632" y="11137"/>
                  </a:lnTo>
                  <a:lnTo>
                    <a:pt x="211632" y="0"/>
                  </a:lnTo>
                  <a:close/>
                </a:path>
                <a:path w="1570990" h="11430">
                  <a:moveTo>
                    <a:pt x="233921" y="0"/>
                  </a:moveTo>
                  <a:lnTo>
                    <a:pt x="222783" y="0"/>
                  </a:lnTo>
                  <a:lnTo>
                    <a:pt x="222783" y="11137"/>
                  </a:lnTo>
                  <a:lnTo>
                    <a:pt x="233921" y="11137"/>
                  </a:lnTo>
                  <a:lnTo>
                    <a:pt x="233921" y="0"/>
                  </a:lnTo>
                  <a:close/>
                </a:path>
                <a:path w="1570990" h="11430">
                  <a:moveTo>
                    <a:pt x="256197" y="0"/>
                  </a:moveTo>
                  <a:lnTo>
                    <a:pt x="245059" y="0"/>
                  </a:lnTo>
                  <a:lnTo>
                    <a:pt x="245059" y="11137"/>
                  </a:lnTo>
                  <a:lnTo>
                    <a:pt x="256197" y="11137"/>
                  </a:lnTo>
                  <a:lnTo>
                    <a:pt x="256197" y="0"/>
                  </a:lnTo>
                  <a:close/>
                </a:path>
                <a:path w="1570990" h="11430">
                  <a:moveTo>
                    <a:pt x="278472" y="0"/>
                  </a:moveTo>
                  <a:lnTo>
                    <a:pt x="267335" y="0"/>
                  </a:lnTo>
                  <a:lnTo>
                    <a:pt x="267335" y="11137"/>
                  </a:lnTo>
                  <a:lnTo>
                    <a:pt x="278472" y="11137"/>
                  </a:lnTo>
                  <a:lnTo>
                    <a:pt x="278472" y="0"/>
                  </a:lnTo>
                  <a:close/>
                </a:path>
                <a:path w="1570990" h="11430">
                  <a:moveTo>
                    <a:pt x="300748" y="0"/>
                  </a:moveTo>
                  <a:lnTo>
                    <a:pt x="289610" y="0"/>
                  </a:lnTo>
                  <a:lnTo>
                    <a:pt x="289610" y="11137"/>
                  </a:lnTo>
                  <a:lnTo>
                    <a:pt x="300748" y="11137"/>
                  </a:lnTo>
                  <a:lnTo>
                    <a:pt x="300748" y="0"/>
                  </a:lnTo>
                  <a:close/>
                </a:path>
                <a:path w="1570990" h="11430">
                  <a:moveTo>
                    <a:pt x="323024" y="0"/>
                  </a:moveTo>
                  <a:lnTo>
                    <a:pt x="311886" y="0"/>
                  </a:lnTo>
                  <a:lnTo>
                    <a:pt x="311886" y="11137"/>
                  </a:lnTo>
                  <a:lnTo>
                    <a:pt x="323024" y="11137"/>
                  </a:lnTo>
                  <a:lnTo>
                    <a:pt x="323024" y="0"/>
                  </a:lnTo>
                  <a:close/>
                </a:path>
                <a:path w="1570990" h="11430">
                  <a:moveTo>
                    <a:pt x="345300" y="0"/>
                  </a:moveTo>
                  <a:lnTo>
                    <a:pt x="334162" y="0"/>
                  </a:lnTo>
                  <a:lnTo>
                    <a:pt x="334162" y="11137"/>
                  </a:lnTo>
                  <a:lnTo>
                    <a:pt x="345300" y="11137"/>
                  </a:lnTo>
                  <a:lnTo>
                    <a:pt x="345300" y="0"/>
                  </a:lnTo>
                  <a:close/>
                </a:path>
                <a:path w="1570990" h="11430">
                  <a:moveTo>
                    <a:pt x="367588" y="0"/>
                  </a:moveTo>
                  <a:lnTo>
                    <a:pt x="356450" y="0"/>
                  </a:lnTo>
                  <a:lnTo>
                    <a:pt x="356450" y="11137"/>
                  </a:lnTo>
                  <a:lnTo>
                    <a:pt x="367588" y="11137"/>
                  </a:lnTo>
                  <a:lnTo>
                    <a:pt x="367588" y="0"/>
                  </a:lnTo>
                  <a:close/>
                </a:path>
                <a:path w="1570990" h="11430">
                  <a:moveTo>
                    <a:pt x="389864" y="0"/>
                  </a:moveTo>
                  <a:lnTo>
                    <a:pt x="378726" y="0"/>
                  </a:lnTo>
                  <a:lnTo>
                    <a:pt x="378726" y="11137"/>
                  </a:lnTo>
                  <a:lnTo>
                    <a:pt x="389864" y="11137"/>
                  </a:lnTo>
                  <a:lnTo>
                    <a:pt x="389864" y="0"/>
                  </a:lnTo>
                  <a:close/>
                </a:path>
                <a:path w="1570990" h="11430">
                  <a:moveTo>
                    <a:pt x="412140" y="0"/>
                  </a:moveTo>
                  <a:lnTo>
                    <a:pt x="401002" y="0"/>
                  </a:lnTo>
                  <a:lnTo>
                    <a:pt x="401002" y="11137"/>
                  </a:lnTo>
                  <a:lnTo>
                    <a:pt x="412140" y="11137"/>
                  </a:lnTo>
                  <a:lnTo>
                    <a:pt x="412140" y="0"/>
                  </a:lnTo>
                  <a:close/>
                </a:path>
                <a:path w="1570990" h="11430">
                  <a:moveTo>
                    <a:pt x="434416" y="0"/>
                  </a:moveTo>
                  <a:lnTo>
                    <a:pt x="423278" y="0"/>
                  </a:lnTo>
                  <a:lnTo>
                    <a:pt x="423278" y="11137"/>
                  </a:lnTo>
                  <a:lnTo>
                    <a:pt x="434416" y="11137"/>
                  </a:lnTo>
                  <a:lnTo>
                    <a:pt x="434416" y="0"/>
                  </a:lnTo>
                  <a:close/>
                </a:path>
                <a:path w="1570990" h="11430">
                  <a:moveTo>
                    <a:pt x="456692" y="0"/>
                  </a:moveTo>
                  <a:lnTo>
                    <a:pt x="445554" y="0"/>
                  </a:lnTo>
                  <a:lnTo>
                    <a:pt x="445554" y="11137"/>
                  </a:lnTo>
                  <a:lnTo>
                    <a:pt x="456692" y="11137"/>
                  </a:lnTo>
                  <a:lnTo>
                    <a:pt x="456692" y="0"/>
                  </a:lnTo>
                  <a:close/>
                </a:path>
                <a:path w="1570990" h="11430">
                  <a:moveTo>
                    <a:pt x="478967" y="0"/>
                  </a:moveTo>
                  <a:lnTo>
                    <a:pt x="467829" y="0"/>
                  </a:lnTo>
                  <a:lnTo>
                    <a:pt x="467829" y="11137"/>
                  </a:lnTo>
                  <a:lnTo>
                    <a:pt x="478967" y="11137"/>
                  </a:lnTo>
                  <a:lnTo>
                    <a:pt x="478967" y="0"/>
                  </a:lnTo>
                  <a:close/>
                </a:path>
                <a:path w="1570990" h="11430">
                  <a:moveTo>
                    <a:pt x="501256" y="0"/>
                  </a:moveTo>
                  <a:lnTo>
                    <a:pt x="490118" y="0"/>
                  </a:lnTo>
                  <a:lnTo>
                    <a:pt x="490118" y="11137"/>
                  </a:lnTo>
                  <a:lnTo>
                    <a:pt x="501256" y="11137"/>
                  </a:lnTo>
                  <a:lnTo>
                    <a:pt x="501256" y="0"/>
                  </a:lnTo>
                  <a:close/>
                </a:path>
                <a:path w="1570990" h="11430">
                  <a:moveTo>
                    <a:pt x="523532" y="0"/>
                  </a:moveTo>
                  <a:lnTo>
                    <a:pt x="512394" y="0"/>
                  </a:lnTo>
                  <a:lnTo>
                    <a:pt x="512394" y="11137"/>
                  </a:lnTo>
                  <a:lnTo>
                    <a:pt x="523532" y="11137"/>
                  </a:lnTo>
                  <a:lnTo>
                    <a:pt x="523532" y="0"/>
                  </a:lnTo>
                  <a:close/>
                </a:path>
                <a:path w="1570990" h="11430">
                  <a:moveTo>
                    <a:pt x="545807" y="0"/>
                  </a:moveTo>
                  <a:lnTo>
                    <a:pt x="534670" y="0"/>
                  </a:lnTo>
                  <a:lnTo>
                    <a:pt x="534670" y="11137"/>
                  </a:lnTo>
                  <a:lnTo>
                    <a:pt x="545807" y="11137"/>
                  </a:lnTo>
                  <a:lnTo>
                    <a:pt x="545807" y="0"/>
                  </a:lnTo>
                  <a:close/>
                </a:path>
                <a:path w="1570990" h="11430">
                  <a:moveTo>
                    <a:pt x="568083" y="0"/>
                  </a:moveTo>
                  <a:lnTo>
                    <a:pt x="556945" y="0"/>
                  </a:lnTo>
                  <a:lnTo>
                    <a:pt x="556945" y="11137"/>
                  </a:lnTo>
                  <a:lnTo>
                    <a:pt x="568083" y="11137"/>
                  </a:lnTo>
                  <a:lnTo>
                    <a:pt x="568083" y="0"/>
                  </a:lnTo>
                  <a:close/>
                </a:path>
                <a:path w="1570990" h="11430">
                  <a:moveTo>
                    <a:pt x="590359" y="0"/>
                  </a:moveTo>
                  <a:lnTo>
                    <a:pt x="579221" y="0"/>
                  </a:lnTo>
                  <a:lnTo>
                    <a:pt x="579221" y="11137"/>
                  </a:lnTo>
                  <a:lnTo>
                    <a:pt x="590359" y="11137"/>
                  </a:lnTo>
                  <a:lnTo>
                    <a:pt x="590359" y="0"/>
                  </a:lnTo>
                  <a:close/>
                </a:path>
                <a:path w="1570990" h="11430">
                  <a:moveTo>
                    <a:pt x="612635" y="0"/>
                  </a:moveTo>
                  <a:lnTo>
                    <a:pt x="601497" y="0"/>
                  </a:lnTo>
                  <a:lnTo>
                    <a:pt x="601497" y="11137"/>
                  </a:lnTo>
                  <a:lnTo>
                    <a:pt x="612635" y="11137"/>
                  </a:lnTo>
                  <a:lnTo>
                    <a:pt x="612635" y="0"/>
                  </a:lnTo>
                  <a:close/>
                </a:path>
                <a:path w="1570990" h="11430">
                  <a:moveTo>
                    <a:pt x="634923" y="0"/>
                  </a:moveTo>
                  <a:lnTo>
                    <a:pt x="623785" y="0"/>
                  </a:lnTo>
                  <a:lnTo>
                    <a:pt x="623785" y="11137"/>
                  </a:lnTo>
                  <a:lnTo>
                    <a:pt x="634923" y="11137"/>
                  </a:lnTo>
                  <a:lnTo>
                    <a:pt x="634923" y="0"/>
                  </a:lnTo>
                  <a:close/>
                </a:path>
                <a:path w="1570990" h="11430">
                  <a:moveTo>
                    <a:pt x="657199" y="0"/>
                  </a:moveTo>
                  <a:lnTo>
                    <a:pt x="646061" y="0"/>
                  </a:lnTo>
                  <a:lnTo>
                    <a:pt x="646061" y="11137"/>
                  </a:lnTo>
                  <a:lnTo>
                    <a:pt x="657199" y="11137"/>
                  </a:lnTo>
                  <a:lnTo>
                    <a:pt x="657199" y="0"/>
                  </a:lnTo>
                  <a:close/>
                </a:path>
                <a:path w="1570990" h="11430">
                  <a:moveTo>
                    <a:pt x="679475" y="0"/>
                  </a:moveTo>
                  <a:lnTo>
                    <a:pt x="668337" y="0"/>
                  </a:lnTo>
                  <a:lnTo>
                    <a:pt x="668337" y="11137"/>
                  </a:lnTo>
                  <a:lnTo>
                    <a:pt x="679475" y="11137"/>
                  </a:lnTo>
                  <a:lnTo>
                    <a:pt x="679475" y="0"/>
                  </a:lnTo>
                  <a:close/>
                </a:path>
                <a:path w="1570990" h="11430">
                  <a:moveTo>
                    <a:pt x="701751" y="0"/>
                  </a:moveTo>
                  <a:lnTo>
                    <a:pt x="690613" y="0"/>
                  </a:lnTo>
                  <a:lnTo>
                    <a:pt x="690613" y="11137"/>
                  </a:lnTo>
                  <a:lnTo>
                    <a:pt x="701751" y="11137"/>
                  </a:lnTo>
                  <a:lnTo>
                    <a:pt x="701751" y="0"/>
                  </a:lnTo>
                  <a:close/>
                </a:path>
                <a:path w="1570990" h="11430">
                  <a:moveTo>
                    <a:pt x="724027" y="0"/>
                  </a:moveTo>
                  <a:lnTo>
                    <a:pt x="712889" y="0"/>
                  </a:lnTo>
                  <a:lnTo>
                    <a:pt x="712889" y="11137"/>
                  </a:lnTo>
                  <a:lnTo>
                    <a:pt x="724027" y="11137"/>
                  </a:lnTo>
                  <a:lnTo>
                    <a:pt x="724027" y="0"/>
                  </a:lnTo>
                  <a:close/>
                </a:path>
                <a:path w="1570990" h="11430">
                  <a:moveTo>
                    <a:pt x="746302" y="0"/>
                  </a:moveTo>
                  <a:lnTo>
                    <a:pt x="735164" y="0"/>
                  </a:lnTo>
                  <a:lnTo>
                    <a:pt x="735164" y="11137"/>
                  </a:lnTo>
                  <a:lnTo>
                    <a:pt x="746302" y="11137"/>
                  </a:lnTo>
                  <a:lnTo>
                    <a:pt x="746302" y="0"/>
                  </a:lnTo>
                  <a:close/>
                </a:path>
                <a:path w="1570990" h="11430">
                  <a:moveTo>
                    <a:pt x="768591" y="0"/>
                  </a:moveTo>
                  <a:lnTo>
                    <a:pt x="757453" y="0"/>
                  </a:lnTo>
                  <a:lnTo>
                    <a:pt x="757453" y="11137"/>
                  </a:lnTo>
                  <a:lnTo>
                    <a:pt x="768591" y="11137"/>
                  </a:lnTo>
                  <a:lnTo>
                    <a:pt x="768591" y="0"/>
                  </a:lnTo>
                  <a:close/>
                </a:path>
                <a:path w="1570990" h="11430">
                  <a:moveTo>
                    <a:pt x="790867" y="0"/>
                  </a:moveTo>
                  <a:lnTo>
                    <a:pt x="779729" y="0"/>
                  </a:lnTo>
                  <a:lnTo>
                    <a:pt x="779729" y="11137"/>
                  </a:lnTo>
                  <a:lnTo>
                    <a:pt x="790867" y="11137"/>
                  </a:lnTo>
                  <a:lnTo>
                    <a:pt x="790867" y="0"/>
                  </a:lnTo>
                  <a:close/>
                </a:path>
                <a:path w="1570990" h="11430">
                  <a:moveTo>
                    <a:pt x="813142" y="0"/>
                  </a:moveTo>
                  <a:lnTo>
                    <a:pt x="802005" y="0"/>
                  </a:lnTo>
                  <a:lnTo>
                    <a:pt x="802005" y="11137"/>
                  </a:lnTo>
                  <a:lnTo>
                    <a:pt x="813142" y="11137"/>
                  </a:lnTo>
                  <a:lnTo>
                    <a:pt x="813142" y="0"/>
                  </a:lnTo>
                  <a:close/>
                </a:path>
                <a:path w="1570990" h="11430">
                  <a:moveTo>
                    <a:pt x="835418" y="0"/>
                  </a:moveTo>
                  <a:lnTo>
                    <a:pt x="824280" y="0"/>
                  </a:lnTo>
                  <a:lnTo>
                    <a:pt x="824280" y="11137"/>
                  </a:lnTo>
                  <a:lnTo>
                    <a:pt x="835418" y="11137"/>
                  </a:lnTo>
                  <a:lnTo>
                    <a:pt x="835418" y="0"/>
                  </a:lnTo>
                  <a:close/>
                </a:path>
                <a:path w="1570990" h="11430">
                  <a:moveTo>
                    <a:pt x="857694" y="0"/>
                  </a:moveTo>
                  <a:lnTo>
                    <a:pt x="846556" y="0"/>
                  </a:lnTo>
                  <a:lnTo>
                    <a:pt x="846556" y="11137"/>
                  </a:lnTo>
                  <a:lnTo>
                    <a:pt x="857694" y="11137"/>
                  </a:lnTo>
                  <a:lnTo>
                    <a:pt x="857694" y="0"/>
                  </a:lnTo>
                  <a:close/>
                </a:path>
                <a:path w="1570990" h="11430">
                  <a:moveTo>
                    <a:pt x="879970" y="0"/>
                  </a:moveTo>
                  <a:lnTo>
                    <a:pt x="868832" y="0"/>
                  </a:lnTo>
                  <a:lnTo>
                    <a:pt x="868832" y="11137"/>
                  </a:lnTo>
                  <a:lnTo>
                    <a:pt x="879970" y="11137"/>
                  </a:lnTo>
                  <a:lnTo>
                    <a:pt x="879970" y="0"/>
                  </a:lnTo>
                  <a:close/>
                </a:path>
                <a:path w="1570990" h="11430">
                  <a:moveTo>
                    <a:pt x="902258" y="0"/>
                  </a:moveTo>
                  <a:lnTo>
                    <a:pt x="891120" y="0"/>
                  </a:lnTo>
                  <a:lnTo>
                    <a:pt x="891120" y="11137"/>
                  </a:lnTo>
                  <a:lnTo>
                    <a:pt x="902258" y="11137"/>
                  </a:lnTo>
                  <a:lnTo>
                    <a:pt x="902258" y="0"/>
                  </a:lnTo>
                  <a:close/>
                </a:path>
                <a:path w="1570990" h="11430">
                  <a:moveTo>
                    <a:pt x="924534" y="0"/>
                  </a:moveTo>
                  <a:lnTo>
                    <a:pt x="913396" y="0"/>
                  </a:lnTo>
                  <a:lnTo>
                    <a:pt x="913396" y="11137"/>
                  </a:lnTo>
                  <a:lnTo>
                    <a:pt x="924534" y="11137"/>
                  </a:lnTo>
                  <a:lnTo>
                    <a:pt x="924534" y="0"/>
                  </a:lnTo>
                  <a:close/>
                </a:path>
                <a:path w="1570990" h="11430">
                  <a:moveTo>
                    <a:pt x="946810" y="0"/>
                  </a:moveTo>
                  <a:lnTo>
                    <a:pt x="935672" y="0"/>
                  </a:lnTo>
                  <a:lnTo>
                    <a:pt x="935672" y="11137"/>
                  </a:lnTo>
                  <a:lnTo>
                    <a:pt x="946810" y="11137"/>
                  </a:lnTo>
                  <a:lnTo>
                    <a:pt x="946810" y="0"/>
                  </a:lnTo>
                  <a:close/>
                </a:path>
                <a:path w="1570990" h="11430">
                  <a:moveTo>
                    <a:pt x="969086" y="0"/>
                  </a:moveTo>
                  <a:lnTo>
                    <a:pt x="957948" y="0"/>
                  </a:lnTo>
                  <a:lnTo>
                    <a:pt x="957948" y="11137"/>
                  </a:lnTo>
                  <a:lnTo>
                    <a:pt x="969086" y="11137"/>
                  </a:lnTo>
                  <a:lnTo>
                    <a:pt x="969086" y="0"/>
                  </a:lnTo>
                  <a:close/>
                </a:path>
                <a:path w="1570990" h="11430">
                  <a:moveTo>
                    <a:pt x="991362" y="0"/>
                  </a:moveTo>
                  <a:lnTo>
                    <a:pt x="980224" y="0"/>
                  </a:lnTo>
                  <a:lnTo>
                    <a:pt x="980224" y="11137"/>
                  </a:lnTo>
                  <a:lnTo>
                    <a:pt x="991362" y="11137"/>
                  </a:lnTo>
                  <a:lnTo>
                    <a:pt x="991362" y="0"/>
                  </a:lnTo>
                  <a:close/>
                </a:path>
                <a:path w="1570990" h="11430">
                  <a:moveTo>
                    <a:pt x="1013637" y="0"/>
                  </a:moveTo>
                  <a:lnTo>
                    <a:pt x="1002499" y="0"/>
                  </a:lnTo>
                  <a:lnTo>
                    <a:pt x="1002499" y="11137"/>
                  </a:lnTo>
                  <a:lnTo>
                    <a:pt x="1013637" y="11137"/>
                  </a:lnTo>
                  <a:lnTo>
                    <a:pt x="1013637" y="0"/>
                  </a:lnTo>
                  <a:close/>
                </a:path>
                <a:path w="1570990" h="11430">
                  <a:moveTo>
                    <a:pt x="1035926" y="0"/>
                  </a:moveTo>
                  <a:lnTo>
                    <a:pt x="1024788" y="0"/>
                  </a:lnTo>
                  <a:lnTo>
                    <a:pt x="1024788" y="11137"/>
                  </a:lnTo>
                  <a:lnTo>
                    <a:pt x="1035926" y="11137"/>
                  </a:lnTo>
                  <a:lnTo>
                    <a:pt x="1035926" y="0"/>
                  </a:lnTo>
                  <a:close/>
                </a:path>
                <a:path w="1570990" h="11430">
                  <a:moveTo>
                    <a:pt x="1058202" y="0"/>
                  </a:moveTo>
                  <a:lnTo>
                    <a:pt x="1047064" y="0"/>
                  </a:lnTo>
                  <a:lnTo>
                    <a:pt x="1047064" y="11137"/>
                  </a:lnTo>
                  <a:lnTo>
                    <a:pt x="1058202" y="11137"/>
                  </a:lnTo>
                  <a:lnTo>
                    <a:pt x="1058202" y="0"/>
                  </a:lnTo>
                  <a:close/>
                </a:path>
                <a:path w="1570990" h="11430">
                  <a:moveTo>
                    <a:pt x="1080477" y="0"/>
                  </a:moveTo>
                  <a:lnTo>
                    <a:pt x="1069340" y="0"/>
                  </a:lnTo>
                  <a:lnTo>
                    <a:pt x="1069340" y="11137"/>
                  </a:lnTo>
                  <a:lnTo>
                    <a:pt x="1080477" y="11137"/>
                  </a:lnTo>
                  <a:lnTo>
                    <a:pt x="1080477" y="0"/>
                  </a:lnTo>
                  <a:close/>
                </a:path>
                <a:path w="1570990" h="11430">
                  <a:moveTo>
                    <a:pt x="1102753" y="0"/>
                  </a:moveTo>
                  <a:lnTo>
                    <a:pt x="1091615" y="0"/>
                  </a:lnTo>
                  <a:lnTo>
                    <a:pt x="1091615" y="11137"/>
                  </a:lnTo>
                  <a:lnTo>
                    <a:pt x="1102753" y="11137"/>
                  </a:lnTo>
                  <a:lnTo>
                    <a:pt x="1102753" y="0"/>
                  </a:lnTo>
                  <a:close/>
                </a:path>
                <a:path w="1570990" h="11430">
                  <a:moveTo>
                    <a:pt x="1125029" y="0"/>
                  </a:moveTo>
                  <a:lnTo>
                    <a:pt x="1113891" y="0"/>
                  </a:lnTo>
                  <a:lnTo>
                    <a:pt x="1113891" y="11137"/>
                  </a:lnTo>
                  <a:lnTo>
                    <a:pt x="1125029" y="11137"/>
                  </a:lnTo>
                  <a:lnTo>
                    <a:pt x="1125029" y="0"/>
                  </a:lnTo>
                  <a:close/>
                </a:path>
                <a:path w="1570990" h="11430">
                  <a:moveTo>
                    <a:pt x="1147305" y="0"/>
                  </a:moveTo>
                  <a:lnTo>
                    <a:pt x="1136167" y="0"/>
                  </a:lnTo>
                  <a:lnTo>
                    <a:pt x="1136167" y="11137"/>
                  </a:lnTo>
                  <a:lnTo>
                    <a:pt x="1147305" y="11137"/>
                  </a:lnTo>
                  <a:lnTo>
                    <a:pt x="1147305" y="0"/>
                  </a:lnTo>
                  <a:close/>
                </a:path>
                <a:path w="1570990" h="11430">
                  <a:moveTo>
                    <a:pt x="1169593" y="0"/>
                  </a:moveTo>
                  <a:lnTo>
                    <a:pt x="1158455" y="0"/>
                  </a:lnTo>
                  <a:lnTo>
                    <a:pt x="1158455" y="11137"/>
                  </a:lnTo>
                  <a:lnTo>
                    <a:pt x="1169593" y="11137"/>
                  </a:lnTo>
                  <a:lnTo>
                    <a:pt x="1169593" y="0"/>
                  </a:lnTo>
                  <a:close/>
                </a:path>
                <a:path w="1570990" h="11430">
                  <a:moveTo>
                    <a:pt x="1191869" y="0"/>
                  </a:moveTo>
                  <a:lnTo>
                    <a:pt x="1180731" y="0"/>
                  </a:lnTo>
                  <a:lnTo>
                    <a:pt x="1180731" y="11137"/>
                  </a:lnTo>
                  <a:lnTo>
                    <a:pt x="1191869" y="11137"/>
                  </a:lnTo>
                  <a:lnTo>
                    <a:pt x="1191869" y="0"/>
                  </a:lnTo>
                  <a:close/>
                </a:path>
                <a:path w="1570990" h="11430">
                  <a:moveTo>
                    <a:pt x="1214145" y="0"/>
                  </a:moveTo>
                  <a:lnTo>
                    <a:pt x="1203007" y="0"/>
                  </a:lnTo>
                  <a:lnTo>
                    <a:pt x="1203007" y="11137"/>
                  </a:lnTo>
                  <a:lnTo>
                    <a:pt x="1214145" y="11137"/>
                  </a:lnTo>
                  <a:lnTo>
                    <a:pt x="1214145" y="0"/>
                  </a:lnTo>
                  <a:close/>
                </a:path>
                <a:path w="1570990" h="11430">
                  <a:moveTo>
                    <a:pt x="1236421" y="0"/>
                  </a:moveTo>
                  <a:lnTo>
                    <a:pt x="1225283" y="0"/>
                  </a:lnTo>
                  <a:lnTo>
                    <a:pt x="1225283" y="11137"/>
                  </a:lnTo>
                  <a:lnTo>
                    <a:pt x="1236421" y="11137"/>
                  </a:lnTo>
                  <a:lnTo>
                    <a:pt x="1236421" y="0"/>
                  </a:lnTo>
                  <a:close/>
                </a:path>
                <a:path w="1570990" h="11430">
                  <a:moveTo>
                    <a:pt x="1258697" y="0"/>
                  </a:moveTo>
                  <a:lnTo>
                    <a:pt x="1247559" y="0"/>
                  </a:lnTo>
                  <a:lnTo>
                    <a:pt x="1247559" y="11137"/>
                  </a:lnTo>
                  <a:lnTo>
                    <a:pt x="1258697" y="11137"/>
                  </a:lnTo>
                  <a:lnTo>
                    <a:pt x="1258697" y="0"/>
                  </a:lnTo>
                  <a:close/>
                </a:path>
                <a:path w="1570990" h="11430">
                  <a:moveTo>
                    <a:pt x="1280972" y="0"/>
                  </a:moveTo>
                  <a:lnTo>
                    <a:pt x="1269834" y="0"/>
                  </a:lnTo>
                  <a:lnTo>
                    <a:pt x="1269834" y="11137"/>
                  </a:lnTo>
                  <a:lnTo>
                    <a:pt x="1280972" y="11137"/>
                  </a:lnTo>
                  <a:lnTo>
                    <a:pt x="1280972" y="0"/>
                  </a:lnTo>
                  <a:close/>
                </a:path>
                <a:path w="1570990" h="11430">
                  <a:moveTo>
                    <a:pt x="1303261" y="0"/>
                  </a:moveTo>
                  <a:lnTo>
                    <a:pt x="1292123" y="0"/>
                  </a:lnTo>
                  <a:lnTo>
                    <a:pt x="1292123" y="11137"/>
                  </a:lnTo>
                  <a:lnTo>
                    <a:pt x="1303261" y="11137"/>
                  </a:lnTo>
                  <a:lnTo>
                    <a:pt x="1303261" y="0"/>
                  </a:lnTo>
                  <a:close/>
                </a:path>
                <a:path w="1570990" h="11430">
                  <a:moveTo>
                    <a:pt x="1325537" y="0"/>
                  </a:moveTo>
                  <a:lnTo>
                    <a:pt x="1314399" y="0"/>
                  </a:lnTo>
                  <a:lnTo>
                    <a:pt x="1314399" y="11137"/>
                  </a:lnTo>
                  <a:lnTo>
                    <a:pt x="1325537" y="11137"/>
                  </a:lnTo>
                  <a:lnTo>
                    <a:pt x="1325537" y="0"/>
                  </a:lnTo>
                  <a:close/>
                </a:path>
                <a:path w="1570990" h="11430">
                  <a:moveTo>
                    <a:pt x="1347812" y="0"/>
                  </a:moveTo>
                  <a:lnTo>
                    <a:pt x="1336675" y="0"/>
                  </a:lnTo>
                  <a:lnTo>
                    <a:pt x="1336675" y="11137"/>
                  </a:lnTo>
                  <a:lnTo>
                    <a:pt x="1347812" y="11137"/>
                  </a:lnTo>
                  <a:lnTo>
                    <a:pt x="1347812" y="0"/>
                  </a:lnTo>
                  <a:close/>
                </a:path>
                <a:path w="1570990" h="11430">
                  <a:moveTo>
                    <a:pt x="1370088" y="0"/>
                  </a:moveTo>
                  <a:lnTo>
                    <a:pt x="1358950" y="0"/>
                  </a:lnTo>
                  <a:lnTo>
                    <a:pt x="1358950" y="11137"/>
                  </a:lnTo>
                  <a:lnTo>
                    <a:pt x="1370088" y="11137"/>
                  </a:lnTo>
                  <a:lnTo>
                    <a:pt x="1370088" y="0"/>
                  </a:lnTo>
                  <a:close/>
                </a:path>
                <a:path w="1570990" h="11430">
                  <a:moveTo>
                    <a:pt x="1392364" y="0"/>
                  </a:moveTo>
                  <a:lnTo>
                    <a:pt x="1381226" y="0"/>
                  </a:lnTo>
                  <a:lnTo>
                    <a:pt x="1381226" y="11137"/>
                  </a:lnTo>
                  <a:lnTo>
                    <a:pt x="1392364" y="11137"/>
                  </a:lnTo>
                  <a:lnTo>
                    <a:pt x="1392364" y="0"/>
                  </a:lnTo>
                  <a:close/>
                </a:path>
                <a:path w="1570990" h="11430">
                  <a:moveTo>
                    <a:pt x="1414640" y="0"/>
                  </a:moveTo>
                  <a:lnTo>
                    <a:pt x="1403502" y="0"/>
                  </a:lnTo>
                  <a:lnTo>
                    <a:pt x="1403502" y="11137"/>
                  </a:lnTo>
                  <a:lnTo>
                    <a:pt x="1414640" y="11137"/>
                  </a:lnTo>
                  <a:lnTo>
                    <a:pt x="1414640" y="0"/>
                  </a:lnTo>
                  <a:close/>
                </a:path>
                <a:path w="1570990" h="11430">
                  <a:moveTo>
                    <a:pt x="1436928" y="0"/>
                  </a:moveTo>
                  <a:lnTo>
                    <a:pt x="1425790" y="0"/>
                  </a:lnTo>
                  <a:lnTo>
                    <a:pt x="1425790" y="11137"/>
                  </a:lnTo>
                  <a:lnTo>
                    <a:pt x="1436928" y="11137"/>
                  </a:lnTo>
                  <a:lnTo>
                    <a:pt x="1436928" y="0"/>
                  </a:lnTo>
                  <a:close/>
                </a:path>
                <a:path w="1570990" h="11430">
                  <a:moveTo>
                    <a:pt x="1459204" y="0"/>
                  </a:moveTo>
                  <a:lnTo>
                    <a:pt x="1448066" y="0"/>
                  </a:lnTo>
                  <a:lnTo>
                    <a:pt x="1448066" y="11137"/>
                  </a:lnTo>
                  <a:lnTo>
                    <a:pt x="1459204" y="11137"/>
                  </a:lnTo>
                  <a:lnTo>
                    <a:pt x="1459204" y="0"/>
                  </a:lnTo>
                  <a:close/>
                </a:path>
                <a:path w="1570990" h="11430">
                  <a:moveTo>
                    <a:pt x="1481480" y="0"/>
                  </a:moveTo>
                  <a:lnTo>
                    <a:pt x="1470342" y="0"/>
                  </a:lnTo>
                  <a:lnTo>
                    <a:pt x="1470342" y="11137"/>
                  </a:lnTo>
                  <a:lnTo>
                    <a:pt x="1481480" y="11137"/>
                  </a:lnTo>
                  <a:lnTo>
                    <a:pt x="1481480" y="0"/>
                  </a:lnTo>
                  <a:close/>
                </a:path>
                <a:path w="1570990" h="11430">
                  <a:moveTo>
                    <a:pt x="1503756" y="0"/>
                  </a:moveTo>
                  <a:lnTo>
                    <a:pt x="1492618" y="0"/>
                  </a:lnTo>
                  <a:lnTo>
                    <a:pt x="1492618" y="11137"/>
                  </a:lnTo>
                  <a:lnTo>
                    <a:pt x="1503756" y="11137"/>
                  </a:lnTo>
                  <a:lnTo>
                    <a:pt x="1503756" y="0"/>
                  </a:lnTo>
                  <a:close/>
                </a:path>
                <a:path w="1570990" h="11430">
                  <a:moveTo>
                    <a:pt x="1526032" y="0"/>
                  </a:moveTo>
                  <a:lnTo>
                    <a:pt x="1514894" y="0"/>
                  </a:lnTo>
                  <a:lnTo>
                    <a:pt x="1514894" y="11137"/>
                  </a:lnTo>
                  <a:lnTo>
                    <a:pt x="1526032" y="11137"/>
                  </a:lnTo>
                  <a:lnTo>
                    <a:pt x="1526032" y="0"/>
                  </a:lnTo>
                  <a:close/>
                </a:path>
                <a:path w="1570990" h="11430">
                  <a:moveTo>
                    <a:pt x="1548307" y="0"/>
                  </a:moveTo>
                  <a:lnTo>
                    <a:pt x="1537169" y="0"/>
                  </a:lnTo>
                  <a:lnTo>
                    <a:pt x="1537169" y="11137"/>
                  </a:lnTo>
                  <a:lnTo>
                    <a:pt x="1548307" y="11137"/>
                  </a:lnTo>
                  <a:lnTo>
                    <a:pt x="1548307" y="0"/>
                  </a:lnTo>
                  <a:close/>
                </a:path>
                <a:path w="1570990" h="11430">
                  <a:moveTo>
                    <a:pt x="1570596" y="0"/>
                  </a:moveTo>
                  <a:lnTo>
                    <a:pt x="1559458" y="0"/>
                  </a:lnTo>
                  <a:lnTo>
                    <a:pt x="1559458" y="11137"/>
                  </a:lnTo>
                  <a:lnTo>
                    <a:pt x="1570596" y="11137"/>
                  </a:lnTo>
                  <a:lnTo>
                    <a:pt x="15705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683375" y="1682978"/>
              <a:ext cx="1570990" cy="11430"/>
            </a:xfrm>
            <a:custGeom>
              <a:avLst/>
              <a:gdLst/>
              <a:ahLst/>
              <a:cxnLst/>
              <a:rect l="l" t="t" r="r" b="b"/>
              <a:pathLst>
                <a:path w="1570990" h="11430">
                  <a:moveTo>
                    <a:pt x="11137" y="0"/>
                  </a:moveTo>
                  <a:lnTo>
                    <a:pt x="0" y="0"/>
                  </a:lnTo>
                  <a:lnTo>
                    <a:pt x="0" y="11137"/>
                  </a:lnTo>
                  <a:lnTo>
                    <a:pt x="11137" y="11137"/>
                  </a:lnTo>
                  <a:lnTo>
                    <a:pt x="11137" y="0"/>
                  </a:lnTo>
                  <a:close/>
                </a:path>
                <a:path w="1570990" h="11430">
                  <a:moveTo>
                    <a:pt x="33413" y="0"/>
                  </a:moveTo>
                  <a:lnTo>
                    <a:pt x="22275" y="0"/>
                  </a:lnTo>
                  <a:lnTo>
                    <a:pt x="22275" y="11137"/>
                  </a:lnTo>
                  <a:lnTo>
                    <a:pt x="33413" y="11137"/>
                  </a:lnTo>
                  <a:lnTo>
                    <a:pt x="33413" y="0"/>
                  </a:lnTo>
                  <a:close/>
                </a:path>
                <a:path w="1570990" h="11430">
                  <a:moveTo>
                    <a:pt x="55689" y="0"/>
                  </a:moveTo>
                  <a:lnTo>
                    <a:pt x="44551" y="0"/>
                  </a:lnTo>
                  <a:lnTo>
                    <a:pt x="44551" y="11137"/>
                  </a:lnTo>
                  <a:lnTo>
                    <a:pt x="55689" y="11137"/>
                  </a:lnTo>
                  <a:lnTo>
                    <a:pt x="55689" y="0"/>
                  </a:lnTo>
                  <a:close/>
                </a:path>
                <a:path w="1570990" h="11430">
                  <a:moveTo>
                    <a:pt x="77965" y="0"/>
                  </a:moveTo>
                  <a:lnTo>
                    <a:pt x="66827" y="0"/>
                  </a:lnTo>
                  <a:lnTo>
                    <a:pt x="66827" y="11137"/>
                  </a:lnTo>
                  <a:lnTo>
                    <a:pt x="77965" y="11137"/>
                  </a:lnTo>
                  <a:lnTo>
                    <a:pt x="77965" y="0"/>
                  </a:lnTo>
                  <a:close/>
                </a:path>
                <a:path w="1570990" h="11430">
                  <a:moveTo>
                    <a:pt x="100241" y="0"/>
                  </a:moveTo>
                  <a:lnTo>
                    <a:pt x="89103" y="0"/>
                  </a:lnTo>
                  <a:lnTo>
                    <a:pt x="89103" y="11137"/>
                  </a:lnTo>
                  <a:lnTo>
                    <a:pt x="100241" y="11137"/>
                  </a:lnTo>
                  <a:lnTo>
                    <a:pt x="100241" y="0"/>
                  </a:lnTo>
                  <a:close/>
                </a:path>
                <a:path w="1570990" h="11430">
                  <a:moveTo>
                    <a:pt x="122516" y="0"/>
                  </a:moveTo>
                  <a:lnTo>
                    <a:pt x="111379" y="0"/>
                  </a:lnTo>
                  <a:lnTo>
                    <a:pt x="111379" y="11137"/>
                  </a:lnTo>
                  <a:lnTo>
                    <a:pt x="122516" y="11137"/>
                  </a:lnTo>
                  <a:lnTo>
                    <a:pt x="122516" y="0"/>
                  </a:lnTo>
                  <a:close/>
                </a:path>
                <a:path w="1570990" h="11430">
                  <a:moveTo>
                    <a:pt x="144805" y="0"/>
                  </a:moveTo>
                  <a:lnTo>
                    <a:pt x="133667" y="0"/>
                  </a:lnTo>
                  <a:lnTo>
                    <a:pt x="133667" y="11137"/>
                  </a:lnTo>
                  <a:lnTo>
                    <a:pt x="144805" y="11137"/>
                  </a:lnTo>
                  <a:lnTo>
                    <a:pt x="144805" y="0"/>
                  </a:lnTo>
                  <a:close/>
                </a:path>
                <a:path w="1570990" h="11430">
                  <a:moveTo>
                    <a:pt x="167081" y="0"/>
                  </a:moveTo>
                  <a:lnTo>
                    <a:pt x="155943" y="0"/>
                  </a:lnTo>
                  <a:lnTo>
                    <a:pt x="155943" y="11137"/>
                  </a:lnTo>
                  <a:lnTo>
                    <a:pt x="167081" y="11137"/>
                  </a:lnTo>
                  <a:lnTo>
                    <a:pt x="167081" y="0"/>
                  </a:lnTo>
                  <a:close/>
                </a:path>
                <a:path w="1570990" h="11430">
                  <a:moveTo>
                    <a:pt x="189357" y="0"/>
                  </a:moveTo>
                  <a:lnTo>
                    <a:pt x="178219" y="0"/>
                  </a:lnTo>
                  <a:lnTo>
                    <a:pt x="178219" y="11137"/>
                  </a:lnTo>
                  <a:lnTo>
                    <a:pt x="189357" y="11137"/>
                  </a:lnTo>
                  <a:lnTo>
                    <a:pt x="189357" y="0"/>
                  </a:lnTo>
                  <a:close/>
                </a:path>
                <a:path w="1570990" h="11430">
                  <a:moveTo>
                    <a:pt x="211632" y="0"/>
                  </a:moveTo>
                  <a:lnTo>
                    <a:pt x="200494" y="0"/>
                  </a:lnTo>
                  <a:lnTo>
                    <a:pt x="200494" y="11137"/>
                  </a:lnTo>
                  <a:lnTo>
                    <a:pt x="211632" y="11137"/>
                  </a:lnTo>
                  <a:lnTo>
                    <a:pt x="211632" y="0"/>
                  </a:lnTo>
                  <a:close/>
                </a:path>
                <a:path w="1570990" h="11430">
                  <a:moveTo>
                    <a:pt x="233908" y="0"/>
                  </a:moveTo>
                  <a:lnTo>
                    <a:pt x="222770" y="0"/>
                  </a:lnTo>
                  <a:lnTo>
                    <a:pt x="222770" y="11137"/>
                  </a:lnTo>
                  <a:lnTo>
                    <a:pt x="233908" y="11137"/>
                  </a:lnTo>
                  <a:lnTo>
                    <a:pt x="233908" y="0"/>
                  </a:lnTo>
                  <a:close/>
                </a:path>
                <a:path w="1570990" h="11430">
                  <a:moveTo>
                    <a:pt x="256184" y="0"/>
                  </a:moveTo>
                  <a:lnTo>
                    <a:pt x="245046" y="0"/>
                  </a:lnTo>
                  <a:lnTo>
                    <a:pt x="245046" y="11137"/>
                  </a:lnTo>
                  <a:lnTo>
                    <a:pt x="256184" y="11137"/>
                  </a:lnTo>
                  <a:lnTo>
                    <a:pt x="256184" y="0"/>
                  </a:lnTo>
                  <a:close/>
                </a:path>
                <a:path w="1570990" h="11430">
                  <a:moveTo>
                    <a:pt x="278472" y="0"/>
                  </a:moveTo>
                  <a:lnTo>
                    <a:pt x="267335" y="0"/>
                  </a:lnTo>
                  <a:lnTo>
                    <a:pt x="267335" y="11137"/>
                  </a:lnTo>
                  <a:lnTo>
                    <a:pt x="278472" y="11137"/>
                  </a:lnTo>
                  <a:lnTo>
                    <a:pt x="278472" y="0"/>
                  </a:lnTo>
                  <a:close/>
                </a:path>
                <a:path w="1570990" h="11430">
                  <a:moveTo>
                    <a:pt x="300748" y="0"/>
                  </a:moveTo>
                  <a:lnTo>
                    <a:pt x="289610" y="0"/>
                  </a:lnTo>
                  <a:lnTo>
                    <a:pt x="289610" y="11137"/>
                  </a:lnTo>
                  <a:lnTo>
                    <a:pt x="300748" y="11137"/>
                  </a:lnTo>
                  <a:lnTo>
                    <a:pt x="300748" y="0"/>
                  </a:lnTo>
                  <a:close/>
                </a:path>
                <a:path w="1570990" h="11430">
                  <a:moveTo>
                    <a:pt x="323024" y="0"/>
                  </a:moveTo>
                  <a:lnTo>
                    <a:pt x="311886" y="0"/>
                  </a:lnTo>
                  <a:lnTo>
                    <a:pt x="311886" y="11137"/>
                  </a:lnTo>
                  <a:lnTo>
                    <a:pt x="323024" y="11137"/>
                  </a:lnTo>
                  <a:lnTo>
                    <a:pt x="323024" y="0"/>
                  </a:lnTo>
                  <a:close/>
                </a:path>
                <a:path w="1570990" h="11430">
                  <a:moveTo>
                    <a:pt x="345300" y="0"/>
                  </a:moveTo>
                  <a:lnTo>
                    <a:pt x="334162" y="0"/>
                  </a:lnTo>
                  <a:lnTo>
                    <a:pt x="334162" y="11137"/>
                  </a:lnTo>
                  <a:lnTo>
                    <a:pt x="345300" y="11137"/>
                  </a:lnTo>
                  <a:lnTo>
                    <a:pt x="345300" y="0"/>
                  </a:lnTo>
                  <a:close/>
                </a:path>
                <a:path w="1570990" h="11430">
                  <a:moveTo>
                    <a:pt x="367576" y="0"/>
                  </a:moveTo>
                  <a:lnTo>
                    <a:pt x="356438" y="0"/>
                  </a:lnTo>
                  <a:lnTo>
                    <a:pt x="356438" y="11137"/>
                  </a:lnTo>
                  <a:lnTo>
                    <a:pt x="367576" y="11137"/>
                  </a:lnTo>
                  <a:lnTo>
                    <a:pt x="367576" y="0"/>
                  </a:lnTo>
                  <a:close/>
                </a:path>
                <a:path w="1570990" h="11430">
                  <a:moveTo>
                    <a:pt x="389851" y="0"/>
                  </a:moveTo>
                  <a:lnTo>
                    <a:pt x="378714" y="0"/>
                  </a:lnTo>
                  <a:lnTo>
                    <a:pt x="378714" y="11137"/>
                  </a:lnTo>
                  <a:lnTo>
                    <a:pt x="389851" y="11137"/>
                  </a:lnTo>
                  <a:lnTo>
                    <a:pt x="389851" y="0"/>
                  </a:lnTo>
                  <a:close/>
                </a:path>
                <a:path w="1570990" h="11430">
                  <a:moveTo>
                    <a:pt x="412140" y="0"/>
                  </a:moveTo>
                  <a:lnTo>
                    <a:pt x="401002" y="0"/>
                  </a:lnTo>
                  <a:lnTo>
                    <a:pt x="401002" y="11137"/>
                  </a:lnTo>
                  <a:lnTo>
                    <a:pt x="412140" y="11137"/>
                  </a:lnTo>
                  <a:lnTo>
                    <a:pt x="412140" y="0"/>
                  </a:lnTo>
                  <a:close/>
                </a:path>
                <a:path w="1570990" h="11430">
                  <a:moveTo>
                    <a:pt x="434416" y="0"/>
                  </a:moveTo>
                  <a:lnTo>
                    <a:pt x="423278" y="0"/>
                  </a:lnTo>
                  <a:lnTo>
                    <a:pt x="423278" y="11137"/>
                  </a:lnTo>
                  <a:lnTo>
                    <a:pt x="434416" y="11137"/>
                  </a:lnTo>
                  <a:lnTo>
                    <a:pt x="434416" y="0"/>
                  </a:lnTo>
                  <a:close/>
                </a:path>
                <a:path w="1570990" h="11430">
                  <a:moveTo>
                    <a:pt x="456692" y="0"/>
                  </a:moveTo>
                  <a:lnTo>
                    <a:pt x="445554" y="0"/>
                  </a:lnTo>
                  <a:lnTo>
                    <a:pt x="445554" y="11137"/>
                  </a:lnTo>
                  <a:lnTo>
                    <a:pt x="456692" y="11137"/>
                  </a:lnTo>
                  <a:lnTo>
                    <a:pt x="456692" y="0"/>
                  </a:lnTo>
                  <a:close/>
                </a:path>
                <a:path w="1570990" h="11430">
                  <a:moveTo>
                    <a:pt x="478967" y="0"/>
                  </a:moveTo>
                  <a:lnTo>
                    <a:pt x="467829" y="0"/>
                  </a:lnTo>
                  <a:lnTo>
                    <a:pt x="467829" y="11137"/>
                  </a:lnTo>
                  <a:lnTo>
                    <a:pt x="478967" y="11137"/>
                  </a:lnTo>
                  <a:lnTo>
                    <a:pt x="478967" y="0"/>
                  </a:lnTo>
                  <a:close/>
                </a:path>
                <a:path w="1570990" h="11430">
                  <a:moveTo>
                    <a:pt x="501243" y="0"/>
                  </a:moveTo>
                  <a:lnTo>
                    <a:pt x="490105" y="0"/>
                  </a:lnTo>
                  <a:lnTo>
                    <a:pt x="490105" y="11137"/>
                  </a:lnTo>
                  <a:lnTo>
                    <a:pt x="501243" y="11137"/>
                  </a:lnTo>
                  <a:lnTo>
                    <a:pt x="501243" y="0"/>
                  </a:lnTo>
                  <a:close/>
                </a:path>
                <a:path w="1570990" h="11430">
                  <a:moveTo>
                    <a:pt x="523519" y="0"/>
                  </a:moveTo>
                  <a:lnTo>
                    <a:pt x="512381" y="0"/>
                  </a:lnTo>
                  <a:lnTo>
                    <a:pt x="512381" y="11137"/>
                  </a:lnTo>
                  <a:lnTo>
                    <a:pt x="523519" y="11137"/>
                  </a:lnTo>
                  <a:lnTo>
                    <a:pt x="523519" y="0"/>
                  </a:lnTo>
                  <a:close/>
                </a:path>
                <a:path w="1570990" h="11430">
                  <a:moveTo>
                    <a:pt x="545807" y="0"/>
                  </a:moveTo>
                  <a:lnTo>
                    <a:pt x="534670" y="0"/>
                  </a:lnTo>
                  <a:lnTo>
                    <a:pt x="534670" y="11137"/>
                  </a:lnTo>
                  <a:lnTo>
                    <a:pt x="545807" y="11137"/>
                  </a:lnTo>
                  <a:lnTo>
                    <a:pt x="545807" y="0"/>
                  </a:lnTo>
                  <a:close/>
                </a:path>
                <a:path w="1570990" h="11430">
                  <a:moveTo>
                    <a:pt x="568083" y="0"/>
                  </a:moveTo>
                  <a:lnTo>
                    <a:pt x="556945" y="0"/>
                  </a:lnTo>
                  <a:lnTo>
                    <a:pt x="556945" y="11137"/>
                  </a:lnTo>
                  <a:lnTo>
                    <a:pt x="568083" y="11137"/>
                  </a:lnTo>
                  <a:lnTo>
                    <a:pt x="568083" y="0"/>
                  </a:lnTo>
                  <a:close/>
                </a:path>
                <a:path w="1570990" h="11430">
                  <a:moveTo>
                    <a:pt x="590359" y="0"/>
                  </a:moveTo>
                  <a:lnTo>
                    <a:pt x="579221" y="0"/>
                  </a:lnTo>
                  <a:lnTo>
                    <a:pt x="579221" y="11137"/>
                  </a:lnTo>
                  <a:lnTo>
                    <a:pt x="590359" y="11137"/>
                  </a:lnTo>
                  <a:lnTo>
                    <a:pt x="590359" y="0"/>
                  </a:lnTo>
                  <a:close/>
                </a:path>
                <a:path w="1570990" h="11430">
                  <a:moveTo>
                    <a:pt x="612635" y="0"/>
                  </a:moveTo>
                  <a:lnTo>
                    <a:pt x="601497" y="0"/>
                  </a:lnTo>
                  <a:lnTo>
                    <a:pt x="601497" y="11137"/>
                  </a:lnTo>
                  <a:lnTo>
                    <a:pt x="612635" y="11137"/>
                  </a:lnTo>
                  <a:lnTo>
                    <a:pt x="612635" y="0"/>
                  </a:lnTo>
                  <a:close/>
                </a:path>
                <a:path w="1570990" h="11430">
                  <a:moveTo>
                    <a:pt x="634911" y="0"/>
                  </a:moveTo>
                  <a:lnTo>
                    <a:pt x="623773" y="0"/>
                  </a:lnTo>
                  <a:lnTo>
                    <a:pt x="623773" y="11137"/>
                  </a:lnTo>
                  <a:lnTo>
                    <a:pt x="634911" y="11137"/>
                  </a:lnTo>
                  <a:lnTo>
                    <a:pt x="634911" y="0"/>
                  </a:lnTo>
                  <a:close/>
                </a:path>
                <a:path w="1570990" h="11430">
                  <a:moveTo>
                    <a:pt x="657186" y="0"/>
                  </a:moveTo>
                  <a:lnTo>
                    <a:pt x="646049" y="0"/>
                  </a:lnTo>
                  <a:lnTo>
                    <a:pt x="646049" y="11137"/>
                  </a:lnTo>
                  <a:lnTo>
                    <a:pt x="657186" y="11137"/>
                  </a:lnTo>
                  <a:lnTo>
                    <a:pt x="657186" y="0"/>
                  </a:lnTo>
                  <a:close/>
                </a:path>
                <a:path w="1570990" h="11430">
                  <a:moveTo>
                    <a:pt x="679475" y="0"/>
                  </a:moveTo>
                  <a:lnTo>
                    <a:pt x="668337" y="0"/>
                  </a:lnTo>
                  <a:lnTo>
                    <a:pt x="668337" y="11137"/>
                  </a:lnTo>
                  <a:lnTo>
                    <a:pt x="679475" y="11137"/>
                  </a:lnTo>
                  <a:lnTo>
                    <a:pt x="679475" y="0"/>
                  </a:lnTo>
                  <a:close/>
                </a:path>
                <a:path w="1570990" h="11430">
                  <a:moveTo>
                    <a:pt x="701751" y="0"/>
                  </a:moveTo>
                  <a:lnTo>
                    <a:pt x="690613" y="0"/>
                  </a:lnTo>
                  <a:lnTo>
                    <a:pt x="690613" y="11137"/>
                  </a:lnTo>
                  <a:lnTo>
                    <a:pt x="701751" y="11137"/>
                  </a:lnTo>
                  <a:lnTo>
                    <a:pt x="701751" y="0"/>
                  </a:lnTo>
                  <a:close/>
                </a:path>
                <a:path w="1570990" h="11430">
                  <a:moveTo>
                    <a:pt x="724027" y="0"/>
                  </a:moveTo>
                  <a:lnTo>
                    <a:pt x="712889" y="0"/>
                  </a:lnTo>
                  <a:lnTo>
                    <a:pt x="712889" y="11137"/>
                  </a:lnTo>
                  <a:lnTo>
                    <a:pt x="724027" y="11137"/>
                  </a:lnTo>
                  <a:lnTo>
                    <a:pt x="724027" y="0"/>
                  </a:lnTo>
                  <a:close/>
                </a:path>
                <a:path w="1570990" h="11430">
                  <a:moveTo>
                    <a:pt x="746302" y="0"/>
                  </a:moveTo>
                  <a:lnTo>
                    <a:pt x="735164" y="0"/>
                  </a:lnTo>
                  <a:lnTo>
                    <a:pt x="735164" y="11137"/>
                  </a:lnTo>
                  <a:lnTo>
                    <a:pt x="746302" y="11137"/>
                  </a:lnTo>
                  <a:lnTo>
                    <a:pt x="746302" y="0"/>
                  </a:lnTo>
                  <a:close/>
                </a:path>
                <a:path w="1570990" h="11430">
                  <a:moveTo>
                    <a:pt x="768578" y="0"/>
                  </a:moveTo>
                  <a:lnTo>
                    <a:pt x="757440" y="0"/>
                  </a:lnTo>
                  <a:lnTo>
                    <a:pt x="757440" y="11137"/>
                  </a:lnTo>
                  <a:lnTo>
                    <a:pt x="768578" y="11137"/>
                  </a:lnTo>
                  <a:lnTo>
                    <a:pt x="768578" y="0"/>
                  </a:lnTo>
                  <a:close/>
                </a:path>
                <a:path w="1570990" h="11430">
                  <a:moveTo>
                    <a:pt x="790854" y="0"/>
                  </a:moveTo>
                  <a:lnTo>
                    <a:pt x="779716" y="0"/>
                  </a:lnTo>
                  <a:lnTo>
                    <a:pt x="779716" y="11137"/>
                  </a:lnTo>
                  <a:lnTo>
                    <a:pt x="790854" y="11137"/>
                  </a:lnTo>
                  <a:lnTo>
                    <a:pt x="790854" y="0"/>
                  </a:lnTo>
                  <a:close/>
                </a:path>
                <a:path w="1570990" h="11430">
                  <a:moveTo>
                    <a:pt x="813142" y="0"/>
                  </a:moveTo>
                  <a:lnTo>
                    <a:pt x="802005" y="0"/>
                  </a:lnTo>
                  <a:lnTo>
                    <a:pt x="802005" y="11137"/>
                  </a:lnTo>
                  <a:lnTo>
                    <a:pt x="813142" y="11137"/>
                  </a:lnTo>
                  <a:lnTo>
                    <a:pt x="813142" y="0"/>
                  </a:lnTo>
                  <a:close/>
                </a:path>
                <a:path w="1570990" h="11430">
                  <a:moveTo>
                    <a:pt x="835418" y="0"/>
                  </a:moveTo>
                  <a:lnTo>
                    <a:pt x="824280" y="0"/>
                  </a:lnTo>
                  <a:lnTo>
                    <a:pt x="824280" y="11137"/>
                  </a:lnTo>
                  <a:lnTo>
                    <a:pt x="835418" y="11137"/>
                  </a:lnTo>
                  <a:lnTo>
                    <a:pt x="835418" y="0"/>
                  </a:lnTo>
                  <a:close/>
                </a:path>
                <a:path w="1570990" h="11430">
                  <a:moveTo>
                    <a:pt x="857694" y="0"/>
                  </a:moveTo>
                  <a:lnTo>
                    <a:pt x="846556" y="0"/>
                  </a:lnTo>
                  <a:lnTo>
                    <a:pt x="846556" y="11137"/>
                  </a:lnTo>
                  <a:lnTo>
                    <a:pt x="857694" y="11137"/>
                  </a:lnTo>
                  <a:lnTo>
                    <a:pt x="857694" y="0"/>
                  </a:lnTo>
                  <a:close/>
                </a:path>
                <a:path w="1570990" h="11430">
                  <a:moveTo>
                    <a:pt x="879970" y="0"/>
                  </a:moveTo>
                  <a:lnTo>
                    <a:pt x="868832" y="0"/>
                  </a:lnTo>
                  <a:lnTo>
                    <a:pt x="868832" y="11137"/>
                  </a:lnTo>
                  <a:lnTo>
                    <a:pt x="879970" y="11137"/>
                  </a:lnTo>
                  <a:lnTo>
                    <a:pt x="879970" y="0"/>
                  </a:lnTo>
                  <a:close/>
                </a:path>
                <a:path w="1570990" h="11430">
                  <a:moveTo>
                    <a:pt x="902246" y="0"/>
                  </a:moveTo>
                  <a:lnTo>
                    <a:pt x="891108" y="0"/>
                  </a:lnTo>
                  <a:lnTo>
                    <a:pt x="891108" y="11137"/>
                  </a:lnTo>
                  <a:lnTo>
                    <a:pt x="902246" y="11137"/>
                  </a:lnTo>
                  <a:lnTo>
                    <a:pt x="902246" y="0"/>
                  </a:lnTo>
                  <a:close/>
                </a:path>
                <a:path w="1570990" h="11430">
                  <a:moveTo>
                    <a:pt x="924521" y="0"/>
                  </a:moveTo>
                  <a:lnTo>
                    <a:pt x="913384" y="0"/>
                  </a:lnTo>
                  <a:lnTo>
                    <a:pt x="913384" y="11137"/>
                  </a:lnTo>
                  <a:lnTo>
                    <a:pt x="924521" y="11137"/>
                  </a:lnTo>
                  <a:lnTo>
                    <a:pt x="924521" y="0"/>
                  </a:lnTo>
                  <a:close/>
                </a:path>
                <a:path w="1570990" h="11430">
                  <a:moveTo>
                    <a:pt x="946810" y="0"/>
                  </a:moveTo>
                  <a:lnTo>
                    <a:pt x="935672" y="0"/>
                  </a:lnTo>
                  <a:lnTo>
                    <a:pt x="935672" y="11137"/>
                  </a:lnTo>
                  <a:lnTo>
                    <a:pt x="946810" y="11137"/>
                  </a:lnTo>
                  <a:lnTo>
                    <a:pt x="946810" y="0"/>
                  </a:lnTo>
                  <a:close/>
                </a:path>
                <a:path w="1570990" h="11430">
                  <a:moveTo>
                    <a:pt x="969086" y="0"/>
                  </a:moveTo>
                  <a:lnTo>
                    <a:pt x="957948" y="0"/>
                  </a:lnTo>
                  <a:lnTo>
                    <a:pt x="957948" y="11137"/>
                  </a:lnTo>
                  <a:lnTo>
                    <a:pt x="969086" y="11137"/>
                  </a:lnTo>
                  <a:lnTo>
                    <a:pt x="969086" y="0"/>
                  </a:lnTo>
                  <a:close/>
                </a:path>
                <a:path w="1570990" h="11430">
                  <a:moveTo>
                    <a:pt x="991362" y="0"/>
                  </a:moveTo>
                  <a:lnTo>
                    <a:pt x="980224" y="0"/>
                  </a:lnTo>
                  <a:lnTo>
                    <a:pt x="980224" y="11137"/>
                  </a:lnTo>
                  <a:lnTo>
                    <a:pt x="991362" y="11137"/>
                  </a:lnTo>
                  <a:lnTo>
                    <a:pt x="991362" y="0"/>
                  </a:lnTo>
                  <a:close/>
                </a:path>
                <a:path w="1570990" h="11430">
                  <a:moveTo>
                    <a:pt x="1013637" y="0"/>
                  </a:moveTo>
                  <a:lnTo>
                    <a:pt x="1002499" y="0"/>
                  </a:lnTo>
                  <a:lnTo>
                    <a:pt x="1002499" y="11137"/>
                  </a:lnTo>
                  <a:lnTo>
                    <a:pt x="1013637" y="11137"/>
                  </a:lnTo>
                  <a:lnTo>
                    <a:pt x="1013637" y="0"/>
                  </a:lnTo>
                  <a:close/>
                </a:path>
                <a:path w="1570990" h="11430">
                  <a:moveTo>
                    <a:pt x="1035913" y="0"/>
                  </a:moveTo>
                  <a:lnTo>
                    <a:pt x="1024775" y="0"/>
                  </a:lnTo>
                  <a:lnTo>
                    <a:pt x="1024775" y="11137"/>
                  </a:lnTo>
                  <a:lnTo>
                    <a:pt x="1035913" y="11137"/>
                  </a:lnTo>
                  <a:lnTo>
                    <a:pt x="1035913" y="0"/>
                  </a:lnTo>
                  <a:close/>
                </a:path>
                <a:path w="1570990" h="11430">
                  <a:moveTo>
                    <a:pt x="1058189" y="0"/>
                  </a:moveTo>
                  <a:lnTo>
                    <a:pt x="1047051" y="0"/>
                  </a:lnTo>
                  <a:lnTo>
                    <a:pt x="1047051" y="11137"/>
                  </a:lnTo>
                  <a:lnTo>
                    <a:pt x="1058189" y="11137"/>
                  </a:lnTo>
                  <a:lnTo>
                    <a:pt x="1058189" y="0"/>
                  </a:lnTo>
                  <a:close/>
                </a:path>
                <a:path w="1570990" h="11430">
                  <a:moveTo>
                    <a:pt x="1080477" y="0"/>
                  </a:moveTo>
                  <a:lnTo>
                    <a:pt x="1069340" y="0"/>
                  </a:lnTo>
                  <a:lnTo>
                    <a:pt x="1069340" y="11137"/>
                  </a:lnTo>
                  <a:lnTo>
                    <a:pt x="1080477" y="11137"/>
                  </a:lnTo>
                  <a:lnTo>
                    <a:pt x="1080477" y="0"/>
                  </a:lnTo>
                  <a:close/>
                </a:path>
                <a:path w="1570990" h="11430">
                  <a:moveTo>
                    <a:pt x="1102753" y="0"/>
                  </a:moveTo>
                  <a:lnTo>
                    <a:pt x="1091615" y="0"/>
                  </a:lnTo>
                  <a:lnTo>
                    <a:pt x="1091615" y="11137"/>
                  </a:lnTo>
                  <a:lnTo>
                    <a:pt x="1102753" y="11137"/>
                  </a:lnTo>
                  <a:lnTo>
                    <a:pt x="1102753" y="0"/>
                  </a:lnTo>
                  <a:close/>
                </a:path>
                <a:path w="1570990" h="11430">
                  <a:moveTo>
                    <a:pt x="1125029" y="0"/>
                  </a:moveTo>
                  <a:lnTo>
                    <a:pt x="1113891" y="0"/>
                  </a:lnTo>
                  <a:lnTo>
                    <a:pt x="1113891" y="11137"/>
                  </a:lnTo>
                  <a:lnTo>
                    <a:pt x="1125029" y="11137"/>
                  </a:lnTo>
                  <a:lnTo>
                    <a:pt x="1125029" y="0"/>
                  </a:lnTo>
                  <a:close/>
                </a:path>
                <a:path w="1570990" h="11430">
                  <a:moveTo>
                    <a:pt x="1147305" y="0"/>
                  </a:moveTo>
                  <a:lnTo>
                    <a:pt x="1136167" y="0"/>
                  </a:lnTo>
                  <a:lnTo>
                    <a:pt x="1136167" y="11137"/>
                  </a:lnTo>
                  <a:lnTo>
                    <a:pt x="1147305" y="11137"/>
                  </a:lnTo>
                  <a:lnTo>
                    <a:pt x="1147305" y="0"/>
                  </a:lnTo>
                  <a:close/>
                </a:path>
                <a:path w="1570990" h="11430">
                  <a:moveTo>
                    <a:pt x="1169581" y="0"/>
                  </a:moveTo>
                  <a:lnTo>
                    <a:pt x="1158443" y="0"/>
                  </a:lnTo>
                  <a:lnTo>
                    <a:pt x="1158443" y="11137"/>
                  </a:lnTo>
                  <a:lnTo>
                    <a:pt x="1169581" y="11137"/>
                  </a:lnTo>
                  <a:lnTo>
                    <a:pt x="1169581" y="0"/>
                  </a:lnTo>
                  <a:close/>
                </a:path>
                <a:path w="1570990" h="11430">
                  <a:moveTo>
                    <a:pt x="1191856" y="0"/>
                  </a:moveTo>
                  <a:lnTo>
                    <a:pt x="1180719" y="0"/>
                  </a:lnTo>
                  <a:lnTo>
                    <a:pt x="1180719" y="11137"/>
                  </a:lnTo>
                  <a:lnTo>
                    <a:pt x="1191856" y="11137"/>
                  </a:lnTo>
                  <a:lnTo>
                    <a:pt x="1191856" y="0"/>
                  </a:lnTo>
                  <a:close/>
                </a:path>
                <a:path w="1570990" h="11430">
                  <a:moveTo>
                    <a:pt x="1214145" y="0"/>
                  </a:moveTo>
                  <a:lnTo>
                    <a:pt x="1203007" y="0"/>
                  </a:lnTo>
                  <a:lnTo>
                    <a:pt x="1203007" y="11137"/>
                  </a:lnTo>
                  <a:lnTo>
                    <a:pt x="1214145" y="11137"/>
                  </a:lnTo>
                  <a:lnTo>
                    <a:pt x="1214145" y="0"/>
                  </a:lnTo>
                  <a:close/>
                </a:path>
                <a:path w="1570990" h="11430">
                  <a:moveTo>
                    <a:pt x="1236421" y="0"/>
                  </a:moveTo>
                  <a:lnTo>
                    <a:pt x="1225283" y="0"/>
                  </a:lnTo>
                  <a:lnTo>
                    <a:pt x="1225283" y="11137"/>
                  </a:lnTo>
                  <a:lnTo>
                    <a:pt x="1236421" y="11137"/>
                  </a:lnTo>
                  <a:lnTo>
                    <a:pt x="1236421" y="0"/>
                  </a:lnTo>
                  <a:close/>
                </a:path>
                <a:path w="1570990" h="11430">
                  <a:moveTo>
                    <a:pt x="1258697" y="0"/>
                  </a:moveTo>
                  <a:lnTo>
                    <a:pt x="1247559" y="0"/>
                  </a:lnTo>
                  <a:lnTo>
                    <a:pt x="1247559" y="11137"/>
                  </a:lnTo>
                  <a:lnTo>
                    <a:pt x="1258697" y="11137"/>
                  </a:lnTo>
                  <a:lnTo>
                    <a:pt x="1258697" y="0"/>
                  </a:lnTo>
                  <a:close/>
                </a:path>
                <a:path w="1570990" h="11430">
                  <a:moveTo>
                    <a:pt x="1280972" y="0"/>
                  </a:moveTo>
                  <a:lnTo>
                    <a:pt x="1269834" y="0"/>
                  </a:lnTo>
                  <a:lnTo>
                    <a:pt x="1269834" y="11137"/>
                  </a:lnTo>
                  <a:lnTo>
                    <a:pt x="1280972" y="11137"/>
                  </a:lnTo>
                  <a:lnTo>
                    <a:pt x="1280972" y="0"/>
                  </a:lnTo>
                  <a:close/>
                </a:path>
                <a:path w="1570990" h="11430">
                  <a:moveTo>
                    <a:pt x="1303248" y="0"/>
                  </a:moveTo>
                  <a:lnTo>
                    <a:pt x="1292110" y="0"/>
                  </a:lnTo>
                  <a:lnTo>
                    <a:pt x="1292110" y="11137"/>
                  </a:lnTo>
                  <a:lnTo>
                    <a:pt x="1303248" y="11137"/>
                  </a:lnTo>
                  <a:lnTo>
                    <a:pt x="1303248" y="0"/>
                  </a:lnTo>
                  <a:close/>
                </a:path>
                <a:path w="1570990" h="11430">
                  <a:moveTo>
                    <a:pt x="1325524" y="0"/>
                  </a:moveTo>
                  <a:lnTo>
                    <a:pt x="1314386" y="0"/>
                  </a:lnTo>
                  <a:lnTo>
                    <a:pt x="1314386" y="11137"/>
                  </a:lnTo>
                  <a:lnTo>
                    <a:pt x="1325524" y="11137"/>
                  </a:lnTo>
                  <a:lnTo>
                    <a:pt x="1325524" y="0"/>
                  </a:lnTo>
                  <a:close/>
                </a:path>
                <a:path w="1570990" h="11430">
                  <a:moveTo>
                    <a:pt x="1347812" y="0"/>
                  </a:moveTo>
                  <a:lnTo>
                    <a:pt x="1336675" y="0"/>
                  </a:lnTo>
                  <a:lnTo>
                    <a:pt x="1336675" y="11137"/>
                  </a:lnTo>
                  <a:lnTo>
                    <a:pt x="1347812" y="11137"/>
                  </a:lnTo>
                  <a:lnTo>
                    <a:pt x="1347812" y="0"/>
                  </a:lnTo>
                  <a:close/>
                </a:path>
                <a:path w="1570990" h="11430">
                  <a:moveTo>
                    <a:pt x="1370088" y="0"/>
                  </a:moveTo>
                  <a:lnTo>
                    <a:pt x="1358950" y="0"/>
                  </a:lnTo>
                  <a:lnTo>
                    <a:pt x="1358950" y="11137"/>
                  </a:lnTo>
                  <a:lnTo>
                    <a:pt x="1370088" y="11137"/>
                  </a:lnTo>
                  <a:lnTo>
                    <a:pt x="1370088" y="0"/>
                  </a:lnTo>
                  <a:close/>
                </a:path>
                <a:path w="1570990" h="11430">
                  <a:moveTo>
                    <a:pt x="1392364" y="0"/>
                  </a:moveTo>
                  <a:lnTo>
                    <a:pt x="1381226" y="0"/>
                  </a:lnTo>
                  <a:lnTo>
                    <a:pt x="1381226" y="11137"/>
                  </a:lnTo>
                  <a:lnTo>
                    <a:pt x="1392364" y="11137"/>
                  </a:lnTo>
                  <a:lnTo>
                    <a:pt x="1392364" y="0"/>
                  </a:lnTo>
                  <a:close/>
                </a:path>
                <a:path w="1570990" h="11430">
                  <a:moveTo>
                    <a:pt x="1414640" y="0"/>
                  </a:moveTo>
                  <a:lnTo>
                    <a:pt x="1403502" y="0"/>
                  </a:lnTo>
                  <a:lnTo>
                    <a:pt x="1403502" y="11137"/>
                  </a:lnTo>
                  <a:lnTo>
                    <a:pt x="1414640" y="11137"/>
                  </a:lnTo>
                  <a:lnTo>
                    <a:pt x="1414640" y="0"/>
                  </a:lnTo>
                  <a:close/>
                </a:path>
                <a:path w="1570990" h="11430">
                  <a:moveTo>
                    <a:pt x="1436916" y="0"/>
                  </a:moveTo>
                  <a:lnTo>
                    <a:pt x="1425778" y="0"/>
                  </a:lnTo>
                  <a:lnTo>
                    <a:pt x="1425778" y="11137"/>
                  </a:lnTo>
                  <a:lnTo>
                    <a:pt x="1436916" y="11137"/>
                  </a:lnTo>
                  <a:lnTo>
                    <a:pt x="1436916" y="0"/>
                  </a:lnTo>
                  <a:close/>
                </a:path>
                <a:path w="1570990" h="11430">
                  <a:moveTo>
                    <a:pt x="1459191" y="0"/>
                  </a:moveTo>
                  <a:lnTo>
                    <a:pt x="1448054" y="0"/>
                  </a:lnTo>
                  <a:lnTo>
                    <a:pt x="1448054" y="11137"/>
                  </a:lnTo>
                  <a:lnTo>
                    <a:pt x="1459191" y="11137"/>
                  </a:lnTo>
                  <a:lnTo>
                    <a:pt x="1459191" y="0"/>
                  </a:lnTo>
                  <a:close/>
                </a:path>
                <a:path w="1570990" h="11430">
                  <a:moveTo>
                    <a:pt x="1481480" y="0"/>
                  </a:moveTo>
                  <a:lnTo>
                    <a:pt x="1470342" y="0"/>
                  </a:lnTo>
                  <a:lnTo>
                    <a:pt x="1470342" y="11137"/>
                  </a:lnTo>
                  <a:lnTo>
                    <a:pt x="1481480" y="11137"/>
                  </a:lnTo>
                  <a:lnTo>
                    <a:pt x="1481480" y="0"/>
                  </a:lnTo>
                  <a:close/>
                </a:path>
                <a:path w="1570990" h="11430">
                  <a:moveTo>
                    <a:pt x="1503756" y="0"/>
                  </a:moveTo>
                  <a:lnTo>
                    <a:pt x="1492618" y="0"/>
                  </a:lnTo>
                  <a:lnTo>
                    <a:pt x="1492618" y="11137"/>
                  </a:lnTo>
                  <a:lnTo>
                    <a:pt x="1503756" y="11137"/>
                  </a:lnTo>
                  <a:lnTo>
                    <a:pt x="1503756" y="0"/>
                  </a:lnTo>
                  <a:close/>
                </a:path>
                <a:path w="1570990" h="11430">
                  <a:moveTo>
                    <a:pt x="1526032" y="0"/>
                  </a:moveTo>
                  <a:lnTo>
                    <a:pt x="1514894" y="0"/>
                  </a:lnTo>
                  <a:lnTo>
                    <a:pt x="1514894" y="11137"/>
                  </a:lnTo>
                  <a:lnTo>
                    <a:pt x="1526032" y="11137"/>
                  </a:lnTo>
                  <a:lnTo>
                    <a:pt x="1526032" y="0"/>
                  </a:lnTo>
                  <a:close/>
                </a:path>
                <a:path w="1570990" h="11430">
                  <a:moveTo>
                    <a:pt x="1548307" y="0"/>
                  </a:moveTo>
                  <a:lnTo>
                    <a:pt x="1537169" y="0"/>
                  </a:lnTo>
                  <a:lnTo>
                    <a:pt x="1537169" y="11137"/>
                  </a:lnTo>
                  <a:lnTo>
                    <a:pt x="1548307" y="11137"/>
                  </a:lnTo>
                  <a:lnTo>
                    <a:pt x="1548307" y="0"/>
                  </a:lnTo>
                  <a:close/>
                </a:path>
                <a:path w="1570990" h="11430">
                  <a:moveTo>
                    <a:pt x="1570583" y="0"/>
                  </a:moveTo>
                  <a:lnTo>
                    <a:pt x="1559445" y="0"/>
                  </a:lnTo>
                  <a:lnTo>
                    <a:pt x="1559445" y="11137"/>
                  </a:lnTo>
                  <a:lnTo>
                    <a:pt x="1570583" y="11137"/>
                  </a:lnTo>
                  <a:lnTo>
                    <a:pt x="15705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58225" y="1641766"/>
              <a:ext cx="6713220" cy="93980"/>
            </a:xfrm>
            <a:custGeom>
              <a:avLst/>
              <a:gdLst/>
              <a:ahLst/>
              <a:cxnLst/>
              <a:rect l="l" t="t" r="r" b="b"/>
              <a:pathLst>
                <a:path w="6713220" h="93980">
                  <a:moveTo>
                    <a:pt x="93560" y="46786"/>
                  </a:moveTo>
                  <a:lnTo>
                    <a:pt x="72656" y="7708"/>
                  </a:lnTo>
                  <a:lnTo>
                    <a:pt x="46786" y="0"/>
                  </a:lnTo>
                  <a:lnTo>
                    <a:pt x="37452" y="850"/>
                  </a:lnTo>
                  <a:lnTo>
                    <a:pt x="3416" y="28816"/>
                  </a:lnTo>
                  <a:lnTo>
                    <a:pt x="0" y="46786"/>
                  </a:lnTo>
                  <a:lnTo>
                    <a:pt x="850" y="56121"/>
                  </a:lnTo>
                  <a:lnTo>
                    <a:pt x="28816" y="90144"/>
                  </a:lnTo>
                  <a:lnTo>
                    <a:pt x="46786" y="93560"/>
                  </a:lnTo>
                  <a:lnTo>
                    <a:pt x="56108" y="92710"/>
                  </a:lnTo>
                  <a:lnTo>
                    <a:pt x="90144" y="64744"/>
                  </a:lnTo>
                  <a:lnTo>
                    <a:pt x="93560" y="46786"/>
                  </a:lnTo>
                  <a:close/>
                </a:path>
                <a:path w="6713220" h="93980">
                  <a:moveTo>
                    <a:pt x="6295733" y="41211"/>
                  </a:moveTo>
                  <a:lnTo>
                    <a:pt x="6284595" y="41211"/>
                  </a:lnTo>
                  <a:lnTo>
                    <a:pt x="6284595" y="52349"/>
                  </a:lnTo>
                  <a:lnTo>
                    <a:pt x="6295733" y="52349"/>
                  </a:lnTo>
                  <a:lnTo>
                    <a:pt x="6295733" y="41211"/>
                  </a:lnTo>
                  <a:close/>
                </a:path>
                <a:path w="6713220" h="93980">
                  <a:moveTo>
                    <a:pt x="6318009" y="41211"/>
                  </a:moveTo>
                  <a:lnTo>
                    <a:pt x="6306871" y="41211"/>
                  </a:lnTo>
                  <a:lnTo>
                    <a:pt x="6306871" y="52349"/>
                  </a:lnTo>
                  <a:lnTo>
                    <a:pt x="6318009" y="52349"/>
                  </a:lnTo>
                  <a:lnTo>
                    <a:pt x="6318009" y="41211"/>
                  </a:lnTo>
                  <a:close/>
                </a:path>
                <a:path w="6713220" h="93980">
                  <a:moveTo>
                    <a:pt x="6340297" y="41211"/>
                  </a:moveTo>
                  <a:lnTo>
                    <a:pt x="6329159" y="41211"/>
                  </a:lnTo>
                  <a:lnTo>
                    <a:pt x="6329159" y="52349"/>
                  </a:lnTo>
                  <a:lnTo>
                    <a:pt x="6340297" y="52349"/>
                  </a:lnTo>
                  <a:lnTo>
                    <a:pt x="6340297" y="41211"/>
                  </a:lnTo>
                  <a:close/>
                </a:path>
                <a:path w="6713220" h="93980">
                  <a:moveTo>
                    <a:pt x="6362573" y="41211"/>
                  </a:moveTo>
                  <a:lnTo>
                    <a:pt x="6351435" y="41211"/>
                  </a:lnTo>
                  <a:lnTo>
                    <a:pt x="6351435" y="52349"/>
                  </a:lnTo>
                  <a:lnTo>
                    <a:pt x="6362573" y="52349"/>
                  </a:lnTo>
                  <a:lnTo>
                    <a:pt x="6362573" y="41211"/>
                  </a:lnTo>
                  <a:close/>
                </a:path>
                <a:path w="6713220" h="93980">
                  <a:moveTo>
                    <a:pt x="6384849" y="41211"/>
                  </a:moveTo>
                  <a:lnTo>
                    <a:pt x="6373711" y="41211"/>
                  </a:lnTo>
                  <a:lnTo>
                    <a:pt x="6373711" y="52349"/>
                  </a:lnTo>
                  <a:lnTo>
                    <a:pt x="6384849" y="52349"/>
                  </a:lnTo>
                  <a:lnTo>
                    <a:pt x="6384849" y="41211"/>
                  </a:lnTo>
                  <a:close/>
                </a:path>
                <a:path w="6713220" h="93980">
                  <a:moveTo>
                    <a:pt x="6407124" y="41211"/>
                  </a:moveTo>
                  <a:lnTo>
                    <a:pt x="6395987" y="41211"/>
                  </a:lnTo>
                  <a:lnTo>
                    <a:pt x="6395987" y="52349"/>
                  </a:lnTo>
                  <a:lnTo>
                    <a:pt x="6407124" y="52349"/>
                  </a:lnTo>
                  <a:lnTo>
                    <a:pt x="6407124" y="41211"/>
                  </a:lnTo>
                  <a:close/>
                </a:path>
                <a:path w="6713220" h="93980">
                  <a:moveTo>
                    <a:pt x="6429400" y="41211"/>
                  </a:moveTo>
                  <a:lnTo>
                    <a:pt x="6418262" y="41211"/>
                  </a:lnTo>
                  <a:lnTo>
                    <a:pt x="6418262" y="52349"/>
                  </a:lnTo>
                  <a:lnTo>
                    <a:pt x="6429400" y="52349"/>
                  </a:lnTo>
                  <a:lnTo>
                    <a:pt x="6429400" y="41211"/>
                  </a:lnTo>
                  <a:close/>
                </a:path>
                <a:path w="6713220" h="93980">
                  <a:moveTo>
                    <a:pt x="6451676" y="41211"/>
                  </a:moveTo>
                  <a:lnTo>
                    <a:pt x="6440538" y="41211"/>
                  </a:lnTo>
                  <a:lnTo>
                    <a:pt x="6440538" y="52349"/>
                  </a:lnTo>
                  <a:lnTo>
                    <a:pt x="6451676" y="52349"/>
                  </a:lnTo>
                  <a:lnTo>
                    <a:pt x="6451676" y="41211"/>
                  </a:lnTo>
                  <a:close/>
                </a:path>
                <a:path w="6713220" h="93980">
                  <a:moveTo>
                    <a:pt x="6473965" y="41211"/>
                  </a:moveTo>
                  <a:lnTo>
                    <a:pt x="6462827" y="41211"/>
                  </a:lnTo>
                  <a:lnTo>
                    <a:pt x="6462827" y="52349"/>
                  </a:lnTo>
                  <a:lnTo>
                    <a:pt x="6473965" y="52349"/>
                  </a:lnTo>
                  <a:lnTo>
                    <a:pt x="6473965" y="41211"/>
                  </a:lnTo>
                  <a:close/>
                </a:path>
                <a:path w="6713220" h="93980">
                  <a:moveTo>
                    <a:pt x="6496240" y="41211"/>
                  </a:moveTo>
                  <a:lnTo>
                    <a:pt x="6485102" y="41211"/>
                  </a:lnTo>
                  <a:lnTo>
                    <a:pt x="6485102" y="52349"/>
                  </a:lnTo>
                  <a:lnTo>
                    <a:pt x="6496240" y="52349"/>
                  </a:lnTo>
                  <a:lnTo>
                    <a:pt x="6496240" y="41211"/>
                  </a:lnTo>
                  <a:close/>
                </a:path>
                <a:path w="6713220" h="93980">
                  <a:moveTo>
                    <a:pt x="6518516" y="41211"/>
                  </a:moveTo>
                  <a:lnTo>
                    <a:pt x="6507378" y="41211"/>
                  </a:lnTo>
                  <a:lnTo>
                    <a:pt x="6507378" y="52349"/>
                  </a:lnTo>
                  <a:lnTo>
                    <a:pt x="6518516" y="52349"/>
                  </a:lnTo>
                  <a:lnTo>
                    <a:pt x="6518516" y="41211"/>
                  </a:lnTo>
                  <a:close/>
                </a:path>
                <a:path w="6713220" h="93980">
                  <a:moveTo>
                    <a:pt x="6540792" y="41211"/>
                  </a:moveTo>
                  <a:lnTo>
                    <a:pt x="6529654" y="41211"/>
                  </a:lnTo>
                  <a:lnTo>
                    <a:pt x="6529654" y="52349"/>
                  </a:lnTo>
                  <a:lnTo>
                    <a:pt x="6540792" y="52349"/>
                  </a:lnTo>
                  <a:lnTo>
                    <a:pt x="6540792" y="41211"/>
                  </a:lnTo>
                  <a:close/>
                </a:path>
                <a:path w="6713220" h="93980">
                  <a:moveTo>
                    <a:pt x="6563068" y="41211"/>
                  </a:moveTo>
                  <a:lnTo>
                    <a:pt x="6551930" y="41211"/>
                  </a:lnTo>
                  <a:lnTo>
                    <a:pt x="6551930" y="52349"/>
                  </a:lnTo>
                  <a:lnTo>
                    <a:pt x="6563068" y="52349"/>
                  </a:lnTo>
                  <a:lnTo>
                    <a:pt x="6563068" y="41211"/>
                  </a:lnTo>
                  <a:close/>
                </a:path>
                <a:path w="6713220" h="93980">
                  <a:moveTo>
                    <a:pt x="6585344" y="41211"/>
                  </a:moveTo>
                  <a:lnTo>
                    <a:pt x="6574206" y="41211"/>
                  </a:lnTo>
                  <a:lnTo>
                    <a:pt x="6574206" y="52349"/>
                  </a:lnTo>
                  <a:lnTo>
                    <a:pt x="6585344" y="52349"/>
                  </a:lnTo>
                  <a:lnTo>
                    <a:pt x="6585344" y="41211"/>
                  </a:lnTo>
                  <a:close/>
                </a:path>
                <a:path w="6713220" h="93980">
                  <a:moveTo>
                    <a:pt x="6607632" y="41211"/>
                  </a:moveTo>
                  <a:lnTo>
                    <a:pt x="6596494" y="41211"/>
                  </a:lnTo>
                  <a:lnTo>
                    <a:pt x="6596494" y="52349"/>
                  </a:lnTo>
                  <a:lnTo>
                    <a:pt x="6607632" y="52349"/>
                  </a:lnTo>
                  <a:lnTo>
                    <a:pt x="6607632" y="41211"/>
                  </a:lnTo>
                  <a:close/>
                </a:path>
                <a:path w="6713220" h="93980">
                  <a:moveTo>
                    <a:pt x="6712890" y="46786"/>
                  </a:moveTo>
                  <a:lnTo>
                    <a:pt x="6691985" y="7708"/>
                  </a:lnTo>
                  <a:lnTo>
                    <a:pt x="6666103" y="0"/>
                  </a:lnTo>
                  <a:lnTo>
                    <a:pt x="6656768" y="850"/>
                  </a:lnTo>
                  <a:lnTo>
                    <a:pt x="6622745" y="28816"/>
                  </a:lnTo>
                  <a:lnTo>
                    <a:pt x="6619837" y="41211"/>
                  </a:lnTo>
                  <a:lnTo>
                    <a:pt x="6618770" y="41211"/>
                  </a:lnTo>
                  <a:lnTo>
                    <a:pt x="6618770" y="52349"/>
                  </a:lnTo>
                  <a:lnTo>
                    <a:pt x="6619824" y="52349"/>
                  </a:lnTo>
                  <a:lnTo>
                    <a:pt x="6620180" y="56121"/>
                  </a:lnTo>
                  <a:lnTo>
                    <a:pt x="6648145" y="90144"/>
                  </a:lnTo>
                  <a:lnTo>
                    <a:pt x="6666103" y="93560"/>
                  </a:lnTo>
                  <a:lnTo>
                    <a:pt x="6675437" y="92710"/>
                  </a:lnTo>
                  <a:lnTo>
                    <a:pt x="6709461" y="64744"/>
                  </a:lnTo>
                  <a:lnTo>
                    <a:pt x="6712039" y="56121"/>
                  </a:lnTo>
                  <a:lnTo>
                    <a:pt x="6712890" y="467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339023" y="140504"/>
            <a:ext cx="2270125" cy="429259"/>
          </a:xfrm>
          <a:custGeom>
            <a:avLst/>
            <a:gdLst/>
            <a:ahLst/>
            <a:cxnLst/>
            <a:rect l="l" t="t" r="r" b="b"/>
            <a:pathLst>
              <a:path w="2270125" h="429259">
                <a:moveTo>
                  <a:pt x="55042" y="334168"/>
                </a:moveTo>
                <a:lnTo>
                  <a:pt x="0" y="334168"/>
                </a:lnTo>
                <a:lnTo>
                  <a:pt x="0" y="4351"/>
                </a:lnTo>
                <a:lnTo>
                  <a:pt x="55042" y="4351"/>
                </a:lnTo>
                <a:lnTo>
                  <a:pt x="55042" y="150114"/>
                </a:lnTo>
                <a:lnTo>
                  <a:pt x="124661" y="150114"/>
                </a:lnTo>
                <a:lnTo>
                  <a:pt x="123790" y="151093"/>
                </a:lnTo>
                <a:lnTo>
                  <a:pt x="153374" y="190145"/>
                </a:lnTo>
                <a:lnTo>
                  <a:pt x="86696" y="190145"/>
                </a:lnTo>
                <a:lnTo>
                  <a:pt x="55042" y="222996"/>
                </a:lnTo>
                <a:lnTo>
                  <a:pt x="55042" y="334168"/>
                </a:lnTo>
                <a:close/>
              </a:path>
              <a:path w="2270125" h="429259">
                <a:moveTo>
                  <a:pt x="124661" y="150114"/>
                </a:moveTo>
                <a:lnTo>
                  <a:pt x="55042" y="150114"/>
                </a:lnTo>
                <a:lnTo>
                  <a:pt x="186338" y="4351"/>
                </a:lnTo>
                <a:lnTo>
                  <a:pt x="254325" y="4351"/>
                </a:lnTo>
                <a:lnTo>
                  <a:pt x="124661" y="150114"/>
                </a:lnTo>
                <a:close/>
              </a:path>
              <a:path w="2270125" h="429259">
                <a:moveTo>
                  <a:pt x="262483" y="334168"/>
                </a:moveTo>
                <a:lnTo>
                  <a:pt x="196019" y="334168"/>
                </a:lnTo>
                <a:lnTo>
                  <a:pt x="86696" y="190145"/>
                </a:lnTo>
                <a:lnTo>
                  <a:pt x="153374" y="190145"/>
                </a:lnTo>
                <a:lnTo>
                  <a:pt x="262483" y="334168"/>
                </a:lnTo>
                <a:close/>
              </a:path>
              <a:path w="2270125" h="429259">
                <a:moveTo>
                  <a:pt x="350268" y="338519"/>
                </a:moveTo>
                <a:lnTo>
                  <a:pt x="302296" y="325976"/>
                </a:lnTo>
                <a:lnTo>
                  <a:pt x="272327" y="287040"/>
                </a:lnTo>
                <a:lnTo>
                  <a:pt x="266535" y="244534"/>
                </a:lnTo>
                <a:lnTo>
                  <a:pt x="266508" y="85717"/>
                </a:lnTo>
                <a:lnTo>
                  <a:pt x="319809" y="85717"/>
                </a:lnTo>
                <a:lnTo>
                  <a:pt x="319809" y="244534"/>
                </a:lnTo>
                <a:lnTo>
                  <a:pt x="320510" y="257622"/>
                </a:lnTo>
                <a:lnTo>
                  <a:pt x="343061" y="289052"/>
                </a:lnTo>
                <a:lnTo>
                  <a:pt x="356577" y="291309"/>
                </a:lnTo>
                <a:lnTo>
                  <a:pt x="464920" y="291309"/>
                </a:lnTo>
                <a:lnTo>
                  <a:pt x="464920" y="321550"/>
                </a:lnTo>
                <a:lnTo>
                  <a:pt x="413142" y="321550"/>
                </a:lnTo>
                <a:lnTo>
                  <a:pt x="403909" y="328974"/>
                </a:lnTo>
                <a:lnTo>
                  <a:pt x="390353" y="334277"/>
                </a:lnTo>
                <a:lnTo>
                  <a:pt x="372472" y="337459"/>
                </a:lnTo>
                <a:lnTo>
                  <a:pt x="350268" y="338519"/>
                </a:lnTo>
                <a:close/>
              </a:path>
              <a:path w="2270125" h="429259">
                <a:moveTo>
                  <a:pt x="464920" y="291309"/>
                </a:moveTo>
                <a:lnTo>
                  <a:pt x="356577" y="291309"/>
                </a:lnTo>
                <a:lnTo>
                  <a:pt x="375504" y="289494"/>
                </a:lnTo>
                <a:lnTo>
                  <a:pt x="390951" y="284048"/>
                </a:lnTo>
                <a:lnTo>
                  <a:pt x="402916" y="274972"/>
                </a:lnTo>
                <a:lnTo>
                  <a:pt x="411401" y="262265"/>
                </a:lnTo>
                <a:lnTo>
                  <a:pt x="411401" y="85717"/>
                </a:lnTo>
                <a:lnTo>
                  <a:pt x="464920" y="85717"/>
                </a:lnTo>
                <a:lnTo>
                  <a:pt x="464920" y="291309"/>
                </a:lnTo>
                <a:close/>
              </a:path>
              <a:path w="2270125" h="429259">
                <a:moveTo>
                  <a:pt x="464920" y="334168"/>
                </a:moveTo>
                <a:lnTo>
                  <a:pt x="413577" y="334168"/>
                </a:lnTo>
                <a:lnTo>
                  <a:pt x="413142" y="321550"/>
                </a:lnTo>
                <a:lnTo>
                  <a:pt x="464920" y="321550"/>
                </a:lnTo>
                <a:lnTo>
                  <a:pt x="464920" y="334168"/>
                </a:lnTo>
                <a:close/>
              </a:path>
              <a:path w="2270125" h="429259">
                <a:moveTo>
                  <a:pt x="689149" y="103883"/>
                </a:moveTo>
                <a:lnTo>
                  <a:pt x="564105" y="103883"/>
                </a:lnTo>
                <a:lnTo>
                  <a:pt x="574827" y="94032"/>
                </a:lnTo>
                <a:lnTo>
                  <a:pt x="589151" y="86995"/>
                </a:lnTo>
                <a:lnTo>
                  <a:pt x="607080" y="82773"/>
                </a:lnTo>
                <a:lnTo>
                  <a:pt x="628611" y="81366"/>
                </a:lnTo>
                <a:lnTo>
                  <a:pt x="646281" y="82692"/>
                </a:lnTo>
                <a:lnTo>
                  <a:pt x="662088" y="86669"/>
                </a:lnTo>
                <a:lnTo>
                  <a:pt x="676032" y="93298"/>
                </a:lnTo>
                <a:lnTo>
                  <a:pt x="688113" y="102578"/>
                </a:lnTo>
                <a:lnTo>
                  <a:pt x="689149" y="103883"/>
                </a:lnTo>
                <a:close/>
              </a:path>
              <a:path w="2270125" h="429259">
                <a:moveTo>
                  <a:pt x="565737" y="334168"/>
                </a:moveTo>
                <a:lnTo>
                  <a:pt x="512435" y="334168"/>
                </a:lnTo>
                <a:lnTo>
                  <a:pt x="512435" y="85717"/>
                </a:lnTo>
                <a:lnTo>
                  <a:pt x="563235" y="85717"/>
                </a:lnTo>
                <a:lnTo>
                  <a:pt x="564105" y="103883"/>
                </a:lnTo>
                <a:lnTo>
                  <a:pt x="689149" y="103883"/>
                </a:lnTo>
                <a:lnTo>
                  <a:pt x="697883" y="114890"/>
                </a:lnTo>
                <a:lnTo>
                  <a:pt x="703886" y="128359"/>
                </a:lnTo>
                <a:lnTo>
                  <a:pt x="616645" y="128359"/>
                </a:lnTo>
                <a:lnTo>
                  <a:pt x="608249" y="128943"/>
                </a:lnTo>
                <a:lnTo>
                  <a:pt x="574357" y="148211"/>
                </a:lnTo>
                <a:lnTo>
                  <a:pt x="565737" y="160992"/>
                </a:lnTo>
                <a:lnTo>
                  <a:pt x="565737" y="334168"/>
                </a:lnTo>
                <a:close/>
              </a:path>
              <a:path w="2270125" h="429259">
                <a:moveTo>
                  <a:pt x="710630" y="334168"/>
                </a:moveTo>
                <a:lnTo>
                  <a:pt x="657111" y="334168"/>
                </a:lnTo>
                <a:lnTo>
                  <a:pt x="657075" y="172305"/>
                </a:lnTo>
                <a:lnTo>
                  <a:pt x="656479" y="161448"/>
                </a:lnTo>
                <a:lnTo>
                  <a:pt x="626129" y="128977"/>
                </a:lnTo>
                <a:lnTo>
                  <a:pt x="616645" y="128359"/>
                </a:lnTo>
                <a:lnTo>
                  <a:pt x="703886" y="128359"/>
                </a:lnTo>
                <a:lnTo>
                  <a:pt x="704892" y="130616"/>
                </a:lnTo>
                <a:lnTo>
                  <a:pt x="709141" y="149754"/>
                </a:lnTo>
                <a:lnTo>
                  <a:pt x="710630" y="172305"/>
                </a:lnTo>
                <a:lnTo>
                  <a:pt x="710630" y="334168"/>
                </a:lnTo>
                <a:close/>
              </a:path>
              <a:path w="2270125" h="429259">
                <a:moveTo>
                  <a:pt x="794405" y="58958"/>
                </a:moveTo>
                <a:lnTo>
                  <a:pt x="775114" y="58958"/>
                </a:lnTo>
                <a:lnTo>
                  <a:pt x="767681" y="56093"/>
                </a:lnTo>
                <a:lnTo>
                  <a:pt x="762387" y="50364"/>
                </a:lnTo>
                <a:lnTo>
                  <a:pt x="757093" y="44563"/>
                </a:lnTo>
                <a:lnTo>
                  <a:pt x="754446" y="37710"/>
                </a:lnTo>
                <a:lnTo>
                  <a:pt x="754446" y="21610"/>
                </a:lnTo>
                <a:lnTo>
                  <a:pt x="757057" y="14612"/>
                </a:lnTo>
                <a:lnTo>
                  <a:pt x="767572" y="2937"/>
                </a:lnTo>
                <a:lnTo>
                  <a:pt x="775042" y="0"/>
                </a:lnTo>
                <a:lnTo>
                  <a:pt x="794477" y="0"/>
                </a:lnTo>
                <a:lnTo>
                  <a:pt x="801983" y="2937"/>
                </a:lnTo>
                <a:lnTo>
                  <a:pt x="807204" y="8811"/>
                </a:lnTo>
                <a:lnTo>
                  <a:pt x="812498" y="14612"/>
                </a:lnTo>
                <a:lnTo>
                  <a:pt x="815145" y="21610"/>
                </a:lnTo>
                <a:lnTo>
                  <a:pt x="815145" y="37710"/>
                </a:lnTo>
                <a:lnTo>
                  <a:pt x="812498" y="44563"/>
                </a:lnTo>
                <a:lnTo>
                  <a:pt x="807204" y="50364"/>
                </a:lnTo>
                <a:lnTo>
                  <a:pt x="801910" y="56093"/>
                </a:lnTo>
                <a:lnTo>
                  <a:pt x="794405" y="58958"/>
                </a:lnTo>
                <a:close/>
              </a:path>
              <a:path w="2270125" h="429259">
                <a:moveTo>
                  <a:pt x="808617" y="382031"/>
                </a:moveTo>
                <a:lnTo>
                  <a:pt x="737694" y="382031"/>
                </a:lnTo>
                <a:lnTo>
                  <a:pt x="746587" y="380542"/>
                </a:lnTo>
                <a:lnTo>
                  <a:pt x="753032" y="376075"/>
                </a:lnTo>
                <a:lnTo>
                  <a:pt x="757030" y="368631"/>
                </a:lnTo>
                <a:lnTo>
                  <a:pt x="758580" y="358208"/>
                </a:lnTo>
                <a:lnTo>
                  <a:pt x="758580" y="85717"/>
                </a:lnTo>
                <a:lnTo>
                  <a:pt x="812099" y="85717"/>
                </a:lnTo>
                <a:lnTo>
                  <a:pt x="812099" y="355706"/>
                </a:lnTo>
                <a:lnTo>
                  <a:pt x="808617" y="382031"/>
                </a:lnTo>
                <a:close/>
              </a:path>
              <a:path w="2270125" h="429259">
                <a:moveTo>
                  <a:pt x="744004" y="429241"/>
                </a:moveTo>
                <a:lnTo>
                  <a:pt x="736607" y="428901"/>
                </a:lnTo>
                <a:lnTo>
                  <a:pt x="728883" y="427881"/>
                </a:lnTo>
                <a:lnTo>
                  <a:pt x="720834" y="426182"/>
                </a:lnTo>
                <a:lnTo>
                  <a:pt x="712458" y="423802"/>
                </a:lnTo>
                <a:lnTo>
                  <a:pt x="712784" y="378332"/>
                </a:lnTo>
                <a:lnTo>
                  <a:pt x="722937" y="380798"/>
                </a:lnTo>
                <a:lnTo>
                  <a:pt x="731240" y="382031"/>
                </a:lnTo>
                <a:lnTo>
                  <a:pt x="808617" y="382031"/>
                </a:lnTo>
                <a:lnTo>
                  <a:pt x="807843" y="387878"/>
                </a:lnTo>
                <a:lnTo>
                  <a:pt x="795075" y="410857"/>
                </a:lnTo>
                <a:lnTo>
                  <a:pt x="773795" y="424645"/>
                </a:lnTo>
                <a:lnTo>
                  <a:pt x="744004" y="429241"/>
                </a:lnTo>
                <a:close/>
              </a:path>
              <a:path w="2270125" h="429259">
                <a:moveTo>
                  <a:pt x="951771" y="338519"/>
                </a:moveTo>
                <a:lnTo>
                  <a:pt x="903800" y="325976"/>
                </a:lnTo>
                <a:lnTo>
                  <a:pt x="873831" y="287040"/>
                </a:lnTo>
                <a:lnTo>
                  <a:pt x="868039" y="244534"/>
                </a:lnTo>
                <a:lnTo>
                  <a:pt x="868012" y="85717"/>
                </a:lnTo>
                <a:lnTo>
                  <a:pt x="921313" y="85717"/>
                </a:lnTo>
                <a:lnTo>
                  <a:pt x="921313" y="244534"/>
                </a:lnTo>
                <a:lnTo>
                  <a:pt x="922013" y="257622"/>
                </a:lnTo>
                <a:lnTo>
                  <a:pt x="944565" y="289052"/>
                </a:lnTo>
                <a:lnTo>
                  <a:pt x="958080" y="291309"/>
                </a:lnTo>
                <a:lnTo>
                  <a:pt x="1066424" y="291309"/>
                </a:lnTo>
                <a:lnTo>
                  <a:pt x="1066424" y="321550"/>
                </a:lnTo>
                <a:lnTo>
                  <a:pt x="1014645" y="321550"/>
                </a:lnTo>
                <a:lnTo>
                  <a:pt x="1005413" y="328974"/>
                </a:lnTo>
                <a:lnTo>
                  <a:pt x="991856" y="334277"/>
                </a:lnTo>
                <a:lnTo>
                  <a:pt x="973976" y="337459"/>
                </a:lnTo>
                <a:lnTo>
                  <a:pt x="951771" y="338519"/>
                </a:lnTo>
                <a:close/>
              </a:path>
              <a:path w="2270125" h="429259">
                <a:moveTo>
                  <a:pt x="1066424" y="291309"/>
                </a:moveTo>
                <a:lnTo>
                  <a:pt x="958080" y="291309"/>
                </a:lnTo>
                <a:lnTo>
                  <a:pt x="977008" y="289494"/>
                </a:lnTo>
                <a:lnTo>
                  <a:pt x="992455" y="284048"/>
                </a:lnTo>
                <a:lnTo>
                  <a:pt x="1004420" y="274972"/>
                </a:lnTo>
                <a:lnTo>
                  <a:pt x="1012905" y="262265"/>
                </a:lnTo>
                <a:lnTo>
                  <a:pt x="1012905" y="85717"/>
                </a:lnTo>
                <a:lnTo>
                  <a:pt x="1066424" y="85717"/>
                </a:lnTo>
                <a:lnTo>
                  <a:pt x="1066424" y="291309"/>
                </a:lnTo>
                <a:close/>
              </a:path>
              <a:path w="2270125" h="429259">
                <a:moveTo>
                  <a:pt x="1066424" y="334168"/>
                </a:moveTo>
                <a:lnTo>
                  <a:pt x="1015081" y="334168"/>
                </a:lnTo>
                <a:lnTo>
                  <a:pt x="1014645" y="321550"/>
                </a:lnTo>
                <a:lnTo>
                  <a:pt x="1066424" y="321550"/>
                </a:lnTo>
                <a:lnTo>
                  <a:pt x="1066424" y="334168"/>
                </a:lnTo>
                <a:close/>
              </a:path>
              <a:path w="2270125" h="429259">
                <a:moveTo>
                  <a:pt x="1290653" y="103883"/>
                </a:moveTo>
                <a:lnTo>
                  <a:pt x="1165609" y="103883"/>
                </a:lnTo>
                <a:lnTo>
                  <a:pt x="1176330" y="94032"/>
                </a:lnTo>
                <a:lnTo>
                  <a:pt x="1190655" y="86995"/>
                </a:lnTo>
                <a:lnTo>
                  <a:pt x="1208583" y="82773"/>
                </a:lnTo>
                <a:lnTo>
                  <a:pt x="1230115" y="81366"/>
                </a:lnTo>
                <a:lnTo>
                  <a:pt x="1247784" y="82692"/>
                </a:lnTo>
                <a:lnTo>
                  <a:pt x="1263591" y="86669"/>
                </a:lnTo>
                <a:lnTo>
                  <a:pt x="1277536" y="93298"/>
                </a:lnTo>
                <a:lnTo>
                  <a:pt x="1289617" y="102578"/>
                </a:lnTo>
                <a:lnTo>
                  <a:pt x="1290653" y="103883"/>
                </a:lnTo>
                <a:close/>
              </a:path>
              <a:path w="2270125" h="429259">
                <a:moveTo>
                  <a:pt x="1167240" y="334168"/>
                </a:moveTo>
                <a:lnTo>
                  <a:pt x="1113939" y="334168"/>
                </a:lnTo>
                <a:lnTo>
                  <a:pt x="1113939" y="85717"/>
                </a:lnTo>
                <a:lnTo>
                  <a:pt x="1164739" y="85717"/>
                </a:lnTo>
                <a:lnTo>
                  <a:pt x="1165609" y="103883"/>
                </a:lnTo>
                <a:lnTo>
                  <a:pt x="1290653" y="103883"/>
                </a:lnTo>
                <a:lnTo>
                  <a:pt x="1299386" y="114890"/>
                </a:lnTo>
                <a:lnTo>
                  <a:pt x="1305390" y="128359"/>
                </a:lnTo>
                <a:lnTo>
                  <a:pt x="1218149" y="128359"/>
                </a:lnTo>
                <a:lnTo>
                  <a:pt x="1209753" y="128943"/>
                </a:lnTo>
                <a:lnTo>
                  <a:pt x="1175861" y="148211"/>
                </a:lnTo>
                <a:lnTo>
                  <a:pt x="1167240" y="160992"/>
                </a:lnTo>
                <a:lnTo>
                  <a:pt x="1167240" y="334168"/>
                </a:lnTo>
                <a:close/>
              </a:path>
              <a:path w="2270125" h="429259">
                <a:moveTo>
                  <a:pt x="1312134" y="334168"/>
                </a:moveTo>
                <a:lnTo>
                  <a:pt x="1258615" y="334168"/>
                </a:lnTo>
                <a:lnTo>
                  <a:pt x="1258579" y="172305"/>
                </a:lnTo>
                <a:lnTo>
                  <a:pt x="1257982" y="161448"/>
                </a:lnTo>
                <a:lnTo>
                  <a:pt x="1227633" y="128977"/>
                </a:lnTo>
                <a:lnTo>
                  <a:pt x="1218149" y="128359"/>
                </a:lnTo>
                <a:lnTo>
                  <a:pt x="1305390" y="128359"/>
                </a:lnTo>
                <a:lnTo>
                  <a:pt x="1306396" y="130616"/>
                </a:lnTo>
                <a:lnTo>
                  <a:pt x="1310645" y="149754"/>
                </a:lnTo>
                <a:lnTo>
                  <a:pt x="1312134" y="172305"/>
                </a:lnTo>
                <a:lnTo>
                  <a:pt x="1312134" y="334168"/>
                </a:lnTo>
                <a:close/>
              </a:path>
              <a:path w="2270125" h="429259">
                <a:moveTo>
                  <a:pt x="1448412" y="338519"/>
                </a:moveTo>
                <a:lnTo>
                  <a:pt x="1407484" y="329491"/>
                </a:lnTo>
                <a:lnTo>
                  <a:pt x="1376074" y="302405"/>
                </a:lnTo>
                <a:lnTo>
                  <a:pt x="1356086" y="261885"/>
                </a:lnTo>
                <a:lnTo>
                  <a:pt x="1349423" y="212553"/>
                </a:lnTo>
                <a:lnTo>
                  <a:pt x="1349423" y="207985"/>
                </a:lnTo>
                <a:lnTo>
                  <a:pt x="1356059" y="157076"/>
                </a:lnTo>
                <a:lnTo>
                  <a:pt x="1375965" y="116610"/>
                </a:lnTo>
                <a:lnTo>
                  <a:pt x="1407457" y="90177"/>
                </a:lnTo>
                <a:lnTo>
                  <a:pt x="1448847" y="81366"/>
                </a:lnTo>
                <a:lnTo>
                  <a:pt x="1470141" y="82597"/>
                </a:lnTo>
                <a:lnTo>
                  <a:pt x="1487573" y="86288"/>
                </a:lnTo>
                <a:lnTo>
                  <a:pt x="1501143" y="92441"/>
                </a:lnTo>
                <a:lnTo>
                  <a:pt x="1510851" y="101055"/>
                </a:lnTo>
                <a:lnTo>
                  <a:pt x="1561107" y="101055"/>
                </a:lnTo>
                <a:lnTo>
                  <a:pt x="1561107" y="128359"/>
                </a:lnTo>
                <a:lnTo>
                  <a:pt x="1458637" y="128359"/>
                </a:lnTo>
                <a:lnTo>
                  <a:pt x="1445088" y="129807"/>
                </a:lnTo>
                <a:lnTo>
                  <a:pt x="1410251" y="163746"/>
                </a:lnTo>
                <a:lnTo>
                  <a:pt x="1402725" y="207985"/>
                </a:lnTo>
                <a:lnTo>
                  <a:pt x="1402725" y="212553"/>
                </a:lnTo>
                <a:lnTo>
                  <a:pt x="1410190" y="256548"/>
                </a:lnTo>
                <a:lnTo>
                  <a:pt x="1444714" y="289888"/>
                </a:lnTo>
                <a:lnTo>
                  <a:pt x="1458202" y="291309"/>
                </a:lnTo>
                <a:lnTo>
                  <a:pt x="1561107" y="291309"/>
                </a:lnTo>
                <a:lnTo>
                  <a:pt x="1561107" y="321659"/>
                </a:lnTo>
                <a:lnTo>
                  <a:pt x="1507805" y="321659"/>
                </a:lnTo>
                <a:lnTo>
                  <a:pt x="1498709" y="329035"/>
                </a:lnTo>
                <a:lnTo>
                  <a:pt x="1485778" y="334304"/>
                </a:lnTo>
                <a:lnTo>
                  <a:pt x="1469012" y="337466"/>
                </a:lnTo>
                <a:lnTo>
                  <a:pt x="1448412" y="338519"/>
                </a:lnTo>
                <a:close/>
              </a:path>
              <a:path w="2270125" h="429259">
                <a:moveTo>
                  <a:pt x="1561107" y="101055"/>
                </a:moveTo>
                <a:lnTo>
                  <a:pt x="1510851" y="101055"/>
                </a:lnTo>
                <a:lnTo>
                  <a:pt x="1511939" y="85717"/>
                </a:lnTo>
                <a:lnTo>
                  <a:pt x="1561107" y="85717"/>
                </a:lnTo>
                <a:lnTo>
                  <a:pt x="1561107" y="101055"/>
                </a:lnTo>
                <a:close/>
              </a:path>
              <a:path w="2270125" h="429259">
                <a:moveTo>
                  <a:pt x="1561107" y="291309"/>
                </a:moveTo>
                <a:lnTo>
                  <a:pt x="1458202" y="291309"/>
                </a:lnTo>
                <a:lnTo>
                  <a:pt x="1474152" y="289447"/>
                </a:lnTo>
                <a:lnTo>
                  <a:pt x="1487736" y="283858"/>
                </a:lnTo>
                <a:lnTo>
                  <a:pt x="1498954" y="274544"/>
                </a:lnTo>
                <a:lnTo>
                  <a:pt x="1507805" y="261504"/>
                </a:lnTo>
                <a:lnTo>
                  <a:pt x="1507805" y="157403"/>
                </a:lnTo>
                <a:lnTo>
                  <a:pt x="1475906" y="130507"/>
                </a:lnTo>
                <a:lnTo>
                  <a:pt x="1458637" y="128359"/>
                </a:lnTo>
                <a:lnTo>
                  <a:pt x="1561107" y="128359"/>
                </a:lnTo>
                <a:lnTo>
                  <a:pt x="1561107" y="291309"/>
                </a:lnTo>
                <a:close/>
              </a:path>
              <a:path w="2270125" h="429259">
                <a:moveTo>
                  <a:pt x="1546173" y="380943"/>
                </a:moveTo>
                <a:lnTo>
                  <a:pt x="1451893" y="380943"/>
                </a:lnTo>
                <a:lnTo>
                  <a:pt x="1464158" y="380059"/>
                </a:lnTo>
                <a:lnTo>
                  <a:pt x="1475063" y="377408"/>
                </a:lnTo>
                <a:lnTo>
                  <a:pt x="1504053" y="349180"/>
                </a:lnTo>
                <a:lnTo>
                  <a:pt x="1507805" y="324596"/>
                </a:lnTo>
                <a:lnTo>
                  <a:pt x="1507805" y="321659"/>
                </a:lnTo>
                <a:lnTo>
                  <a:pt x="1561107" y="321659"/>
                </a:lnTo>
                <a:lnTo>
                  <a:pt x="1561107" y="322638"/>
                </a:lnTo>
                <a:lnTo>
                  <a:pt x="1559237" y="346052"/>
                </a:lnTo>
                <a:lnTo>
                  <a:pt x="1553629" y="366693"/>
                </a:lnTo>
                <a:lnTo>
                  <a:pt x="1546173" y="380943"/>
                </a:lnTo>
                <a:close/>
              </a:path>
              <a:path w="2270125" h="429259">
                <a:moveTo>
                  <a:pt x="1454939" y="427065"/>
                </a:moveTo>
                <a:lnTo>
                  <a:pt x="1407511" y="417602"/>
                </a:lnTo>
                <a:lnTo>
                  <a:pt x="1369942" y="392433"/>
                </a:lnTo>
                <a:lnTo>
                  <a:pt x="1359431" y="379094"/>
                </a:lnTo>
                <a:lnTo>
                  <a:pt x="1389019" y="345590"/>
                </a:lnTo>
                <a:lnTo>
                  <a:pt x="1403799" y="361057"/>
                </a:lnTo>
                <a:lnTo>
                  <a:pt x="1419205" y="372105"/>
                </a:lnTo>
                <a:lnTo>
                  <a:pt x="1435236" y="378734"/>
                </a:lnTo>
                <a:lnTo>
                  <a:pt x="1451893" y="380943"/>
                </a:lnTo>
                <a:lnTo>
                  <a:pt x="1546173" y="380943"/>
                </a:lnTo>
                <a:lnTo>
                  <a:pt x="1544280" y="384560"/>
                </a:lnTo>
                <a:lnTo>
                  <a:pt x="1531193" y="399653"/>
                </a:lnTo>
                <a:lnTo>
                  <a:pt x="1515250" y="411646"/>
                </a:lnTo>
                <a:lnTo>
                  <a:pt x="1497227" y="420212"/>
                </a:lnTo>
                <a:lnTo>
                  <a:pt x="1477123" y="425352"/>
                </a:lnTo>
                <a:lnTo>
                  <a:pt x="1454939" y="427065"/>
                </a:lnTo>
                <a:close/>
              </a:path>
              <a:path w="2270125" h="429259">
                <a:moveTo>
                  <a:pt x="1655397" y="164038"/>
                </a:moveTo>
                <a:lnTo>
                  <a:pt x="1602095" y="164038"/>
                </a:lnTo>
                <a:lnTo>
                  <a:pt x="1603815" y="147361"/>
                </a:lnTo>
                <a:lnTo>
                  <a:pt x="1629616" y="105406"/>
                </a:lnTo>
                <a:lnTo>
                  <a:pt x="1680749" y="82869"/>
                </a:lnTo>
                <a:lnTo>
                  <a:pt x="1702172" y="81366"/>
                </a:lnTo>
                <a:lnTo>
                  <a:pt x="1721589" y="82699"/>
                </a:lnTo>
                <a:lnTo>
                  <a:pt x="1769397" y="102687"/>
                </a:lnTo>
                <a:lnTo>
                  <a:pt x="1788069" y="126836"/>
                </a:lnTo>
                <a:lnTo>
                  <a:pt x="1699778" y="126836"/>
                </a:lnTo>
                <a:lnTo>
                  <a:pt x="1690036" y="127434"/>
                </a:lnTo>
                <a:lnTo>
                  <a:pt x="1656138" y="155499"/>
                </a:lnTo>
                <a:lnTo>
                  <a:pt x="1655397" y="164038"/>
                </a:lnTo>
                <a:close/>
              </a:path>
              <a:path w="2270125" h="429259">
                <a:moveTo>
                  <a:pt x="1683244" y="338519"/>
                </a:moveTo>
                <a:lnTo>
                  <a:pt x="1633600" y="326098"/>
                </a:lnTo>
                <a:lnTo>
                  <a:pt x="1603020" y="291826"/>
                </a:lnTo>
                <a:lnTo>
                  <a:pt x="1597091" y="262157"/>
                </a:lnTo>
                <a:lnTo>
                  <a:pt x="1599022" y="242746"/>
                </a:lnTo>
                <a:lnTo>
                  <a:pt x="1627984" y="199609"/>
                </a:lnTo>
                <a:lnTo>
                  <a:pt x="1663881" y="183700"/>
                </a:lnTo>
                <a:lnTo>
                  <a:pt x="1709569" y="178397"/>
                </a:lnTo>
                <a:lnTo>
                  <a:pt x="1742855" y="178397"/>
                </a:lnTo>
                <a:lnTo>
                  <a:pt x="1742855" y="166214"/>
                </a:lnTo>
                <a:lnTo>
                  <a:pt x="1718815" y="129501"/>
                </a:lnTo>
                <a:lnTo>
                  <a:pt x="1699778" y="126836"/>
                </a:lnTo>
                <a:lnTo>
                  <a:pt x="1788069" y="126836"/>
                </a:lnTo>
                <a:lnTo>
                  <a:pt x="1796120" y="166214"/>
                </a:lnTo>
                <a:lnTo>
                  <a:pt x="1796157" y="219733"/>
                </a:lnTo>
                <a:lnTo>
                  <a:pt x="1712070" y="219733"/>
                </a:lnTo>
                <a:lnTo>
                  <a:pt x="1685182" y="222493"/>
                </a:lnTo>
                <a:lnTo>
                  <a:pt x="1665975" y="229577"/>
                </a:lnTo>
                <a:lnTo>
                  <a:pt x="1654452" y="240986"/>
                </a:lnTo>
                <a:lnTo>
                  <a:pt x="1650610" y="256718"/>
                </a:lnTo>
                <a:lnTo>
                  <a:pt x="1651195" y="263510"/>
                </a:lnTo>
                <a:lnTo>
                  <a:pt x="1679913" y="289616"/>
                </a:lnTo>
                <a:lnTo>
                  <a:pt x="1689118" y="290222"/>
                </a:lnTo>
                <a:lnTo>
                  <a:pt x="1797013" y="290222"/>
                </a:lnTo>
                <a:lnTo>
                  <a:pt x="1798223" y="300664"/>
                </a:lnTo>
                <a:lnTo>
                  <a:pt x="1800807" y="312521"/>
                </a:lnTo>
                <a:lnTo>
                  <a:pt x="1802596" y="317634"/>
                </a:lnTo>
                <a:lnTo>
                  <a:pt x="1745248" y="317634"/>
                </a:lnTo>
                <a:lnTo>
                  <a:pt x="1705245" y="336235"/>
                </a:lnTo>
                <a:lnTo>
                  <a:pt x="1694564" y="337948"/>
                </a:lnTo>
                <a:lnTo>
                  <a:pt x="1683244" y="338519"/>
                </a:lnTo>
                <a:close/>
              </a:path>
              <a:path w="2270125" h="429259">
                <a:moveTo>
                  <a:pt x="1797013" y="290222"/>
                </a:moveTo>
                <a:lnTo>
                  <a:pt x="1689118" y="290222"/>
                </a:lnTo>
                <a:lnTo>
                  <a:pt x="1698677" y="289610"/>
                </a:lnTo>
                <a:lnTo>
                  <a:pt x="1707556" y="287774"/>
                </a:lnTo>
                <a:lnTo>
                  <a:pt x="1739714" y="265338"/>
                </a:lnTo>
                <a:lnTo>
                  <a:pt x="1742855" y="260199"/>
                </a:lnTo>
                <a:lnTo>
                  <a:pt x="1742855" y="219733"/>
                </a:lnTo>
                <a:lnTo>
                  <a:pt x="1796157" y="219733"/>
                </a:lnTo>
                <a:lnTo>
                  <a:pt x="1796263" y="275455"/>
                </a:lnTo>
                <a:lnTo>
                  <a:pt x="1796673" y="287285"/>
                </a:lnTo>
                <a:lnTo>
                  <a:pt x="1797013" y="290222"/>
                </a:lnTo>
                <a:close/>
              </a:path>
              <a:path w="2270125" h="429259">
                <a:moveTo>
                  <a:pt x="1804424" y="334168"/>
                </a:moveTo>
                <a:lnTo>
                  <a:pt x="1751775" y="334168"/>
                </a:lnTo>
                <a:lnTo>
                  <a:pt x="1747641" y="325321"/>
                </a:lnTo>
                <a:lnTo>
                  <a:pt x="1745466" y="319809"/>
                </a:lnTo>
                <a:lnTo>
                  <a:pt x="1745248" y="317634"/>
                </a:lnTo>
                <a:lnTo>
                  <a:pt x="1802596" y="317634"/>
                </a:lnTo>
                <a:lnTo>
                  <a:pt x="1804424" y="322855"/>
                </a:lnTo>
                <a:lnTo>
                  <a:pt x="1804424" y="334168"/>
                </a:lnTo>
                <a:close/>
              </a:path>
              <a:path w="2270125" h="429259">
                <a:moveTo>
                  <a:pt x="2025824" y="103883"/>
                </a:moveTo>
                <a:lnTo>
                  <a:pt x="1900780" y="103883"/>
                </a:lnTo>
                <a:lnTo>
                  <a:pt x="1911502" y="94032"/>
                </a:lnTo>
                <a:lnTo>
                  <a:pt x="1925826" y="86995"/>
                </a:lnTo>
                <a:lnTo>
                  <a:pt x="1943755" y="82773"/>
                </a:lnTo>
                <a:lnTo>
                  <a:pt x="1965286" y="81366"/>
                </a:lnTo>
                <a:lnTo>
                  <a:pt x="1982956" y="82692"/>
                </a:lnTo>
                <a:lnTo>
                  <a:pt x="1998763" y="86669"/>
                </a:lnTo>
                <a:lnTo>
                  <a:pt x="2012707" y="93298"/>
                </a:lnTo>
                <a:lnTo>
                  <a:pt x="2024788" y="102578"/>
                </a:lnTo>
                <a:lnTo>
                  <a:pt x="2025824" y="103883"/>
                </a:lnTo>
                <a:close/>
              </a:path>
              <a:path w="2270125" h="429259">
                <a:moveTo>
                  <a:pt x="1902412" y="334168"/>
                </a:moveTo>
                <a:lnTo>
                  <a:pt x="1849110" y="334168"/>
                </a:lnTo>
                <a:lnTo>
                  <a:pt x="1849110" y="85717"/>
                </a:lnTo>
                <a:lnTo>
                  <a:pt x="1899910" y="85717"/>
                </a:lnTo>
                <a:lnTo>
                  <a:pt x="1900780" y="103883"/>
                </a:lnTo>
                <a:lnTo>
                  <a:pt x="2025824" y="103883"/>
                </a:lnTo>
                <a:lnTo>
                  <a:pt x="2034558" y="114890"/>
                </a:lnTo>
                <a:lnTo>
                  <a:pt x="2040561" y="128359"/>
                </a:lnTo>
                <a:lnTo>
                  <a:pt x="1953320" y="128359"/>
                </a:lnTo>
                <a:lnTo>
                  <a:pt x="1944924" y="128943"/>
                </a:lnTo>
                <a:lnTo>
                  <a:pt x="1911032" y="148211"/>
                </a:lnTo>
                <a:lnTo>
                  <a:pt x="1902412" y="160992"/>
                </a:lnTo>
                <a:lnTo>
                  <a:pt x="1902412" y="334168"/>
                </a:lnTo>
                <a:close/>
              </a:path>
              <a:path w="2270125" h="429259">
                <a:moveTo>
                  <a:pt x="2047305" y="334168"/>
                </a:moveTo>
                <a:lnTo>
                  <a:pt x="1993786" y="334168"/>
                </a:lnTo>
                <a:lnTo>
                  <a:pt x="1993750" y="172305"/>
                </a:lnTo>
                <a:lnTo>
                  <a:pt x="1993154" y="161448"/>
                </a:lnTo>
                <a:lnTo>
                  <a:pt x="1962804" y="128977"/>
                </a:lnTo>
                <a:lnTo>
                  <a:pt x="1953320" y="128359"/>
                </a:lnTo>
                <a:lnTo>
                  <a:pt x="2040561" y="128359"/>
                </a:lnTo>
                <a:lnTo>
                  <a:pt x="2041567" y="130616"/>
                </a:lnTo>
                <a:lnTo>
                  <a:pt x="2045816" y="149754"/>
                </a:lnTo>
                <a:lnTo>
                  <a:pt x="2047305" y="172305"/>
                </a:lnTo>
                <a:lnTo>
                  <a:pt x="2047305" y="334168"/>
                </a:lnTo>
                <a:close/>
              </a:path>
              <a:path w="2270125" h="429259">
                <a:moveTo>
                  <a:pt x="2269736" y="334168"/>
                </a:moveTo>
                <a:lnTo>
                  <a:pt x="2214694" y="334168"/>
                </a:lnTo>
                <a:lnTo>
                  <a:pt x="2214694" y="4351"/>
                </a:lnTo>
                <a:lnTo>
                  <a:pt x="2269736" y="4351"/>
                </a:lnTo>
                <a:lnTo>
                  <a:pt x="2269736" y="3341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89556" y="16414"/>
            <a:ext cx="2358390" cy="560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55" dirty="0"/>
              <a:t>Kunjungan</a:t>
            </a:r>
            <a:r>
              <a:rPr sz="3500" spc="-60" dirty="0"/>
              <a:t> </a:t>
            </a:r>
            <a:r>
              <a:rPr sz="3500" spc="-40" dirty="0"/>
              <a:t>I</a:t>
            </a:r>
            <a:endParaRPr sz="3500"/>
          </a:p>
        </p:txBody>
      </p:sp>
      <p:sp>
        <p:nvSpPr>
          <p:cNvPr id="10" name="object 10"/>
          <p:cNvSpPr txBox="1"/>
          <p:nvPr/>
        </p:nvSpPr>
        <p:spPr>
          <a:xfrm>
            <a:off x="241062" y="742674"/>
            <a:ext cx="9540875" cy="49269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0170" indent="-78105">
              <a:lnSpc>
                <a:spcPct val="100000"/>
              </a:lnSpc>
              <a:spcBef>
                <a:spcPts val="105"/>
              </a:spcBef>
              <a:buSzPct val="94285"/>
              <a:buChar char="•"/>
              <a:tabLst>
                <a:tab pos="90805" algn="l"/>
              </a:tabLst>
            </a:pPr>
            <a:r>
              <a:rPr sz="1750" spc="10" dirty="0">
                <a:latin typeface="Roboto"/>
                <a:cs typeface="Roboto"/>
              </a:rPr>
              <a:t>PemberPemberian</a:t>
            </a:r>
            <a:r>
              <a:rPr sz="1750" spc="-2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ASI</a:t>
            </a:r>
            <a:endParaRPr sz="1750">
              <a:latin typeface="Roboto"/>
              <a:cs typeface="Roboto"/>
            </a:endParaRPr>
          </a:p>
          <a:p>
            <a:pPr marL="12700" marR="5080">
              <a:lnSpc>
                <a:spcPct val="150800"/>
              </a:lnSpc>
              <a:spcBef>
                <a:spcPts val="865"/>
              </a:spcBef>
            </a:pPr>
            <a:r>
              <a:rPr sz="1750" dirty="0">
                <a:latin typeface="Roboto"/>
                <a:cs typeface="Roboto"/>
              </a:rPr>
              <a:t>Perawat</a:t>
            </a:r>
            <a:r>
              <a:rPr sz="1750" spc="55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mendorong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pasien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untuk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5" dirty="0">
                <a:latin typeface="Roboto"/>
                <a:cs typeface="Roboto"/>
              </a:rPr>
              <a:t>memberikan</a:t>
            </a:r>
            <a:r>
              <a:rPr sz="1750" spc="1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ASI</a:t>
            </a:r>
            <a:r>
              <a:rPr sz="1750" spc="-2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secara</a:t>
            </a:r>
            <a:r>
              <a:rPr sz="1750" spc="30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eksklusif,</a:t>
            </a:r>
            <a:r>
              <a:rPr sz="1750" spc="20" dirty="0">
                <a:latin typeface="Roboto"/>
                <a:cs typeface="Roboto"/>
              </a:rPr>
              <a:t> </a:t>
            </a:r>
            <a:r>
              <a:rPr sz="1750" spc="-25" dirty="0">
                <a:latin typeface="Roboto"/>
                <a:cs typeface="Roboto"/>
              </a:rPr>
              <a:t>cara</a:t>
            </a:r>
            <a:r>
              <a:rPr sz="1750" spc="30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menyatukan</a:t>
            </a:r>
            <a:r>
              <a:rPr sz="1750" spc="1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mulut </a:t>
            </a:r>
            <a:r>
              <a:rPr sz="1750" spc="-5" dirty="0">
                <a:latin typeface="Roboto"/>
                <a:cs typeface="Roboto"/>
              </a:rPr>
              <a:t> </a:t>
            </a:r>
            <a:r>
              <a:rPr sz="1750" spc="-40" dirty="0">
                <a:latin typeface="Roboto"/>
                <a:cs typeface="Roboto"/>
              </a:rPr>
              <a:t>bayi</a:t>
            </a:r>
            <a:r>
              <a:rPr sz="1750" spc="15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dengan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pusting</a:t>
            </a:r>
            <a:r>
              <a:rPr sz="1750" spc="-15" dirty="0">
                <a:latin typeface="Roboto"/>
                <a:cs typeface="Roboto"/>
              </a:rPr>
              <a:t> </a:t>
            </a:r>
            <a:r>
              <a:rPr sz="1750" spc="-30" dirty="0">
                <a:latin typeface="Roboto"/>
                <a:cs typeface="Roboto"/>
              </a:rPr>
              <a:t>susu,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-35" dirty="0">
                <a:latin typeface="Roboto"/>
                <a:cs typeface="Roboto"/>
              </a:rPr>
              <a:t>mengubah-ubah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25" dirty="0">
                <a:latin typeface="Roboto"/>
                <a:cs typeface="Roboto"/>
              </a:rPr>
              <a:t>posisi,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5" dirty="0">
                <a:latin typeface="Roboto"/>
                <a:cs typeface="Roboto"/>
              </a:rPr>
              <a:t>megetahui</a:t>
            </a:r>
            <a:r>
              <a:rPr sz="1750" spc="20" dirty="0">
                <a:latin typeface="Roboto"/>
                <a:cs typeface="Roboto"/>
              </a:rPr>
              <a:t> </a:t>
            </a:r>
            <a:r>
              <a:rPr sz="1750" spc="-25" dirty="0">
                <a:latin typeface="Roboto"/>
                <a:cs typeface="Roboto"/>
              </a:rPr>
              <a:t>cara</a:t>
            </a:r>
            <a:r>
              <a:rPr sz="1750" spc="15" dirty="0">
                <a:latin typeface="Roboto"/>
                <a:cs typeface="Roboto"/>
              </a:rPr>
              <a:t> </a:t>
            </a:r>
            <a:r>
              <a:rPr sz="1750" spc="20" dirty="0">
                <a:latin typeface="Roboto"/>
                <a:cs typeface="Roboto"/>
              </a:rPr>
              <a:t>memeras</a:t>
            </a:r>
            <a:r>
              <a:rPr sz="1750" spc="-20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ASI</a:t>
            </a:r>
            <a:r>
              <a:rPr sz="1750" spc="-3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dengan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tangan </a:t>
            </a:r>
            <a:r>
              <a:rPr sz="1750" spc="-1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seperlunya,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dirty="0">
                <a:latin typeface="Roboto"/>
                <a:cs typeface="Roboto"/>
              </a:rPr>
              <a:t>atau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dengan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metode-metode</a:t>
            </a:r>
            <a:r>
              <a:rPr sz="1750" spc="4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untuk</a:t>
            </a:r>
            <a:r>
              <a:rPr sz="1750" spc="-5" dirty="0">
                <a:latin typeface="Roboto"/>
                <a:cs typeface="Roboto"/>
              </a:rPr>
              <a:t> </a:t>
            </a:r>
            <a:r>
              <a:rPr sz="1750" dirty="0">
                <a:latin typeface="Roboto"/>
                <a:cs typeface="Roboto"/>
              </a:rPr>
              <a:t>mencegah</a:t>
            </a:r>
            <a:r>
              <a:rPr sz="1750" spc="110" dirty="0">
                <a:latin typeface="Roboto"/>
                <a:cs typeface="Roboto"/>
              </a:rPr>
              <a:t> </a:t>
            </a:r>
            <a:r>
              <a:rPr sz="2100" spc="-30" dirty="0">
                <a:latin typeface="Roboto"/>
                <a:cs typeface="Roboto"/>
              </a:rPr>
              <a:t>n</a:t>
            </a:r>
            <a:r>
              <a:rPr sz="1750" spc="-30" dirty="0">
                <a:latin typeface="Roboto"/>
                <a:cs typeface="Roboto"/>
              </a:rPr>
              <a:t>yeri</a:t>
            </a:r>
            <a:r>
              <a:rPr sz="1750" spc="20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putting</a:t>
            </a:r>
            <a:r>
              <a:rPr sz="1750" spc="-1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dan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perawatan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putting.</a:t>
            </a:r>
            <a:endParaRPr sz="1750">
              <a:latin typeface="Roboto"/>
              <a:cs typeface="Roboto"/>
            </a:endParaRPr>
          </a:p>
          <a:p>
            <a:pPr marL="146050" indent="-133985">
              <a:lnSpc>
                <a:spcPct val="100000"/>
              </a:lnSpc>
              <a:spcBef>
                <a:spcPts val="2025"/>
              </a:spcBef>
              <a:buSzPct val="94285"/>
              <a:buChar char="•"/>
              <a:tabLst>
                <a:tab pos="146685" algn="l"/>
              </a:tabLst>
            </a:pPr>
            <a:r>
              <a:rPr sz="1750" spc="-10" dirty="0">
                <a:latin typeface="Roboto"/>
                <a:cs typeface="Roboto"/>
              </a:rPr>
              <a:t>Perdarahan</a:t>
            </a:r>
            <a:endParaRPr sz="1750">
              <a:latin typeface="Roboto"/>
              <a:cs typeface="Roboto"/>
            </a:endParaRPr>
          </a:p>
          <a:p>
            <a:pPr marL="12700" marR="31750">
              <a:lnSpc>
                <a:spcPct val="150400"/>
              </a:lnSpc>
              <a:spcBef>
                <a:spcPts val="875"/>
              </a:spcBef>
            </a:pPr>
            <a:r>
              <a:rPr sz="1750" dirty="0">
                <a:latin typeface="Roboto"/>
                <a:cs typeface="Roboto"/>
              </a:rPr>
              <a:t>Perawat</a:t>
            </a:r>
            <a:r>
              <a:rPr sz="1750" spc="4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mengkaji</a:t>
            </a:r>
            <a:r>
              <a:rPr sz="1750" spc="2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warna</a:t>
            </a:r>
            <a:r>
              <a:rPr sz="1750" spc="2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dan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40" dirty="0">
                <a:latin typeface="Roboto"/>
                <a:cs typeface="Roboto"/>
              </a:rPr>
              <a:t>banyaknya</a:t>
            </a:r>
            <a:r>
              <a:rPr sz="1750" spc="20" dirty="0">
                <a:latin typeface="Roboto"/>
                <a:cs typeface="Roboto"/>
              </a:rPr>
              <a:t> </a:t>
            </a:r>
            <a:r>
              <a:rPr sz="1750" dirty="0">
                <a:latin typeface="Roboto"/>
                <a:cs typeface="Roboto"/>
              </a:rPr>
              <a:t>atau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jumlah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40" dirty="0">
                <a:latin typeface="Roboto"/>
                <a:cs typeface="Roboto"/>
              </a:rPr>
              <a:t>yang</a:t>
            </a:r>
            <a:r>
              <a:rPr sz="1750" spc="-10" dirty="0">
                <a:latin typeface="Roboto"/>
                <a:cs typeface="Roboto"/>
              </a:rPr>
              <a:t> semestinya,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adakah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35" dirty="0">
                <a:latin typeface="Roboto"/>
                <a:cs typeface="Roboto"/>
              </a:rPr>
              <a:t>tanda-tanda </a:t>
            </a:r>
            <a:r>
              <a:rPr sz="1750" spc="-3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perdarahan</a:t>
            </a:r>
            <a:r>
              <a:rPr sz="1750" spc="-5" dirty="0">
                <a:latin typeface="Roboto"/>
                <a:cs typeface="Roboto"/>
              </a:rPr>
              <a:t> </a:t>
            </a:r>
            <a:r>
              <a:rPr sz="1750" spc="-40" dirty="0">
                <a:latin typeface="Roboto"/>
                <a:cs typeface="Roboto"/>
              </a:rPr>
              <a:t>yang</a:t>
            </a:r>
            <a:r>
              <a:rPr sz="1750" spc="-1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berlebihan,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spc="-25" dirty="0">
                <a:latin typeface="Roboto"/>
                <a:cs typeface="Roboto"/>
              </a:rPr>
              <a:t>yaitu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nadi</a:t>
            </a:r>
            <a:r>
              <a:rPr sz="1750" spc="20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cepat</a:t>
            </a:r>
            <a:r>
              <a:rPr sz="1750" spc="4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dan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35" dirty="0">
                <a:latin typeface="Roboto"/>
                <a:cs typeface="Roboto"/>
              </a:rPr>
              <a:t>suhu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naik.</a:t>
            </a:r>
            <a:r>
              <a:rPr sz="1750" spc="-20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Uterus</a:t>
            </a:r>
            <a:r>
              <a:rPr sz="1750" spc="-2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tidak </a:t>
            </a:r>
            <a:r>
              <a:rPr sz="1750" spc="-10" dirty="0">
                <a:latin typeface="Roboto"/>
                <a:cs typeface="Roboto"/>
              </a:rPr>
              <a:t>keras</a:t>
            </a:r>
            <a:r>
              <a:rPr sz="1750" spc="-20" dirty="0">
                <a:latin typeface="Roboto"/>
                <a:cs typeface="Roboto"/>
              </a:rPr>
              <a:t> dan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TFU</a:t>
            </a:r>
            <a:r>
              <a:rPr sz="1750" spc="10" dirty="0">
                <a:latin typeface="Roboto"/>
                <a:cs typeface="Roboto"/>
              </a:rPr>
              <a:t> </a:t>
            </a:r>
            <a:r>
              <a:rPr sz="1750" dirty="0">
                <a:latin typeface="Roboto"/>
                <a:cs typeface="Roboto"/>
              </a:rPr>
              <a:t>menaik. </a:t>
            </a:r>
            <a:r>
              <a:rPr sz="1750" spc="-420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Kaji</a:t>
            </a:r>
            <a:r>
              <a:rPr sz="1750" spc="1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pasien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apakah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25" dirty="0">
                <a:latin typeface="Roboto"/>
                <a:cs typeface="Roboto"/>
              </a:rPr>
              <a:t>bisa</a:t>
            </a:r>
            <a:r>
              <a:rPr sz="1750" spc="15" dirty="0">
                <a:latin typeface="Roboto"/>
                <a:cs typeface="Roboto"/>
              </a:rPr>
              <a:t> </a:t>
            </a:r>
            <a:r>
              <a:rPr sz="1750" spc="10" dirty="0">
                <a:latin typeface="Roboto"/>
                <a:cs typeface="Roboto"/>
              </a:rPr>
              <a:t>memasase</a:t>
            </a:r>
            <a:r>
              <a:rPr sz="1750" spc="40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uterus</a:t>
            </a:r>
            <a:r>
              <a:rPr sz="1750" spc="-2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dan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ajari</a:t>
            </a:r>
            <a:r>
              <a:rPr sz="1750" spc="20" dirty="0">
                <a:latin typeface="Roboto"/>
                <a:cs typeface="Roboto"/>
              </a:rPr>
              <a:t> </a:t>
            </a:r>
            <a:r>
              <a:rPr sz="1750" spc="-25" dirty="0">
                <a:latin typeface="Roboto"/>
                <a:cs typeface="Roboto"/>
              </a:rPr>
              <a:t>cara</a:t>
            </a:r>
            <a:r>
              <a:rPr sz="1750" spc="10" dirty="0">
                <a:latin typeface="Roboto"/>
                <a:cs typeface="Roboto"/>
              </a:rPr>
              <a:t> memasase</a:t>
            </a:r>
            <a:r>
              <a:rPr sz="1750" spc="40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uterus</a:t>
            </a:r>
            <a:r>
              <a:rPr sz="1750" spc="-2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agar</a:t>
            </a:r>
            <a:r>
              <a:rPr sz="1750" spc="20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uterus</a:t>
            </a:r>
            <a:r>
              <a:rPr sz="1750" spc="-20" dirty="0">
                <a:latin typeface="Roboto"/>
                <a:cs typeface="Roboto"/>
              </a:rPr>
              <a:t> </a:t>
            </a:r>
            <a:r>
              <a:rPr sz="1750" spc="-25" dirty="0">
                <a:latin typeface="Roboto"/>
                <a:cs typeface="Roboto"/>
              </a:rPr>
              <a:t>bisa </a:t>
            </a:r>
            <a:r>
              <a:rPr sz="1750" spc="-20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mengeras.</a:t>
            </a:r>
            <a:r>
              <a:rPr sz="1750" spc="-2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Periksa</a:t>
            </a:r>
            <a:r>
              <a:rPr sz="1750" spc="1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pembalut</a:t>
            </a:r>
            <a:r>
              <a:rPr sz="1750" spc="40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untuk</a:t>
            </a:r>
            <a:r>
              <a:rPr sz="1750" spc="-5" dirty="0">
                <a:latin typeface="Roboto"/>
                <a:cs typeface="Roboto"/>
              </a:rPr>
              <a:t> </a:t>
            </a:r>
            <a:r>
              <a:rPr sz="1750" spc="5" dirty="0">
                <a:latin typeface="Roboto"/>
                <a:cs typeface="Roboto"/>
              </a:rPr>
              <a:t>memastikan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tidak</a:t>
            </a:r>
            <a:r>
              <a:rPr sz="1750" spc="-10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ada</a:t>
            </a:r>
            <a:r>
              <a:rPr sz="1750" spc="1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darah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40" dirty="0">
                <a:latin typeface="Roboto"/>
                <a:cs typeface="Roboto"/>
              </a:rPr>
              <a:t>yang</a:t>
            </a:r>
            <a:r>
              <a:rPr sz="1750" spc="-1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berlebihan.</a:t>
            </a:r>
            <a:endParaRPr sz="175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Roboto"/>
              <a:cs typeface="Roboto"/>
            </a:endParaRPr>
          </a:p>
          <a:p>
            <a:pPr marL="146050" indent="-133985">
              <a:lnSpc>
                <a:spcPct val="100000"/>
              </a:lnSpc>
              <a:spcBef>
                <a:spcPts val="5"/>
              </a:spcBef>
              <a:buSzPct val="94285"/>
              <a:buChar char="•"/>
              <a:tabLst>
                <a:tab pos="146685" algn="l"/>
              </a:tabLst>
            </a:pPr>
            <a:r>
              <a:rPr sz="1750" spc="-30" dirty="0">
                <a:latin typeface="Roboto"/>
                <a:cs typeface="Roboto"/>
              </a:rPr>
              <a:t>Involusi</a:t>
            </a:r>
            <a:r>
              <a:rPr sz="1750" spc="-2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Uterus</a:t>
            </a:r>
            <a:endParaRPr sz="175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750" dirty="0">
                <a:latin typeface="Roboto"/>
                <a:cs typeface="Roboto"/>
              </a:rPr>
              <a:t>Perawat</a:t>
            </a:r>
            <a:r>
              <a:rPr sz="1750" spc="4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mengkaji</a:t>
            </a:r>
            <a:r>
              <a:rPr sz="1750" spc="25" dirty="0">
                <a:latin typeface="Roboto"/>
                <a:cs typeface="Roboto"/>
              </a:rPr>
              <a:t> </a:t>
            </a:r>
            <a:r>
              <a:rPr sz="1750" spc="-25" dirty="0">
                <a:latin typeface="Roboto"/>
                <a:cs typeface="Roboto"/>
              </a:rPr>
              <a:t>involusi</a:t>
            </a:r>
            <a:r>
              <a:rPr sz="1750" spc="25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uterus</a:t>
            </a:r>
            <a:r>
              <a:rPr sz="1750" spc="-15" dirty="0">
                <a:latin typeface="Roboto"/>
                <a:cs typeface="Roboto"/>
              </a:rPr>
              <a:t> </a:t>
            </a:r>
            <a:r>
              <a:rPr sz="1750" spc="-20" dirty="0">
                <a:latin typeface="Roboto"/>
                <a:cs typeface="Roboto"/>
              </a:rPr>
              <a:t>dan</a:t>
            </a:r>
            <a:r>
              <a:rPr sz="1750" dirty="0">
                <a:latin typeface="Roboto"/>
                <a:cs typeface="Roboto"/>
              </a:rPr>
              <a:t> </a:t>
            </a:r>
            <a:r>
              <a:rPr sz="1750" spc="-5" dirty="0">
                <a:latin typeface="Roboto"/>
                <a:cs typeface="Roboto"/>
              </a:rPr>
              <a:t>beri</a:t>
            </a:r>
            <a:r>
              <a:rPr sz="1750" spc="2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penjelasan</a:t>
            </a:r>
            <a:r>
              <a:rPr sz="1750" spc="5" dirty="0">
                <a:latin typeface="Roboto"/>
                <a:cs typeface="Roboto"/>
              </a:rPr>
              <a:t> </a:t>
            </a:r>
            <a:r>
              <a:rPr sz="1750" spc="-15" dirty="0">
                <a:latin typeface="Roboto"/>
                <a:cs typeface="Roboto"/>
              </a:rPr>
              <a:t>kepada</a:t>
            </a:r>
            <a:r>
              <a:rPr sz="1750" spc="20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pasien</a:t>
            </a:r>
            <a:r>
              <a:rPr sz="1750" dirty="0">
                <a:latin typeface="Roboto"/>
                <a:cs typeface="Roboto"/>
              </a:rPr>
              <a:t> mengenai</a:t>
            </a:r>
            <a:r>
              <a:rPr sz="1750" spc="25" dirty="0">
                <a:latin typeface="Roboto"/>
                <a:cs typeface="Roboto"/>
              </a:rPr>
              <a:t> </a:t>
            </a:r>
            <a:r>
              <a:rPr sz="1750" spc="-25" dirty="0">
                <a:latin typeface="Roboto"/>
                <a:cs typeface="Roboto"/>
              </a:rPr>
              <a:t>involusi</a:t>
            </a:r>
            <a:r>
              <a:rPr sz="1750" spc="2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uterus.</a:t>
            </a:r>
            <a:endParaRPr sz="1750">
              <a:latin typeface="Roboto"/>
              <a:cs typeface="Roboto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650414" y="1366903"/>
            <a:ext cx="348615" cy="349885"/>
          </a:xfrm>
          <a:custGeom>
            <a:avLst/>
            <a:gdLst/>
            <a:ahLst/>
            <a:cxnLst/>
            <a:rect l="l" t="t" r="r" b="b"/>
            <a:pathLst>
              <a:path w="348615" h="349885">
                <a:moveTo>
                  <a:pt x="348092" y="349484"/>
                </a:moveTo>
                <a:lnTo>
                  <a:pt x="0" y="349484"/>
                </a:lnTo>
                <a:lnTo>
                  <a:pt x="0" y="0"/>
                </a:lnTo>
                <a:lnTo>
                  <a:pt x="348092" y="0"/>
                </a:lnTo>
                <a:lnTo>
                  <a:pt x="348092" y="349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824459" y="2306752"/>
            <a:ext cx="250825" cy="250825"/>
          </a:xfrm>
          <a:custGeom>
            <a:avLst/>
            <a:gdLst/>
            <a:ahLst/>
            <a:cxnLst/>
            <a:rect l="l" t="t" r="r" b="b"/>
            <a:pathLst>
              <a:path w="250825" h="250825">
                <a:moveTo>
                  <a:pt x="250626" y="250626"/>
                </a:moveTo>
                <a:lnTo>
                  <a:pt x="0" y="250626"/>
                </a:lnTo>
                <a:lnTo>
                  <a:pt x="0" y="0"/>
                </a:lnTo>
                <a:lnTo>
                  <a:pt x="250626" y="0"/>
                </a:lnTo>
                <a:lnTo>
                  <a:pt x="250626" y="2506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9591" y="765470"/>
            <a:ext cx="9467215" cy="4492625"/>
          </a:xfrm>
          <a:custGeom>
            <a:avLst/>
            <a:gdLst/>
            <a:ahLst/>
            <a:cxnLst/>
            <a:rect l="l" t="t" r="r" b="b"/>
            <a:pathLst>
              <a:path w="9467215" h="4492625">
                <a:moveTo>
                  <a:pt x="9466870" y="4492526"/>
                </a:moveTo>
                <a:lnTo>
                  <a:pt x="0" y="4492526"/>
                </a:lnTo>
                <a:lnTo>
                  <a:pt x="0" y="0"/>
                </a:lnTo>
                <a:lnTo>
                  <a:pt x="9466870" y="0"/>
                </a:lnTo>
                <a:lnTo>
                  <a:pt x="9466870" y="4492526"/>
                </a:lnTo>
                <a:close/>
              </a:path>
            </a:pathLst>
          </a:custGeom>
          <a:solidFill>
            <a:srgbClr val="F6C7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092" y="1384998"/>
            <a:ext cx="7256780" cy="3133725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3825" indent="-111760">
              <a:lnSpc>
                <a:spcPct val="100000"/>
              </a:lnSpc>
              <a:spcBef>
                <a:spcPts val="950"/>
              </a:spcBef>
              <a:buChar char="•"/>
              <a:tabLst>
                <a:tab pos="124460" algn="l"/>
              </a:tabLst>
            </a:pPr>
            <a:r>
              <a:rPr sz="1550" spc="5" dirty="0">
                <a:latin typeface="Roboto"/>
                <a:cs typeface="Roboto"/>
              </a:rPr>
              <a:t>Pembahasan</a:t>
            </a:r>
            <a:r>
              <a:rPr sz="1550" spc="-5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Tentang</a:t>
            </a:r>
            <a:r>
              <a:rPr sz="1550" spc="-6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Kelahiran</a:t>
            </a:r>
            <a:endParaRPr sz="155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1550" spc="-20" dirty="0">
                <a:latin typeface="Roboto"/>
                <a:cs typeface="Roboto"/>
              </a:rPr>
              <a:t>Kaji</a:t>
            </a:r>
            <a:r>
              <a:rPr sz="1550" spc="-6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perasaan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-20" dirty="0">
                <a:latin typeface="Roboto"/>
                <a:cs typeface="Roboto"/>
              </a:rPr>
              <a:t>ibu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dan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adakah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pertanyaan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tentang</a:t>
            </a:r>
            <a:r>
              <a:rPr sz="1550" spc="-40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proses</a:t>
            </a:r>
            <a:r>
              <a:rPr sz="1550" spc="-5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tersebut.</a:t>
            </a:r>
            <a:endParaRPr sz="1550">
              <a:latin typeface="Roboto"/>
              <a:cs typeface="Roboto"/>
            </a:endParaRPr>
          </a:p>
          <a:p>
            <a:pPr marL="123825" indent="-111760">
              <a:lnSpc>
                <a:spcPct val="100000"/>
              </a:lnSpc>
              <a:spcBef>
                <a:spcPts val="860"/>
              </a:spcBef>
              <a:buChar char="•"/>
              <a:tabLst>
                <a:tab pos="124460" algn="l"/>
              </a:tabLst>
            </a:pPr>
            <a:r>
              <a:rPr sz="1550" spc="-5" dirty="0">
                <a:latin typeface="Roboto"/>
                <a:cs typeface="Roboto"/>
              </a:rPr>
              <a:t>Anjuran</a:t>
            </a:r>
            <a:endParaRPr sz="1550">
              <a:latin typeface="Roboto"/>
              <a:cs typeface="Roboto"/>
            </a:endParaRPr>
          </a:p>
          <a:p>
            <a:pPr marL="12700" marR="572135">
              <a:lnSpc>
                <a:spcPct val="146200"/>
              </a:lnSpc>
            </a:pPr>
            <a:r>
              <a:rPr sz="1550" spc="5" dirty="0">
                <a:latin typeface="Roboto"/>
                <a:cs typeface="Roboto"/>
              </a:rPr>
              <a:t>Perawat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mendorong</a:t>
            </a:r>
            <a:r>
              <a:rPr sz="1550" spc="-40" dirty="0">
                <a:latin typeface="Roboto"/>
                <a:cs typeface="Roboto"/>
              </a:rPr>
              <a:t> </a:t>
            </a:r>
            <a:r>
              <a:rPr sz="1550" spc="-20" dirty="0">
                <a:latin typeface="Roboto"/>
                <a:cs typeface="Roboto"/>
              </a:rPr>
              <a:t>ibu </a:t>
            </a:r>
            <a:r>
              <a:rPr sz="1550" spc="-5" dirty="0">
                <a:latin typeface="Roboto"/>
                <a:cs typeface="Roboto"/>
              </a:rPr>
              <a:t>untuk</a:t>
            </a:r>
            <a:r>
              <a:rPr sz="1550" spc="-45" dirty="0">
                <a:latin typeface="Roboto"/>
                <a:cs typeface="Roboto"/>
              </a:rPr>
              <a:t> </a:t>
            </a:r>
            <a:r>
              <a:rPr sz="1550" spc="15" dirty="0">
                <a:latin typeface="Roboto"/>
                <a:cs typeface="Roboto"/>
              </a:rPr>
              <a:t>memperkuat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ikatan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batin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antara</a:t>
            </a:r>
            <a:r>
              <a:rPr sz="1550" spc="-10" dirty="0">
                <a:latin typeface="Roboto"/>
                <a:cs typeface="Roboto"/>
              </a:rPr>
              <a:t> </a:t>
            </a:r>
            <a:r>
              <a:rPr sz="1550" spc="-20" dirty="0">
                <a:latin typeface="Roboto"/>
                <a:cs typeface="Roboto"/>
              </a:rPr>
              <a:t>ibu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dan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bayi </a:t>
            </a:r>
            <a:r>
              <a:rPr sz="1550" spc="-37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(keluarga),</a:t>
            </a:r>
            <a:r>
              <a:rPr sz="1550" spc="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pentingnya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sentuhan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-15" dirty="0">
                <a:latin typeface="Roboto"/>
                <a:cs typeface="Roboto"/>
              </a:rPr>
              <a:t>ﬁsik,</a:t>
            </a:r>
            <a:r>
              <a:rPr sz="1550" spc="5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komunikasi,</a:t>
            </a:r>
            <a:endParaRPr sz="155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1550" dirty="0">
                <a:latin typeface="Roboto"/>
                <a:cs typeface="Roboto"/>
              </a:rPr>
              <a:t>dan</a:t>
            </a:r>
            <a:r>
              <a:rPr sz="1550" spc="-60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rangsangan.</a:t>
            </a:r>
            <a:endParaRPr sz="1550">
              <a:latin typeface="Roboto"/>
              <a:cs typeface="Roboto"/>
            </a:endParaRPr>
          </a:p>
          <a:p>
            <a:pPr marL="123825" indent="-111760">
              <a:lnSpc>
                <a:spcPct val="100000"/>
              </a:lnSpc>
              <a:spcBef>
                <a:spcPts val="855"/>
              </a:spcBef>
              <a:buChar char="•"/>
              <a:tabLst>
                <a:tab pos="124460" algn="l"/>
              </a:tabLst>
            </a:pPr>
            <a:r>
              <a:rPr sz="1550" spc="5" dirty="0">
                <a:latin typeface="Roboto"/>
                <a:cs typeface="Roboto"/>
              </a:rPr>
              <a:t>PenKes</a:t>
            </a:r>
            <a:endParaRPr sz="1550">
              <a:latin typeface="Roboto"/>
              <a:cs typeface="Roboto"/>
            </a:endParaRPr>
          </a:p>
          <a:p>
            <a:pPr marL="12700" marR="5080">
              <a:lnSpc>
                <a:spcPct val="146200"/>
              </a:lnSpc>
            </a:pPr>
            <a:r>
              <a:rPr sz="1550" spc="5" dirty="0">
                <a:latin typeface="Roboto"/>
                <a:cs typeface="Roboto"/>
              </a:rPr>
              <a:t>Perawat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membrikan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penyuluhan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20" dirty="0">
                <a:latin typeface="Roboto"/>
                <a:cs typeface="Roboto"/>
              </a:rPr>
              <a:t>mengenai</a:t>
            </a:r>
            <a:r>
              <a:rPr sz="1550" spc="-65" dirty="0">
                <a:latin typeface="Roboto"/>
                <a:cs typeface="Roboto"/>
              </a:rPr>
              <a:t> </a:t>
            </a:r>
            <a:r>
              <a:rPr sz="1550" spc="-20" dirty="0">
                <a:latin typeface="Roboto"/>
                <a:cs typeface="Roboto"/>
              </a:rPr>
              <a:t>tanda-tanda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bahaya</a:t>
            </a:r>
            <a:r>
              <a:rPr sz="1550" spc="-10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baik</a:t>
            </a:r>
            <a:r>
              <a:rPr sz="1550" spc="-4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bagi</a:t>
            </a:r>
            <a:r>
              <a:rPr sz="1550" spc="-65" dirty="0">
                <a:latin typeface="Roboto"/>
                <a:cs typeface="Roboto"/>
              </a:rPr>
              <a:t> </a:t>
            </a:r>
            <a:r>
              <a:rPr sz="1550" spc="-20" dirty="0">
                <a:latin typeface="Roboto"/>
                <a:cs typeface="Roboto"/>
              </a:rPr>
              <a:t>ibu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15" dirty="0">
                <a:latin typeface="Roboto"/>
                <a:cs typeface="Roboto"/>
              </a:rPr>
              <a:t>mau </a:t>
            </a:r>
            <a:r>
              <a:rPr sz="1550" spc="-37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pun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bayi</a:t>
            </a:r>
            <a:r>
              <a:rPr sz="1550" spc="-7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dan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rencana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mengahdapi</a:t>
            </a:r>
            <a:r>
              <a:rPr sz="1550" spc="-70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keadaan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darurat</a:t>
            </a:r>
            <a:endParaRPr sz="155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381"/>
            <a:ext cx="10693400" cy="624205"/>
            <a:chOff x="0" y="2381"/>
            <a:chExt cx="10693400" cy="624205"/>
          </a:xfrm>
        </p:grpSpPr>
        <p:sp>
          <p:nvSpPr>
            <p:cNvPr id="3" name="object 3"/>
            <p:cNvSpPr/>
            <p:nvPr/>
          </p:nvSpPr>
          <p:spPr>
            <a:xfrm>
              <a:off x="9755651" y="2381"/>
              <a:ext cx="485775" cy="624205"/>
            </a:xfrm>
            <a:custGeom>
              <a:avLst/>
              <a:gdLst/>
              <a:ahLst/>
              <a:cxnLst/>
              <a:rect l="l" t="t" r="r" b="b"/>
              <a:pathLst>
                <a:path w="485775" h="624205">
                  <a:moveTo>
                    <a:pt x="0" y="623781"/>
                  </a:moveTo>
                  <a:lnTo>
                    <a:pt x="485711" y="623781"/>
                  </a:lnTo>
                  <a:lnTo>
                    <a:pt x="485711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F9D1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262409" y="2381"/>
              <a:ext cx="493395" cy="624205"/>
            </a:xfrm>
            <a:custGeom>
              <a:avLst/>
              <a:gdLst/>
              <a:ahLst/>
              <a:cxnLst/>
              <a:rect l="l" t="t" r="r" b="b"/>
              <a:pathLst>
                <a:path w="493395" h="624205">
                  <a:moveTo>
                    <a:pt x="0" y="623781"/>
                  </a:moveTo>
                  <a:lnTo>
                    <a:pt x="493241" y="623781"/>
                  </a:lnTo>
                  <a:lnTo>
                    <a:pt x="493241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BEE6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769167" y="2381"/>
              <a:ext cx="493395" cy="624205"/>
            </a:xfrm>
            <a:custGeom>
              <a:avLst/>
              <a:gdLst/>
              <a:ahLst/>
              <a:cxnLst/>
              <a:rect l="l" t="t" r="r" b="b"/>
              <a:pathLst>
                <a:path w="493395" h="624205">
                  <a:moveTo>
                    <a:pt x="0" y="623781"/>
                  </a:moveTo>
                  <a:lnTo>
                    <a:pt x="493241" y="623781"/>
                  </a:lnTo>
                  <a:lnTo>
                    <a:pt x="493241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D6CA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241362" y="2381"/>
              <a:ext cx="452120" cy="624205"/>
            </a:xfrm>
            <a:custGeom>
              <a:avLst/>
              <a:gdLst/>
              <a:ahLst/>
              <a:cxnLst/>
              <a:rect l="l" t="t" r="r" b="b"/>
              <a:pathLst>
                <a:path w="452120" h="624205">
                  <a:moveTo>
                    <a:pt x="452037" y="623781"/>
                  </a:moveTo>
                  <a:lnTo>
                    <a:pt x="0" y="623781"/>
                  </a:lnTo>
                  <a:lnTo>
                    <a:pt x="0" y="0"/>
                  </a:lnTo>
                  <a:lnTo>
                    <a:pt x="452037" y="0"/>
                  </a:lnTo>
                  <a:lnTo>
                    <a:pt x="452037" y="623781"/>
                  </a:lnTo>
                  <a:close/>
                </a:path>
              </a:pathLst>
            </a:custGeom>
            <a:solidFill>
              <a:srgbClr val="F5F5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68396" y="2381"/>
              <a:ext cx="501015" cy="624205"/>
            </a:xfrm>
            <a:custGeom>
              <a:avLst/>
              <a:gdLst/>
              <a:ahLst/>
              <a:cxnLst/>
              <a:rect l="l" t="t" r="r" b="b"/>
              <a:pathLst>
                <a:path w="501015" h="624205">
                  <a:moveTo>
                    <a:pt x="500770" y="623781"/>
                  </a:moveTo>
                  <a:lnTo>
                    <a:pt x="0" y="623781"/>
                  </a:lnTo>
                  <a:lnTo>
                    <a:pt x="0" y="0"/>
                  </a:lnTo>
                  <a:lnTo>
                    <a:pt x="500770" y="0"/>
                  </a:lnTo>
                  <a:lnTo>
                    <a:pt x="500770" y="623781"/>
                  </a:lnTo>
                  <a:close/>
                </a:path>
              </a:pathLst>
            </a:custGeom>
            <a:solidFill>
              <a:srgbClr val="B9E3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381"/>
              <a:ext cx="8268970" cy="624205"/>
            </a:xfrm>
            <a:custGeom>
              <a:avLst/>
              <a:gdLst/>
              <a:ahLst/>
              <a:cxnLst/>
              <a:rect l="l" t="t" r="r" b="b"/>
              <a:pathLst>
                <a:path w="8268970" h="624205">
                  <a:moveTo>
                    <a:pt x="8268396" y="623781"/>
                  </a:moveTo>
                  <a:lnTo>
                    <a:pt x="0" y="623781"/>
                  </a:lnTo>
                  <a:lnTo>
                    <a:pt x="0" y="0"/>
                  </a:lnTo>
                  <a:lnTo>
                    <a:pt x="8268396" y="0"/>
                  </a:lnTo>
                  <a:lnTo>
                    <a:pt x="8268396" y="623781"/>
                  </a:lnTo>
                  <a:close/>
                </a:path>
              </a:pathLst>
            </a:custGeom>
            <a:solidFill>
              <a:srgbClr val="ECF6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0" y="850055"/>
            <a:ext cx="10492105" cy="5167630"/>
            <a:chOff x="0" y="850055"/>
            <a:chExt cx="10492105" cy="5167630"/>
          </a:xfrm>
        </p:grpSpPr>
        <p:sp>
          <p:nvSpPr>
            <p:cNvPr id="10" name="object 10"/>
            <p:cNvSpPr/>
            <p:nvPr/>
          </p:nvSpPr>
          <p:spPr>
            <a:xfrm>
              <a:off x="1243909" y="5393637"/>
              <a:ext cx="485775" cy="624205"/>
            </a:xfrm>
            <a:custGeom>
              <a:avLst/>
              <a:gdLst/>
              <a:ahLst/>
              <a:cxnLst/>
              <a:rect l="l" t="t" r="r" b="b"/>
              <a:pathLst>
                <a:path w="485775" h="624204">
                  <a:moveTo>
                    <a:pt x="0" y="623781"/>
                  </a:moveTo>
                  <a:lnTo>
                    <a:pt x="485737" y="623781"/>
                  </a:lnTo>
                  <a:lnTo>
                    <a:pt x="485737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F9D1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0642" y="5393637"/>
              <a:ext cx="493395" cy="624205"/>
            </a:xfrm>
            <a:custGeom>
              <a:avLst/>
              <a:gdLst/>
              <a:ahLst/>
              <a:cxnLst/>
              <a:rect l="l" t="t" r="r" b="b"/>
              <a:pathLst>
                <a:path w="493394" h="624204">
                  <a:moveTo>
                    <a:pt x="0" y="623781"/>
                  </a:moveTo>
                  <a:lnTo>
                    <a:pt x="493267" y="623781"/>
                  </a:lnTo>
                  <a:lnTo>
                    <a:pt x="493267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BEE6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57374" y="5393637"/>
              <a:ext cx="493395" cy="624205"/>
            </a:xfrm>
            <a:custGeom>
              <a:avLst/>
              <a:gdLst/>
              <a:ahLst/>
              <a:cxnLst/>
              <a:rect l="l" t="t" r="r" b="b"/>
              <a:pathLst>
                <a:path w="493395" h="624204">
                  <a:moveTo>
                    <a:pt x="0" y="623781"/>
                  </a:moveTo>
                  <a:lnTo>
                    <a:pt x="493267" y="623781"/>
                  </a:lnTo>
                  <a:lnTo>
                    <a:pt x="493267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D6CA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729647" y="5393637"/>
              <a:ext cx="493395" cy="624205"/>
            </a:xfrm>
            <a:custGeom>
              <a:avLst/>
              <a:gdLst/>
              <a:ahLst/>
              <a:cxnLst/>
              <a:rect l="l" t="t" r="r" b="b"/>
              <a:pathLst>
                <a:path w="493394" h="624204">
                  <a:moveTo>
                    <a:pt x="0" y="623781"/>
                  </a:moveTo>
                  <a:lnTo>
                    <a:pt x="493267" y="623781"/>
                  </a:lnTo>
                  <a:lnTo>
                    <a:pt x="493267" y="0"/>
                  </a:lnTo>
                  <a:lnTo>
                    <a:pt x="0" y="0"/>
                  </a:lnTo>
                  <a:lnTo>
                    <a:pt x="0" y="623781"/>
                  </a:lnTo>
                  <a:close/>
                </a:path>
              </a:pathLst>
            </a:custGeom>
            <a:solidFill>
              <a:srgbClr val="F5F5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5393637"/>
              <a:ext cx="257810" cy="624205"/>
            </a:xfrm>
            <a:custGeom>
              <a:avLst/>
              <a:gdLst/>
              <a:ahLst/>
              <a:cxnLst/>
              <a:rect l="l" t="t" r="r" b="b"/>
              <a:pathLst>
                <a:path w="257810" h="624204">
                  <a:moveTo>
                    <a:pt x="0" y="0"/>
                  </a:moveTo>
                  <a:lnTo>
                    <a:pt x="257374" y="0"/>
                  </a:lnTo>
                  <a:lnTo>
                    <a:pt x="257374" y="623781"/>
                  </a:lnTo>
                  <a:lnTo>
                    <a:pt x="0" y="6237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E3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222915" y="5393637"/>
              <a:ext cx="8268970" cy="624205"/>
            </a:xfrm>
            <a:custGeom>
              <a:avLst/>
              <a:gdLst/>
              <a:ahLst/>
              <a:cxnLst/>
              <a:rect l="l" t="t" r="r" b="b"/>
              <a:pathLst>
                <a:path w="8268970" h="624204">
                  <a:moveTo>
                    <a:pt x="8268832" y="623781"/>
                  </a:moveTo>
                  <a:lnTo>
                    <a:pt x="0" y="623781"/>
                  </a:lnTo>
                  <a:lnTo>
                    <a:pt x="0" y="0"/>
                  </a:lnTo>
                  <a:lnTo>
                    <a:pt x="8268832" y="0"/>
                  </a:lnTo>
                  <a:lnTo>
                    <a:pt x="8268832" y="623781"/>
                  </a:lnTo>
                  <a:close/>
                </a:path>
              </a:pathLst>
            </a:custGeom>
            <a:solidFill>
              <a:srgbClr val="ECF6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43664" y="850055"/>
              <a:ext cx="6525895" cy="4677410"/>
            </a:xfrm>
            <a:custGeom>
              <a:avLst/>
              <a:gdLst/>
              <a:ahLst/>
              <a:cxnLst/>
              <a:rect l="l" t="t" r="r" b="b"/>
              <a:pathLst>
                <a:path w="6525895" h="4677410">
                  <a:moveTo>
                    <a:pt x="6525818" y="4677217"/>
                  </a:moveTo>
                  <a:lnTo>
                    <a:pt x="0" y="4677217"/>
                  </a:lnTo>
                  <a:lnTo>
                    <a:pt x="0" y="0"/>
                  </a:lnTo>
                  <a:lnTo>
                    <a:pt x="6525818" y="0"/>
                  </a:lnTo>
                  <a:lnTo>
                    <a:pt x="6525818" y="4677217"/>
                  </a:lnTo>
                  <a:close/>
                </a:path>
              </a:pathLst>
            </a:custGeom>
            <a:solidFill>
              <a:srgbClr val="BEE6BC">
                <a:alpha val="7764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810051" y="762724"/>
            <a:ext cx="6189345" cy="3823970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1550" spc="-30" dirty="0">
                <a:latin typeface="Roboto"/>
                <a:cs typeface="Roboto"/>
              </a:rPr>
              <a:t>"</a:t>
            </a:r>
            <a:r>
              <a:rPr sz="1550" spc="-40" dirty="0">
                <a:latin typeface="Roboto"/>
                <a:cs typeface="Roboto"/>
              </a:rPr>
              <a:t>K</a:t>
            </a:r>
            <a:r>
              <a:rPr sz="1550" spc="-10" dirty="0">
                <a:latin typeface="Roboto"/>
                <a:cs typeface="Roboto"/>
              </a:rPr>
              <a:t>u</a:t>
            </a:r>
            <a:r>
              <a:rPr sz="1550" spc="-5" dirty="0">
                <a:latin typeface="Roboto"/>
                <a:cs typeface="Roboto"/>
              </a:rPr>
              <a:t>n</a:t>
            </a:r>
            <a:r>
              <a:rPr sz="1550" spc="-55" dirty="0">
                <a:latin typeface="Roboto"/>
                <a:cs typeface="Roboto"/>
              </a:rPr>
              <a:t>j</a:t>
            </a:r>
            <a:r>
              <a:rPr sz="1550" spc="-10" dirty="0">
                <a:latin typeface="Roboto"/>
                <a:cs typeface="Roboto"/>
              </a:rPr>
              <a:t>u</a:t>
            </a:r>
            <a:r>
              <a:rPr sz="1550" spc="-5" dirty="0">
                <a:latin typeface="Roboto"/>
                <a:cs typeface="Roboto"/>
              </a:rPr>
              <a:t>ng</a:t>
            </a:r>
            <a:r>
              <a:rPr sz="1550" spc="20" dirty="0">
                <a:latin typeface="Roboto"/>
                <a:cs typeface="Roboto"/>
              </a:rPr>
              <a:t>a</a:t>
            </a:r>
            <a:r>
              <a:rPr sz="1550" spc="-10" dirty="0">
                <a:latin typeface="Roboto"/>
                <a:cs typeface="Roboto"/>
              </a:rPr>
              <a:t>n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p</a:t>
            </a:r>
            <a:r>
              <a:rPr sz="1550" spc="60" dirty="0">
                <a:latin typeface="Roboto"/>
                <a:cs typeface="Roboto"/>
              </a:rPr>
              <a:t>e</a:t>
            </a:r>
            <a:r>
              <a:rPr sz="1550" spc="15" dirty="0">
                <a:latin typeface="Roboto"/>
                <a:cs typeface="Roboto"/>
              </a:rPr>
              <a:t>r</a:t>
            </a:r>
            <a:r>
              <a:rPr sz="1550" spc="-5" dirty="0">
                <a:latin typeface="Roboto"/>
                <a:cs typeface="Roboto"/>
              </a:rPr>
              <a:t>t</a:t>
            </a:r>
            <a:r>
              <a:rPr sz="1550" spc="20" dirty="0">
                <a:latin typeface="Roboto"/>
                <a:cs typeface="Roboto"/>
              </a:rPr>
              <a:t>a</a:t>
            </a:r>
            <a:r>
              <a:rPr sz="1550" spc="40" dirty="0">
                <a:latin typeface="Roboto"/>
                <a:cs typeface="Roboto"/>
              </a:rPr>
              <a:t>m</a:t>
            </a:r>
            <a:r>
              <a:rPr sz="1550" spc="5" dirty="0">
                <a:latin typeface="Roboto"/>
                <a:cs typeface="Roboto"/>
              </a:rPr>
              <a:t>a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(</a:t>
            </a:r>
            <a:r>
              <a:rPr sz="1550" spc="-5" dirty="0">
                <a:latin typeface="Roboto"/>
                <a:cs typeface="Roboto"/>
              </a:rPr>
              <a:t>6</a:t>
            </a:r>
            <a:r>
              <a:rPr sz="1550" spc="-265" dirty="0">
                <a:latin typeface="Roboto"/>
                <a:cs typeface="Roboto"/>
              </a:rPr>
              <a:t>-</a:t>
            </a:r>
            <a:r>
              <a:rPr sz="1550" spc="10" dirty="0">
                <a:latin typeface="Roboto"/>
                <a:cs typeface="Roboto"/>
              </a:rPr>
              <a:t>8</a:t>
            </a:r>
            <a:r>
              <a:rPr sz="1550" spc="-45" dirty="0">
                <a:latin typeface="Roboto"/>
                <a:cs typeface="Roboto"/>
              </a:rPr>
              <a:t> </a:t>
            </a:r>
            <a:r>
              <a:rPr sz="1550" spc="-55" dirty="0">
                <a:latin typeface="Roboto"/>
                <a:cs typeface="Roboto"/>
              </a:rPr>
              <a:t>j</a:t>
            </a:r>
            <a:r>
              <a:rPr sz="1550" spc="20" dirty="0">
                <a:latin typeface="Roboto"/>
                <a:cs typeface="Roboto"/>
              </a:rPr>
              <a:t>a</a:t>
            </a:r>
            <a:r>
              <a:rPr sz="1550" spc="25" dirty="0">
                <a:latin typeface="Roboto"/>
                <a:cs typeface="Roboto"/>
              </a:rPr>
              <a:t>m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25" dirty="0">
                <a:latin typeface="Roboto"/>
                <a:cs typeface="Roboto"/>
              </a:rPr>
              <a:t>)</a:t>
            </a:r>
            <a:endParaRPr sz="1550">
              <a:latin typeface="Roboto"/>
              <a:cs typeface="Roboto"/>
            </a:endParaRPr>
          </a:p>
          <a:p>
            <a:pPr marL="12700" marR="567690">
              <a:lnSpc>
                <a:spcPct val="146200"/>
              </a:lnSpc>
              <a:buAutoNum type="arabicPeriod"/>
              <a:tabLst>
                <a:tab pos="224790" algn="l"/>
              </a:tabLst>
            </a:pPr>
            <a:r>
              <a:rPr sz="1550" spc="-10" dirty="0">
                <a:latin typeface="Roboto"/>
                <a:cs typeface="Roboto"/>
              </a:rPr>
              <a:t>bidan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melakukan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konseling</a:t>
            </a:r>
            <a:r>
              <a:rPr sz="1550" spc="-4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pada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spc="-20" dirty="0">
                <a:latin typeface="Roboto"/>
                <a:cs typeface="Roboto"/>
              </a:rPr>
              <a:t>ibu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atau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salah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satu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anggota </a:t>
            </a:r>
            <a:r>
              <a:rPr sz="1550" spc="-37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bagaimana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15" dirty="0">
                <a:latin typeface="Roboto"/>
                <a:cs typeface="Roboto"/>
              </a:rPr>
              <a:t>mencegah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perdarahan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masa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nifas</a:t>
            </a:r>
            <a:endParaRPr sz="1550">
              <a:latin typeface="Roboto"/>
              <a:cs typeface="Roboto"/>
            </a:endParaRPr>
          </a:p>
          <a:p>
            <a:pPr marL="224154" indent="-212090">
              <a:lnSpc>
                <a:spcPct val="100000"/>
              </a:lnSpc>
              <a:spcBef>
                <a:spcPts val="860"/>
              </a:spcBef>
              <a:buAutoNum type="arabicPeriod"/>
              <a:tabLst>
                <a:tab pos="224790" algn="l"/>
              </a:tabLst>
            </a:pPr>
            <a:r>
              <a:rPr sz="1550" spc="5" dirty="0">
                <a:latin typeface="Roboto"/>
                <a:cs typeface="Roboto"/>
              </a:rPr>
              <a:t>pemeriksaan</a:t>
            </a:r>
            <a:r>
              <a:rPr sz="1550" spc="-40" dirty="0">
                <a:latin typeface="Roboto"/>
                <a:cs typeface="Roboto"/>
              </a:rPr>
              <a:t> </a:t>
            </a:r>
            <a:r>
              <a:rPr sz="1550" spc="-15" dirty="0">
                <a:latin typeface="Roboto"/>
                <a:cs typeface="Roboto"/>
              </a:rPr>
              <a:t>ﬁsik</a:t>
            </a:r>
            <a:r>
              <a:rPr sz="1550" spc="-55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(ttv)</a:t>
            </a:r>
            <a:endParaRPr sz="1550">
              <a:latin typeface="Roboto"/>
              <a:cs typeface="Roboto"/>
            </a:endParaRPr>
          </a:p>
          <a:p>
            <a:pPr marL="224154" indent="-212090">
              <a:lnSpc>
                <a:spcPct val="100000"/>
              </a:lnSpc>
              <a:spcBef>
                <a:spcPts val="860"/>
              </a:spcBef>
              <a:buAutoNum type="arabicPeriod"/>
              <a:tabLst>
                <a:tab pos="224790" algn="l"/>
              </a:tabLst>
            </a:pPr>
            <a:r>
              <a:rPr sz="1550" spc="5" dirty="0">
                <a:latin typeface="Roboto"/>
                <a:cs typeface="Roboto"/>
              </a:rPr>
              <a:t>pemeriksaan</a:t>
            </a:r>
            <a:r>
              <a:rPr sz="1550" spc="-45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payudara</a:t>
            </a:r>
            <a:endParaRPr sz="1550">
              <a:latin typeface="Roboto"/>
              <a:cs typeface="Roboto"/>
            </a:endParaRPr>
          </a:p>
          <a:p>
            <a:pPr marL="224154" indent="-212090">
              <a:lnSpc>
                <a:spcPct val="100000"/>
              </a:lnSpc>
              <a:spcBef>
                <a:spcPts val="860"/>
              </a:spcBef>
              <a:buAutoNum type="arabicPeriod"/>
              <a:tabLst>
                <a:tab pos="224790" algn="l"/>
              </a:tabLst>
            </a:pPr>
            <a:r>
              <a:rPr sz="1550" spc="5" dirty="0">
                <a:latin typeface="Roboto"/>
                <a:cs typeface="Roboto"/>
              </a:rPr>
              <a:t>pemeriksaan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auskultasi</a:t>
            </a:r>
            <a:r>
              <a:rPr sz="1550" spc="-6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jantung</a:t>
            </a:r>
            <a:r>
              <a:rPr sz="1550" spc="-35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paru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dengan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stetoskop</a:t>
            </a:r>
            <a:endParaRPr sz="1550">
              <a:latin typeface="Roboto"/>
              <a:cs typeface="Roboto"/>
            </a:endParaRPr>
          </a:p>
          <a:p>
            <a:pPr marL="224154" indent="-212090">
              <a:lnSpc>
                <a:spcPct val="100000"/>
              </a:lnSpc>
              <a:spcBef>
                <a:spcPts val="855"/>
              </a:spcBef>
              <a:buAutoNum type="arabicPeriod"/>
              <a:tabLst>
                <a:tab pos="224790" algn="l"/>
              </a:tabLst>
            </a:pPr>
            <a:r>
              <a:rPr sz="1550" spc="5" dirty="0">
                <a:latin typeface="Roboto"/>
                <a:cs typeface="Roboto"/>
              </a:rPr>
              <a:t>mengkaji</a:t>
            </a:r>
            <a:r>
              <a:rPr sz="1550" spc="-80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warna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dan</a:t>
            </a:r>
            <a:r>
              <a:rPr sz="1550" spc="-4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jumlah</a:t>
            </a:r>
            <a:r>
              <a:rPr sz="1550" spc="-3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perdarahan</a:t>
            </a:r>
            <a:endParaRPr sz="1550">
              <a:latin typeface="Roboto"/>
              <a:cs typeface="Roboto"/>
            </a:endParaRPr>
          </a:p>
          <a:p>
            <a:pPr marL="224154" indent="-212090">
              <a:lnSpc>
                <a:spcPct val="100000"/>
              </a:lnSpc>
              <a:spcBef>
                <a:spcPts val="860"/>
              </a:spcBef>
              <a:buAutoNum type="arabicPeriod"/>
              <a:tabLst>
                <a:tab pos="224790" algn="l"/>
              </a:tabLst>
            </a:pPr>
            <a:r>
              <a:rPr sz="1550" dirty="0">
                <a:latin typeface="Roboto"/>
                <a:cs typeface="Roboto"/>
              </a:rPr>
              <a:t>evaluasi</a:t>
            </a:r>
            <a:r>
              <a:rPr sz="1550" spc="-70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bagian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perut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terhadap</a:t>
            </a:r>
            <a:r>
              <a:rPr sz="1550" spc="-40" dirty="0">
                <a:latin typeface="Roboto"/>
                <a:cs typeface="Roboto"/>
              </a:rPr>
              <a:t> </a:t>
            </a:r>
            <a:r>
              <a:rPr sz="1550" spc="-20" dirty="0">
                <a:latin typeface="Roboto"/>
                <a:cs typeface="Roboto"/>
              </a:rPr>
              <a:t>involusio</a:t>
            </a:r>
            <a:r>
              <a:rPr sz="1550" spc="-55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uterus</a:t>
            </a:r>
            <a:r>
              <a:rPr sz="1550" spc="-5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dan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kandung</a:t>
            </a:r>
            <a:r>
              <a:rPr sz="1550" spc="-4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kemih</a:t>
            </a:r>
            <a:endParaRPr sz="1550">
              <a:latin typeface="Roboto"/>
              <a:cs typeface="Roboto"/>
            </a:endParaRPr>
          </a:p>
          <a:p>
            <a:pPr marL="224154" indent="-212090">
              <a:lnSpc>
                <a:spcPct val="100000"/>
              </a:lnSpc>
              <a:spcBef>
                <a:spcPts val="860"/>
              </a:spcBef>
              <a:buAutoNum type="arabicPeriod"/>
              <a:tabLst>
                <a:tab pos="224790" algn="l"/>
              </a:tabLst>
            </a:pPr>
            <a:r>
              <a:rPr sz="1550" dirty="0">
                <a:latin typeface="Roboto"/>
                <a:cs typeface="Roboto"/>
              </a:rPr>
              <a:t>evaluasi</a:t>
            </a:r>
            <a:r>
              <a:rPr sz="1550" spc="-9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nyeri</a:t>
            </a:r>
            <a:r>
              <a:rPr sz="1550" spc="-90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tekan</a:t>
            </a:r>
            <a:endParaRPr sz="1550">
              <a:latin typeface="Roboto"/>
              <a:cs typeface="Roboto"/>
            </a:endParaRPr>
          </a:p>
          <a:p>
            <a:pPr marL="224154" indent="-212090">
              <a:lnSpc>
                <a:spcPct val="100000"/>
              </a:lnSpc>
              <a:spcBef>
                <a:spcPts val="860"/>
              </a:spcBef>
              <a:buAutoNum type="arabicPeriod"/>
              <a:tabLst>
                <a:tab pos="224790" algn="l"/>
              </a:tabLst>
            </a:pPr>
            <a:r>
              <a:rPr sz="1550" spc="5" dirty="0">
                <a:latin typeface="Roboto"/>
                <a:cs typeface="Roboto"/>
              </a:rPr>
              <a:t>mendorong</a:t>
            </a:r>
            <a:r>
              <a:rPr sz="1550" spc="-45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klien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untuk</a:t>
            </a:r>
            <a:r>
              <a:rPr sz="1550" spc="-50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menyusui</a:t>
            </a:r>
            <a:r>
              <a:rPr sz="1550" spc="-65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secara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-5" dirty="0">
                <a:latin typeface="Roboto"/>
                <a:cs typeface="Roboto"/>
              </a:rPr>
              <a:t>asi</a:t>
            </a:r>
            <a:r>
              <a:rPr sz="1550" spc="-7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eksklusif</a:t>
            </a:r>
            <a:endParaRPr sz="1550">
              <a:latin typeface="Roboto"/>
              <a:cs typeface="Roboto"/>
            </a:endParaRPr>
          </a:p>
          <a:p>
            <a:pPr marL="224154" indent="-212090">
              <a:lnSpc>
                <a:spcPct val="100000"/>
              </a:lnSpc>
              <a:spcBef>
                <a:spcPts val="860"/>
              </a:spcBef>
              <a:buAutoNum type="arabicPeriod"/>
              <a:tabLst>
                <a:tab pos="224790" algn="l"/>
              </a:tabLst>
            </a:pPr>
            <a:r>
              <a:rPr sz="1550" spc="-5" dirty="0">
                <a:latin typeface="Roboto"/>
                <a:cs typeface="Roboto"/>
              </a:rPr>
              <a:t>pengkajian</a:t>
            </a:r>
            <a:r>
              <a:rPr sz="1550" spc="-35" dirty="0">
                <a:latin typeface="Roboto"/>
                <a:cs typeface="Roboto"/>
              </a:rPr>
              <a:t> </a:t>
            </a:r>
            <a:r>
              <a:rPr sz="1550" spc="5" dirty="0">
                <a:latin typeface="Roboto"/>
                <a:cs typeface="Roboto"/>
              </a:rPr>
              <a:t>perineum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spc="10" dirty="0">
                <a:latin typeface="Roboto"/>
                <a:cs typeface="Roboto"/>
              </a:rPr>
              <a:t>memar,</a:t>
            </a:r>
            <a:r>
              <a:rPr sz="1550" dirty="0">
                <a:latin typeface="Roboto"/>
                <a:cs typeface="Roboto"/>
              </a:rPr>
              <a:t> </a:t>
            </a:r>
            <a:r>
              <a:rPr sz="1550" spc="15" dirty="0">
                <a:latin typeface="Roboto"/>
                <a:cs typeface="Roboto"/>
              </a:rPr>
              <a:t>hematome"</a:t>
            </a:r>
            <a:endParaRPr sz="155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4985" y="398928"/>
            <a:ext cx="1424305" cy="257810"/>
          </a:xfrm>
          <a:custGeom>
            <a:avLst/>
            <a:gdLst/>
            <a:ahLst/>
            <a:cxnLst/>
            <a:rect l="l" t="t" r="r" b="b"/>
            <a:pathLst>
              <a:path w="1424305" h="257809">
                <a:moveTo>
                  <a:pt x="33025" y="200501"/>
                </a:moveTo>
                <a:lnTo>
                  <a:pt x="0" y="200501"/>
                </a:lnTo>
                <a:lnTo>
                  <a:pt x="0" y="2610"/>
                </a:lnTo>
                <a:lnTo>
                  <a:pt x="33025" y="2610"/>
                </a:lnTo>
                <a:lnTo>
                  <a:pt x="33025" y="90068"/>
                </a:lnTo>
                <a:lnTo>
                  <a:pt x="74796" y="90068"/>
                </a:lnTo>
                <a:lnTo>
                  <a:pt x="74274" y="90656"/>
                </a:lnTo>
                <a:lnTo>
                  <a:pt x="92024" y="114087"/>
                </a:lnTo>
                <a:lnTo>
                  <a:pt x="52018" y="114087"/>
                </a:lnTo>
                <a:lnTo>
                  <a:pt x="33025" y="133798"/>
                </a:lnTo>
                <a:lnTo>
                  <a:pt x="33025" y="200501"/>
                </a:lnTo>
                <a:close/>
              </a:path>
              <a:path w="1424305" h="257809">
                <a:moveTo>
                  <a:pt x="74796" y="90068"/>
                </a:moveTo>
                <a:lnTo>
                  <a:pt x="33025" y="90068"/>
                </a:lnTo>
                <a:lnTo>
                  <a:pt x="111802" y="2610"/>
                </a:lnTo>
                <a:lnTo>
                  <a:pt x="152595" y="2610"/>
                </a:lnTo>
                <a:lnTo>
                  <a:pt x="74796" y="90068"/>
                </a:lnTo>
                <a:close/>
              </a:path>
              <a:path w="1424305" h="257809">
                <a:moveTo>
                  <a:pt x="157490" y="200501"/>
                </a:moveTo>
                <a:lnTo>
                  <a:pt x="117611" y="200501"/>
                </a:lnTo>
                <a:lnTo>
                  <a:pt x="52018" y="114087"/>
                </a:lnTo>
                <a:lnTo>
                  <a:pt x="92024" y="114087"/>
                </a:lnTo>
                <a:lnTo>
                  <a:pt x="157490" y="200501"/>
                </a:lnTo>
                <a:close/>
              </a:path>
              <a:path w="1424305" h="257809">
                <a:moveTo>
                  <a:pt x="210160" y="203111"/>
                </a:moveTo>
                <a:lnTo>
                  <a:pt x="173872" y="189732"/>
                </a:lnTo>
                <a:lnTo>
                  <a:pt x="159904" y="146459"/>
                </a:lnTo>
                <a:lnTo>
                  <a:pt x="159904" y="51430"/>
                </a:lnTo>
                <a:lnTo>
                  <a:pt x="191885" y="51430"/>
                </a:lnTo>
                <a:lnTo>
                  <a:pt x="191885" y="158164"/>
                </a:lnTo>
                <a:lnTo>
                  <a:pt x="194126" y="165713"/>
                </a:lnTo>
                <a:lnTo>
                  <a:pt x="198608" y="169368"/>
                </a:lnTo>
                <a:lnTo>
                  <a:pt x="203133" y="172980"/>
                </a:lnTo>
                <a:lnTo>
                  <a:pt x="208246" y="174785"/>
                </a:lnTo>
                <a:lnTo>
                  <a:pt x="278952" y="174785"/>
                </a:lnTo>
                <a:lnTo>
                  <a:pt x="278952" y="192930"/>
                </a:lnTo>
                <a:lnTo>
                  <a:pt x="247885" y="192930"/>
                </a:lnTo>
                <a:lnTo>
                  <a:pt x="242345" y="197384"/>
                </a:lnTo>
                <a:lnTo>
                  <a:pt x="234211" y="200566"/>
                </a:lnTo>
                <a:lnTo>
                  <a:pt x="223483" y="202475"/>
                </a:lnTo>
                <a:lnTo>
                  <a:pt x="210160" y="203111"/>
                </a:lnTo>
                <a:close/>
              </a:path>
              <a:path w="1424305" h="257809">
                <a:moveTo>
                  <a:pt x="278952" y="174785"/>
                </a:moveTo>
                <a:lnTo>
                  <a:pt x="213946" y="174785"/>
                </a:lnTo>
                <a:lnTo>
                  <a:pt x="225302" y="173696"/>
                </a:lnTo>
                <a:lnTo>
                  <a:pt x="234570" y="170429"/>
                </a:lnTo>
                <a:lnTo>
                  <a:pt x="241750" y="164983"/>
                </a:lnTo>
                <a:lnTo>
                  <a:pt x="246841" y="157359"/>
                </a:lnTo>
                <a:lnTo>
                  <a:pt x="246841" y="51430"/>
                </a:lnTo>
                <a:lnTo>
                  <a:pt x="278952" y="51430"/>
                </a:lnTo>
                <a:lnTo>
                  <a:pt x="278952" y="174785"/>
                </a:lnTo>
                <a:close/>
              </a:path>
              <a:path w="1424305" h="257809">
                <a:moveTo>
                  <a:pt x="278952" y="200501"/>
                </a:moveTo>
                <a:lnTo>
                  <a:pt x="248146" y="200501"/>
                </a:lnTo>
                <a:lnTo>
                  <a:pt x="247885" y="192930"/>
                </a:lnTo>
                <a:lnTo>
                  <a:pt x="278952" y="192930"/>
                </a:lnTo>
                <a:lnTo>
                  <a:pt x="278952" y="200501"/>
                </a:lnTo>
                <a:close/>
              </a:path>
              <a:path w="1424305" h="257809">
                <a:moveTo>
                  <a:pt x="411261" y="62330"/>
                </a:moveTo>
                <a:lnTo>
                  <a:pt x="336235" y="62330"/>
                </a:lnTo>
                <a:lnTo>
                  <a:pt x="342668" y="56419"/>
                </a:lnTo>
                <a:lnTo>
                  <a:pt x="351263" y="52197"/>
                </a:lnTo>
                <a:lnTo>
                  <a:pt x="362020" y="49664"/>
                </a:lnTo>
                <a:lnTo>
                  <a:pt x="374939" y="48819"/>
                </a:lnTo>
                <a:lnTo>
                  <a:pt x="385540" y="49615"/>
                </a:lnTo>
                <a:lnTo>
                  <a:pt x="395025" y="52001"/>
                </a:lnTo>
                <a:lnTo>
                  <a:pt x="403391" y="55978"/>
                </a:lnTo>
                <a:lnTo>
                  <a:pt x="410640" y="61547"/>
                </a:lnTo>
                <a:lnTo>
                  <a:pt x="411261" y="62330"/>
                </a:lnTo>
                <a:close/>
              </a:path>
              <a:path w="1424305" h="257809">
                <a:moveTo>
                  <a:pt x="337214" y="200501"/>
                </a:moveTo>
                <a:lnTo>
                  <a:pt x="305233" y="200501"/>
                </a:lnTo>
                <a:lnTo>
                  <a:pt x="305233" y="51430"/>
                </a:lnTo>
                <a:lnTo>
                  <a:pt x="335713" y="51430"/>
                </a:lnTo>
                <a:lnTo>
                  <a:pt x="336235" y="62330"/>
                </a:lnTo>
                <a:lnTo>
                  <a:pt x="411261" y="62330"/>
                </a:lnTo>
                <a:lnTo>
                  <a:pt x="416502" y="68934"/>
                </a:lnTo>
                <a:lnTo>
                  <a:pt x="420104" y="77015"/>
                </a:lnTo>
                <a:lnTo>
                  <a:pt x="360841" y="77015"/>
                </a:lnTo>
                <a:lnTo>
                  <a:pt x="354727" y="78886"/>
                </a:lnTo>
                <a:lnTo>
                  <a:pt x="344111" y="86370"/>
                </a:lnTo>
                <a:lnTo>
                  <a:pt x="340042" y="91026"/>
                </a:lnTo>
                <a:lnTo>
                  <a:pt x="337214" y="96595"/>
                </a:lnTo>
                <a:lnTo>
                  <a:pt x="337214" y="200501"/>
                </a:lnTo>
                <a:close/>
              </a:path>
              <a:path w="1424305" h="257809">
                <a:moveTo>
                  <a:pt x="480714" y="229218"/>
                </a:moveTo>
                <a:lnTo>
                  <a:pt x="446254" y="229218"/>
                </a:lnTo>
                <a:lnTo>
                  <a:pt x="450431" y="224454"/>
                </a:lnTo>
                <a:lnTo>
                  <a:pt x="450692" y="214925"/>
                </a:lnTo>
                <a:lnTo>
                  <a:pt x="450692" y="51430"/>
                </a:lnTo>
                <a:lnTo>
                  <a:pt x="482804" y="51430"/>
                </a:lnTo>
                <a:lnTo>
                  <a:pt x="482804" y="213424"/>
                </a:lnTo>
                <a:lnTo>
                  <a:pt x="480714" y="229218"/>
                </a:lnTo>
                <a:close/>
              </a:path>
              <a:path w="1424305" h="257809">
                <a:moveTo>
                  <a:pt x="424150" y="200501"/>
                </a:moveTo>
                <a:lnTo>
                  <a:pt x="392039" y="200501"/>
                </a:lnTo>
                <a:lnTo>
                  <a:pt x="392039" y="93810"/>
                </a:lnTo>
                <a:lnTo>
                  <a:pt x="390015" y="86870"/>
                </a:lnTo>
                <a:lnTo>
                  <a:pt x="385969" y="82954"/>
                </a:lnTo>
                <a:lnTo>
                  <a:pt x="381922" y="78995"/>
                </a:lnTo>
                <a:lnTo>
                  <a:pt x="375852" y="77015"/>
                </a:lnTo>
                <a:lnTo>
                  <a:pt x="420104" y="77015"/>
                </a:lnTo>
                <a:lnTo>
                  <a:pt x="420707" y="78369"/>
                </a:lnTo>
                <a:lnTo>
                  <a:pt x="423257" y="89852"/>
                </a:lnTo>
                <a:lnTo>
                  <a:pt x="424150" y="103383"/>
                </a:lnTo>
                <a:lnTo>
                  <a:pt x="424150" y="200501"/>
                </a:lnTo>
                <a:close/>
              </a:path>
              <a:path w="1424305" h="257809">
                <a:moveTo>
                  <a:pt x="441946" y="257544"/>
                </a:moveTo>
                <a:lnTo>
                  <a:pt x="436159" y="257544"/>
                </a:lnTo>
                <a:lnTo>
                  <a:pt x="429850" y="256457"/>
                </a:lnTo>
                <a:lnTo>
                  <a:pt x="423019" y="254281"/>
                </a:lnTo>
                <a:lnTo>
                  <a:pt x="423215" y="226999"/>
                </a:lnTo>
                <a:lnTo>
                  <a:pt x="429306" y="228479"/>
                </a:lnTo>
                <a:lnTo>
                  <a:pt x="434288" y="229218"/>
                </a:lnTo>
                <a:lnTo>
                  <a:pt x="480714" y="229218"/>
                </a:lnTo>
                <a:lnTo>
                  <a:pt x="480250" y="232726"/>
                </a:lnTo>
                <a:lnTo>
                  <a:pt x="472589" y="246514"/>
                </a:lnTo>
                <a:lnTo>
                  <a:pt x="459821" y="254787"/>
                </a:lnTo>
                <a:lnTo>
                  <a:pt x="441946" y="257544"/>
                </a:lnTo>
                <a:close/>
              </a:path>
              <a:path w="1424305" h="257809">
                <a:moveTo>
                  <a:pt x="472187" y="35374"/>
                </a:moveTo>
                <a:lnTo>
                  <a:pt x="460613" y="35374"/>
                </a:lnTo>
                <a:lnTo>
                  <a:pt x="456153" y="33656"/>
                </a:lnTo>
                <a:lnTo>
                  <a:pt x="452977" y="30218"/>
                </a:lnTo>
                <a:lnTo>
                  <a:pt x="449800" y="26737"/>
                </a:lnTo>
                <a:lnTo>
                  <a:pt x="448212" y="22626"/>
                </a:lnTo>
                <a:lnTo>
                  <a:pt x="448212" y="12966"/>
                </a:lnTo>
                <a:lnTo>
                  <a:pt x="449778" y="8767"/>
                </a:lnTo>
                <a:lnTo>
                  <a:pt x="456088" y="1762"/>
                </a:lnTo>
                <a:lnTo>
                  <a:pt x="460569" y="0"/>
                </a:lnTo>
                <a:lnTo>
                  <a:pt x="472230" y="0"/>
                </a:lnTo>
                <a:lnTo>
                  <a:pt x="476734" y="1762"/>
                </a:lnTo>
                <a:lnTo>
                  <a:pt x="479867" y="5286"/>
                </a:lnTo>
                <a:lnTo>
                  <a:pt x="483043" y="8767"/>
                </a:lnTo>
                <a:lnTo>
                  <a:pt x="484631" y="12966"/>
                </a:lnTo>
                <a:lnTo>
                  <a:pt x="484631" y="22626"/>
                </a:lnTo>
                <a:lnTo>
                  <a:pt x="483043" y="26737"/>
                </a:lnTo>
                <a:lnTo>
                  <a:pt x="479867" y="30218"/>
                </a:lnTo>
                <a:lnTo>
                  <a:pt x="476690" y="33656"/>
                </a:lnTo>
                <a:lnTo>
                  <a:pt x="472187" y="35374"/>
                </a:lnTo>
                <a:close/>
              </a:path>
              <a:path w="1424305" h="257809">
                <a:moveTo>
                  <a:pt x="566607" y="203111"/>
                </a:moveTo>
                <a:lnTo>
                  <a:pt x="530318" y="189732"/>
                </a:lnTo>
                <a:lnTo>
                  <a:pt x="516351" y="146459"/>
                </a:lnTo>
                <a:lnTo>
                  <a:pt x="516351" y="51430"/>
                </a:lnTo>
                <a:lnTo>
                  <a:pt x="548332" y="51430"/>
                </a:lnTo>
                <a:lnTo>
                  <a:pt x="548332" y="158164"/>
                </a:lnTo>
                <a:lnTo>
                  <a:pt x="550573" y="165713"/>
                </a:lnTo>
                <a:lnTo>
                  <a:pt x="555055" y="169368"/>
                </a:lnTo>
                <a:lnTo>
                  <a:pt x="559580" y="172980"/>
                </a:lnTo>
                <a:lnTo>
                  <a:pt x="564692" y="174785"/>
                </a:lnTo>
                <a:lnTo>
                  <a:pt x="635399" y="174785"/>
                </a:lnTo>
                <a:lnTo>
                  <a:pt x="635399" y="192930"/>
                </a:lnTo>
                <a:lnTo>
                  <a:pt x="604331" y="192930"/>
                </a:lnTo>
                <a:lnTo>
                  <a:pt x="598792" y="197384"/>
                </a:lnTo>
                <a:lnTo>
                  <a:pt x="590658" y="200566"/>
                </a:lnTo>
                <a:lnTo>
                  <a:pt x="579930" y="202475"/>
                </a:lnTo>
                <a:lnTo>
                  <a:pt x="566607" y="203111"/>
                </a:lnTo>
                <a:close/>
              </a:path>
              <a:path w="1424305" h="257809">
                <a:moveTo>
                  <a:pt x="635399" y="174785"/>
                </a:moveTo>
                <a:lnTo>
                  <a:pt x="570392" y="174785"/>
                </a:lnTo>
                <a:lnTo>
                  <a:pt x="581749" y="173696"/>
                </a:lnTo>
                <a:lnTo>
                  <a:pt x="591017" y="170429"/>
                </a:lnTo>
                <a:lnTo>
                  <a:pt x="598196" y="164983"/>
                </a:lnTo>
                <a:lnTo>
                  <a:pt x="603287" y="157359"/>
                </a:lnTo>
                <a:lnTo>
                  <a:pt x="603287" y="51430"/>
                </a:lnTo>
                <a:lnTo>
                  <a:pt x="635399" y="51430"/>
                </a:lnTo>
                <a:lnTo>
                  <a:pt x="635399" y="174785"/>
                </a:lnTo>
                <a:close/>
              </a:path>
              <a:path w="1424305" h="257809">
                <a:moveTo>
                  <a:pt x="635399" y="200501"/>
                </a:moveTo>
                <a:lnTo>
                  <a:pt x="604593" y="200501"/>
                </a:lnTo>
                <a:lnTo>
                  <a:pt x="604331" y="192930"/>
                </a:lnTo>
                <a:lnTo>
                  <a:pt x="635399" y="192930"/>
                </a:lnTo>
                <a:lnTo>
                  <a:pt x="635399" y="200501"/>
                </a:lnTo>
                <a:close/>
              </a:path>
              <a:path w="1424305" h="257809">
                <a:moveTo>
                  <a:pt x="767708" y="62330"/>
                </a:moveTo>
                <a:lnTo>
                  <a:pt x="692682" y="62330"/>
                </a:lnTo>
                <a:lnTo>
                  <a:pt x="699115" y="56419"/>
                </a:lnTo>
                <a:lnTo>
                  <a:pt x="707710" y="52197"/>
                </a:lnTo>
                <a:lnTo>
                  <a:pt x="718466" y="49664"/>
                </a:lnTo>
                <a:lnTo>
                  <a:pt x="731385" y="48819"/>
                </a:lnTo>
                <a:lnTo>
                  <a:pt x="741987" y="49615"/>
                </a:lnTo>
                <a:lnTo>
                  <a:pt x="751471" y="52001"/>
                </a:lnTo>
                <a:lnTo>
                  <a:pt x="759838" y="55978"/>
                </a:lnTo>
                <a:lnTo>
                  <a:pt x="767086" y="61547"/>
                </a:lnTo>
                <a:lnTo>
                  <a:pt x="767708" y="62330"/>
                </a:lnTo>
                <a:close/>
              </a:path>
              <a:path w="1424305" h="257809">
                <a:moveTo>
                  <a:pt x="693661" y="200501"/>
                </a:moveTo>
                <a:lnTo>
                  <a:pt x="661680" y="200501"/>
                </a:lnTo>
                <a:lnTo>
                  <a:pt x="661680" y="51430"/>
                </a:lnTo>
                <a:lnTo>
                  <a:pt x="692160" y="51430"/>
                </a:lnTo>
                <a:lnTo>
                  <a:pt x="692682" y="62330"/>
                </a:lnTo>
                <a:lnTo>
                  <a:pt x="767708" y="62330"/>
                </a:lnTo>
                <a:lnTo>
                  <a:pt x="772948" y="68934"/>
                </a:lnTo>
                <a:lnTo>
                  <a:pt x="776550" y="77015"/>
                </a:lnTo>
                <a:lnTo>
                  <a:pt x="717287" y="77015"/>
                </a:lnTo>
                <a:lnTo>
                  <a:pt x="711174" y="78886"/>
                </a:lnTo>
                <a:lnTo>
                  <a:pt x="700557" y="86370"/>
                </a:lnTo>
                <a:lnTo>
                  <a:pt x="696489" y="91026"/>
                </a:lnTo>
                <a:lnTo>
                  <a:pt x="693661" y="96595"/>
                </a:lnTo>
                <a:lnTo>
                  <a:pt x="693661" y="200501"/>
                </a:lnTo>
                <a:close/>
              </a:path>
              <a:path w="1424305" h="257809">
                <a:moveTo>
                  <a:pt x="780597" y="200501"/>
                </a:moveTo>
                <a:lnTo>
                  <a:pt x="748485" y="200501"/>
                </a:lnTo>
                <a:lnTo>
                  <a:pt x="748485" y="93810"/>
                </a:lnTo>
                <a:lnTo>
                  <a:pt x="746462" y="86870"/>
                </a:lnTo>
                <a:lnTo>
                  <a:pt x="742415" y="82954"/>
                </a:lnTo>
                <a:lnTo>
                  <a:pt x="738369" y="78995"/>
                </a:lnTo>
                <a:lnTo>
                  <a:pt x="732299" y="77015"/>
                </a:lnTo>
                <a:lnTo>
                  <a:pt x="776550" y="77015"/>
                </a:lnTo>
                <a:lnTo>
                  <a:pt x="777154" y="78369"/>
                </a:lnTo>
                <a:lnTo>
                  <a:pt x="779703" y="89852"/>
                </a:lnTo>
                <a:lnTo>
                  <a:pt x="780597" y="103383"/>
                </a:lnTo>
                <a:lnTo>
                  <a:pt x="780597" y="200501"/>
                </a:lnTo>
                <a:close/>
              </a:path>
              <a:path w="1424305" h="257809">
                <a:moveTo>
                  <a:pt x="860136" y="203111"/>
                </a:moveTo>
                <a:lnTo>
                  <a:pt x="816733" y="181443"/>
                </a:lnTo>
                <a:lnTo>
                  <a:pt x="801742" y="142992"/>
                </a:lnTo>
                <a:lnTo>
                  <a:pt x="800743" y="127532"/>
                </a:lnTo>
                <a:lnTo>
                  <a:pt x="800743" y="124791"/>
                </a:lnTo>
                <a:lnTo>
                  <a:pt x="809701" y="81323"/>
                </a:lnTo>
                <a:lnTo>
                  <a:pt x="847237" y="50141"/>
                </a:lnTo>
                <a:lnTo>
                  <a:pt x="860397" y="48819"/>
                </a:lnTo>
                <a:lnTo>
                  <a:pt x="873173" y="49558"/>
                </a:lnTo>
                <a:lnTo>
                  <a:pt x="883632" y="51773"/>
                </a:lnTo>
                <a:lnTo>
                  <a:pt x="891774" y="55464"/>
                </a:lnTo>
                <a:lnTo>
                  <a:pt x="897599" y="60633"/>
                </a:lnTo>
                <a:lnTo>
                  <a:pt x="927753" y="60633"/>
                </a:lnTo>
                <a:lnTo>
                  <a:pt x="927753" y="77015"/>
                </a:lnTo>
                <a:lnTo>
                  <a:pt x="866271" y="77015"/>
                </a:lnTo>
                <a:lnTo>
                  <a:pt x="858141" y="77884"/>
                </a:lnTo>
                <a:lnTo>
                  <a:pt x="833225" y="115184"/>
                </a:lnTo>
                <a:lnTo>
                  <a:pt x="832724" y="124791"/>
                </a:lnTo>
                <a:lnTo>
                  <a:pt x="832724" y="127532"/>
                </a:lnTo>
                <a:lnTo>
                  <a:pt x="845255" y="167112"/>
                </a:lnTo>
                <a:lnTo>
                  <a:pt x="866010" y="174785"/>
                </a:lnTo>
                <a:lnTo>
                  <a:pt x="927753" y="174785"/>
                </a:lnTo>
                <a:lnTo>
                  <a:pt x="927753" y="192995"/>
                </a:lnTo>
                <a:lnTo>
                  <a:pt x="895772" y="192995"/>
                </a:lnTo>
                <a:lnTo>
                  <a:pt x="890314" y="197421"/>
                </a:lnTo>
                <a:lnTo>
                  <a:pt x="882555" y="200582"/>
                </a:lnTo>
                <a:lnTo>
                  <a:pt x="872496" y="202479"/>
                </a:lnTo>
                <a:lnTo>
                  <a:pt x="860136" y="203111"/>
                </a:lnTo>
                <a:close/>
              </a:path>
              <a:path w="1424305" h="257809">
                <a:moveTo>
                  <a:pt x="927753" y="60633"/>
                </a:moveTo>
                <a:lnTo>
                  <a:pt x="897599" y="60633"/>
                </a:lnTo>
                <a:lnTo>
                  <a:pt x="898252" y="51430"/>
                </a:lnTo>
                <a:lnTo>
                  <a:pt x="927753" y="51430"/>
                </a:lnTo>
                <a:lnTo>
                  <a:pt x="927753" y="60633"/>
                </a:lnTo>
                <a:close/>
              </a:path>
              <a:path w="1424305" h="257809">
                <a:moveTo>
                  <a:pt x="927753" y="174785"/>
                </a:moveTo>
                <a:lnTo>
                  <a:pt x="866010" y="174785"/>
                </a:lnTo>
                <a:lnTo>
                  <a:pt x="875580" y="173668"/>
                </a:lnTo>
                <a:lnTo>
                  <a:pt x="883730" y="170315"/>
                </a:lnTo>
                <a:lnTo>
                  <a:pt x="890461" y="164726"/>
                </a:lnTo>
                <a:lnTo>
                  <a:pt x="895617" y="157131"/>
                </a:lnTo>
                <a:lnTo>
                  <a:pt x="895670" y="94246"/>
                </a:lnTo>
                <a:lnTo>
                  <a:pt x="893292" y="89699"/>
                </a:lnTo>
                <a:lnTo>
                  <a:pt x="889659" y="85608"/>
                </a:lnTo>
                <a:lnTo>
                  <a:pt x="880086" y="78734"/>
                </a:lnTo>
                <a:lnTo>
                  <a:pt x="873886" y="77015"/>
                </a:lnTo>
                <a:lnTo>
                  <a:pt x="927753" y="77015"/>
                </a:lnTo>
                <a:lnTo>
                  <a:pt x="927753" y="174785"/>
                </a:lnTo>
                <a:close/>
              </a:path>
              <a:path w="1424305" h="257809">
                <a:moveTo>
                  <a:pt x="918792" y="228566"/>
                </a:moveTo>
                <a:lnTo>
                  <a:pt x="862224" y="228566"/>
                </a:lnTo>
                <a:lnTo>
                  <a:pt x="869583" y="228035"/>
                </a:lnTo>
                <a:lnTo>
                  <a:pt x="876126" y="226445"/>
                </a:lnTo>
                <a:lnTo>
                  <a:pt x="895772" y="194757"/>
                </a:lnTo>
                <a:lnTo>
                  <a:pt x="895772" y="192995"/>
                </a:lnTo>
                <a:lnTo>
                  <a:pt x="927753" y="192995"/>
                </a:lnTo>
                <a:lnTo>
                  <a:pt x="927659" y="194757"/>
                </a:lnTo>
                <a:lnTo>
                  <a:pt x="926631" y="207631"/>
                </a:lnTo>
                <a:lnTo>
                  <a:pt x="923266" y="220016"/>
                </a:lnTo>
                <a:lnTo>
                  <a:pt x="918792" y="228566"/>
                </a:lnTo>
                <a:close/>
              </a:path>
              <a:path w="1424305" h="257809">
                <a:moveTo>
                  <a:pt x="864052" y="256239"/>
                </a:moveTo>
                <a:lnTo>
                  <a:pt x="819964" y="241978"/>
                </a:lnTo>
                <a:lnTo>
                  <a:pt x="806747" y="227456"/>
                </a:lnTo>
                <a:lnTo>
                  <a:pt x="824500" y="207354"/>
                </a:lnTo>
                <a:lnTo>
                  <a:pt x="833368" y="216634"/>
                </a:lnTo>
                <a:lnTo>
                  <a:pt x="842612" y="223263"/>
                </a:lnTo>
                <a:lnTo>
                  <a:pt x="852230" y="227240"/>
                </a:lnTo>
                <a:lnTo>
                  <a:pt x="862224" y="228566"/>
                </a:lnTo>
                <a:lnTo>
                  <a:pt x="918792" y="228566"/>
                </a:lnTo>
                <a:lnTo>
                  <a:pt x="917657" y="230736"/>
                </a:lnTo>
                <a:lnTo>
                  <a:pt x="909804" y="239792"/>
                </a:lnTo>
                <a:lnTo>
                  <a:pt x="900187" y="247012"/>
                </a:lnTo>
                <a:lnTo>
                  <a:pt x="889425" y="252127"/>
                </a:lnTo>
                <a:lnTo>
                  <a:pt x="877362" y="255211"/>
                </a:lnTo>
                <a:lnTo>
                  <a:pt x="864052" y="256239"/>
                </a:lnTo>
                <a:close/>
              </a:path>
              <a:path w="1424305" h="257809">
                <a:moveTo>
                  <a:pt x="982099" y="98423"/>
                </a:moveTo>
                <a:lnTo>
                  <a:pt x="950118" y="98423"/>
                </a:lnTo>
                <a:lnTo>
                  <a:pt x="951150" y="88416"/>
                </a:lnTo>
                <a:lnTo>
                  <a:pt x="975544" y="56933"/>
                </a:lnTo>
                <a:lnTo>
                  <a:pt x="1010164" y="48819"/>
                </a:lnTo>
                <a:lnTo>
                  <a:pt x="1021814" y="49619"/>
                </a:lnTo>
                <a:lnTo>
                  <a:pt x="1057523" y="68783"/>
                </a:lnTo>
                <a:lnTo>
                  <a:pt x="1061702" y="76101"/>
                </a:lnTo>
                <a:lnTo>
                  <a:pt x="1000504" y="76101"/>
                </a:lnTo>
                <a:lnTo>
                  <a:pt x="993999" y="78016"/>
                </a:lnTo>
                <a:lnTo>
                  <a:pt x="984470" y="85630"/>
                </a:lnTo>
                <a:lnTo>
                  <a:pt x="982099" y="91156"/>
                </a:lnTo>
                <a:lnTo>
                  <a:pt x="982099" y="98423"/>
                </a:lnTo>
                <a:close/>
              </a:path>
              <a:path w="1424305" h="257809">
                <a:moveTo>
                  <a:pt x="998807" y="203111"/>
                </a:moveTo>
                <a:lnTo>
                  <a:pt x="961344" y="189862"/>
                </a:lnTo>
                <a:lnTo>
                  <a:pt x="947232" y="156119"/>
                </a:lnTo>
                <a:lnTo>
                  <a:pt x="948274" y="145648"/>
                </a:lnTo>
                <a:lnTo>
                  <a:pt x="975686" y="114197"/>
                </a:lnTo>
                <a:lnTo>
                  <a:pt x="1014602" y="107038"/>
                </a:lnTo>
                <a:lnTo>
                  <a:pt x="1034574" y="107038"/>
                </a:lnTo>
                <a:lnTo>
                  <a:pt x="1034574" y="92462"/>
                </a:lnTo>
                <a:lnTo>
                  <a:pt x="1032442" y="86718"/>
                </a:lnTo>
                <a:lnTo>
                  <a:pt x="1028178" y="82497"/>
                </a:lnTo>
                <a:lnTo>
                  <a:pt x="1023957" y="78233"/>
                </a:lnTo>
                <a:lnTo>
                  <a:pt x="1017474" y="76101"/>
                </a:lnTo>
                <a:lnTo>
                  <a:pt x="1061702" y="76101"/>
                </a:lnTo>
                <a:lnTo>
                  <a:pt x="1062541" y="77570"/>
                </a:lnTo>
                <a:lnTo>
                  <a:pt x="1065551" y="87972"/>
                </a:lnTo>
                <a:lnTo>
                  <a:pt x="1066555" y="99989"/>
                </a:lnTo>
                <a:lnTo>
                  <a:pt x="1066555" y="131840"/>
                </a:lnTo>
                <a:lnTo>
                  <a:pt x="1016103" y="131840"/>
                </a:lnTo>
                <a:lnTo>
                  <a:pt x="999970" y="133496"/>
                </a:lnTo>
                <a:lnTo>
                  <a:pt x="988446" y="137746"/>
                </a:lnTo>
                <a:lnTo>
                  <a:pt x="981532" y="144591"/>
                </a:lnTo>
                <a:lnTo>
                  <a:pt x="979227" y="154030"/>
                </a:lnTo>
                <a:lnTo>
                  <a:pt x="979227" y="159687"/>
                </a:lnTo>
                <a:lnTo>
                  <a:pt x="981098" y="164451"/>
                </a:lnTo>
                <a:lnTo>
                  <a:pt x="984840" y="168324"/>
                </a:lnTo>
                <a:lnTo>
                  <a:pt x="988626" y="172196"/>
                </a:lnTo>
                <a:lnTo>
                  <a:pt x="994456" y="174133"/>
                </a:lnTo>
                <a:lnTo>
                  <a:pt x="1067069" y="174133"/>
                </a:lnTo>
                <a:lnTo>
                  <a:pt x="1067795" y="180398"/>
                </a:lnTo>
                <a:lnTo>
                  <a:pt x="1069345" y="187513"/>
                </a:lnTo>
                <a:lnTo>
                  <a:pt x="1070419" y="190580"/>
                </a:lnTo>
                <a:lnTo>
                  <a:pt x="1036010" y="190580"/>
                </a:lnTo>
                <a:lnTo>
                  <a:pt x="1005599" y="202769"/>
                </a:lnTo>
                <a:lnTo>
                  <a:pt x="998807" y="203111"/>
                </a:lnTo>
                <a:close/>
              </a:path>
              <a:path w="1424305" h="257809">
                <a:moveTo>
                  <a:pt x="1067069" y="174133"/>
                </a:moveTo>
                <a:lnTo>
                  <a:pt x="1010251" y="174133"/>
                </a:lnTo>
                <a:lnTo>
                  <a:pt x="1017082" y="172175"/>
                </a:lnTo>
                <a:lnTo>
                  <a:pt x="1028613" y="164299"/>
                </a:lnTo>
                <a:lnTo>
                  <a:pt x="1032529" y="160253"/>
                </a:lnTo>
                <a:lnTo>
                  <a:pt x="1034574" y="156119"/>
                </a:lnTo>
                <a:lnTo>
                  <a:pt x="1034574" y="131840"/>
                </a:lnTo>
                <a:lnTo>
                  <a:pt x="1066555" y="131840"/>
                </a:lnTo>
                <a:lnTo>
                  <a:pt x="1066664" y="166574"/>
                </a:lnTo>
                <a:lnTo>
                  <a:pt x="1066865" y="172371"/>
                </a:lnTo>
                <a:lnTo>
                  <a:pt x="1067069" y="174133"/>
                </a:lnTo>
                <a:close/>
              </a:path>
              <a:path w="1424305" h="257809">
                <a:moveTo>
                  <a:pt x="1071515" y="200501"/>
                </a:moveTo>
                <a:lnTo>
                  <a:pt x="1039926" y="200501"/>
                </a:lnTo>
                <a:lnTo>
                  <a:pt x="1037446" y="195192"/>
                </a:lnTo>
                <a:lnTo>
                  <a:pt x="1036140" y="191885"/>
                </a:lnTo>
                <a:lnTo>
                  <a:pt x="1036010" y="190580"/>
                </a:lnTo>
                <a:lnTo>
                  <a:pt x="1070419" y="190580"/>
                </a:lnTo>
                <a:lnTo>
                  <a:pt x="1071515" y="193713"/>
                </a:lnTo>
                <a:lnTo>
                  <a:pt x="1071515" y="200501"/>
                </a:lnTo>
                <a:close/>
              </a:path>
              <a:path w="1424305" h="257809">
                <a:moveTo>
                  <a:pt x="1202127" y="62330"/>
                </a:moveTo>
                <a:lnTo>
                  <a:pt x="1127101" y="62330"/>
                </a:lnTo>
                <a:lnTo>
                  <a:pt x="1133534" y="56419"/>
                </a:lnTo>
                <a:lnTo>
                  <a:pt x="1142129" y="52197"/>
                </a:lnTo>
                <a:lnTo>
                  <a:pt x="1152886" y="49664"/>
                </a:lnTo>
                <a:lnTo>
                  <a:pt x="1165805" y="48819"/>
                </a:lnTo>
                <a:lnTo>
                  <a:pt x="1176406" y="49615"/>
                </a:lnTo>
                <a:lnTo>
                  <a:pt x="1185891" y="52001"/>
                </a:lnTo>
                <a:lnTo>
                  <a:pt x="1194257" y="55978"/>
                </a:lnTo>
                <a:lnTo>
                  <a:pt x="1201506" y="61547"/>
                </a:lnTo>
                <a:lnTo>
                  <a:pt x="1202127" y="62330"/>
                </a:lnTo>
                <a:close/>
              </a:path>
              <a:path w="1424305" h="257809">
                <a:moveTo>
                  <a:pt x="1128080" y="200501"/>
                </a:moveTo>
                <a:lnTo>
                  <a:pt x="1096099" y="200501"/>
                </a:lnTo>
                <a:lnTo>
                  <a:pt x="1096099" y="51430"/>
                </a:lnTo>
                <a:lnTo>
                  <a:pt x="1126579" y="51430"/>
                </a:lnTo>
                <a:lnTo>
                  <a:pt x="1127101" y="62330"/>
                </a:lnTo>
                <a:lnTo>
                  <a:pt x="1202127" y="62330"/>
                </a:lnTo>
                <a:lnTo>
                  <a:pt x="1207368" y="68934"/>
                </a:lnTo>
                <a:lnTo>
                  <a:pt x="1210970" y="77015"/>
                </a:lnTo>
                <a:lnTo>
                  <a:pt x="1151707" y="77015"/>
                </a:lnTo>
                <a:lnTo>
                  <a:pt x="1145593" y="78886"/>
                </a:lnTo>
                <a:lnTo>
                  <a:pt x="1134977" y="86370"/>
                </a:lnTo>
                <a:lnTo>
                  <a:pt x="1130908" y="91026"/>
                </a:lnTo>
                <a:lnTo>
                  <a:pt x="1128080" y="96595"/>
                </a:lnTo>
                <a:lnTo>
                  <a:pt x="1128080" y="200501"/>
                </a:lnTo>
                <a:close/>
              </a:path>
              <a:path w="1424305" h="257809">
                <a:moveTo>
                  <a:pt x="1215016" y="200501"/>
                </a:moveTo>
                <a:lnTo>
                  <a:pt x="1182905" y="200501"/>
                </a:lnTo>
                <a:lnTo>
                  <a:pt x="1182905" y="93810"/>
                </a:lnTo>
                <a:lnTo>
                  <a:pt x="1180881" y="86870"/>
                </a:lnTo>
                <a:lnTo>
                  <a:pt x="1176835" y="82954"/>
                </a:lnTo>
                <a:lnTo>
                  <a:pt x="1172788" y="78995"/>
                </a:lnTo>
                <a:lnTo>
                  <a:pt x="1166718" y="77015"/>
                </a:lnTo>
                <a:lnTo>
                  <a:pt x="1210970" y="77015"/>
                </a:lnTo>
                <a:lnTo>
                  <a:pt x="1211573" y="78369"/>
                </a:lnTo>
                <a:lnTo>
                  <a:pt x="1214123" y="89852"/>
                </a:lnTo>
                <a:lnTo>
                  <a:pt x="1215016" y="103383"/>
                </a:lnTo>
                <a:lnTo>
                  <a:pt x="1215016" y="200501"/>
                </a:lnTo>
                <a:close/>
              </a:path>
              <a:path w="1424305" h="257809">
                <a:moveTo>
                  <a:pt x="1346247" y="200501"/>
                </a:moveTo>
                <a:lnTo>
                  <a:pt x="1313222" y="200501"/>
                </a:lnTo>
                <a:lnTo>
                  <a:pt x="1313222" y="2610"/>
                </a:lnTo>
                <a:lnTo>
                  <a:pt x="1346247" y="2610"/>
                </a:lnTo>
                <a:lnTo>
                  <a:pt x="1346247" y="200501"/>
                </a:lnTo>
                <a:close/>
              </a:path>
              <a:path w="1424305" h="257809">
                <a:moveTo>
                  <a:pt x="1424220" y="200501"/>
                </a:moveTo>
                <a:lnTo>
                  <a:pt x="1391194" y="200501"/>
                </a:lnTo>
                <a:lnTo>
                  <a:pt x="1391194" y="2610"/>
                </a:lnTo>
                <a:lnTo>
                  <a:pt x="1424220" y="2610"/>
                </a:lnTo>
                <a:lnTo>
                  <a:pt x="1424220" y="2005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60225" y="319394"/>
            <a:ext cx="1487805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5" dirty="0"/>
              <a:t>Kunjungan</a:t>
            </a:r>
            <a:r>
              <a:rPr spc="-90" dirty="0"/>
              <a:t> </a:t>
            </a:r>
            <a:r>
              <a:rPr spc="-5" dirty="0"/>
              <a:t>II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24721" y="1252870"/>
            <a:ext cx="2460317" cy="476454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68297" y="631284"/>
            <a:ext cx="6839584" cy="4443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00" indent="-178435">
              <a:lnSpc>
                <a:spcPts val="2915"/>
              </a:lnSpc>
              <a:spcBef>
                <a:spcPts val="105"/>
              </a:spcBef>
              <a:buChar char="•"/>
              <a:tabLst>
                <a:tab pos="191135" algn="l"/>
              </a:tabLst>
            </a:pPr>
            <a:r>
              <a:rPr sz="2450" spc="-20" dirty="0">
                <a:latin typeface="Roboto"/>
                <a:cs typeface="Roboto"/>
              </a:rPr>
              <a:t>Diet</a:t>
            </a:r>
            <a:endParaRPr sz="2450">
              <a:latin typeface="Roboto"/>
              <a:cs typeface="Roboto"/>
            </a:endParaRPr>
          </a:p>
          <a:p>
            <a:pPr marL="12700" marR="5080">
              <a:lnSpc>
                <a:spcPts val="2890"/>
              </a:lnSpc>
              <a:spcBef>
                <a:spcPts val="114"/>
              </a:spcBef>
            </a:pPr>
            <a:r>
              <a:rPr sz="2450" spc="-30" dirty="0">
                <a:latin typeface="Roboto"/>
                <a:cs typeface="Roboto"/>
              </a:rPr>
              <a:t>Perawat</a:t>
            </a:r>
            <a:r>
              <a:rPr sz="2450" spc="-10" dirty="0">
                <a:latin typeface="Roboto"/>
                <a:cs typeface="Roboto"/>
              </a:rPr>
              <a:t> </a:t>
            </a:r>
            <a:r>
              <a:rPr sz="2450" spc="-5" dirty="0">
                <a:latin typeface="Roboto"/>
                <a:cs typeface="Roboto"/>
              </a:rPr>
              <a:t>memberikan</a:t>
            </a:r>
            <a:r>
              <a:rPr sz="2450" spc="-40" dirty="0">
                <a:latin typeface="Roboto"/>
                <a:cs typeface="Roboto"/>
              </a:rPr>
              <a:t> </a:t>
            </a:r>
            <a:r>
              <a:rPr sz="2450" spc="-20" dirty="0">
                <a:latin typeface="Roboto"/>
                <a:cs typeface="Roboto"/>
              </a:rPr>
              <a:t>informasi</a:t>
            </a:r>
            <a:r>
              <a:rPr sz="2450" spc="20" dirty="0">
                <a:latin typeface="Roboto"/>
                <a:cs typeface="Roboto"/>
              </a:rPr>
              <a:t> </a:t>
            </a:r>
            <a:r>
              <a:rPr sz="2450" spc="-40" dirty="0">
                <a:latin typeface="Roboto"/>
                <a:cs typeface="Roboto"/>
              </a:rPr>
              <a:t>tentang</a:t>
            </a:r>
            <a:r>
              <a:rPr sz="2450" spc="25" dirty="0">
                <a:latin typeface="Roboto"/>
                <a:cs typeface="Roboto"/>
              </a:rPr>
              <a:t> </a:t>
            </a:r>
            <a:r>
              <a:rPr sz="2450" spc="-30" dirty="0">
                <a:latin typeface="Roboto"/>
                <a:cs typeface="Roboto"/>
              </a:rPr>
              <a:t>makanan </a:t>
            </a:r>
            <a:r>
              <a:rPr sz="2450" spc="-595" dirty="0">
                <a:latin typeface="Roboto"/>
                <a:cs typeface="Roboto"/>
              </a:rPr>
              <a:t> </a:t>
            </a:r>
            <a:r>
              <a:rPr sz="2450" spc="-10" dirty="0">
                <a:latin typeface="Roboto"/>
                <a:cs typeface="Roboto"/>
              </a:rPr>
              <a:t>seimbang,</a:t>
            </a:r>
            <a:r>
              <a:rPr sz="2450" spc="-5" dirty="0">
                <a:latin typeface="Roboto"/>
                <a:cs typeface="Roboto"/>
              </a:rPr>
              <a:t> </a:t>
            </a:r>
            <a:r>
              <a:rPr sz="2450" spc="-45" dirty="0">
                <a:latin typeface="Roboto"/>
                <a:cs typeface="Roboto"/>
              </a:rPr>
              <a:t>banyak</a:t>
            </a:r>
            <a:r>
              <a:rPr sz="2450" spc="515" dirty="0">
                <a:latin typeface="Roboto"/>
                <a:cs typeface="Roboto"/>
              </a:rPr>
              <a:t> </a:t>
            </a:r>
            <a:r>
              <a:rPr sz="2450" spc="-30" dirty="0">
                <a:latin typeface="Roboto"/>
                <a:cs typeface="Roboto"/>
              </a:rPr>
              <a:t>mengandung</a:t>
            </a:r>
            <a:r>
              <a:rPr sz="2450" spc="550" dirty="0">
                <a:latin typeface="Roboto"/>
                <a:cs typeface="Roboto"/>
              </a:rPr>
              <a:t> </a:t>
            </a:r>
            <a:r>
              <a:rPr sz="2450" spc="-25" dirty="0">
                <a:latin typeface="Roboto"/>
                <a:cs typeface="Roboto"/>
              </a:rPr>
              <a:t>protein, </a:t>
            </a:r>
            <a:r>
              <a:rPr sz="2450" spc="-20" dirty="0">
                <a:latin typeface="Roboto"/>
                <a:cs typeface="Roboto"/>
              </a:rPr>
              <a:t> </a:t>
            </a:r>
            <a:r>
              <a:rPr sz="2450" spc="-30" dirty="0">
                <a:latin typeface="Roboto"/>
                <a:cs typeface="Roboto"/>
              </a:rPr>
              <a:t>makanan</a:t>
            </a:r>
            <a:r>
              <a:rPr sz="2450" spc="-45" dirty="0">
                <a:latin typeface="Roboto"/>
                <a:cs typeface="Roboto"/>
              </a:rPr>
              <a:t> </a:t>
            </a:r>
            <a:r>
              <a:rPr sz="2450" spc="-30" dirty="0">
                <a:latin typeface="Roboto"/>
                <a:cs typeface="Roboto"/>
              </a:rPr>
              <a:t>berserat</a:t>
            </a:r>
            <a:r>
              <a:rPr sz="2450" spc="-10" dirty="0">
                <a:latin typeface="Roboto"/>
                <a:cs typeface="Roboto"/>
              </a:rPr>
              <a:t> </a:t>
            </a:r>
            <a:r>
              <a:rPr sz="2450" spc="-25" dirty="0">
                <a:latin typeface="Roboto"/>
                <a:cs typeface="Roboto"/>
              </a:rPr>
              <a:t>dan</a:t>
            </a:r>
            <a:r>
              <a:rPr sz="2450" spc="-45" dirty="0">
                <a:latin typeface="Roboto"/>
                <a:cs typeface="Roboto"/>
              </a:rPr>
              <a:t> </a:t>
            </a:r>
            <a:r>
              <a:rPr sz="2450" spc="-25" dirty="0">
                <a:latin typeface="Roboto"/>
                <a:cs typeface="Roboto"/>
              </a:rPr>
              <a:t>air</a:t>
            </a:r>
            <a:r>
              <a:rPr sz="2450" spc="-40" dirty="0">
                <a:latin typeface="Roboto"/>
                <a:cs typeface="Roboto"/>
              </a:rPr>
              <a:t> sebanyak</a:t>
            </a:r>
            <a:r>
              <a:rPr sz="2450" spc="-20" dirty="0">
                <a:latin typeface="Roboto"/>
                <a:cs typeface="Roboto"/>
              </a:rPr>
              <a:t> </a:t>
            </a:r>
            <a:r>
              <a:rPr sz="2450" spc="-95" dirty="0">
                <a:latin typeface="Roboto"/>
                <a:cs typeface="Roboto"/>
              </a:rPr>
              <a:t>8-10</a:t>
            </a:r>
            <a:r>
              <a:rPr sz="2450" spc="25" dirty="0">
                <a:latin typeface="Roboto"/>
                <a:cs typeface="Roboto"/>
              </a:rPr>
              <a:t> </a:t>
            </a:r>
            <a:r>
              <a:rPr sz="2450" spc="-5" dirty="0">
                <a:latin typeface="Roboto"/>
                <a:cs typeface="Roboto"/>
              </a:rPr>
              <a:t>gelas </a:t>
            </a:r>
            <a:r>
              <a:rPr sz="2450" dirty="0">
                <a:latin typeface="Roboto"/>
                <a:cs typeface="Roboto"/>
              </a:rPr>
              <a:t> per</a:t>
            </a:r>
            <a:r>
              <a:rPr sz="2450" spc="-35" dirty="0">
                <a:latin typeface="Roboto"/>
                <a:cs typeface="Roboto"/>
              </a:rPr>
              <a:t> </a:t>
            </a:r>
            <a:r>
              <a:rPr sz="2450" spc="-55" dirty="0">
                <a:latin typeface="Roboto"/>
                <a:cs typeface="Roboto"/>
              </a:rPr>
              <a:t>hari</a:t>
            </a:r>
            <a:r>
              <a:rPr sz="2450" spc="25" dirty="0">
                <a:latin typeface="Roboto"/>
                <a:cs typeface="Roboto"/>
              </a:rPr>
              <a:t> </a:t>
            </a:r>
            <a:r>
              <a:rPr sz="2450" spc="-60" dirty="0">
                <a:latin typeface="Roboto"/>
                <a:cs typeface="Roboto"/>
              </a:rPr>
              <a:t>untuk</a:t>
            </a:r>
            <a:r>
              <a:rPr sz="2450" spc="-5" dirty="0">
                <a:latin typeface="Roboto"/>
                <a:cs typeface="Roboto"/>
              </a:rPr>
              <a:t> mencegah</a:t>
            </a:r>
            <a:r>
              <a:rPr sz="2450" spc="-30" dirty="0">
                <a:latin typeface="Roboto"/>
                <a:cs typeface="Roboto"/>
              </a:rPr>
              <a:t> </a:t>
            </a:r>
            <a:r>
              <a:rPr sz="2450" spc="-15" dirty="0">
                <a:latin typeface="Roboto"/>
                <a:cs typeface="Roboto"/>
              </a:rPr>
              <a:t>komplikasi.</a:t>
            </a:r>
            <a:r>
              <a:rPr sz="2450" spc="-20" dirty="0">
                <a:latin typeface="Roboto"/>
                <a:cs typeface="Roboto"/>
              </a:rPr>
              <a:t> </a:t>
            </a:r>
            <a:r>
              <a:rPr sz="2450" spc="-40" dirty="0">
                <a:latin typeface="Roboto"/>
                <a:cs typeface="Roboto"/>
              </a:rPr>
              <a:t>Kebutuhan </a:t>
            </a:r>
            <a:r>
              <a:rPr sz="2450" spc="-35" dirty="0">
                <a:latin typeface="Roboto"/>
                <a:cs typeface="Roboto"/>
              </a:rPr>
              <a:t> akan</a:t>
            </a:r>
            <a:r>
              <a:rPr sz="2450" spc="-40" dirty="0">
                <a:latin typeface="Roboto"/>
                <a:cs typeface="Roboto"/>
              </a:rPr>
              <a:t> </a:t>
            </a:r>
            <a:r>
              <a:rPr sz="2450" spc="-25" dirty="0">
                <a:latin typeface="Roboto"/>
                <a:cs typeface="Roboto"/>
              </a:rPr>
              <a:t>jumlah</a:t>
            </a:r>
            <a:r>
              <a:rPr sz="2450" spc="-30" dirty="0">
                <a:latin typeface="Roboto"/>
                <a:cs typeface="Roboto"/>
              </a:rPr>
              <a:t> kalori</a:t>
            </a:r>
            <a:r>
              <a:rPr sz="2450" spc="25" dirty="0">
                <a:latin typeface="Roboto"/>
                <a:cs typeface="Roboto"/>
              </a:rPr>
              <a:t> </a:t>
            </a:r>
            <a:r>
              <a:rPr sz="2450" spc="-65" dirty="0">
                <a:latin typeface="Roboto"/>
                <a:cs typeface="Roboto"/>
              </a:rPr>
              <a:t>yang</a:t>
            </a:r>
            <a:r>
              <a:rPr sz="2450" spc="25" dirty="0">
                <a:latin typeface="Roboto"/>
                <a:cs typeface="Roboto"/>
              </a:rPr>
              <a:t> </a:t>
            </a:r>
            <a:r>
              <a:rPr sz="2450" spc="-5" dirty="0">
                <a:latin typeface="Roboto"/>
                <a:cs typeface="Roboto"/>
              </a:rPr>
              <a:t>lebih</a:t>
            </a:r>
            <a:r>
              <a:rPr sz="2450" spc="-30" dirty="0">
                <a:latin typeface="Roboto"/>
                <a:cs typeface="Roboto"/>
              </a:rPr>
              <a:t> </a:t>
            </a:r>
            <a:r>
              <a:rPr sz="2450" spc="-20" dirty="0">
                <a:latin typeface="Roboto"/>
                <a:cs typeface="Roboto"/>
              </a:rPr>
              <a:t>besar</a:t>
            </a:r>
            <a:r>
              <a:rPr sz="2450" spc="-35" dirty="0">
                <a:latin typeface="Roboto"/>
                <a:cs typeface="Roboto"/>
              </a:rPr>
              <a:t> </a:t>
            </a:r>
            <a:r>
              <a:rPr sz="2450" dirty="0">
                <a:latin typeface="Roboto"/>
                <a:cs typeface="Roboto"/>
              </a:rPr>
              <a:t>per</a:t>
            </a:r>
            <a:r>
              <a:rPr sz="2450" spc="-40" dirty="0">
                <a:latin typeface="Roboto"/>
                <a:cs typeface="Roboto"/>
              </a:rPr>
              <a:t> </a:t>
            </a:r>
            <a:r>
              <a:rPr sz="2450" spc="-55" dirty="0">
                <a:latin typeface="Roboto"/>
                <a:cs typeface="Roboto"/>
              </a:rPr>
              <a:t>hari</a:t>
            </a:r>
            <a:r>
              <a:rPr sz="2450" spc="25" dirty="0">
                <a:latin typeface="Roboto"/>
                <a:cs typeface="Roboto"/>
              </a:rPr>
              <a:t> </a:t>
            </a:r>
            <a:r>
              <a:rPr sz="2450" spc="-60" dirty="0">
                <a:latin typeface="Roboto"/>
                <a:cs typeface="Roboto"/>
              </a:rPr>
              <a:t>untuk </a:t>
            </a:r>
            <a:r>
              <a:rPr sz="2450" spc="-595" dirty="0">
                <a:latin typeface="Roboto"/>
                <a:cs typeface="Roboto"/>
              </a:rPr>
              <a:t> </a:t>
            </a:r>
            <a:r>
              <a:rPr sz="2450" spc="-35" dirty="0">
                <a:latin typeface="Roboto"/>
                <a:cs typeface="Roboto"/>
              </a:rPr>
              <a:t>mendukung</a:t>
            </a:r>
            <a:r>
              <a:rPr sz="2450" spc="25" dirty="0">
                <a:latin typeface="Roboto"/>
                <a:cs typeface="Roboto"/>
              </a:rPr>
              <a:t> </a:t>
            </a:r>
            <a:r>
              <a:rPr sz="2450" spc="-15" dirty="0">
                <a:latin typeface="Roboto"/>
                <a:cs typeface="Roboto"/>
              </a:rPr>
              <a:t>laktasi,folat,</a:t>
            </a:r>
            <a:r>
              <a:rPr sz="2450" spc="45" dirty="0">
                <a:latin typeface="Roboto"/>
                <a:cs typeface="Roboto"/>
              </a:rPr>
              <a:t> </a:t>
            </a:r>
            <a:r>
              <a:rPr sz="2450" spc="-20" dirty="0">
                <a:latin typeface="Roboto"/>
                <a:cs typeface="Roboto"/>
              </a:rPr>
              <a:t>serta</a:t>
            </a:r>
            <a:r>
              <a:rPr sz="2450" spc="-15" dirty="0">
                <a:latin typeface="Roboto"/>
                <a:cs typeface="Roboto"/>
              </a:rPr>
              <a:t> vitamin</a:t>
            </a:r>
            <a:r>
              <a:rPr sz="2450" spc="-40" dirty="0">
                <a:latin typeface="Roboto"/>
                <a:cs typeface="Roboto"/>
              </a:rPr>
              <a:t> </a:t>
            </a:r>
            <a:r>
              <a:rPr sz="2450" spc="50" dirty="0">
                <a:latin typeface="Roboto"/>
                <a:cs typeface="Roboto"/>
              </a:rPr>
              <a:t>A</a:t>
            </a:r>
            <a:r>
              <a:rPr sz="2450" spc="-15" dirty="0">
                <a:latin typeface="Roboto"/>
                <a:cs typeface="Roboto"/>
              </a:rPr>
              <a:t> </a:t>
            </a:r>
            <a:r>
              <a:rPr sz="2450" spc="-20" dirty="0">
                <a:latin typeface="Roboto"/>
                <a:cs typeface="Roboto"/>
              </a:rPr>
              <a:t>jika </a:t>
            </a:r>
            <a:r>
              <a:rPr sz="2450" spc="-15" dirty="0">
                <a:latin typeface="Roboto"/>
                <a:cs typeface="Roboto"/>
              </a:rPr>
              <a:t> </a:t>
            </a:r>
            <a:r>
              <a:rPr sz="2450" spc="-20" dirty="0">
                <a:latin typeface="Roboto"/>
                <a:cs typeface="Roboto"/>
              </a:rPr>
              <a:t>diindikasi.</a:t>
            </a:r>
            <a:endParaRPr sz="2450">
              <a:latin typeface="Roboto"/>
              <a:cs typeface="Roboto"/>
            </a:endParaRPr>
          </a:p>
          <a:p>
            <a:pPr marL="190500" indent="-178435">
              <a:lnSpc>
                <a:spcPts val="2810"/>
              </a:lnSpc>
              <a:buChar char="•"/>
              <a:tabLst>
                <a:tab pos="191135" algn="l"/>
              </a:tabLst>
            </a:pPr>
            <a:r>
              <a:rPr sz="2450" spc="-30" dirty="0">
                <a:latin typeface="Roboto"/>
                <a:cs typeface="Roboto"/>
              </a:rPr>
              <a:t>Personal</a:t>
            </a:r>
            <a:r>
              <a:rPr sz="2450" spc="-15" dirty="0">
                <a:latin typeface="Roboto"/>
                <a:cs typeface="Roboto"/>
              </a:rPr>
              <a:t> </a:t>
            </a:r>
            <a:r>
              <a:rPr sz="2450" spc="-25" dirty="0">
                <a:latin typeface="Roboto"/>
                <a:cs typeface="Roboto"/>
              </a:rPr>
              <a:t>Hygine</a:t>
            </a:r>
            <a:endParaRPr sz="2450">
              <a:latin typeface="Roboto"/>
              <a:cs typeface="Roboto"/>
            </a:endParaRPr>
          </a:p>
          <a:p>
            <a:pPr marL="12700" marR="542290">
              <a:lnSpc>
                <a:spcPts val="2890"/>
              </a:lnSpc>
              <a:spcBef>
                <a:spcPts val="114"/>
              </a:spcBef>
            </a:pPr>
            <a:r>
              <a:rPr sz="2450" spc="-30" dirty="0">
                <a:latin typeface="Roboto"/>
                <a:cs typeface="Roboto"/>
              </a:rPr>
              <a:t>Perawat</a:t>
            </a:r>
            <a:r>
              <a:rPr sz="2450" spc="-15" dirty="0">
                <a:latin typeface="Roboto"/>
                <a:cs typeface="Roboto"/>
              </a:rPr>
              <a:t> </a:t>
            </a:r>
            <a:r>
              <a:rPr sz="2450" spc="-35" dirty="0">
                <a:latin typeface="Roboto"/>
                <a:cs typeface="Roboto"/>
              </a:rPr>
              <a:t>menganjurkan</a:t>
            </a:r>
            <a:r>
              <a:rPr sz="2450" spc="-45" dirty="0">
                <a:latin typeface="Roboto"/>
                <a:cs typeface="Roboto"/>
              </a:rPr>
              <a:t> </a:t>
            </a:r>
            <a:r>
              <a:rPr sz="2450" spc="-20" dirty="0">
                <a:latin typeface="Roboto"/>
                <a:cs typeface="Roboto"/>
              </a:rPr>
              <a:t>pasien</a:t>
            </a:r>
            <a:r>
              <a:rPr sz="2450" spc="-45" dirty="0">
                <a:latin typeface="Roboto"/>
                <a:cs typeface="Roboto"/>
              </a:rPr>
              <a:t> </a:t>
            </a:r>
            <a:r>
              <a:rPr sz="2450" spc="-60" dirty="0">
                <a:latin typeface="Roboto"/>
                <a:cs typeface="Roboto"/>
              </a:rPr>
              <a:t>untuk</a:t>
            </a:r>
            <a:r>
              <a:rPr sz="2450" spc="-15" dirty="0">
                <a:latin typeface="Roboto"/>
                <a:cs typeface="Roboto"/>
              </a:rPr>
              <a:t> </a:t>
            </a:r>
            <a:r>
              <a:rPr sz="2450" spc="-10" dirty="0">
                <a:latin typeface="Roboto"/>
                <a:cs typeface="Roboto"/>
              </a:rPr>
              <a:t>menjaga </a:t>
            </a:r>
            <a:r>
              <a:rPr sz="2450" spc="-595" dirty="0">
                <a:latin typeface="Roboto"/>
                <a:cs typeface="Roboto"/>
              </a:rPr>
              <a:t> </a:t>
            </a:r>
            <a:r>
              <a:rPr sz="2450" spc="-30" dirty="0">
                <a:latin typeface="Roboto"/>
                <a:cs typeface="Roboto"/>
              </a:rPr>
              <a:t>kebersihan</a:t>
            </a:r>
            <a:r>
              <a:rPr sz="2450" spc="-45" dirty="0">
                <a:latin typeface="Roboto"/>
                <a:cs typeface="Roboto"/>
              </a:rPr>
              <a:t> </a:t>
            </a:r>
            <a:r>
              <a:rPr sz="2450" spc="-15" dirty="0">
                <a:latin typeface="Roboto"/>
                <a:cs typeface="Roboto"/>
              </a:rPr>
              <a:t>diri,</a:t>
            </a:r>
            <a:r>
              <a:rPr sz="2450" spc="45" dirty="0">
                <a:latin typeface="Roboto"/>
                <a:cs typeface="Roboto"/>
              </a:rPr>
              <a:t> </a:t>
            </a:r>
            <a:r>
              <a:rPr sz="2450" spc="-25" dirty="0">
                <a:latin typeface="Roboto"/>
                <a:cs typeface="Roboto"/>
              </a:rPr>
              <a:t>terutama</a:t>
            </a:r>
            <a:r>
              <a:rPr sz="2450" spc="-20" dirty="0">
                <a:latin typeface="Roboto"/>
                <a:cs typeface="Roboto"/>
              </a:rPr>
              <a:t> </a:t>
            </a:r>
            <a:r>
              <a:rPr sz="2450" spc="-40" dirty="0">
                <a:latin typeface="Roboto"/>
                <a:cs typeface="Roboto"/>
              </a:rPr>
              <a:t>putting</a:t>
            </a:r>
            <a:r>
              <a:rPr sz="2450" spc="25" dirty="0">
                <a:latin typeface="Roboto"/>
                <a:cs typeface="Roboto"/>
              </a:rPr>
              <a:t> </a:t>
            </a:r>
            <a:r>
              <a:rPr sz="2450" spc="-60" dirty="0">
                <a:latin typeface="Roboto"/>
                <a:cs typeface="Roboto"/>
              </a:rPr>
              <a:t>susu</a:t>
            </a:r>
            <a:r>
              <a:rPr sz="2450" spc="-35" dirty="0">
                <a:latin typeface="Roboto"/>
                <a:cs typeface="Roboto"/>
              </a:rPr>
              <a:t> </a:t>
            </a:r>
            <a:r>
              <a:rPr sz="2450" spc="-25" dirty="0">
                <a:latin typeface="Roboto"/>
                <a:cs typeface="Roboto"/>
              </a:rPr>
              <a:t>dan </a:t>
            </a:r>
            <a:r>
              <a:rPr sz="2450" spc="-20" dirty="0">
                <a:latin typeface="Roboto"/>
                <a:cs typeface="Roboto"/>
              </a:rPr>
              <a:t> </a:t>
            </a:r>
            <a:r>
              <a:rPr sz="2450" spc="-15" dirty="0">
                <a:latin typeface="Roboto"/>
                <a:cs typeface="Roboto"/>
              </a:rPr>
              <a:t>perineum.</a:t>
            </a:r>
            <a:endParaRPr sz="245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1564</Words>
  <Application>Microsoft Office PowerPoint</Application>
  <PresentationFormat>Custom</PresentationFormat>
  <Paragraphs>143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Calibri</vt:lpstr>
      <vt:lpstr>Roboto</vt:lpstr>
      <vt:lpstr>Office Theme</vt:lpstr>
      <vt:lpstr>HOME VISIT PADA POST PARTUM</vt:lpstr>
      <vt:lpstr>Pengertian Home Visit</vt:lpstr>
      <vt:lpstr>Jadwal Kunjungan</vt:lpstr>
      <vt:lpstr>PowerPoint Presentation</vt:lpstr>
      <vt:lpstr>Jadwal kunjungan rumah pada masa nifas sesuai dengan program pemerintah meliputi:</vt:lpstr>
      <vt:lpstr>Kunjungan I</vt:lpstr>
      <vt:lpstr>PowerPoint Presentation</vt:lpstr>
      <vt:lpstr>PowerPoint Presentation</vt:lpstr>
      <vt:lpstr>Kunjungan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"• Menilai tanda-tanda demam, infeksi atau perdarahan abnormal.</vt:lpstr>
      <vt:lpstr>"Tali pusat harus tetap kering, ibu perlu diberitahu bahaya mebubuhkan sesuatu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VISIT PADA POST PARTUM</dc:title>
  <cp:lastModifiedBy>RAMI</cp:lastModifiedBy>
  <cp:revision>1</cp:revision>
  <dcterms:created xsi:type="dcterms:W3CDTF">2022-06-07T11:09:23Z</dcterms:created>
  <dcterms:modified xsi:type="dcterms:W3CDTF">2022-06-07T12:15:17Z</dcterms:modified>
</cp:coreProperties>
</file>