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7"/>
  </p:notesMasterIdLst>
  <p:sldIdLst>
    <p:sldId id="306" r:id="rId2"/>
    <p:sldId id="256" r:id="rId3"/>
    <p:sldId id="257" r:id="rId4"/>
    <p:sldId id="301" r:id="rId5"/>
    <p:sldId id="258" r:id="rId6"/>
    <p:sldId id="259" r:id="rId7"/>
    <p:sldId id="260" r:id="rId8"/>
    <p:sldId id="264" r:id="rId9"/>
    <p:sldId id="262" r:id="rId10"/>
    <p:sldId id="267" r:id="rId11"/>
    <p:sldId id="265" r:id="rId12"/>
    <p:sldId id="268" r:id="rId13"/>
    <p:sldId id="269" r:id="rId14"/>
    <p:sldId id="266" r:id="rId15"/>
    <p:sldId id="27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E363E8-723D-494A-ADC4-AED67DC8BFB1}">
  <a:tblStyle styleId="{DFE363E8-723D-494A-ADC4-AED67DC8BF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338" autoAdjust="0"/>
  </p:normalViewPr>
  <p:slideViewPr>
    <p:cSldViewPr>
      <p:cViewPr varScale="1">
        <p:scale>
          <a:sx n="166" d="100"/>
          <a:sy n="166" d="100"/>
        </p:scale>
        <p:origin x="184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6110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" name="Google Shape;3468;gb346627ac1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9" name="Google Shape;3469;gb346627ac1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3" name="Google Shape;3473;gb346627ac1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4" name="Google Shape;3474;gb346627ac1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5" name="Google Shape;3455;gb346627ac1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6" name="Google Shape;3456;gb346627ac1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0" name="Google Shape;3480;gb346627ac1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1" name="Google Shape;3481;gb346627ac1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6" name="Google Shape;3496;gb346627ac1_1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7" name="Google Shape;3497;gb346627ac1_1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" name="Google Shape;3468;gb346627ac1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9" name="Google Shape;3469;gb346627ac1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2" name="Google Shape;3762;gb346627ac1_1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3" name="Google Shape;3763;gb346627ac1_1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1" name="Google Shape;33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2" name="Google Shape;33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" name="Google Shape;3369;g898feb88a6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0" name="Google Shape;3370;g898feb88a6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" name="Google Shape;3369;g898feb88a6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0" name="Google Shape;3370;g898feb88a6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6" name="Google Shape;3376;g898feb88a6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7" name="Google Shape;3377;g898feb88a6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3" name="Google Shape;3393;g898feb88a6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4" name="Google Shape;3394;g898feb88a6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2" name="Google Shape;3402;g898feb88a6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3" name="Google Shape;3403;g898feb88a6_0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" name="Google Shape;3440;gb346627ac1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1" name="Google Shape;3441;gb346627ac1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7" name="Google Shape;3417;gb346627ac1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8" name="Google Shape;3418;gb346627ac1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130626"/>
            </a:gs>
            <a:gs pos="100000">
              <a:srgbClr val="000000"/>
            </a:gs>
          </a:gsLst>
          <a:lin ang="5400012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757000" y="111225"/>
            <a:ext cx="8396700" cy="4921050"/>
            <a:chOff x="757000" y="111225"/>
            <a:chExt cx="8396700" cy="4921050"/>
          </a:xfrm>
        </p:grpSpPr>
        <p:cxnSp>
          <p:nvCxnSpPr>
            <p:cNvPr id="10" name="Google Shape;10;p2"/>
            <p:cNvCxnSpPr/>
            <p:nvPr/>
          </p:nvCxnSpPr>
          <p:spPr>
            <a:xfrm rot="10800000">
              <a:off x="757000" y="111225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 rot="10800000">
              <a:off x="757000" y="269969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 rot="10800000">
              <a:off x="757000" y="428712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 rot="10800000">
              <a:off x="757000" y="587456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757000" y="746199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 rot="10800000">
              <a:off x="757000" y="904943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 rot="10800000">
              <a:off x="757000" y="1063686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 rot="10800000">
              <a:off x="757000" y="1222430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 rot="10800000">
              <a:off x="757000" y="1381173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 rot="10800000">
              <a:off x="757000" y="1539917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 rot="10800000">
              <a:off x="757000" y="1698660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 rot="10800000">
              <a:off x="757000" y="1857404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2"/>
            <p:cNvCxnSpPr/>
            <p:nvPr/>
          </p:nvCxnSpPr>
          <p:spPr>
            <a:xfrm rot="10800000">
              <a:off x="757000" y="2016148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2"/>
            <p:cNvCxnSpPr/>
            <p:nvPr/>
          </p:nvCxnSpPr>
          <p:spPr>
            <a:xfrm rot="10800000">
              <a:off x="757000" y="2174891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2"/>
            <p:cNvCxnSpPr/>
            <p:nvPr/>
          </p:nvCxnSpPr>
          <p:spPr>
            <a:xfrm rot="10800000">
              <a:off x="757000" y="2333635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2"/>
            <p:cNvCxnSpPr/>
            <p:nvPr/>
          </p:nvCxnSpPr>
          <p:spPr>
            <a:xfrm rot="10800000">
              <a:off x="757000" y="2492378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2"/>
            <p:cNvCxnSpPr/>
            <p:nvPr/>
          </p:nvCxnSpPr>
          <p:spPr>
            <a:xfrm rot="10800000">
              <a:off x="757000" y="2651122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2"/>
            <p:cNvCxnSpPr/>
            <p:nvPr/>
          </p:nvCxnSpPr>
          <p:spPr>
            <a:xfrm rot="10800000">
              <a:off x="757000" y="2809865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2"/>
            <p:cNvCxnSpPr/>
            <p:nvPr/>
          </p:nvCxnSpPr>
          <p:spPr>
            <a:xfrm rot="10800000">
              <a:off x="757000" y="2968609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2"/>
            <p:cNvCxnSpPr/>
            <p:nvPr/>
          </p:nvCxnSpPr>
          <p:spPr>
            <a:xfrm rot="10800000">
              <a:off x="757000" y="3127352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2"/>
            <p:cNvCxnSpPr/>
            <p:nvPr/>
          </p:nvCxnSpPr>
          <p:spPr>
            <a:xfrm rot="10800000">
              <a:off x="757000" y="3286096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2"/>
            <p:cNvCxnSpPr/>
            <p:nvPr/>
          </p:nvCxnSpPr>
          <p:spPr>
            <a:xfrm rot="10800000">
              <a:off x="757000" y="3444840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2"/>
            <p:cNvCxnSpPr/>
            <p:nvPr/>
          </p:nvCxnSpPr>
          <p:spPr>
            <a:xfrm rot="10800000">
              <a:off x="757000" y="3603583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2"/>
            <p:cNvCxnSpPr/>
            <p:nvPr/>
          </p:nvCxnSpPr>
          <p:spPr>
            <a:xfrm rot="10800000">
              <a:off x="757000" y="3762327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2"/>
            <p:cNvCxnSpPr/>
            <p:nvPr/>
          </p:nvCxnSpPr>
          <p:spPr>
            <a:xfrm rot="10800000">
              <a:off x="757000" y="3921070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2"/>
            <p:cNvCxnSpPr/>
            <p:nvPr/>
          </p:nvCxnSpPr>
          <p:spPr>
            <a:xfrm rot="10800000">
              <a:off x="757000" y="4079814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2"/>
            <p:cNvCxnSpPr/>
            <p:nvPr/>
          </p:nvCxnSpPr>
          <p:spPr>
            <a:xfrm rot="10800000">
              <a:off x="757000" y="4238557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2"/>
            <p:cNvCxnSpPr/>
            <p:nvPr/>
          </p:nvCxnSpPr>
          <p:spPr>
            <a:xfrm rot="10800000">
              <a:off x="757000" y="4397301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Google Shape;38;p2"/>
            <p:cNvCxnSpPr/>
            <p:nvPr/>
          </p:nvCxnSpPr>
          <p:spPr>
            <a:xfrm rot="10800000">
              <a:off x="757000" y="4556044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Google Shape;39;p2"/>
            <p:cNvCxnSpPr/>
            <p:nvPr/>
          </p:nvCxnSpPr>
          <p:spPr>
            <a:xfrm rot="10800000">
              <a:off x="757000" y="4714788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Google Shape;40;p2"/>
            <p:cNvCxnSpPr/>
            <p:nvPr/>
          </p:nvCxnSpPr>
          <p:spPr>
            <a:xfrm rot="10800000">
              <a:off x="757000" y="4873531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Google Shape;41;p2"/>
            <p:cNvCxnSpPr/>
            <p:nvPr/>
          </p:nvCxnSpPr>
          <p:spPr>
            <a:xfrm rot="10800000">
              <a:off x="757000" y="5032275"/>
              <a:ext cx="8396700" cy="0"/>
            </a:xfrm>
            <a:prstGeom prst="straightConnector1">
              <a:avLst/>
            </a:prstGeom>
            <a:noFill/>
            <a:ln w="9525" cap="flat" cmpd="sng">
              <a:solidFill>
                <a:srgbClr val="210A5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2" name="Google Shape;42;p2"/>
          <p:cNvGrpSpPr/>
          <p:nvPr/>
        </p:nvGrpSpPr>
        <p:grpSpPr>
          <a:xfrm>
            <a:off x="25250" y="-43"/>
            <a:ext cx="731775" cy="5143393"/>
            <a:chOff x="25250" y="-43"/>
            <a:chExt cx="731775" cy="5143393"/>
          </a:xfrm>
        </p:grpSpPr>
        <p:sp>
          <p:nvSpPr>
            <p:cNvPr id="43" name="Google Shape;43;p2"/>
            <p:cNvSpPr/>
            <p:nvPr/>
          </p:nvSpPr>
          <p:spPr>
            <a:xfrm rot="-5400000">
              <a:off x="-2148879" y="2313691"/>
              <a:ext cx="5143393" cy="515925"/>
            </a:xfrm>
            <a:custGeom>
              <a:avLst/>
              <a:gdLst/>
              <a:ahLst/>
              <a:cxnLst/>
              <a:rect l="l" t="t" r="r" b="b"/>
              <a:pathLst>
                <a:path w="169288" h="17380" extrusionOk="0">
                  <a:moveTo>
                    <a:pt x="0" y="17380"/>
                  </a:moveTo>
                  <a:lnTo>
                    <a:pt x="0" y="1"/>
                  </a:lnTo>
                  <a:lnTo>
                    <a:pt x="169288" y="1"/>
                  </a:lnTo>
                  <a:lnTo>
                    <a:pt x="169288" y="17380"/>
                  </a:lnTo>
                  <a:close/>
                </a:path>
              </a:pathLst>
            </a:custGeom>
            <a:gradFill>
              <a:gsLst>
                <a:gs pos="0">
                  <a:srgbClr val="4D4D4D"/>
                </a:gs>
                <a:gs pos="100000">
                  <a:srgbClr val="000000"/>
                </a:gs>
              </a:gsLst>
              <a:lin ang="5400012" scaled="0"/>
            </a:gradFill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rot="-5400000">
              <a:off x="256304" y="4753789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0" y="3270"/>
                  </a:moveTo>
                  <a:lnTo>
                    <a:pt x="1535" y="3270"/>
                  </a:lnTo>
                  <a:cubicBezTo>
                    <a:pt x="701" y="3270"/>
                    <a:pt x="1" y="2569"/>
                    <a:pt x="1" y="1735"/>
                  </a:cubicBezTo>
                  <a:lnTo>
                    <a:pt x="1" y="1535"/>
                  </a:lnTo>
                  <a:cubicBezTo>
                    <a:pt x="1" y="701"/>
                    <a:pt x="701" y="1"/>
                    <a:pt x="1535" y="1"/>
                  </a:cubicBezTo>
                  <a:lnTo>
                    <a:pt x="4570" y="1"/>
                  </a:lnTo>
                  <a:cubicBezTo>
                    <a:pt x="5404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04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5400000">
              <a:off x="269186" y="4753789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1535" y="0"/>
                  </a:moveTo>
                  <a:cubicBezTo>
                    <a:pt x="701" y="0"/>
                    <a:pt x="1" y="701"/>
                    <a:pt x="1" y="1535"/>
                  </a:cubicBezTo>
                  <a:lnTo>
                    <a:pt x="1" y="1735"/>
                  </a:lnTo>
                  <a:cubicBezTo>
                    <a:pt x="1" y="2569"/>
                    <a:pt x="701" y="3269"/>
                    <a:pt x="1535" y="3269"/>
                  </a:cubicBezTo>
                  <a:lnTo>
                    <a:pt x="4570" y="3269"/>
                  </a:lnTo>
                  <a:cubicBezTo>
                    <a:pt x="5404" y="3269"/>
                    <a:pt x="6105" y="2569"/>
                    <a:pt x="6105" y="1735"/>
                  </a:cubicBezTo>
                  <a:lnTo>
                    <a:pt x="6105" y="1535"/>
                  </a:lnTo>
                  <a:cubicBezTo>
                    <a:pt x="6105" y="701"/>
                    <a:pt x="5404" y="0"/>
                    <a:pt x="45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-5400000">
              <a:off x="174681" y="4663511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5" y="11776"/>
                  </a:moveTo>
                  <a:lnTo>
                    <a:pt x="835" y="11776"/>
                  </a:lnTo>
                  <a:cubicBezTo>
                    <a:pt x="368" y="11776"/>
                    <a:pt x="1" y="11409"/>
                    <a:pt x="1" y="10942"/>
                  </a:cubicBezTo>
                  <a:lnTo>
                    <a:pt x="1" y="834"/>
                  </a:lnTo>
                  <a:cubicBezTo>
                    <a:pt x="1" y="401"/>
                    <a:pt x="368" y="0"/>
                    <a:pt x="835" y="0"/>
                  </a:cubicBezTo>
                  <a:lnTo>
                    <a:pt x="835" y="0"/>
                  </a:lnTo>
                  <a:cubicBezTo>
                    <a:pt x="1268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268" y="11776"/>
                    <a:pt x="835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rot="-5400000">
              <a:off x="174681" y="4591566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5" y="11776"/>
                  </a:moveTo>
                  <a:lnTo>
                    <a:pt x="835" y="11776"/>
                  </a:lnTo>
                  <a:cubicBezTo>
                    <a:pt x="401" y="11776"/>
                    <a:pt x="1" y="11409"/>
                    <a:pt x="1" y="10942"/>
                  </a:cubicBezTo>
                  <a:lnTo>
                    <a:pt x="1" y="834"/>
                  </a:lnTo>
                  <a:cubicBezTo>
                    <a:pt x="1" y="401"/>
                    <a:pt x="401" y="0"/>
                    <a:pt x="835" y="0"/>
                  </a:cubicBezTo>
                  <a:lnTo>
                    <a:pt x="835" y="0"/>
                  </a:lnTo>
                  <a:cubicBezTo>
                    <a:pt x="1302" y="0"/>
                    <a:pt x="1669" y="401"/>
                    <a:pt x="1669" y="834"/>
                  </a:cubicBezTo>
                  <a:lnTo>
                    <a:pt x="1669" y="10942"/>
                  </a:lnTo>
                  <a:cubicBezTo>
                    <a:pt x="1669" y="11409"/>
                    <a:pt x="1302" y="11776"/>
                    <a:pt x="835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rot="-5400000">
              <a:off x="256304" y="4381849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1" y="3270"/>
                  </a:moveTo>
                  <a:lnTo>
                    <a:pt x="1535" y="3270"/>
                  </a:lnTo>
                  <a:cubicBezTo>
                    <a:pt x="668" y="3270"/>
                    <a:pt x="1" y="2569"/>
                    <a:pt x="1" y="1735"/>
                  </a:cubicBezTo>
                  <a:lnTo>
                    <a:pt x="1" y="1535"/>
                  </a:lnTo>
                  <a:cubicBezTo>
                    <a:pt x="1" y="701"/>
                    <a:pt x="701" y="1"/>
                    <a:pt x="1535" y="1"/>
                  </a:cubicBezTo>
                  <a:lnTo>
                    <a:pt x="4571" y="1"/>
                  </a:lnTo>
                  <a:cubicBezTo>
                    <a:pt x="5404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04" y="3270"/>
                    <a:pt x="4571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-5400000">
              <a:off x="269186" y="4381849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1535" y="0"/>
                  </a:moveTo>
                  <a:cubicBezTo>
                    <a:pt x="701" y="0"/>
                    <a:pt x="1" y="701"/>
                    <a:pt x="1" y="1535"/>
                  </a:cubicBezTo>
                  <a:lnTo>
                    <a:pt x="1" y="1735"/>
                  </a:lnTo>
                  <a:cubicBezTo>
                    <a:pt x="1" y="2569"/>
                    <a:pt x="668" y="3269"/>
                    <a:pt x="1535" y="3269"/>
                  </a:cubicBezTo>
                  <a:lnTo>
                    <a:pt x="4571" y="3269"/>
                  </a:lnTo>
                  <a:cubicBezTo>
                    <a:pt x="5404" y="3269"/>
                    <a:pt x="6105" y="2569"/>
                    <a:pt x="6105" y="1735"/>
                  </a:cubicBezTo>
                  <a:lnTo>
                    <a:pt x="6105" y="1535"/>
                  </a:lnTo>
                  <a:cubicBezTo>
                    <a:pt x="6105" y="701"/>
                    <a:pt x="5404" y="0"/>
                    <a:pt x="45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-5400000">
              <a:off x="174681" y="4292575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401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401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-5400000">
              <a:off x="174696" y="4219612"/>
              <a:ext cx="50678" cy="349571"/>
            </a:xfrm>
            <a:custGeom>
              <a:avLst/>
              <a:gdLst/>
              <a:ahLst/>
              <a:cxnLst/>
              <a:rect l="l" t="t" r="r" b="b"/>
              <a:pathLst>
                <a:path w="1668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400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400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-5400000">
              <a:off x="256805" y="4010411"/>
              <a:ext cx="184483" cy="97070"/>
            </a:xfrm>
            <a:custGeom>
              <a:avLst/>
              <a:gdLst/>
              <a:ahLst/>
              <a:cxnLst/>
              <a:rect l="l" t="t" r="r" b="b"/>
              <a:pathLst>
                <a:path w="6072" h="3270" extrusionOk="0">
                  <a:moveTo>
                    <a:pt x="4571" y="3270"/>
                  </a:moveTo>
                  <a:lnTo>
                    <a:pt x="1502" y="3270"/>
                  </a:lnTo>
                  <a:cubicBezTo>
                    <a:pt x="668" y="3270"/>
                    <a:pt x="1" y="2569"/>
                    <a:pt x="1" y="1735"/>
                  </a:cubicBezTo>
                  <a:lnTo>
                    <a:pt x="1" y="1535"/>
                  </a:lnTo>
                  <a:cubicBezTo>
                    <a:pt x="1" y="701"/>
                    <a:pt x="668" y="1"/>
                    <a:pt x="1502" y="1"/>
                  </a:cubicBezTo>
                  <a:lnTo>
                    <a:pt x="4571" y="1"/>
                  </a:lnTo>
                  <a:cubicBezTo>
                    <a:pt x="5405" y="1"/>
                    <a:pt x="6072" y="701"/>
                    <a:pt x="6072" y="1535"/>
                  </a:cubicBezTo>
                  <a:lnTo>
                    <a:pt x="6072" y="1735"/>
                  </a:lnTo>
                  <a:cubicBezTo>
                    <a:pt x="6072" y="2569"/>
                    <a:pt x="5405" y="3270"/>
                    <a:pt x="4571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-5400000">
              <a:off x="269688" y="4010411"/>
              <a:ext cx="184483" cy="97070"/>
            </a:xfrm>
            <a:custGeom>
              <a:avLst/>
              <a:gdLst/>
              <a:ahLst/>
              <a:cxnLst/>
              <a:rect l="l" t="t" r="r" b="b"/>
              <a:pathLst>
                <a:path w="6072" h="3270" extrusionOk="0">
                  <a:moveTo>
                    <a:pt x="1502" y="0"/>
                  </a:moveTo>
                  <a:cubicBezTo>
                    <a:pt x="668" y="0"/>
                    <a:pt x="1" y="701"/>
                    <a:pt x="1" y="1535"/>
                  </a:cubicBezTo>
                  <a:lnTo>
                    <a:pt x="1" y="1735"/>
                  </a:lnTo>
                  <a:cubicBezTo>
                    <a:pt x="1" y="2569"/>
                    <a:pt x="668" y="3269"/>
                    <a:pt x="1502" y="3269"/>
                  </a:cubicBezTo>
                  <a:lnTo>
                    <a:pt x="4571" y="3269"/>
                  </a:lnTo>
                  <a:cubicBezTo>
                    <a:pt x="5405" y="3269"/>
                    <a:pt x="6072" y="2569"/>
                    <a:pt x="6072" y="1735"/>
                  </a:cubicBezTo>
                  <a:lnTo>
                    <a:pt x="6072" y="1535"/>
                  </a:lnTo>
                  <a:cubicBezTo>
                    <a:pt x="6072" y="701"/>
                    <a:pt x="5405" y="0"/>
                    <a:pt x="45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-5400000">
              <a:off x="174681" y="3920635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-5400000">
              <a:off x="174696" y="3847672"/>
              <a:ext cx="50678" cy="349571"/>
            </a:xfrm>
            <a:custGeom>
              <a:avLst/>
              <a:gdLst/>
              <a:ahLst/>
              <a:cxnLst/>
              <a:rect l="l" t="t" r="r" b="b"/>
              <a:pathLst>
                <a:path w="1668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-5400000">
              <a:off x="256304" y="3638973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0" y="3270"/>
                  </a:moveTo>
                  <a:lnTo>
                    <a:pt x="1535" y="3270"/>
                  </a:lnTo>
                  <a:cubicBezTo>
                    <a:pt x="701" y="3270"/>
                    <a:pt x="0" y="2569"/>
                    <a:pt x="0" y="1735"/>
                  </a:cubicBezTo>
                  <a:lnTo>
                    <a:pt x="0" y="1535"/>
                  </a:lnTo>
                  <a:cubicBezTo>
                    <a:pt x="0" y="701"/>
                    <a:pt x="701" y="1"/>
                    <a:pt x="1535" y="1"/>
                  </a:cubicBezTo>
                  <a:lnTo>
                    <a:pt x="4570" y="1"/>
                  </a:lnTo>
                  <a:cubicBezTo>
                    <a:pt x="5438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38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rot="-5400000">
              <a:off x="269186" y="3638973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1535" y="0"/>
                  </a:moveTo>
                  <a:cubicBezTo>
                    <a:pt x="701" y="0"/>
                    <a:pt x="0" y="701"/>
                    <a:pt x="0" y="1535"/>
                  </a:cubicBezTo>
                  <a:lnTo>
                    <a:pt x="0" y="1735"/>
                  </a:lnTo>
                  <a:cubicBezTo>
                    <a:pt x="0" y="2569"/>
                    <a:pt x="701" y="3269"/>
                    <a:pt x="1535" y="3269"/>
                  </a:cubicBezTo>
                  <a:lnTo>
                    <a:pt x="4570" y="3269"/>
                  </a:lnTo>
                  <a:cubicBezTo>
                    <a:pt x="5438" y="3269"/>
                    <a:pt x="6105" y="2569"/>
                    <a:pt x="6105" y="1735"/>
                  </a:cubicBezTo>
                  <a:lnTo>
                    <a:pt x="6105" y="1535"/>
                  </a:lnTo>
                  <a:cubicBezTo>
                    <a:pt x="6105" y="701"/>
                    <a:pt x="5438" y="0"/>
                    <a:pt x="45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rot="-5400000">
              <a:off x="174681" y="3548696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268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-5400000">
              <a:off x="174681" y="3475718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268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rot="-5400000">
              <a:off x="256304" y="3267033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0" y="3270"/>
                  </a:moveTo>
                  <a:lnTo>
                    <a:pt x="1535" y="3270"/>
                  </a:lnTo>
                  <a:cubicBezTo>
                    <a:pt x="701" y="3270"/>
                    <a:pt x="0" y="2569"/>
                    <a:pt x="0" y="1735"/>
                  </a:cubicBezTo>
                  <a:lnTo>
                    <a:pt x="0" y="1535"/>
                  </a:lnTo>
                  <a:cubicBezTo>
                    <a:pt x="0" y="701"/>
                    <a:pt x="701" y="1"/>
                    <a:pt x="1535" y="1"/>
                  </a:cubicBezTo>
                  <a:lnTo>
                    <a:pt x="4570" y="1"/>
                  </a:lnTo>
                  <a:cubicBezTo>
                    <a:pt x="5404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04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-5400000">
              <a:off x="269186" y="3267033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1535" y="0"/>
                  </a:moveTo>
                  <a:cubicBezTo>
                    <a:pt x="701" y="0"/>
                    <a:pt x="0" y="701"/>
                    <a:pt x="0" y="1535"/>
                  </a:cubicBezTo>
                  <a:lnTo>
                    <a:pt x="0" y="1735"/>
                  </a:lnTo>
                  <a:cubicBezTo>
                    <a:pt x="0" y="2569"/>
                    <a:pt x="701" y="3269"/>
                    <a:pt x="1535" y="3269"/>
                  </a:cubicBezTo>
                  <a:lnTo>
                    <a:pt x="4570" y="3269"/>
                  </a:lnTo>
                  <a:cubicBezTo>
                    <a:pt x="5404" y="3269"/>
                    <a:pt x="6105" y="2569"/>
                    <a:pt x="6105" y="1735"/>
                  </a:cubicBezTo>
                  <a:lnTo>
                    <a:pt x="6105" y="1535"/>
                  </a:lnTo>
                  <a:cubicBezTo>
                    <a:pt x="6105" y="701"/>
                    <a:pt x="5404" y="0"/>
                    <a:pt x="45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5400000">
              <a:off x="174681" y="3176756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1" y="11409"/>
                    <a:pt x="1" y="10942"/>
                  </a:cubicBezTo>
                  <a:lnTo>
                    <a:pt x="1" y="834"/>
                  </a:lnTo>
                  <a:cubicBezTo>
                    <a:pt x="1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268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268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 rot="-5400000">
              <a:off x="174681" y="3103778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268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268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rot="-5400000">
              <a:off x="256304" y="2895094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0" y="3270"/>
                  </a:moveTo>
                  <a:lnTo>
                    <a:pt x="1535" y="3270"/>
                  </a:lnTo>
                  <a:cubicBezTo>
                    <a:pt x="668" y="3270"/>
                    <a:pt x="1" y="2569"/>
                    <a:pt x="1" y="1735"/>
                  </a:cubicBezTo>
                  <a:lnTo>
                    <a:pt x="1" y="1535"/>
                  </a:lnTo>
                  <a:cubicBezTo>
                    <a:pt x="1" y="701"/>
                    <a:pt x="701" y="1"/>
                    <a:pt x="1535" y="1"/>
                  </a:cubicBezTo>
                  <a:lnTo>
                    <a:pt x="4570" y="1"/>
                  </a:lnTo>
                  <a:cubicBezTo>
                    <a:pt x="5404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04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rot="-5400000">
              <a:off x="269186" y="2895094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1535" y="0"/>
                  </a:moveTo>
                  <a:cubicBezTo>
                    <a:pt x="701" y="0"/>
                    <a:pt x="1" y="701"/>
                    <a:pt x="1" y="1535"/>
                  </a:cubicBezTo>
                  <a:lnTo>
                    <a:pt x="1" y="1735"/>
                  </a:lnTo>
                  <a:cubicBezTo>
                    <a:pt x="1" y="2569"/>
                    <a:pt x="668" y="3269"/>
                    <a:pt x="1535" y="3269"/>
                  </a:cubicBezTo>
                  <a:lnTo>
                    <a:pt x="4570" y="3269"/>
                  </a:lnTo>
                  <a:cubicBezTo>
                    <a:pt x="5404" y="3269"/>
                    <a:pt x="6105" y="2569"/>
                    <a:pt x="6105" y="1735"/>
                  </a:cubicBezTo>
                  <a:lnTo>
                    <a:pt x="6105" y="1535"/>
                  </a:lnTo>
                  <a:cubicBezTo>
                    <a:pt x="6105" y="701"/>
                    <a:pt x="5404" y="0"/>
                    <a:pt x="45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 rot="-5400000">
              <a:off x="174681" y="2805820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401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401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 rot="-5400000">
              <a:off x="174681" y="2732872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5" y="11776"/>
                  </a:moveTo>
                  <a:lnTo>
                    <a:pt x="835" y="11776"/>
                  </a:lnTo>
                  <a:cubicBezTo>
                    <a:pt x="401" y="11776"/>
                    <a:pt x="1" y="11409"/>
                    <a:pt x="1" y="10942"/>
                  </a:cubicBezTo>
                  <a:lnTo>
                    <a:pt x="1" y="834"/>
                  </a:lnTo>
                  <a:cubicBezTo>
                    <a:pt x="1" y="401"/>
                    <a:pt x="401" y="0"/>
                    <a:pt x="835" y="0"/>
                  </a:cubicBezTo>
                  <a:lnTo>
                    <a:pt x="835" y="0"/>
                  </a:lnTo>
                  <a:cubicBezTo>
                    <a:pt x="1302" y="0"/>
                    <a:pt x="1669" y="401"/>
                    <a:pt x="1669" y="834"/>
                  </a:cubicBezTo>
                  <a:lnTo>
                    <a:pt x="1669" y="10942"/>
                  </a:lnTo>
                  <a:cubicBezTo>
                    <a:pt x="1669" y="11409"/>
                    <a:pt x="1302" y="11776"/>
                    <a:pt x="835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-5400000">
              <a:off x="256805" y="2523656"/>
              <a:ext cx="184483" cy="97070"/>
            </a:xfrm>
            <a:custGeom>
              <a:avLst/>
              <a:gdLst/>
              <a:ahLst/>
              <a:cxnLst/>
              <a:rect l="l" t="t" r="r" b="b"/>
              <a:pathLst>
                <a:path w="6072" h="3270" extrusionOk="0">
                  <a:moveTo>
                    <a:pt x="4571" y="3270"/>
                  </a:moveTo>
                  <a:lnTo>
                    <a:pt x="1502" y="3270"/>
                  </a:lnTo>
                  <a:cubicBezTo>
                    <a:pt x="668" y="3270"/>
                    <a:pt x="1" y="2569"/>
                    <a:pt x="1" y="1735"/>
                  </a:cubicBezTo>
                  <a:lnTo>
                    <a:pt x="1" y="1535"/>
                  </a:lnTo>
                  <a:cubicBezTo>
                    <a:pt x="1" y="701"/>
                    <a:pt x="668" y="1"/>
                    <a:pt x="1502" y="1"/>
                  </a:cubicBezTo>
                  <a:lnTo>
                    <a:pt x="4571" y="1"/>
                  </a:lnTo>
                  <a:cubicBezTo>
                    <a:pt x="5404" y="1"/>
                    <a:pt x="6072" y="701"/>
                    <a:pt x="6072" y="1535"/>
                  </a:cubicBezTo>
                  <a:lnTo>
                    <a:pt x="6072" y="1735"/>
                  </a:lnTo>
                  <a:cubicBezTo>
                    <a:pt x="6072" y="2569"/>
                    <a:pt x="5404" y="3270"/>
                    <a:pt x="4571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-5400000">
              <a:off x="269688" y="2523656"/>
              <a:ext cx="184483" cy="97070"/>
            </a:xfrm>
            <a:custGeom>
              <a:avLst/>
              <a:gdLst/>
              <a:ahLst/>
              <a:cxnLst/>
              <a:rect l="l" t="t" r="r" b="b"/>
              <a:pathLst>
                <a:path w="6072" h="3270" extrusionOk="0">
                  <a:moveTo>
                    <a:pt x="1502" y="0"/>
                  </a:moveTo>
                  <a:cubicBezTo>
                    <a:pt x="668" y="0"/>
                    <a:pt x="1" y="701"/>
                    <a:pt x="1" y="1535"/>
                  </a:cubicBezTo>
                  <a:lnTo>
                    <a:pt x="1" y="1735"/>
                  </a:lnTo>
                  <a:cubicBezTo>
                    <a:pt x="1" y="2569"/>
                    <a:pt x="668" y="3269"/>
                    <a:pt x="1502" y="3269"/>
                  </a:cubicBezTo>
                  <a:lnTo>
                    <a:pt x="4571" y="3269"/>
                  </a:lnTo>
                  <a:cubicBezTo>
                    <a:pt x="5404" y="3269"/>
                    <a:pt x="6072" y="2569"/>
                    <a:pt x="6072" y="1735"/>
                  </a:cubicBezTo>
                  <a:lnTo>
                    <a:pt x="6072" y="1535"/>
                  </a:lnTo>
                  <a:cubicBezTo>
                    <a:pt x="6072" y="701"/>
                    <a:pt x="5404" y="0"/>
                    <a:pt x="45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 rot="-5400000">
              <a:off x="174681" y="2433880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rot="-5400000">
              <a:off x="174696" y="2360917"/>
              <a:ext cx="50678" cy="349571"/>
            </a:xfrm>
            <a:custGeom>
              <a:avLst/>
              <a:gdLst/>
              <a:ahLst/>
              <a:cxnLst/>
              <a:rect l="l" t="t" r="r" b="b"/>
              <a:pathLst>
                <a:path w="1668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rot="-5400000">
              <a:off x="256304" y="2152218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0" y="3270"/>
                  </a:moveTo>
                  <a:lnTo>
                    <a:pt x="1535" y="3270"/>
                  </a:lnTo>
                  <a:cubicBezTo>
                    <a:pt x="701" y="3270"/>
                    <a:pt x="0" y="2569"/>
                    <a:pt x="0" y="1735"/>
                  </a:cubicBezTo>
                  <a:lnTo>
                    <a:pt x="0" y="1535"/>
                  </a:lnTo>
                  <a:cubicBezTo>
                    <a:pt x="0" y="701"/>
                    <a:pt x="701" y="1"/>
                    <a:pt x="1535" y="1"/>
                  </a:cubicBezTo>
                  <a:lnTo>
                    <a:pt x="4570" y="1"/>
                  </a:lnTo>
                  <a:cubicBezTo>
                    <a:pt x="5438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38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 rot="-5400000">
              <a:off x="269186" y="2152218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1535" y="0"/>
                  </a:moveTo>
                  <a:cubicBezTo>
                    <a:pt x="701" y="0"/>
                    <a:pt x="0" y="701"/>
                    <a:pt x="0" y="1535"/>
                  </a:cubicBezTo>
                  <a:lnTo>
                    <a:pt x="0" y="1735"/>
                  </a:lnTo>
                  <a:cubicBezTo>
                    <a:pt x="0" y="2569"/>
                    <a:pt x="701" y="3269"/>
                    <a:pt x="1535" y="3269"/>
                  </a:cubicBezTo>
                  <a:lnTo>
                    <a:pt x="4570" y="3269"/>
                  </a:lnTo>
                  <a:cubicBezTo>
                    <a:pt x="5438" y="3269"/>
                    <a:pt x="6105" y="2569"/>
                    <a:pt x="6105" y="1735"/>
                  </a:cubicBezTo>
                  <a:lnTo>
                    <a:pt x="6105" y="1535"/>
                  </a:lnTo>
                  <a:cubicBezTo>
                    <a:pt x="6105" y="701"/>
                    <a:pt x="5438" y="0"/>
                    <a:pt x="45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 rot="-5400000">
              <a:off x="174681" y="2061941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rot="-5400000">
              <a:off x="174696" y="1988978"/>
              <a:ext cx="50678" cy="349571"/>
            </a:xfrm>
            <a:custGeom>
              <a:avLst/>
              <a:gdLst/>
              <a:ahLst/>
              <a:cxnLst/>
              <a:rect l="l" t="t" r="r" b="b"/>
              <a:pathLst>
                <a:path w="1668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268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 rot="-5400000">
              <a:off x="256304" y="1780278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0" y="3270"/>
                  </a:moveTo>
                  <a:lnTo>
                    <a:pt x="1535" y="3270"/>
                  </a:lnTo>
                  <a:cubicBezTo>
                    <a:pt x="701" y="3270"/>
                    <a:pt x="0" y="2569"/>
                    <a:pt x="0" y="1735"/>
                  </a:cubicBezTo>
                  <a:lnTo>
                    <a:pt x="0" y="1535"/>
                  </a:lnTo>
                  <a:cubicBezTo>
                    <a:pt x="0" y="701"/>
                    <a:pt x="701" y="1"/>
                    <a:pt x="1535" y="1"/>
                  </a:cubicBezTo>
                  <a:lnTo>
                    <a:pt x="4570" y="1"/>
                  </a:lnTo>
                  <a:cubicBezTo>
                    <a:pt x="5404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04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 rot="-5400000">
              <a:off x="269186" y="1780278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1535" y="0"/>
                  </a:moveTo>
                  <a:cubicBezTo>
                    <a:pt x="701" y="0"/>
                    <a:pt x="0" y="701"/>
                    <a:pt x="0" y="1535"/>
                  </a:cubicBezTo>
                  <a:lnTo>
                    <a:pt x="0" y="1735"/>
                  </a:lnTo>
                  <a:cubicBezTo>
                    <a:pt x="0" y="2569"/>
                    <a:pt x="701" y="3269"/>
                    <a:pt x="1535" y="3269"/>
                  </a:cubicBezTo>
                  <a:lnTo>
                    <a:pt x="4570" y="3269"/>
                  </a:lnTo>
                  <a:cubicBezTo>
                    <a:pt x="5404" y="3269"/>
                    <a:pt x="6105" y="2569"/>
                    <a:pt x="6105" y="1735"/>
                  </a:cubicBezTo>
                  <a:lnTo>
                    <a:pt x="6105" y="1535"/>
                  </a:lnTo>
                  <a:cubicBezTo>
                    <a:pt x="6105" y="701"/>
                    <a:pt x="5404" y="0"/>
                    <a:pt x="45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 rot="-5400000">
              <a:off x="174681" y="1690001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268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268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 rot="-5400000">
              <a:off x="174681" y="1618056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5" y="11776"/>
                  </a:moveTo>
                  <a:lnTo>
                    <a:pt x="835" y="11776"/>
                  </a:lnTo>
                  <a:cubicBezTo>
                    <a:pt x="401" y="11776"/>
                    <a:pt x="1" y="11409"/>
                    <a:pt x="1" y="10942"/>
                  </a:cubicBezTo>
                  <a:lnTo>
                    <a:pt x="1" y="834"/>
                  </a:lnTo>
                  <a:cubicBezTo>
                    <a:pt x="1" y="401"/>
                    <a:pt x="401" y="0"/>
                    <a:pt x="835" y="0"/>
                  </a:cubicBezTo>
                  <a:lnTo>
                    <a:pt x="835" y="0"/>
                  </a:lnTo>
                  <a:cubicBezTo>
                    <a:pt x="1302" y="0"/>
                    <a:pt x="1669" y="401"/>
                    <a:pt x="1669" y="834"/>
                  </a:cubicBezTo>
                  <a:lnTo>
                    <a:pt x="1669" y="10942"/>
                  </a:lnTo>
                  <a:cubicBezTo>
                    <a:pt x="1669" y="11409"/>
                    <a:pt x="1302" y="11776"/>
                    <a:pt x="835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 rot="-5400000">
              <a:off x="256304" y="1408339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0" y="3270"/>
                  </a:moveTo>
                  <a:lnTo>
                    <a:pt x="1535" y="3270"/>
                  </a:lnTo>
                  <a:cubicBezTo>
                    <a:pt x="668" y="3270"/>
                    <a:pt x="0" y="2569"/>
                    <a:pt x="0" y="1735"/>
                  </a:cubicBezTo>
                  <a:lnTo>
                    <a:pt x="0" y="1535"/>
                  </a:lnTo>
                  <a:cubicBezTo>
                    <a:pt x="0" y="701"/>
                    <a:pt x="668" y="1"/>
                    <a:pt x="1535" y="1"/>
                  </a:cubicBezTo>
                  <a:lnTo>
                    <a:pt x="4570" y="1"/>
                  </a:lnTo>
                  <a:cubicBezTo>
                    <a:pt x="5404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04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 rot="-5400000">
              <a:off x="269186" y="1408339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1535" y="0"/>
                  </a:moveTo>
                  <a:cubicBezTo>
                    <a:pt x="668" y="0"/>
                    <a:pt x="0" y="701"/>
                    <a:pt x="0" y="1535"/>
                  </a:cubicBezTo>
                  <a:lnTo>
                    <a:pt x="0" y="1735"/>
                  </a:lnTo>
                  <a:cubicBezTo>
                    <a:pt x="0" y="2569"/>
                    <a:pt x="668" y="3269"/>
                    <a:pt x="1535" y="3269"/>
                  </a:cubicBezTo>
                  <a:lnTo>
                    <a:pt x="4570" y="3269"/>
                  </a:lnTo>
                  <a:cubicBezTo>
                    <a:pt x="5404" y="3269"/>
                    <a:pt x="6105" y="2569"/>
                    <a:pt x="6105" y="1735"/>
                  </a:cubicBezTo>
                  <a:lnTo>
                    <a:pt x="6105" y="1535"/>
                  </a:lnTo>
                  <a:cubicBezTo>
                    <a:pt x="6105" y="701"/>
                    <a:pt x="5404" y="0"/>
                    <a:pt x="45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 rot="-5400000">
              <a:off x="174681" y="1319064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400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400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 rot="-5400000">
              <a:off x="174681" y="1246117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5" y="11776"/>
                  </a:moveTo>
                  <a:lnTo>
                    <a:pt x="835" y="11776"/>
                  </a:lnTo>
                  <a:cubicBezTo>
                    <a:pt x="368" y="11776"/>
                    <a:pt x="1" y="11409"/>
                    <a:pt x="1" y="10942"/>
                  </a:cubicBezTo>
                  <a:lnTo>
                    <a:pt x="1" y="834"/>
                  </a:lnTo>
                  <a:cubicBezTo>
                    <a:pt x="1" y="401"/>
                    <a:pt x="368" y="0"/>
                    <a:pt x="835" y="0"/>
                  </a:cubicBezTo>
                  <a:lnTo>
                    <a:pt x="835" y="0"/>
                  </a:lnTo>
                  <a:cubicBezTo>
                    <a:pt x="1302" y="0"/>
                    <a:pt x="1669" y="401"/>
                    <a:pt x="1669" y="834"/>
                  </a:cubicBezTo>
                  <a:lnTo>
                    <a:pt x="1669" y="10942"/>
                  </a:lnTo>
                  <a:cubicBezTo>
                    <a:pt x="1669" y="11409"/>
                    <a:pt x="1302" y="11776"/>
                    <a:pt x="835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 rot="-5400000">
              <a:off x="256805" y="1036901"/>
              <a:ext cx="184483" cy="97070"/>
            </a:xfrm>
            <a:custGeom>
              <a:avLst/>
              <a:gdLst/>
              <a:ahLst/>
              <a:cxnLst/>
              <a:rect l="l" t="t" r="r" b="b"/>
              <a:pathLst>
                <a:path w="6072" h="3270" extrusionOk="0">
                  <a:moveTo>
                    <a:pt x="4570" y="3270"/>
                  </a:moveTo>
                  <a:lnTo>
                    <a:pt x="1502" y="3270"/>
                  </a:lnTo>
                  <a:cubicBezTo>
                    <a:pt x="668" y="3270"/>
                    <a:pt x="1" y="2569"/>
                    <a:pt x="1" y="1735"/>
                  </a:cubicBezTo>
                  <a:lnTo>
                    <a:pt x="1" y="1535"/>
                  </a:lnTo>
                  <a:cubicBezTo>
                    <a:pt x="1" y="701"/>
                    <a:pt x="668" y="1"/>
                    <a:pt x="1502" y="1"/>
                  </a:cubicBezTo>
                  <a:lnTo>
                    <a:pt x="4570" y="1"/>
                  </a:lnTo>
                  <a:cubicBezTo>
                    <a:pt x="5404" y="1"/>
                    <a:pt x="6072" y="701"/>
                    <a:pt x="6072" y="1535"/>
                  </a:cubicBezTo>
                  <a:lnTo>
                    <a:pt x="6072" y="1735"/>
                  </a:lnTo>
                  <a:cubicBezTo>
                    <a:pt x="6072" y="2569"/>
                    <a:pt x="5404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 rot="-5400000">
              <a:off x="269688" y="1036901"/>
              <a:ext cx="184483" cy="97070"/>
            </a:xfrm>
            <a:custGeom>
              <a:avLst/>
              <a:gdLst/>
              <a:ahLst/>
              <a:cxnLst/>
              <a:rect l="l" t="t" r="r" b="b"/>
              <a:pathLst>
                <a:path w="6072" h="3270" extrusionOk="0">
                  <a:moveTo>
                    <a:pt x="1502" y="0"/>
                  </a:moveTo>
                  <a:cubicBezTo>
                    <a:pt x="668" y="0"/>
                    <a:pt x="1" y="701"/>
                    <a:pt x="1" y="1535"/>
                  </a:cubicBezTo>
                  <a:lnTo>
                    <a:pt x="1" y="1735"/>
                  </a:lnTo>
                  <a:cubicBezTo>
                    <a:pt x="1" y="2569"/>
                    <a:pt x="668" y="3269"/>
                    <a:pt x="1502" y="3269"/>
                  </a:cubicBezTo>
                  <a:lnTo>
                    <a:pt x="4570" y="3269"/>
                  </a:lnTo>
                  <a:cubicBezTo>
                    <a:pt x="5404" y="3269"/>
                    <a:pt x="6072" y="2569"/>
                    <a:pt x="6072" y="1735"/>
                  </a:cubicBezTo>
                  <a:lnTo>
                    <a:pt x="6072" y="1535"/>
                  </a:lnTo>
                  <a:cubicBezTo>
                    <a:pt x="6072" y="701"/>
                    <a:pt x="5404" y="0"/>
                    <a:pt x="45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 rot="-5400000">
              <a:off x="174681" y="947125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 rot="-5400000">
              <a:off x="174681" y="874177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5" y="11776"/>
                  </a:moveTo>
                  <a:lnTo>
                    <a:pt x="835" y="11776"/>
                  </a:lnTo>
                  <a:cubicBezTo>
                    <a:pt x="368" y="11776"/>
                    <a:pt x="1" y="11409"/>
                    <a:pt x="1" y="10942"/>
                  </a:cubicBezTo>
                  <a:lnTo>
                    <a:pt x="1" y="834"/>
                  </a:lnTo>
                  <a:cubicBezTo>
                    <a:pt x="1" y="401"/>
                    <a:pt x="368" y="0"/>
                    <a:pt x="835" y="0"/>
                  </a:cubicBezTo>
                  <a:lnTo>
                    <a:pt x="835" y="0"/>
                  </a:lnTo>
                  <a:cubicBezTo>
                    <a:pt x="1302" y="0"/>
                    <a:pt x="1669" y="401"/>
                    <a:pt x="1669" y="834"/>
                  </a:cubicBezTo>
                  <a:lnTo>
                    <a:pt x="1669" y="10942"/>
                  </a:lnTo>
                  <a:cubicBezTo>
                    <a:pt x="1669" y="11409"/>
                    <a:pt x="1302" y="11776"/>
                    <a:pt x="835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 rot="-5400000">
              <a:off x="256304" y="665463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0" y="3270"/>
                  </a:moveTo>
                  <a:lnTo>
                    <a:pt x="1535" y="3270"/>
                  </a:lnTo>
                  <a:cubicBezTo>
                    <a:pt x="701" y="3270"/>
                    <a:pt x="0" y="2569"/>
                    <a:pt x="0" y="1735"/>
                  </a:cubicBezTo>
                  <a:lnTo>
                    <a:pt x="0" y="1535"/>
                  </a:lnTo>
                  <a:cubicBezTo>
                    <a:pt x="0" y="701"/>
                    <a:pt x="701" y="1"/>
                    <a:pt x="1535" y="1"/>
                  </a:cubicBezTo>
                  <a:lnTo>
                    <a:pt x="4570" y="1"/>
                  </a:lnTo>
                  <a:cubicBezTo>
                    <a:pt x="5437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37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 rot="-5400000">
              <a:off x="269186" y="665463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1535" y="0"/>
                  </a:moveTo>
                  <a:cubicBezTo>
                    <a:pt x="701" y="0"/>
                    <a:pt x="0" y="701"/>
                    <a:pt x="0" y="1535"/>
                  </a:cubicBezTo>
                  <a:lnTo>
                    <a:pt x="0" y="1735"/>
                  </a:lnTo>
                  <a:cubicBezTo>
                    <a:pt x="0" y="2569"/>
                    <a:pt x="701" y="3269"/>
                    <a:pt x="1535" y="3269"/>
                  </a:cubicBezTo>
                  <a:lnTo>
                    <a:pt x="4570" y="3269"/>
                  </a:lnTo>
                  <a:cubicBezTo>
                    <a:pt x="5437" y="3269"/>
                    <a:pt x="6105" y="2569"/>
                    <a:pt x="6105" y="1735"/>
                  </a:cubicBezTo>
                  <a:lnTo>
                    <a:pt x="6105" y="1535"/>
                  </a:lnTo>
                  <a:cubicBezTo>
                    <a:pt x="6105" y="701"/>
                    <a:pt x="5437" y="0"/>
                    <a:pt x="45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 rot="-5400000">
              <a:off x="174681" y="575186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301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 rot="-5400000">
              <a:off x="174696" y="502223"/>
              <a:ext cx="50678" cy="349571"/>
            </a:xfrm>
            <a:custGeom>
              <a:avLst/>
              <a:gdLst/>
              <a:ahLst/>
              <a:cxnLst/>
              <a:rect l="l" t="t" r="r" b="b"/>
              <a:pathLst>
                <a:path w="1668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301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268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 rot="-5400000">
              <a:off x="256304" y="293523"/>
              <a:ext cx="185485" cy="97070"/>
            </a:xfrm>
            <a:custGeom>
              <a:avLst/>
              <a:gdLst/>
              <a:ahLst/>
              <a:cxnLst/>
              <a:rect l="l" t="t" r="r" b="b"/>
              <a:pathLst>
                <a:path w="6105" h="3270" extrusionOk="0">
                  <a:moveTo>
                    <a:pt x="4570" y="3270"/>
                  </a:moveTo>
                  <a:lnTo>
                    <a:pt x="1535" y="3270"/>
                  </a:lnTo>
                  <a:cubicBezTo>
                    <a:pt x="701" y="3270"/>
                    <a:pt x="0" y="2569"/>
                    <a:pt x="0" y="1735"/>
                  </a:cubicBezTo>
                  <a:lnTo>
                    <a:pt x="0" y="1535"/>
                  </a:lnTo>
                  <a:cubicBezTo>
                    <a:pt x="0" y="701"/>
                    <a:pt x="701" y="1"/>
                    <a:pt x="1535" y="1"/>
                  </a:cubicBezTo>
                  <a:lnTo>
                    <a:pt x="4570" y="1"/>
                  </a:lnTo>
                  <a:cubicBezTo>
                    <a:pt x="5404" y="1"/>
                    <a:pt x="6105" y="701"/>
                    <a:pt x="6105" y="1535"/>
                  </a:cubicBezTo>
                  <a:lnTo>
                    <a:pt x="6105" y="1735"/>
                  </a:lnTo>
                  <a:cubicBezTo>
                    <a:pt x="6105" y="2569"/>
                    <a:pt x="5404" y="3270"/>
                    <a:pt x="4570" y="327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 rot="-5400000">
              <a:off x="174681" y="203246"/>
              <a:ext cx="50708" cy="349571"/>
            </a:xfrm>
            <a:custGeom>
              <a:avLst/>
              <a:gdLst/>
              <a:ahLst/>
              <a:cxnLst/>
              <a:rect l="l" t="t" r="r" b="b"/>
              <a:pathLst>
                <a:path w="1669" h="11776" extrusionOk="0">
                  <a:moveTo>
                    <a:pt x="834" y="11776"/>
                  </a:moveTo>
                  <a:lnTo>
                    <a:pt x="834" y="11776"/>
                  </a:lnTo>
                  <a:cubicBezTo>
                    <a:pt x="367" y="11776"/>
                    <a:pt x="0" y="11409"/>
                    <a:pt x="0" y="10942"/>
                  </a:cubicBezTo>
                  <a:lnTo>
                    <a:pt x="0" y="834"/>
                  </a:lnTo>
                  <a:cubicBezTo>
                    <a:pt x="0" y="401"/>
                    <a:pt x="367" y="0"/>
                    <a:pt x="834" y="0"/>
                  </a:cubicBezTo>
                  <a:lnTo>
                    <a:pt x="834" y="0"/>
                  </a:lnTo>
                  <a:cubicBezTo>
                    <a:pt x="1268" y="0"/>
                    <a:pt x="1668" y="401"/>
                    <a:pt x="1668" y="834"/>
                  </a:cubicBezTo>
                  <a:lnTo>
                    <a:pt x="1668" y="10942"/>
                  </a:lnTo>
                  <a:cubicBezTo>
                    <a:pt x="1668" y="11409"/>
                    <a:pt x="1268" y="11776"/>
                    <a:pt x="834" y="11776"/>
                  </a:cubicBezTo>
                  <a:close/>
                </a:path>
              </a:pathLst>
            </a:custGeom>
            <a:solidFill>
              <a:srgbClr val="AEAD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4" name="Google Shape;94;p2"/>
            <p:cNvGrpSpPr/>
            <p:nvPr/>
          </p:nvGrpSpPr>
          <p:grpSpPr>
            <a:xfrm>
              <a:off x="25250" y="249316"/>
              <a:ext cx="385214" cy="185485"/>
              <a:chOff x="25250" y="249316"/>
              <a:chExt cx="385214" cy="185485"/>
            </a:xfrm>
          </p:grpSpPr>
          <p:sp>
            <p:nvSpPr>
              <p:cNvPr id="95" name="Google Shape;95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" name="Google Shape;98;p2"/>
            <p:cNvGrpSpPr/>
            <p:nvPr/>
          </p:nvGrpSpPr>
          <p:grpSpPr>
            <a:xfrm>
              <a:off x="25250" y="621253"/>
              <a:ext cx="385214" cy="185485"/>
              <a:chOff x="25250" y="249316"/>
              <a:chExt cx="385214" cy="185485"/>
            </a:xfrm>
          </p:grpSpPr>
          <p:sp>
            <p:nvSpPr>
              <p:cNvPr id="99" name="Google Shape;99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2" name="Google Shape;102;p2"/>
            <p:cNvGrpSpPr/>
            <p:nvPr/>
          </p:nvGrpSpPr>
          <p:grpSpPr>
            <a:xfrm>
              <a:off x="25250" y="992691"/>
              <a:ext cx="385214" cy="185485"/>
              <a:chOff x="25250" y="249316"/>
              <a:chExt cx="385214" cy="185485"/>
            </a:xfrm>
          </p:grpSpPr>
          <p:sp>
            <p:nvSpPr>
              <p:cNvPr id="103" name="Google Shape;103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6" name="Google Shape;106;p2"/>
            <p:cNvGrpSpPr/>
            <p:nvPr/>
          </p:nvGrpSpPr>
          <p:grpSpPr>
            <a:xfrm>
              <a:off x="25250" y="1364378"/>
              <a:ext cx="385214" cy="185485"/>
              <a:chOff x="25250" y="249316"/>
              <a:chExt cx="385214" cy="185485"/>
            </a:xfrm>
          </p:grpSpPr>
          <p:sp>
            <p:nvSpPr>
              <p:cNvPr id="107" name="Google Shape;107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" name="Google Shape;110;p2"/>
            <p:cNvGrpSpPr/>
            <p:nvPr/>
          </p:nvGrpSpPr>
          <p:grpSpPr>
            <a:xfrm>
              <a:off x="25250" y="1736066"/>
              <a:ext cx="385214" cy="185485"/>
              <a:chOff x="25250" y="249316"/>
              <a:chExt cx="385214" cy="185485"/>
            </a:xfrm>
          </p:grpSpPr>
          <p:sp>
            <p:nvSpPr>
              <p:cNvPr id="111" name="Google Shape;111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4" name="Google Shape;114;p2"/>
            <p:cNvGrpSpPr/>
            <p:nvPr/>
          </p:nvGrpSpPr>
          <p:grpSpPr>
            <a:xfrm>
              <a:off x="25250" y="2108003"/>
              <a:ext cx="385214" cy="185485"/>
              <a:chOff x="25250" y="249316"/>
              <a:chExt cx="385214" cy="185485"/>
            </a:xfrm>
          </p:grpSpPr>
          <p:sp>
            <p:nvSpPr>
              <p:cNvPr id="115" name="Google Shape;115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2"/>
            <p:cNvGrpSpPr/>
            <p:nvPr/>
          </p:nvGrpSpPr>
          <p:grpSpPr>
            <a:xfrm>
              <a:off x="25250" y="2479441"/>
              <a:ext cx="385214" cy="185485"/>
              <a:chOff x="25250" y="249316"/>
              <a:chExt cx="385214" cy="185485"/>
            </a:xfrm>
          </p:grpSpPr>
          <p:sp>
            <p:nvSpPr>
              <p:cNvPr id="119" name="Google Shape;119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2"/>
            <p:cNvGrpSpPr/>
            <p:nvPr/>
          </p:nvGrpSpPr>
          <p:grpSpPr>
            <a:xfrm>
              <a:off x="25250" y="2851128"/>
              <a:ext cx="385214" cy="185485"/>
              <a:chOff x="25250" y="249316"/>
              <a:chExt cx="385214" cy="185485"/>
            </a:xfrm>
          </p:grpSpPr>
          <p:sp>
            <p:nvSpPr>
              <p:cNvPr id="123" name="Google Shape;123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" name="Google Shape;126;p2"/>
            <p:cNvGrpSpPr/>
            <p:nvPr/>
          </p:nvGrpSpPr>
          <p:grpSpPr>
            <a:xfrm>
              <a:off x="25250" y="3222828"/>
              <a:ext cx="385214" cy="185485"/>
              <a:chOff x="25250" y="249316"/>
              <a:chExt cx="385214" cy="185485"/>
            </a:xfrm>
          </p:grpSpPr>
          <p:sp>
            <p:nvSpPr>
              <p:cNvPr id="127" name="Google Shape;127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" name="Google Shape;130;p2"/>
            <p:cNvGrpSpPr/>
            <p:nvPr/>
          </p:nvGrpSpPr>
          <p:grpSpPr>
            <a:xfrm>
              <a:off x="25250" y="3594766"/>
              <a:ext cx="385214" cy="185485"/>
              <a:chOff x="25250" y="249316"/>
              <a:chExt cx="385214" cy="185485"/>
            </a:xfrm>
          </p:grpSpPr>
          <p:sp>
            <p:nvSpPr>
              <p:cNvPr id="131" name="Google Shape;131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4" name="Google Shape;134;p2"/>
            <p:cNvGrpSpPr/>
            <p:nvPr/>
          </p:nvGrpSpPr>
          <p:grpSpPr>
            <a:xfrm>
              <a:off x="25250" y="3966203"/>
              <a:ext cx="385214" cy="185485"/>
              <a:chOff x="25250" y="249316"/>
              <a:chExt cx="385214" cy="185485"/>
            </a:xfrm>
          </p:grpSpPr>
          <p:sp>
            <p:nvSpPr>
              <p:cNvPr id="135" name="Google Shape;135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2"/>
            <p:cNvGrpSpPr/>
            <p:nvPr/>
          </p:nvGrpSpPr>
          <p:grpSpPr>
            <a:xfrm>
              <a:off x="25250" y="4337891"/>
              <a:ext cx="385214" cy="185485"/>
              <a:chOff x="25250" y="249316"/>
              <a:chExt cx="385214" cy="185485"/>
            </a:xfrm>
          </p:grpSpPr>
          <p:sp>
            <p:nvSpPr>
              <p:cNvPr id="139" name="Google Shape;139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" name="Google Shape;142;p2"/>
            <p:cNvGrpSpPr/>
            <p:nvPr/>
          </p:nvGrpSpPr>
          <p:grpSpPr>
            <a:xfrm>
              <a:off x="25250" y="4709566"/>
              <a:ext cx="385214" cy="185485"/>
              <a:chOff x="25250" y="249316"/>
              <a:chExt cx="385214" cy="185485"/>
            </a:xfrm>
          </p:grpSpPr>
          <p:sp>
            <p:nvSpPr>
              <p:cNvPr id="143" name="Google Shape;143;p2"/>
              <p:cNvSpPr/>
              <p:nvPr/>
            </p:nvSpPr>
            <p:spPr>
              <a:xfrm rot="-5400000">
                <a:off x="269186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D9D9D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14288" dist="19050" algn="bl" rotWithShape="0">
                  <a:srgbClr val="000000">
                    <a:alpha val="1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 rot="-5400000">
                <a:off x="174696" y="130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2"/>
              <p:cNvSpPr/>
              <p:nvPr/>
            </p:nvSpPr>
            <p:spPr>
              <a:xfrm rot="-5400000">
                <a:off x="174696" y="20428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9D9D9"/>
                  </a:gs>
                  <a:gs pos="34000">
                    <a:srgbClr val="FFFFFF"/>
                  </a:gs>
                  <a:gs pos="64000">
                    <a:srgbClr val="D9D9D9"/>
                  </a:gs>
                  <a:gs pos="100000">
                    <a:srgbClr val="434343"/>
                  </a:gs>
                </a:gsLst>
                <a:lin ang="5400012" scaled="0"/>
              </a:gradFill>
              <a:ln>
                <a:noFill/>
              </a:ln>
              <a:effectLst>
                <a:outerShdw blurRad="14288" algn="bl" rotWithShape="0">
                  <a:srgbClr val="000000">
                    <a:alpha val="7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" name="Google Shape;146;p2"/>
            <p:cNvSpPr/>
            <p:nvPr/>
          </p:nvSpPr>
          <p:spPr>
            <a:xfrm rot="5400000" flipH="1">
              <a:off x="-1852659" y="2533666"/>
              <a:ext cx="5143393" cy="75975"/>
            </a:xfrm>
            <a:custGeom>
              <a:avLst/>
              <a:gdLst/>
              <a:ahLst/>
              <a:cxnLst/>
              <a:rect l="l" t="t" r="r" b="b"/>
              <a:pathLst>
                <a:path w="169288" h="1535" extrusionOk="0">
                  <a:moveTo>
                    <a:pt x="0" y="1534"/>
                  </a:moveTo>
                  <a:lnTo>
                    <a:pt x="0" y="0"/>
                  </a:lnTo>
                  <a:lnTo>
                    <a:pt x="169288" y="0"/>
                  </a:lnTo>
                  <a:lnTo>
                    <a:pt x="169288" y="1534"/>
                  </a:lnTo>
                  <a:close/>
                </a:path>
              </a:pathLst>
            </a:custGeom>
            <a:solidFill>
              <a:srgbClr val="434343"/>
            </a:solidFill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" name="Google Shape;147;p2"/>
          <p:cNvSpPr/>
          <p:nvPr/>
        </p:nvSpPr>
        <p:spPr>
          <a:xfrm>
            <a:off x="63" y="5113583"/>
            <a:ext cx="26093" cy="29889"/>
          </a:xfrm>
          <a:custGeom>
            <a:avLst/>
            <a:gdLst/>
            <a:ahLst/>
            <a:cxnLst/>
            <a:rect l="l" t="t" r="r" b="b"/>
            <a:pathLst>
              <a:path w="237" h="271" extrusionOk="0">
                <a:moveTo>
                  <a:pt x="1" y="0"/>
                </a:moveTo>
                <a:lnTo>
                  <a:pt x="1" y="135"/>
                </a:lnTo>
                <a:cubicBezTo>
                  <a:pt x="41" y="182"/>
                  <a:pt x="82" y="230"/>
                  <a:pt x="122" y="270"/>
                </a:cubicBezTo>
                <a:lnTo>
                  <a:pt x="237" y="270"/>
                </a:lnTo>
                <a:cubicBezTo>
                  <a:pt x="156" y="182"/>
                  <a:pt x="75" y="95"/>
                  <a:pt x="1" y="0"/>
                </a:cubicBezTo>
                <a:close/>
              </a:path>
            </a:pathLst>
          </a:custGeom>
          <a:solidFill>
            <a:srgbClr val="DFC2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"/>
          <p:cNvSpPr txBox="1">
            <a:spLocks noGrp="1"/>
          </p:cNvSpPr>
          <p:nvPr>
            <p:ph type="ctrTitle"/>
          </p:nvPr>
        </p:nvSpPr>
        <p:spPr>
          <a:xfrm>
            <a:off x="2649125" y="1074525"/>
            <a:ext cx="5768700" cy="2837100"/>
          </a:xfrm>
          <a:prstGeom prst="rect">
            <a:avLst/>
          </a:prstGeom>
          <a:effectLst>
            <a:outerShdw blurRad="428625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7200"/>
              <a:buNone/>
              <a:defRPr sz="9100">
                <a:solidFill>
                  <a:schemeClr val="accent6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149" name="Google Shape;149;p2"/>
          <p:cNvSpPr txBox="1">
            <a:spLocks noGrp="1"/>
          </p:cNvSpPr>
          <p:nvPr>
            <p:ph type="subTitle" idx="1"/>
          </p:nvPr>
        </p:nvSpPr>
        <p:spPr>
          <a:xfrm>
            <a:off x="4238625" y="3577875"/>
            <a:ext cx="4179000" cy="49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"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5" name="Google Shape;1465;p14"/>
          <p:cNvGrpSpPr/>
          <p:nvPr/>
        </p:nvGrpSpPr>
        <p:grpSpPr>
          <a:xfrm flipH="1"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1466" name="Google Shape;1466;p14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1467" name="Google Shape;1467;p14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8" name="Google Shape;1468;p14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9" name="Google Shape;1469;p14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0" name="Google Shape;1470;p14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1" name="Google Shape;1471;p14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2" name="Google Shape;1472;p14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3" name="Google Shape;1473;p14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4" name="Google Shape;1474;p14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5" name="Google Shape;1475;p14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6" name="Google Shape;1476;p14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7" name="Google Shape;1477;p14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8" name="Google Shape;1478;p14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9" name="Google Shape;1479;p14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0" name="Google Shape;1480;p14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1" name="Google Shape;1481;p14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2" name="Google Shape;1482;p14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3" name="Google Shape;1483;p14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4" name="Google Shape;1484;p14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5" name="Google Shape;1485;p14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6" name="Google Shape;1486;p14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7" name="Google Shape;1487;p14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8" name="Google Shape;1488;p14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9" name="Google Shape;1489;p14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0" name="Google Shape;1490;p14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1" name="Google Shape;1491;p14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2" name="Google Shape;1492;p14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3" name="Google Shape;1493;p14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4" name="Google Shape;1494;p14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5" name="Google Shape;1495;p14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6" name="Google Shape;1496;p14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7" name="Google Shape;1497;p14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8" name="Google Shape;1498;p14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499" name="Google Shape;1499;p14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1500" name="Google Shape;1500;p14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14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14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14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14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14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14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14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14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14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14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14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14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14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14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14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14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14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14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14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14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14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14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14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14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14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14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14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14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14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14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14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14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14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14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14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14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14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14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14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14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14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14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14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14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14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14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14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14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14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14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51" name="Google Shape;1551;p14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1552" name="Google Shape;1552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3" name="Google Shape;1553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4" name="Google Shape;1554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55" name="Google Shape;1555;p14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1556" name="Google Shape;1556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7" name="Google Shape;1557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8" name="Google Shape;1558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59" name="Google Shape;1559;p14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1560" name="Google Shape;1560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1" name="Google Shape;1561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2" name="Google Shape;1562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63" name="Google Shape;1563;p14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1564" name="Google Shape;1564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5" name="Google Shape;1565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6" name="Google Shape;1566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67" name="Google Shape;1567;p14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1568" name="Google Shape;1568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9" name="Google Shape;1569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70" name="Google Shape;1570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71" name="Google Shape;1571;p14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1572" name="Google Shape;1572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73" name="Google Shape;1573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74" name="Google Shape;1574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75" name="Google Shape;1575;p14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1576" name="Google Shape;1576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77" name="Google Shape;1577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78" name="Google Shape;1578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79" name="Google Shape;1579;p14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1580" name="Google Shape;1580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1" name="Google Shape;1581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2" name="Google Shape;1582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83" name="Google Shape;1583;p14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1584" name="Google Shape;1584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5" name="Google Shape;1585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6" name="Google Shape;1586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87" name="Google Shape;1587;p14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1588" name="Google Shape;1588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9" name="Google Shape;1589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0" name="Google Shape;1590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91" name="Google Shape;1591;p14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1592" name="Google Shape;1592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3" name="Google Shape;1593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4" name="Google Shape;1594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95" name="Google Shape;1595;p14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1596" name="Google Shape;1596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7" name="Google Shape;1597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8" name="Google Shape;1598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99" name="Google Shape;1599;p14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1600" name="Google Shape;1600;p1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1" name="Google Shape;1601;p1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2" name="Google Shape;1602;p1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03" name="Google Shape;1603;p14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04" name="Google Shape;1604;p14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800"/>
            </a:lvl9pPr>
          </a:lstStyle>
          <a:p>
            <a:endParaRPr/>
          </a:p>
        </p:txBody>
      </p:sp>
      <p:sp>
        <p:nvSpPr>
          <p:cNvPr id="1605" name="Google Shape;1605;p14"/>
          <p:cNvSpPr txBox="1">
            <a:spLocks noGrp="1"/>
          </p:cNvSpPr>
          <p:nvPr>
            <p:ph type="subTitle" idx="1"/>
          </p:nvPr>
        </p:nvSpPr>
        <p:spPr>
          <a:xfrm>
            <a:off x="1275350" y="2529075"/>
            <a:ext cx="1818600" cy="365700"/>
          </a:xfrm>
          <a:prstGeom prst="rect">
            <a:avLst/>
          </a:prstGeom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606" name="Google Shape;1606;p14"/>
          <p:cNvSpPr txBox="1">
            <a:spLocks noGrp="1"/>
          </p:cNvSpPr>
          <p:nvPr>
            <p:ph type="subTitle" idx="2"/>
          </p:nvPr>
        </p:nvSpPr>
        <p:spPr>
          <a:xfrm>
            <a:off x="1270250" y="2935050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607" name="Google Shape;1607;p14"/>
          <p:cNvSpPr txBox="1">
            <a:spLocks noGrp="1"/>
          </p:cNvSpPr>
          <p:nvPr>
            <p:ph type="subTitle" idx="3"/>
          </p:nvPr>
        </p:nvSpPr>
        <p:spPr>
          <a:xfrm>
            <a:off x="3662700" y="2529075"/>
            <a:ext cx="1818600" cy="365700"/>
          </a:xfrm>
          <a:prstGeom prst="rect">
            <a:avLst/>
          </a:prstGeom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608" name="Google Shape;1608;p14"/>
          <p:cNvSpPr txBox="1">
            <a:spLocks noGrp="1"/>
          </p:cNvSpPr>
          <p:nvPr>
            <p:ph type="subTitle" idx="4"/>
          </p:nvPr>
        </p:nvSpPr>
        <p:spPr>
          <a:xfrm>
            <a:off x="3657600" y="2935050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609" name="Google Shape;1609;p14"/>
          <p:cNvSpPr txBox="1">
            <a:spLocks noGrp="1"/>
          </p:cNvSpPr>
          <p:nvPr>
            <p:ph type="subTitle" idx="5"/>
          </p:nvPr>
        </p:nvSpPr>
        <p:spPr>
          <a:xfrm>
            <a:off x="6050050" y="2529075"/>
            <a:ext cx="1818600" cy="365700"/>
          </a:xfrm>
          <a:prstGeom prst="rect">
            <a:avLst/>
          </a:prstGeom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610" name="Google Shape;1610;p14"/>
          <p:cNvSpPr txBox="1">
            <a:spLocks noGrp="1"/>
          </p:cNvSpPr>
          <p:nvPr>
            <p:ph type="subTitle" idx="6"/>
          </p:nvPr>
        </p:nvSpPr>
        <p:spPr>
          <a:xfrm>
            <a:off x="6044950" y="2935050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grpSp>
        <p:nvGrpSpPr>
          <p:cNvPr id="1611" name="Google Shape;1611;p14"/>
          <p:cNvGrpSpPr/>
          <p:nvPr/>
        </p:nvGrpSpPr>
        <p:grpSpPr>
          <a:xfrm>
            <a:off x="3336625" y="1686574"/>
            <a:ext cx="78300" cy="2087378"/>
            <a:chOff x="4532850" y="2348299"/>
            <a:chExt cx="78300" cy="2087378"/>
          </a:xfrm>
        </p:grpSpPr>
        <p:sp>
          <p:nvSpPr>
            <p:cNvPr id="1612" name="Google Shape;1612;p14"/>
            <p:cNvSpPr/>
            <p:nvPr/>
          </p:nvSpPr>
          <p:spPr>
            <a:xfrm>
              <a:off x="4532850" y="2635310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14"/>
            <p:cNvSpPr/>
            <p:nvPr/>
          </p:nvSpPr>
          <p:spPr>
            <a:xfrm>
              <a:off x="4532850" y="2922321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14"/>
            <p:cNvSpPr/>
            <p:nvPr/>
          </p:nvSpPr>
          <p:spPr>
            <a:xfrm>
              <a:off x="4532850" y="3209332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14"/>
            <p:cNvSpPr/>
            <p:nvPr/>
          </p:nvSpPr>
          <p:spPr>
            <a:xfrm>
              <a:off x="4532850" y="2348299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14"/>
            <p:cNvSpPr/>
            <p:nvPr/>
          </p:nvSpPr>
          <p:spPr>
            <a:xfrm>
              <a:off x="4532850" y="3783354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14"/>
            <p:cNvSpPr/>
            <p:nvPr/>
          </p:nvSpPr>
          <p:spPr>
            <a:xfrm>
              <a:off x="4532850" y="4070365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14"/>
            <p:cNvSpPr/>
            <p:nvPr/>
          </p:nvSpPr>
          <p:spPr>
            <a:xfrm>
              <a:off x="4532850" y="4357376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14"/>
            <p:cNvSpPr/>
            <p:nvPr/>
          </p:nvSpPr>
          <p:spPr>
            <a:xfrm>
              <a:off x="4532850" y="3496343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0" name="Google Shape;1620;p14"/>
          <p:cNvGrpSpPr/>
          <p:nvPr/>
        </p:nvGrpSpPr>
        <p:grpSpPr>
          <a:xfrm>
            <a:off x="5723975" y="1674349"/>
            <a:ext cx="78300" cy="2087378"/>
            <a:chOff x="4532850" y="2348299"/>
            <a:chExt cx="78300" cy="2087378"/>
          </a:xfrm>
        </p:grpSpPr>
        <p:sp>
          <p:nvSpPr>
            <p:cNvPr id="1621" name="Google Shape;1621;p14"/>
            <p:cNvSpPr/>
            <p:nvPr/>
          </p:nvSpPr>
          <p:spPr>
            <a:xfrm>
              <a:off x="4532850" y="2635310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14"/>
            <p:cNvSpPr/>
            <p:nvPr/>
          </p:nvSpPr>
          <p:spPr>
            <a:xfrm>
              <a:off x="4532850" y="2922321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14"/>
            <p:cNvSpPr/>
            <p:nvPr/>
          </p:nvSpPr>
          <p:spPr>
            <a:xfrm>
              <a:off x="4532850" y="3209332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14"/>
            <p:cNvSpPr/>
            <p:nvPr/>
          </p:nvSpPr>
          <p:spPr>
            <a:xfrm>
              <a:off x="4532850" y="2348299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14"/>
            <p:cNvSpPr/>
            <p:nvPr/>
          </p:nvSpPr>
          <p:spPr>
            <a:xfrm>
              <a:off x="4532850" y="3783354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14"/>
            <p:cNvSpPr/>
            <p:nvPr/>
          </p:nvSpPr>
          <p:spPr>
            <a:xfrm>
              <a:off x="4532850" y="4070365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14"/>
            <p:cNvSpPr/>
            <p:nvPr/>
          </p:nvSpPr>
          <p:spPr>
            <a:xfrm>
              <a:off x="4532850" y="4357376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14"/>
            <p:cNvSpPr/>
            <p:nvPr/>
          </p:nvSpPr>
          <p:spPr>
            <a:xfrm>
              <a:off x="4532850" y="3496343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">
    <p:spTree>
      <p:nvGrpSpPr>
        <p:cNvPr id="1" name="Shape 1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0" name="Google Shape;1630;p15"/>
          <p:cNvGrpSpPr/>
          <p:nvPr/>
        </p:nvGrpSpPr>
        <p:grpSpPr>
          <a:xfrm flipH="1"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1631" name="Google Shape;1631;p15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1632" name="Google Shape;1632;p15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3" name="Google Shape;1633;p15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4" name="Google Shape;1634;p15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5" name="Google Shape;1635;p15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6" name="Google Shape;1636;p15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7" name="Google Shape;1637;p15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8" name="Google Shape;1638;p15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9" name="Google Shape;1639;p15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0" name="Google Shape;1640;p15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1" name="Google Shape;1641;p15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2" name="Google Shape;1642;p15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3" name="Google Shape;1643;p15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4" name="Google Shape;1644;p15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5" name="Google Shape;1645;p15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6" name="Google Shape;1646;p15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7" name="Google Shape;1647;p15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8" name="Google Shape;1648;p15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9" name="Google Shape;1649;p15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0" name="Google Shape;1650;p15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1" name="Google Shape;1651;p15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2" name="Google Shape;1652;p15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3" name="Google Shape;1653;p15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4" name="Google Shape;1654;p15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5" name="Google Shape;1655;p15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6" name="Google Shape;1656;p15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7" name="Google Shape;1657;p15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8" name="Google Shape;1658;p15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9" name="Google Shape;1659;p15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0" name="Google Shape;1660;p15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1" name="Google Shape;1661;p15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2" name="Google Shape;1662;p15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3" name="Google Shape;1663;p15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664" name="Google Shape;1664;p15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1665" name="Google Shape;1665;p15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1666;p15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1667;p15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8" name="Google Shape;1668;p15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1669;p15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1670;p15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1671;p15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15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1673;p15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1674;p15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15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15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15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15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15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15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15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15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15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15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15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15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15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15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15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15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15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15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15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15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15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15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15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15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15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15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15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15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15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15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15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1706;p15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1707;p15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1708;p15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1709;p15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1710;p15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1711;p15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2" name="Google Shape;1712;p15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1713;p15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1714;p15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1715;p15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16" name="Google Shape;1716;p15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1717" name="Google Shape;1717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8" name="Google Shape;1718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9" name="Google Shape;1719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20" name="Google Shape;1720;p15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1721" name="Google Shape;1721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2" name="Google Shape;1722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3" name="Google Shape;1723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24" name="Google Shape;1724;p15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1725" name="Google Shape;1725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6" name="Google Shape;1726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7" name="Google Shape;1727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28" name="Google Shape;1728;p15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1729" name="Google Shape;1729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0" name="Google Shape;1730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1" name="Google Shape;1731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32" name="Google Shape;1732;p15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1733" name="Google Shape;1733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4" name="Google Shape;1734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5" name="Google Shape;1735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36" name="Google Shape;1736;p15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1737" name="Google Shape;1737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8" name="Google Shape;1738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9" name="Google Shape;1739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40" name="Google Shape;1740;p15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1741" name="Google Shape;1741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2" name="Google Shape;1742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3" name="Google Shape;1743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44" name="Google Shape;1744;p15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1745" name="Google Shape;1745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6" name="Google Shape;1746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7" name="Google Shape;1747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48" name="Google Shape;1748;p15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1749" name="Google Shape;1749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0" name="Google Shape;1750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1" name="Google Shape;1751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52" name="Google Shape;1752;p15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1753" name="Google Shape;1753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4" name="Google Shape;1754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5" name="Google Shape;1755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56" name="Google Shape;1756;p15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1757" name="Google Shape;1757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8" name="Google Shape;1758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9" name="Google Shape;1759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60" name="Google Shape;1760;p15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1761" name="Google Shape;1761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2" name="Google Shape;1762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3" name="Google Shape;1763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64" name="Google Shape;1764;p15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1765" name="Google Shape;1765;p1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6" name="Google Shape;1766;p1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7" name="Google Shape;1767;p1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768" name="Google Shape;1768;p15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69" name="Google Shape;1769;p15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2800"/>
            </a:lvl9pPr>
          </a:lstStyle>
          <a:p>
            <a:endParaRPr/>
          </a:p>
        </p:txBody>
      </p:sp>
      <p:sp>
        <p:nvSpPr>
          <p:cNvPr id="1770" name="Google Shape;1770;p15"/>
          <p:cNvSpPr txBox="1">
            <a:spLocks noGrp="1"/>
          </p:cNvSpPr>
          <p:nvPr>
            <p:ph type="subTitle" idx="1"/>
          </p:nvPr>
        </p:nvSpPr>
        <p:spPr>
          <a:xfrm>
            <a:off x="1384075" y="1845824"/>
            <a:ext cx="1711800" cy="3657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771" name="Google Shape;1771;p15"/>
          <p:cNvSpPr txBox="1">
            <a:spLocks noGrp="1"/>
          </p:cNvSpPr>
          <p:nvPr>
            <p:ph type="subTitle" idx="2"/>
          </p:nvPr>
        </p:nvSpPr>
        <p:spPr>
          <a:xfrm>
            <a:off x="1384075" y="2251203"/>
            <a:ext cx="1711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772" name="Google Shape;1772;p15"/>
          <p:cNvSpPr txBox="1">
            <a:spLocks noGrp="1"/>
          </p:cNvSpPr>
          <p:nvPr>
            <p:ph type="subTitle" idx="3"/>
          </p:nvPr>
        </p:nvSpPr>
        <p:spPr>
          <a:xfrm>
            <a:off x="3716100" y="1845824"/>
            <a:ext cx="1711800" cy="365700"/>
          </a:xfrm>
          <a:prstGeom prst="rect">
            <a:avLst/>
          </a:prstGeom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773" name="Google Shape;1773;p15"/>
          <p:cNvSpPr txBox="1">
            <a:spLocks noGrp="1"/>
          </p:cNvSpPr>
          <p:nvPr>
            <p:ph type="subTitle" idx="4"/>
          </p:nvPr>
        </p:nvSpPr>
        <p:spPr>
          <a:xfrm>
            <a:off x="3716100" y="2251203"/>
            <a:ext cx="1711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774" name="Google Shape;1774;p15"/>
          <p:cNvSpPr txBox="1">
            <a:spLocks noGrp="1"/>
          </p:cNvSpPr>
          <p:nvPr>
            <p:ph type="subTitle" idx="5"/>
          </p:nvPr>
        </p:nvSpPr>
        <p:spPr>
          <a:xfrm>
            <a:off x="6048125" y="1845824"/>
            <a:ext cx="1711800" cy="365700"/>
          </a:xfrm>
          <a:prstGeom prst="rect">
            <a:avLst/>
          </a:prstGeom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775" name="Google Shape;1775;p15"/>
          <p:cNvSpPr txBox="1">
            <a:spLocks noGrp="1"/>
          </p:cNvSpPr>
          <p:nvPr>
            <p:ph type="subTitle" idx="6"/>
          </p:nvPr>
        </p:nvSpPr>
        <p:spPr>
          <a:xfrm>
            <a:off x="6048125" y="2251203"/>
            <a:ext cx="1711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776" name="Google Shape;1776;p15"/>
          <p:cNvSpPr txBox="1">
            <a:spLocks noGrp="1"/>
          </p:cNvSpPr>
          <p:nvPr>
            <p:ph type="subTitle" idx="7"/>
          </p:nvPr>
        </p:nvSpPr>
        <p:spPr>
          <a:xfrm>
            <a:off x="1384075" y="3704380"/>
            <a:ext cx="1711800" cy="365700"/>
          </a:xfrm>
          <a:prstGeom prst="rect">
            <a:avLst/>
          </a:prstGeom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777" name="Google Shape;1777;p15"/>
          <p:cNvSpPr txBox="1">
            <a:spLocks noGrp="1"/>
          </p:cNvSpPr>
          <p:nvPr>
            <p:ph type="subTitle" idx="8"/>
          </p:nvPr>
        </p:nvSpPr>
        <p:spPr>
          <a:xfrm>
            <a:off x="1384075" y="4109758"/>
            <a:ext cx="1711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778" name="Google Shape;1778;p15"/>
          <p:cNvSpPr txBox="1">
            <a:spLocks noGrp="1"/>
          </p:cNvSpPr>
          <p:nvPr>
            <p:ph type="subTitle" idx="9"/>
          </p:nvPr>
        </p:nvSpPr>
        <p:spPr>
          <a:xfrm>
            <a:off x="3716100" y="3704380"/>
            <a:ext cx="1711800" cy="365700"/>
          </a:xfrm>
          <a:prstGeom prst="rect">
            <a:avLst/>
          </a:prstGeom>
          <a:effectLst>
            <a:outerShdw blurRad="28575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779" name="Google Shape;1779;p15"/>
          <p:cNvSpPr txBox="1">
            <a:spLocks noGrp="1"/>
          </p:cNvSpPr>
          <p:nvPr>
            <p:ph type="subTitle" idx="13"/>
          </p:nvPr>
        </p:nvSpPr>
        <p:spPr>
          <a:xfrm>
            <a:off x="3716100" y="4109758"/>
            <a:ext cx="1711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780" name="Google Shape;1780;p15"/>
          <p:cNvSpPr txBox="1">
            <a:spLocks noGrp="1"/>
          </p:cNvSpPr>
          <p:nvPr>
            <p:ph type="subTitle" idx="14"/>
          </p:nvPr>
        </p:nvSpPr>
        <p:spPr>
          <a:xfrm>
            <a:off x="6048125" y="3704380"/>
            <a:ext cx="1711800" cy="365700"/>
          </a:xfrm>
          <a:prstGeom prst="rect">
            <a:avLst/>
          </a:prstGeom>
          <a:effectLst>
            <a:outerShdw blurRad="285750" algn="bl" rotWithShape="0">
              <a:schemeClr val="accent5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5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5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5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5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5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5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5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5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5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781" name="Google Shape;1781;p15"/>
          <p:cNvSpPr txBox="1">
            <a:spLocks noGrp="1"/>
          </p:cNvSpPr>
          <p:nvPr>
            <p:ph type="subTitle" idx="15"/>
          </p:nvPr>
        </p:nvSpPr>
        <p:spPr>
          <a:xfrm>
            <a:off x="6048125" y="4109758"/>
            <a:ext cx="1711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9"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0" name="Google Shape;1930;p17"/>
          <p:cNvGrpSpPr/>
          <p:nvPr/>
        </p:nvGrpSpPr>
        <p:grpSpPr>
          <a:xfrm flipH="1"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1931" name="Google Shape;1931;p17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1932" name="Google Shape;1932;p17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3" name="Google Shape;1933;p17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4" name="Google Shape;1934;p17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5" name="Google Shape;1935;p17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6" name="Google Shape;1936;p17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7" name="Google Shape;1937;p17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8" name="Google Shape;1938;p17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9" name="Google Shape;1939;p17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0" name="Google Shape;1940;p17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1" name="Google Shape;1941;p17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2" name="Google Shape;1942;p17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3" name="Google Shape;1943;p17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4" name="Google Shape;1944;p17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5" name="Google Shape;1945;p17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6" name="Google Shape;1946;p17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7" name="Google Shape;1947;p17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8" name="Google Shape;1948;p17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9" name="Google Shape;1949;p17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0" name="Google Shape;1950;p17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1" name="Google Shape;1951;p17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2" name="Google Shape;1952;p17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3" name="Google Shape;1953;p17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4" name="Google Shape;1954;p17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5" name="Google Shape;1955;p17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6" name="Google Shape;1956;p17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7" name="Google Shape;1957;p17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8" name="Google Shape;1958;p17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9" name="Google Shape;1959;p17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0" name="Google Shape;1960;p17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1" name="Google Shape;1961;p17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2" name="Google Shape;1962;p17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3" name="Google Shape;1963;p17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64" name="Google Shape;1964;p17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1965" name="Google Shape;1965;p17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17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17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17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17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17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17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17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17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17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17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17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17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17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17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17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17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17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17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17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17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17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17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17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17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17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17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17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17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17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17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17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17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17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17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17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17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17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17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17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17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17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17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17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17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17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17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17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17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17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17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016" name="Google Shape;2016;p17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2017" name="Google Shape;2017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8" name="Google Shape;2018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9" name="Google Shape;2019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20" name="Google Shape;2020;p17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2021" name="Google Shape;2021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2" name="Google Shape;2022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3" name="Google Shape;2023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24" name="Google Shape;2024;p17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2025" name="Google Shape;2025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6" name="Google Shape;2026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7" name="Google Shape;2027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28" name="Google Shape;2028;p17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2029" name="Google Shape;2029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0" name="Google Shape;2030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1" name="Google Shape;2031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32" name="Google Shape;2032;p17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2033" name="Google Shape;2033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4" name="Google Shape;2034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5" name="Google Shape;2035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36" name="Google Shape;2036;p17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2037" name="Google Shape;2037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8" name="Google Shape;2038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9" name="Google Shape;2039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40" name="Google Shape;2040;p17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2041" name="Google Shape;2041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2" name="Google Shape;2042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3" name="Google Shape;2043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44" name="Google Shape;2044;p17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2045" name="Google Shape;2045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6" name="Google Shape;2046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7" name="Google Shape;2047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48" name="Google Shape;2048;p17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2049" name="Google Shape;2049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0" name="Google Shape;2050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1" name="Google Shape;2051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52" name="Google Shape;2052;p17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2053" name="Google Shape;2053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4" name="Google Shape;2054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5" name="Google Shape;2055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56" name="Google Shape;2056;p17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2057" name="Google Shape;2057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8" name="Google Shape;2058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9" name="Google Shape;2059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60" name="Google Shape;2060;p17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2061" name="Google Shape;2061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2" name="Google Shape;2062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3" name="Google Shape;2063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64" name="Google Shape;2064;p17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2065" name="Google Shape;2065;p1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6" name="Google Shape;2066;p1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7" name="Google Shape;2067;p1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068" name="Google Shape;2068;p17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69" name="Google Shape;2069;p17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2070" name="Google Shape;2070;p17"/>
          <p:cNvSpPr txBox="1">
            <a:spLocks noGrp="1"/>
          </p:cNvSpPr>
          <p:nvPr>
            <p:ph type="subTitle" idx="1"/>
          </p:nvPr>
        </p:nvSpPr>
        <p:spPr>
          <a:xfrm>
            <a:off x="4810725" y="1782675"/>
            <a:ext cx="3606900" cy="22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APTION_ONLY_1">
    <p:spTree>
      <p:nvGrpSpPr>
        <p:cNvPr id="1" name="Shape 2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2" name="Google Shape;2072;p18"/>
          <p:cNvGrpSpPr/>
          <p:nvPr/>
        </p:nvGrpSpPr>
        <p:grpSpPr>
          <a:xfrm flipH="1"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2073" name="Google Shape;2073;p18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2074" name="Google Shape;2074;p18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5" name="Google Shape;2075;p18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6" name="Google Shape;2076;p18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7" name="Google Shape;2077;p18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8" name="Google Shape;2078;p18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9" name="Google Shape;2079;p18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0" name="Google Shape;2080;p18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1" name="Google Shape;2081;p18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2" name="Google Shape;2082;p18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3" name="Google Shape;2083;p18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4" name="Google Shape;2084;p18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5" name="Google Shape;2085;p18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6" name="Google Shape;2086;p18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7" name="Google Shape;2087;p18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8" name="Google Shape;2088;p18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9" name="Google Shape;2089;p18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0" name="Google Shape;2090;p18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1" name="Google Shape;2091;p18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2" name="Google Shape;2092;p18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3" name="Google Shape;2093;p18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4" name="Google Shape;2094;p18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5" name="Google Shape;2095;p18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6" name="Google Shape;2096;p18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7" name="Google Shape;2097;p18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8" name="Google Shape;2098;p18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9" name="Google Shape;2099;p18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0" name="Google Shape;2100;p18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1" name="Google Shape;2101;p18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2" name="Google Shape;2102;p18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3" name="Google Shape;2103;p18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4" name="Google Shape;2104;p18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5" name="Google Shape;2105;p18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106" name="Google Shape;2106;p18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2107" name="Google Shape;2107;p18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18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18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18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18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18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18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18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18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18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18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18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18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18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18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18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18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18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18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18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18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8" name="Google Shape;2128;p18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9" name="Google Shape;2129;p18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0" name="Google Shape;2130;p18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18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18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18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18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18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18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18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18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18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18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18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18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18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18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18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18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18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18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18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18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18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18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18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18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18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18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18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58" name="Google Shape;2158;p18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2159" name="Google Shape;2159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0" name="Google Shape;2160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1" name="Google Shape;2161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62" name="Google Shape;2162;p18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2163" name="Google Shape;2163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4" name="Google Shape;2164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5" name="Google Shape;2165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66" name="Google Shape;2166;p18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2167" name="Google Shape;2167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8" name="Google Shape;2168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9" name="Google Shape;2169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70" name="Google Shape;2170;p18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2171" name="Google Shape;2171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2" name="Google Shape;2172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3" name="Google Shape;2173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74" name="Google Shape;2174;p18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2175" name="Google Shape;2175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6" name="Google Shape;2176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7" name="Google Shape;2177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78" name="Google Shape;2178;p18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2179" name="Google Shape;2179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0" name="Google Shape;2180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1" name="Google Shape;2181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82" name="Google Shape;2182;p18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2183" name="Google Shape;2183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4" name="Google Shape;2184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5" name="Google Shape;2185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86" name="Google Shape;2186;p18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2187" name="Google Shape;2187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8" name="Google Shape;2188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9" name="Google Shape;2189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90" name="Google Shape;2190;p18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2191" name="Google Shape;2191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2" name="Google Shape;2192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3" name="Google Shape;2193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94" name="Google Shape;2194;p18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2195" name="Google Shape;2195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6" name="Google Shape;2196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7" name="Google Shape;2197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98" name="Google Shape;2198;p18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2199" name="Google Shape;2199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0" name="Google Shape;2200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1" name="Google Shape;2201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02" name="Google Shape;2202;p18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2203" name="Google Shape;2203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4" name="Google Shape;2204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5" name="Google Shape;2205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06" name="Google Shape;2206;p18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2207" name="Google Shape;2207;p1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8" name="Google Shape;2208;p1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9" name="Google Shape;2209;p1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210" name="Google Shape;2210;p18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11" name="Google Shape;2211;p18"/>
          <p:cNvSpPr txBox="1">
            <a:spLocks noGrp="1"/>
          </p:cNvSpPr>
          <p:nvPr>
            <p:ph type="body" idx="1"/>
          </p:nvPr>
        </p:nvSpPr>
        <p:spPr>
          <a:xfrm>
            <a:off x="2787125" y="639463"/>
            <a:ext cx="3569700" cy="156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900"/>
            </a:lvl1pPr>
          </a:lstStyle>
          <a:p>
            <a:endParaRPr/>
          </a:p>
        </p:txBody>
      </p:sp>
      <p:sp>
        <p:nvSpPr>
          <p:cNvPr id="2212" name="Google Shape;2212;p18"/>
          <p:cNvSpPr txBox="1">
            <a:spLocks noGrp="1"/>
          </p:cNvSpPr>
          <p:nvPr>
            <p:ph type="subTitle" idx="2"/>
          </p:nvPr>
        </p:nvSpPr>
        <p:spPr>
          <a:xfrm>
            <a:off x="2597550" y="2308312"/>
            <a:ext cx="3948900" cy="4194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3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3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3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3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3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3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3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3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3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1">
    <p:spTree>
      <p:nvGrpSpPr>
        <p:cNvPr id="1" name="Shape 2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4" name="Google Shape;2214;p19"/>
          <p:cNvGrpSpPr/>
          <p:nvPr/>
        </p:nvGrpSpPr>
        <p:grpSpPr>
          <a:xfrm flipH="1"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2215" name="Google Shape;2215;p19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2216" name="Google Shape;2216;p19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7" name="Google Shape;2217;p19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8" name="Google Shape;2218;p19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9" name="Google Shape;2219;p19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0" name="Google Shape;2220;p19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1" name="Google Shape;2221;p19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2" name="Google Shape;2222;p19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3" name="Google Shape;2223;p19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4" name="Google Shape;2224;p19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5" name="Google Shape;2225;p19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6" name="Google Shape;2226;p19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7" name="Google Shape;2227;p19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8" name="Google Shape;2228;p19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9" name="Google Shape;2229;p19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0" name="Google Shape;2230;p19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1" name="Google Shape;2231;p19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2" name="Google Shape;2232;p19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3" name="Google Shape;2233;p19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4" name="Google Shape;2234;p19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5" name="Google Shape;2235;p19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6" name="Google Shape;2236;p19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7" name="Google Shape;2237;p19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8" name="Google Shape;2238;p19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9" name="Google Shape;2239;p19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0" name="Google Shape;2240;p19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1" name="Google Shape;2241;p19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2" name="Google Shape;2242;p19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3" name="Google Shape;2243;p19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4" name="Google Shape;2244;p19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5" name="Google Shape;2245;p19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6" name="Google Shape;2246;p19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7" name="Google Shape;2247;p19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248" name="Google Shape;2248;p19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2249" name="Google Shape;2249;p19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19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19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19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19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19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19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19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19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8" name="Google Shape;2258;p19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19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19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19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19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19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19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19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19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19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19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19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19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19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19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19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19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19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19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19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19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19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19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1" name="Google Shape;2281;p19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2" name="Google Shape;2282;p19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3" name="Google Shape;2283;p19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4" name="Google Shape;2284;p19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19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19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7" name="Google Shape;2287;p19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8" name="Google Shape;2288;p19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19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19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19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19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19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4" name="Google Shape;2294;p19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5" name="Google Shape;2295;p19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6" name="Google Shape;2296;p19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7" name="Google Shape;2297;p19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8" name="Google Shape;2298;p19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9" name="Google Shape;2299;p19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300" name="Google Shape;2300;p19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2301" name="Google Shape;2301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2" name="Google Shape;2302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3" name="Google Shape;2303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04" name="Google Shape;2304;p19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2305" name="Google Shape;2305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6" name="Google Shape;2306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7" name="Google Shape;2307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08" name="Google Shape;2308;p19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2309" name="Google Shape;2309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0" name="Google Shape;2310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1" name="Google Shape;2311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12" name="Google Shape;2312;p19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2313" name="Google Shape;2313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4" name="Google Shape;2314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5" name="Google Shape;2315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16" name="Google Shape;2316;p19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2317" name="Google Shape;2317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8" name="Google Shape;2318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9" name="Google Shape;2319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20" name="Google Shape;2320;p19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2321" name="Google Shape;2321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2" name="Google Shape;2322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3" name="Google Shape;2323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24" name="Google Shape;2324;p19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2325" name="Google Shape;2325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6" name="Google Shape;2326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7" name="Google Shape;2327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28" name="Google Shape;2328;p19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2329" name="Google Shape;2329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0" name="Google Shape;2330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1" name="Google Shape;2331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32" name="Google Shape;2332;p19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2333" name="Google Shape;2333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4" name="Google Shape;2334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5" name="Google Shape;2335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36" name="Google Shape;2336;p19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2337" name="Google Shape;2337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8" name="Google Shape;2338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9" name="Google Shape;2339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40" name="Google Shape;2340;p19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2341" name="Google Shape;2341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2" name="Google Shape;2342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3" name="Google Shape;2343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44" name="Google Shape;2344;p19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2345" name="Google Shape;2345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6" name="Google Shape;2346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7" name="Google Shape;2347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48" name="Google Shape;2348;p19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2349" name="Google Shape;2349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0" name="Google Shape;2350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1" name="Google Shape;2351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52" name="Google Shape;2352;p19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53" name="Google Shape;2353;p19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354" name="Google Shape;2354;p19"/>
          <p:cNvSpPr txBox="1">
            <a:spLocks noGrp="1"/>
          </p:cNvSpPr>
          <p:nvPr>
            <p:ph type="subTitle" idx="1"/>
          </p:nvPr>
        </p:nvSpPr>
        <p:spPr>
          <a:xfrm>
            <a:off x="6013150" y="2264059"/>
            <a:ext cx="2404500" cy="365700"/>
          </a:xfrm>
          <a:prstGeom prst="rect">
            <a:avLst/>
          </a:prstGeom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2355" name="Google Shape;2355;p19"/>
          <p:cNvSpPr txBox="1">
            <a:spLocks noGrp="1"/>
          </p:cNvSpPr>
          <p:nvPr>
            <p:ph type="subTitle" idx="2"/>
          </p:nvPr>
        </p:nvSpPr>
        <p:spPr>
          <a:xfrm>
            <a:off x="5838825" y="2618000"/>
            <a:ext cx="2578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_1_1">
    <p:bg>
      <p:bgPr>
        <a:gradFill>
          <a:gsLst>
            <a:gs pos="0">
              <a:srgbClr val="351C75"/>
            </a:gs>
            <a:gs pos="38000">
              <a:srgbClr val="000000"/>
            </a:gs>
            <a:gs pos="100000">
              <a:srgbClr val="000000"/>
            </a:gs>
          </a:gsLst>
          <a:lin ang="5400012" scaled="0"/>
        </a:gradFill>
        <a:effectLst/>
      </p:bgPr>
    </p:bg>
    <p:spTree>
      <p:nvGrpSpPr>
        <p:cNvPr id="1" name="Shape 3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Google Shape;3077;p25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3078" name="Google Shape;3078;p25"/>
            <p:cNvGrpSpPr/>
            <p:nvPr/>
          </p:nvGrpSpPr>
          <p:grpSpPr>
            <a:xfrm>
              <a:off x="75700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3079" name="Google Shape;3079;p25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0" name="Google Shape;3080;p25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1" name="Google Shape;3081;p25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2" name="Google Shape;3082;p25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3" name="Google Shape;3083;p25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4" name="Google Shape;3084;p25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5" name="Google Shape;3085;p25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6" name="Google Shape;3086;p25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7" name="Google Shape;3087;p25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8" name="Google Shape;3088;p25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9" name="Google Shape;3089;p25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0" name="Google Shape;3090;p25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1" name="Google Shape;3091;p25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2" name="Google Shape;3092;p25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3" name="Google Shape;3093;p25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4" name="Google Shape;3094;p25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5" name="Google Shape;3095;p25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6" name="Google Shape;3096;p25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7" name="Google Shape;3097;p25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8" name="Google Shape;3098;p25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9" name="Google Shape;3099;p25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0" name="Google Shape;3100;p25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1" name="Google Shape;3101;p25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2" name="Google Shape;3102;p25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3" name="Google Shape;3103;p25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4" name="Google Shape;3104;p25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5" name="Google Shape;3105;p25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6" name="Google Shape;3106;p25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7" name="Google Shape;3107;p25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8" name="Google Shape;3108;p25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9" name="Google Shape;3109;p25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10" name="Google Shape;3110;p25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111" name="Google Shape;3111;p25"/>
            <p:cNvGrpSpPr/>
            <p:nvPr/>
          </p:nvGrpSpPr>
          <p:grpSpPr>
            <a:xfrm>
              <a:off x="25250" y="-43"/>
              <a:ext cx="731775" cy="5143393"/>
              <a:chOff x="25250" y="-43"/>
              <a:chExt cx="731775" cy="5143393"/>
            </a:xfrm>
          </p:grpSpPr>
          <p:sp>
            <p:nvSpPr>
              <p:cNvPr id="3112" name="Google Shape;3112;p25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3" name="Google Shape;3113;p25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4" name="Google Shape;3114;p25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5" name="Google Shape;3115;p25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25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25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25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25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25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25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25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25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25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25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25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25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25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9" name="Google Shape;3129;p25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0" name="Google Shape;3130;p25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25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25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25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25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25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6" name="Google Shape;3136;p25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7" name="Google Shape;3137;p25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8" name="Google Shape;3138;p25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9" name="Google Shape;3139;p25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0" name="Google Shape;3140;p25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1" name="Google Shape;3141;p25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2" name="Google Shape;3142;p25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3" name="Google Shape;3143;p25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4" name="Google Shape;3144;p25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5" name="Google Shape;3145;p25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6" name="Google Shape;3146;p25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7" name="Google Shape;3147;p25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25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25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25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25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25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25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4" name="Google Shape;3154;p25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5" name="Google Shape;3155;p25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6" name="Google Shape;3156;p25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7" name="Google Shape;3157;p25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8" name="Google Shape;3158;p25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9" name="Google Shape;3159;p25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0" name="Google Shape;3160;p25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1" name="Google Shape;3161;p25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2" name="Google Shape;3162;p25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163" name="Google Shape;3163;p25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3164" name="Google Shape;3164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5" name="Google Shape;3165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6" name="Google Shape;3166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67" name="Google Shape;3167;p25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3168" name="Google Shape;3168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9" name="Google Shape;3169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0" name="Google Shape;3170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71" name="Google Shape;3171;p25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3172" name="Google Shape;3172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3" name="Google Shape;3173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4" name="Google Shape;3174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75" name="Google Shape;3175;p25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3176" name="Google Shape;3176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7" name="Google Shape;3177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8" name="Google Shape;3178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79" name="Google Shape;3179;p25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3180" name="Google Shape;3180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1" name="Google Shape;3181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2" name="Google Shape;3182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83" name="Google Shape;3183;p25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3184" name="Google Shape;3184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5" name="Google Shape;3185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6" name="Google Shape;3186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87" name="Google Shape;3187;p25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3188" name="Google Shape;3188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9" name="Google Shape;3189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0" name="Google Shape;3190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91" name="Google Shape;3191;p25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3192" name="Google Shape;3192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3" name="Google Shape;3193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4" name="Google Shape;3194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95" name="Google Shape;3195;p25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3196" name="Google Shape;3196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7" name="Google Shape;3197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8" name="Google Shape;3198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99" name="Google Shape;3199;p25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3200" name="Google Shape;3200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1" name="Google Shape;3201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2" name="Google Shape;3202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203" name="Google Shape;3203;p25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3204" name="Google Shape;3204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5" name="Google Shape;3205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6" name="Google Shape;3206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207" name="Google Shape;3207;p25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3208" name="Google Shape;3208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9" name="Google Shape;3209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10" name="Google Shape;3210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211" name="Google Shape;3211;p25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3212" name="Google Shape;3212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13" name="Google Shape;3213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14" name="Google Shape;3214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215" name="Google Shape;3215;p25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20124D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_1_1">
    <p:bg>
      <p:bgPr>
        <a:gradFill>
          <a:gsLst>
            <a:gs pos="0">
              <a:srgbClr val="1C4587"/>
            </a:gs>
            <a:gs pos="29000">
              <a:srgbClr val="000000"/>
            </a:gs>
            <a:gs pos="100000">
              <a:srgbClr val="000000"/>
            </a:gs>
          </a:gsLst>
          <a:lin ang="5400012" scaled="0"/>
        </a:gradFill>
        <a:effectLst/>
      </p:bgPr>
    </p:bg>
    <p:spTree>
      <p:nvGrpSpPr>
        <p:cNvPr id="1" name="Shape 3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7" name="Google Shape;3217;p26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3218" name="Google Shape;3218;p26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3219" name="Google Shape;3219;p26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0" name="Google Shape;3220;p26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1" name="Google Shape;3221;p26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2" name="Google Shape;3222;p26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3" name="Google Shape;3223;p26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4" name="Google Shape;3224;p26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5" name="Google Shape;3225;p26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6" name="Google Shape;3226;p26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7" name="Google Shape;3227;p26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8" name="Google Shape;3228;p26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9" name="Google Shape;3229;p26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0" name="Google Shape;3230;p26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1" name="Google Shape;3231;p26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2" name="Google Shape;3232;p26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3" name="Google Shape;3233;p26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4" name="Google Shape;3234;p26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5" name="Google Shape;3235;p26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6" name="Google Shape;3236;p26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7" name="Google Shape;3237;p26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8" name="Google Shape;3238;p26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9" name="Google Shape;3239;p26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0" name="Google Shape;3240;p26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1" name="Google Shape;3241;p26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2" name="Google Shape;3242;p26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3" name="Google Shape;3243;p26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4" name="Google Shape;3244;p26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5" name="Google Shape;3245;p26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6" name="Google Shape;3246;p26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7" name="Google Shape;3247;p26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8" name="Google Shape;3248;p26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9" name="Google Shape;3249;p26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50" name="Google Shape;3250;p26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251" name="Google Shape;3251;p26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3252" name="Google Shape;3252;p26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26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26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26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26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26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26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26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26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26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26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26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26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26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26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26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8" name="Google Shape;3268;p26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9" name="Google Shape;3269;p26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0" name="Google Shape;3270;p26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1" name="Google Shape;3271;p26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2" name="Google Shape;3272;p26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3" name="Google Shape;3273;p26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4" name="Google Shape;3274;p26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5" name="Google Shape;3275;p26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6" name="Google Shape;3276;p26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7" name="Google Shape;3277;p26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8" name="Google Shape;3278;p26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9" name="Google Shape;3279;p26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0" name="Google Shape;3280;p26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1" name="Google Shape;3281;p26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2" name="Google Shape;3282;p26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3" name="Google Shape;3283;p26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4" name="Google Shape;3284;p26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5" name="Google Shape;3285;p26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6" name="Google Shape;3286;p26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7" name="Google Shape;3287;p26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8" name="Google Shape;3288;p26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9" name="Google Shape;3289;p26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0" name="Google Shape;3290;p26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1" name="Google Shape;3291;p26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2" name="Google Shape;3292;p26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3" name="Google Shape;3293;p26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4" name="Google Shape;3294;p26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5" name="Google Shape;3295;p26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6" name="Google Shape;3296;p26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7" name="Google Shape;3297;p26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8" name="Google Shape;3298;p26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9" name="Google Shape;3299;p26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0" name="Google Shape;3300;p26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1" name="Google Shape;3301;p26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2" name="Google Shape;3302;p26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303" name="Google Shape;3303;p26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3304" name="Google Shape;3304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5" name="Google Shape;3305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6" name="Google Shape;3306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07" name="Google Shape;3307;p26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3308" name="Google Shape;3308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9" name="Google Shape;3309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0" name="Google Shape;3310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11" name="Google Shape;3311;p26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3312" name="Google Shape;3312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3" name="Google Shape;3313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4" name="Google Shape;3314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15" name="Google Shape;3315;p26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3316" name="Google Shape;3316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7" name="Google Shape;3317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8" name="Google Shape;3318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19" name="Google Shape;3319;p26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3320" name="Google Shape;3320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1" name="Google Shape;3321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2" name="Google Shape;3322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23" name="Google Shape;3323;p26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3324" name="Google Shape;3324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5" name="Google Shape;3325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6" name="Google Shape;3326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27" name="Google Shape;3327;p26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3328" name="Google Shape;3328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9" name="Google Shape;3329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0" name="Google Shape;3330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31" name="Google Shape;3331;p26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3332" name="Google Shape;3332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3" name="Google Shape;3333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4" name="Google Shape;3334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35" name="Google Shape;3335;p26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3336" name="Google Shape;3336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7" name="Google Shape;3337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8" name="Google Shape;3338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39" name="Google Shape;3339;p26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3340" name="Google Shape;3340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1" name="Google Shape;3341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2" name="Google Shape;3342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43" name="Google Shape;3343;p26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3344" name="Google Shape;3344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5" name="Google Shape;3345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6" name="Google Shape;3346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47" name="Google Shape;3347;p26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3348" name="Google Shape;3348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9" name="Google Shape;3349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0" name="Google Shape;3350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51" name="Google Shape;3351;p26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3352" name="Google Shape;3352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3" name="Google Shape;3353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4" name="Google Shape;3354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55" name="Google Shape;3355;p26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07376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oogle Shape;294;p4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295" name="Google Shape;295;p4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296" name="Google Shape;296;p4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7" name="Google Shape;297;p4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8" name="Google Shape;298;p4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9" name="Google Shape;299;p4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0" name="Google Shape;300;p4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1" name="Google Shape;301;p4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2" name="Google Shape;302;p4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3" name="Google Shape;303;p4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4" name="Google Shape;304;p4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5" name="Google Shape;305;p4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6" name="Google Shape;306;p4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7" name="Google Shape;307;p4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" name="Google Shape;308;p4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" name="Google Shape;309;p4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" name="Google Shape;310;p4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1" name="Google Shape;311;p4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2" name="Google Shape;312;p4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3" name="Google Shape;313;p4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4" name="Google Shape;314;p4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5" name="Google Shape;315;p4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6" name="Google Shape;316;p4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7" name="Google Shape;317;p4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8" name="Google Shape;318;p4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9" name="Google Shape;319;p4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0" name="Google Shape;320;p4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1" name="Google Shape;321;p4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" name="Google Shape;322;p4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" name="Google Shape;323;p4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" name="Google Shape;324;p4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5" name="Google Shape;325;p4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6" name="Google Shape;326;p4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7" name="Google Shape;327;p4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28" name="Google Shape;328;p4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329" name="Google Shape;329;p4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4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4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4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4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4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4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4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4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4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4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4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4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4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4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4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4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4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4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4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4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4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4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4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4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4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4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4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4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4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4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4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4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4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4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4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4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4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4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4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4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4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4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4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4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4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4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4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4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4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4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80" name="Google Shape;380;p4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381" name="Google Shape;381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382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383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84" name="Google Shape;384;p4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385" name="Google Shape;385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386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387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88" name="Google Shape;388;p4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389" name="Google Shape;389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0" name="Google Shape;390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391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92" name="Google Shape;392;p4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393" name="Google Shape;393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394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395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96" name="Google Shape;396;p4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397" name="Google Shape;397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398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399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0" name="Google Shape;400;p4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401" name="Google Shape;401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2" name="Google Shape;402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3" name="Google Shape;403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4" name="Google Shape;404;p4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405" name="Google Shape;405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6" name="Google Shape;406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7" name="Google Shape;407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8" name="Google Shape;408;p4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409" name="Google Shape;409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0" name="Google Shape;410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1" name="Google Shape;411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2" name="Google Shape;412;p4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413" name="Google Shape;413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4" name="Google Shape;414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" name="Google Shape;415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6" name="Google Shape;416;p4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417" name="Google Shape;417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" name="Google Shape;418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" name="Google Shape;419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0" name="Google Shape;420;p4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421" name="Google Shape;421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" name="Google Shape;422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" name="Google Shape;423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4" name="Google Shape;424;p4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425" name="Google Shape;425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" name="Google Shape;426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" name="Google Shape;427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8" name="Google Shape;428;p4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429" name="Google Shape;429;p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" name="Google Shape;430;p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" name="Google Shape;431;p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32" name="Google Shape;432;p4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33" name="Google Shape;433;p4"/>
          <p:cNvSpPr txBox="1">
            <a:spLocks noGrp="1"/>
          </p:cNvSpPr>
          <p:nvPr>
            <p:ph type="title"/>
          </p:nvPr>
        </p:nvSpPr>
        <p:spPr>
          <a:xfrm>
            <a:off x="726225" y="542925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4000" u="sng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p4"/>
          <p:cNvSpPr txBox="1">
            <a:spLocks noGrp="1"/>
          </p:cNvSpPr>
          <p:nvPr>
            <p:ph type="subTitle" idx="1"/>
          </p:nvPr>
        </p:nvSpPr>
        <p:spPr>
          <a:xfrm>
            <a:off x="726225" y="1114425"/>
            <a:ext cx="7691400" cy="31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0" name="Google Shape;590;p6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591" name="Google Shape;591;p6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592" name="Google Shape;592;p6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3" name="Google Shape;593;p6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4" name="Google Shape;594;p6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5" name="Google Shape;595;p6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6" name="Google Shape;596;p6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7" name="Google Shape;597;p6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8" name="Google Shape;598;p6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9" name="Google Shape;599;p6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0" name="Google Shape;600;p6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1" name="Google Shape;601;p6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2" name="Google Shape;602;p6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3" name="Google Shape;603;p6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4" name="Google Shape;604;p6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5" name="Google Shape;605;p6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6" name="Google Shape;606;p6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7" name="Google Shape;607;p6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8" name="Google Shape;608;p6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9" name="Google Shape;609;p6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0" name="Google Shape;610;p6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1" name="Google Shape;611;p6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2" name="Google Shape;612;p6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3" name="Google Shape;613;p6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4" name="Google Shape;614;p6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5" name="Google Shape;615;p6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6" name="Google Shape;616;p6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7" name="Google Shape;617;p6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8" name="Google Shape;618;p6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9" name="Google Shape;619;p6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0" name="Google Shape;620;p6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1" name="Google Shape;621;p6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2" name="Google Shape;622;p6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3" name="Google Shape;623;p6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24" name="Google Shape;624;p6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625" name="Google Shape;625;p6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6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6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6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6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6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6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6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6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6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6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6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6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6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6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6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6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6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6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6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6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6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6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6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6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6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6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6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6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6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6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6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6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6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6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6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6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6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6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6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6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6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6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6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6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6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6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6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6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6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6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76" name="Google Shape;676;p6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677" name="Google Shape;677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" name="Google Shape;678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" name="Google Shape;679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0" name="Google Shape;680;p6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681" name="Google Shape;681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" name="Google Shape;682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" name="Google Shape;683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4" name="Google Shape;684;p6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685" name="Google Shape;685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" name="Google Shape;686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" name="Google Shape;687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8" name="Google Shape;688;p6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689" name="Google Shape;689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" name="Google Shape;690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" name="Google Shape;691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2" name="Google Shape;692;p6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693" name="Google Shape;693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" name="Google Shape;694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" name="Google Shape;695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6" name="Google Shape;696;p6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697" name="Google Shape;697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8" name="Google Shape;698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9" name="Google Shape;699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00" name="Google Shape;700;p6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701" name="Google Shape;701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2" name="Google Shape;702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3" name="Google Shape;703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04" name="Google Shape;704;p6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705" name="Google Shape;705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6" name="Google Shape;706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7" name="Google Shape;707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08" name="Google Shape;708;p6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709" name="Google Shape;709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0" name="Google Shape;710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1" name="Google Shape;711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12" name="Google Shape;712;p6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713" name="Google Shape;713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4" name="Google Shape;714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5" name="Google Shape;715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16" name="Google Shape;716;p6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717" name="Google Shape;717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8" name="Google Shape;718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9" name="Google Shape;719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0" name="Google Shape;720;p6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721" name="Google Shape;721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" name="Google Shape;722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" name="Google Shape;723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4" name="Google Shape;724;p6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725" name="Google Shape;725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" name="Google Shape;726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" name="Google Shape;727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28" name="Google Shape;728;p6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29" name="Google Shape;729;p6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0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Google Shape;731;p7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732" name="Google Shape;732;p7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733" name="Google Shape;733;p7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4" name="Google Shape;734;p7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5" name="Google Shape;735;p7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6" name="Google Shape;736;p7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7" name="Google Shape;737;p7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8" name="Google Shape;738;p7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9" name="Google Shape;739;p7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0" name="Google Shape;740;p7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1" name="Google Shape;741;p7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2" name="Google Shape;742;p7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3" name="Google Shape;743;p7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4" name="Google Shape;744;p7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5" name="Google Shape;745;p7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6" name="Google Shape;746;p7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7" name="Google Shape;747;p7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8" name="Google Shape;748;p7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9" name="Google Shape;749;p7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0" name="Google Shape;750;p7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1" name="Google Shape;751;p7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2" name="Google Shape;752;p7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3" name="Google Shape;753;p7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4" name="Google Shape;754;p7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5" name="Google Shape;755;p7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6" name="Google Shape;756;p7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7" name="Google Shape;757;p7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8" name="Google Shape;758;p7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9" name="Google Shape;759;p7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0" name="Google Shape;760;p7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1" name="Google Shape;761;p7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2" name="Google Shape;762;p7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3" name="Google Shape;763;p7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4" name="Google Shape;764;p7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765" name="Google Shape;765;p7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766" name="Google Shape;766;p7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7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7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7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7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7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7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7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7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7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7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7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7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7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7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7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7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7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7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7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7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7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7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7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7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7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7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7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7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7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7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7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7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7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7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7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7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7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7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7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7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7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7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7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7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7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7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7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7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7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7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17" name="Google Shape;817;p7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818" name="Google Shape;818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9" name="Google Shape;819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0" name="Google Shape;820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21" name="Google Shape;821;p7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822" name="Google Shape;822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3" name="Google Shape;823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4" name="Google Shape;824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25" name="Google Shape;825;p7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826" name="Google Shape;826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7" name="Google Shape;827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8" name="Google Shape;828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29" name="Google Shape;829;p7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830" name="Google Shape;830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1" name="Google Shape;831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2" name="Google Shape;832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33" name="Google Shape;833;p7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834" name="Google Shape;834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5" name="Google Shape;835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6" name="Google Shape;836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37" name="Google Shape;837;p7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838" name="Google Shape;838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9" name="Google Shape;839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0" name="Google Shape;840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41" name="Google Shape;841;p7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842" name="Google Shape;842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3" name="Google Shape;843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4" name="Google Shape;844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45" name="Google Shape;845;p7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846" name="Google Shape;846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7" name="Google Shape;847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8" name="Google Shape;848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49" name="Google Shape;849;p7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850" name="Google Shape;850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1" name="Google Shape;851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2" name="Google Shape;852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53" name="Google Shape;853;p7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854" name="Google Shape;854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5" name="Google Shape;855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6" name="Google Shape;856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57" name="Google Shape;857;p7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858" name="Google Shape;858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9" name="Google Shape;859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0" name="Google Shape;860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61" name="Google Shape;861;p7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862" name="Google Shape;862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3" name="Google Shape;863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4" name="Google Shape;864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65" name="Google Shape;865;p7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866" name="Google Shape;866;p7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7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7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69" name="Google Shape;869;p7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70" name="Google Shape;870;p7"/>
          <p:cNvSpPr txBox="1">
            <a:spLocks noGrp="1"/>
          </p:cNvSpPr>
          <p:nvPr>
            <p:ph type="title"/>
          </p:nvPr>
        </p:nvSpPr>
        <p:spPr>
          <a:xfrm>
            <a:off x="726000" y="542925"/>
            <a:ext cx="76920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4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871" name="Google Shape;871;p7"/>
          <p:cNvSpPr txBox="1">
            <a:spLocks noGrp="1"/>
          </p:cNvSpPr>
          <p:nvPr>
            <p:ph type="subTitle" idx="1"/>
          </p:nvPr>
        </p:nvSpPr>
        <p:spPr>
          <a:xfrm>
            <a:off x="3130200" y="1305900"/>
            <a:ext cx="2883600" cy="146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3" name="Google Shape;873;p8"/>
          <p:cNvGrpSpPr/>
          <p:nvPr/>
        </p:nvGrpSpPr>
        <p:grpSpPr>
          <a:xfrm flipH="1"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874" name="Google Shape;874;p8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875" name="Google Shape;875;p8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6" name="Google Shape;876;p8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7" name="Google Shape;877;p8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8" name="Google Shape;878;p8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9" name="Google Shape;879;p8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0" name="Google Shape;880;p8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1" name="Google Shape;881;p8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2" name="Google Shape;882;p8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3" name="Google Shape;883;p8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4" name="Google Shape;884;p8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5" name="Google Shape;885;p8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6" name="Google Shape;886;p8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7" name="Google Shape;887;p8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8" name="Google Shape;888;p8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9" name="Google Shape;889;p8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0" name="Google Shape;890;p8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1" name="Google Shape;891;p8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2" name="Google Shape;892;p8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3" name="Google Shape;893;p8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4" name="Google Shape;894;p8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5" name="Google Shape;895;p8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6" name="Google Shape;896;p8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7" name="Google Shape;897;p8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8" name="Google Shape;898;p8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9" name="Google Shape;899;p8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0" name="Google Shape;900;p8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1" name="Google Shape;901;p8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2" name="Google Shape;902;p8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3" name="Google Shape;903;p8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4" name="Google Shape;904;p8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5" name="Google Shape;905;p8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6" name="Google Shape;906;p8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907" name="Google Shape;907;p8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908" name="Google Shape;908;p8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8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8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8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8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8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8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8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8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8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8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8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8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8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8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8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8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8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8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8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8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8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8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8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8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8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8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8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8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8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8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8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8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8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8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8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8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8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8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8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8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8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8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8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8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8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8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8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8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8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8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59" name="Google Shape;959;p8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960" name="Google Shape;960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1" name="Google Shape;961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2" name="Google Shape;962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63" name="Google Shape;963;p8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964" name="Google Shape;964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5" name="Google Shape;965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6" name="Google Shape;966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67" name="Google Shape;967;p8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968" name="Google Shape;968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9" name="Google Shape;969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0" name="Google Shape;970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71" name="Google Shape;971;p8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972" name="Google Shape;972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3" name="Google Shape;973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4" name="Google Shape;974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75" name="Google Shape;975;p8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976" name="Google Shape;976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7" name="Google Shape;977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" name="Google Shape;978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79" name="Google Shape;979;p8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980" name="Google Shape;980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1" name="Google Shape;981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2" name="Google Shape;982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3" name="Google Shape;983;p8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984" name="Google Shape;984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5" name="Google Shape;985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6" name="Google Shape;986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87" name="Google Shape;987;p8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988" name="Google Shape;988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9" name="Google Shape;989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" name="Google Shape;990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91" name="Google Shape;991;p8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992" name="Google Shape;992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95" name="Google Shape;995;p8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996" name="Google Shape;996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7" name="Google Shape;997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" name="Google Shape;998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99" name="Google Shape;999;p8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1000" name="Google Shape;1000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" name="Google Shape;1001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" name="Google Shape;1002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03" name="Google Shape;1003;p8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1004" name="Google Shape;1004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5" name="Google Shape;1005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6" name="Google Shape;1006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07" name="Google Shape;1007;p8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1008" name="Google Shape;1008;p8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9" name="Google Shape;1009;p8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0" name="Google Shape;1010;p8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11" name="Google Shape;1011;p8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12" name="Google Shape;1012;p8"/>
          <p:cNvSpPr txBox="1">
            <a:spLocks noGrp="1"/>
          </p:cNvSpPr>
          <p:nvPr>
            <p:ph type="title"/>
          </p:nvPr>
        </p:nvSpPr>
        <p:spPr>
          <a:xfrm>
            <a:off x="1730250" y="1370700"/>
            <a:ext cx="5683500" cy="24021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100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4" name="Google Shape;1014;p9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1015" name="Google Shape;1015;p9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1016" name="Google Shape;1016;p9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7" name="Google Shape;1017;p9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8" name="Google Shape;1018;p9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9" name="Google Shape;1019;p9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0" name="Google Shape;1020;p9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1" name="Google Shape;1021;p9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2" name="Google Shape;1022;p9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3" name="Google Shape;1023;p9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4" name="Google Shape;1024;p9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5" name="Google Shape;1025;p9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6" name="Google Shape;1026;p9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7" name="Google Shape;1027;p9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8" name="Google Shape;1028;p9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9" name="Google Shape;1029;p9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0" name="Google Shape;1030;p9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1" name="Google Shape;1031;p9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2" name="Google Shape;1032;p9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3" name="Google Shape;1033;p9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4" name="Google Shape;1034;p9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5" name="Google Shape;1035;p9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6" name="Google Shape;1036;p9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7" name="Google Shape;1037;p9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8" name="Google Shape;1038;p9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9" name="Google Shape;1039;p9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0" name="Google Shape;1040;p9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1" name="Google Shape;1041;p9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2" name="Google Shape;1042;p9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3" name="Google Shape;1043;p9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4" name="Google Shape;1044;p9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5" name="Google Shape;1045;p9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6" name="Google Shape;1046;p9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7" name="Google Shape;1047;p9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048" name="Google Shape;1048;p9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1049" name="Google Shape;1049;p9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9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9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9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9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9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9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9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9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9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9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9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9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9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9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9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9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9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9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9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9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9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9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9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9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9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9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9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9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9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9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9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9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9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9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9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9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9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9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9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9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9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9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9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9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9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9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9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9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9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9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00" name="Google Shape;1100;p9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1101" name="Google Shape;1101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2" name="Google Shape;1102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3" name="Google Shape;1103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04" name="Google Shape;1104;p9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1105" name="Google Shape;1105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6" name="Google Shape;1106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7" name="Google Shape;1107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08" name="Google Shape;1108;p9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1109" name="Google Shape;1109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0" name="Google Shape;1110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1" name="Google Shape;1111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12" name="Google Shape;1112;p9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1113" name="Google Shape;1113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4" name="Google Shape;1114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5" name="Google Shape;1115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16" name="Google Shape;1116;p9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1117" name="Google Shape;1117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8" name="Google Shape;1118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9" name="Google Shape;1119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20" name="Google Shape;1120;p9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1121" name="Google Shape;1121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2" name="Google Shape;1122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3" name="Google Shape;1123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24" name="Google Shape;1124;p9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1125" name="Google Shape;1125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6" name="Google Shape;1126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7" name="Google Shape;1127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28" name="Google Shape;1128;p9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1129" name="Google Shape;1129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0" name="Google Shape;1130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1" name="Google Shape;1131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32" name="Google Shape;1132;p9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1133" name="Google Shape;1133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4" name="Google Shape;1134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5" name="Google Shape;1135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36" name="Google Shape;1136;p9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1137" name="Google Shape;1137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8" name="Google Shape;1138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9" name="Google Shape;1139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0" name="Google Shape;1140;p9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1141" name="Google Shape;1141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2" name="Google Shape;1142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3" name="Google Shape;1143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4" name="Google Shape;1144;p9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1145" name="Google Shape;1145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6" name="Google Shape;1146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7" name="Google Shape;1147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8" name="Google Shape;1148;p9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1149" name="Google Shape;1149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0" name="Google Shape;1150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1" name="Google Shape;1151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152" name="Google Shape;1152;p9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53" name="Google Shape;1153;p9"/>
          <p:cNvSpPr txBox="1">
            <a:spLocks noGrp="1"/>
          </p:cNvSpPr>
          <p:nvPr>
            <p:ph type="title"/>
          </p:nvPr>
        </p:nvSpPr>
        <p:spPr>
          <a:xfrm>
            <a:off x="1640625" y="1614463"/>
            <a:ext cx="3845700" cy="994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200"/>
              <a:buNone/>
              <a:defRPr sz="9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54" name="Google Shape;1154;p9"/>
          <p:cNvSpPr txBox="1">
            <a:spLocks noGrp="1"/>
          </p:cNvSpPr>
          <p:nvPr>
            <p:ph type="subTitle" idx="1"/>
          </p:nvPr>
        </p:nvSpPr>
        <p:spPr>
          <a:xfrm>
            <a:off x="1640625" y="2742738"/>
            <a:ext cx="3476400" cy="78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dk1"/>
        </a:solidFill>
        <a:effectLst/>
      </p:bgPr>
    </p:bg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p10"/>
          <p:cNvSpPr txBox="1">
            <a:spLocks noGrp="1"/>
          </p:cNvSpPr>
          <p:nvPr>
            <p:ph type="title"/>
          </p:nvPr>
        </p:nvSpPr>
        <p:spPr>
          <a:xfrm>
            <a:off x="2676450" y="1386300"/>
            <a:ext cx="3791100" cy="23709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43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3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3_1">
    <p:spTree>
      <p:nvGrpSpPr>
        <p:cNvPr id="1" name="Shape 1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3" name="Google Shape;1303;p13"/>
          <p:cNvGrpSpPr/>
          <p:nvPr/>
        </p:nvGrpSpPr>
        <p:grpSpPr>
          <a:xfrm flipH="1"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1304" name="Google Shape;1304;p13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1305" name="Google Shape;1305;p13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06" name="Google Shape;1306;p13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07" name="Google Shape;1307;p13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08" name="Google Shape;1308;p13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09" name="Google Shape;1309;p13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0" name="Google Shape;1310;p13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1" name="Google Shape;1311;p13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2" name="Google Shape;1312;p13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3" name="Google Shape;1313;p13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4" name="Google Shape;1314;p13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5" name="Google Shape;1315;p13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6" name="Google Shape;1316;p13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7" name="Google Shape;1317;p13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8" name="Google Shape;1318;p13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9" name="Google Shape;1319;p13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0" name="Google Shape;1320;p13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1" name="Google Shape;1321;p13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2" name="Google Shape;1322;p13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3" name="Google Shape;1323;p13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4" name="Google Shape;1324;p13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5" name="Google Shape;1325;p13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6" name="Google Shape;1326;p13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7" name="Google Shape;1327;p13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8" name="Google Shape;1328;p13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9" name="Google Shape;1329;p13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30" name="Google Shape;1330;p13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31" name="Google Shape;1331;p13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32" name="Google Shape;1332;p13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33" name="Google Shape;1333;p13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34" name="Google Shape;1334;p13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35" name="Google Shape;1335;p13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36" name="Google Shape;1336;p13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337" name="Google Shape;1337;p13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1338" name="Google Shape;1338;p13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13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13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13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13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13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13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13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13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13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13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13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13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13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13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13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13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13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13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13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13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13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13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13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13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13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13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13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13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13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13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13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13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13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13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13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13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13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13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13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13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13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13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13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13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13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13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13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13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13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13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89" name="Google Shape;1389;p13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1390" name="Google Shape;1390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1" name="Google Shape;1391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2" name="Google Shape;1392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93" name="Google Shape;1393;p13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1394" name="Google Shape;1394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5" name="Google Shape;1395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6" name="Google Shape;1396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97" name="Google Shape;1397;p13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1398" name="Google Shape;1398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9" name="Google Shape;1399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0" name="Google Shape;1400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01" name="Google Shape;1401;p13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1402" name="Google Shape;1402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3" name="Google Shape;1403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4" name="Google Shape;1404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05" name="Google Shape;1405;p13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1406" name="Google Shape;1406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7" name="Google Shape;1407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8" name="Google Shape;1408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09" name="Google Shape;1409;p13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1410" name="Google Shape;1410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1" name="Google Shape;1411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2" name="Google Shape;1412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13" name="Google Shape;1413;p13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1414" name="Google Shape;1414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5" name="Google Shape;1415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6" name="Google Shape;1416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17" name="Google Shape;1417;p13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1418" name="Google Shape;1418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9" name="Google Shape;1419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0" name="Google Shape;1420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21" name="Google Shape;1421;p13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1422" name="Google Shape;1422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3" name="Google Shape;1423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4" name="Google Shape;1424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25" name="Google Shape;1425;p13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1426" name="Google Shape;1426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7" name="Google Shape;1427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8" name="Google Shape;1428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29" name="Google Shape;1429;p13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1430" name="Google Shape;1430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1" name="Google Shape;1431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2" name="Google Shape;1432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33" name="Google Shape;1433;p13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1434" name="Google Shape;1434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5" name="Google Shape;1435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6" name="Google Shape;1436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37" name="Google Shape;1437;p13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1438" name="Google Shape;1438;p13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9" name="Google Shape;1439;p13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0" name="Google Shape;1440;p13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41" name="Google Shape;1441;p13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42" name="Google Shape;1442;p13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  <a:effectLst>
            <a:outerShdw blurRad="271463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000" u="sng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4000" u="sng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4000" u="sng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4000" u="sng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4000" u="sng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4000" u="sng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4000" u="sng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4000" u="sng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4000" u="sng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443" name="Google Shape;1443;p13"/>
          <p:cNvSpPr txBox="1">
            <a:spLocks noGrp="1"/>
          </p:cNvSpPr>
          <p:nvPr>
            <p:ph type="subTitle" idx="1"/>
          </p:nvPr>
        </p:nvSpPr>
        <p:spPr>
          <a:xfrm>
            <a:off x="650100" y="1494888"/>
            <a:ext cx="2447700" cy="3657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444" name="Google Shape;1444;p13"/>
          <p:cNvSpPr txBox="1">
            <a:spLocks noGrp="1"/>
          </p:cNvSpPr>
          <p:nvPr>
            <p:ph type="subTitle" idx="2"/>
          </p:nvPr>
        </p:nvSpPr>
        <p:spPr>
          <a:xfrm>
            <a:off x="1269000" y="1899063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445" name="Google Shape;1445;p13"/>
          <p:cNvSpPr txBox="1">
            <a:spLocks noGrp="1"/>
          </p:cNvSpPr>
          <p:nvPr>
            <p:ph type="subTitle" idx="3"/>
          </p:nvPr>
        </p:nvSpPr>
        <p:spPr>
          <a:xfrm>
            <a:off x="650100" y="2934163"/>
            <a:ext cx="2447700" cy="365700"/>
          </a:xfrm>
          <a:prstGeom prst="rect">
            <a:avLst/>
          </a:prstGeom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446" name="Google Shape;1446;p13"/>
          <p:cNvSpPr txBox="1">
            <a:spLocks noGrp="1"/>
          </p:cNvSpPr>
          <p:nvPr>
            <p:ph type="subTitle" idx="4"/>
          </p:nvPr>
        </p:nvSpPr>
        <p:spPr>
          <a:xfrm>
            <a:off x="1269000" y="3343813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447" name="Google Shape;1447;p13"/>
          <p:cNvSpPr txBox="1">
            <a:spLocks noGrp="1"/>
          </p:cNvSpPr>
          <p:nvPr>
            <p:ph type="subTitle" idx="5"/>
          </p:nvPr>
        </p:nvSpPr>
        <p:spPr>
          <a:xfrm>
            <a:off x="6046200" y="1494888"/>
            <a:ext cx="2447700" cy="365700"/>
          </a:xfrm>
          <a:prstGeom prst="rect">
            <a:avLst/>
          </a:prstGeom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448" name="Google Shape;1448;p13"/>
          <p:cNvSpPr txBox="1">
            <a:spLocks noGrp="1"/>
          </p:cNvSpPr>
          <p:nvPr>
            <p:ph type="subTitle" idx="6"/>
          </p:nvPr>
        </p:nvSpPr>
        <p:spPr>
          <a:xfrm>
            <a:off x="6046200" y="1899063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449" name="Google Shape;1449;p13"/>
          <p:cNvSpPr txBox="1">
            <a:spLocks noGrp="1"/>
          </p:cNvSpPr>
          <p:nvPr>
            <p:ph type="subTitle" idx="7"/>
          </p:nvPr>
        </p:nvSpPr>
        <p:spPr>
          <a:xfrm>
            <a:off x="6046200" y="2934159"/>
            <a:ext cx="2447700" cy="365700"/>
          </a:xfrm>
          <a:prstGeom prst="rect">
            <a:avLst/>
          </a:prstGeom>
          <a:effectLst>
            <a:outerShdw blurRad="28575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1450" name="Google Shape;1450;p13"/>
          <p:cNvSpPr txBox="1">
            <a:spLocks noGrp="1"/>
          </p:cNvSpPr>
          <p:nvPr>
            <p:ph type="subTitle" idx="8"/>
          </p:nvPr>
        </p:nvSpPr>
        <p:spPr>
          <a:xfrm>
            <a:off x="6046200" y="3343813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451" name="Google Shape;1451;p13"/>
          <p:cNvSpPr txBox="1">
            <a:spLocks noGrp="1"/>
          </p:cNvSpPr>
          <p:nvPr>
            <p:ph type="title" idx="9" hasCustomPrompt="1"/>
          </p:nvPr>
        </p:nvSpPr>
        <p:spPr>
          <a:xfrm>
            <a:off x="3333246" y="1831700"/>
            <a:ext cx="740700" cy="658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52" name="Google Shape;1452;p13"/>
          <p:cNvSpPr txBox="1">
            <a:spLocks noGrp="1"/>
          </p:cNvSpPr>
          <p:nvPr>
            <p:ph type="title" idx="13" hasCustomPrompt="1"/>
          </p:nvPr>
        </p:nvSpPr>
        <p:spPr>
          <a:xfrm>
            <a:off x="3333246" y="3263200"/>
            <a:ext cx="740700" cy="658200"/>
          </a:xfrm>
          <a:prstGeom prst="rect">
            <a:avLst/>
          </a:prstGeom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53" name="Google Shape;1453;p13"/>
          <p:cNvSpPr txBox="1">
            <a:spLocks noGrp="1"/>
          </p:cNvSpPr>
          <p:nvPr>
            <p:ph type="title" idx="14" hasCustomPrompt="1"/>
          </p:nvPr>
        </p:nvSpPr>
        <p:spPr>
          <a:xfrm>
            <a:off x="5070054" y="1831700"/>
            <a:ext cx="740700" cy="658200"/>
          </a:xfrm>
          <a:prstGeom prst="rect">
            <a:avLst/>
          </a:prstGeom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54" name="Google Shape;1454;p13"/>
          <p:cNvSpPr txBox="1">
            <a:spLocks noGrp="1"/>
          </p:cNvSpPr>
          <p:nvPr>
            <p:ph type="title" idx="15" hasCustomPrompt="1"/>
          </p:nvPr>
        </p:nvSpPr>
        <p:spPr>
          <a:xfrm>
            <a:off x="5070054" y="3263200"/>
            <a:ext cx="740700" cy="658200"/>
          </a:xfrm>
          <a:prstGeom prst="rect">
            <a:avLst/>
          </a:prstGeom>
          <a:effectLst>
            <a:outerShdw blurRad="28575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grpSp>
        <p:nvGrpSpPr>
          <p:cNvPr id="1455" name="Google Shape;1455;p13"/>
          <p:cNvGrpSpPr/>
          <p:nvPr/>
        </p:nvGrpSpPr>
        <p:grpSpPr>
          <a:xfrm>
            <a:off x="4532850" y="1832861"/>
            <a:ext cx="78300" cy="2087378"/>
            <a:chOff x="4532850" y="2348299"/>
            <a:chExt cx="78300" cy="2087378"/>
          </a:xfrm>
        </p:grpSpPr>
        <p:sp>
          <p:nvSpPr>
            <p:cNvPr id="1456" name="Google Shape;1456;p13"/>
            <p:cNvSpPr/>
            <p:nvPr/>
          </p:nvSpPr>
          <p:spPr>
            <a:xfrm>
              <a:off x="4532850" y="2635310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13"/>
            <p:cNvSpPr/>
            <p:nvPr/>
          </p:nvSpPr>
          <p:spPr>
            <a:xfrm>
              <a:off x="4532850" y="2922321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13"/>
            <p:cNvSpPr/>
            <p:nvPr/>
          </p:nvSpPr>
          <p:spPr>
            <a:xfrm>
              <a:off x="4532850" y="3209332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13"/>
            <p:cNvSpPr/>
            <p:nvPr/>
          </p:nvSpPr>
          <p:spPr>
            <a:xfrm>
              <a:off x="4532850" y="2348299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13"/>
            <p:cNvSpPr/>
            <p:nvPr/>
          </p:nvSpPr>
          <p:spPr>
            <a:xfrm>
              <a:off x="4532850" y="3783354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13"/>
            <p:cNvSpPr/>
            <p:nvPr/>
          </p:nvSpPr>
          <p:spPr>
            <a:xfrm>
              <a:off x="4532850" y="4070365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13"/>
            <p:cNvSpPr/>
            <p:nvPr/>
          </p:nvSpPr>
          <p:spPr>
            <a:xfrm>
              <a:off x="4532850" y="4357376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13"/>
            <p:cNvSpPr/>
            <p:nvPr/>
          </p:nvSpPr>
          <p:spPr>
            <a:xfrm>
              <a:off x="4532850" y="3496343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130626"/>
            </a:gs>
            <a:gs pos="100000">
              <a:srgbClr val="000000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Damion"/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●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○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■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●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○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■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●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○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■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59" r:id="rId9"/>
    <p:sldLayoutId id="2147483660" r:id="rId10"/>
    <p:sldLayoutId id="2147483661" r:id="rId11"/>
    <p:sldLayoutId id="2147483663" r:id="rId12"/>
    <p:sldLayoutId id="2147483664" r:id="rId13"/>
    <p:sldLayoutId id="2147483665" r:id="rId14"/>
    <p:sldLayoutId id="2147483671" r:id="rId15"/>
    <p:sldLayoutId id="2147483672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" name="Google Shape;3471;p39"/>
          <p:cNvSpPr txBox="1">
            <a:spLocks noGrp="1"/>
          </p:cNvSpPr>
          <p:nvPr>
            <p:ph type="title"/>
          </p:nvPr>
        </p:nvSpPr>
        <p:spPr>
          <a:xfrm>
            <a:off x="2667000" y="962850"/>
            <a:ext cx="3810000" cy="40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200000"/>
              </a:lnSpc>
            </a:pPr>
            <a:r>
              <a:rPr lang="en-US" sz="1500" dirty="0" err="1">
                <a:latin typeface="Arial" pitchFamily="34" charset="0"/>
                <a:cs typeface="Arial" pitchFamily="34" charset="0"/>
              </a:rPr>
              <a:t>Ketika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Rasulullah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SAW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menerima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wahyu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pertama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i="1" dirty="0" err="1">
                <a:latin typeface="Arial" pitchFamily="34" charset="0"/>
                <a:cs typeface="Arial" pitchFamily="34" charset="0"/>
              </a:rPr>
              <a:t>Iqro</a:t>
            </a:r>
            <a:r>
              <a:rPr lang="en-US" sz="15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i="1" dirty="0" err="1">
                <a:latin typeface="Arial" pitchFamily="34" charset="0"/>
                <a:cs typeface="Arial" pitchFamily="34" charset="0"/>
              </a:rPr>
              <a:t>bismi</a:t>
            </a:r>
            <a:r>
              <a:rPr lang="en-US" sz="15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i="1" dirty="0" err="1">
                <a:latin typeface="Arial" pitchFamily="34" charset="0"/>
                <a:cs typeface="Arial" pitchFamily="34" charset="0"/>
              </a:rPr>
              <a:t>robbikal</a:t>
            </a:r>
            <a:r>
              <a:rPr lang="en-US" sz="15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i="1" dirty="0" err="1">
                <a:latin typeface="Arial" pitchFamily="34" charset="0"/>
                <a:cs typeface="Arial" pitchFamily="34" charset="0"/>
              </a:rPr>
              <a:t>lazii</a:t>
            </a:r>
            <a:r>
              <a:rPr lang="en-US" sz="15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i="1" dirty="0" err="1">
                <a:latin typeface="Arial" pitchFamily="34" charset="0"/>
                <a:cs typeface="Arial" pitchFamily="34" charset="0"/>
              </a:rPr>
              <a:t>khalaq</a:t>
            </a:r>
            <a:r>
              <a:rPr lang="en-US" sz="15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bacalah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menyebut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nama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Tuhanmu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menciptkan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. </a:t>
            </a:r>
            <a:br>
              <a:rPr lang="en-US" sz="1500" dirty="0">
                <a:latin typeface="Arial" pitchFamily="34" charset="0"/>
                <a:cs typeface="Arial" pitchFamily="34" charset="0"/>
              </a:rPr>
            </a:br>
            <a:br>
              <a:rPr lang="en-US" sz="1500" dirty="0">
                <a:latin typeface="Arial" pitchFamily="34" charset="0"/>
                <a:cs typeface="Arial" pitchFamily="34" charset="0"/>
              </a:rPr>
            </a:br>
            <a:r>
              <a:rPr lang="en-US" sz="1500" dirty="0" err="1">
                <a:latin typeface="Arial" pitchFamily="34" charset="0"/>
                <a:cs typeface="Arial" pitchFamily="34" charset="0"/>
              </a:rPr>
              <a:t>Inilah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ayat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pertama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turun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Al-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quran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perintah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belajar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mencari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ilmu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.</a:t>
            </a:r>
            <a:endParaRPr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2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6" name="Google Shape;3476;p40"/>
          <p:cNvSpPr/>
          <p:nvPr/>
        </p:nvSpPr>
        <p:spPr>
          <a:xfrm>
            <a:off x="1795500" y="876300"/>
            <a:ext cx="6434100" cy="3390900"/>
          </a:xfrm>
          <a:prstGeom prst="roundRect">
            <a:avLst>
              <a:gd name="adj" fmla="val 11728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7" name="Google Shape;3477;p40"/>
          <p:cNvSpPr/>
          <p:nvPr/>
        </p:nvSpPr>
        <p:spPr>
          <a:xfrm>
            <a:off x="1947899" y="1028700"/>
            <a:ext cx="6080937" cy="3086100"/>
          </a:xfrm>
          <a:prstGeom prst="roundRect">
            <a:avLst>
              <a:gd name="adj" fmla="val 11728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8" name="Google Shape;3478;p40"/>
          <p:cNvSpPr txBox="1">
            <a:spLocks noGrp="1"/>
          </p:cNvSpPr>
          <p:nvPr>
            <p:ph type="title"/>
          </p:nvPr>
        </p:nvSpPr>
        <p:spPr>
          <a:xfrm>
            <a:off x="1854814" y="1370700"/>
            <a:ext cx="6298586" cy="240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/>
              <a:t>PENELITIAN</a:t>
            </a:r>
            <a:endParaRPr sz="8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8" name="Google Shape;3458;p38"/>
          <p:cNvSpPr txBox="1">
            <a:spLocks noGrp="1"/>
          </p:cNvSpPr>
          <p:nvPr>
            <p:ph type="title"/>
          </p:nvPr>
        </p:nvSpPr>
        <p:spPr>
          <a:xfrm>
            <a:off x="457200" y="438150"/>
            <a:ext cx="7620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Definisi Penelitian</a:t>
            </a:r>
            <a:endParaRPr dirty="0"/>
          </a:p>
        </p:txBody>
      </p:sp>
      <p:sp>
        <p:nvSpPr>
          <p:cNvPr id="3459" name="Google Shape;3459;p38"/>
          <p:cNvSpPr txBox="1">
            <a:spLocks noGrp="1"/>
          </p:cNvSpPr>
          <p:nvPr>
            <p:ph type="subTitle" idx="1"/>
          </p:nvPr>
        </p:nvSpPr>
        <p:spPr>
          <a:xfrm>
            <a:off x="457200" y="1229700"/>
            <a:ext cx="7543800" cy="40852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i="1" dirty="0"/>
              <a:t>Research </a:t>
            </a:r>
            <a:r>
              <a:rPr lang="en-US" dirty="0"/>
              <a:t>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kata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re</a:t>
            </a:r>
            <a:r>
              <a:rPr lang="en-US" dirty="0"/>
              <a:t> yang </a:t>
            </a:r>
            <a:r>
              <a:rPr lang="en-US" dirty="0" err="1"/>
              <a:t>berari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i="1" dirty="0"/>
              <a:t> to search</a:t>
            </a:r>
            <a:r>
              <a:rPr lang="en-US" dirty="0"/>
              <a:t> yang </a:t>
            </a:r>
            <a:r>
              <a:rPr lang="en-US" dirty="0" err="1"/>
              <a:t>berari</a:t>
            </a:r>
            <a:r>
              <a:rPr lang="en-US" dirty="0"/>
              <a:t> </a:t>
            </a:r>
            <a:r>
              <a:rPr lang="en-US" dirty="0" err="1"/>
              <a:t>mencari</a:t>
            </a:r>
            <a:endParaRPr lang="en-US" dirty="0"/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</a:pPr>
            <a:endParaRPr lang="en-US" dirty="0"/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</a:pPr>
            <a:endParaRPr lang="en-US" dirty="0"/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</a:pPr>
            <a:endParaRPr lang="en-US" dirty="0"/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</a:pPr>
            <a:endParaRPr lang="en-US" dirty="0"/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</a:pPr>
            <a:endParaRPr lang="en-US" dirty="0"/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terorganisasi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.</a:t>
            </a:r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</a:pPr>
            <a:endParaRPr lang="en-US" dirty="0"/>
          </a:p>
          <a:p>
            <a:pPr marL="0" lvl="0" indent="0">
              <a:lnSpc>
                <a:spcPct val="150000"/>
              </a:lnSpc>
              <a:buClr>
                <a:schemeClr val="dk1"/>
              </a:buClr>
              <a:buSzPts val="1100"/>
            </a:pPr>
            <a:endParaRPr dirty="0"/>
          </a:p>
        </p:txBody>
      </p:sp>
      <p:sp>
        <p:nvSpPr>
          <p:cNvPr id="2" name="Down Arrow 1"/>
          <p:cNvSpPr/>
          <p:nvPr/>
        </p:nvSpPr>
        <p:spPr>
          <a:xfrm>
            <a:off x="3962400" y="2343150"/>
            <a:ext cx="609600" cy="114300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9" grpId="0" build="p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" name="Google Shape;3483;p41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Pengertian Menurut Ahli</a:t>
            </a:r>
            <a:endParaRPr dirty="0"/>
          </a:p>
        </p:txBody>
      </p:sp>
      <p:sp>
        <p:nvSpPr>
          <p:cNvPr id="3490" name="Google Shape;3490;p41"/>
          <p:cNvSpPr txBox="1"/>
          <p:nvPr/>
        </p:nvSpPr>
        <p:spPr>
          <a:xfrm>
            <a:off x="1066800" y="1392450"/>
            <a:ext cx="70104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Parson.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Menurut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parson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bahwa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pengertian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penelitian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adalah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pencarian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atas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sesuatu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inkuiti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)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secara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sistematis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penekanan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bahwa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pencarian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ini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dilakukan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terhadap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masalah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dapat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dipecahkan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93" name="Google Shape;3493;p41"/>
          <p:cNvSpPr/>
          <p:nvPr/>
        </p:nvSpPr>
        <p:spPr>
          <a:xfrm>
            <a:off x="500072" y="1581150"/>
            <a:ext cx="261928" cy="304800"/>
          </a:xfrm>
          <a:prstGeom prst="rect">
            <a:avLst/>
          </a:prstGeom>
          <a:noFill/>
          <a:ln w="38100" cap="flat" cmpd="sng">
            <a:solidFill>
              <a:srgbClr val="82FFCE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3490;p41"/>
          <p:cNvSpPr txBox="1"/>
          <p:nvPr/>
        </p:nvSpPr>
        <p:spPr>
          <a:xfrm>
            <a:off x="1066800" y="2270550"/>
            <a:ext cx="70104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John.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Menurut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John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bahwa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peneliian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adalah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pencarian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fakta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menurut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metode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objekif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jelas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menemukan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hubungan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antara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fakta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menghasilkan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dalil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atau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hukum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tertentu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" name="Google Shape;3493;p41"/>
          <p:cNvSpPr/>
          <p:nvPr/>
        </p:nvSpPr>
        <p:spPr>
          <a:xfrm>
            <a:off x="500072" y="2459250"/>
            <a:ext cx="261928" cy="304800"/>
          </a:xfrm>
          <a:prstGeom prst="rect">
            <a:avLst/>
          </a:prstGeom>
          <a:noFill/>
          <a:ln w="38100" cap="flat" cmpd="sng">
            <a:solidFill>
              <a:srgbClr val="82FFCE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490;p41"/>
          <p:cNvSpPr txBox="1"/>
          <p:nvPr/>
        </p:nvSpPr>
        <p:spPr>
          <a:xfrm>
            <a:off x="1066800" y="3148650"/>
            <a:ext cx="70104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Donald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Ary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Menurut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Donald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Ary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pengerian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peneliian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adalah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penerapan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pendekatan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ilmiah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pada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pengkajian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suatu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masalah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memperoleh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informasi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berguna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dapat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dipertanggungjawabkan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" name="Google Shape;3493;p41"/>
          <p:cNvSpPr/>
          <p:nvPr/>
        </p:nvSpPr>
        <p:spPr>
          <a:xfrm>
            <a:off x="500072" y="3337350"/>
            <a:ext cx="261928" cy="304800"/>
          </a:xfrm>
          <a:prstGeom prst="rect">
            <a:avLst/>
          </a:prstGeom>
          <a:noFill/>
          <a:ln w="38100" cap="flat" cmpd="sng">
            <a:solidFill>
              <a:srgbClr val="82FFCE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3490;p41"/>
          <p:cNvSpPr txBox="1"/>
          <p:nvPr/>
        </p:nvSpPr>
        <p:spPr>
          <a:xfrm>
            <a:off x="1066800" y="4026750"/>
            <a:ext cx="70104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Soetrisno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Hadi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Menurut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Soetrisno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hadi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bahwa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pengertian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penelitian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adalah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usaha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menemukan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mengembangkan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menguji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kebenaran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suatu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pengetahuan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usaha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mana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dilakukan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menggunakan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metode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ilmiah</a:t>
            </a:r>
            <a:r>
              <a:rPr lang="en-US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" name="Google Shape;3493;p41"/>
          <p:cNvSpPr/>
          <p:nvPr/>
        </p:nvSpPr>
        <p:spPr>
          <a:xfrm>
            <a:off x="500072" y="4215450"/>
            <a:ext cx="261928" cy="304800"/>
          </a:xfrm>
          <a:prstGeom prst="rect">
            <a:avLst/>
          </a:prstGeom>
          <a:noFill/>
          <a:ln w="38100" cap="flat" cmpd="sng">
            <a:solidFill>
              <a:srgbClr val="82FFCE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0" grpId="0"/>
      <p:bldP spid="3493" grpId="0" animBg="1"/>
      <p:bldP spid="14" grpId="0"/>
      <p:bldP spid="15" grpId="0" animBg="1"/>
      <p:bldP spid="16" grpId="0"/>
      <p:bldP spid="17" grpId="0" animBg="1"/>
      <p:bldP spid="18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9" name="Google Shape;3499;p42"/>
          <p:cNvSpPr txBox="1">
            <a:spLocks noGrp="1"/>
          </p:cNvSpPr>
          <p:nvPr>
            <p:ph type="title"/>
          </p:nvPr>
        </p:nvSpPr>
        <p:spPr>
          <a:xfrm>
            <a:off x="726300" y="133350"/>
            <a:ext cx="8417700" cy="457200"/>
          </a:xfrm>
          <a:prstGeom prst="rect">
            <a:avLst/>
          </a:prstGeom>
          <a:effectLst>
            <a:outerShdw blurRad="271463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chemeClr val="accent6"/>
                </a:solidFill>
              </a:rPr>
              <a:t>Tahapan Pelaksanaan Penelitian</a:t>
            </a:r>
            <a:endParaRPr sz="4000" dirty="0">
              <a:solidFill>
                <a:schemeClr val="accent6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1030014" y="8191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0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1676400" y="910650"/>
            <a:ext cx="17118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Permasalahan</a:t>
            </a:r>
            <a:endParaRPr sz="1600" b="1" dirty="0"/>
          </a:p>
        </p:txBody>
      </p:sp>
      <p:sp>
        <p:nvSpPr>
          <p:cNvPr id="36" name="Pentagon 35"/>
          <p:cNvSpPr/>
          <p:nvPr/>
        </p:nvSpPr>
        <p:spPr>
          <a:xfrm>
            <a:off x="1030014" y="14287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1488600" y="1581150"/>
            <a:ext cx="2092800" cy="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Tinjauan Pustaka</a:t>
            </a:r>
            <a:endParaRPr sz="1600" b="1" dirty="0"/>
          </a:p>
        </p:txBody>
      </p:sp>
      <p:sp>
        <p:nvSpPr>
          <p:cNvPr id="38" name="Pentagon 37"/>
          <p:cNvSpPr/>
          <p:nvPr/>
        </p:nvSpPr>
        <p:spPr>
          <a:xfrm>
            <a:off x="1030014" y="20383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1295400" y="2129850"/>
            <a:ext cx="2514600" cy="28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Penelitian Kuntitatif</a:t>
            </a:r>
            <a:endParaRPr sz="1600" b="1" dirty="0"/>
          </a:p>
        </p:txBody>
      </p:sp>
      <p:sp>
        <p:nvSpPr>
          <p:cNvPr id="40" name="Pentagon 39"/>
          <p:cNvSpPr/>
          <p:nvPr/>
        </p:nvSpPr>
        <p:spPr>
          <a:xfrm>
            <a:off x="1030014" y="266700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1371600" y="2758500"/>
            <a:ext cx="2362200" cy="28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Design Penelitian</a:t>
            </a:r>
            <a:endParaRPr sz="1600" b="1" dirty="0"/>
          </a:p>
        </p:txBody>
      </p:sp>
      <p:sp>
        <p:nvSpPr>
          <p:cNvPr id="42" name="Pentagon 41"/>
          <p:cNvSpPr/>
          <p:nvPr/>
        </p:nvSpPr>
        <p:spPr>
          <a:xfrm>
            <a:off x="1030014" y="32575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1564800" y="3349050"/>
            <a:ext cx="2016600" cy="4228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Populasi &amp; Sampel</a:t>
            </a:r>
            <a:endParaRPr sz="1600" b="1" dirty="0"/>
          </a:p>
        </p:txBody>
      </p:sp>
      <p:sp>
        <p:nvSpPr>
          <p:cNvPr id="44" name="Pentagon 43"/>
          <p:cNvSpPr/>
          <p:nvPr/>
        </p:nvSpPr>
        <p:spPr>
          <a:xfrm>
            <a:off x="1016876" y="38671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1663262" y="3958650"/>
            <a:ext cx="17118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Instrumen</a:t>
            </a:r>
            <a:endParaRPr sz="1600" b="1" dirty="0"/>
          </a:p>
        </p:txBody>
      </p:sp>
      <p:sp>
        <p:nvSpPr>
          <p:cNvPr id="46" name="Pentagon 45"/>
          <p:cNvSpPr/>
          <p:nvPr/>
        </p:nvSpPr>
        <p:spPr>
          <a:xfrm>
            <a:off x="5651938" y="8191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entagon 47"/>
          <p:cNvSpPr/>
          <p:nvPr/>
        </p:nvSpPr>
        <p:spPr>
          <a:xfrm>
            <a:off x="5651938" y="14287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6298324" y="819150"/>
            <a:ext cx="17118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Jadwal</a:t>
            </a:r>
            <a:endParaRPr sz="1600" b="1" dirty="0"/>
          </a:p>
        </p:txBody>
      </p:sp>
      <p:sp>
        <p:nvSpPr>
          <p:cNvPr id="50" name="Pentagon 49"/>
          <p:cNvSpPr/>
          <p:nvPr/>
        </p:nvSpPr>
        <p:spPr>
          <a:xfrm>
            <a:off x="5651938" y="20383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6298324" y="1428750"/>
            <a:ext cx="17118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Persuratan</a:t>
            </a:r>
            <a:endParaRPr sz="1600" b="1" dirty="0"/>
          </a:p>
        </p:txBody>
      </p:sp>
      <p:sp>
        <p:nvSpPr>
          <p:cNvPr id="52" name="Pentagon 51"/>
          <p:cNvSpPr/>
          <p:nvPr/>
        </p:nvSpPr>
        <p:spPr>
          <a:xfrm>
            <a:off x="5651938" y="26479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6019800" y="1946850"/>
            <a:ext cx="2286000" cy="4228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Pengumpulan data</a:t>
            </a:r>
            <a:endParaRPr sz="1600" b="1" dirty="0"/>
          </a:p>
        </p:txBody>
      </p:sp>
      <p:sp>
        <p:nvSpPr>
          <p:cNvPr id="54" name="Pentagon 53"/>
          <p:cNvSpPr/>
          <p:nvPr/>
        </p:nvSpPr>
        <p:spPr>
          <a:xfrm>
            <a:off x="5651938" y="32575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6298324" y="2647950"/>
            <a:ext cx="17118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Analisis Data</a:t>
            </a:r>
            <a:endParaRPr sz="1600" b="1" dirty="0"/>
          </a:p>
        </p:txBody>
      </p:sp>
      <p:sp>
        <p:nvSpPr>
          <p:cNvPr id="56" name="Pentagon 55"/>
          <p:cNvSpPr/>
          <p:nvPr/>
        </p:nvSpPr>
        <p:spPr>
          <a:xfrm>
            <a:off x="5638800" y="386715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6285186" y="3257550"/>
            <a:ext cx="17118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Penyusunan</a:t>
            </a:r>
            <a:endParaRPr sz="1600" b="1" dirty="0"/>
          </a:p>
        </p:txBody>
      </p:sp>
      <p:sp>
        <p:nvSpPr>
          <p:cNvPr id="58" name="Pentagon 57"/>
          <p:cNvSpPr/>
          <p:nvPr/>
        </p:nvSpPr>
        <p:spPr>
          <a:xfrm>
            <a:off x="1016876" y="4495800"/>
            <a:ext cx="3160986" cy="514350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1641000" y="4570125"/>
            <a:ext cx="17118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Variabel</a:t>
            </a:r>
            <a:endParaRPr sz="1600" b="1" dirty="0"/>
          </a:p>
        </p:txBody>
      </p:sp>
      <p:sp>
        <p:nvSpPr>
          <p:cNvPr id="61" name="Google Shape;3510;p42"/>
          <p:cNvSpPr txBox="1">
            <a:spLocks noGrp="1"/>
          </p:cNvSpPr>
          <p:nvPr>
            <p:ph type="subTitle" idx="14"/>
          </p:nvPr>
        </p:nvSpPr>
        <p:spPr>
          <a:xfrm>
            <a:off x="6289200" y="3958650"/>
            <a:ext cx="17118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/>
              <a:t>Publikasi</a:t>
            </a:r>
            <a:endParaRPr sz="1600" b="1" dirty="0"/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" name="Google Shape;3471;p39"/>
          <p:cNvSpPr txBox="1">
            <a:spLocks noGrp="1"/>
          </p:cNvSpPr>
          <p:nvPr>
            <p:ph type="title"/>
          </p:nvPr>
        </p:nvSpPr>
        <p:spPr>
          <a:xfrm>
            <a:off x="2676450" y="1386300"/>
            <a:ext cx="3791100" cy="23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ooper Black" pitchFamily="18" charset="0"/>
              </a:rPr>
              <a:t>TERIMA KASIH</a:t>
            </a:r>
            <a:endParaRPr b="1" dirty="0">
              <a:latin typeface="Cooper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5" name="Google Shape;3765;p52"/>
          <p:cNvPicPr preferRelativeResize="0"/>
          <p:nvPr/>
        </p:nvPicPr>
        <p:blipFill rotWithShape="1">
          <a:blip r:embed="rId3">
            <a:alphaModFix/>
          </a:blip>
          <a:srcRect l="1978" r="1978"/>
          <a:stretch/>
        </p:blipFill>
        <p:spPr>
          <a:xfrm>
            <a:off x="1088999" y="1909888"/>
            <a:ext cx="2214675" cy="1165680"/>
          </a:xfrm>
          <a:prstGeom prst="rect">
            <a:avLst/>
          </a:prstGeom>
          <a:noFill/>
          <a:ln>
            <a:noFill/>
          </a:ln>
        </p:spPr>
      </p:pic>
      <p:sp>
        <p:nvSpPr>
          <p:cNvPr id="3766" name="Google Shape;3766;p52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accent6"/>
                </a:solidFill>
              </a:rPr>
              <a:t>EVALUASI</a:t>
            </a:r>
            <a:endParaRPr b="1" dirty="0"/>
          </a:p>
        </p:txBody>
      </p:sp>
      <p:sp>
        <p:nvSpPr>
          <p:cNvPr id="3768" name="Google Shape;3768;p52"/>
          <p:cNvSpPr txBox="1">
            <a:spLocks noGrp="1"/>
          </p:cNvSpPr>
          <p:nvPr>
            <p:ph type="subTitle" idx="2"/>
          </p:nvPr>
        </p:nvSpPr>
        <p:spPr>
          <a:xfrm>
            <a:off x="3733800" y="1428750"/>
            <a:ext cx="5334000" cy="28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Sebutkan</a:t>
            </a:r>
            <a:r>
              <a:rPr lang="en-US" sz="1400" dirty="0"/>
              <a:t> </a:t>
            </a:r>
            <a:r>
              <a:rPr lang="en-US" sz="1400" dirty="0" err="1"/>
              <a:t>wahyu</a:t>
            </a:r>
            <a:r>
              <a:rPr lang="en-US" sz="1400" dirty="0"/>
              <a:t> yang </a:t>
            </a:r>
            <a:r>
              <a:rPr lang="en-US" sz="1400" dirty="0" err="1"/>
              <a:t>pertama</a:t>
            </a:r>
            <a:r>
              <a:rPr lang="en-US" sz="1400" dirty="0"/>
              <a:t> </a:t>
            </a:r>
            <a:r>
              <a:rPr lang="en-US" sz="1400" dirty="0" err="1"/>
              <a:t>diturunkan</a:t>
            </a:r>
            <a:r>
              <a:rPr lang="en-US" sz="1400" dirty="0"/>
              <a:t> Allah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</a:t>
            </a:r>
            <a:r>
              <a:rPr lang="en-US" sz="1400" dirty="0" err="1"/>
              <a:t>mencari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!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Uraikan</a:t>
            </a:r>
            <a:r>
              <a:rPr lang="en-US" sz="1400" dirty="0"/>
              <a:t> </a:t>
            </a:r>
            <a:r>
              <a:rPr lang="en-US" sz="1400" dirty="0" err="1"/>
              <a:t>hakikat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!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Jelaskan</a:t>
            </a:r>
            <a:r>
              <a:rPr lang="en-US" sz="1400" dirty="0"/>
              <a:t> </a:t>
            </a:r>
            <a:r>
              <a:rPr lang="en-US" sz="1400" dirty="0" err="1"/>
              <a:t>definisi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kesehatan</a:t>
            </a:r>
            <a:r>
              <a:rPr lang="en-US" sz="1400" dirty="0"/>
              <a:t>!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Jelaskan</a:t>
            </a:r>
            <a:r>
              <a:rPr lang="en-US" sz="1400" dirty="0"/>
              <a:t> </a:t>
            </a:r>
            <a:r>
              <a:rPr lang="en-US" sz="1400" dirty="0" err="1"/>
              <a:t>perbedaan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!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Uraikan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!</a:t>
            </a:r>
            <a:endParaRPr sz="1400" dirty="0"/>
          </a:p>
        </p:txBody>
      </p:sp>
      <p:grpSp>
        <p:nvGrpSpPr>
          <p:cNvPr id="3769" name="Google Shape;3769;p52"/>
          <p:cNvGrpSpPr/>
          <p:nvPr/>
        </p:nvGrpSpPr>
        <p:grpSpPr>
          <a:xfrm>
            <a:off x="993751" y="1822403"/>
            <a:ext cx="2404473" cy="1968547"/>
            <a:chOff x="2488125" y="1780425"/>
            <a:chExt cx="2913100" cy="2385250"/>
          </a:xfrm>
        </p:grpSpPr>
        <p:sp>
          <p:nvSpPr>
            <p:cNvPr id="3770" name="Google Shape;3770;p52"/>
            <p:cNvSpPr/>
            <p:nvPr/>
          </p:nvSpPr>
          <p:spPr>
            <a:xfrm>
              <a:off x="3571745" y="3690916"/>
              <a:ext cx="745850" cy="380627"/>
            </a:xfrm>
            <a:custGeom>
              <a:avLst/>
              <a:gdLst/>
              <a:ahLst/>
              <a:cxnLst/>
              <a:rect l="l" t="t" r="r" b="b"/>
              <a:pathLst>
                <a:path w="29834" h="17416" extrusionOk="0">
                  <a:moveTo>
                    <a:pt x="2511" y="0"/>
                  </a:moveTo>
                  <a:lnTo>
                    <a:pt x="0" y="17416"/>
                  </a:lnTo>
                  <a:lnTo>
                    <a:pt x="29833" y="17416"/>
                  </a:lnTo>
                  <a:lnTo>
                    <a:pt x="27003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52"/>
            <p:cNvSpPr/>
            <p:nvPr/>
          </p:nvSpPr>
          <p:spPr>
            <a:xfrm>
              <a:off x="3312675" y="4134275"/>
              <a:ext cx="1263400" cy="31400"/>
            </a:xfrm>
            <a:custGeom>
              <a:avLst/>
              <a:gdLst/>
              <a:ahLst/>
              <a:cxnLst/>
              <a:rect l="l" t="t" r="r" b="b"/>
              <a:pathLst>
                <a:path w="50536" h="1256" extrusionOk="0">
                  <a:moveTo>
                    <a:pt x="1" y="1"/>
                  </a:moveTo>
                  <a:lnTo>
                    <a:pt x="1" y="1256"/>
                  </a:lnTo>
                  <a:lnTo>
                    <a:pt x="50536" y="1256"/>
                  </a:lnTo>
                  <a:lnTo>
                    <a:pt x="50536" y="1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52"/>
            <p:cNvSpPr/>
            <p:nvPr/>
          </p:nvSpPr>
          <p:spPr>
            <a:xfrm>
              <a:off x="3312675" y="4071500"/>
              <a:ext cx="1263400" cy="62800"/>
            </a:xfrm>
            <a:custGeom>
              <a:avLst/>
              <a:gdLst/>
              <a:ahLst/>
              <a:cxnLst/>
              <a:rect l="l" t="t" r="r" b="b"/>
              <a:pathLst>
                <a:path w="50536" h="2512" extrusionOk="0">
                  <a:moveTo>
                    <a:pt x="10363" y="1"/>
                  </a:moveTo>
                  <a:lnTo>
                    <a:pt x="1" y="2512"/>
                  </a:lnTo>
                  <a:lnTo>
                    <a:pt x="50536" y="2512"/>
                  </a:lnTo>
                  <a:lnTo>
                    <a:pt x="40196" y="1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52"/>
            <p:cNvSpPr/>
            <p:nvPr/>
          </p:nvSpPr>
          <p:spPr>
            <a:xfrm>
              <a:off x="2488125" y="3411850"/>
              <a:ext cx="2913100" cy="279075"/>
            </a:xfrm>
            <a:custGeom>
              <a:avLst/>
              <a:gdLst/>
              <a:ahLst/>
              <a:cxnLst/>
              <a:rect l="l" t="t" r="r" b="b"/>
              <a:pathLst>
                <a:path w="116524" h="11163" extrusionOk="0">
                  <a:moveTo>
                    <a:pt x="0" y="1"/>
                  </a:moveTo>
                  <a:lnTo>
                    <a:pt x="0" y="6369"/>
                  </a:lnTo>
                  <a:cubicBezTo>
                    <a:pt x="0" y="9017"/>
                    <a:pt x="2169" y="11162"/>
                    <a:pt x="4816" y="11162"/>
                  </a:cubicBezTo>
                  <a:lnTo>
                    <a:pt x="111707" y="11162"/>
                  </a:lnTo>
                  <a:cubicBezTo>
                    <a:pt x="114355" y="11162"/>
                    <a:pt x="116523" y="9017"/>
                    <a:pt x="116523" y="6369"/>
                  </a:cubicBezTo>
                  <a:lnTo>
                    <a:pt x="116523" y="1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4" name="Google Shape;3774;p52"/>
            <p:cNvSpPr/>
            <p:nvPr/>
          </p:nvSpPr>
          <p:spPr>
            <a:xfrm>
              <a:off x="2488125" y="1780425"/>
              <a:ext cx="2913100" cy="1631450"/>
            </a:xfrm>
            <a:custGeom>
              <a:avLst/>
              <a:gdLst/>
              <a:ahLst/>
              <a:cxnLst/>
              <a:rect l="l" t="t" r="r" b="b"/>
              <a:pathLst>
                <a:path w="116524" h="65258" extrusionOk="0">
                  <a:moveTo>
                    <a:pt x="112209" y="3766"/>
                  </a:moveTo>
                  <a:lnTo>
                    <a:pt x="112209" y="61218"/>
                  </a:lnTo>
                  <a:lnTo>
                    <a:pt x="4314" y="61218"/>
                  </a:lnTo>
                  <a:lnTo>
                    <a:pt x="4314" y="3766"/>
                  </a:lnTo>
                  <a:close/>
                  <a:moveTo>
                    <a:pt x="4839" y="0"/>
                  </a:moveTo>
                  <a:cubicBezTo>
                    <a:pt x="2169" y="0"/>
                    <a:pt x="0" y="2169"/>
                    <a:pt x="0" y="4839"/>
                  </a:cubicBezTo>
                  <a:lnTo>
                    <a:pt x="0" y="65258"/>
                  </a:lnTo>
                  <a:lnTo>
                    <a:pt x="116523" y="65258"/>
                  </a:lnTo>
                  <a:lnTo>
                    <a:pt x="116523" y="4839"/>
                  </a:lnTo>
                  <a:cubicBezTo>
                    <a:pt x="116523" y="2169"/>
                    <a:pt x="114355" y="0"/>
                    <a:pt x="111684" y="0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5" name="Google Shape;3775;p52"/>
            <p:cNvSpPr/>
            <p:nvPr/>
          </p:nvSpPr>
          <p:spPr>
            <a:xfrm>
              <a:off x="3887875" y="3483175"/>
              <a:ext cx="113575" cy="114150"/>
            </a:xfrm>
            <a:custGeom>
              <a:avLst/>
              <a:gdLst/>
              <a:ahLst/>
              <a:cxnLst/>
              <a:rect l="l" t="t" r="r" b="b"/>
              <a:pathLst>
                <a:path w="4543" h="4566" extrusionOk="0">
                  <a:moveTo>
                    <a:pt x="2260" y="1"/>
                  </a:moveTo>
                  <a:cubicBezTo>
                    <a:pt x="1005" y="1"/>
                    <a:pt x="1" y="1028"/>
                    <a:pt x="1" y="2283"/>
                  </a:cubicBezTo>
                  <a:cubicBezTo>
                    <a:pt x="1" y="3539"/>
                    <a:pt x="1005" y="4566"/>
                    <a:pt x="2260" y="4566"/>
                  </a:cubicBezTo>
                  <a:cubicBezTo>
                    <a:pt x="3516" y="4566"/>
                    <a:pt x="4543" y="3539"/>
                    <a:pt x="4543" y="2283"/>
                  </a:cubicBezTo>
                  <a:cubicBezTo>
                    <a:pt x="4543" y="1028"/>
                    <a:pt x="3516" y="1"/>
                    <a:pt x="2260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30626"/>
            </a:gs>
            <a:gs pos="100000">
              <a:srgbClr val="000000"/>
            </a:gs>
          </a:gsLst>
          <a:lin ang="5400012" scaled="0"/>
        </a:gradFill>
        <a:effectLst/>
      </p:bgPr>
    </p:bg>
    <p:spTree>
      <p:nvGrpSpPr>
        <p:cNvPr id="1" name="Shape 3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4" name="Google Shape;3364;p29"/>
          <p:cNvSpPr txBox="1">
            <a:spLocks noGrp="1"/>
          </p:cNvSpPr>
          <p:nvPr>
            <p:ph type="ctrTitle"/>
          </p:nvPr>
        </p:nvSpPr>
        <p:spPr>
          <a:xfrm>
            <a:off x="2649125" y="1258650"/>
            <a:ext cx="5768700" cy="28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ILMU PENGETAHUAN DAN PENELTIAN</a:t>
            </a:r>
            <a:endParaRPr sz="4000" dirty="0"/>
          </a:p>
        </p:txBody>
      </p:sp>
      <p:sp>
        <p:nvSpPr>
          <p:cNvPr id="3365" name="Google Shape;3365;p29"/>
          <p:cNvSpPr txBox="1">
            <a:spLocks noGrp="1"/>
          </p:cNvSpPr>
          <p:nvPr>
            <p:ph type="subTitle" idx="1"/>
          </p:nvPr>
        </p:nvSpPr>
        <p:spPr>
          <a:xfrm>
            <a:off x="4238625" y="3577875"/>
            <a:ext cx="4179000" cy="49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Dr. Muhammad Tahir, SKM., M. Kes</a:t>
            </a:r>
            <a:endParaRPr dirty="0"/>
          </a:p>
        </p:txBody>
      </p:sp>
      <p:sp>
        <p:nvSpPr>
          <p:cNvPr id="3366" name="Google Shape;3366;p29"/>
          <p:cNvSpPr/>
          <p:nvPr/>
        </p:nvSpPr>
        <p:spPr>
          <a:xfrm rot="-1799549">
            <a:off x="1072812" y="3114468"/>
            <a:ext cx="2746824" cy="1268925"/>
          </a:xfrm>
          <a:prstGeom prst="rightArrow">
            <a:avLst>
              <a:gd name="adj1" fmla="val 50000"/>
              <a:gd name="adj2" fmla="val 50000"/>
            </a:avLst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7" name="Google Shape;3367;p29"/>
          <p:cNvSpPr/>
          <p:nvPr/>
        </p:nvSpPr>
        <p:spPr>
          <a:xfrm rot="1800127">
            <a:off x="1858655" y="1169192"/>
            <a:ext cx="1342714" cy="620415"/>
          </a:xfrm>
          <a:prstGeom prst="rightArrow">
            <a:avLst>
              <a:gd name="adj1" fmla="val 50000"/>
              <a:gd name="adj2" fmla="val 50000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 tmFilter="0,0; .5, 1; 1, 1"/>
                                        <p:tgtEl>
                                          <p:spTgt spid="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4" grpId="0"/>
      <p:bldP spid="33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2" name="Google Shape;3372;p30"/>
          <p:cNvSpPr txBox="1">
            <a:spLocks noGrp="1"/>
          </p:cNvSpPr>
          <p:nvPr>
            <p:ph type="title"/>
          </p:nvPr>
        </p:nvSpPr>
        <p:spPr>
          <a:xfrm>
            <a:off x="726225" y="361950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/>
              <a:t>Ilmu Pengetahuan</a:t>
            </a:r>
            <a:endParaRPr u="none" dirty="0"/>
          </a:p>
        </p:txBody>
      </p:sp>
      <p:sp>
        <p:nvSpPr>
          <p:cNvPr id="3373" name="Google Shape;3373;p30"/>
          <p:cNvSpPr txBox="1">
            <a:spLocks noGrp="1"/>
          </p:cNvSpPr>
          <p:nvPr>
            <p:ph type="subTitle" idx="1"/>
          </p:nvPr>
        </p:nvSpPr>
        <p:spPr>
          <a:xfrm>
            <a:off x="726225" y="1276350"/>
            <a:ext cx="7691400" cy="34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Allama</a:t>
            </a:r>
            <a:r>
              <a:rPr lang="en-US" dirty="0"/>
              <a:t> (</a:t>
            </a:r>
            <a:r>
              <a:rPr lang="en-US" dirty="0" err="1"/>
              <a:t>Bahasa</a:t>
            </a:r>
            <a:r>
              <a:rPr lang="en-US" dirty="0"/>
              <a:t> Arab)		          </a:t>
            </a:r>
            <a:r>
              <a:rPr lang="en-US" dirty="0" err="1"/>
              <a:t>Ilmu</a:t>
            </a:r>
            <a:r>
              <a:rPr lang="en-US" dirty="0"/>
              <a:t>			</a:t>
            </a:r>
            <a:r>
              <a:rPr lang="en-US" dirty="0" err="1"/>
              <a:t>Pengetahuan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Sains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	           </a:t>
            </a:r>
            <a:r>
              <a:rPr lang="en-US" i="1" dirty="0">
                <a:latin typeface="Arial"/>
                <a:ea typeface="Arial"/>
                <a:cs typeface="Arial"/>
                <a:sym typeface="Arial"/>
              </a:rPr>
              <a:t>Science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Inggris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i="1" dirty="0">
                <a:latin typeface="Arial"/>
                <a:ea typeface="Arial"/>
                <a:cs typeface="Arial"/>
                <a:sym typeface="Arial"/>
              </a:rPr>
              <a:t>	                  Scio/</a:t>
            </a:r>
            <a:r>
              <a:rPr lang="en-US" i="1" dirty="0" err="1">
                <a:latin typeface="Arial"/>
                <a:ea typeface="Arial"/>
                <a:cs typeface="Arial"/>
                <a:sym typeface="Arial"/>
              </a:rPr>
              <a:t>Scire</a:t>
            </a:r>
            <a:r>
              <a:rPr lang="en-US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Yunani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)	       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Pengetahuan</a:t>
            </a: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50000"/>
              </a:lnSpc>
            </a:pP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Berdasarkan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Oxford Dictionary,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ilmu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didefinisikan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sebagai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aktivitas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intelektual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praktis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yang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meliputi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studi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sistematis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tentang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struktur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perilaku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dari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dunia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fisik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alam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pengamatan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percobaan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just">
              <a:lnSpc>
                <a:spcPct val="150000"/>
              </a:lnSpc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50000"/>
              </a:lnSpc>
            </a:pP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kamus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bahasa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Indonesia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ilmu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didefinisikan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sebagai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pengetahuan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tentang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suatu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bidang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yang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disusun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secara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sistematis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menurut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metode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tertentu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, yang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dapat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digunakan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untuk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menerangkan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gejala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tertentu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di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bidang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pengetahuan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just">
              <a:lnSpc>
                <a:spcPct val="150000"/>
              </a:lnSpc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590800" y="1428750"/>
            <a:ext cx="99060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1428750"/>
            <a:ext cx="99060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219075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05200" y="219075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1200" y="2153689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2" grpId="0"/>
      <p:bldP spid="337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2" name="Google Shape;3372;p30"/>
          <p:cNvSpPr txBox="1">
            <a:spLocks noGrp="1"/>
          </p:cNvSpPr>
          <p:nvPr>
            <p:ph type="title"/>
          </p:nvPr>
        </p:nvSpPr>
        <p:spPr>
          <a:xfrm>
            <a:off x="726225" y="361950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/>
              <a:t>Ilmu Pengetahuan</a:t>
            </a:r>
            <a:endParaRPr u="none" dirty="0"/>
          </a:p>
        </p:txBody>
      </p:sp>
      <p:sp>
        <p:nvSpPr>
          <p:cNvPr id="3373" name="Google Shape;3373;p30"/>
          <p:cNvSpPr txBox="1">
            <a:spLocks noGrp="1"/>
          </p:cNvSpPr>
          <p:nvPr>
            <p:ph type="subTitle" idx="1"/>
          </p:nvPr>
        </p:nvSpPr>
        <p:spPr>
          <a:xfrm>
            <a:off x="726225" y="1276350"/>
            <a:ext cx="7691400" cy="34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50000"/>
              </a:lnSpc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50000"/>
              </a:lnSpc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50000"/>
              </a:lnSpc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50000"/>
              </a:lnSpc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50000"/>
              </a:lnSpc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50000"/>
              </a:lnSpc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>
              <a:lnSpc>
                <a:spcPct val="150000"/>
              </a:lnSpc>
            </a:pP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Ilmu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pengetahuan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merupakan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seluruh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usaha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sadar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untuk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menyelidiki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menemukan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meningkatkan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pemahaman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manusia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dari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berbagai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segi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kenyataan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alam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manusia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1657350"/>
            <a:ext cx="29718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800600" y="1657350"/>
            <a:ext cx="29718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59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" name="Google Shape;3379;p31"/>
          <p:cNvSpPr txBox="1">
            <a:spLocks noGrp="1"/>
          </p:cNvSpPr>
          <p:nvPr>
            <p:ph type="title"/>
          </p:nvPr>
        </p:nvSpPr>
        <p:spPr>
          <a:xfrm>
            <a:off x="726300" y="285750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none" dirty="0"/>
              <a:t>Tingkatan Pengetahuan</a:t>
            </a:r>
            <a:endParaRPr u="none" dirty="0"/>
          </a:p>
        </p:txBody>
      </p:sp>
      <p:sp>
        <p:nvSpPr>
          <p:cNvPr id="3380" name="Google Shape;3380;p31"/>
          <p:cNvSpPr txBox="1">
            <a:spLocks noGrp="1"/>
          </p:cNvSpPr>
          <p:nvPr>
            <p:ph type="subTitle" idx="3"/>
          </p:nvPr>
        </p:nvSpPr>
        <p:spPr>
          <a:xfrm>
            <a:off x="838200" y="2587050"/>
            <a:ext cx="2447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1200" dirty="0"/>
              <a:t>(comprehension)</a:t>
            </a:r>
            <a:endParaRPr sz="1200" dirty="0"/>
          </a:p>
        </p:txBody>
      </p:sp>
      <p:sp>
        <p:nvSpPr>
          <p:cNvPr id="3382" name="Google Shape;3382;p31"/>
          <p:cNvSpPr txBox="1">
            <a:spLocks noGrp="1"/>
          </p:cNvSpPr>
          <p:nvPr>
            <p:ph type="subTitle" idx="1"/>
          </p:nvPr>
        </p:nvSpPr>
        <p:spPr>
          <a:xfrm>
            <a:off x="828900" y="1342488"/>
            <a:ext cx="2447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Tahu </a:t>
            </a:r>
            <a:r>
              <a:rPr lang="en" sz="1200" dirty="0"/>
              <a:t>(</a:t>
            </a:r>
            <a:r>
              <a:rPr lang="en" sz="1200" i="1" dirty="0"/>
              <a:t>know)</a:t>
            </a:r>
            <a:endParaRPr sz="1200" dirty="0"/>
          </a:p>
        </p:txBody>
      </p:sp>
      <p:sp>
        <p:nvSpPr>
          <p:cNvPr id="3383" name="Google Shape;3383;p31"/>
          <p:cNvSpPr txBox="1">
            <a:spLocks noGrp="1"/>
          </p:cNvSpPr>
          <p:nvPr>
            <p:ph type="subTitle" idx="2"/>
          </p:nvPr>
        </p:nvSpPr>
        <p:spPr>
          <a:xfrm>
            <a:off x="838200" y="1581150"/>
            <a:ext cx="2183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sv-SE" sz="1200" dirty="0"/>
              <a:t>Sebatas berupa mengingat kembali apa yang telah dipelajari sebelumnya.</a:t>
            </a:r>
            <a:endParaRPr sz="1200" dirty="0"/>
          </a:p>
        </p:txBody>
      </p:sp>
      <p:sp>
        <p:nvSpPr>
          <p:cNvPr id="3384" name="Google Shape;3384;p31"/>
          <p:cNvSpPr txBox="1">
            <a:spLocks noGrp="1"/>
          </p:cNvSpPr>
          <p:nvPr>
            <p:ph type="subTitle" idx="5"/>
          </p:nvPr>
        </p:nvSpPr>
        <p:spPr>
          <a:xfrm>
            <a:off x="838200" y="3867150"/>
            <a:ext cx="2447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1400" dirty="0"/>
              <a:t>(application) </a:t>
            </a:r>
            <a:endParaRPr sz="2800" dirty="0"/>
          </a:p>
        </p:txBody>
      </p:sp>
      <p:sp>
        <p:nvSpPr>
          <p:cNvPr id="3388" name="Google Shape;3388;p31"/>
          <p:cNvSpPr txBox="1">
            <a:spLocks noGrp="1"/>
          </p:cNvSpPr>
          <p:nvPr>
            <p:ph type="title" idx="9"/>
          </p:nvPr>
        </p:nvSpPr>
        <p:spPr>
          <a:xfrm>
            <a:off x="3333246" y="1276350"/>
            <a:ext cx="740700" cy="6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1</a:t>
            </a:r>
            <a:endParaRPr sz="4400" dirty="0"/>
          </a:p>
        </p:txBody>
      </p:sp>
      <p:sp>
        <p:nvSpPr>
          <p:cNvPr id="3389" name="Google Shape;3389;p31"/>
          <p:cNvSpPr txBox="1">
            <a:spLocks noGrp="1"/>
          </p:cNvSpPr>
          <p:nvPr>
            <p:ph type="title" idx="13"/>
          </p:nvPr>
        </p:nvSpPr>
        <p:spPr>
          <a:xfrm>
            <a:off x="3333246" y="2446950"/>
            <a:ext cx="740700" cy="6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2</a:t>
            </a:r>
            <a:endParaRPr sz="4400" dirty="0"/>
          </a:p>
        </p:txBody>
      </p:sp>
      <p:sp>
        <p:nvSpPr>
          <p:cNvPr id="3391" name="Google Shape;3391;p31"/>
          <p:cNvSpPr txBox="1">
            <a:spLocks noGrp="1"/>
          </p:cNvSpPr>
          <p:nvPr>
            <p:ph type="title" idx="14"/>
          </p:nvPr>
        </p:nvSpPr>
        <p:spPr>
          <a:xfrm>
            <a:off x="3374100" y="3666150"/>
            <a:ext cx="740700" cy="6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3</a:t>
            </a:r>
            <a:endParaRPr sz="4400" dirty="0"/>
          </a:p>
        </p:txBody>
      </p:sp>
      <p:sp>
        <p:nvSpPr>
          <p:cNvPr id="16" name="Google Shape;3383;p31"/>
          <p:cNvSpPr txBox="1">
            <a:spLocks noGrp="1"/>
          </p:cNvSpPr>
          <p:nvPr>
            <p:ph type="subTitle" idx="2"/>
          </p:nvPr>
        </p:nvSpPr>
        <p:spPr>
          <a:xfrm>
            <a:off x="838200" y="2904150"/>
            <a:ext cx="2183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sv-SE" sz="1200" dirty="0"/>
              <a:t>Kemampuan menjelaskan tentang objek .</a:t>
            </a:r>
            <a:endParaRPr sz="1200" dirty="0"/>
          </a:p>
        </p:txBody>
      </p:sp>
      <p:sp>
        <p:nvSpPr>
          <p:cNvPr id="17" name="Google Shape;3383;p31"/>
          <p:cNvSpPr txBox="1">
            <a:spLocks noGrp="1"/>
          </p:cNvSpPr>
          <p:nvPr>
            <p:ph type="subTitle" idx="2"/>
          </p:nvPr>
        </p:nvSpPr>
        <p:spPr>
          <a:xfrm>
            <a:off x="838200" y="4171950"/>
            <a:ext cx="2183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sv-SE" sz="1200" dirty="0"/>
              <a:t>Mengaplikasikan atau menerapkan materi.</a:t>
            </a:r>
            <a:endParaRPr sz="1200" dirty="0"/>
          </a:p>
        </p:txBody>
      </p:sp>
      <p:sp>
        <p:nvSpPr>
          <p:cNvPr id="22" name="Google Shape;3380;p31"/>
          <p:cNvSpPr txBox="1">
            <a:spLocks noGrp="1"/>
          </p:cNvSpPr>
          <p:nvPr>
            <p:ph type="subTitle" idx="3"/>
          </p:nvPr>
        </p:nvSpPr>
        <p:spPr>
          <a:xfrm>
            <a:off x="6257700" y="2520912"/>
            <a:ext cx="2447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en-US" sz="2800" dirty="0" err="1"/>
              <a:t>Sintesis</a:t>
            </a:r>
            <a:r>
              <a:rPr lang="en-US" sz="2800" dirty="0"/>
              <a:t> </a:t>
            </a:r>
            <a:r>
              <a:rPr lang="en-US" sz="1400" dirty="0"/>
              <a:t>(synthesis) </a:t>
            </a:r>
            <a:endParaRPr sz="800" dirty="0"/>
          </a:p>
        </p:txBody>
      </p:sp>
      <p:sp>
        <p:nvSpPr>
          <p:cNvPr id="23" name="Google Shape;3382;p31"/>
          <p:cNvSpPr txBox="1">
            <a:spLocks noGrp="1"/>
          </p:cNvSpPr>
          <p:nvPr>
            <p:ph type="subTitle" idx="1"/>
          </p:nvPr>
        </p:nvSpPr>
        <p:spPr>
          <a:xfrm>
            <a:off x="6248400" y="1276350"/>
            <a:ext cx="2447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1400" dirty="0"/>
              <a:t>(analysis) </a:t>
            </a:r>
            <a:endParaRPr sz="1200" dirty="0"/>
          </a:p>
        </p:txBody>
      </p:sp>
      <p:sp>
        <p:nvSpPr>
          <p:cNvPr id="24" name="Google Shape;3383;p31"/>
          <p:cNvSpPr txBox="1">
            <a:spLocks noGrp="1"/>
          </p:cNvSpPr>
          <p:nvPr>
            <p:ph type="subTitle" idx="2"/>
          </p:nvPr>
        </p:nvSpPr>
        <p:spPr>
          <a:xfrm>
            <a:off x="6257700" y="1515012"/>
            <a:ext cx="2183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sv-SE" sz="1200" dirty="0"/>
              <a:t>Kemampuan menjabarkan materi.</a:t>
            </a:r>
            <a:endParaRPr sz="1200" dirty="0"/>
          </a:p>
        </p:txBody>
      </p:sp>
      <p:sp>
        <p:nvSpPr>
          <p:cNvPr id="25" name="Google Shape;3384;p31"/>
          <p:cNvSpPr txBox="1">
            <a:spLocks noGrp="1"/>
          </p:cNvSpPr>
          <p:nvPr>
            <p:ph type="subTitle" idx="5"/>
          </p:nvPr>
        </p:nvSpPr>
        <p:spPr>
          <a:xfrm>
            <a:off x="6257700" y="3801012"/>
            <a:ext cx="2447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1400" dirty="0"/>
              <a:t>(</a:t>
            </a:r>
            <a:r>
              <a:rPr lang="en-US" sz="1400" dirty="0" err="1"/>
              <a:t>evalution</a:t>
            </a:r>
            <a:r>
              <a:rPr lang="en-US" sz="1400" dirty="0"/>
              <a:t>) </a:t>
            </a:r>
            <a:endParaRPr sz="1400" dirty="0"/>
          </a:p>
        </p:txBody>
      </p:sp>
      <p:sp>
        <p:nvSpPr>
          <p:cNvPr id="26" name="Google Shape;3388;p31"/>
          <p:cNvSpPr txBox="1">
            <a:spLocks noGrp="1"/>
          </p:cNvSpPr>
          <p:nvPr>
            <p:ph type="title" idx="9"/>
          </p:nvPr>
        </p:nvSpPr>
        <p:spPr>
          <a:xfrm>
            <a:off x="5140746" y="1324950"/>
            <a:ext cx="740700" cy="6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4</a:t>
            </a:r>
            <a:endParaRPr sz="4400" dirty="0"/>
          </a:p>
        </p:txBody>
      </p:sp>
      <p:sp>
        <p:nvSpPr>
          <p:cNvPr id="27" name="Google Shape;3389;p31"/>
          <p:cNvSpPr txBox="1">
            <a:spLocks noGrp="1"/>
          </p:cNvSpPr>
          <p:nvPr>
            <p:ph type="title" idx="13"/>
          </p:nvPr>
        </p:nvSpPr>
        <p:spPr>
          <a:xfrm>
            <a:off x="5140746" y="2495550"/>
            <a:ext cx="740700" cy="6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5</a:t>
            </a:r>
            <a:endParaRPr sz="4400" dirty="0"/>
          </a:p>
        </p:txBody>
      </p:sp>
      <p:sp>
        <p:nvSpPr>
          <p:cNvPr id="28" name="Google Shape;3391;p31"/>
          <p:cNvSpPr txBox="1">
            <a:spLocks noGrp="1"/>
          </p:cNvSpPr>
          <p:nvPr>
            <p:ph type="title" idx="14"/>
          </p:nvPr>
        </p:nvSpPr>
        <p:spPr>
          <a:xfrm>
            <a:off x="5181600" y="3714750"/>
            <a:ext cx="740700" cy="6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6</a:t>
            </a:r>
            <a:endParaRPr sz="4400" dirty="0"/>
          </a:p>
        </p:txBody>
      </p:sp>
      <p:sp>
        <p:nvSpPr>
          <p:cNvPr id="29" name="Google Shape;3383;p31"/>
          <p:cNvSpPr txBox="1">
            <a:spLocks noGrp="1"/>
          </p:cNvSpPr>
          <p:nvPr>
            <p:ph type="subTitle" idx="2"/>
          </p:nvPr>
        </p:nvSpPr>
        <p:spPr>
          <a:xfrm>
            <a:off x="6257700" y="2838012"/>
            <a:ext cx="2183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sv-SE" sz="1200" dirty="0"/>
              <a:t>Mengaitkan berbagai elemen/ unsur pengetahuan yang ada menjadi suatu pola baru.</a:t>
            </a:r>
            <a:endParaRPr sz="1200" dirty="0"/>
          </a:p>
        </p:txBody>
      </p:sp>
      <p:sp>
        <p:nvSpPr>
          <p:cNvPr id="30" name="Google Shape;3383;p31"/>
          <p:cNvSpPr txBox="1">
            <a:spLocks noGrp="1"/>
          </p:cNvSpPr>
          <p:nvPr>
            <p:ph type="subTitle" idx="2"/>
          </p:nvPr>
        </p:nvSpPr>
        <p:spPr>
          <a:xfrm>
            <a:off x="6274800" y="4248150"/>
            <a:ext cx="2183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sv-SE" sz="1200" dirty="0"/>
              <a:t>Justifikasi atau penilaian terhadap suatu materi atau objek.</a:t>
            </a:r>
            <a:endParaRPr sz="1200" dirty="0"/>
          </a:p>
        </p:txBody>
      </p:sp>
      <p:sp>
        <p:nvSpPr>
          <p:cNvPr id="31" name="Google Shape;3379;p31"/>
          <p:cNvSpPr txBox="1">
            <a:spLocks noGrp="1"/>
          </p:cNvSpPr>
          <p:nvPr>
            <p:ph type="title"/>
          </p:nvPr>
        </p:nvSpPr>
        <p:spPr>
          <a:xfrm>
            <a:off x="843000" y="971550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en" sz="2000" u="none" dirty="0"/>
              <a:t>Menurut </a:t>
            </a:r>
            <a:r>
              <a:rPr lang="en-US" sz="2000" u="none" dirty="0" err="1"/>
              <a:t>Notoatmodjo</a:t>
            </a:r>
            <a:r>
              <a:rPr lang="en-US" sz="2000" u="none" dirty="0"/>
              <a:t>, 2014</a:t>
            </a:r>
            <a:endParaRPr sz="2000" u="none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" grpId="0" build="p"/>
      <p:bldP spid="3382" grpId="0" build="p"/>
      <p:bldP spid="3383" grpId="0" build="p"/>
      <p:bldP spid="3384" grpId="0" build="p"/>
      <p:bldP spid="3388" grpId="0"/>
      <p:bldP spid="3389" grpId="0"/>
      <p:bldP spid="3391" grpId="0"/>
      <p:bldP spid="16" grpId="0" build="p"/>
      <p:bldP spid="17" grpId="0" build="p"/>
      <p:bldP spid="22" grpId="0" build="p"/>
      <p:bldP spid="23" grpId="0" build="p"/>
      <p:bldP spid="24" grpId="0" build="p"/>
      <p:bldP spid="25" grpId="0" build="p"/>
      <p:bldP spid="26" grpId="0"/>
      <p:bldP spid="27" grpId="0"/>
      <p:bldP spid="28" grpId="0"/>
      <p:bldP spid="29" grpId="0" build="p"/>
      <p:bldP spid="30" grpId="0" build="p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6" name="Google Shape;3396;p32"/>
          <p:cNvSpPr txBox="1">
            <a:spLocks noGrp="1"/>
          </p:cNvSpPr>
          <p:nvPr>
            <p:ph type="title"/>
          </p:nvPr>
        </p:nvSpPr>
        <p:spPr>
          <a:xfrm>
            <a:off x="1295400" y="1614463"/>
            <a:ext cx="4709827" cy="9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Perbedaan </a:t>
            </a:r>
            <a:endParaRPr sz="6600" dirty="0"/>
          </a:p>
        </p:txBody>
      </p:sp>
      <p:sp>
        <p:nvSpPr>
          <p:cNvPr id="3397" name="Google Shape;3397;p32"/>
          <p:cNvSpPr txBox="1">
            <a:spLocks noGrp="1"/>
          </p:cNvSpPr>
          <p:nvPr>
            <p:ph type="subTitle" idx="1"/>
          </p:nvPr>
        </p:nvSpPr>
        <p:spPr>
          <a:xfrm>
            <a:off x="1219200" y="2495550"/>
            <a:ext cx="4648200" cy="78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Ilmu &amp; Pengetahuan</a:t>
            </a:r>
            <a:endParaRPr sz="3200" b="1" dirty="0"/>
          </a:p>
        </p:txBody>
      </p:sp>
      <p:sp>
        <p:nvSpPr>
          <p:cNvPr id="3398" name="Google Shape;3398;p32"/>
          <p:cNvSpPr/>
          <p:nvPr/>
        </p:nvSpPr>
        <p:spPr>
          <a:xfrm>
            <a:off x="5370000" y="0"/>
            <a:ext cx="1270457" cy="4838574"/>
          </a:xfrm>
          <a:custGeom>
            <a:avLst/>
            <a:gdLst/>
            <a:ahLst/>
            <a:cxnLst/>
            <a:rect l="l" t="t" r="r" b="b"/>
            <a:pathLst>
              <a:path w="35687" h="135915" extrusionOk="0">
                <a:moveTo>
                  <a:pt x="21425" y="0"/>
                </a:moveTo>
                <a:lnTo>
                  <a:pt x="21204" y="78914"/>
                </a:lnTo>
                <a:cubicBezTo>
                  <a:pt x="21204" y="79180"/>
                  <a:pt x="21070" y="79402"/>
                  <a:pt x="20871" y="79557"/>
                </a:cubicBezTo>
                <a:cubicBezTo>
                  <a:pt x="20725" y="79659"/>
                  <a:pt x="20570" y="79713"/>
                  <a:pt x="20411" y="79713"/>
                </a:cubicBezTo>
                <a:cubicBezTo>
                  <a:pt x="20329" y="79713"/>
                  <a:pt x="20245" y="79698"/>
                  <a:pt x="20161" y="79668"/>
                </a:cubicBezTo>
                <a:lnTo>
                  <a:pt x="18453" y="79114"/>
                </a:lnTo>
                <a:cubicBezTo>
                  <a:pt x="18189" y="79024"/>
                  <a:pt x="17920" y="78981"/>
                  <a:pt x="17655" y="78981"/>
                </a:cubicBezTo>
                <a:cubicBezTo>
                  <a:pt x="16612" y="78981"/>
                  <a:pt x="15640" y="79644"/>
                  <a:pt x="15304" y="80688"/>
                </a:cubicBezTo>
                <a:cubicBezTo>
                  <a:pt x="14860" y="81997"/>
                  <a:pt x="15592" y="83416"/>
                  <a:pt x="16879" y="83838"/>
                </a:cubicBezTo>
                <a:lnTo>
                  <a:pt x="23909" y="86167"/>
                </a:lnTo>
                <a:cubicBezTo>
                  <a:pt x="24109" y="86233"/>
                  <a:pt x="24286" y="86366"/>
                  <a:pt x="24397" y="86588"/>
                </a:cubicBezTo>
                <a:cubicBezTo>
                  <a:pt x="24486" y="86788"/>
                  <a:pt x="24508" y="87009"/>
                  <a:pt x="24442" y="87231"/>
                </a:cubicBezTo>
                <a:lnTo>
                  <a:pt x="24331" y="87542"/>
                </a:lnTo>
                <a:cubicBezTo>
                  <a:pt x="24264" y="87763"/>
                  <a:pt x="24109" y="87941"/>
                  <a:pt x="23909" y="88030"/>
                </a:cubicBezTo>
                <a:cubicBezTo>
                  <a:pt x="23793" y="88094"/>
                  <a:pt x="23669" y="88129"/>
                  <a:pt x="23542" y="88129"/>
                </a:cubicBezTo>
                <a:cubicBezTo>
                  <a:pt x="23451" y="88129"/>
                  <a:pt x="23359" y="88111"/>
                  <a:pt x="23266" y="88074"/>
                </a:cubicBezTo>
                <a:lnTo>
                  <a:pt x="15947" y="85679"/>
                </a:lnTo>
                <a:cubicBezTo>
                  <a:pt x="15716" y="85595"/>
                  <a:pt x="15481" y="85555"/>
                  <a:pt x="15247" y="85555"/>
                </a:cubicBezTo>
                <a:cubicBezTo>
                  <a:pt x="14919" y="85555"/>
                  <a:pt x="14594" y="85634"/>
                  <a:pt x="14284" y="85790"/>
                </a:cubicBezTo>
                <a:cubicBezTo>
                  <a:pt x="13774" y="86056"/>
                  <a:pt x="13374" y="86499"/>
                  <a:pt x="13197" y="87054"/>
                </a:cubicBezTo>
                <a:cubicBezTo>
                  <a:pt x="13019" y="87608"/>
                  <a:pt x="13064" y="88185"/>
                  <a:pt x="13330" y="88717"/>
                </a:cubicBezTo>
                <a:cubicBezTo>
                  <a:pt x="13596" y="89227"/>
                  <a:pt x="14040" y="89604"/>
                  <a:pt x="14594" y="89804"/>
                </a:cubicBezTo>
                <a:lnTo>
                  <a:pt x="23932" y="92865"/>
                </a:lnTo>
                <a:cubicBezTo>
                  <a:pt x="24131" y="92931"/>
                  <a:pt x="24309" y="93087"/>
                  <a:pt x="24420" y="93286"/>
                </a:cubicBezTo>
                <a:cubicBezTo>
                  <a:pt x="24508" y="93486"/>
                  <a:pt x="24530" y="93708"/>
                  <a:pt x="24464" y="93929"/>
                </a:cubicBezTo>
                <a:cubicBezTo>
                  <a:pt x="24340" y="94282"/>
                  <a:pt x="24021" y="94508"/>
                  <a:pt x="23672" y="94508"/>
                </a:cubicBezTo>
                <a:cubicBezTo>
                  <a:pt x="23582" y="94508"/>
                  <a:pt x="23490" y="94493"/>
                  <a:pt x="23399" y="94462"/>
                </a:cubicBezTo>
                <a:lnTo>
                  <a:pt x="16080" y="92066"/>
                </a:lnTo>
                <a:cubicBezTo>
                  <a:pt x="15732" y="91953"/>
                  <a:pt x="15377" y="91896"/>
                  <a:pt x="15025" y="91896"/>
                </a:cubicBezTo>
                <a:cubicBezTo>
                  <a:pt x="14345" y="91896"/>
                  <a:pt x="13678" y="92108"/>
                  <a:pt x="13108" y="92532"/>
                </a:cubicBezTo>
                <a:cubicBezTo>
                  <a:pt x="12243" y="93153"/>
                  <a:pt x="11733" y="94129"/>
                  <a:pt x="11733" y="95194"/>
                </a:cubicBezTo>
                <a:lnTo>
                  <a:pt x="11711" y="97789"/>
                </a:lnTo>
                <a:cubicBezTo>
                  <a:pt x="11666" y="99896"/>
                  <a:pt x="10535" y="101847"/>
                  <a:pt x="8672" y="102956"/>
                </a:cubicBezTo>
                <a:cubicBezTo>
                  <a:pt x="3327" y="106150"/>
                  <a:pt x="0" y="111983"/>
                  <a:pt x="0" y="118193"/>
                </a:cubicBezTo>
                <a:cubicBezTo>
                  <a:pt x="0" y="122984"/>
                  <a:pt x="1885" y="127464"/>
                  <a:pt x="5279" y="130814"/>
                </a:cubicBezTo>
                <a:cubicBezTo>
                  <a:pt x="8628" y="134118"/>
                  <a:pt x="13042" y="135915"/>
                  <a:pt x="17721" y="135915"/>
                </a:cubicBezTo>
                <a:lnTo>
                  <a:pt x="18010" y="135915"/>
                </a:lnTo>
                <a:cubicBezTo>
                  <a:pt x="22534" y="135848"/>
                  <a:pt x="26837" y="134052"/>
                  <a:pt x="30120" y="130836"/>
                </a:cubicBezTo>
                <a:cubicBezTo>
                  <a:pt x="33380" y="127642"/>
                  <a:pt x="35287" y="123383"/>
                  <a:pt x="35443" y="118837"/>
                </a:cubicBezTo>
                <a:cubicBezTo>
                  <a:pt x="35687" y="112360"/>
                  <a:pt x="32360" y="106261"/>
                  <a:pt x="26748" y="102934"/>
                </a:cubicBezTo>
                <a:cubicBezTo>
                  <a:pt x="24952" y="101870"/>
                  <a:pt x="23821" y="99873"/>
                  <a:pt x="23821" y="97744"/>
                </a:cubicBezTo>
                <a:cubicBezTo>
                  <a:pt x="23821" y="97367"/>
                  <a:pt x="23532" y="97057"/>
                  <a:pt x="23155" y="97034"/>
                </a:cubicBezTo>
                <a:lnTo>
                  <a:pt x="17921" y="96879"/>
                </a:lnTo>
                <a:cubicBezTo>
                  <a:pt x="17744" y="96879"/>
                  <a:pt x="17566" y="96946"/>
                  <a:pt x="17433" y="97079"/>
                </a:cubicBezTo>
                <a:cubicBezTo>
                  <a:pt x="17300" y="97212"/>
                  <a:pt x="17211" y="97389"/>
                  <a:pt x="17211" y="97567"/>
                </a:cubicBezTo>
                <a:lnTo>
                  <a:pt x="17211" y="108302"/>
                </a:lnTo>
                <a:lnTo>
                  <a:pt x="16923" y="108568"/>
                </a:lnTo>
                <a:lnTo>
                  <a:pt x="16945" y="108590"/>
                </a:lnTo>
                <a:lnTo>
                  <a:pt x="13019" y="112604"/>
                </a:lnTo>
                <a:cubicBezTo>
                  <a:pt x="12753" y="112893"/>
                  <a:pt x="12753" y="113314"/>
                  <a:pt x="13042" y="113580"/>
                </a:cubicBezTo>
                <a:cubicBezTo>
                  <a:pt x="13175" y="113713"/>
                  <a:pt x="13352" y="113780"/>
                  <a:pt x="13530" y="113780"/>
                </a:cubicBezTo>
                <a:cubicBezTo>
                  <a:pt x="13707" y="113780"/>
                  <a:pt x="13884" y="113713"/>
                  <a:pt x="14017" y="113580"/>
                </a:cubicBezTo>
                <a:lnTo>
                  <a:pt x="17899" y="109610"/>
                </a:lnTo>
                <a:lnTo>
                  <a:pt x="21558" y="113558"/>
                </a:lnTo>
                <a:cubicBezTo>
                  <a:pt x="21699" y="113711"/>
                  <a:pt x="21884" y="113789"/>
                  <a:pt x="22069" y="113789"/>
                </a:cubicBezTo>
                <a:cubicBezTo>
                  <a:pt x="22234" y="113789"/>
                  <a:pt x="22399" y="113727"/>
                  <a:pt x="22534" y="113602"/>
                </a:cubicBezTo>
                <a:cubicBezTo>
                  <a:pt x="22690" y="113469"/>
                  <a:pt x="22756" y="113270"/>
                  <a:pt x="22756" y="113092"/>
                </a:cubicBezTo>
                <a:cubicBezTo>
                  <a:pt x="22756" y="112915"/>
                  <a:pt x="22690" y="112760"/>
                  <a:pt x="22579" y="112626"/>
                </a:cubicBezTo>
                <a:lnTo>
                  <a:pt x="18609" y="108324"/>
                </a:lnTo>
                <a:lnTo>
                  <a:pt x="18609" y="98276"/>
                </a:lnTo>
                <a:lnTo>
                  <a:pt x="22468" y="98410"/>
                </a:lnTo>
                <a:cubicBezTo>
                  <a:pt x="22690" y="100783"/>
                  <a:pt x="24020" y="102934"/>
                  <a:pt x="26039" y="104132"/>
                </a:cubicBezTo>
                <a:cubicBezTo>
                  <a:pt x="31206" y="107193"/>
                  <a:pt x="34289" y="112804"/>
                  <a:pt x="34067" y="118792"/>
                </a:cubicBezTo>
                <a:cubicBezTo>
                  <a:pt x="33912" y="122984"/>
                  <a:pt x="32160" y="126910"/>
                  <a:pt x="29144" y="129860"/>
                </a:cubicBezTo>
                <a:cubicBezTo>
                  <a:pt x="26127" y="132810"/>
                  <a:pt x="22157" y="134473"/>
                  <a:pt x="17988" y="134540"/>
                </a:cubicBezTo>
                <a:cubicBezTo>
                  <a:pt x="17904" y="134541"/>
                  <a:pt x="17820" y="134542"/>
                  <a:pt x="17736" y="134542"/>
                </a:cubicBezTo>
                <a:cubicBezTo>
                  <a:pt x="13416" y="134542"/>
                  <a:pt x="9345" y="132862"/>
                  <a:pt x="6277" y="129838"/>
                </a:cubicBezTo>
                <a:cubicBezTo>
                  <a:pt x="3127" y="126733"/>
                  <a:pt x="1397" y="122607"/>
                  <a:pt x="1397" y="118193"/>
                </a:cubicBezTo>
                <a:cubicBezTo>
                  <a:pt x="1397" y="112471"/>
                  <a:pt x="4458" y="107082"/>
                  <a:pt x="9382" y="104154"/>
                </a:cubicBezTo>
                <a:cubicBezTo>
                  <a:pt x="11666" y="102779"/>
                  <a:pt x="13064" y="100406"/>
                  <a:pt x="13086" y="97811"/>
                </a:cubicBezTo>
                <a:lnTo>
                  <a:pt x="13130" y="95216"/>
                </a:lnTo>
                <a:cubicBezTo>
                  <a:pt x="13130" y="94573"/>
                  <a:pt x="13419" y="94018"/>
                  <a:pt x="13929" y="93641"/>
                </a:cubicBezTo>
                <a:cubicBezTo>
                  <a:pt x="14269" y="93404"/>
                  <a:pt x="14658" y="93276"/>
                  <a:pt x="15057" y="93276"/>
                </a:cubicBezTo>
                <a:cubicBezTo>
                  <a:pt x="15257" y="93276"/>
                  <a:pt x="15459" y="93308"/>
                  <a:pt x="15659" y="93375"/>
                </a:cubicBezTo>
                <a:lnTo>
                  <a:pt x="22978" y="95792"/>
                </a:lnTo>
                <a:cubicBezTo>
                  <a:pt x="23202" y="95866"/>
                  <a:pt x="23430" y="95900"/>
                  <a:pt x="23655" y="95900"/>
                </a:cubicBezTo>
                <a:cubicBezTo>
                  <a:pt x="24590" y="95900"/>
                  <a:pt x="25473" y="95302"/>
                  <a:pt x="25795" y="94373"/>
                </a:cubicBezTo>
                <a:cubicBezTo>
                  <a:pt x="25972" y="93796"/>
                  <a:pt x="25928" y="93197"/>
                  <a:pt x="25662" y="92665"/>
                </a:cubicBezTo>
                <a:cubicBezTo>
                  <a:pt x="25395" y="92133"/>
                  <a:pt x="24930" y="91734"/>
                  <a:pt x="24353" y="91556"/>
                </a:cubicBezTo>
                <a:lnTo>
                  <a:pt x="15016" y="88473"/>
                </a:lnTo>
                <a:cubicBezTo>
                  <a:pt x="14616" y="88340"/>
                  <a:pt x="14395" y="87897"/>
                  <a:pt x="14528" y="87497"/>
                </a:cubicBezTo>
                <a:cubicBezTo>
                  <a:pt x="14594" y="87298"/>
                  <a:pt x="14727" y="87120"/>
                  <a:pt x="14927" y="87032"/>
                </a:cubicBezTo>
                <a:cubicBezTo>
                  <a:pt x="15034" y="86978"/>
                  <a:pt x="15158" y="86949"/>
                  <a:pt x="15283" y="86949"/>
                </a:cubicBezTo>
                <a:cubicBezTo>
                  <a:pt x="15365" y="86949"/>
                  <a:pt x="15447" y="86961"/>
                  <a:pt x="15526" y="86987"/>
                </a:cubicBezTo>
                <a:lnTo>
                  <a:pt x="22845" y="89405"/>
                </a:lnTo>
                <a:cubicBezTo>
                  <a:pt x="23067" y="89476"/>
                  <a:pt x="23295" y="89511"/>
                  <a:pt x="23524" y="89511"/>
                </a:cubicBezTo>
                <a:cubicBezTo>
                  <a:pt x="23868" y="89511"/>
                  <a:pt x="24211" y="89431"/>
                  <a:pt x="24530" y="89272"/>
                </a:cubicBezTo>
                <a:cubicBezTo>
                  <a:pt x="25063" y="89006"/>
                  <a:pt x="25462" y="88540"/>
                  <a:pt x="25662" y="87985"/>
                </a:cubicBezTo>
                <a:lnTo>
                  <a:pt x="25750" y="87653"/>
                </a:lnTo>
                <a:cubicBezTo>
                  <a:pt x="25950" y="87098"/>
                  <a:pt x="25906" y="86477"/>
                  <a:pt x="25639" y="85945"/>
                </a:cubicBezTo>
                <a:cubicBezTo>
                  <a:pt x="25373" y="85412"/>
                  <a:pt x="24907" y="85035"/>
                  <a:pt x="24331" y="84836"/>
                </a:cubicBezTo>
                <a:lnTo>
                  <a:pt x="17322" y="82529"/>
                </a:lnTo>
                <a:cubicBezTo>
                  <a:pt x="16746" y="82330"/>
                  <a:pt x="16435" y="81709"/>
                  <a:pt x="16612" y="81132"/>
                </a:cubicBezTo>
                <a:cubicBezTo>
                  <a:pt x="16773" y="80669"/>
                  <a:pt x="17204" y="80364"/>
                  <a:pt x="17665" y="80364"/>
                </a:cubicBezTo>
                <a:cubicBezTo>
                  <a:pt x="17779" y="80364"/>
                  <a:pt x="17895" y="80383"/>
                  <a:pt x="18010" y="80422"/>
                </a:cubicBezTo>
                <a:lnTo>
                  <a:pt x="19718" y="80977"/>
                </a:lnTo>
                <a:cubicBezTo>
                  <a:pt x="19952" y="81052"/>
                  <a:pt x="20189" y="81089"/>
                  <a:pt x="20422" y="81089"/>
                </a:cubicBezTo>
                <a:cubicBezTo>
                  <a:pt x="20871" y="81089"/>
                  <a:pt x="21304" y="80951"/>
                  <a:pt x="21669" y="80688"/>
                </a:cubicBezTo>
                <a:cubicBezTo>
                  <a:pt x="22246" y="80267"/>
                  <a:pt x="22579" y="79624"/>
                  <a:pt x="22579" y="78936"/>
                </a:cubicBezTo>
                <a:lnTo>
                  <a:pt x="22800" y="0"/>
                </a:lnTo>
                <a:close/>
              </a:path>
            </a:pathLst>
          </a:custGeom>
          <a:solidFill>
            <a:schemeClr val="accent1"/>
          </a:solidFill>
          <a:ln w="13850" cap="flat" cmpd="sng">
            <a:solidFill>
              <a:schemeClr val="accent1"/>
            </a:solidFill>
            <a:prstDash val="solid"/>
            <a:miter lim="22179"/>
            <a:headEnd type="none" w="sm" len="sm"/>
            <a:tailEnd type="none" w="sm" len="sm"/>
          </a:ln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9" name="Google Shape;3399;p32"/>
          <p:cNvSpPr/>
          <p:nvPr/>
        </p:nvSpPr>
        <p:spPr>
          <a:xfrm flipH="1">
            <a:off x="361746" y="0"/>
            <a:ext cx="771731" cy="2939162"/>
          </a:xfrm>
          <a:custGeom>
            <a:avLst/>
            <a:gdLst/>
            <a:ahLst/>
            <a:cxnLst/>
            <a:rect l="l" t="t" r="r" b="b"/>
            <a:pathLst>
              <a:path w="35687" h="135915" extrusionOk="0">
                <a:moveTo>
                  <a:pt x="21425" y="0"/>
                </a:moveTo>
                <a:lnTo>
                  <a:pt x="21204" y="78914"/>
                </a:lnTo>
                <a:cubicBezTo>
                  <a:pt x="21204" y="79180"/>
                  <a:pt x="21070" y="79402"/>
                  <a:pt x="20871" y="79557"/>
                </a:cubicBezTo>
                <a:cubicBezTo>
                  <a:pt x="20725" y="79659"/>
                  <a:pt x="20570" y="79713"/>
                  <a:pt x="20411" y="79713"/>
                </a:cubicBezTo>
                <a:cubicBezTo>
                  <a:pt x="20329" y="79713"/>
                  <a:pt x="20245" y="79698"/>
                  <a:pt x="20161" y="79668"/>
                </a:cubicBezTo>
                <a:lnTo>
                  <a:pt x="18453" y="79114"/>
                </a:lnTo>
                <a:cubicBezTo>
                  <a:pt x="18189" y="79024"/>
                  <a:pt x="17920" y="78981"/>
                  <a:pt x="17655" y="78981"/>
                </a:cubicBezTo>
                <a:cubicBezTo>
                  <a:pt x="16612" y="78981"/>
                  <a:pt x="15640" y="79644"/>
                  <a:pt x="15304" y="80688"/>
                </a:cubicBezTo>
                <a:cubicBezTo>
                  <a:pt x="14860" y="81997"/>
                  <a:pt x="15592" y="83416"/>
                  <a:pt x="16879" y="83838"/>
                </a:cubicBezTo>
                <a:lnTo>
                  <a:pt x="23909" y="86167"/>
                </a:lnTo>
                <a:cubicBezTo>
                  <a:pt x="24109" y="86233"/>
                  <a:pt x="24286" y="86366"/>
                  <a:pt x="24397" y="86588"/>
                </a:cubicBezTo>
                <a:cubicBezTo>
                  <a:pt x="24486" y="86788"/>
                  <a:pt x="24508" y="87009"/>
                  <a:pt x="24442" y="87231"/>
                </a:cubicBezTo>
                <a:lnTo>
                  <a:pt x="24331" y="87542"/>
                </a:lnTo>
                <a:cubicBezTo>
                  <a:pt x="24264" y="87763"/>
                  <a:pt x="24109" y="87941"/>
                  <a:pt x="23909" y="88030"/>
                </a:cubicBezTo>
                <a:cubicBezTo>
                  <a:pt x="23793" y="88094"/>
                  <a:pt x="23669" y="88129"/>
                  <a:pt x="23542" y="88129"/>
                </a:cubicBezTo>
                <a:cubicBezTo>
                  <a:pt x="23451" y="88129"/>
                  <a:pt x="23359" y="88111"/>
                  <a:pt x="23266" y="88074"/>
                </a:cubicBezTo>
                <a:lnTo>
                  <a:pt x="15947" y="85679"/>
                </a:lnTo>
                <a:cubicBezTo>
                  <a:pt x="15716" y="85595"/>
                  <a:pt x="15481" y="85555"/>
                  <a:pt x="15247" y="85555"/>
                </a:cubicBezTo>
                <a:cubicBezTo>
                  <a:pt x="14919" y="85555"/>
                  <a:pt x="14594" y="85634"/>
                  <a:pt x="14284" y="85790"/>
                </a:cubicBezTo>
                <a:cubicBezTo>
                  <a:pt x="13774" y="86056"/>
                  <a:pt x="13374" y="86499"/>
                  <a:pt x="13197" y="87054"/>
                </a:cubicBezTo>
                <a:cubicBezTo>
                  <a:pt x="13019" y="87608"/>
                  <a:pt x="13064" y="88185"/>
                  <a:pt x="13330" y="88717"/>
                </a:cubicBezTo>
                <a:cubicBezTo>
                  <a:pt x="13596" y="89227"/>
                  <a:pt x="14040" y="89604"/>
                  <a:pt x="14594" y="89804"/>
                </a:cubicBezTo>
                <a:lnTo>
                  <a:pt x="23932" y="92865"/>
                </a:lnTo>
                <a:cubicBezTo>
                  <a:pt x="24131" y="92931"/>
                  <a:pt x="24309" y="93087"/>
                  <a:pt x="24420" y="93286"/>
                </a:cubicBezTo>
                <a:cubicBezTo>
                  <a:pt x="24508" y="93486"/>
                  <a:pt x="24530" y="93708"/>
                  <a:pt x="24464" y="93929"/>
                </a:cubicBezTo>
                <a:cubicBezTo>
                  <a:pt x="24340" y="94282"/>
                  <a:pt x="24021" y="94508"/>
                  <a:pt x="23672" y="94508"/>
                </a:cubicBezTo>
                <a:cubicBezTo>
                  <a:pt x="23582" y="94508"/>
                  <a:pt x="23490" y="94493"/>
                  <a:pt x="23399" y="94462"/>
                </a:cubicBezTo>
                <a:lnTo>
                  <a:pt x="16080" y="92066"/>
                </a:lnTo>
                <a:cubicBezTo>
                  <a:pt x="15732" y="91953"/>
                  <a:pt x="15377" y="91896"/>
                  <a:pt x="15025" y="91896"/>
                </a:cubicBezTo>
                <a:cubicBezTo>
                  <a:pt x="14345" y="91896"/>
                  <a:pt x="13678" y="92108"/>
                  <a:pt x="13108" y="92532"/>
                </a:cubicBezTo>
                <a:cubicBezTo>
                  <a:pt x="12243" y="93153"/>
                  <a:pt x="11733" y="94129"/>
                  <a:pt x="11733" y="95194"/>
                </a:cubicBezTo>
                <a:lnTo>
                  <a:pt x="11711" y="97789"/>
                </a:lnTo>
                <a:cubicBezTo>
                  <a:pt x="11666" y="99896"/>
                  <a:pt x="10535" y="101847"/>
                  <a:pt x="8672" y="102956"/>
                </a:cubicBezTo>
                <a:cubicBezTo>
                  <a:pt x="3327" y="106150"/>
                  <a:pt x="0" y="111983"/>
                  <a:pt x="0" y="118193"/>
                </a:cubicBezTo>
                <a:cubicBezTo>
                  <a:pt x="0" y="122984"/>
                  <a:pt x="1885" y="127464"/>
                  <a:pt x="5279" y="130814"/>
                </a:cubicBezTo>
                <a:cubicBezTo>
                  <a:pt x="8628" y="134118"/>
                  <a:pt x="13042" y="135915"/>
                  <a:pt x="17721" y="135915"/>
                </a:cubicBezTo>
                <a:lnTo>
                  <a:pt x="18010" y="135915"/>
                </a:lnTo>
                <a:cubicBezTo>
                  <a:pt x="22534" y="135848"/>
                  <a:pt x="26837" y="134052"/>
                  <a:pt x="30120" y="130836"/>
                </a:cubicBezTo>
                <a:cubicBezTo>
                  <a:pt x="33380" y="127642"/>
                  <a:pt x="35287" y="123383"/>
                  <a:pt x="35443" y="118837"/>
                </a:cubicBezTo>
                <a:cubicBezTo>
                  <a:pt x="35687" y="112360"/>
                  <a:pt x="32360" y="106261"/>
                  <a:pt x="26748" y="102934"/>
                </a:cubicBezTo>
                <a:cubicBezTo>
                  <a:pt x="24952" y="101870"/>
                  <a:pt x="23821" y="99873"/>
                  <a:pt x="23821" y="97744"/>
                </a:cubicBezTo>
                <a:cubicBezTo>
                  <a:pt x="23821" y="97367"/>
                  <a:pt x="23532" y="97057"/>
                  <a:pt x="23155" y="97034"/>
                </a:cubicBezTo>
                <a:lnTo>
                  <a:pt x="17921" y="96879"/>
                </a:lnTo>
                <a:cubicBezTo>
                  <a:pt x="17744" y="96879"/>
                  <a:pt x="17566" y="96946"/>
                  <a:pt x="17433" y="97079"/>
                </a:cubicBezTo>
                <a:cubicBezTo>
                  <a:pt x="17300" y="97212"/>
                  <a:pt x="17211" y="97389"/>
                  <a:pt x="17211" y="97567"/>
                </a:cubicBezTo>
                <a:lnTo>
                  <a:pt x="17211" y="108302"/>
                </a:lnTo>
                <a:lnTo>
                  <a:pt x="16923" y="108568"/>
                </a:lnTo>
                <a:lnTo>
                  <a:pt x="16945" y="108590"/>
                </a:lnTo>
                <a:lnTo>
                  <a:pt x="13019" y="112604"/>
                </a:lnTo>
                <a:cubicBezTo>
                  <a:pt x="12753" y="112893"/>
                  <a:pt x="12753" y="113314"/>
                  <a:pt x="13042" y="113580"/>
                </a:cubicBezTo>
                <a:cubicBezTo>
                  <a:pt x="13175" y="113713"/>
                  <a:pt x="13352" y="113780"/>
                  <a:pt x="13530" y="113780"/>
                </a:cubicBezTo>
                <a:cubicBezTo>
                  <a:pt x="13707" y="113780"/>
                  <a:pt x="13884" y="113713"/>
                  <a:pt x="14017" y="113580"/>
                </a:cubicBezTo>
                <a:lnTo>
                  <a:pt x="17899" y="109610"/>
                </a:lnTo>
                <a:lnTo>
                  <a:pt x="21558" y="113558"/>
                </a:lnTo>
                <a:cubicBezTo>
                  <a:pt x="21699" y="113711"/>
                  <a:pt x="21884" y="113789"/>
                  <a:pt x="22069" y="113789"/>
                </a:cubicBezTo>
                <a:cubicBezTo>
                  <a:pt x="22234" y="113789"/>
                  <a:pt x="22399" y="113727"/>
                  <a:pt x="22534" y="113602"/>
                </a:cubicBezTo>
                <a:cubicBezTo>
                  <a:pt x="22690" y="113469"/>
                  <a:pt x="22756" y="113270"/>
                  <a:pt x="22756" y="113092"/>
                </a:cubicBezTo>
                <a:cubicBezTo>
                  <a:pt x="22756" y="112915"/>
                  <a:pt x="22690" y="112760"/>
                  <a:pt x="22579" y="112626"/>
                </a:cubicBezTo>
                <a:lnTo>
                  <a:pt x="18609" y="108324"/>
                </a:lnTo>
                <a:lnTo>
                  <a:pt x="18609" y="98276"/>
                </a:lnTo>
                <a:lnTo>
                  <a:pt x="22468" y="98410"/>
                </a:lnTo>
                <a:cubicBezTo>
                  <a:pt x="22690" y="100783"/>
                  <a:pt x="24020" y="102934"/>
                  <a:pt x="26039" y="104132"/>
                </a:cubicBezTo>
                <a:cubicBezTo>
                  <a:pt x="31206" y="107193"/>
                  <a:pt x="34289" y="112804"/>
                  <a:pt x="34067" y="118792"/>
                </a:cubicBezTo>
                <a:cubicBezTo>
                  <a:pt x="33912" y="122984"/>
                  <a:pt x="32160" y="126910"/>
                  <a:pt x="29144" y="129860"/>
                </a:cubicBezTo>
                <a:cubicBezTo>
                  <a:pt x="26127" y="132810"/>
                  <a:pt x="22157" y="134473"/>
                  <a:pt x="17988" y="134540"/>
                </a:cubicBezTo>
                <a:cubicBezTo>
                  <a:pt x="17904" y="134541"/>
                  <a:pt x="17820" y="134542"/>
                  <a:pt x="17736" y="134542"/>
                </a:cubicBezTo>
                <a:cubicBezTo>
                  <a:pt x="13416" y="134542"/>
                  <a:pt x="9345" y="132862"/>
                  <a:pt x="6277" y="129838"/>
                </a:cubicBezTo>
                <a:cubicBezTo>
                  <a:pt x="3127" y="126733"/>
                  <a:pt x="1397" y="122607"/>
                  <a:pt x="1397" y="118193"/>
                </a:cubicBezTo>
                <a:cubicBezTo>
                  <a:pt x="1397" y="112471"/>
                  <a:pt x="4458" y="107082"/>
                  <a:pt x="9382" y="104154"/>
                </a:cubicBezTo>
                <a:cubicBezTo>
                  <a:pt x="11666" y="102779"/>
                  <a:pt x="13064" y="100406"/>
                  <a:pt x="13086" y="97811"/>
                </a:cubicBezTo>
                <a:lnTo>
                  <a:pt x="13130" y="95216"/>
                </a:lnTo>
                <a:cubicBezTo>
                  <a:pt x="13130" y="94573"/>
                  <a:pt x="13419" y="94018"/>
                  <a:pt x="13929" y="93641"/>
                </a:cubicBezTo>
                <a:cubicBezTo>
                  <a:pt x="14269" y="93404"/>
                  <a:pt x="14658" y="93276"/>
                  <a:pt x="15057" y="93276"/>
                </a:cubicBezTo>
                <a:cubicBezTo>
                  <a:pt x="15257" y="93276"/>
                  <a:pt x="15459" y="93308"/>
                  <a:pt x="15659" y="93375"/>
                </a:cubicBezTo>
                <a:lnTo>
                  <a:pt x="22978" y="95792"/>
                </a:lnTo>
                <a:cubicBezTo>
                  <a:pt x="23202" y="95866"/>
                  <a:pt x="23430" y="95900"/>
                  <a:pt x="23655" y="95900"/>
                </a:cubicBezTo>
                <a:cubicBezTo>
                  <a:pt x="24590" y="95900"/>
                  <a:pt x="25473" y="95302"/>
                  <a:pt x="25795" y="94373"/>
                </a:cubicBezTo>
                <a:cubicBezTo>
                  <a:pt x="25972" y="93796"/>
                  <a:pt x="25928" y="93197"/>
                  <a:pt x="25662" y="92665"/>
                </a:cubicBezTo>
                <a:cubicBezTo>
                  <a:pt x="25395" y="92133"/>
                  <a:pt x="24930" y="91734"/>
                  <a:pt x="24353" y="91556"/>
                </a:cubicBezTo>
                <a:lnTo>
                  <a:pt x="15016" y="88473"/>
                </a:lnTo>
                <a:cubicBezTo>
                  <a:pt x="14616" y="88340"/>
                  <a:pt x="14395" y="87897"/>
                  <a:pt x="14528" y="87497"/>
                </a:cubicBezTo>
                <a:cubicBezTo>
                  <a:pt x="14594" y="87298"/>
                  <a:pt x="14727" y="87120"/>
                  <a:pt x="14927" y="87032"/>
                </a:cubicBezTo>
                <a:cubicBezTo>
                  <a:pt x="15034" y="86978"/>
                  <a:pt x="15158" y="86949"/>
                  <a:pt x="15283" y="86949"/>
                </a:cubicBezTo>
                <a:cubicBezTo>
                  <a:pt x="15365" y="86949"/>
                  <a:pt x="15447" y="86961"/>
                  <a:pt x="15526" y="86987"/>
                </a:cubicBezTo>
                <a:lnTo>
                  <a:pt x="22845" y="89405"/>
                </a:lnTo>
                <a:cubicBezTo>
                  <a:pt x="23067" y="89476"/>
                  <a:pt x="23295" y="89511"/>
                  <a:pt x="23524" y="89511"/>
                </a:cubicBezTo>
                <a:cubicBezTo>
                  <a:pt x="23868" y="89511"/>
                  <a:pt x="24211" y="89431"/>
                  <a:pt x="24530" y="89272"/>
                </a:cubicBezTo>
                <a:cubicBezTo>
                  <a:pt x="25063" y="89006"/>
                  <a:pt x="25462" y="88540"/>
                  <a:pt x="25662" y="87985"/>
                </a:cubicBezTo>
                <a:lnTo>
                  <a:pt x="25750" y="87653"/>
                </a:lnTo>
                <a:cubicBezTo>
                  <a:pt x="25950" y="87098"/>
                  <a:pt x="25906" y="86477"/>
                  <a:pt x="25639" y="85945"/>
                </a:cubicBezTo>
                <a:cubicBezTo>
                  <a:pt x="25373" y="85412"/>
                  <a:pt x="24907" y="85035"/>
                  <a:pt x="24331" y="84836"/>
                </a:cubicBezTo>
                <a:lnTo>
                  <a:pt x="17322" y="82529"/>
                </a:lnTo>
                <a:cubicBezTo>
                  <a:pt x="16746" y="82330"/>
                  <a:pt x="16435" y="81709"/>
                  <a:pt x="16612" y="81132"/>
                </a:cubicBezTo>
                <a:cubicBezTo>
                  <a:pt x="16773" y="80669"/>
                  <a:pt x="17204" y="80364"/>
                  <a:pt x="17665" y="80364"/>
                </a:cubicBezTo>
                <a:cubicBezTo>
                  <a:pt x="17779" y="80364"/>
                  <a:pt x="17895" y="80383"/>
                  <a:pt x="18010" y="80422"/>
                </a:cubicBezTo>
                <a:lnTo>
                  <a:pt x="19718" y="80977"/>
                </a:lnTo>
                <a:cubicBezTo>
                  <a:pt x="19952" y="81052"/>
                  <a:pt x="20189" y="81089"/>
                  <a:pt x="20422" y="81089"/>
                </a:cubicBezTo>
                <a:cubicBezTo>
                  <a:pt x="20871" y="81089"/>
                  <a:pt x="21304" y="80951"/>
                  <a:pt x="21669" y="80688"/>
                </a:cubicBezTo>
                <a:cubicBezTo>
                  <a:pt x="22246" y="80267"/>
                  <a:pt x="22579" y="79624"/>
                  <a:pt x="22579" y="78936"/>
                </a:cubicBezTo>
                <a:lnTo>
                  <a:pt x="22800" y="0"/>
                </a:lnTo>
                <a:close/>
              </a:path>
            </a:pathLst>
          </a:custGeom>
          <a:solidFill>
            <a:schemeClr val="accent2"/>
          </a:solidFill>
          <a:ln w="13850" cap="flat" cmpd="sng">
            <a:solidFill>
              <a:schemeClr val="accent2"/>
            </a:solidFill>
            <a:prstDash val="solid"/>
            <a:miter lim="22179"/>
            <a:headEnd type="none" w="sm" len="sm"/>
            <a:tailEnd type="none" w="sm" len="sm"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0" name="Google Shape;3400;p32"/>
          <p:cNvSpPr/>
          <p:nvPr/>
        </p:nvSpPr>
        <p:spPr>
          <a:xfrm>
            <a:off x="7219125" y="0"/>
            <a:ext cx="720164" cy="2742765"/>
          </a:xfrm>
          <a:custGeom>
            <a:avLst/>
            <a:gdLst/>
            <a:ahLst/>
            <a:cxnLst/>
            <a:rect l="l" t="t" r="r" b="b"/>
            <a:pathLst>
              <a:path w="35687" h="135915" extrusionOk="0">
                <a:moveTo>
                  <a:pt x="21425" y="0"/>
                </a:moveTo>
                <a:lnTo>
                  <a:pt x="21204" y="78914"/>
                </a:lnTo>
                <a:cubicBezTo>
                  <a:pt x="21204" y="79180"/>
                  <a:pt x="21070" y="79402"/>
                  <a:pt x="20871" y="79557"/>
                </a:cubicBezTo>
                <a:cubicBezTo>
                  <a:pt x="20725" y="79659"/>
                  <a:pt x="20570" y="79713"/>
                  <a:pt x="20411" y="79713"/>
                </a:cubicBezTo>
                <a:cubicBezTo>
                  <a:pt x="20329" y="79713"/>
                  <a:pt x="20245" y="79698"/>
                  <a:pt x="20161" y="79668"/>
                </a:cubicBezTo>
                <a:lnTo>
                  <a:pt x="18453" y="79114"/>
                </a:lnTo>
                <a:cubicBezTo>
                  <a:pt x="18189" y="79024"/>
                  <a:pt x="17920" y="78981"/>
                  <a:pt x="17655" y="78981"/>
                </a:cubicBezTo>
                <a:cubicBezTo>
                  <a:pt x="16612" y="78981"/>
                  <a:pt x="15640" y="79644"/>
                  <a:pt x="15304" y="80688"/>
                </a:cubicBezTo>
                <a:cubicBezTo>
                  <a:pt x="14860" y="81997"/>
                  <a:pt x="15592" y="83416"/>
                  <a:pt x="16879" y="83838"/>
                </a:cubicBezTo>
                <a:lnTo>
                  <a:pt x="23909" y="86167"/>
                </a:lnTo>
                <a:cubicBezTo>
                  <a:pt x="24109" y="86233"/>
                  <a:pt x="24286" y="86366"/>
                  <a:pt x="24397" y="86588"/>
                </a:cubicBezTo>
                <a:cubicBezTo>
                  <a:pt x="24486" y="86788"/>
                  <a:pt x="24508" y="87009"/>
                  <a:pt x="24442" y="87231"/>
                </a:cubicBezTo>
                <a:lnTo>
                  <a:pt x="24331" y="87542"/>
                </a:lnTo>
                <a:cubicBezTo>
                  <a:pt x="24264" y="87763"/>
                  <a:pt x="24109" y="87941"/>
                  <a:pt x="23909" y="88030"/>
                </a:cubicBezTo>
                <a:cubicBezTo>
                  <a:pt x="23793" y="88094"/>
                  <a:pt x="23669" y="88129"/>
                  <a:pt x="23542" y="88129"/>
                </a:cubicBezTo>
                <a:cubicBezTo>
                  <a:pt x="23451" y="88129"/>
                  <a:pt x="23359" y="88111"/>
                  <a:pt x="23266" y="88074"/>
                </a:cubicBezTo>
                <a:lnTo>
                  <a:pt x="15947" y="85679"/>
                </a:lnTo>
                <a:cubicBezTo>
                  <a:pt x="15716" y="85595"/>
                  <a:pt x="15481" y="85555"/>
                  <a:pt x="15247" y="85555"/>
                </a:cubicBezTo>
                <a:cubicBezTo>
                  <a:pt x="14919" y="85555"/>
                  <a:pt x="14594" y="85634"/>
                  <a:pt x="14284" y="85790"/>
                </a:cubicBezTo>
                <a:cubicBezTo>
                  <a:pt x="13774" y="86056"/>
                  <a:pt x="13374" y="86499"/>
                  <a:pt x="13197" y="87054"/>
                </a:cubicBezTo>
                <a:cubicBezTo>
                  <a:pt x="13019" y="87608"/>
                  <a:pt x="13064" y="88185"/>
                  <a:pt x="13330" y="88717"/>
                </a:cubicBezTo>
                <a:cubicBezTo>
                  <a:pt x="13596" y="89227"/>
                  <a:pt x="14040" y="89604"/>
                  <a:pt x="14594" y="89804"/>
                </a:cubicBezTo>
                <a:lnTo>
                  <a:pt x="23932" y="92865"/>
                </a:lnTo>
                <a:cubicBezTo>
                  <a:pt x="24131" y="92931"/>
                  <a:pt x="24309" y="93087"/>
                  <a:pt x="24420" y="93286"/>
                </a:cubicBezTo>
                <a:cubicBezTo>
                  <a:pt x="24508" y="93486"/>
                  <a:pt x="24530" y="93708"/>
                  <a:pt x="24464" y="93929"/>
                </a:cubicBezTo>
                <a:cubicBezTo>
                  <a:pt x="24340" y="94282"/>
                  <a:pt x="24021" y="94508"/>
                  <a:pt x="23672" y="94508"/>
                </a:cubicBezTo>
                <a:cubicBezTo>
                  <a:pt x="23582" y="94508"/>
                  <a:pt x="23490" y="94493"/>
                  <a:pt x="23399" y="94462"/>
                </a:cubicBezTo>
                <a:lnTo>
                  <a:pt x="16080" y="92066"/>
                </a:lnTo>
                <a:cubicBezTo>
                  <a:pt x="15732" y="91953"/>
                  <a:pt x="15377" y="91896"/>
                  <a:pt x="15025" y="91896"/>
                </a:cubicBezTo>
                <a:cubicBezTo>
                  <a:pt x="14345" y="91896"/>
                  <a:pt x="13678" y="92108"/>
                  <a:pt x="13108" y="92532"/>
                </a:cubicBezTo>
                <a:cubicBezTo>
                  <a:pt x="12243" y="93153"/>
                  <a:pt x="11733" y="94129"/>
                  <a:pt x="11733" y="95194"/>
                </a:cubicBezTo>
                <a:lnTo>
                  <a:pt x="11711" y="97789"/>
                </a:lnTo>
                <a:cubicBezTo>
                  <a:pt x="11666" y="99896"/>
                  <a:pt x="10535" y="101847"/>
                  <a:pt x="8672" y="102956"/>
                </a:cubicBezTo>
                <a:cubicBezTo>
                  <a:pt x="3327" y="106150"/>
                  <a:pt x="0" y="111983"/>
                  <a:pt x="0" y="118193"/>
                </a:cubicBezTo>
                <a:cubicBezTo>
                  <a:pt x="0" y="122984"/>
                  <a:pt x="1885" y="127464"/>
                  <a:pt x="5279" y="130814"/>
                </a:cubicBezTo>
                <a:cubicBezTo>
                  <a:pt x="8628" y="134118"/>
                  <a:pt x="13042" y="135915"/>
                  <a:pt x="17721" y="135915"/>
                </a:cubicBezTo>
                <a:lnTo>
                  <a:pt x="18010" y="135915"/>
                </a:lnTo>
                <a:cubicBezTo>
                  <a:pt x="22534" y="135848"/>
                  <a:pt x="26837" y="134052"/>
                  <a:pt x="30120" y="130836"/>
                </a:cubicBezTo>
                <a:cubicBezTo>
                  <a:pt x="33380" y="127642"/>
                  <a:pt x="35287" y="123383"/>
                  <a:pt x="35443" y="118837"/>
                </a:cubicBezTo>
                <a:cubicBezTo>
                  <a:pt x="35687" y="112360"/>
                  <a:pt x="32360" y="106261"/>
                  <a:pt x="26748" y="102934"/>
                </a:cubicBezTo>
                <a:cubicBezTo>
                  <a:pt x="24952" y="101870"/>
                  <a:pt x="23821" y="99873"/>
                  <a:pt x="23821" y="97744"/>
                </a:cubicBezTo>
                <a:cubicBezTo>
                  <a:pt x="23821" y="97367"/>
                  <a:pt x="23532" y="97057"/>
                  <a:pt x="23155" y="97034"/>
                </a:cubicBezTo>
                <a:lnTo>
                  <a:pt x="17921" y="96879"/>
                </a:lnTo>
                <a:cubicBezTo>
                  <a:pt x="17744" y="96879"/>
                  <a:pt x="17566" y="96946"/>
                  <a:pt x="17433" y="97079"/>
                </a:cubicBezTo>
                <a:cubicBezTo>
                  <a:pt x="17300" y="97212"/>
                  <a:pt x="17211" y="97389"/>
                  <a:pt x="17211" y="97567"/>
                </a:cubicBezTo>
                <a:lnTo>
                  <a:pt x="17211" y="108302"/>
                </a:lnTo>
                <a:lnTo>
                  <a:pt x="16923" y="108568"/>
                </a:lnTo>
                <a:lnTo>
                  <a:pt x="16945" y="108590"/>
                </a:lnTo>
                <a:lnTo>
                  <a:pt x="13019" y="112604"/>
                </a:lnTo>
                <a:cubicBezTo>
                  <a:pt x="12753" y="112893"/>
                  <a:pt x="12753" y="113314"/>
                  <a:pt x="13042" y="113580"/>
                </a:cubicBezTo>
                <a:cubicBezTo>
                  <a:pt x="13175" y="113713"/>
                  <a:pt x="13352" y="113780"/>
                  <a:pt x="13530" y="113780"/>
                </a:cubicBezTo>
                <a:cubicBezTo>
                  <a:pt x="13707" y="113780"/>
                  <a:pt x="13884" y="113713"/>
                  <a:pt x="14017" y="113580"/>
                </a:cubicBezTo>
                <a:lnTo>
                  <a:pt x="17899" y="109610"/>
                </a:lnTo>
                <a:lnTo>
                  <a:pt x="21558" y="113558"/>
                </a:lnTo>
                <a:cubicBezTo>
                  <a:pt x="21699" y="113711"/>
                  <a:pt x="21884" y="113789"/>
                  <a:pt x="22069" y="113789"/>
                </a:cubicBezTo>
                <a:cubicBezTo>
                  <a:pt x="22234" y="113789"/>
                  <a:pt x="22399" y="113727"/>
                  <a:pt x="22534" y="113602"/>
                </a:cubicBezTo>
                <a:cubicBezTo>
                  <a:pt x="22690" y="113469"/>
                  <a:pt x="22756" y="113270"/>
                  <a:pt x="22756" y="113092"/>
                </a:cubicBezTo>
                <a:cubicBezTo>
                  <a:pt x="22756" y="112915"/>
                  <a:pt x="22690" y="112760"/>
                  <a:pt x="22579" y="112626"/>
                </a:cubicBezTo>
                <a:lnTo>
                  <a:pt x="18609" y="108324"/>
                </a:lnTo>
                <a:lnTo>
                  <a:pt x="18609" y="98276"/>
                </a:lnTo>
                <a:lnTo>
                  <a:pt x="22468" y="98410"/>
                </a:lnTo>
                <a:cubicBezTo>
                  <a:pt x="22690" y="100783"/>
                  <a:pt x="24020" y="102934"/>
                  <a:pt x="26039" y="104132"/>
                </a:cubicBezTo>
                <a:cubicBezTo>
                  <a:pt x="31206" y="107193"/>
                  <a:pt x="34289" y="112804"/>
                  <a:pt x="34067" y="118792"/>
                </a:cubicBezTo>
                <a:cubicBezTo>
                  <a:pt x="33912" y="122984"/>
                  <a:pt x="32160" y="126910"/>
                  <a:pt x="29144" y="129860"/>
                </a:cubicBezTo>
                <a:cubicBezTo>
                  <a:pt x="26127" y="132810"/>
                  <a:pt x="22157" y="134473"/>
                  <a:pt x="17988" y="134540"/>
                </a:cubicBezTo>
                <a:cubicBezTo>
                  <a:pt x="17904" y="134541"/>
                  <a:pt x="17820" y="134542"/>
                  <a:pt x="17736" y="134542"/>
                </a:cubicBezTo>
                <a:cubicBezTo>
                  <a:pt x="13416" y="134542"/>
                  <a:pt x="9345" y="132862"/>
                  <a:pt x="6277" y="129838"/>
                </a:cubicBezTo>
                <a:cubicBezTo>
                  <a:pt x="3127" y="126733"/>
                  <a:pt x="1397" y="122607"/>
                  <a:pt x="1397" y="118193"/>
                </a:cubicBezTo>
                <a:cubicBezTo>
                  <a:pt x="1397" y="112471"/>
                  <a:pt x="4458" y="107082"/>
                  <a:pt x="9382" y="104154"/>
                </a:cubicBezTo>
                <a:cubicBezTo>
                  <a:pt x="11666" y="102779"/>
                  <a:pt x="13064" y="100406"/>
                  <a:pt x="13086" y="97811"/>
                </a:cubicBezTo>
                <a:lnTo>
                  <a:pt x="13130" y="95216"/>
                </a:lnTo>
                <a:cubicBezTo>
                  <a:pt x="13130" y="94573"/>
                  <a:pt x="13419" y="94018"/>
                  <a:pt x="13929" y="93641"/>
                </a:cubicBezTo>
                <a:cubicBezTo>
                  <a:pt x="14269" y="93404"/>
                  <a:pt x="14658" y="93276"/>
                  <a:pt x="15057" y="93276"/>
                </a:cubicBezTo>
                <a:cubicBezTo>
                  <a:pt x="15257" y="93276"/>
                  <a:pt x="15459" y="93308"/>
                  <a:pt x="15659" y="93375"/>
                </a:cubicBezTo>
                <a:lnTo>
                  <a:pt x="22978" y="95792"/>
                </a:lnTo>
                <a:cubicBezTo>
                  <a:pt x="23202" y="95866"/>
                  <a:pt x="23430" y="95900"/>
                  <a:pt x="23655" y="95900"/>
                </a:cubicBezTo>
                <a:cubicBezTo>
                  <a:pt x="24590" y="95900"/>
                  <a:pt x="25473" y="95302"/>
                  <a:pt x="25795" y="94373"/>
                </a:cubicBezTo>
                <a:cubicBezTo>
                  <a:pt x="25972" y="93796"/>
                  <a:pt x="25928" y="93197"/>
                  <a:pt x="25662" y="92665"/>
                </a:cubicBezTo>
                <a:cubicBezTo>
                  <a:pt x="25395" y="92133"/>
                  <a:pt x="24930" y="91734"/>
                  <a:pt x="24353" y="91556"/>
                </a:cubicBezTo>
                <a:lnTo>
                  <a:pt x="15016" y="88473"/>
                </a:lnTo>
                <a:cubicBezTo>
                  <a:pt x="14616" y="88340"/>
                  <a:pt x="14395" y="87897"/>
                  <a:pt x="14528" y="87497"/>
                </a:cubicBezTo>
                <a:cubicBezTo>
                  <a:pt x="14594" y="87298"/>
                  <a:pt x="14727" y="87120"/>
                  <a:pt x="14927" y="87032"/>
                </a:cubicBezTo>
                <a:cubicBezTo>
                  <a:pt x="15034" y="86978"/>
                  <a:pt x="15158" y="86949"/>
                  <a:pt x="15283" y="86949"/>
                </a:cubicBezTo>
                <a:cubicBezTo>
                  <a:pt x="15365" y="86949"/>
                  <a:pt x="15447" y="86961"/>
                  <a:pt x="15526" y="86987"/>
                </a:cubicBezTo>
                <a:lnTo>
                  <a:pt x="22845" y="89405"/>
                </a:lnTo>
                <a:cubicBezTo>
                  <a:pt x="23067" y="89476"/>
                  <a:pt x="23295" y="89511"/>
                  <a:pt x="23524" y="89511"/>
                </a:cubicBezTo>
                <a:cubicBezTo>
                  <a:pt x="23868" y="89511"/>
                  <a:pt x="24211" y="89431"/>
                  <a:pt x="24530" y="89272"/>
                </a:cubicBezTo>
                <a:cubicBezTo>
                  <a:pt x="25063" y="89006"/>
                  <a:pt x="25462" y="88540"/>
                  <a:pt x="25662" y="87985"/>
                </a:cubicBezTo>
                <a:lnTo>
                  <a:pt x="25750" y="87653"/>
                </a:lnTo>
                <a:cubicBezTo>
                  <a:pt x="25950" y="87098"/>
                  <a:pt x="25906" y="86477"/>
                  <a:pt x="25639" y="85945"/>
                </a:cubicBezTo>
                <a:cubicBezTo>
                  <a:pt x="25373" y="85412"/>
                  <a:pt x="24907" y="85035"/>
                  <a:pt x="24331" y="84836"/>
                </a:cubicBezTo>
                <a:lnTo>
                  <a:pt x="17322" y="82529"/>
                </a:lnTo>
                <a:cubicBezTo>
                  <a:pt x="16746" y="82330"/>
                  <a:pt x="16435" y="81709"/>
                  <a:pt x="16612" y="81132"/>
                </a:cubicBezTo>
                <a:cubicBezTo>
                  <a:pt x="16773" y="80669"/>
                  <a:pt x="17204" y="80364"/>
                  <a:pt x="17665" y="80364"/>
                </a:cubicBezTo>
                <a:cubicBezTo>
                  <a:pt x="17779" y="80364"/>
                  <a:pt x="17895" y="80383"/>
                  <a:pt x="18010" y="80422"/>
                </a:cubicBezTo>
                <a:lnTo>
                  <a:pt x="19718" y="80977"/>
                </a:lnTo>
                <a:cubicBezTo>
                  <a:pt x="19952" y="81052"/>
                  <a:pt x="20189" y="81089"/>
                  <a:pt x="20422" y="81089"/>
                </a:cubicBezTo>
                <a:cubicBezTo>
                  <a:pt x="20871" y="81089"/>
                  <a:pt x="21304" y="80951"/>
                  <a:pt x="21669" y="80688"/>
                </a:cubicBezTo>
                <a:cubicBezTo>
                  <a:pt x="22246" y="80267"/>
                  <a:pt x="22579" y="79624"/>
                  <a:pt x="22579" y="78936"/>
                </a:cubicBezTo>
                <a:lnTo>
                  <a:pt x="22800" y="0"/>
                </a:lnTo>
                <a:close/>
              </a:path>
            </a:pathLst>
          </a:custGeom>
          <a:solidFill>
            <a:schemeClr val="accent3"/>
          </a:solidFill>
          <a:ln w="13850" cap="flat" cmpd="sng">
            <a:solidFill>
              <a:schemeClr val="accent3"/>
            </a:solidFill>
            <a:prstDash val="solid"/>
            <a:miter lim="22179"/>
            <a:headEnd type="none" w="sm" len="sm"/>
            <a:tailEnd type="none" w="sm" len="sm"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039802"/>
              </p:ext>
            </p:extLst>
          </p:nvPr>
        </p:nvGraphicFramePr>
        <p:xfrm>
          <a:off x="990600" y="438150"/>
          <a:ext cx="7848600" cy="4190998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1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solidFill>
                            <a:schemeClr val="tx1"/>
                          </a:solidFill>
                          <a:effectLst/>
                        </a:rPr>
                        <a:t>Ilmu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solidFill>
                            <a:schemeClr val="tx1"/>
                          </a:solidFill>
                          <a:effectLst/>
                        </a:rPr>
                        <a:t>Pengetahuan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solidFill>
                            <a:schemeClr val="tx1"/>
                          </a:solidFill>
                          <a:effectLst/>
                        </a:rPr>
                        <a:t>Pengertian 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solidFill>
                            <a:schemeClr val="tx1"/>
                          </a:solidFill>
                          <a:effectLst/>
                        </a:rPr>
                        <a:t>Ilmu sebagai kerangka konseptual (teori) yang mengkaji dan menguji secara kritis, tentu saja menggunakan metodologi ilmiah.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id-ID" sz="1000" dirty="0">
                          <a:solidFill>
                            <a:schemeClr val="tx1"/>
                          </a:solidFill>
                          <a:effectLst/>
                        </a:rPr>
                        <a:t>engetahuan  adalah hasil pengamatan yang bersifat tetap. Sifatnya tidak dapat diuji atau dikaji secara kritis. Dari segi bentuk tidak universitas dan tidak bersifat sistematis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solidFill>
                            <a:schemeClr val="tx1"/>
                          </a:solidFill>
                          <a:effectLst/>
                        </a:rPr>
                        <a:t>Proses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solidFill>
                            <a:schemeClr val="tx1"/>
                          </a:solidFill>
                          <a:effectLst/>
                        </a:rPr>
                        <a:t>Ilmu diperoleh melalui proses pembelajaran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solidFill>
                            <a:schemeClr val="tx1"/>
                          </a:solidFill>
                          <a:effectLst/>
                        </a:rPr>
                        <a:t>Pengetahuan dapat diperoleh melalui TANPA harus mengikuti proses pembelajaran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4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solidFill>
                            <a:schemeClr val="tx1"/>
                          </a:solidFill>
                          <a:effectLst/>
                        </a:rPr>
                        <a:t>Luas Cakupan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id-ID" sz="1000" dirty="0">
                          <a:solidFill>
                            <a:schemeClr val="tx1"/>
                          </a:solidFill>
                          <a:effectLst/>
                        </a:rPr>
                        <a:t>lmu adalah kumpulan banyak sekali pengetahuan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id-ID" sz="1000" dirty="0">
                          <a:solidFill>
                            <a:schemeClr val="tx1"/>
                          </a:solidFill>
                          <a:effectLst/>
                        </a:rPr>
                        <a:t>engetahuan hanya sebagian kecil dari keseluruhan ilmu pengetahuan.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3" name="Google Shape;3443;p37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" sz="4000" dirty="0"/>
              <a:t>Hakikat Ilmu Pengetahuan</a:t>
            </a:r>
            <a:endParaRPr sz="4000" dirty="0">
              <a:solidFill>
                <a:schemeClr val="accent6"/>
              </a:solidFill>
            </a:endParaRPr>
          </a:p>
        </p:txBody>
      </p:sp>
      <p:sp>
        <p:nvSpPr>
          <p:cNvPr id="3444" name="Google Shape;3444;p37"/>
          <p:cNvSpPr txBox="1">
            <a:spLocks noGrp="1"/>
          </p:cNvSpPr>
          <p:nvPr>
            <p:ph type="subTitle" idx="1"/>
          </p:nvPr>
        </p:nvSpPr>
        <p:spPr>
          <a:xfrm>
            <a:off x="1173250" y="2529075"/>
            <a:ext cx="2027150" cy="3474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Idealisme</a:t>
            </a:r>
            <a:endParaRPr dirty="0"/>
          </a:p>
        </p:txBody>
      </p:sp>
      <p:sp>
        <p:nvSpPr>
          <p:cNvPr id="3445" name="Google Shape;3445;p37"/>
          <p:cNvSpPr txBox="1">
            <a:spLocks noGrp="1"/>
          </p:cNvSpPr>
          <p:nvPr>
            <p:ph type="subTitle" idx="2"/>
          </p:nvPr>
        </p:nvSpPr>
        <p:spPr>
          <a:xfrm>
            <a:off x="1219200" y="2935050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nb-NO" dirty="0"/>
              <a:t>Ilmu pengetahuan merupakan proses psikologis yang bersifat subjektif</a:t>
            </a:r>
            <a:endParaRPr dirty="0"/>
          </a:p>
        </p:txBody>
      </p:sp>
      <p:sp>
        <p:nvSpPr>
          <p:cNvPr id="3446" name="Google Shape;3446;p37"/>
          <p:cNvSpPr txBox="1">
            <a:spLocks noGrp="1"/>
          </p:cNvSpPr>
          <p:nvPr>
            <p:ph type="subTitle" idx="3"/>
          </p:nvPr>
        </p:nvSpPr>
        <p:spPr>
          <a:xfrm>
            <a:off x="3505200" y="2529075"/>
            <a:ext cx="2133600" cy="3474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Empirisme</a:t>
            </a:r>
            <a:endParaRPr dirty="0"/>
          </a:p>
        </p:txBody>
      </p:sp>
      <p:sp>
        <p:nvSpPr>
          <p:cNvPr id="3447" name="Google Shape;3447;p37"/>
          <p:cNvSpPr txBox="1">
            <a:spLocks noGrp="1"/>
          </p:cNvSpPr>
          <p:nvPr>
            <p:ph type="subTitle" idx="4"/>
          </p:nvPr>
        </p:nvSpPr>
        <p:spPr>
          <a:xfrm>
            <a:off x="3657600" y="2935050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indrawi</a:t>
            </a:r>
            <a:endParaRPr dirty="0"/>
          </a:p>
        </p:txBody>
      </p:sp>
      <p:sp>
        <p:nvSpPr>
          <p:cNvPr id="3448" name="Google Shape;3448;p37"/>
          <p:cNvSpPr txBox="1">
            <a:spLocks noGrp="1"/>
          </p:cNvSpPr>
          <p:nvPr>
            <p:ph type="subTitle" idx="5"/>
          </p:nvPr>
        </p:nvSpPr>
        <p:spPr>
          <a:xfrm>
            <a:off x="5973850" y="2529075"/>
            <a:ext cx="2027150" cy="3474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Pragisme</a:t>
            </a:r>
            <a:endParaRPr dirty="0"/>
          </a:p>
        </p:txBody>
      </p:sp>
      <p:sp>
        <p:nvSpPr>
          <p:cNvPr id="3449" name="Google Shape;3449;p37"/>
          <p:cNvSpPr txBox="1">
            <a:spLocks noGrp="1"/>
          </p:cNvSpPr>
          <p:nvPr>
            <p:ph type="subTitle" idx="6"/>
          </p:nvPr>
        </p:nvSpPr>
        <p:spPr>
          <a:xfrm>
            <a:off x="6096000" y="2935050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sv-SE" dirty="0"/>
              <a:t>Pengetahuan terletak pada aplikasi praktisnya dalam kehidupan</a:t>
            </a:r>
            <a:endParaRPr dirty="0"/>
          </a:p>
        </p:txBody>
      </p:sp>
      <p:sp>
        <p:nvSpPr>
          <p:cNvPr id="3450" name="Google Shape;3450;p37"/>
          <p:cNvSpPr/>
          <p:nvPr/>
        </p:nvSpPr>
        <p:spPr>
          <a:xfrm>
            <a:off x="2271418" y="1743514"/>
            <a:ext cx="12896" cy="12896"/>
          </a:xfrm>
          <a:custGeom>
            <a:avLst/>
            <a:gdLst/>
            <a:ahLst/>
            <a:cxnLst/>
            <a:rect l="l" t="t" r="r" b="b"/>
            <a:pathLst>
              <a:path w="601" h="601" extrusionOk="0">
                <a:moveTo>
                  <a:pt x="301" y="0"/>
                </a:moveTo>
                <a:cubicBezTo>
                  <a:pt x="134" y="0"/>
                  <a:pt x="0" y="134"/>
                  <a:pt x="0" y="301"/>
                </a:cubicBezTo>
                <a:cubicBezTo>
                  <a:pt x="0" y="467"/>
                  <a:pt x="134" y="601"/>
                  <a:pt x="301" y="601"/>
                </a:cubicBezTo>
                <a:cubicBezTo>
                  <a:pt x="467" y="601"/>
                  <a:pt x="601" y="467"/>
                  <a:pt x="601" y="301"/>
                </a:cubicBezTo>
                <a:cubicBezTo>
                  <a:pt x="601" y="134"/>
                  <a:pt x="467" y="0"/>
                  <a:pt x="301" y="0"/>
                </a:cubicBezTo>
                <a:close/>
              </a:path>
            </a:pathLst>
          </a:custGeom>
          <a:solidFill>
            <a:srgbClr val="973B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1" name="Google Shape;3451;p37"/>
          <p:cNvSpPr/>
          <p:nvPr/>
        </p:nvSpPr>
        <p:spPr>
          <a:xfrm>
            <a:off x="6644729" y="1609234"/>
            <a:ext cx="722375" cy="694593"/>
          </a:xfrm>
          <a:custGeom>
            <a:avLst/>
            <a:gdLst/>
            <a:ahLst/>
            <a:cxnLst/>
            <a:rect l="l" t="t" r="r" b="b"/>
            <a:pathLst>
              <a:path w="12918" h="10807" extrusionOk="0">
                <a:moveTo>
                  <a:pt x="10807" y="851"/>
                </a:moveTo>
                <a:cubicBezTo>
                  <a:pt x="10366" y="1608"/>
                  <a:pt x="10366" y="2584"/>
                  <a:pt x="10807" y="3340"/>
                </a:cubicBezTo>
                <a:lnTo>
                  <a:pt x="2332" y="3340"/>
                </a:lnTo>
                <a:cubicBezTo>
                  <a:pt x="1765" y="3340"/>
                  <a:pt x="1293" y="2962"/>
                  <a:pt x="1135" y="2458"/>
                </a:cubicBezTo>
                <a:cubicBezTo>
                  <a:pt x="915" y="1671"/>
                  <a:pt x="1513" y="851"/>
                  <a:pt x="2332" y="851"/>
                </a:cubicBezTo>
                <a:close/>
                <a:moveTo>
                  <a:pt x="8822" y="4159"/>
                </a:moveTo>
                <a:lnTo>
                  <a:pt x="8822" y="6648"/>
                </a:lnTo>
                <a:lnTo>
                  <a:pt x="1891" y="6648"/>
                </a:lnTo>
                <a:lnTo>
                  <a:pt x="1891" y="4159"/>
                </a:lnTo>
                <a:close/>
                <a:moveTo>
                  <a:pt x="10524" y="4159"/>
                </a:moveTo>
                <a:lnTo>
                  <a:pt x="10524" y="6648"/>
                </a:lnTo>
                <a:lnTo>
                  <a:pt x="9704" y="6648"/>
                </a:lnTo>
                <a:lnTo>
                  <a:pt x="9704" y="4159"/>
                </a:lnTo>
                <a:close/>
                <a:moveTo>
                  <a:pt x="12130" y="4159"/>
                </a:moveTo>
                <a:lnTo>
                  <a:pt x="12130" y="6648"/>
                </a:lnTo>
                <a:lnTo>
                  <a:pt x="11343" y="6648"/>
                </a:lnTo>
                <a:lnTo>
                  <a:pt x="11343" y="4159"/>
                </a:lnTo>
                <a:close/>
                <a:moveTo>
                  <a:pt x="1986" y="7467"/>
                </a:moveTo>
                <a:lnTo>
                  <a:pt x="1986" y="9956"/>
                </a:lnTo>
                <a:lnTo>
                  <a:pt x="1104" y="9956"/>
                </a:lnTo>
                <a:lnTo>
                  <a:pt x="1104" y="7467"/>
                </a:lnTo>
                <a:close/>
                <a:moveTo>
                  <a:pt x="3624" y="7467"/>
                </a:moveTo>
                <a:lnTo>
                  <a:pt x="3624" y="9956"/>
                </a:lnTo>
                <a:lnTo>
                  <a:pt x="2805" y="9956"/>
                </a:lnTo>
                <a:lnTo>
                  <a:pt x="2805" y="7467"/>
                </a:lnTo>
                <a:close/>
                <a:moveTo>
                  <a:pt x="11311" y="7467"/>
                </a:moveTo>
                <a:lnTo>
                  <a:pt x="11311" y="9956"/>
                </a:lnTo>
                <a:lnTo>
                  <a:pt x="4443" y="9956"/>
                </a:lnTo>
                <a:lnTo>
                  <a:pt x="4443" y="7467"/>
                </a:lnTo>
                <a:close/>
                <a:moveTo>
                  <a:pt x="2364" y="1"/>
                </a:moveTo>
                <a:cubicBezTo>
                  <a:pt x="1671" y="1"/>
                  <a:pt x="1041" y="379"/>
                  <a:pt x="631" y="914"/>
                </a:cubicBezTo>
                <a:cubicBezTo>
                  <a:pt x="1" y="1828"/>
                  <a:pt x="253" y="3088"/>
                  <a:pt x="1104" y="3718"/>
                </a:cubicBezTo>
                <a:lnTo>
                  <a:pt x="1104" y="6648"/>
                </a:lnTo>
                <a:lnTo>
                  <a:pt x="694" y="6648"/>
                </a:lnTo>
                <a:cubicBezTo>
                  <a:pt x="442" y="6648"/>
                  <a:pt x="284" y="6837"/>
                  <a:pt x="284" y="7058"/>
                </a:cubicBezTo>
                <a:lnTo>
                  <a:pt x="284" y="10366"/>
                </a:lnTo>
                <a:cubicBezTo>
                  <a:pt x="284" y="10618"/>
                  <a:pt x="473" y="10807"/>
                  <a:pt x="694" y="10807"/>
                </a:cubicBezTo>
                <a:lnTo>
                  <a:pt x="11721" y="10807"/>
                </a:lnTo>
                <a:cubicBezTo>
                  <a:pt x="11941" y="10807"/>
                  <a:pt x="12130" y="10618"/>
                  <a:pt x="12130" y="10366"/>
                </a:cubicBezTo>
                <a:lnTo>
                  <a:pt x="12130" y="7499"/>
                </a:lnTo>
                <a:lnTo>
                  <a:pt x="12540" y="7499"/>
                </a:lnTo>
                <a:cubicBezTo>
                  <a:pt x="12760" y="7499"/>
                  <a:pt x="12918" y="7310"/>
                  <a:pt x="12918" y="7058"/>
                </a:cubicBezTo>
                <a:lnTo>
                  <a:pt x="12918" y="3750"/>
                </a:lnTo>
                <a:cubicBezTo>
                  <a:pt x="12918" y="3529"/>
                  <a:pt x="12760" y="3340"/>
                  <a:pt x="12540" y="3340"/>
                </a:cubicBezTo>
                <a:lnTo>
                  <a:pt x="11878" y="3340"/>
                </a:lnTo>
                <a:cubicBezTo>
                  <a:pt x="11091" y="2647"/>
                  <a:pt x="11122" y="1387"/>
                  <a:pt x="11973" y="757"/>
                </a:cubicBezTo>
                <a:cubicBezTo>
                  <a:pt x="12256" y="536"/>
                  <a:pt x="12130" y="64"/>
                  <a:pt x="1178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2" name="Google Shape;3452;p37"/>
          <p:cNvSpPr/>
          <p:nvPr/>
        </p:nvSpPr>
        <p:spPr>
          <a:xfrm>
            <a:off x="1916062" y="1599920"/>
            <a:ext cx="546493" cy="713222"/>
          </a:xfrm>
          <a:custGeom>
            <a:avLst/>
            <a:gdLst/>
            <a:ahLst/>
            <a:cxnLst/>
            <a:rect l="l" t="t" r="r" b="b"/>
            <a:pathLst>
              <a:path w="11028" h="12666" extrusionOk="0">
                <a:moveTo>
                  <a:pt x="8538" y="820"/>
                </a:moveTo>
                <a:lnTo>
                  <a:pt x="8538" y="2710"/>
                </a:lnTo>
                <a:lnTo>
                  <a:pt x="8412" y="2584"/>
                </a:lnTo>
                <a:cubicBezTo>
                  <a:pt x="8333" y="2505"/>
                  <a:pt x="8223" y="2466"/>
                  <a:pt x="8113" y="2466"/>
                </a:cubicBezTo>
                <a:cubicBezTo>
                  <a:pt x="8003" y="2466"/>
                  <a:pt x="7892" y="2505"/>
                  <a:pt x="7814" y="2584"/>
                </a:cubicBezTo>
                <a:lnTo>
                  <a:pt x="7719" y="2710"/>
                </a:lnTo>
                <a:lnTo>
                  <a:pt x="7719" y="820"/>
                </a:lnTo>
                <a:close/>
                <a:moveTo>
                  <a:pt x="10177" y="820"/>
                </a:moveTo>
                <a:lnTo>
                  <a:pt x="10177" y="9357"/>
                </a:lnTo>
                <a:lnTo>
                  <a:pt x="2458" y="9357"/>
                </a:lnTo>
                <a:lnTo>
                  <a:pt x="2458" y="820"/>
                </a:lnTo>
                <a:lnTo>
                  <a:pt x="6869" y="820"/>
                </a:lnTo>
                <a:lnTo>
                  <a:pt x="6869" y="3687"/>
                </a:lnTo>
                <a:cubicBezTo>
                  <a:pt x="6869" y="3813"/>
                  <a:pt x="6932" y="3970"/>
                  <a:pt x="7026" y="4033"/>
                </a:cubicBezTo>
                <a:cubicBezTo>
                  <a:pt x="7100" y="4093"/>
                  <a:pt x="7196" y="4124"/>
                  <a:pt x="7292" y="4124"/>
                </a:cubicBezTo>
                <a:cubicBezTo>
                  <a:pt x="7400" y="4124"/>
                  <a:pt x="7510" y="4085"/>
                  <a:pt x="7593" y="4002"/>
                </a:cubicBezTo>
                <a:lnTo>
                  <a:pt x="8129" y="3466"/>
                </a:lnTo>
                <a:lnTo>
                  <a:pt x="8664" y="3970"/>
                </a:lnTo>
                <a:cubicBezTo>
                  <a:pt x="8719" y="4024"/>
                  <a:pt x="8844" y="4102"/>
                  <a:pt x="8958" y="4102"/>
                </a:cubicBezTo>
                <a:cubicBezTo>
                  <a:pt x="8976" y="4102"/>
                  <a:pt x="8994" y="4100"/>
                  <a:pt x="9011" y="4096"/>
                </a:cubicBezTo>
                <a:cubicBezTo>
                  <a:pt x="9200" y="4033"/>
                  <a:pt x="9357" y="3876"/>
                  <a:pt x="9357" y="3687"/>
                </a:cubicBezTo>
                <a:lnTo>
                  <a:pt x="9357" y="820"/>
                </a:lnTo>
                <a:close/>
                <a:moveTo>
                  <a:pt x="1639" y="851"/>
                </a:moveTo>
                <a:lnTo>
                  <a:pt x="1639" y="9326"/>
                </a:lnTo>
                <a:cubicBezTo>
                  <a:pt x="1355" y="9326"/>
                  <a:pt x="1103" y="9389"/>
                  <a:pt x="820" y="9546"/>
                </a:cubicBezTo>
                <a:lnTo>
                  <a:pt x="820" y="2017"/>
                </a:lnTo>
                <a:cubicBezTo>
                  <a:pt x="820" y="1481"/>
                  <a:pt x="1166" y="1040"/>
                  <a:pt x="1639" y="851"/>
                </a:cubicBezTo>
                <a:close/>
                <a:moveTo>
                  <a:pt x="10145" y="10177"/>
                </a:moveTo>
                <a:lnTo>
                  <a:pt x="10145" y="11846"/>
                </a:lnTo>
                <a:lnTo>
                  <a:pt x="1639" y="11846"/>
                </a:lnTo>
                <a:cubicBezTo>
                  <a:pt x="1166" y="11846"/>
                  <a:pt x="820" y="11500"/>
                  <a:pt x="820" y="11027"/>
                </a:cubicBezTo>
                <a:cubicBezTo>
                  <a:pt x="820" y="10555"/>
                  <a:pt x="1166" y="10177"/>
                  <a:pt x="1639" y="10177"/>
                </a:cubicBezTo>
                <a:close/>
                <a:moveTo>
                  <a:pt x="1985" y="0"/>
                </a:moveTo>
                <a:cubicBezTo>
                  <a:pt x="851" y="32"/>
                  <a:pt x="0" y="946"/>
                  <a:pt x="0" y="2017"/>
                </a:cubicBezTo>
                <a:lnTo>
                  <a:pt x="0" y="11027"/>
                </a:lnTo>
                <a:cubicBezTo>
                  <a:pt x="0" y="11909"/>
                  <a:pt x="725" y="12665"/>
                  <a:pt x="1639" y="12665"/>
                </a:cubicBezTo>
                <a:lnTo>
                  <a:pt x="10618" y="12665"/>
                </a:lnTo>
                <a:cubicBezTo>
                  <a:pt x="10870" y="12665"/>
                  <a:pt x="11027" y="12476"/>
                  <a:pt x="11027" y="12224"/>
                </a:cubicBezTo>
                <a:lnTo>
                  <a:pt x="11027" y="379"/>
                </a:lnTo>
                <a:cubicBezTo>
                  <a:pt x="11027" y="189"/>
                  <a:pt x="10807" y="0"/>
                  <a:pt x="105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3" name="Google Shape;3453;p37"/>
          <p:cNvSpPr/>
          <p:nvPr/>
        </p:nvSpPr>
        <p:spPr>
          <a:xfrm>
            <a:off x="4200393" y="1598850"/>
            <a:ext cx="706489" cy="715394"/>
          </a:xfrm>
          <a:custGeom>
            <a:avLst/>
            <a:gdLst/>
            <a:ahLst/>
            <a:cxnLst/>
            <a:rect l="l" t="t" r="r" b="b"/>
            <a:pathLst>
              <a:path w="11941" h="12091" extrusionOk="0">
                <a:moveTo>
                  <a:pt x="5955" y="796"/>
                </a:moveTo>
                <a:lnTo>
                  <a:pt x="10933" y="3915"/>
                </a:lnTo>
                <a:lnTo>
                  <a:pt x="5955" y="7034"/>
                </a:lnTo>
                <a:lnTo>
                  <a:pt x="977" y="3915"/>
                </a:lnTo>
                <a:lnTo>
                  <a:pt x="5955" y="796"/>
                </a:lnTo>
                <a:close/>
                <a:moveTo>
                  <a:pt x="9924" y="5428"/>
                </a:moveTo>
                <a:lnTo>
                  <a:pt x="10964" y="6058"/>
                </a:lnTo>
                <a:lnTo>
                  <a:pt x="5955" y="9145"/>
                </a:lnTo>
                <a:lnTo>
                  <a:pt x="977" y="6058"/>
                </a:lnTo>
                <a:lnTo>
                  <a:pt x="2017" y="5428"/>
                </a:lnTo>
                <a:lnTo>
                  <a:pt x="5797" y="7790"/>
                </a:lnTo>
                <a:cubicBezTo>
                  <a:pt x="5860" y="7822"/>
                  <a:pt x="5931" y="7838"/>
                  <a:pt x="5994" y="7838"/>
                </a:cubicBezTo>
                <a:cubicBezTo>
                  <a:pt x="6057" y="7838"/>
                  <a:pt x="6112" y="7822"/>
                  <a:pt x="6144" y="7790"/>
                </a:cubicBezTo>
                <a:lnTo>
                  <a:pt x="9924" y="5428"/>
                </a:lnTo>
                <a:close/>
                <a:moveTo>
                  <a:pt x="9956" y="7538"/>
                </a:moveTo>
                <a:lnTo>
                  <a:pt x="10964" y="8169"/>
                </a:lnTo>
                <a:lnTo>
                  <a:pt x="5986" y="11288"/>
                </a:lnTo>
                <a:lnTo>
                  <a:pt x="1040" y="8169"/>
                </a:lnTo>
                <a:lnTo>
                  <a:pt x="2048" y="7538"/>
                </a:lnTo>
                <a:lnTo>
                  <a:pt x="5829" y="9901"/>
                </a:lnTo>
                <a:cubicBezTo>
                  <a:pt x="5892" y="9949"/>
                  <a:pt x="5963" y="9972"/>
                  <a:pt x="6026" y="9972"/>
                </a:cubicBezTo>
                <a:cubicBezTo>
                  <a:pt x="6089" y="9972"/>
                  <a:pt x="6144" y="9949"/>
                  <a:pt x="6175" y="9901"/>
                </a:cubicBezTo>
                <a:lnTo>
                  <a:pt x="9956" y="7538"/>
                </a:lnTo>
                <a:close/>
                <a:moveTo>
                  <a:pt x="5959" y="1"/>
                </a:moveTo>
                <a:cubicBezTo>
                  <a:pt x="5900" y="1"/>
                  <a:pt x="5845" y="25"/>
                  <a:pt x="5797" y="72"/>
                </a:cubicBezTo>
                <a:lnTo>
                  <a:pt x="158" y="3600"/>
                </a:lnTo>
                <a:cubicBezTo>
                  <a:pt x="32" y="3695"/>
                  <a:pt x="0" y="3758"/>
                  <a:pt x="0" y="3915"/>
                </a:cubicBezTo>
                <a:cubicBezTo>
                  <a:pt x="0" y="4073"/>
                  <a:pt x="95" y="4136"/>
                  <a:pt x="158" y="4230"/>
                </a:cubicBezTo>
                <a:lnTo>
                  <a:pt x="1387" y="4987"/>
                </a:lnTo>
                <a:lnTo>
                  <a:pt x="158" y="5743"/>
                </a:lnTo>
                <a:cubicBezTo>
                  <a:pt x="32" y="5806"/>
                  <a:pt x="0" y="5869"/>
                  <a:pt x="0" y="6058"/>
                </a:cubicBezTo>
                <a:cubicBezTo>
                  <a:pt x="0" y="6152"/>
                  <a:pt x="95" y="6278"/>
                  <a:pt x="158" y="6373"/>
                </a:cubicBezTo>
                <a:lnTo>
                  <a:pt x="1387" y="7097"/>
                </a:lnTo>
                <a:lnTo>
                  <a:pt x="158" y="7854"/>
                </a:lnTo>
                <a:cubicBezTo>
                  <a:pt x="32" y="7948"/>
                  <a:pt x="0" y="8011"/>
                  <a:pt x="0" y="8169"/>
                </a:cubicBezTo>
                <a:cubicBezTo>
                  <a:pt x="0" y="8295"/>
                  <a:pt x="95" y="8421"/>
                  <a:pt x="158" y="8484"/>
                </a:cubicBezTo>
                <a:lnTo>
                  <a:pt x="5797" y="12044"/>
                </a:lnTo>
                <a:cubicBezTo>
                  <a:pt x="5860" y="12075"/>
                  <a:pt x="5931" y="12091"/>
                  <a:pt x="5994" y="12091"/>
                </a:cubicBezTo>
                <a:cubicBezTo>
                  <a:pt x="6057" y="12091"/>
                  <a:pt x="6112" y="12075"/>
                  <a:pt x="6144" y="12044"/>
                </a:cubicBezTo>
                <a:lnTo>
                  <a:pt x="11783" y="8484"/>
                </a:lnTo>
                <a:cubicBezTo>
                  <a:pt x="11909" y="8421"/>
                  <a:pt x="11941" y="8326"/>
                  <a:pt x="11941" y="8169"/>
                </a:cubicBezTo>
                <a:cubicBezTo>
                  <a:pt x="11941" y="8043"/>
                  <a:pt x="11846" y="7948"/>
                  <a:pt x="11783" y="7854"/>
                </a:cubicBezTo>
                <a:lnTo>
                  <a:pt x="10555" y="7097"/>
                </a:lnTo>
                <a:lnTo>
                  <a:pt x="11783" y="6373"/>
                </a:lnTo>
                <a:cubicBezTo>
                  <a:pt x="11909" y="6278"/>
                  <a:pt x="11941" y="6152"/>
                  <a:pt x="11941" y="6058"/>
                </a:cubicBezTo>
                <a:cubicBezTo>
                  <a:pt x="11941" y="5932"/>
                  <a:pt x="11846" y="5806"/>
                  <a:pt x="11783" y="5743"/>
                </a:cubicBezTo>
                <a:lnTo>
                  <a:pt x="10555" y="4987"/>
                </a:lnTo>
                <a:lnTo>
                  <a:pt x="11783" y="4230"/>
                </a:lnTo>
                <a:cubicBezTo>
                  <a:pt x="11909" y="4136"/>
                  <a:pt x="11941" y="4073"/>
                  <a:pt x="11941" y="3915"/>
                </a:cubicBezTo>
                <a:cubicBezTo>
                  <a:pt x="11941" y="3758"/>
                  <a:pt x="11846" y="3695"/>
                  <a:pt x="11783" y="3600"/>
                </a:cubicBezTo>
                <a:lnTo>
                  <a:pt x="6144" y="72"/>
                </a:lnTo>
                <a:cubicBezTo>
                  <a:pt x="6081" y="25"/>
                  <a:pt x="6018" y="1"/>
                  <a:pt x="595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4" grpId="0" build="p"/>
      <p:bldP spid="3445" grpId="0" build="p"/>
      <p:bldP spid="3446" grpId="0" build="p"/>
      <p:bldP spid="3447" grpId="0" build="p"/>
      <p:bldP spid="3448" grpId="0" build="p"/>
      <p:bldP spid="3449" grpId="0" build="p"/>
      <p:bldP spid="3450" grpId="0" animBg="1"/>
      <p:bldP spid="3451" grpId="0" animBg="1"/>
      <p:bldP spid="3452" grpId="0" animBg="1"/>
      <p:bldP spid="34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" name="Google Shape;3420;p35"/>
          <p:cNvSpPr txBox="1">
            <a:spLocks noGrp="1"/>
          </p:cNvSpPr>
          <p:nvPr>
            <p:ph type="title"/>
          </p:nvPr>
        </p:nvSpPr>
        <p:spPr>
          <a:xfrm>
            <a:off x="726300" y="285750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Ciri-ciri Ilmu Pengetahuan</a:t>
            </a:r>
            <a:endParaRPr dirty="0"/>
          </a:p>
        </p:txBody>
      </p:sp>
      <p:grpSp>
        <p:nvGrpSpPr>
          <p:cNvPr id="5" name="Google Shape;3432;p36"/>
          <p:cNvGrpSpPr/>
          <p:nvPr/>
        </p:nvGrpSpPr>
        <p:grpSpPr>
          <a:xfrm>
            <a:off x="1066800" y="1523790"/>
            <a:ext cx="2362200" cy="2571960"/>
            <a:chOff x="-47509225" y="1974175"/>
            <a:chExt cx="263075" cy="300900"/>
          </a:xfrm>
        </p:grpSpPr>
        <p:sp>
          <p:nvSpPr>
            <p:cNvPr id="6" name="Google Shape;3433;p36"/>
            <p:cNvSpPr/>
            <p:nvPr/>
          </p:nvSpPr>
          <p:spPr>
            <a:xfrm>
              <a:off x="-47439925" y="2026950"/>
              <a:ext cx="124475" cy="124450"/>
            </a:xfrm>
            <a:custGeom>
              <a:avLst/>
              <a:gdLst/>
              <a:ahLst/>
              <a:cxnLst/>
              <a:rect l="l" t="t" r="r" b="b"/>
              <a:pathLst>
                <a:path w="4979" h="4978" extrusionOk="0">
                  <a:moveTo>
                    <a:pt x="1828" y="725"/>
                  </a:moveTo>
                  <a:cubicBezTo>
                    <a:pt x="2301" y="725"/>
                    <a:pt x="2679" y="1008"/>
                    <a:pt x="2805" y="1418"/>
                  </a:cubicBezTo>
                  <a:lnTo>
                    <a:pt x="1828" y="1418"/>
                  </a:lnTo>
                  <a:cubicBezTo>
                    <a:pt x="1607" y="1418"/>
                    <a:pt x="1450" y="1575"/>
                    <a:pt x="1450" y="1796"/>
                  </a:cubicBezTo>
                  <a:lnTo>
                    <a:pt x="1450" y="2773"/>
                  </a:lnTo>
                  <a:cubicBezTo>
                    <a:pt x="1040" y="2615"/>
                    <a:pt x="757" y="2206"/>
                    <a:pt x="757" y="1796"/>
                  </a:cubicBezTo>
                  <a:cubicBezTo>
                    <a:pt x="757" y="1197"/>
                    <a:pt x="1229" y="725"/>
                    <a:pt x="1828" y="725"/>
                  </a:cubicBezTo>
                  <a:close/>
                  <a:moveTo>
                    <a:pt x="2805" y="2143"/>
                  </a:moveTo>
                  <a:cubicBezTo>
                    <a:pt x="2679" y="2458"/>
                    <a:pt x="2458" y="2678"/>
                    <a:pt x="2175" y="2773"/>
                  </a:cubicBezTo>
                  <a:lnTo>
                    <a:pt x="2175" y="2143"/>
                  </a:lnTo>
                  <a:close/>
                  <a:moveTo>
                    <a:pt x="4254" y="2111"/>
                  </a:moveTo>
                  <a:lnTo>
                    <a:pt x="4254" y="4222"/>
                  </a:lnTo>
                  <a:lnTo>
                    <a:pt x="2143" y="4222"/>
                  </a:lnTo>
                  <a:lnTo>
                    <a:pt x="2143" y="3466"/>
                  </a:lnTo>
                  <a:cubicBezTo>
                    <a:pt x="2805" y="3308"/>
                    <a:pt x="3372" y="2804"/>
                    <a:pt x="3529" y="2111"/>
                  </a:cubicBezTo>
                  <a:close/>
                  <a:moveTo>
                    <a:pt x="1765" y="0"/>
                  </a:moveTo>
                  <a:cubicBezTo>
                    <a:pt x="788" y="0"/>
                    <a:pt x="1" y="788"/>
                    <a:pt x="1" y="1796"/>
                  </a:cubicBezTo>
                  <a:cubicBezTo>
                    <a:pt x="1" y="2647"/>
                    <a:pt x="599" y="3340"/>
                    <a:pt x="1418" y="3529"/>
                  </a:cubicBezTo>
                  <a:lnTo>
                    <a:pt x="1418" y="4631"/>
                  </a:lnTo>
                  <a:cubicBezTo>
                    <a:pt x="1418" y="4820"/>
                    <a:pt x="1576" y="4978"/>
                    <a:pt x="1765" y="4978"/>
                  </a:cubicBezTo>
                  <a:lnTo>
                    <a:pt x="4569" y="4978"/>
                  </a:lnTo>
                  <a:cubicBezTo>
                    <a:pt x="4789" y="4978"/>
                    <a:pt x="4916" y="4820"/>
                    <a:pt x="4916" y="4631"/>
                  </a:cubicBezTo>
                  <a:lnTo>
                    <a:pt x="4916" y="1827"/>
                  </a:lnTo>
                  <a:cubicBezTo>
                    <a:pt x="4979" y="1575"/>
                    <a:pt x="4821" y="1418"/>
                    <a:pt x="4600" y="1418"/>
                  </a:cubicBezTo>
                  <a:lnTo>
                    <a:pt x="3498" y="1418"/>
                  </a:lnTo>
                  <a:cubicBezTo>
                    <a:pt x="3340" y="630"/>
                    <a:pt x="2647" y="0"/>
                    <a:pt x="17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434;p36"/>
            <p:cNvSpPr/>
            <p:nvPr/>
          </p:nvSpPr>
          <p:spPr>
            <a:xfrm>
              <a:off x="-47439125" y="2184475"/>
              <a:ext cx="88225" cy="18125"/>
            </a:xfrm>
            <a:custGeom>
              <a:avLst/>
              <a:gdLst/>
              <a:ahLst/>
              <a:cxnLst/>
              <a:rect l="l" t="t" r="r" b="b"/>
              <a:pathLst>
                <a:path w="3529" h="725" extrusionOk="0">
                  <a:moveTo>
                    <a:pt x="378" y="0"/>
                  </a:moveTo>
                  <a:cubicBezTo>
                    <a:pt x="158" y="0"/>
                    <a:pt x="32" y="158"/>
                    <a:pt x="32" y="378"/>
                  </a:cubicBezTo>
                  <a:cubicBezTo>
                    <a:pt x="0" y="567"/>
                    <a:pt x="158" y="725"/>
                    <a:pt x="378" y="725"/>
                  </a:cubicBezTo>
                  <a:lnTo>
                    <a:pt x="3182" y="725"/>
                  </a:lnTo>
                  <a:cubicBezTo>
                    <a:pt x="3371" y="725"/>
                    <a:pt x="3529" y="567"/>
                    <a:pt x="3529" y="378"/>
                  </a:cubicBezTo>
                  <a:cubicBezTo>
                    <a:pt x="3529" y="158"/>
                    <a:pt x="3371" y="0"/>
                    <a:pt x="31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435;p36"/>
            <p:cNvSpPr/>
            <p:nvPr/>
          </p:nvSpPr>
          <p:spPr>
            <a:xfrm>
              <a:off x="-47438350" y="2219900"/>
              <a:ext cx="122900" cy="18150"/>
            </a:xfrm>
            <a:custGeom>
              <a:avLst/>
              <a:gdLst/>
              <a:ahLst/>
              <a:cxnLst/>
              <a:rect l="l" t="t" r="r" b="b"/>
              <a:pathLst>
                <a:path w="4916" h="726" extrusionOk="0">
                  <a:moveTo>
                    <a:pt x="347" y="1"/>
                  </a:moveTo>
                  <a:cubicBezTo>
                    <a:pt x="127" y="1"/>
                    <a:pt x="1" y="158"/>
                    <a:pt x="1" y="379"/>
                  </a:cubicBezTo>
                  <a:cubicBezTo>
                    <a:pt x="1" y="568"/>
                    <a:pt x="127" y="725"/>
                    <a:pt x="347" y="725"/>
                  </a:cubicBezTo>
                  <a:lnTo>
                    <a:pt x="4537" y="725"/>
                  </a:lnTo>
                  <a:cubicBezTo>
                    <a:pt x="4758" y="725"/>
                    <a:pt x="4916" y="568"/>
                    <a:pt x="4916" y="379"/>
                  </a:cubicBezTo>
                  <a:cubicBezTo>
                    <a:pt x="4916" y="158"/>
                    <a:pt x="4758" y="1"/>
                    <a:pt x="45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436;p36"/>
            <p:cNvSpPr/>
            <p:nvPr/>
          </p:nvSpPr>
          <p:spPr>
            <a:xfrm>
              <a:off x="-47333600" y="2186050"/>
              <a:ext cx="18150" cy="17350"/>
            </a:xfrm>
            <a:custGeom>
              <a:avLst/>
              <a:gdLst/>
              <a:ahLst/>
              <a:cxnLst/>
              <a:rect l="l" t="t" r="r" b="b"/>
              <a:pathLst>
                <a:path w="726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47" y="693"/>
                  </a:cubicBezTo>
                  <a:cubicBezTo>
                    <a:pt x="568" y="693"/>
                    <a:pt x="726" y="536"/>
                    <a:pt x="726" y="347"/>
                  </a:cubicBezTo>
                  <a:cubicBezTo>
                    <a:pt x="726" y="126"/>
                    <a:pt x="568" y="0"/>
                    <a:pt x="3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437;p36"/>
            <p:cNvSpPr/>
            <p:nvPr/>
          </p:nvSpPr>
          <p:spPr>
            <a:xfrm>
              <a:off x="-47509225" y="1974175"/>
              <a:ext cx="263075" cy="300900"/>
            </a:xfrm>
            <a:custGeom>
              <a:avLst/>
              <a:gdLst/>
              <a:ahLst/>
              <a:cxnLst/>
              <a:rect l="l" t="t" r="r" b="b"/>
              <a:pathLst>
                <a:path w="10523" h="12036" extrusionOk="0">
                  <a:moveTo>
                    <a:pt x="9483" y="2111"/>
                  </a:moveTo>
                  <a:cubicBezTo>
                    <a:pt x="9672" y="2111"/>
                    <a:pt x="9830" y="2269"/>
                    <a:pt x="9830" y="2489"/>
                  </a:cubicBezTo>
                  <a:lnTo>
                    <a:pt x="9830" y="3529"/>
                  </a:lnTo>
                  <a:lnTo>
                    <a:pt x="9105" y="3529"/>
                  </a:lnTo>
                  <a:lnTo>
                    <a:pt x="9105" y="2111"/>
                  </a:lnTo>
                  <a:close/>
                  <a:moveTo>
                    <a:pt x="9830" y="4222"/>
                  </a:moveTo>
                  <a:lnTo>
                    <a:pt x="9830" y="5640"/>
                  </a:lnTo>
                  <a:lnTo>
                    <a:pt x="9105" y="5640"/>
                  </a:lnTo>
                  <a:lnTo>
                    <a:pt x="9105" y="4222"/>
                  </a:lnTo>
                  <a:close/>
                  <a:moveTo>
                    <a:pt x="9861" y="6333"/>
                  </a:moveTo>
                  <a:lnTo>
                    <a:pt x="9861" y="7751"/>
                  </a:lnTo>
                  <a:lnTo>
                    <a:pt x="9168" y="7751"/>
                  </a:lnTo>
                  <a:lnTo>
                    <a:pt x="9168" y="6333"/>
                  </a:lnTo>
                  <a:close/>
                  <a:moveTo>
                    <a:pt x="9830" y="8412"/>
                  </a:moveTo>
                  <a:lnTo>
                    <a:pt x="9830" y="9483"/>
                  </a:lnTo>
                  <a:cubicBezTo>
                    <a:pt x="9830" y="9672"/>
                    <a:pt x="9672" y="9830"/>
                    <a:pt x="9483" y="9830"/>
                  </a:cubicBezTo>
                  <a:lnTo>
                    <a:pt x="9137" y="9830"/>
                  </a:lnTo>
                  <a:lnTo>
                    <a:pt x="9137" y="8412"/>
                  </a:lnTo>
                  <a:close/>
                  <a:moveTo>
                    <a:pt x="8444" y="630"/>
                  </a:moveTo>
                  <a:lnTo>
                    <a:pt x="8444" y="11248"/>
                  </a:lnTo>
                  <a:lnTo>
                    <a:pt x="1450" y="11248"/>
                  </a:lnTo>
                  <a:lnTo>
                    <a:pt x="1450" y="10554"/>
                  </a:lnTo>
                  <a:lnTo>
                    <a:pt x="1796" y="10554"/>
                  </a:lnTo>
                  <a:cubicBezTo>
                    <a:pt x="1985" y="10554"/>
                    <a:pt x="2143" y="10397"/>
                    <a:pt x="2143" y="10176"/>
                  </a:cubicBezTo>
                  <a:cubicBezTo>
                    <a:pt x="2143" y="9987"/>
                    <a:pt x="1985" y="9830"/>
                    <a:pt x="1796" y="9830"/>
                  </a:cubicBezTo>
                  <a:lnTo>
                    <a:pt x="1450" y="9830"/>
                  </a:lnTo>
                  <a:lnTo>
                    <a:pt x="1450" y="8412"/>
                  </a:lnTo>
                  <a:lnTo>
                    <a:pt x="1796" y="8412"/>
                  </a:lnTo>
                  <a:cubicBezTo>
                    <a:pt x="1985" y="8412"/>
                    <a:pt x="2143" y="8255"/>
                    <a:pt x="2143" y="8066"/>
                  </a:cubicBezTo>
                  <a:cubicBezTo>
                    <a:pt x="2143" y="7877"/>
                    <a:pt x="1985" y="7719"/>
                    <a:pt x="1796" y="7719"/>
                  </a:cubicBezTo>
                  <a:lnTo>
                    <a:pt x="1450" y="7719"/>
                  </a:lnTo>
                  <a:lnTo>
                    <a:pt x="1450" y="6301"/>
                  </a:lnTo>
                  <a:lnTo>
                    <a:pt x="1796" y="6301"/>
                  </a:lnTo>
                  <a:cubicBezTo>
                    <a:pt x="1985" y="6301"/>
                    <a:pt x="2143" y="6144"/>
                    <a:pt x="2143" y="5923"/>
                  </a:cubicBezTo>
                  <a:cubicBezTo>
                    <a:pt x="2143" y="5734"/>
                    <a:pt x="1985" y="5577"/>
                    <a:pt x="1796" y="5577"/>
                  </a:cubicBezTo>
                  <a:lnTo>
                    <a:pt x="1450" y="5577"/>
                  </a:lnTo>
                  <a:lnTo>
                    <a:pt x="1450" y="4159"/>
                  </a:lnTo>
                  <a:lnTo>
                    <a:pt x="1796" y="4159"/>
                  </a:lnTo>
                  <a:cubicBezTo>
                    <a:pt x="1985" y="4159"/>
                    <a:pt x="2143" y="4001"/>
                    <a:pt x="2143" y="3812"/>
                  </a:cubicBezTo>
                  <a:cubicBezTo>
                    <a:pt x="2143" y="3623"/>
                    <a:pt x="1985" y="3466"/>
                    <a:pt x="1796" y="3466"/>
                  </a:cubicBezTo>
                  <a:lnTo>
                    <a:pt x="1450" y="3466"/>
                  </a:lnTo>
                  <a:lnTo>
                    <a:pt x="1450" y="2048"/>
                  </a:lnTo>
                  <a:lnTo>
                    <a:pt x="1796" y="2048"/>
                  </a:lnTo>
                  <a:cubicBezTo>
                    <a:pt x="1985" y="2048"/>
                    <a:pt x="2143" y="1891"/>
                    <a:pt x="2143" y="1670"/>
                  </a:cubicBezTo>
                  <a:cubicBezTo>
                    <a:pt x="2143" y="1481"/>
                    <a:pt x="1985" y="1324"/>
                    <a:pt x="1796" y="1324"/>
                  </a:cubicBezTo>
                  <a:lnTo>
                    <a:pt x="1450" y="1324"/>
                  </a:lnTo>
                  <a:lnTo>
                    <a:pt x="1450" y="630"/>
                  </a:lnTo>
                  <a:close/>
                  <a:moveTo>
                    <a:pt x="1040" y="0"/>
                  </a:moveTo>
                  <a:cubicBezTo>
                    <a:pt x="851" y="0"/>
                    <a:pt x="693" y="158"/>
                    <a:pt x="693" y="347"/>
                  </a:cubicBezTo>
                  <a:lnTo>
                    <a:pt x="693" y="1418"/>
                  </a:lnTo>
                  <a:lnTo>
                    <a:pt x="347" y="1418"/>
                  </a:lnTo>
                  <a:cubicBezTo>
                    <a:pt x="158" y="1418"/>
                    <a:pt x="0" y="1576"/>
                    <a:pt x="0" y="1765"/>
                  </a:cubicBezTo>
                  <a:cubicBezTo>
                    <a:pt x="0" y="1954"/>
                    <a:pt x="158" y="2111"/>
                    <a:pt x="347" y="2111"/>
                  </a:cubicBezTo>
                  <a:lnTo>
                    <a:pt x="693" y="2111"/>
                  </a:lnTo>
                  <a:lnTo>
                    <a:pt x="693" y="3529"/>
                  </a:lnTo>
                  <a:lnTo>
                    <a:pt x="347" y="3529"/>
                  </a:lnTo>
                  <a:cubicBezTo>
                    <a:pt x="158" y="3529"/>
                    <a:pt x="0" y="3686"/>
                    <a:pt x="0" y="3907"/>
                  </a:cubicBezTo>
                  <a:cubicBezTo>
                    <a:pt x="0" y="4096"/>
                    <a:pt x="158" y="4254"/>
                    <a:pt x="347" y="4254"/>
                  </a:cubicBezTo>
                  <a:lnTo>
                    <a:pt x="693" y="4254"/>
                  </a:lnTo>
                  <a:lnTo>
                    <a:pt x="693" y="5671"/>
                  </a:lnTo>
                  <a:lnTo>
                    <a:pt x="347" y="5671"/>
                  </a:lnTo>
                  <a:cubicBezTo>
                    <a:pt x="158" y="5671"/>
                    <a:pt x="0" y="5829"/>
                    <a:pt x="0" y="6018"/>
                  </a:cubicBezTo>
                  <a:cubicBezTo>
                    <a:pt x="0" y="6207"/>
                    <a:pt x="158" y="6364"/>
                    <a:pt x="347" y="6364"/>
                  </a:cubicBezTo>
                  <a:lnTo>
                    <a:pt x="693" y="6364"/>
                  </a:lnTo>
                  <a:lnTo>
                    <a:pt x="693" y="7782"/>
                  </a:lnTo>
                  <a:lnTo>
                    <a:pt x="347" y="7782"/>
                  </a:lnTo>
                  <a:cubicBezTo>
                    <a:pt x="158" y="7782"/>
                    <a:pt x="0" y="7940"/>
                    <a:pt x="0" y="8160"/>
                  </a:cubicBezTo>
                  <a:cubicBezTo>
                    <a:pt x="0" y="8349"/>
                    <a:pt x="158" y="8507"/>
                    <a:pt x="347" y="8507"/>
                  </a:cubicBezTo>
                  <a:lnTo>
                    <a:pt x="693" y="8507"/>
                  </a:lnTo>
                  <a:lnTo>
                    <a:pt x="693" y="9924"/>
                  </a:lnTo>
                  <a:lnTo>
                    <a:pt x="347" y="9924"/>
                  </a:lnTo>
                  <a:cubicBezTo>
                    <a:pt x="158" y="9924"/>
                    <a:pt x="0" y="10082"/>
                    <a:pt x="0" y="10271"/>
                  </a:cubicBezTo>
                  <a:cubicBezTo>
                    <a:pt x="0" y="10460"/>
                    <a:pt x="158" y="10617"/>
                    <a:pt x="347" y="10617"/>
                  </a:cubicBezTo>
                  <a:lnTo>
                    <a:pt x="693" y="10617"/>
                  </a:lnTo>
                  <a:lnTo>
                    <a:pt x="693" y="11689"/>
                  </a:lnTo>
                  <a:cubicBezTo>
                    <a:pt x="693" y="11878"/>
                    <a:pt x="851" y="12035"/>
                    <a:pt x="1040" y="12035"/>
                  </a:cubicBezTo>
                  <a:lnTo>
                    <a:pt x="8759" y="12035"/>
                  </a:lnTo>
                  <a:cubicBezTo>
                    <a:pt x="8979" y="12035"/>
                    <a:pt x="9137" y="11878"/>
                    <a:pt x="9137" y="11689"/>
                  </a:cubicBezTo>
                  <a:lnTo>
                    <a:pt x="9137" y="10617"/>
                  </a:lnTo>
                  <a:lnTo>
                    <a:pt x="9483" y="10617"/>
                  </a:lnTo>
                  <a:cubicBezTo>
                    <a:pt x="10050" y="10617"/>
                    <a:pt x="10523" y="10145"/>
                    <a:pt x="10523" y="9578"/>
                  </a:cubicBezTo>
                  <a:lnTo>
                    <a:pt x="10523" y="2552"/>
                  </a:lnTo>
                  <a:cubicBezTo>
                    <a:pt x="10523" y="1891"/>
                    <a:pt x="10050" y="1418"/>
                    <a:pt x="9483" y="1418"/>
                  </a:cubicBezTo>
                  <a:lnTo>
                    <a:pt x="9137" y="1418"/>
                  </a:lnTo>
                  <a:lnTo>
                    <a:pt x="9137" y="347"/>
                  </a:lnTo>
                  <a:cubicBezTo>
                    <a:pt x="9137" y="158"/>
                    <a:pt x="8979" y="0"/>
                    <a:pt x="87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02035" y="971550"/>
            <a:ext cx="5413365" cy="4256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300" dirty="0" err="1">
                <a:solidFill>
                  <a:schemeClr val="bg1"/>
                </a:solidFill>
              </a:rPr>
              <a:t>Empiris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pengetahuan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diperoleh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lewat</a:t>
            </a:r>
            <a:r>
              <a:rPr lang="en-US" sz="1300" dirty="0">
                <a:solidFill>
                  <a:schemeClr val="bg1"/>
                </a:solidFill>
              </a:rPr>
              <a:t> proses </a:t>
            </a:r>
            <a:r>
              <a:rPr lang="en-US" sz="1300" dirty="0" err="1">
                <a:solidFill>
                  <a:schemeClr val="bg1"/>
                </a:solidFill>
              </a:rPr>
              <a:t>pengamatan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penelitian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percobaan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terlebih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dahulu</a:t>
            </a:r>
            <a:r>
              <a:rPr lang="en-US" sz="1300" dirty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300" dirty="0" err="1">
                <a:solidFill>
                  <a:schemeClr val="bg1"/>
                </a:solidFill>
              </a:rPr>
              <a:t>Radikal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upaya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untuk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menguraikan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sampai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ke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akar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persoalan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lebih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menekankan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pada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esensinya</a:t>
            </a:r>
            <a:r>
              <a:rPr lang="en-US" sz="1300" dirty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300" dirty="0" err="1">
                <a:solidFill>
                  <a:schemeClr val="bg1"/>
                </a:solidFill>
              </a:rPr>
              <a:t>Sistematis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ilmu</a:t>
            </a:r>
            <a:r>
              <a:rPr lang="en-US" sz="1300" dirty="0">
                <a:solidFill>
                  <a:schemeClr val="bg1"/>
                </a:solidFill>
              </a:rPr>
              <a:t> yang </a:t>
            </a:r>
            <a:r>
              <a:rPr lang="en-US" sz="1300" dirty="0" err="1">
                <a:solidFill>
                  <a:schemeClr val="bg1"/>
                </a:solidFill>
              </a:rPr>
              <a:t>sudah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ditemukan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kebenarannya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perlu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disebarluaskan</a:t>
            </a:r>
            <a:r>
              <a:rPr lang="en-US" sz="1300" dirty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300" dirty="0" err="1">
                <a:solidFill>
                  <a:schemeClr val="bg1"/>
                </a:solidFill>
              </a:rPr>
              <a:t>Objektif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menghilangkan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prasangka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atau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penilaian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negatif</a:t>
            </a:r>
            <a:r>
              <a:rPr lang="en-US" sz="1300" dirty="0">
                <a:solidFill>
                  <a:schemeClr val="bg1"/>
                </a:solidFill>
              </a:rPr>
              <a:t> orang lain.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300" dirty="0" err="1">
                <a:solidFill>
                  <a:schemeClr val="bg1"/>
                </a:solidFill>
              </a:rPr>
              <a:t>Analitis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disampaikan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secara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rinci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kritis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menyeluruh</a:t>
            </a:r>
            <a:r>
              <a:rPr lang="en-US" sz="1300" dirty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300" dirty="0" err="1">
                <a:solidFill>
                  <a:schemeClr val="bg1"/>
                </a:solidFill>
              </a:rPr>
              <a:t>Verifikatif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sudah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melalui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pengujian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berkali</a:t>
            </a:r>
            <a:r>
              <a:rPr lang="en-US" sz="1300" dirty="0">
                <a:solidFill>
                  <a:schemeClr val="bg1"/>
                </a:solidFill>
              </a:rPr>
              <a:t>-kali.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300" dirty="0" err="1">
                <a:solidFill>
                  <a:schemeClr val="bg1"/>
                </a:solidFill>
              </a:rPr>
              <a:t>Logis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melalui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metodologi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penelitian</a:t>
            </a:r>
            <a:endParaRPr lang="en-US" sz="1300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300" dirty="0" err="1">
                <a:solidFill>
                  <a:schemeClr val="bg1"/>
                </a:solidFill>
              </a:rPr>
              <a:t>Bersifat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Ilmiah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dilakukan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secara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serius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bersungguh-sungguh</a:t>
            </a:r>
            <a:r>
              <a:rPr lang="en-US" sz="1300" dirty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300" dirty="0" err="1">
                <a:solidFill>
                  <a:schemeClr val="bg1"/>
                </a:solidFill>
              </a:rPr>
              <a:t>Kritis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teori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tersebut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tidak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lagi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ditemukan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teori</a:t>
            </a:r>
            <a:r>
              <a:rPr lang="en-US" sz="1300" dirty="0">
                <a:solidFill>
                  <a:schemeClr val="bg1"/>
                </a:solidFill>
              </a:rPr>
              <a:t> definitive.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3654435" y="1123950"/>
            <a:ext cx="155565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entagon 16"/>
          <p:cNvSpPr/>
          <p:nvPr/>
        </p:nvSpPr>
        <p:spPr>
          <a:xfrm>
            <a:off x="3657600" y="1733550"/>
            <a:ext cx="155565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/>
          <p:cNvSpPr/>
          <p:nvPr/>
        </p:nvSpPr>
        <p:spPr>
          <a:xfrm>
            <a:off x="3654435" y="2343150"/>
            <a:ext cx="155565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entagon 18"/>
          <p:cNvSpPr/>
          <p:nvPr/>
        </p:nvSpPr>
        <p:spPr>
          <a:xfrm>
            <a:off x="3651270" y="2952750"/>
            <a:ext cx="155565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/>
        </p:nvSpPr>
        <p:spPr>
          <a:xfrm>
            <a:off x="3648105" y="3486150"/>
            <a:ext cx="155565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/>
          <p:cNvSpPr/>
          <p:nvPr/>
        </p:nvSpPr>
        <p:spPr>
          <a:xfrm>
            <a:off x="3644940" y="3790950"/>
            <a:ext cx="155565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entagon 21"/>
          <p:cNvSpPr/>
          <p:nvPr/>
        </p:nvSpPr>
        <p:spPr>
          <a:xfrm>
            <a:off x="3641775" y="4095750"/>
            <a:ext cx="155565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entagon 22"/>
          <p:cNvSpPr/>
          <p:nvPr/>
        </p:nvSpPr>
        <p:spPr>
          <a:xfrm>
            <a:off x="3638610" y="4400550"/>
            <a:ext cx="155565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entagon 23"/>
          <p:cNvSpPr/>
          <p:nvPr/>
        </p:nvSpPr>
        <p:spPr>
          <a:xfrm>
            <a:off x="3635445" y="4705350"/>
            <a:ext cx="155565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Super Neon Notebook by Slidesgo">
  <a:themeElements>
    <a:clrScheme name="Simple Light">
      <a:dk1>
        <a:srgbClr val="000000"/>
      </a:dk1>
      <a:lt1>
        <a:srgbClr val="FFFFFF"/>
      </a:lt1>
      <a:dk2>
        <a:srgbClr val="080808"/>
      </a:dk2>
      <a:lt2>
        <a:srgbClr val="FFFFFF"/>
      </a:lt2>
      <a:accent1>
        <a:srgbClr val="FF6CF9"/>
      </a:accent1>
      <a:accent2>
        <a:srgbClr val="BEA3FF"/>
      </a:accent2>
      <a:accent3>
        <a:srgbClr val="82FFCE"/>
      </a:accent3>
      <a:accent4>
        <a:srgbClr val="72E9FF"/>
      </a:accent4>
      <a:accent5>
        <a:srgbClr val="FF9D51"/>
      </a:accent5>
      <a:accent6>
        <a:srgbClr val="FFACFB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684</Words>
  <Application>Microsoft Macintosh PowerPoint</Application>
  <PresentationFormat>Peragaan Layar (16:9)</PresentationFormat>
  <Paragraphs>111</Paragraphs>
  <Slides>15</Slides>
  <Notes>15</Notes>
  <HiddenSlides>0</HiddenSlides>
  <MMClips>0</MMClips>
  <ScaleCrop>false</ScaleCrop>
  <HeadingPairs>
    <vt:vector size="6" baseType="variant">
      <vt:variant>
        <vt:lpstr>Font Dipakai</vt:lpstr>
      </vt:variant>
      <vt:variant>
        <vt:i4>7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15</vt:i4>
      </vt:variant>
    </vt:vector>
  </HeadingPairs>
  <TitlesOfParts>
    <vt:vector size="23" baseType="lpstr">
      <vt:lpstr>Arial</vt:lpstr>
      <vt:lpstr>Calibri</vt:lpstr>
      <vt:lpstr>Cooper Black</vt:lpstr>
      <vt:lpstr>Damion</vt:lpstr>
      <vt:lpstr>Jura</vt:lpstr>
      <vt:lpstr>Open Sans</vt:lpstr>
      <vt:lpstr>Times New Roman</vt:lpstr>
      <vt:lpstr>Super Neon Notebook by Slidesgo</vt:lpstr>
      <vt:lpstr>Ketika Rasulullah SAW menerima wahyu pertama Iqro bismi robbikal lazii khalaq, bacalah dengan menyebut nama Tuhanmu yang menciptkan.   Inilah ayat pertama yang turun dalam Al-quran sebagai perintah belajar, mencari ilmu pengetahuan.</vt:lpstr>
      <vt:lpstr>ILMU PENGETAHUAN DAN PENELTIAN</vt:lpstr>
      <vt:lpstr>Ilmu Pengetahuan</vt:lpstr>
      <vt:lpstr>Ilmu Pengetahuan</vt:lpstr>
      <vt:lpstr>Tingkatan Pengetahuan</vt:lpstr>
      <vt:lpstr>Perbedaan </vt:lpstr>
      <vt:lpstr>Presentasi PowerPoint</vt:lpstr>
      <vt:lpstr>Hakikat Ilmu Pengetahuan</vt:lpstr>
      <vt:lpstr>Ciri-ciri Ilmu Pengetahuan</vt:lpstr>
      <vt:lpstr>PENELITIAN</vt:lpstr>
      <vt:lpstr>Definisi Penelitian</vt:lpstr>
      <vt:lpstr>Pengertian Menurut Ahli</vt:lpstr>
      <vt:lpstr>Tahapan Pelaksanaan Penelitian</vt:lpstr>
      <vt:lpstr>TERIMA KASIH</vt:lpstr>
      <vt:lpstr>EVALUASI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PENGETAHUAN DAN PENELTIAN</dc:title>
  <cp:lastModifiedBy>Microsoft Office User</cp:lastModifiedBy>
  <cp:revision>38</cp:revision>
  <dcterms:modified xsi:type="dcterms:W3CDTF">2022-10-13T03:23:12Z</dcterms:modified>
</cp:coreProperties>
</file>